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61" r:id="rId3"/>
    <p:sldId id="258" r:id="rId4"/>
    <p:sldId id="267" r:id="rId5"/>
    <p:sldId id="257" r:id="rId6"/>
    <p:sldId id="270" r:id="rId7"/>
    <p:sldId id="282" r:id="rId8"/>
    <p:sldId id="263" r:id="rId9"/>
    <p:sldId id="262" r:id="rId10"/>
    <p:sldId id="273" r:id="rId11"/>
    <p:sldId id="289" r:id="rId12"/>
    <p:sldId id="277" r:id="rId13"/>
    <p:sldId id="287" r:id="rId14"/>
    <p:sldId id="288" r:id="rId15"/>
    <p:sldId id="285" r:id="rId16"/>
  </p:sldIdLst>
  <p:sldSz cx="9144000" cy="5143500" type="screen16x9"/>
  <p:notesSz cx="6858000" cy="9144000"/>
  <p:embeddedFontLst>
    <p:embeddedFont>
      <p:font typeface="Aharoni" panose="02010803020104030203" pitchFamily="2" charset="-79"/>
      <p:bold r:id="rId18"/>
    </p:embeddedFont>
    <p:embeddedFont>
      <p:font typeface="Bookman Old Style" panose="02050604050505020204" pitchFamily="18" charset="0"/>
      <p:regular r:id="rId19"/>
      <p:bold r:id="rId20"/>
      <p:italic r:id="rId21"/>
      <p:boldItalic r:id="rId22"/>
    </p:embeddedFont>
    <p:embeddedFont>
      <p:font typeface="Carattere" panose="020F0502020204030204" pitchFamily="34" charset="0"/>
      <p:regular r:id="rId23"/>
      <p:bold r:id="rId24"/>
      <p:italic r:id="rId25"/>
      <p:boldItalic r:id="rId26"/>
    </p:embeddedFont>
    <p:embeddedFont>
      <p:font typeface="Catamaran" panose="020F0502020204030204" pitchFamily="34" charset="0"/>
      <p:regular r:id="rId27"/>
      <p:bold r:id="rId28"/>
      <p:italic r:id="rId29"/>
      <p:boldItalic r:id="rId30"/>
    </p:embeddedFont>
    <p:embeddedFont>
      <p:font typeface="Coiny" panose="020F0502020204030204" pitchFamily="34" charset="0"/>
      <p:regular r:id="rId31"/>
      <p:bold r:id="rId32"/>
      <p:italic r:id="rId33"/>
      <p:boldItalic r:id="rId34"/>
    </p:embeddedFont>
    <p:embeddedFont>
      <p:font typeface="Comic Sans MS" panose="030F0902030302020204" pitchFamily="66" charset="0"/>
      <p:regular r:id="rId35"/>
    </p:embeddedFont>
    <p:embeddedFont>
      <p:font typeface="Fira Sans Extra Condensed" panose="020F0502020204030204" pitchFamily="34" charset="0"/>
      <p:regular r:id="rId36"/>
      <p:bold r:id="rId37"/>
      <p:italic r:id="rId38"/>
      <p:boldItalic r:id="rId39"/>
    </p:embeddedFont>
    <p:embeddedFont>
      <p:font typeface="Nunito Sans" pitchFamily="2" charset="77"/>
      <p:regular r:id="rId40"/>
      <p:bold r:id="rId41"/>
      <p:italic r:id="rId42"/>
      <p:boldItalic r:id="rId43"/>
    </p:embeddedFont>
    <p:embeddedFont>
      <p:font typeface="Play" panose="020F050202020403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3E8"/>
    <a:srgbClr val="0084C4"/>
    <a:srgbClr val="006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65A313-BC71-4393-8382-AF00E769A082}">
  <a:tblStyle styleId="{2465A313-BC71-4393-8382-AF00E769A0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4"/>
    <p:restoredTop sz="94767"/>
  </p:normalViewPr>
  <p:slideViewPr>
    <p:cSldViewPr snapToGrid="0">
      <p:cViewPr varScale="1">
        <p:scale>
          <a:sx n="185" d="100"/>
          <a:sy n="185" d="100"/>
        </p:scale>
        <p:origin x="61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d99cd8487c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d99cd8487c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d99cd8487c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9" name="Google Shape;2909;gd99cd8487c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7b1ad1b9a8_0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7b1ad1b9a8_0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99cd848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99cd8487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8e90631ac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8e90631ac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d99cd848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d99cd848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305c13e4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305c13e4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d99cd8487c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d99cd8487c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g7b1ad1b9a8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8" name="Google Shape;3328;g7b1ad1b9a8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d8e90631ac_0_3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d8e90631ac_0_3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d8e90631ac_0_2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d8e90631ac_0_2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4663" y="408050"/>
            <a:ext cx="4114800" cy="17952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4663" y="2213339"/>
            <a:ext cx="4114800" cy="476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48" name="Google Shape;48;p15"/>
          <p:cNvGrpSpPr/>
          <p:nvPr/>
        </p:nvGrpSpPr>
        <p:grpSpPr>
          <a:xfrm>
            <a:off x="4369980" y="1486059"/>
            <a:ext cx="4039923" cy="3280923"/>
            <a:chOff x="4572405" y="1451159"/>
            <a:chExt cx="4039923" cy="3280923"/>
          </a:xfrm>
        </p:grpSpPr>
        <p:sp>
          <p:nvSpPr>
            <p:cNvPr id="49" name="Google Shape;49;p15"/>
            <p:cNvSpPr/>
            <p:nvPr/>
          </p:nvSpPr>
          <p:spPr>
            <a:xfrm>
              <a:off x="4647387" y="4435335"/>
              <a:ext cx="3964941" cy="296747"/>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4647387" y="4435335"/>
              <a:ext cx="3964941" cy="296747"/>
            </a:xfrm>
            <a:custGeom>
              <a:avLst/>
              <a:gdLst/>
              <a:ahLst/>
              <a:cxnLst/>
              <a:rect l="l" t="t" r="r" b="b"/>
              <a:pathLst>
                <a:path w="129605" h="9700" fill="none" extrusionOk="0">
                  <a:moveTo>
                    <a:pt x="64796" y="0"/>
                  </a:moveTo>
                  <a:lnTo>
                    <a:pt x="64796" y="0"/>
                  </a:lnTo>
                  <a:lnTo>
                    <a:pt x="61472" y="0"/>
                  </a:ln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lnTo>
                    <a:pt x="647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4759876" y="2227719"/>
              <a:ext cx="678052" cy="1514849"/>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906261" y="3487671"/>
              <a:ext cx="1317007" cy="300357"/>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232897"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241677" y="3810330"/>
              <a:ext cx="230545" cy="770992"/>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984708" y="3810330"/>
              <a:ext cx="142041" cy="770992"/>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332996" y="3810330"/>
              <a:ext cx="796935" cy="61858"/>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735555" y="3510401"/>
              <a:ext cx="990340" cy="299959"/>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72405" y="2227321"/>
              <a:ext cx="380938" cy="1587017"/>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744702" y="3810330"/>
              <a:ext cx="230178" cy="770992"/>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487366" y="3810330"/>
              <a:ext cx="135249" cy="770992"/>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835654" y="3810330"/>
              <a:ext cx="793722" cy="61858"/>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741123" y="3510799"/>
              <a:ext cx="189490" cy="288793"/>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77805" y="2909351"/>
              <a:ext cx="104137" cy="1637678"/>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4046" y="2733841"/>
              <a:ext cx="2212419" cy="977216"/>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4046" y="2733841"/>
              <a:ext cx="2212419" cy="977216"/>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941634" y="3078864"/>
              <a:ext cx="170737" cy="603070"/>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115835" y="3078864"/>
              <a:ext cx="170339" cy="603070"/>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6056" y="2733841"/>
              <a:ext cx="1927236" cy="9814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6056" y="2733841"/>
              <a:ext cx="1927236" cy="9814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524046" y="2733841"/>
              <a:ext cx="331867" cy="852368"/>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404598" y="2733841"/>
              <a:ext cx="331867" cy="852368"/>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14060" y="4468039"/>
              <a:ext cx="831627" cy="113284"/>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760472" y="1996379"/>
              <a:ext cx="230178" cy="737493"/>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779623" y="2232492"/>
              <a:ext cx="211027" cy="277229"/>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811929" y="2273577"/>
              <a:ext cx="175907" cy="16398"/>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844632" y="2444681"/>
              <a:ext cx="110898" cy="13185"/>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44632" y="2473010"/>
              <a:ext cx="110898" cy="13185"/>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25084" y="2328216"/>
              <a:ext cx="149597" cy="80611"/>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51097" y="1676952"/>
              <a:ext cx="86974" cy="1047395"/>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567831" y="1455932"/>
              <a:ext cx="151984" cy="232166"/>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569025" y="1451159"/>
              <a:ext cx="151984" cy="23733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567831" y="1496620"/>
              <a:ext cx="214606" cy="191478"/>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527143" y="1477866"/>
              <a:ext cx="188695" cy="210232"/>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381982" y="1903041"/>
              <a:ext cx="213413" cy="339057"/>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29530" y="2039055"/>
              <a:ext cx="128060" cy="694817"/>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611303" y="1784189"/>
              <a:ext cx="92573" cy="228189"/>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933282" y="2696366"/>
              <a:ext cx="360563" cy="37506"/>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936463" y="2562738"/>
              <a:ext cx="298369" cy="133659"/>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039377" y="2266786"/>
              <a:ext cx="78194" cy="268480"/>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113166" y="2163505"/>
              <a:ext cx="59839" cy="23733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073954" y="2211750"/>
              <a:ext cx="222193" cy="522122"/>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6243316" y="2211751"/>
              <a:ext cx="222193" cy="522122"/>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5"/>
            <p:cNvSpPr/>
            <p:nvPr/>
          </p:nvSpPr>
          <p:spPr>
            <a:xfrm>
              <a:off x="6244176" y="2322585"/>
              <a:ext cx="219901" cy="167054"/>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06259" y="2367710"/>
              <a:ext cx="23189" cy="68221"/>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372;p41">
            <a:extLst>
              <a:ext uri="{FF2B5EF4-FFF2-40B4-BE49-F238E27FC236}">
                <a16:creationId xmlns:a16="http://schemas.microsoft.com/office/drawing/2014/main" id="{E2526278-F8EE-7BB2-C707-72FB3945347A}"/>
              </a:ext>
            </a:extLst>
          </p:cNvPr>
          <p:cNvGrpSpPr/>
          <p:nvPr/>
        </p:nvGrpSpPr>
        <p:grpSpPr>
          <a:xfrm>
            <a:off x="6793858" y="1236533"/>
            <a:ext cx="2288633" cy="3357940"/>
            <a:chOff x="457143" y="782868"/>
            <a:chExt cx="2520521" cy="3698172"/>
          </a:xfrm>
        </p:grpSpPr>
        <p:sp>
          <p:nvSpPr>
            <p:cNvPr id="3" name="Google Shape;3373;p41">
              <a:extLst>
                <a:ext uri="{FF2B5EF4-FFF2-40B4-BE49-F238E27FC236}">
                  <a16:creationId xmlns:a16="http://schemas.microsoft.com/office/drawing/2014/main" id="{A6B6F5D2-DE85-E718-28EB-521226329A8D}"/>
                </a:ext>
              </a:extLst>
            </p:cNvPr>
            <p:cNvSpPr/>
            <p:nvPr/>
          </p:nvSpPr>
          <p:spPr>
            <a:xfrm>
              <a:off x="1073550" y="4365840"/>
              <a:ext cx="1587600" cy="115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374;p41">
              <a:extLst>
                <a:ext uri="{FF2B5EF4-FFF2-40B4-BE49-F238E27FC236}">
                  <a16:creationId xmlns:a16="http://schemas.microsoft.com/office/drawing/2014/main" id="{AE503335-E23F-7BA8-6F06-1F0FAA713C93}"/>
                </a:ext>
              </a:extLst>
            </p:cNvPr>
            <p:cNvGrpSpPr/>
            <p:nvPr/>
          </p:nvGrpSpPr>
          <p:grpSpPr>
            <a:xfrm>
              <a:off x="457143" y="782868"/>
              <a:ext cx="2520521" cy="3649837"/>
              <a:chOff x="2001100" y="238125"/>
              <a:chExt cx="3617800" cy="5238750"/>
            </a:xfrm>
          </p:grpSpPr>
          <p:sp>
            <p:nvSpPr>
              <p:cNvPr id="5" name="Google Shape;3375;p41">
                <a:extLst>
                  <a:ext uri="{FF2B5EF4-FFF2-40B4-BE49-F238E27FC236}">
                    <a16:creationId xmlns:a16="http://schemas.microsoft.com/office/drawing/2014/main" id="{6C31E48D-1060-6343-982A-36B5FC08A117}"/>
                  </a:ext>
                </a:extLst>
              </p:cNvPr>
              <p:cNvSpPr/>
              <p:nvPr/>
            </p:nvSpPr>
            <p:spPr>
              <a:xfrm>
                <a:off x="3598125" y="5133475"/>
                <a:ext cx="473800" cy="338950"/>
              </a:xfrm>
              <a:custGeom>
                <a:avLst/>
                <a:gdLst/>
                <a:ahLst/>
                <a:cxnLst/>
                <a:rect l="l" t="t" r="r" b="b"/>
                <a:pathLst>
                  <a:path w="18952" h="13558" extrusionOk="0">
                    <a:moveTo>
                      <a:pt x="9094" y="1"/>
                    </a:moveTo>
                    <a:lnTo>
                      <a:pt x="9361" y="7423"/>
                    </a:lnTo>
                    <a:lnTo>
                      <a:pt x="9132" y="7691"/>
                    </a:lnTo>
                    <a:lnTo>
                      <a:pt x="8864" y="7984"/>
                    </a:lnTo>
                    <a:lnTo>
                      <a:pt x="8558" y="8290"/>
                    </a:lnTo>
                    <a:lnTo>
                      <a:pt x="8214" y="8609"/>
                    </a:lnTo>
                    <a:lnTo>
                      <a:pt x="7831" y="8941"/>
                    </a:lnTo>
                    <a:lnTo>
                      <a:pt x="7397" y="9285"/>
                    </a:lnTo>
                    <a:lnTo>
                      <a:pt x="6925" y="9629"/>
                    </a:lnTo>
                    <a:lnTo>
                      <a:pt x="6403" y="9974"/>
                    </a:lnTo>
                    <a:lnTo>
                      <a:pt x="5816" y="10318"/>
                    </a:lnTo>
                    <a:lnTo>
                      <a:pt x="5510" y="10497"/>
                    </a:lnTo>
                    <a:lnTo>
                      <a:pt x="5178" y="10662"/>
                    </a:lnTo>
                    <a:lnTo>
                      <a:pt x="4847" y="10841"/>
                    </a:lnTo>
                    <a:lnTo>
                      <a:pt x="4490" y="11007"/>
                    </a:lnTo>
                    <a:lnTo>
                      <a:pt x="4120" y="11173"/>
                    </a:lnTo>
                    <a:lnTo>
                      <a:pt x="3724" y="11338"/>
                    </a:lnTo>
                    <a:lnTo>
                      <a:pt x="3329" y="11504"/>
                    </a:lnTo>
                    <a:lnTo>
                      <a:pt x="2895" y="11657"/>
                    </a:lnTo>
                    <a:lnTo>
                      <a:pt x="2462" y="11810"/>
                    </a:lnTo>
                    <a:lnTo>
                      <a:pt x="2003" y="11963"/>
                    </a:lnTo>
                    <a:lnTo>
                      <a:pt x="1531" y="12116"/>
                    </a:lnTo>
                    <a:lnTo>
                      <a:pt x="1046" y="12257"/>
                    </a:lnTo>
                    <a:lnTo>
                      <a:pt x="523" y="12397"/>
                    </a:lnTo>
                    <a:lnTo>
                      <a:pt x="0" y="12524"/>
                    </a:lnTo>
                    <a:lnTo>
                      <a:pt x="0" y="13557"/>
                    </a:lnTo>
                    <a:lnTo>
                      <a:pt x="17817" y="13557"/>
                    </a:lnTo>
                    <a:lnTo>
                      <a:pt x="17919" y="13545"/>
                    </a:lnTo>
                    <a:lnTo>
                      <a:pt x="18021" y="13519"/>
                    </a:lnTo>
                    <a:lnTo>
                      <a:pt x="18110" y="13494"/>
                    </a:lnTo>
                    <a:lnTo>
                      <a:pt x="18199" y="13455"/>
                    </a:lnTo>
                    <a:lnTo>
                      <a:pt x="18289" y="13404"/>
                    </a:lnTo>
                    <a:lnTo>
                      <a:pt x="18365" y="13353"/>
                    </a:lnTo>
                    <a:lnTo>
                      <a:pt x="18442" y="13302"/>
                    </a:lnTo>
                    <a:lnTo>
                      <a:pt x="18518" y="13239"/>
                    </a:lnTo>
                    <a:lnTo>
                      <a:pt x="18582" y="13162"/>
                    </a:lnTo>
                    <a:lnTo>
                      <a:pt x="18646" y="13086"/>
                    </a:lnTo>
                    <a:lnTo>
                      <a:pt x="18697" y="13009"/>
                    </a:lnTo>
                    <a:lnTo>
                      <a:pt x="18748" y="12920"/>
                    </a:lnTo>
                    <a:lnTo>
                      <a:pt x="18799" y="12831"/>
                    </a:lnTo>
                    <a:lnTo>
                      <a:pt x="18824" y="12728"/>
                    </a:lnTo>
                    <a:lnTo>
                      <a:pt x="18850" y="12626"/>
                    </a:lnTo>
                    <a:lnTo>
                      <a:pt x="18901" y="12384"/>
                    </a:lnTo>
                    <a:lnTo>
                      <a:pt x="18939" y="12104"/>
                    </a:lnTo>
                    <a:lnTo>
                      <a:pt x="18952" y="11798"/>
                    </a:lnTo>
                    <a:lnTo>
                      <a:pt x="18952" y="11440"/>
                    </a:lnTo>
                    <a:lnTo>
                      <a:pt x="18914" y="11058"/>
                    </a:lnTo>
                    <a:lnTo>
                      <a:pt x="18863" y="10637"/>
                    </a:lnTo>
                    <a:lnTo>
                      <a:pt x="18761" y="10178"/>
                    </a:lnTo>
                    <a:lnTo>
                      <a:pt x="18633" y="9668"/>
                    </a:lnTo>
                    <a:lnTo>
                      <a:pt x="18595" y="9540"/>
                    </a:lnTo>
                    <a:lnTo>
                      <a:pt x="18531" y="9413"/>
                    </a:lnTo>
                    <a:lnTo>
                      <a:pt x="18454" y="9260"/>
                    </a:lnTo>
                    <a:lnTo>
                      <a:pt x="18365" y="9107"/>
                    </a:lnTo>
                    <a:lnTo>
                      <a:pt x="18161" y="8788"/>
                    </a:lnTo>
                    <a:lnTo>
                      <a:pt x="17906" y="8456"/>
                    </a:lnTo>
                    <a:lnTo>
                      <a:pt x="17638" y="8125"/>
                    </a:lnTo>
                    <a:lnTo>
                      <a:pt x="17358" y="7793"/>
                    </a:lnTo>
                    <a:lnTo>
                      <a:pt x="17090" y="7474"/>
                    </a:lnTo>
                    <a:lnTo>
                      <a:pt x="16822" y="7194"/>
                    </a:lnTo>
                    <a:lnTo>
                      <a:pt x="17103" y="6416"/>
                    </a:lnTo>
                    <a:lnTo>
                      <a:pt x="17319" y="5765"/>
                    </a:lnTo>
                    <a:lnTo>
                      <a:pt x="17587" y="4949"/>
                    </a:lnTo>
                    <a:lnTo>
                      <a:pt x="17881" y="3967"/>
                    </a:lnTo>
                    <a:lnTo>
                      <a:pt x="18212" y="2806"/>
                    </a:lnTo>
                    <a:lnTo>
                      <a:pt x="18569" y="1493"/>
                    </a:lnTo>
                    <a:lnTo>
                      <a:pt x="1895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6;p41">
                <a:extLst>
                  <a:ext uri="{FF2B5EF4-FFF2-40B4-BE49-F238E27FC236}">
                    <a16:creationId xmlns:a16="http://schemas.microsoft.com/office/drawing/2014/main" id="{BB9F1E5E-0F0C-E356-EC75-8F006046F161}"/>
                  </a:ext>
                </a:extLst>
              </p:cNvPr>
              <p:cNvSpPr/>
              <p:nvPr/>
            </p:nvSpPr>
            <p:spPr>
              <a:xfrm>
                <a:off x="3572625" y="5267400"/>
                <a:ext cx="508875" cy="209475"/>
              </a:xfrm>
              <a:custGeom>
                <a:avLst/>
                <a:gdLst/>
                <a:ahLst/>
                <a:cxnLst/>
                <a:rect l="l" t="t" r="r" b="b"/>
                <a:pathLst>
                  <a:path w="20355" h="8379" extrusionOk="0">
                    <a:moveTo>
                      <a:pt x="9833" y="0"/>
                    </a:moveTo>
                    <a:lnTo>
                      <a:pt x="9565" y="26"/>
                    </a:lnTo>
                    <a:lnTo>
                      <a:pt x="9310" y="51"/>
                    </a:lnTo>
                    <a:lnTo>
                      <a:pt x="9042" y="115"/>
                    </a:lnTo>
                    <a:lnTo>
                      <a:pt x="8787" y="204"/>
                    </a:lnTo>
                    <a:lnTo>
                      <a:pt x="8749" y="472"/>
                    </a:lnTo>
                    <a:lnTo>
                      <a:pt x="8685" y="727"/>
                    </a:lnTo>
                    <a:lnTo>
                      <a:pt x="8596" y="995"/>
                    </a:lnTo>
                    <a:lnTo>
                      <a:pt x="8494" y="1237"/>
                    </a:lnTo>
                    <a:lnTo>
                      <a:pt x="8379" y="1492"/>
                    </a:lnTo>
                    <a:lnTo>
                      <a:pt x="8239" y="1735"/>
                    </a:lnTo>
                    <a:lnTo>
                      <a:pt x="8099" y="1977"/>
                    </a:lnTo>
                    <a:lnTo>
                      <a:pt x="7933" y="2206"/>
                    </a:lnTo>
                    <a:lnTo>
                      <a:pt x="7754" y="2436"/>
                    </a:lnTo>
                    <a:lnTo>
                      <a:pt x="7576" y="2653"/>
                    </a:lnTo>
                    <a:lnTo>
                      <a:pt x="7384" y="2857"/>
                    </a:lnTo>
                    <a:lnTo>
                      <a:pt x="7180" y="3061"/>
                    </a:lnTo>
                    <a:lnTo>
                      <a:pt x="6976" y="3252"/>
                    </a:lnTo>
                    <a:lnTo>
                      <a:pt x="6759" y="3431"/>
                    </a:lnTo>
                    <a:lnTo>
                      <a:pt x="6543" y="3609"/>
                    </a:lnTo>
                    <a:lnTo>
                      <a:pt x="6326" y="3775"/>
                    </a:lnTo>
                    <a:lnTo>
                      <a:pt x="6109" y="3928"/>
                    </a:lnTo>
                    <a:lnTo>
                      <a:pt x="5879" y="4068"/>
                    </a:lnTo>
                    <a:lnTo>
                      <a:pt x="5420" y="4336"/>
                    </a:lnTo>
                    <a:lnTo>
                      <a:pt x="4948" y="4591"/>
                    </a:lnTo>
                    <a:lnTo>
                      <a:pt x="4464" y="4834"/>
                    </a:lnTo>
                    <a:lnTo>
                      <a:pt x="3966" y="5050"/>
                    </a:lnTo>
                    <a:lnTo>
                      <a:pt x="3482" y="5267"/>
                    </a:lnTo>
                    <a:lnTo>
                      <a:pt x="2487" y="5701"/>
                    </a:lnTo>
                    <a:lnTo>
                      <a:pt x="2143" y="5854"/>
                    </a:lnTo>
                    <a:lnTo>
                      <a:pt x="1798" y="6032"/>
                    </a:lnTo>
                    <a:lnTo>
                      <a:pt x="1454" y="6236"/>
                    </a:lnTo>
                    <a:lnTo>
                      <a:pt x="1122" y="6453"/>
                    </a:lnTo>
                    <a:lnTo>
                      <a:pt x="969" y="6568"/>
                    </a:lnTo>
                    <a:lnTo>
                      <a:pt x="816" y="6683"/>
                    </a:lnTo>
                    <a:lnTo>
                      <a:pt x="676" y="6810"/>
                    </a:lnTo>
                    <a:lnTo>
                      <a:pt x="536" y="6938"/>
                    </a:lnTo>
                    <a:lnTo>
                      <a:pt x="408" y="7078"/>
                    </a:lnTo>
                    <a:lnTo>
                      <a:pt x="293" y="7218"/>
                    </a:lnTo>
                    <a:lnTo>
                      <a:pt x="179" y="7371"/>
                    </a:lnTo>
                    <a:lnTo>
                      <a:pt x="89" y="7525"/>
                    </a:lnTo>
                    <a:lnTo>
                      <a:pt x="51" y="7588"/>
                    </a:lnTo>
                    <a:lnTo>
                      <a:pt x="26" y="7665"/>
                    </a:lnTo>
                    <a:lnTo>
                      <a:pt x="13" y="7741"/>
                    </a:lnTo>
                    <a:lnTo>
                      <a:pt x="0" y="7818"/>
                    </a:lnTo>
                    <a:lnTo>
                      <a:pt x="13" y="7882"/>
                    </a:lnTo>
                    <a:lnTo>
                      <a:pt x="26" y="7958"/>
                    </a:lnTo>
                    <a:lnTo>
                      <a:pt x="38" y="8022"/>
                    </a:lnTo>
                    <a:lnTo>
                      <a:pt x="77" y="8086"/>
                    </a:lnTo>
                    <a:lnTo>
                      <a:pt x="115" y="8149"/>
                    </a:lnTo>
                    <a:lnTo>
                      <a:pt x="153" y="8200"/>
                    </a:lnTo>
                    <a:lnTo>
                      <a:pt x="217" y="8251"/>
                    </a:lnTo>
                    <a:lnTo>
                      <a:pt x="268" y="8302"/>
                    </a:lnTo>
                    <a:lnTo>
                      <a:pt x="332" y="8328"/>
                    </a:lnTo>
                    <a:lnTo>
                      <a:pt x="408" y="8354"/>
                    </a:lnTo>
                    <a:lnTo>
                      <a:pt x="485" y="8366"/>
                    </a:lnTo>
                    <a:lnTo>
                      <a:pt x="561" y="8379"/>
                    </a:lnTo>
                    <a:lnTo>
                      <a:pt x="19219" y="8379"/>
                    </a:lnTo>
                    <a:lnTo>
                      <a:pt x="19321" y="8354"/>
                    </a:lnTo>
                    <a:lnTo>
                      <a:pt x="19411" y="8341"/>
                    </a:lnTo>
                    <a:lnTo>
                      <a:pt x="19513" y="8302"/>
                    </a:lnTo>
                    <a:lnTo>
                      <a:pt x="19602" y="8264"/>
                    </a:lnTo>
                    <a:lnTo>
                      <a:pt x="19691" y="8226"/>
                    </a:lnTo>
                    <a:lnTo>
                      <a:pt x="19781" y="8175"/>
                    </a:lnTo>
                    <a:lnTo>
                      <a:pt x="19857" y="8111"/>
                    </a:lnTo>
                    <a:lnTo>
                      <a:pt x="19934" y="8047"/>
                    </a:lnTo>
                    <a:lnTo>
                      <a:pt x="19997" y="7971"/>
                    </a:lnTo>
                    <a:lnTo>
                      <a:pt x="20061" y="7894"/>
                    </a:lnTo>
                    <a:lnTo>
                      <a:pt x="20112" y="7805"/>
                    </a:lnTo>
                    <a:lnTo>
                      <a:pt x="20163" y="7716"/>
                    </a:lnTo>
                    <a:lnTo>
                      <a:pt x="20201" y="7627"/>
                    </a:lnTo>
                    <a:lnTo>
                      <a:pt x="20227" y="7525"/>
                    </a:lnTo>
                    <a:lnTo>
                      <a:pt x="20252" y="7435"/>
                    </a:lnTo>
                    <a:lnTo>
                      <a:pt x="20291" y="7167"/>
                    </a:lnTo>
                    <a:lnTo>
                      <a:pt x="20316" y="6900"/>
                    </a:lnTo>
                    <a:lnTo>
                      <a:pt x="20342" y="6645"/>
                    </a:lnTo>
                    <a:lnTo>
                      <a:pt x="20342" y="6377"/>
                    </a:lnTo>
                    <a:lnTo>
                      <a:pt x="20354" y="6109"/>
                    </a:lnTo>
                    <a:lnTo>
                      <a:pt x="20342" y="5854"/>
                    </a:lnTo>
                    <a:lnTo>
                      <a:pt x="20329" y="5586"/>
                    </a:lnTo>
                    <a:lnTo>
                      <a:pt x="20303" y="5318"/>
                    </a:lnTo>
                    <a:lnTo>
                      <a:pt x="20265" y="5063"/>
                    </a:lnTo>
                    <a:lnTo>
                      <a:pt x="20227" y="4795"/>
                    </a:lnTo>
                    <a:lnTo>
                      <a:pt x="20176" y="4540"/>
                    </a:lnTo>
                    <a:lnTo>
                      <a:pt x="20112" y="4285"/>
                    </a:lnTo>
                    <a:lnTo>
                      <a:pt x="20048" y="4030"/>
                    </a:lnTo>
                    <a:lnTo>
                      <a:pt x="19972" y="3775"/>
                    </a:lnTo>
                    <a:lnTo>
                      <a:pt x="19883" y="3533"/>
                    </a:lnTo>
                    <a:lnTo>
                      <a:pt x="19781" y="3278"/>
                    </a:lnTo>
                    <a:lnTo>
                      <a:pt x="19538" y="2678"/>
                    </a:lnTo>
                    <a:lnTo>
                      <a:pt x="19423" y="2385"/>
                    </a:lnTo>
                    <a:lnTo>
                      <a:pt x="19372" y="2219"/>
                    </a:lnTo>
                    <a:lnTo>
                      <a:pt x="19334" y="2066"/>
                    </a:lnTo>
                    <a:lnTo>
                      <a:pt x="19309" y="1849"/>
                    </a:lnTo>
                    <a:lnTo>
                      <a:pt x="19296" y="1632"/>
                    </a:lnTo>
                    <a:lnTo>
                      <a:pt x="19296" y="1403"/>
                    </a:lnTo>
                    <a:lnTo>
                      <a:pt x="19321" y="1186"/>
                    </a:lnTo>
                    <a:lnTo>
                      <a:pt x="19219" y="1122"/>
                    </a:lnTo>
                    <a:lnTo>
                      <a:pt x="19105" y="1084"/>
                    </a:lnTo>
                    <a:lnTo>
                      <a:pt x="18977" y="1059"/>
                    </a:lnTo>
                    <a:lnTo>
                      <a:pt x="18837" y="1046"/>
                    </a:lnTo>
                    <a:lnTo>
                      <a:pt x="18697" y="1059"/>
                    </a:lnTo>
                    <a:lnTo>
                      <a:pt x="18556" y="1071"/>
                    </a:lnTo>
                    <a:lnTo>
                      <a:pt x="18441" y="1110"/>
                    </a:lnTo>
                    <a:lnTo>
                      <a:pt x="18339" y="1148"/>
                    </a:lnTo>
                    <a:lnTo>
                      <a:pt x="18250" y="1212"/>
                    </a:lnTo>
                    <a:lnTo>
                      <a:pt x="18174" y="1275"/>
                    </a:lnTo>
                    <a:lnTo>
                      <a:pt x="18021" y="1428"/>
                    </a:lnTo>
                    <a:lnTo>
                      <a:pt x="17893" y="1581"/>
                    </a:lnTo>
                    <a:lnTo>
                      <a:pt x="17766" y="1760"/>
                    </a:lnTo>
                    <a:lnTo>
                      <a:pt x="17472" y="2194"/>
                    </a:lnTo>
                    <a:lnTo>
                      <a:pt x="17306" y="2398"/>
                    </a:lnTo>
                    <a:lnTo>
                      <a:pt x="17153" y="2615"/>
                    </a:lnTo>
                    <a:lnTo>
                      <a:pt x="16988" y="2819"/>
                    </a:lnTo>
                    <a:lnTo>
                      <a:pt x="16809" y="3010"/>
                    </a:lnTo>
                    <a:lnTo>
                      <a:pt x="16618" y="3188"/>
                    </a:lnTo>
                    <a:lnTo>
                      <a:pt x="16414" y="3354"/>
                    </a:lnTo>
                    <a:lnTo>
                      <a:pt x="16197" y="3507"/>
                    </a:lnTo>
                    <a:lnTo>
                      <a:pt x="15967" y="3635"/>
                    </a:lnTo>
                    <a:lnTo>
                      <a:pt x="15712" y="3737"/>
                    </a:lnTo>
                    <a:lnTo>
                      <a:pt x="15585" y="3775"/>
                    </a:lnTo>
                    <a:lnTo>
                      <a:pt x="15457" y="3801"/>
                    </a:lnTo>
                    <a:lnTo>
                      <a:pt x="15330" y="3826"/>
                    </a:lnTo>
                    <a:lnTo>
                      <a:pt x="15202" y="3852"/>
                    </a:lnTo>
                    <a:lnTo>
                      <a:pt x="14947" y="3852"/>
                    </a:lnTo>
                    <a:lnTo>
                      <a:pt x="14820" y="3839"/>
                    </a:lnTo>
                    <a:lnTo>
                      <a:pt x="14692" y="3813"/>
                    </a:lnTo>
                    <a:lnTo>
                      <a:pt x="14564" y="3788"/>
                    </a:lnTo>
                    <a:lnTo>
                      <a:pt x="14437" y="3737"/>
                    </a:lnTo>
                    <a:lnTo>
                      <a:pt x="14271" y="3660"/>
                    </a:lnTo>
                    <a:lnTo>
                      <a:pt x="14118" y="3558"/>
                    </a:lnTo>
                    <a:lnTo>
                      <a:pt x="13978" y="3443"/>
                    </a:lnTo>
                    <a:lnTo>
                      <a:pt x="13838" y="3316"/>
                    </a:lnTo>
                    <a:lnTo>
                      <a:pt x="13723" y="3176"/>
                    </a:lnTo>
                    <a:lnTo>
                      <a:pt x="13608" y="3035"/>
                    </a:lnTo>
                    <a:lnTo>
                      <a:pt x="13493" y="2870"/>
                    </a:lnTo>
                    <a:lnTo>
                      <a:pt x="13404" y="2717"/>
                    </a:lnTo>
                    <a:lnTo>
                      <a:pt x="13213" y="2372"/>
                    </a:lnTo>
                    <a:lnTo>
                      <a:pt x="13021" y="2015"/>
                    </a:lnTo>
                    <a:lnTo>
                      <a:pt x="12830" y="1671"/>
                    </a:lnTo>
                    <a:lnTo>
                      <a:pt x="12728" y="1505"/>
                    </a:lnTo>
                    <a:lnTo>
                      <a:pt x="12613" y="1352"/>
                    </a:lnTo>
                    <a:lnTo>
                      <a:pt x="12447" y="1148"/>
                    </a:lnTo>
                    <a:lnTo>
                      <a:pt x="12269" y="944"/>
                    </a:lnTo>
                    <a:lnTo>
                      <a:pt x="12065" y="765"/>
                    </a:lnTo>
                    <a:lnTo>
                      <a:pt x="11848" y="612"/>
                    </a:lnTo>
                    <a:lnTo>
                      <a:pt x="11631" y="472"/>
                    </a:lnTo>
                    <a:lnTo>
                      <a:pt x="11389" y="344"/>
                    </a:lnTo>
                    <a:lnTo>
                      <a:pt x="11147" y="242"/>
                    </a:lnTo>
                    <a:lnTo>
                      <a:pt x="10891" y="153"/>
                    </a:lnTo>
                    <a:lnTo>
                      <a:pt x="10636" y="77"/>
                    </a:lnTo>
                    <a:lnTo>
                      <a:pt x="10369" y="38"/>
                    </a:lnTo>
                    <a:lnTo>
                      <a:pt x="10101" y="13"/>
                    </a:lnTo>
                    <a:lnTo>
                      <a:pt x="98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7;p41">
                <a:extLst>
                  <a:ext uri="{FF2B5EF4-FFF2-40B4-BE49-F238E27FC236}">
                    <a16:creationId xmlns:a16="http://schemas.microsoft.com/office/drawing/2014/main" id="{B9A7B53C-5708-F16D-FFBA-3AA6F3ED4401}"/>
                  </a:ext>
                </a:extLst>
              </p:cNvPr>
              <p:cNvSpPr/>
              <p:nvPr/>
            </p:nvSpPr>
            <p:spPr>
              <a:xfrm>
                <a:off x="5153700" y="4554475"/>
                <a:ext cx="429500" cy="619200"/>
              </a:xfrm>
              <a:custGeom>
                <a:avLst/>
                <a:gdLst/>
                <a:ahLst/>
                <a:cxnLst/>
                <a:rect l="l" t="t" r="r" b="b"/>
                <a:pathLst>
                  <a:path w="17180" h="24768" extrusionOk="0">
                    <a:moveTo>
                      <a:pt x="6505" y="1"/>
                    </a:moveTo>
                    <a:lnTo>
                      <a:pt x="4898" y="2041"/>
                    </a:lnTo>
                    <a:lnTo>
                      <a:pt x="3291" y="4069"/>
                    </a:lnTo>
                    <a:lnTo>
                      <a:pt x="2475" y="5089"/>
                    </a:lnTo>
                    <a:lnTo>
                      <a:pt x="1659" y="6097"/>
                    </a:lnTo>
                    <a:lnTo>
                      <a:pt x="830" y="7091"/>
                    </a:lnTo>
                    <a:lnTo>
                      <a:pt x="1" y="8086"/>
                    </a:lnTo>
                    <a:lnTo>
                      <a:pt x="6735" y="13710"/>
                    </a:lnTo>
                    <a:lnTo>
                      <a:pt x="6786" y="14068"/>
                    </a:lnTo>
                    <a:lnTo>
                      <a:pt x="6811" y="14463"/>
                    </a:lnTo>
                    <a:lnTo>
                      <a:pt x="6837" y="14884"/>
                    </a:lnTo>
                    <a:lnTo>
                      <a:pt x="6849" y="15356"/>
                    </a:lnTo>
                    <a:lnTo>
                      <a:pt x="6837" y="15866"/>
                    </a:lnTo>
                    <a:lnTo>
                      <a:pt x="6811" y="16401"/>
                    </a:lnTo>
                    <a:lnTo>
                      <a:pt x="6747" y="16988"/>
                    </a:lnTo>
                    <a:lnTo>
                      <a:pt x="6658" y="17613"/>
                    </a:lnTo>
                    <a:lnTo>
                      <a:pt x="6518" y="18276"/>
                    </a:lnTo>
                    <a:lnTo>
                      <a:pt x="6441" y="18620"/>
                    </a:lnTo>
                    <a:lnTo>
                      <a:pt x="6352" y="18978"/>
                    </a:lnTo>
                    <a:lnTo>
                      <a:pt x="6250" y="19347"/>
                    </a:lnTo>
                    <a:lnTo>
                      <a:pt x="6148" y="19730"/>
                    </a:lnTo>
                    <a:lnTo>
                      <a:pt x="6020" y="20113"/>
                    </a:lnTo>
                    <a:lnTo>
                      <a:pt x="5880" y="20521"/>
                    </a:lnTo>
                    <a:lnTo>
                      <a:pt x="5727" y="20929"/>
                    </a:lnTo>
                    <a:lnTo>
                      <a:pt x="5561" y="21350"/>
                    </a:lnTo>
                    <a:lnTo>
                      <a:pt x="5396" y="21771"/>
                    </a:lnTo>
                    <a:lnTo>
                      <a:pt x="5192" y="22217"/>
                    </a:lnTo>
                    <a:lnTo>
                      <a:pt x="4987" y="22663"/>
                    </a:lnTo>
                    <a:lnTo>
                      <a:pt x="4771" y="23122"/>
                    </a:lnTo>
                    <a:lnTo>
                      <a:pt x="4528" y="23594"/>
                    </a:lnTo>
                    <a:lnTo>
                      <a:pt x="4273" y="24079"/>
                    </a:lnTo>
                    <a:lnTo>
                      <a:pt x="5038" y="24768"/>
                    </a:lnTo>
                    <a:lnTo>
                      <a:pt x="16886" y="11593"/>
                    </a:lnTo>
                    <a:lnTo>
                      <a:pt x="16950" y="11517"/>
                    </a:lnTo>
                    <a:lnTo>
                      <a:pt x="17001" y="11428"/>
                    </a:lnTo>
                    <a:lnTo>
                      <a:pt x="17052" y="11351"/>
                    </a:lnTo>
                    <a:lnTo>
                      <a:pt x="17090" y="11262"/>
                    </a:lnTo>
                    <a:lnTo>
                      <a:pt x="17129" y="11173"/>
                    </a:lnTo>
                    <a:lnTo>
                      <a:pt x="17154" y="11071"/>
                    </a:lnTo>
                    <a:lnTo>
                      <a:pt x="17167" y="10981"/>
                    </a:lnTo>
                    <a:lnTo>
                      <a:pt x="17180" y="10879"/>
                    </a:lnTo>
                    <a:lnTo>
                      <a:pt x="17180" y="10790"/>
                    </a:lnTo>
                    <a:lnTo>
                      <a:pt x="17167" y="10688"/>
                    </a:lnTo>
                    <a:lnTo>
                      <a:pt x="17154" y="10586"/>
                    </a:lnTo>
                    <a:lnTo>
                      <a:pt x="17129" y="10497"/>
                    </a:lnTo>
                    <a:lnTo>
                      <a:pt x="17103" y="10395"/>
                    </a:lnTo>
                    <a:lnTo>
                      <a:pt x="17065" y="10305"/>
                    </a:lnTo>
                    <a:lnTo>
                      <a:pt x="17014" y="10216"/>
                    </a:lnTo>
                    <a:lnTo>
                      <a:pt x="16950" y="10127"/>
                    </a:lnTo>
                    <a:lnTo>
                      <a:pt x="16810" y="9923"/>
                    </a:lnTo>
                    <a:lnTo>
                      <a:pt x="16618" y="9719"/>
                    </a:lnTo>
                    <a:lnTo>
                      <a:pt x="16402" y="9489"/>
                    </a:lnTo>
                    <a:lnTo>
                      <a:pt x="16134" y="9260"/>
                    </a:lnTo>
                    <a:lnTo>
                      <a:pt x="15828" y="9030"/>
                    </a:lnTo>
                    <a:lnTo>
                      <a:pt x="15471" y="8788"/>
                    </a:lnTo>
                    <a:lnTo>
                      <a:pt x="15063" y="8558"/>
                    </a:lnTo>
                    <a:lnTo>
                      <a:pt x="14603" y="8316"/>
                    </a:lnTo>
                    <a:lnTo>
                      <a:pt x="14476" y="8265"/>
                    </a:lnTo>
                    <a:lnTo>
                      <a:pt x="14336" y="8214"/>
                    </a:lnTo>
                    <a:lnTo>
                      <a:pt x="14183" y="8176"/>
                    </a:lnTo>
                    <a:lnTo>
                      <a:pt x="14017" y="8137"/>
                    </a:lnTo>
                    <a:lnTo>
                      <a:pt x="13634" y="8086"/>
                    </a:lnTo>
                    <a:lnTo>
                      <a:pt x="13213" y="8035"/>
                    </a:lnTo>
                    <a:lnTo>
                      <a:pt x="12792" y="8010"/>
                    </a:lnTo>
                    <a:lnTo>
                      <a:pt x="12359" y="7997"/>
                    </a:lnTo>
                    <a:lnTo>
                      <a:pt x="11555" y="7997"/>
                    </a:lnTo>
                    <a:lnTo>
                      <a:pt x="11377" y="7665"/>
                    </a:lnTo>
                    <a:lnTo>
                      <a:pt x="11071" y="7117"/>
                    </a:lnTo>
                    <a:lnTo>
                      <a:pt x="10650" y="6377"/>
                    </a:lnTo>
                    <a:lnTo>
                      <a:pt x="10089" y="5446"/>
                    </a:lnTo>
                    <a:lnTo>
                      <a:pt x="9400" y="4324"/>
                    </a:lnTo>
                    <a:lnTo>
                      <a:pt x="8571" y="3049"/>
                    </a:lnTo>
                    <a:lnTo>
                      <a:pt x="8112" y="2334"/>
                    </a:lnTo>
                    <a:lnTo>
                      <a:pt x="7615" y="1595"/>
                    </a:lnTo>
                    <a:lnTo>
                      <a:pt x="7079" y="817"/>
                    </a:lnTo>
                    <a:lnTo>
                      <a:pt x="6505"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8;p41">
                <a:extLst>
                  <a:ext uri="{FF2B5EF4-FFF2-40B4-BE49-F238E27FC236}">
                    <a16:creationId xmlns:a16="http://schemas.microsoft.com/office/drawing/2014/main" id="{9717E7E4-C853-198D-E060-B1DC2BA5DB2E}"/>
                  </a:ext>
                </a:extLst>
              </p:cNvPr>
              <p:cNvSpPr/>
              <p:nvPr/>
            </p:nvSpPr>
            <p:spPr>
              <a:xfrm>
                <a:off x="5250625" y="4725700"/>
                <a:ext cx="368275" cy="458825"/>
              </a:xfrm>
              <a:custGeom>
                <a:avLst/>
                <a:gdLst/>
                <a:ahLst/>
                <a:cxnLst/>
                <a:rect l="l" t="t" r="r" b="b"/>
                <a:pathLst>
                  <a:path w="14731" h="18353" extrusionOk="0">
                    <a:moveTo>
                      <a:pt x="9528" y="0"/>
                    </a:moveTo>
                    <a:lnTo>
                      <a:pt x="9413" y="26"/>
                    </a:lnTo>
                    <a:lnTo>
                      <a:pt x="9298" y="77"/>
                    </a:lnTo>
                    <a:lnTo>
                      <a:pt x="9196" y="153"/>
                    </a:lnTo>
                    <a:lnTo>
                      <a:pt x="9081" y="242"/>
                    </a:lnTo>
                    <a:lnTo>
                      <a:pt x="8979" y="344"/>
                    </a:lnTo>
                    <a:lnTo>
                      <a:pt x="8903" y="447"/>
                    </a:lnTo>
                    <a:lnTo>
                      <a:pt x="8839" y="561"/>
                    </a:lnTo>
                    <a:lnTo>
                      <a:pt x="8788" y="663"/>
                    </a:lnTo>
                    <a:lnTo>
                      <a:pt x="8775" y="765"/>
                    </a:lnTo>
                    <a:lnTo>
                      <a:pt x="8762" y="867"/>
                    </a:lnTo>
                    <a:lnTo>
                      <a:pt x="8762" y="1071"/>
                    </a:lnTo>
                    <a:lnTo>
                      <a:pt x="8775" y="1288"/>
                    </a:lnTo>
                    <a:lnTo>
                      <a:pt x="8801" y="1492"/>
                    </a:lnTo>
                    <a:lnTo>
                      <a:pt x="8890" y="2015"/>
                    </a:lnTo>
                    <a:lnTo>
                      <a:pt x="8928" y="2270"/>
                    </a:lnTo>
                    <a:lnTo>
                      <a:pt x="8954" y="2538"/>
                    </a:lnTo>
                    <a:lnTo>
                      <a:pt x="8967" y="2793"/>
                    </a:lnTo>
                    <a:lnTo>
                      <a:pt x="8979" y="3061"/>
                    </a:lnTo>
                    <a:lnTo>
                      <a:pt x="8967" y="3329"/>
                    </a:lnTo>
                    <a:lnTo>
                      <a:pt x="8941" y="3584"/>
                    </a:lnTo>
                    <a:lnTo>
                      <a:pt x="8877" y="3839"/>
                    </a:lnTo>
                    <a:lnTo>
                      <a:pt x="8801" y="4094"/>
                    </a:lnTo>
                    <a:lnTo>
                      <a:pt x="8699" y="4336"/>
                    </a:lnTo>
                    <a:lnTo>
                      <a:pt x="8635" y="4464"/>
                    </a:lnTo>
                    <a:lnTo>
                      <a:pt x="8571" y="4566"/>
                    </a:lnTo>
                    <a:lnTo>
                      <a:pt x="8495" y="4681"/>
                    </a:lnTo>
                    <a:lnTo>
                      <a:pt x="8405" y="4783"/>
                    </a:lnTo>
                    <a:lnTo>
                      <a:pt x="8316" y="4872"/>
                    </a:lnTo>
                    <a:lnTo>
                      <a:pt x="8227" y="4961"/>
                    </a:lnTo>
                    <a:lnTo>
                      <a:pt x="8125" y="5038"/>
                    </a:lnTo>
                    <a:lnTo>
                      <a:pt x="8023" y="5114"/>
                    </a:lnTo>
                    <a:lnTo>
                      <a:pt x="7908" y="5178"/>
                    </a:lnTo>
                    <a:lnTo>
                      <a:pt x="7780" y="5229"/>
                    </a:lnTo>
                    <a:lnTo>
                      <a:pt x="7602" y="5293"/>
                    </a:lnTo>
                    <a:lnTo>
                      <a:pt x="7423" y="5331"/>
                    </a:lnTo>
                    <a:lnTo>
                      <a:pt x="7245" y="5344"/>
                    </a:lnTo>
                    <a:lnTo>
                      <a:pt x="7066" y="5344"/>
                    </a:lnTo>
                    <a:lnTo>
                      <a:pt x="6875" y="5331"/>
                    </a:lnTo>
                    <a:lnTo>
                      <a:pt x="6696" y="5306"/>
                    </a:lnTo>
                    <a:lnTo>
                      <a:pt x="6505" y="5255"/>
                    </a:lnTo>
                    <a:lnTo>
                      <a:pt x="6314" y="5216"/>
                    </a:lnTo>
                    <a:lnTo>
                      <a:pt x="5944" y="5101"/>
                    </a:lnTo>
                    <a:lnTo>
                      <a:pt x="5561" y="4974"/>
                    </a:lnTo>
                    <a:lnTo>
                      <a:pt x="5192" y="4859"/>
                    </a:lnTo>
                    <a:lnTo>
                      <a:pt x="5000" y="4821"/>
                    </a:lnTo>
                    <a:lnTo>
                      <a:pt x="4809" y="4770"/>
                    </a:lnTo>
                    <a:lnTo>
                      <a:pt x="4554" y="4744"/>
                    </a:lnTo>
                    <a:lnTo>
                      <a:pt x="4286" y="4732"/>
                    </a:lnTo>
                    <a:lnTo>
                      <a:pt x="4018" y="4744"/>
                    </a:lnTo>
                    <a:lnTo>
                      <a:pt x="3750" y="4770"/>
                    </a:lnTo>
                    <a:lnTo>
                      <a:pt x="3483" y="4821"/>
                    </a:lnTo>
                    <a:lnTo>
                      <a:pt x="3228" y="4897"/>
                    </a:lnTo>
                    <a:lnTo>
                      <a:pt x="2985" y="4999"/>
                    </a:lnTo>
                    <a:lnTo>
                      <a:pt x="2743" y="5101"/>
                    </a:lnTo>
                    <a:lnTo>
                      <a:pt x="2501" y="5242"/>
                    </a:lnTo>
                    <a:lnTo>
                      <a:pt x="2284" y="5382"/>
                    </a:lnTo>
                    <a:lnTo>
                      <a:pt x="2067" y="5548"/>
                    </a:lnTo>
                    <a:lnTo>
                      <a:pt x="1876" y="5739"/>
                    </a:lnTo>
                    <a:lnTo>
                      <a:pt x="1697" y="5930"/>
                    </a:lnTo>
                    <a:lnTo>
                      <a:pt x="1531" y="6147"/>
                    </a:lnTo>
                    <a:lnTo>
                      <a:pt x="1391" y="6364"/>
                    </a:lnTo>
                    <a:lnTo>
                      <a:pt x="1263" y="6606"/>
                    </a:lnTo>
                    <a:lnTo>
                      <a:pt x="1417" y="6823"/>
                    </a:lnTo>
                    <a:lnTo>
                      <a:pt x="1544" y="7053"/>
                    </a:lnTo>
                    <a:lnTo>
                      <a:pt x="1672" y="7308"/>
                    </a:lnTo>
                    <a:lnTo>
                      <a:pt x="1774" y="7550"/>
                    </a:lnTo>
                    <a:lnTo>
                      <a:pt x="1863" y="7818"/>
                    </a:lnTo>
                    <a:lnTo>
                      <a:pt x="1927" y="8086"/>
                    </a:lnTo>
                    <a:lnTo>
                      <a:pt x="1990" y="8366"/>
                    </a:lnTo>
                    <a:lnTo>
                      <a:pt x="2029" y="8647"/>
                    </a:lnTo>
                    <a:lnTo>
                      <a:pt x="2067" y="8927"/>
                    </a:lnTo>
                    <a:lnTo>
                      <a:pt x="2080" y="9208"/>
                    </a:lnTo>
                    <a:lnTo>
                      <a:pt x="2092" y="9489"/>
                    </a:lnTo>
                    <a:lnTo>
                      <a:pt x="2080" y="9782"/>
                    </a:lnTo>
                    <a:lnTo>
                      <a:pt x="2067" y="10063"/>
                    </a:lnTo>
                    <a:lnTo>
                      <a:pt x="2041" y="10343"/>
                    </a:lnTo>
                    <a:lnTo>
                      <a:pt x="2003" y="10611"/>
                    </a:lnTo>
                    <a:lnTo>
                      <a:pt x="1965" y="10879"/>
                    </a:lnTo>
                    <a:lnTo>
                      <a:pt x="1914" y="11147"/>
                    </a:lnTo>
                    <a:lnTo>
                      <a:pt x="1850" y="11402"/>
                    </a:lnTo>
                    <a:lnTo>
                      <a:pt x="1710" y="11925"/>
                    </a:lnTo>
                    <a:lnTo>
                      <a:pt x="1544" y="12435"/>
                    </a:lnTo>
                    <a:lnTo>
                      <a:pt x="1353" y="12945"/>
                    </a:lnTo>
                    <a:lnTo>
                      <a:pt x="1161" y="13442"/>
                    </a:lnTo>
                    <a:lnTo>
                      <a:pt x="945" y="13940"/>
                    </a:lnTo>
                    <a:lnTo>
                      <a:pt x="537" y="14934"/>
                    </a:lnTo>
                    <a:lnTo>
                      <a:pt x="396" y="15291"/>
                    </a:lnTo>
                    <a:lnTo>
                      <a:pt x="269" y="15661"/>
                    </a:lnTo>
                    <a:lnTo>
                      <a:pt x="167" y="16031"/>
                    </a:lnTo>
                    <a:lnTo>
                      <a:pt x="77" y="16414"/>
                    </a:lnTo>
                    <a:lnTo>
                      <a:pt x="39" y="16605"/>
                    </a:lnTo>
                    <a:lnTo>
                      <a:pt x="26" y="16796"/>
                    </a:lnTo>
                    <a:lnTo>
                      <a:pt x="1" y="16988"/>
                    </a:lnTo>
                    <a:lnTo>
                      <a:pt x="1" y="17179"/>
                    </a:lnTo>
                    <a:lnTo>
                      <a:pt x="1" y="17370"/>
                    </a:lnTo>
                    <a:lnTo>
                      <a:pt x="14" y="17549"/>
                    </a:lnTo>
                    <a:lnTo>
                      <a:pt x="39" y="17740"/>
                    </a:lnTo>
                    <a:lnTo>
                      <a:pt x="77" y="17919"/>
                    </a:lnTo>
                    <a:lnTo>
                      <a:pt x="90" y="17995"/>
                    </a:lnTo>
                    <a:lnTo>
                      <a:pt x="128" y="18059"/>
                    </a:lnTo>
                    <a:lnTo>
                      <a:pt x="167" y="18123"/>
                    </a:lnTo>
                    <a:lnTo>
                      <a:pt x="218" y="18186"/>
                    </a:lnTo>
                    <a:lnTo>
                      <a:pt x="269" y="18237"/>
                    </a:lnTo>
                    <a:lnTo>
                      <a:pt x="333" y="18276"/>
                    </a:lnTo>
                    <a:lnTo>
                      <a:pt x="396" y="18301"/>
                    </a:lnTo>
                    <a:lnTo>
                      <a:pt x="460" y="18327"/>
                    </a:lnTo>
                    <a:lnTo>
                      <a:pt x="524" y="18352"/>
                    </a:lnTo>
                    <a:lnTo>
                      <a:pt x="664" y="18352"/>
                    </a:lnTo>
                    <a:lnTo>
                      <a:pt x="741" y="18339"/>
                    </a:lnTo>
                    <a:lnTo>
                      <a:pt x="817" y="18327"/>
                    </a:lnTo>
                    <a:lnTo>
                      <a:pt x="881" y="18288"/>
                    </a:lnTo>
                    <a:lnTo>
                      <a:pt x="945" y="18250"/>
                    </a:lnTo>
                    <a:lnTo>
                      <a:pt x="1008" y="18199"/>
                    </a:lnTo>
                    <a:lnTo>
                      <a:pt x="14361" y="5331"/>
                    </a:lnTo>
                    <a:lnTo>
                      <a:pt x="14438" y="5255"/>
                    </a:lnTo>
                    <a:lnTo>
                      <a:pt x="14501" y="5178"/>
                    </a:lnTo>
                    <a:lnTo>
                      <a:pt x="14552" y="5089"/>
                    </a:lnTo>
                    <a:lnTo>
                      <a:pt x="14603" y="4999"/>
                    </a:lnTo>
                    <a:lnTo>
                      <a:pt x="14642" y="4910"/>
                    </a:lnTo>
                    <a:lnTo>
                      <a:pt x="14680" y="4808"/>
                    </a:lnTo>
                    <a:lnTo>
                      <a:pt x="14706" y="4719"/>
                    </a:lnTo>
                    <a:lnTo>
                      <a:pt x="14718" y="4617"/>
                    </a:lnTo>
                    <a:lnTo>
                      <a:pt x="14731" y="4515"/>
                    </a:lnTo>
                    <a:lnTo>
                      <a:pt x="14718" y="4413"/>
                    </a:lnTo>
                    <a:lnTo>
                      <a:pt x="14718" y="4324"/>
                    </a:lnTo>
                    <a:lnTo>
                      <a:pt x="14693" y="4222"/>
                    </a:lnTo>
                    <a:lnTo>
                      <a:pt x="14667" y="4132"/>
                    </a:lnTo>
                    <a:lnTo>
                      <a:pt x="14629" y="4030"/>
                    </a:lnTo>
                    <a:lnTo>
                      <a:pt x="14578" y="3941"/>
                    </a:lnTo>
                    <a:lnTo>
                      <a:pt x="14527" y="3852"/>
                    </a:lnTo>
                    <a:lnTo>
                      <a:pt x="14374" y="3635"/>
                    </a:lnTo>
                    <a:lnTo>
                      <a:pt x="14208" y="3431"/>
                    </a:lnTo>
                    <a:lnTo>
                      <a:pt x="14042" y="3227"/>
                    </a:lnTo>
                    <a:lnTo>
                      <a:pt x="13864" y="3035"/>
                    </a:lnTo>
                    <a:lnTo>
                      <a:pt x="13685" y="2844"/>
                    </a:lnTo>
                    <a:lnTo>
                      <a:pt x="13494" y="2653"/>
                    </a:lnTo>
                    <a:lnTo>
                      <a:pt x="13303" y="2474"/>
                    </a:lnTo>
                    <a:lnTo>
                      <a:pt x="13099" y="2309"/>
                    </a:lnTo>
                    <a:lnTo>
                      <a:pt x="12895" y="2143"/>
                    </a:lnTo>
                    <a:lnTo>
                      <a:pt x="12678" y="1977"/>
                    </a:lnTo>
                    <a:lnTo>
                      <a:pt x="12461" y="1824"/>
                    </a:lnTo>
                    <a:lnTo>
                      <a:pt x="12244" y="1684"/>
                    </a:lnTo>
                    <a:lnTo>
                      <a:pt x="12015" y="1556"/>
                    </a:lnTo>
                    <a:lnTo>
                      <a:pt x="11785" y="1416"/>
                    </a:lnTo>
                    <a:lnTo>
                      <a:pt x="11555" y="1301"/>
                    </a:lnTo>
                    <a:lnTo>
                      <a:pt x="11313" y="1186"/>
                    </a:lnTo>
                    <a:lnTo>
                      <a:pt x="10714" y="931"/>
                    </a:lnTo>
                    <a:lnTo>
                      <a:pt x="10433" y="791"/>
                    </a:lnTo>
                    <a:lnTo>
                      <a:pt x="10293" y="714"/>
                    </a:lnTo>
                    <a:lnTo>
                      <a:pt x="10153" y="625"/>
                    </a:lnTo>
                    <a:lnTo>
                      <a:pt x="9974" y="498"/>
                    </a:lnTo>
                    <a:lnTo>
                      <a:pt x="9808" y="344"/>
                    </a:lnTo>
                    <a:lnTo>
                      <a:pt x="9655" y="179"/>
                    </a:lnTo>
                    <a:lnTo>
                      <a:pt x="9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9;p41">
                <a:extLst>
                  <a:ext uri="{FF2B5EF4-FFF2-40B4-BE49-F238E27FC236}">
                    <a16:creationId xmlns:a16="http://schemas.microsoft.com/office/drawing/2014/main" id="{302EC65F-1CF3-29BD-ABB0-892799C6FB72}"/>
                  </a:ext>
                </a:extLst>
              </p:cNvPr>
              <p:cNvSpPr/>
              <p:nvPr/>
            </p:nvSpPr>
            <p:spPr>
              <a:xfrm>
                <a:off x="3739675" y="2557300"/>
                <a:ext cx="1721725" cy="2701500"/>
              </a:xfrm>
              <a:custGeom>
                <a:avLst/>
                <a:gdLst/>
                <a:ahLst/>
                <a:cxnLst/>
                <a:rect l="l" t="t" r="r" b="b"/>
                <a:pathLst>
                  <a:path w="68869" h="108060" extrusionOk="0">
                    <a:moveTo>
                      <a:pt x="1" y="1"/>
                    </a:moveTo>
                    <a:lnTo>
                      <a:pt x="2590" y="108060"/>
                    </a:lnTo>
                    <a:lnTo>
                      <a:pt x="14323" y="108060"/>
                    </a:lnTo>
                    <a:lnTo>
                      <a:pt x="18468" y="30379"/>
                    </a:lnTo>
                    <a:lnTo>
                      <a:pt x="18608" y="31552"/>
                    </a:lnTo>
                    <a:lnTo>
                      <a:pt x="18978" y="34677"/>
                    </a:lnTo>
                    <a:lnTo>
                      <a:pt x="19233" y="36769"/>
                    </a:lnTo>
                    <a:lnTo>
                      <a:pt x="19539" y="39115"/>
                    </a:lnTo>
                    <a:lnTo>
                      <a:pt x="19858" y="41628"/>
                    </a:lnTo>
                    <a:lnTo>
                      <a:pt x="20215" y="44255"/>
                    </a:lnTo>
                    <a:lnTo>
                      <a:pt x="20585" y="46895"/>
                    </a:lnTo>
                    <a:lnTo>
                      <a:pt x="20967" y="49484"/>
                    </a:lnTo>
                    <a:lnTo>
                      <a:pt x="21363" y="51945"/>
                    </a:lnTo>
                    <a:lnTo>
                      <a:pt x="21554" y="53106"/>
                    </a:lnTo>
                    <a:lnTo>
                      <a:pt x="21745" y="54190"/>
                    </a:lnTo>
                    <a:lnTo>
                      <a:pt x="21937" y="55210"/>
                    </a:lnTo>
                    <a:lnTo>
                      <a:pt x="22115" y="56154"/>
                    </a:lnTo>
                    <a:lnTo>
                      <a:pt x="22306" y="57008"/>
                    </a:lnTo>
                    <a:lnTo>
                      <a:pt x="22485" y="57748"/>
                    </a:lnTo>
                    <a:lnTo>
                      <a:pt x="22651" y="58398"/>
                    </a:lnTo>
                    <a:lnTo>
                      <a:pt x="22740" y="58666"/>
                    </a:lnTo>
                    <a:lnTo>
                      <a:pt x="22817" y="58908"/>
                    </a:lnTo>
                    <a:lnTo>
                      <a:pt x="22906" y="59125"/>
                    </a:lnTo>
                    <a:lnTo>
                      <a:pt x="22982" y="59304"/>
                    </a:lnTo>
                    <a:lnTo>
                      <a:pt x="23059" y="59444"/>
                    </a:lnTo>
                    <a:lnTo>
                      <a:pt x="23123" y="59559"/>
                    </a:lnTo>
                    <a:lnTo>
                      <a:pt x="23225" y="59661"/>
                    </a:lnTo>
                    <a:lnTo>
                      <a:pt x="23378" y="59814"/>
                    </a:lnTo>
                    <a:lnTo>
                      <a:pt x="23811" y="60235"/>
                    </a:lnTo>
                    <a:lnTo>
                      <a:pt x="24436" y="60809"/>
                    </a:lnTo>
                    <a:lnTo>
                      <a:pt x="25214" y="61536"/>
                    </a:lnTo>
                    <a:lnTo>
                      <a:pt x="27229" y="63334"/>
                    </a:lnTo>
                    <a:lnTo>
                      <a:pt x="29742" y="65553"/>
                    </a:lnTo>
                    <a:lnTo>
                      <a:pt x="32662" y="68116"/>
                    </a:lnTo>
                    <a:lnTo>
                      <a:pt x="35876" y="70922"/>
                    </a:lnTo>
                    <a:lnTo>
                      <a:pt x="42788" y="76929"/>
                    </a:lnTo>
                    <a:lnTo>
                      <a:pt x="49611" y="82834"/>
                    </a:lnTo>
                    <a:lnTo>
                      <a:pt x="55542" y="87935"/>
                    </a:lnTo>
                    <a:lnTo>
                      <a:pt x="61281" y="92871"/>
                    </a:lnTo>
                    <a:lnTo>
                      <a:pt x="68869" y="85958"/>
                    </a:lnTo>
                    <a:lnTo>
                      <a:pt x="67938" y="84798"/>
                    </a:lnTo>
                    <a:lnTo>
                      <a:pt x="66841" y="83433"/>
                    </a:lnTo>
                    <a:lnTo>
                      <a:pt x="65374" y="81648"/>
                    </a:lnTo>
                    <a:lnTo>
                      <a:pt x="63614" y="79492"/>
                    </a:lnTo>
                    <a:lnTo>
                      <a:pt x="61599" y="77056"/>
                    </a:lnTo>
                    <a:lnTo>
                      <a:pt x="59368" y="74404"/>
                    </a:lnTo>
                    <a:lnTo>
                      <a:pt x="56983" y="71598"/>
                    </a:lnTo>
                    <a:lnTo>
                      <a:pt x="55746" y="70157"/>
                    </a:lnTo>
                    <a:lnTo>
                      <a:pt x="54483" y="68703"/>
                    </a:lnTo>
                    <a:lnTo>
                      <a:pt x="53208" y="67236"/>
                    </a:lnTo>
                    <a:lnTo>
                      <a:pt x="51920" y="65782"/>
                    </a:lnTo>
                    <a:lnTo>
                      <a:pt x="50632" y="64341"/>
                    </a:lnTo>
                    <a:lnTo>
                      <a:pt x="49344" y="62926"/>
                    </a:lnTo>
                    <a:lnTo>
                      <a:pt x="48068" y="61536"/>
                    </a:lnTo>
                    <a:lnTo>
                      <a:pt x="46806" y="60184"/>
                    </a:lnTo>
                    <a:lnTo>
                      <a:pt x="45569" y="58883"/>
                    </a:lnTo>
                    <a:lnTo>
                      <a:pt x="44357" y="57633"/>
                    </a:lnTo>
                    <a:lnTo>
                      <a:pt x="43171" y="56447"/>
                    </a:lnTo>
                    <a:lnTo>
                      <a:pt x="42023" y="55337"/>
                    </a:lnTo>
                    <a:lnTo>
                      <a:pt x="40926" y="54304"/>
                    </a:lnTo>
                    <a:lnTo>
                      <a:pt x="40403" y="53820"/>
                    </a:lnTo>
                    <a:lnTo>
                      <a:pt x="39881" y="53361"/>
                    </a:lnTo>
                    <a:lnTo>
                      <a:pt x="39383" y="52927"/>
                    </a:lnTo>
                    <a:lnTo>
                      <a:pt x="38899" y="52519"/>
                    </a:lnTo>
                    <a:lnTo>
                      <a:pt x="38427" y="52136"/>
                    </a:lnTo>
                    <a:lnTo>
                      <a:pt x="37968" y="51779"/>
                    </a:lnTo>
                    <a:lnTo>
                      <a:pt x="37789" y="49739"/>
                    </a:lnTo>
                    <a:lnTo>
                      <a:pt x="37292" y="44306"/>
                    </a:lnTo>
                    <a:lnTo>
                      <a:pt x="36960" y="40646"/>
                    </a:lnTo>
                    <a:lnTo>
                      <a:pt x="36565" y="36552"/>
                    </a:lnTo>
                    <a:lnTo>
                      <a:pt x="36131" y="32126"/>
                    </a:lnTo>
                    <a:lnTo>
                      <a:pt x="35659" y="27535"/>
                    </a:lnTo>
                    <a:lnTo>
                      <a:pt x="35175" y="22880"/>
                    </a:lnTo>
                    <a:lnTo>
                      <a:pt x="34677" y="18327"/>
                    </a:lnTo>
                    <a:lnTo>
                      <a:pt x="34422" y="16121"/>
                    </a:lnTo>
                    <a:lnTo>
                      <a:pt x="34180" y="13978"/>
                    </a:lnTo>
                    <a:lnTo>
                      <a:pt x="33925" y="11925"/>
                    </a:lnTo>
                    <a:lnTo>
                      <a:pt x="33682" y="9987"/>
                    </a:lnTo>
                    <a:lnTo>
                      <a:pt x="33427" y="8163"/>
                    </a:lnTo>
                    <a:lnTo>
                      <a:pt x="33198" y="6467"/>
                    </a:lnTo>
                    <a:lnTo>
                      <a:pt x="32968" y="4936"/>
                    </a:lnTo>
                    <a:lnTo>
                      <a:pt x="32739" y="3584"/>
                    </a:lnTo>
                    <a:lnTo>
                      <a:pt x="32522" y="2398"/>
                    </a:lnTo>
                    <a:lnTo>
                      <a:pt x="32420" y="1888"/>
                    </a:lnTo>
                    <a:lnTo>
                      <a:pt x="32318" y="1429"/>
                    </a:lnTo>
                    <a:lnTo>
                      <a:pt x="32216" y="1034"/>
                    </a:lnTo>
                    <a:lnTo>
                      <a:pt x="32114" y="689"/>
                    </a:lnTo>
                    <a:lnTo>
                      <a:pt x="32025" y="396"/>
                    </a:lnTo>
                    <a:lnTo>
                      <a:pt x="31935" y="16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80;p41">
                <a:extLst>
                  <a:ext uri="{FF2B5EF4-FFF2-40B4-BE49-F238E27FC236}">
                    <a16:creationId xmlns:a16="http://schemas.microsoft.com/office/drawing/2014/main" id="{4423C512-0A52-FCA5-1B84-4FAB342D8427}"/>
                  </a:ext>
                </a:extLst>
              </p:cNvPr>
              <p:cNvSpPr/>
              <p:nvPr/>
            </p:nvSpPr>
            <p:spPr>
              <a:xfrm>
                <a:off x="4041625" y="3806500"/>
                <a:ext cx="73350" cy="1432850"/>
              </a:xfrm>
              <a:custGeom>
                <a:avLst/>
                <a:gdLst/>
                <a:ahLst/>
                <a:cxnLst/>
                <a:rect l="l" t="t" r="r" b="b"/>
                <a:pathLst>
                  <a:path w="2934" h="57314" extrusionOk="0">
                    <a:moveTo>
                      <a:pt x="2934" y="0"/>
                    </a:moveTo>
                    <a:lnTo>
                      <a:pt x="2487" y="7168"/>
                    </a:lnTo>
                    <a:lnTo>
                      <a:pt x="2066" y="14322"/>
                    </a:lnTo>
                    <a:lnTo>
                      <a:pt x="1288" y="28644"/>
                    </a:lnTo>
                    <a:lnTo>
                      <a:pt x="600" y="42979"/>
                    </a:lnTo>
                    <a:lnTo>
                      <a:pt x="281" y="50146"/>
                    </a:lnTo>
                    <a:lnTo>
                      <a:pt x="0" y="57314"/>
                    </a:lnTo>
                    <a:lnTo>
                      <a:pt x="459" y="50159"/>
                    </a:lnTo>
                    <a:lnTo>
                      <a:pt x="880" y="42992"/>
                    </a:lnTo>
                    <a:lnTo>
                      <a:pt x="1645" y="28670"/>
                    </a:lnTo>
                    <a:lnTo>
                      <a:pt x="2347" y="14335"/>
                    </a:lnTo>
                    <a:lnTo>
                      <a:pt x="2653" y="7168"/>
                    </a:lnTo>
                    <a:lnTo>
                      <a:pt x="2934" y="0"/>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1;p41">
                <a:extLst>
                  <a:ext uri="{FF2B5EF4-FFF2-40B4-BE49-F238E27FC236}">
                    <a16:creationId xmlns:a16="http://schemas.microsoft.com/office/drawing/2014/main" id="{9FA0AD6E-852D-64F0-E497-D5885C68A078}"/>
                  </a:ext>
                </a:extLst>
              </p:cNvPr>
              <p:cNvSpPr/>
              <p:nvPr/>
            </p:nvSpPr>
            <p:spPr>
              <a:xfrm>
                <a:off x="4490525" y="2622025"/>
                <a:ext cx="910625" cy="2103700"/>
              </a:xfrm>
              <a:custGeom>
                <a:avLst/>
                <a:gdLst/>
                <a:ahLst/>
                <a:cxnLst/>
                <a:rect l="l" t="t" r="r" b="b"/>
                <a:pathLst>
                  <a:path w="36425" h="84148" extrusionOk="0">
                    <a:moveTo>
                      <a:pt x="1" y="1"/>
                    </a:moveTo>
                    <a:lnTo>
                      <a:pt x="1123" y="12002"/>
                    </a:lnTo>
                    <a:lnTo>
                      <a:pt x="2348" y="24002"/>
                    </a:lnTo>
                    <a:lnTo>
                      <a:pt x="2973" y="29997"/>
                    </a:lnTo>
                    <a:lnTo>
                      <a:pt x="3623" y="35991"/>
                    </a:lnTo>
                    <a:lnTo>
                      <a:pt x="3955" y="38988"/>
                    </a:lnTo>
                    <a:lnTo>
                      <a:pt x="4299" y="41985"/>
                    </a:lnTo>
                    <a:lnTo>
                      <a:pt x="4656" y="44982"/>
                    </a:lnTo>
                    <a:lnTo>
                      <a:pt x="5026" y="47979"/>
                    </a:lnTo>
                    <a:lnTo>
                      <a:pt x="5128" y="48718"/>
                    </a:lnTo>
                    <a:lnTo>
                      <a:pt x="5243" y="49471"/>
                    </a:lnTo>
                    <a:lnTo>
                      <a:pt x="5306" y="49841"/>
                    </a:lnTo>
                    <a:lnTo>
                      <a:pt x="5383" y="50211"/>
                    </a:lnTo>
                    <a:lnTo>
                      <a:pt x="5421" y="50402"/>
                    </a:lnTo>
                    <a:lnTo>
                      <a:pt x="5459" y="50606"/>
                    </a:lnTo>
                    <a:lnTo>
                      <a:pt x="5549" y="50823"/>
                    </a:lnTo>
                    <a:lnTo>
                      <a:pt x="5574" y="50874"/>
                    </a:lnTo>
                    <a:lnTo>
                      <a:pt x="5600" y="50912"/>
                    </a:lnTo>
                    <a:lnTo>
                      <a:pt x="5663" y="50976"/>
                    </a:lnTo>
                    <a:lnTo>
                      <a:pt x="6174" y="51550"/>
                    </a:lnTo>
                    <a:lnTo>
                      <a:pt x="6684" y="52124"/>
                    </a:lnTo>
                    <a:lnTo>
                      <a:pt x="7691" y="53233"/>
                    </a:lnTo>
                    <a:lnTo>
                      <a:pt x="11772" y="57671"/>
                    </a:lnTo>
                    <a:lnTo>
                      <a:pt x="19973" y="66522"/>
                    </a:lnTo>
                    <a:lnTo>
                      <a:pt x="28173" y="75360"/>
                    </a:lnTo>
                    <a:lnTo>
                      <a:pt x="36424" y="84147"/>
                    </a:lnTo>
                    <a:lnTo>
                      <a:pt x="28301" y="75233"/>
                    </a:lnTo>
                    <a:lnTo>
                      <a:pt x="20138" y="66356"/>
                    </a:lnTo>
                    <a:lnTo>
                      <a:pt x="12002" y="57467"/>
                    </a:lnTo>
                    <a:lnTo>
                      <a:pt x="7934" y="53004"/>
                    </a:lnTo>
                    <a:lnTo>
                      <a:pt x="6926" y="51894"/>
                    </a:lnTo>
                    <a:lnTo>
                      <a:pt x="6429" y="51333"/>
                    </a:lnTo>
                    <a:lnTo>
                      <a:pt x="5944" y="50772"/>
                    </a:lnTo>
                    <a:lnTo>
                      <a:pt x="5880" y="50708"/>
                    </a:lnTo>
                    <a:lnTo>
                      <a:pt x="5855" y="50670"/>
                    </a:lnTo>
                    <a:lnTo>
                      <a:pt x="5829" y="50631"/>
                    </a:lnTo>
                    <a:lnTo>
                      <a:pt x="5791" y="50504"/>
                    </a:lnTo>
                    <a:lnTo>
                      <a:pt x="5753" y="50325"/>
                    </a:lnTo>
                    <a:lnTo>
                      <a:pt x="5714" y="50147"/>
                    </a:lnTo>
                    <a:lnTo>
                      <a:pt x="5651" y="49777"/>
                    </a:lnTo>
                    <a:lnTo>
                      <a:pt x="5600" y="49407"/>
                    </a:lnTo>
                    <a:lnTo>
                      <a:pt x="5383" y="47928"/>
                    </a:lnTo>
                    <a:lnTo>
                      <a:pt x="4988" y="44931"/>
                    </a:lnTo>
                    <a:lnTo>
                      <a:pt x="4618" y="41946"/>
                    </a:lnTo>
                    <a:lnTo>
                      <a:pt x="4261" y="38949"/>
                    </a:lnTo>
                    <a:lnTo>
                      <a:pt x="3916" y="35965"/>
                    </a:lnTo>
                    <a:lnTo>
                      <a:pt x="3240" y="29971"/>
                    </a:lnTo>
                    <a:lnTo>
                      <a:pt x="2577" y="23977"/>
                    </a:lnTo>
                    <a:lnTo>
                      <a:pt x="1" y="1"/>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2;p41">
                <a:extLst>
                  <a:ext uri="{FF2B5EF4-FFF2-40B4-BE49-F238E27FC236}">
                    <a16:creationId xmlns:a16="http://schemas.microsoft.com/office/drawing/2014/main" id="{F279AF23-1B1A-DCCF-D4D7-77449DEF97F9}"/>
                  </a:ext>
                </a:extLst>
              </p:cNvPr>
              <p:cNvSpPr/>
              <p:nvPr/>
            </p:nvSpPr>
            <p:spPr>
              <a:xfrm>
                <a:off x="3989025" y="872600"/>
                <a:ext cx="221275" cy="342750"/>
              </a:xfrm>
              <a:custGeom>
                <a:avLst/>
                <a:gdLst/>
                <a:ahLst/>
                <a:cxnLst/>
                <a:rect l="l" t="t" r="r" b="b"/>
                <a:pathLst>
                  <a:path w="8851" h="13710" extrusionOk="0">
                    <a:moveTo>
                      <a:pt x="0" y="0"/>
                    </a:moveTo>
                    <a:lnTo>
                      <a:pt x="0" y="13710"/>
                    </a:lnTo>
                    <a:lnTo>
                      <a:pt x="8851" y="13710"/>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3;p41">
                <a:extLst>
                  <a:ext uri="{FF2B5EF4-FFF2-40B4-BE49-F238E27FC236}">
                    <a16:creationId xmlns:a16="http://schemas.microsoft.com/office/drawing/2014/main" id="{C51CE030-5414-E8FE-9332-1185B5B6F6C7}"/>
                  </a:ext>
                </a:extLst>
              </p:cNvPr>
              <p:cNvSpPr/>
              <p:nvPr/>
            </p:nvSpPr>
            <p:spPr>
              <a:xfrm>
                <a:off x="3989025" y="903825"/>
                <a:ext cx="221275" cy="220025"/>
              </a:xfrm>
              <a:custGeom>
                <a:avLst/>
                <a:gdLst/>
                <a:ahLst/>
                <a:cxnLst/>
                <a:rect l="l" t="t" r="r" b="b"/>
                <a:pathLst>
                  <a:path w="8851" h="8801" extrusionOk="0">
                    <a:moveTo>
                      <a:pt x="8851" y="1"/>
                    </a:moveTo>
                    <a:lnTo>
                      <a:pt x="8583" y="677"/>
                    </a:lnTo>
                    <a:lnTo>
                      <a:pt x="8290" y="1327"/>
                    </a:lnTo>
                    <a:lnTo>
                      <a:pt x="7984" y="1952"/>
                    </a:lnTo>
                    <a:lnTo>
                      <a:pt x="7831" y="2258"/>
                    </a:lnTo>
                    <a:lnTo>
                      <a:pt x="7665" y="2552"/>
                    </a:lnTo>
                    <a:lnTo>
                      <a:pt x="7499" y="2832"/>
                    </a:lnTo>
                    <a:lnTo>
                      <a:pt x="7320" y="3113"/>
                    </a:lnTo>
                    <a:lnTo>
                      <a:pt x="7142" y="3381"/>
                    </a:lnTo>
                    <a:lnTo>
                      <a:pt x="6963" y="3636"/>
                    </a:lnTo>
                    <a:lnTo>
                      <a:pt x="6772" y="3878"/>
                    </a:lnTo>
                    <a:lnTo>
                      <a:pt x="6581" y="4108"/>
                    </a:lnTo>
                    <a:lnTo>
                      <a:pt x="6389" y="4337"/>
                    </a:lnTo>
                    <a:lnTo>
                      <a:pt x="6185" y="4541"/>
                    </a:lnTo>
                    <a:lnTo>
                      <a:pt x="5969" y="4758"/>
                    </a:lnTo>
                    <a:lnTo>
                      <a:pt x="5739" y="4962"/>
                    </a:lnTo>
                    <a:lnTo>
                      <a:pt x="5522" y="5153"/>
                    </a:lnTo>
                    <a:lnTo>
                      <a:pt x="5293" y="5332"/>
                    </a:lnTo>
                    <a:lnTo>
                      <a:pt x="5076" y="5498"/>
                    </a:lnTo>
                    <a:lnTo>
                      <a:pt x="4859" y="5663"/>
                    </a:lnTo>
                    <a:lnTo>
                      <a:pt x="4425" y="5957"/>
                    </a:lnTo>
                    <a:lnTo>
                      <a:pt x="3992" y="6199"/>
                    </a:lnTo>
                    <a:lnTo>
                      <a:pt x="3571" y="6416"/>
                    </a:lnTo>
                    <a:lnTo>
                      <a:pt x="3163" y="6594"/>
                    </a:lnTo>
                    <a:lnTo>
                      <a:pt x="2767" y="6747"/>
                    </a:lnTo>
                    <a:lnTo>
                      <a:pt x="2334" y="6888"/>
                    </a:lnTo>
                    <a:lnTo>
                      <a:pt x="1926" y="6990"/>
                    </a:lnTo>
                    <a:lnTo>
                      <a:pt x="1543" y="7066"/>
                    </a:lnTo>
                    <a:lnTo>
                      <a:pt x="1186" y="7117"/>
                    </a:lnTo>
                    <a:lnTo>
                      <a:pt x="842" y="7143"/>
                    </a:lnTo>
                    <a:lnTo>
                      <a:pt x="536" y="7156"/>
                    </a:lnTo>
                    <a:lnTo>
                      <a:pt x="242" y="7156"/>
                    </a:lnTo>
                    <a:lnTo>
                      <a:pt x="0" y="7143"/>
                    </a:lnTo>
                    <a:lnTo>
                      <a:pt x="0" y="8801"/>
                    </a:lnTo>
                    <a:lnTo>
                      <a:pt x="523" y="8801"/>
                    </a:lnTo>
                    <a:lnTo>
                      <a:pt x="816" y="8775"/>
                    </a:lnTo>
                    <a:lnTo>
                      <a:pt x="1135" y="8750"/>
                    </a:lnTo>
                    <a:lnTo>
                      <a:pt x="1467" y="8686"/>
                    </a:lnTo>
                    <a:lnTo>
                      <a:pt x="1824" y="8622"/>
                    </a:lnTo>
                    <a:lnTo>
                      <a:pt x="2206" y="8520"/>
                    </a:lnTo>
                    <a:lnTo>
                      <a:pt x="2589" y="8393"/>
                    </a:lnTo>
                    <a:lnTo>
                      <a:pt x="2984" y="8240"/>
                    </a:lnTo>
                    <a:lnTo>
                      <a:pt x="3405" y="8061"/>
                    </a:lnTo>
                    <a:lnTo>
                      <a:pt x="3813" y="7844"/>
                    </a:lnTo>
                    <a:lnTo>
                      <a:pt x="4247" y="7602"/>
                    </a:lnTo>
                    <a:lnTo>
                      <a:pt x="4680" y="7309"/>
                    </a:lnTo>
                    <a:lnTo>
                      <a:pt x="4897" y="7143"/>
                    </a:lnTo>
                    <a:lnTo>
                      <a:pt x="5127" y="6977"/>
                    </a:lnTo>
                    <a:lnTo>
                      <a:pt x="5344" y="6798"/>
                    </a:lnTo>
                    <a:lnTo>
                      <a:pt x="5573" y="6607"/>
                    </a:lnTo>
                    <a:lnTo>
                      <a:pt x="5790" y="6403"/>
                    </a:lnTo>
                    <a:lnTo>
                      <a:pt x="6020" y="6186"/>
                    </a:lnTo>
                    <a:lnTo>
                      <a:pt x="6236" y="5957"/>
                    </a:lnTo>
                    <a:lnTo>
                      <a:pt x="6440" y="5714"/>
                    </a:lnTo>
                    <a:lnTo>
                      <a:pt x="6657" y="5459"/>
                    </a:lnTo>
                    <a:lnTo>
                      <a:pt x="6849" y="5192"/>
                    </a:lnTo>
                    <a:lnTo>
                      <a:pt x="7053" y="4911"/>
                    </a:lnTo>
                    <a:lnTo>
                      <a:pt x="7231" y="4618"/>
                    </a:lnTo>
                    <a:lnTo>
                      <a:pt x="7422" y="4312"/>
                    </a:lnTo>
                    <a:lnTo>
                      <a:pt x="7601" y="4006"/>
                    </a:lnTo>
                    <a:lnTo>
                      <a:pt x="7780" y="3674"/>
                    </a:lnTo>
                    <a:lnTo>
                      <a:pt x="7945" y="3342"/>
                    </a:lnTo>
                    <a:lnTo>
                      <a:pt x="8111" y="2998"/>
                    </a:lnTo>
                    <a:lnTo>
                      <a:pt x="8264" y="2654"/>
                    </a:lnTo>
                    <a:lnTo>
                      <a:pt x="8570" y="1927"/>
                    </a:lnTo>
                    <a:lnTo>
                      <a:pt x="8851" y="1187"/>
                    </a:lnTo>
                    <a:lnTo>
                      <a:pt x="8851"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4;p41">
                <a:extLst>
                  <a:ext uri="{FF2B5EF4-FFF2-40B4-BE49-F238E27FC236}">
                    <a16:creationId xmlns:a16="http://schemas.microsoft.com/office/drawing/2014/main" id="{7369071B-8EF6-3BDB-FC4C-E15A5620AF6D}"/>
                  </a:ext>
                </a:extLst>
              </p:cNvPr>
              <p:cNvSpPr/>
              <p:nvPr/>
            </p:nvSpPr>
            <p:spPr>
              <a:xfrm>
                <a:off x="3060900" y="1118100"/>
                <a:ext cx="1937575" cy="1594500"/>
              </a:xfrm>
              <a:custGeom>
                <a:avLst/>
                <a:gdLst/>
                <a:ahLst/>
                <a:cxnLst/>
                <a:rect l="l" t="t" r="r" b="b"/>
                <a:pathLst>
                  <a:path w="77503" h="63780" extrusionOk="0">
                    <a:moveTo>
                      <a:pt x="43208" y="0"/>
                    </a:moveTo>
                    <a:lnTo>
                      <a:pt x="43208" y="2589"/>
                    </a:lnTo>
                    <a:lnTo>
                      <a:pt x="41907" y="89"/>
                    </a:lnTo>
                    <a:lnTo>
                      <a:pt x="36475" y="89"/>
                    </a:lnTo>
                    <a:lnTo>
                      <a:pt x="36475" y="2589"/>
                    </a:lnTo>
                    <a:lnTo>
                      <a:pt x="35990" y="2666"/>
                    </a:lnTo>
                    <a:lnTo>
                      <a:pt x="35429" y="2768"/>
                    </a:lnTo>
                    <a:lnTo>
                      <a:pt x="34715" y="2921"/>
                    </a:lnTo>
                    <a:lnTo>
                      <a:pt x="33860" y="3112"/>
                    </a:lnTo>
                    <a:lnTo>
                      <a:pt x="32904" y="3342"/>
                    </a:lnTo>
                    <a:lnTo>
                      <a:pt x="32394" y="3482"/>
                    </a:lnTo>
                    <a:lnTo>
                      <a:pt x="31871" y="3635"/>
                    </a:lnTo>
                    <a:lnTo>
                      <a:pt x="31335" y="3788"/>
                    </a:lnTo>
                    <a:lnTo>
                      <a:pt x="30787" y="3966"/>
                    </a:lnTo>
                    <a:lnTo>
                      <a:pt x="30034" y="4145"/>
                    </a:lnTo>
                    <a:lnTo>
                      <a:pt x="29754" y="4222"/>
                    </a:lnTo>
                    <a:lnTo>
                      <a:pt x="29499" y="4311"/>
                    </a:lnTo>
                    <a:lnTo>
                      <a:pt x="29231" y="4400"/>
                    </a:lnTo>
                    <a:lnTo>
                      <a:pt x="28976" y="4515"/>
                    </a:lnTo>
                    <a:lnTo>
                      <a:pt x="28733" y="4630"/>
                    </a:lnTo>
                    <a:lnTo>
                      <a:pt x="28491" y="4757"/>
                    </a:lnTo>
                    <a:lnTo>
                      <a:pt x="28261" y="4897"/>
                    </a:lnTo>
                    <a:lnTo>
                      <a:pt x="28045" y="5038"/>
                    </a:lnTo>
                    <a:lnTo>
                      <a:pt x="27700" y="5216"/>
                    </a:lnTo>
                    <a:lnTo>
                      <a:pt x="27356" y="5382"/>
                    </a:lnTo>
                    <a:lnTo>
                      <a:pt x="27024" y="5561"/>
                    </a:lnTo>
                    <a:lnTo>
                      <a:pt x="26718" y="5752"/>
                    </a:lnTo>
                    <a:lnTo>
                      <a:pt x="26399" y="5943"/>
                    </a:lnTo>
                    <a:lnTo>
                      <a:pt x="26106" y="6147"/>
                    </a:lnTo>
                    <a:lnTo>
                      <a:pt x="25826" y="6351"/>
                    </a:lnTo>
                    <a:lnTo>
                      <a:pt x="25558" y="6568"/>
                    </a:lnTo>
                    <a:lnTo>
                      <a:pt x="25315" y="6785"/>
                    </a:lnTo>
                    <a:lnTo>
                      <a:pt x="25073" y="7002"/>
                    </a:lnTo>
                    <a:lnTo>
                      <a:pt x="24856" y="7244"/>
                    </a:lnTo>
                    <a:lnTo>
                      <a:pt x="24665" y="7474"/>
                    </a:lnTo>
                    <a:lnTo>
                      <a:pt x="24486" y="7716"/>
                    </a:lnTo>
                    <a:lnTo>
                      <a:pt x="24333" y="7971"/>
                    </a:lnTo>
                    <a:lnTo>
                      <a:pt x="24193" y="8239"/>
                    </a:lnTo>
                    <a:lnTo>
                      <a:pt x="24078" y="8494"/>
                    </a:lnTo>
                    <a:lnTo>
                      <a:pt x="23938" y="8940"/>
                    </a:lnTo>
                    <a:lnTo>
                      <a:pt x="23772" y="9463"/>
                    </a:lnTo>
                    <a:lnTo>
                      <a:pt x="23594" y="10063"/>
                    </a:lnTo>
                    <a:lnTo>
                      <a:pt x="23415" y="10739"/>
                    </a:lnTo>
                    <a:lnTo>
                      <a:pt x="23033" y="12256"/>
                    </a:lnTo>
                    <a:lnTo>
                      <a:pt x="22624" y="13978"/>
                    </a:lnTo>
                    <a:lnTo>
                      <a:pt x="22191" y="15853"/>
                    </a:lnTo>
                    <a:lnTo>
                      <a:pt x="21757" y="17829"/>
                    </a:lnTo>
                    <a:lnTo>
                      <a:pt x="21336" y="19857"/>
                    </a:lnTo>
                    <a:lnTo>
                      <a:pt x="20916" y="21885"/>
                    </a:lnTo>
                    <a:lnTo>
                      <a:pt x="20138" y="25736"/>
                    </a:lnTo>
                    <a:lnTo>
                      <a:pt x="19500" y="28976"/>
                    </a:lnTo>
                    <a:lnTo>
                      <a:pt x="18900" y="32062"/>
                    </a:lnTo>
                    <a:lnTo>
                      <a:pt x="0" y="35034"/>
                    </a:lnTo>
                    <a:lnTo>
                      <a:pt x="102" y="35710"/>
                    </a:lnTo>
                    <a:lnTo>
                      <a:pt x="1212" y="43362"/>
                    </a:lnTo>
                    <a:lnTo>
                      <a:pt x="1301" y="43974"/>
                    </a:lnTo>
                    <a:lnTo>
                      <a:pt x="2155" y="43935"/>
                    </a:lnTo>
                    <a:lnTo>
                      <a:pt x="4489" y="43808"/>
                    </a:lnTo>
                    <a:lnTo>
                      <a:pt x="6071" y="43719"/>
                    </a:lnTo>
                    <a:lnTo>
                      <a:pt x="7894" y="43591"/>
                    </a:lnTo>
                    <a:lnTo>
                      <a:pt x="9871" y="43464"/>
                    </a:lnTo>
                    <a:lnTo>
                      <a:pt x="11988" y="43298"/>
                    </a:lnTo>
                    <a:lnTo>
                      <a:pt x="14169" y="43119"/>
                    </a:lnTo>
                    <a:lnTo>
                      <a:pt x="16388" y="42902"/>
                    </a:lnTo>
                    <a:lnTo>
                      <a:pt x="18582" y="42673"/>
                    </a:lnTo>
                    <a:lnTo>
                      <a:pt x="19653" y="42558"/>
                    </a:lnTo>
                    <a:lnTo>
                      <a:pt x="20699" y="42431"/>
                    </a:lnTo>
                    <a:lnTo>
                      <a:pt x="21732" y="42290"/>
                    </a:lnTo>
                    <a:lnTo>
                      <a:pt x="22714" y="42150"/>
                    </a:lnTo>
                    <a:lnTo>
                      <a:pt x="23657" y="41997"/>
                    </a:lnTo>
                    <a:lnTo>
                      <a:pt x="24563" y="41844"/>
                    </a:lnTo>
                    <a:lnTo>
                      <a:pt x="25405" y="41691"/>
                    </a:lnTo>
                    <a:lnTo>
                      <a:pt x="26183" y="41525"/>
                    </a:lnTo>
                    <a:lnTo>
                      <a:pt x="26910" y="41347"/>
                    </a:lnTo>
                    <a:lnTo>
                      <a:pt x="27560" y="41168"/>
                    </a:lnTo>
                    <a:lnTo>
                      <a:pt x="26374" y="63780"/>
                    </a:lnTo>
                    <a:lnTo>
                      <a:pt x="50707" y="63780"/>
                    </a:lnTo>
                    <a:lnTo>
                      <a:pt x="50707" y="59724"/>
                    </a:lnTo>
                    <a:lnTo>
                      <a:pt x="60209" y="59724"/>
                    </a:lnTo>
                    <a:lnTo>
                      <a:pt x="55809" y="41079"/>
                    </a:lnTo>
                    <a:lnTo>
                      <a:pt x="57632" y="22242"/>
                    </a:lnTo>
                    <a:lnTo>
                      <a:pt x="64481" y="28313"/>
                    </a:lnTo>
                    <a:lnTo>
                      <a:pt x="56319" y="38923"/>
                    </a:lnTo>
                    <a:lnTo>
                      <a:pt x="56689" y="39344"/>
                    </a:lnTo>
                    <a:lnTo>
                      <a:pt x="61407" y="44752"/>
                    </a:lnTo>
                    <a:lnTo>
                      <a:pt x="61624" y="45007"/>
                    </a:lnTo>
                    <a:lnTo>
                      <a:pt x="62402" y="44433"/>
                    </a:lnTo>
                    <a:lnTo>
                      <a:pt x="63155" y="43872"/>
                    </a:lnTo>
                    <a:lnTo>
                      <a:pt x="63894" y="43311"/>
                    </a:lnTo>
                    <a:lnTo>
                      <a:pt x="64596" y="42749"/>
                    </a:lnTo>
                    <a:lnTo>
                      <a:pt x="65284" y="42201"/>
                    </a:lnTo>
                    <a:lnTo>
                      <a:pt x="65948" y="41665"/>
                    </a:lnTo>
                    <a:lnTo>
                      <a:pt x="66585" y="41130"/>
                    </a:lnTo>
                    <a:lnTo>
                      <a:pt x="67210" y="40607"/>
                    </a:lnTo>
                    <a:lnTo>
                      <a:pt x="67810" y="40084"/>
                    </a:lnTo>
                    <a:lnTo>
                      <a:pt x="68383" y="39561"/>
                    </a:lnTo>
                    <a:lnTo>
                      <a:pt x="68932" y="39051"/>
                    </a:lnTo>
                    <a:lnTo>
                      <a:pt x="69467" y="38554"/>
                    </a:lnTo>
                    <a:lnTo>
                      <a:pt x="69990" y="38056"/>
                    </a:lnTo>
                    <a:lnTo>
                      <a:pt x="70488" y="37559"/>
                    </a:lnTo>
                    <a:lnTo>
                      <a:pt x="70960" y="37074"/>
                    </a:lnTo>
                    <a:lnTo>
                      <a:pt x="71419" y="36590"/>
                    </a:lnTo>
                    <a:lnTo>
                      <a:pt x="71852" y="36118"/>
                    </a:lnTo>
                    <a:lnTo>
                      <a:pt x="72273" y="35659"/>
                    </a:lnTo>
                    <a:lnTo>
                      <a:pt x="72669" y="35199"/>
                    </a:lnTo>
                    <a:lnTo>
                      <a:pt x="73051" y="34740"/>
                    </a:lnTo>
                    <a:lnTo>
                      <a:pt x="73408" y="34294"/>
                    </a:lnTo>
                    <a:lnTo>
                      <a:pt x="73765" y="33848"/>
                    </a:lnTo>
                    <a:lnTo>
                      <a:pt x="74084" y="33414"/>
                    </a:lnTo>
                    <a:lnTo>
                      <a:pt x="74403" y="32980"/>
                    </a:lnTo>
                    <a:lnTo>
                      <a:pt x="74696" y="32559"/>
                    </a:lnTo>
                    <a:lnTo>
                      <a:pt x="74977" y="32139"/>
                    </a:lnTo>
                    <a:lnTo>
                      <a:pt x="75232" y="31730"/>
                    </a:lnTo>
                    <a:lnTo>
                      <a:pt x="75474" y="31322"/>
                    </a:lnTo>
                    <a:lnTo>
                      <a:pt x="75704" y="30914"/>
                    </a:lnTo>
                    <a:lnTo>
                      <a:pt x="75921" y="30519"/>
                    </a:lnTo>
                    <a:lnTo>
                      <a:pt x="76125" y="30136"/>
                    </a:lnTo>
                    <a:lnTo>
                      <a:pt x="76303" y="29754"/>
                    </a:lnTo>
                    <a:lnTo>
                      <a:pt x="76482" y="29371"/>
                    </a:lnTo>
                    <a:lnTo>
                      <a:pt x="76635" y="29001"/>
                    </a:lnTo>
                    <a:lnTo>
                      <a:pt x="76775" y="28631"/>
                    </a:lnTo>
                    <a:lnTo>
                      <a:pt x="76903" y="28274"/>
                    </a:lnTo>
                    <a:lnTo>
                      <a:pt x="77017" y="27917"/>
                    </a:lnTo>
                    <a:lnTo>
                      <a:pt x="77119" y="27560"/>
                    </a:lnTo>
                    <a:lnTo>
                      <a:pt x="77209" y="27229"/>
                    </a:lnTo>
                    <a:lnTo>
                      <a:pt x="77285" y="26884"/>
                    </a:lnTo>
                    <a:lnTo>
                      <a:pt x="77349" y="26553"/>
                    </a:lnTo>
                    <a:lnTo>
                      <a:pt x="77400" y="26221"/>
                    </a:lnTo>
                    <a:lnTo>
                      <a:pt x="77451" y="25902"/>
                    </a:lnTo>
                    <a:lnTo>
                      <a:pt x="77477" y="25583"/>
                    </a:lnTo>
                    <a:lnTo>
                      <a:pt x="77489" y="25277"/>
                    </a:lnTo>
                    <a:lnTo>
                      <a:pt x="77502" y="24971"/>
                    </a:lnTo>
                    <a:lnTo>
                      <a:pt x="77502" y="24678"/>
                    </a:lnTo>
                    <a:lnTo>
                      <a:pt x="77489" y="24385"/>
                    </a:lnTo>
                    <a:lnTo>
                      <a:pt x="77464" y="24091"/>
                    </a:lnTo>
                    <a:lnTo>
                      <a:pt x="77426" y="23811"/>
                    </a:lnTo>
                    <a:lnTo>
                      <a:pt x="77387" y="23530"/>
                    </a:lnTo>
                    <a:lnTo>
                      <a:pt x="77336" y="23262"/>
                    </a:lnTo>
                    <a:lnTo>
                      <a:pt x="77285" y="22994"/>
                    </a:lnTo>
                    <a:lnTo>
                      <a:pt x="77209" y="22727"/>
                    </a:lnTo>
                    <a:lnTo>
                      <a:pt x="77132" y="22472"/>
                    </a:lnTo>
                    <a:lnTo>
                      <a:pt x="77056" y="22229"/>
                    </a:lnTo>
                    <a:lnTo>
                      <a:pt x="76954" y="21987"/>
                    </a:lnTo>
                    <a:lnTo>
                      <a:pt x="76864" y="21745"/>
                    </a:lnTo>
                    <a:lnTo>
                      <a:pt x="76750" y="21502"/>
                    </a:lnTo>
                    <a:lnTo>
                      <a:pt x="76648" y="21273"/>
                    </a:lnTo>
                    <a:lnTo>
                      <a:pt x="76520" y="21056"/>
                    </a:lnTo>
                    <a:lnTo>
                      <a:pt x="76392" y="20839"/>
                    </a:lnTo>
                    <a:lnTo>
                      <a:pt x="76125" y="20406"/>
                    </a:lnTo>
                    <a:lnTo>
                      <a:pt x="75984" y="20201"/>
                    </a:lnTo>
                    <a:lnTo>
                      <a:pt x="75806" y="19972"/>
                    </a:lnTo>
                    <a:lnTo>
                      <a:pt x="75627" y="19742"/>
                    </a:lnTo>
                    <a:lnTo>
                      <a:pt x="75423" y="19500"/>
                    </a:lnTo>
                    <a:lnTo>
                      <a:pt x="74964" y="19003"/>
                    </a:lnTo>
                    <a:lnTo>
                      <a:pt x="74441" y="18454"/>
                    </a:lnTo>
                    <a:lnTo>
                      <a:pt x="73867" y="17893"/>
                    </a:lnTo>
                    <a:lnTo>
                      <a:pt x="73230" y="17306"/>
                    </a:lnTo>
                    <a:lnTo>
                      <a:pt x="72554" y="16682"/>
                    </a:lnTo>
                    <a:lnTo>
                      <a:pt x="71827" y="16057"/>
                    </a:lnTo>
                    <a:lnTo>
                      <a:pt x="71074" y="15406"/>
                    </a:lnTo>
                    <a:lnTo>
                      <a:pt x="70271" y="14743"/>
                    </a:lnTo>
                    <a:lnTo>
                      <a:pt x="69455" y="14067"/>
                    </a:lnTo>
                    <a:lnTo>
                      <a:pt x="68613" y="13391"/>
                    </a:lnTo>
                    <a:lnTo>
                      <a:pt x="67758" y="12715"/>
                    </a:lnTo>
                    <a:lnTo>
                      <a:pt x="66879" y="12039"/>
                    </a:lnTo>
                    <a:lnTo>
                      <a:pt x="65119" y="10700"/>
                    </a:lnTo>
                    <a:lnTo>
                      <a:pt x="63384" y="9399"/>
                    </a:lnTo>
                    <a:lnTo>
                      <a:pt x="61688" y="8175"/>
                    </a:lnTo>
                    <a:lnTo>
                      <a:pt x="60081" y="7040"/>
                    </a:lnTo>
                    <a:lnTo>
                      <a:pt x="58614" y="6033"/>
                    </a:lnTo>
                    <a:lnTo>
                      <a:pt x="57326" y="5165"/>
                    </a:lnTo>
                    <a:lnTo>
                      <a:pt x="56242" y="4464"/>
                    </a:lnTo>
                    <a:lnTo>
                      <a:pt x="55796" y="4196"/>
                    </a:lnTo>
                    <a:lnTo>
                      <a:pt x="55426" y="3979"/>
                    </a:lnTo>
                    <a:lnTo>
                      <a:pt x="55120" y="3813"/>
                    </a:lnTo>
                    <a:lnTo>
                      <a:pt x="54903" y="3711"/>
                    </a:lnTo>
                    <a:lnTo>
                      <a:pt x="54699" y="3635"/>
                    </a:lnTo>
                    <a:lnTo>
                      <a:pt x="54495" y="3571"/>
                    </a:lnTo>
                    <a:lnTo>
                      <a:pt x="53998" y="3431"/>
                    </a:lnTo>
                    <a:lnTo>
                      <a:pt x="53437" y="3316"/>
                    </a:lnTo>
                    <a:lnTo>
                      <a:pt x="52837" y="3201"/>
                    </a:lnTo>
                    <a:lnTo>
                      <a:pt x="52187" y="3087"/>
                    </a:lnTo>
                    <a:lnTo>
                      <a:pt x="51511" y="2984"/>
                    </a:lnTo>
                    <a:lnTo>
                      <a:pt x="50835" y="2895"/>
                    </a:lnTo>
                    <a:lnTo>
                      <a:pt x="50172" y="2819"/>
                    </a:lnTo>
                    <a:lnTo>
                      <a:pt x="48909" y="2678"/>
                    </a:lnTo>
                    <a:lnTo>
                      <a:pt x="47851" y="2589"/>
                    </a:lnTo>
                    <a:lnTo>
                      <a:pt x="46830" y="2500"/>
                    </a:lnTo>
                    <a:lnTo>
                      <a:pt x="46830"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5;p41">
                <a:extLst>
                  <a:ext uri="{FF2B5EF4-FFF2-40B4-BE49-F238E27FC236}">
                    <a16:creationId xmlns:a16="http://schemas.microsoft.com/office/drawing/2014/main" id="{37422D6F-B709-AE0E-CD36-F385152FD981}"/>
                  </a:ext>
                </a:extLst>
              </p:cNvPr>
              <p:cNvSpPr/>
              <p:nvPr/>
            </p:nvSpPr>
            <p:spPr>
              <a:xfrm>
                <a:off x="3749575" y="1433100"/>
                <a:ext cx="41775" cy="705600"/>
              </a:xfrm>
              <a:custGeom>
                <a:avLst/>
                <a:gdLst/>
                <a:ahLst/>
                <a:cxnLst/>
                <a:rect l="l" t="t" r="r" b="b"/>
                <a:pathLst>
                  <a:path w="1671" h="28224" extrusionOk="0">
                    <a:moveTo>
                      <a:pt x="1671" y="0"/>
                    </a:moveTo>
                    <a:lnTo>
                      <a:pt x="1594" y="205"/>
                    </a:lnTo>
                    <a:lnTo>
                      <a:pt x="1531" y="421"/>
                    </a:lnTo>
                    <a:lnTo>
                      <a:pt x="1467" y="625"/>
                    </a:lnTo>
                    <a:lnTo>
                      <a:pt x="1416" y="842"/>
                    </a:lnTo>
                    <a:lnTo>
                      <a:pt x="1327" y="1289"/>
                    </a:lnTo>
                    <a:lnTo>
                      <a:pt x="1250" y="1722"/>
                    </a:lnTo>
                    <a:lnTo>
                      <a:pt x="1123" y="2602"/>
                    </a:lnTo>
                    <a:lnTo>
                      <a:pt x="1008" y="3469"/>
                    </a:lnTo>
                    <a:lnTo>
                      <a:pt x="906" y="4362"/>
                    </a:lnTo>
                    <a:lnTo>
                      <a:pt x="829" y="5242"/>
                    </a:lnTo>
                    <a:lnTo>
                      <a:pt x="663" y="7002"/>
                    </a:lnTo>
                    <a:lnTo>
                      <a:pt x="536" y="8762"/>
                    </a:lnTo>
                    <a:lnTo>
                      <a:pt x="434" y="10535"/>
                    </a:lnTo>
                    <a:lnTo>
                      <a:pt x="243" y="14067"/>
                    </a:lnTo>
                    <a:lnTo>
                      <a:pt x="128" y="17600"/>
                    </a:lnTo>
                    <a:lnTo>
                      <a:pt x="77" y="19373"/>
                    </a:lnTo>
                    <a:lnTo>
                      <a:pt x="39" y="21146"/>
                    </a:lnTo>
                    <a:lnTo>
                      <a:pt x="13" y="22918"/>
                    </a:lnTo>
                    <a:lnTo>
                      <a:pt x="0" y="24678"/>
                    </a:lnTo>
                    <a:lnTo>
                      <a:pt x="13" y="26451"/>
                    </a:lnTo>
                    <a:lnTo>
                      <a:pt x="39" y="28224"/>
                    </a:lnTo>
                    <a:lnTo>
                      <a:pt x="255" y="24691"/>
                    </a:lnTo>
                    <a:lnTo>
                      <a:pt x="434" y="21158"/>
                    </a:lnTo>
                    <a:lnTo>
                      <a:pt x="765" y="14093"/>
                    </a:lnTo>
                    <a:lnTo>
                      <a:pt x="829" y="12320"/>
                    </a:lnTo>
                    <a:lnTo>
                      <a:pt x="906" y="10560"/>
                    </a:lnTo>
                    <a:lnTo>
                      <a:pt x="1072" y="7028"/>
                    </a:lnTo>
                    <a:lnTo>
                      <a:pt x="1148" y="5268"/>
                    </a:lnTo>
                    <a:lnTo>
                      <a:pt x="1263" y="3495"/>
                    </a:lnTo>
                    <a:lnTo>
                      <a:pt x="1314" y="2615"/>
                    </a:lnTo>
                    <a:lnTo>
                      <a:pt x="1390" y="1735"/>
                    </a:lnTo>
                    <a:lnTo>
                      <a:pt x="1441" y="1301"/>
                    </a:lnTo>
                    <a:lnTo>
                      <a:pt x="1492" y="855"/>
                    </a:lnTo>
                    <a:lnTo>
                      <a:pt x="1569" y="421"/>
                    </a:lnTo>
                    <a:lnTo>
                      <a:pt x="1620" y="217"/>
                    </a:lnTo>
                    <a:lnTo>
                      <a:pt x="167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6;p41">
                <a:extLst>
                  <a:ext uri="{FF2B5EF4-FFF2-40B4-BE49-F238E27FC236}">
                    <a16:creationId xmlns:a16="http://schemas.microsoft.com/office/drawing/2014/main" id="{56ADA208-07BF-3F58-52B5-8D9BA8A5D3C0}"/>
                  </a:ext>
                </a:extLst>
              </p:cNvPr>
              <p:cNvSpPr/>
              <p:nvPr/>
            </p:nvSpPr>
            <p:spPr>
              <a:xfrm>
                <a:off x="4414975" y="1586150"/>
                <a:ext cx="92175" cy="94400"/>
              </a:xfrm>
              <a:custGeom>
                <a:avLst/>
                <a:gdLst/>
                <a:ahLst/>
                <a:cxnLst/>
                <a:rect l="l" t="t" r="r" b="b"/>
                <a:pathLst>
                  <a:path w="3687" h="3776" extrusionOk="0">
                    <a:moveTo>
                      <a:pt x="0" y="0"/>
                    </a:moveTo>
                    <a:lnTo>
                      <a:pt x="370" y="510"/>
                    </a:lnTo>
                    <a:lnTo>
                      <a:pt x="753" y="995"/>
                    </a:lnTo>
                    <a:lnTo>
                      <a:pt x="1148" y="1479"/>
                    </a:lnTo>
                    <a:lnTo>
                      <a:pt x="1556" y="1939"/>
                    </a:lnTo>
                    <a:lnTo>
                      <a:pt x="1977" y="2398"/>
                    </a:lnTo>
                    <a:lnTo>
                      <a:pt x="2411" y="2844"/>
                    </a:lnTo>
                    <a:lnTo>
                      <a:pt x="2634" y="3067"/>
                    </a:lnTo>
                    <a:lnTo>
                      <a:pt x="2634" y="3067"/>
                    </a:lnTo>
                    <a:lnTo>
                      <a:pt x="2424" y="3010"/>
                    </a:lnTo>
                    <a:lnTo>
                      <a:pt x="1862" y="2882"/>
                    </a:lnTo>
                    <a:lnTo>
                      <a:pt x="1301" y="2768"/>
                    </a:lnTo>
                    <a:lnTo>
                      <a:pt x="1799" y="3048"/>
                    </a:lnTo>
                    <a:lnTo>
                      <a:pt x="2322" y="3303"/>
                    </a:lnTo>
                    <a:lnTo>
                      <a:pt x="2844" y="3533"/>
                    </a:lnTo>
                    <a:lnTo>
                      <a:pt x="3380" y="3762"/>
                    </a:lnTo>
                    <a:lnTo>
                      <a:pt x="3431" y="3775"/>
                    </a:lnTo>
                    <a:lnTo>
                      <a:pt x="3495" y="3775"/>
                    </a:lnTo>
                    <a:lnTo>
                      <a:pt x="3559" y="3750"/>
                    </a:lnTo>
                    <a:lnTo>
                      <a:pt x="3610" y="3724"/>
                    </a:lnTo>
                    <a:lnTo>
                      <a:pt x="3648" y="3686"/>
                    </a:lnTo>
                    <a:lnTo>
                      <a:pt x="3661" y="3648"/>
                    </a:lnTo>
                    <a:lnTo>
                      <a:pt x="3686" y="3609"/>
                    </a:lnTo>
                    <a:lnTo>
                      <a:pt x="3686" y="3558"/>
                    </a:lnTo>
                    <a:lnTo>
                      <a:pt x="3686" y="3520"/>
                    </a:lnTo>
                    <a:lnTo>
                      <a:pt x="3673" y="3482"/>
                    </a:lnTo>
                    <a:lnTo>
                      <a:pt x="3661" y="3443"/>
                    </a:lnTo>
                    <a:lnTo>
                      <a:pt x="3635" y="3405"/>
                    </a:lnTo>
                    <a:lnTo>
                      <a:pt x="3622" y="3380"/>
                    </a:lnTo>
                    <a:lnTo>
                      <a:pt x="3202" y="2921"/>
                    </a:lnTo>
                    <a:lnTo>
                      <a:pt x="2768" y="2474"/>
                    </a:lnTo>
                    <a:lnTo>
                      <a:pt x="2334" y="2041"/>
                    </a:lnTo>
                    <a:lnTo>
                      <a:pt x="1901" y="1607"/>
                    </a:lnTo>
                    <a:lnTo>
                      <a:pt x="1442" y="1186"/>
                    </a:lnTo>
                    <a:lnTo>
                      <a:pt x="982" y="778"/>
                    </a:lnTo>
                    <a:lnTo>
                      <a:pt x="498" y="3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7;p41">
                <a:extLst>
                  <a:ext uri="{FF2B5EF4-FFF2-40B4-BE49-F238E27FC236}">
                    <a16:creationId xmlns:a16="http://schemas.microsoft.com/office/drawing/2014/main" id="{BE64DCC9-B52D-9FF2-3A1A-B339399197E7}"/>
                  </a:ext>
                </a:extLst>
              </p:cNvPr>
              <p:cNvSpPr/>
              <p:nvPr/>
            </p:nvSpPr>
            <p:spPr>
              <a:xfrm>
                <a:off x="4659525" y="1758950"/>
                <a:ext cx="74950" cy="68575"/>
              </a:xfrm>
              <a:custGeom>
                <a:avLst/>
                <a:gdLst/>
                <a:ahLst/>
                <a:cxnLst/>
                <a:rect l="l" t="t" r="r" b="b"/>
                <a:pathLst>
                  <a:path w="2998" h="2743" extrusionOk="0">
                    <a:moveTo>
                      <a:pt x="2997" y="0"/>
                    </a:moveTo>
                    <a:lnTo>
                      <a:pt x="2589" y="243"/>
                    </a:lnTo>
                    <a:lnTo>
                      <a:pt x="2194" y="511"/>
                    </a:lnTo>
                    <a:lnTo>
                      <a:pt x="1824" y="791"/>
                    </a:lnTo>
                    <a:lnTo>
                      <a:pt x="1454" y="1072"/>
                    </a:lnTo>
                    <a:lnTo>
                      <a:pt x="1097" y="1378"/>
                    </a:lnTo>
                    <a:lnTo>
                      <a:pt x="753" y="1684"/>
                    </a:lnTo>
                    <a:lnTo>
                      <a:pt x="656" y="1774"/>
                    </a:lnTo>
                    <a:lnTo>
                      <a:pt x="676" y="1684"/>
                    </a:lnTo>
                    <a:lnTo>
                      <a:pt x="765" y="1237"/>
                    </a:lnTo>
                    <a:lnTo>
                      <a:pt x="829" y="778"/>
                    </a:lnTo>
                    <a:lnTo>
                      <a:pt x="600" y="1174"/>
                    </a:lnTo>
                    <a:lnTo>
                      <a:pt x="383" y="1582"/>
                    </a:lnTo>
                    <a:lnTo>
                      <a:pt x="192" y="2003"/>
                    </a:lnTo>
                    <a:lnTo>
                      <a:pt x="13" y="2424"/>
                    </a:lnTo>
                    <a:lnTo>
                      <a:pt x="0" y="2487"/>
                    </a:lnTo>
                    <a:lnTo>
                      <a:pt x="0" y="2538"/>
                    </a:lnTo>
                    <a:lnTo>
                      <a:pt x="13" y="2602"/>
                    </a:lnTo>
                    <a:lnTo>
                      <a:pt x="51" y="2653"/>
                    </a:lnTo>
                    <a:lnTo>
                      <a:pt x="77" y="2691"/>
                    </a:lnTo>
                    <a:lnTo>
                      <a:pt x="115" y="2717"/>
                    </a:lnTo>
                    <a:lnTo>
                      <a:pt x="153" y="2730"/>
                    </a:lnTo>
                    <a:lnTo>
                      <a:pt x="204" y="2742"/>
                    </a:lnTo>
                    <a:lnTo>
                      <a:pt x="243" y="2742"/>
                    </a:lnTo>
                    <a:lnTo>
                      <a:pt x="281" y="2730"/>
                    </a:lnTo>
                    <a:lnTo>
                      <a:pt x="332" y="2717"/>
                    </a:lnTo>
                    <a:lnTo>
                      <a:pt x="370" y="2691"/>
                    </a:lnTo>
                    <a:lnTo>
                      <a:pt x="383" y="2679"/>
                    </a:lnTo>
                    <a:lnTo>
                      <a:pt x="740" y="2373"/>
                    </a:lnTo>
                    <a:lnTo>
                      <a:pt x="1097" y="2066"/>
                    </a:lnTo>
                    <a:lnTo>
                      <a:pt x="1441" y="1748"/>
                    </a:lnTo>
                    <a:lnTo>
                      <a:pt x="1773" y="1416"/>
                    </a:lnTo>
                    <a:lnTo>
                      <a:pt x="2092" y="1084"/>
                    </a:lnTo>
                    <a:lnTo>
                      <a:pt x="2411" y="740"/>
                    </a:lnTo>
                    <a:lnTo>
                      <a:pt x="2704" y="383"/>
                    </a:lnTo>
                    <a:lnTo>
                      <a:pt x="2997"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8;p41">
                <a:extLst>
                  <a:ext uri="{FF2B5EF4-FFF2-40B4-BE49-F238E27FC236}">
                    <a16:creationId xmlns:a16="http://schemas.microsoft.com/office/drawing/2014/main" id="{49898786-5ABB-CF72-9CF4-3B8413EF528F}"/>
                  </a:ext>
                </a:extLst>
              </p:cNvPr>
              <p:cNvSpPr/>
              <p:nvPr/>
            </p:nvSpPr>
            <p:spPr>
              <a:xfrm>
                <a:off x="4134400" y="1186950"/>
                <a:ext cx="13100" cy="1219250"/>
              </a:xfrm>
              <a:custGeom>
                <a:avLst/>
                <a:gdLst/>
                <a:ahLst/>
                <a:cxnLst/>
                <a:rect l="l" t="t" r="r" b="b"/>
                <a:pathLst>
                  <a:path w="524" h="48770" extrusionOk="0">
                    <a:moveTo>
                      <a:pt x="268" y="1"/>
                    </a:moveTo>
                    <a:lnTo>
                      <a:pt x="192" y="3049"/>
                    </a:lnTo>
                    <a:lnTo>
                      <a:pt x="141" y="6097"/>
                    </a:lnTo>
                    <a:lnTo>
                      <a:pt x="103" y="9145"/>
                    </a:lnTo>
                    <a:lnTo>
                      <a:pt x="64" y="12193"/>
                    </a:lnTo>
                    <a:lnTo>
                      <a:pt x="1" y="24385"/>
                    </a:lnTo>
                    <a:lnTo>
                      <a:pt x="64" y="36577"/>
                    </a:lnTo>
                    <a:lnTo>
                      <a:pt x="141" y="42674"/>
                    </a:lnTo>
                    <a:lnTo>
                      <a:pt x="268" y="48770"/>
                    </a:lnTo>
                    <a:lnTo>
                      <a:pt x="383" y="42674"/>
                    </a:lnTo>
                    <a:lnTo>
                      <a:pt x="460" y="36577"/>
                    </a:lnTo>
                    <a:lnTo>
                      <a:pt x="523" y="24385"/>
                    </a:lnTo>
                    <a:lnTo>
                      <a:pt x="460" y="12193"/>
                    </a:lnTo>
                    <a:lnTo>
                      <a:pt x="421" y="9145"/>
                    </a:lnTo>
                    <a:lnTo>
                      <a:pt x="383" y="6097"/>
                    </a:lnTo>
                    <a:lnTo>
                      <a:pt x="332" y="3049"/>
                    </a:lnTo>
                    <a:lnTo>
                      <a:pt x="2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9;p41">
                <a:extLst>
                  <a:ext uri="{FF2B5EF4-FFF2-40B4-BE49-F238E27FC236}">
                    <a16:creationId xmlns:a16="http://schemas.microsoft.com/office/drawing/2014/main" id="{39DA864D-CDC2-569B-9ECB-C831E49E8260}"/>
                  </a:ext>
                </a:extLst>
              </p:cNvPr>
              <p:cNvSpPr/>
              <p:nvPr/>
            </p:nvSpPr>
            <p:spPr>
              <a:xfrm>
                <a:off x="4173300" y="1441400"/>
                <a:ext cx="43375" cy="43700"/>
              </a:xfrm>
              <a:custGeom>
                <a:avLst/>
                <a:gdLst/>
                <a:ahLst/>
                <a:cxnLst/>
                <a:rect l="l" t="t" r="r" b="b"/>
                <a:pathLst>
                  <a:path w="1735" h="1748" extrusionOk="0">
                    <a:moveTo>
                      <a:pt x="1735" y="842"/>
                    </a:moveTo>
                    <a:lnTo>
                      <a:pt x="1722" y="995"/>
                    </a:lnTo>
                    <a:lnTo>
                      <a:pt x="1735" y="918"/>
                    </a:lnTo>
                    <a:lnTo>
                      <a:pt x="1735" y="842"/>
                    </a:lnTo>
                    <a:close/>
                    <a:moveTo>
                      <a:pt x="1721" y="1001"/>
                    </a:moveTo>
                    <a:lnTo>
                      <a:pt x="1720" y="1008"/>
                    </a:lnTo>
                    <a:lnTo>
                      <a:pt x="1721" y="1001"/>
                    </a:lnTo>
                    <a:close/>
                    <a:moveTo>
                      <a:pt x="842" y="0"/>
                    </a:moveTo>
                    <a:lnTo>
                      <a:pt x="753" y="13"/>
                    </a:lnTo>
                    <a:lnTo>
                      <a:pt x="676" y="26"/>
                    </a:lnTo>
                    <a:lnTo>
                      <a:pt x="587" y="51"/>
                    </a:lnTo>
                    <a:lnTo>
                      <a:pt x="498" y="89"/>
                    </a:lnTo>
                    <a:lnTo>
                      <a:pt x="421" y="128"/>
                    </a:lnTo>
                    <a:lnTo>
                      <a:pt x="345" y="179"/>
                    </a:lnTo>
                    <a:lnTo>
                      <a:pt x="281" y="242"/>
                    </a:lnTo>
                    <a:lnTo>
                      <a:pt x="217" y="306"/>
                    </a:lnTo>
                    <a:lnTo>
                      <a:pt x="153" y="370"/>
                    </a:lnTo>
                    <a:lnTo>
                      <a:pt x="115" y="459"/>
                    </a:lnTo>
                    <a:lnTo>
                      <a:pt x="77" y="536"/>
                    </a:lnTo>
                    <a:lnTo>
                      <a:pt x="39" y="625"/>
                    </a:lnTo>
                    <a:lnTo>
                      <a:pt x="13" y="714"/>
                    </a:lnTo>
                    <a:lnTo>
                      <a:pt x="0" y="816"/>
                    </a:lnTo>
                    <a:lnTo>
                      <a:pt x="0" y="906"/>
                    </a:lnTo>
                    <a:lnTo>
                      <a:pt x="13" y="995"/>
                    </a:lnTo>
                    <a:lnTo>
                      <a:pt x="26" y="1084"/>
                    </a:lnTo>
                    <a:lnTo>
                      <a:pt x="64" y="1173"/>
                    </a:lnTo>
                    <a:lnTo>
                      <a:pt x="90" y="1263"/>
                    </a:lnTo>
                    <a:lnTo>
                      <a:pt x="141" y="1352"/>
                    </a:lnTo>
                    <a:lnTo>
                      <a:pt x="192" y="1416"/>
                    </a:lnTo>
                    <a:lnTo>
                      <a:pt x="255" y="1492"/>
                    </a:lnTo>
                    <a:lnTo>
                      <a:pt x="319" y="1556"/>
                    </a:lnTo>
                    <a:lnTo>
                      <a:pt x="396" y="1607"/>
                    </a:lnTo>
                    <a:lnTo>
                      <a:pt x="472" y="1645"/>
                    </a:lnTo>
                    <a:lnTo>
                      <a:pt x="562" y="1684"/>
                    </a:lnTo>
                    <a:lnTo>
                      <a:pt x="638" y="1709"/>
                    </a:lnTo>
                    <a:lnTo>
                      <a:pt x="727" y="1735"/>
                    </a:lnTo>
                    <a:lnTo>
                      <a:pt x="817" y="1747"/>
                    </a:lnTo>
                    <a:lnTo>
                      <a:pt x="906" y="1747"/>
                    </a:lnTo>
                    <a:lnTo>
                      <a:pt x="982" y="1735"/>
                    </a:lnTo>
                    <a:lnTo>
                      <a:pt x="1072" y="1722"/>
                    </a:lnTo>
                    <a:lnTo>
                      <a:pt x="1148" y="1696"/>
                    </a:lnTo>
                    <a:lnTo>
                      <a:pt x="1237" y="1671"/>
                    </a:lnTo>
                    <a:lnTo>
                      <a:pt x="1301" y="1633"/>
                    </a:lnTo>
                    <a:lnTo>
                      <a:pt x="1365" y="1581"/>
                    </a:lnTo>
                    <a:lnTo>
                      <a:pt x="1429" y="1530"/>
                    </a:lnTo>
                    <a:lnTo>
                      <a:pt x="1544" y="1416"/>
                    </a:lnTo>
                    <a:lnTo>
                      <a:pt x="1633" y="1288"/>
                    </a:lnTo>
                    <a:lnTo>
                      <a:pt x="1697" y="1148"/>
                    </a:lnTo>
                    <a:lnTo>
                      <a:pt x="1720" y="1008"/>
                    </a:lnTo>
                    <a:lnTo>
                      <a:pt x="1709" y="1071"/>
                    </a:lnTo>
                    <a:lnTo>
                      <a:pt x="1684" y="1148"/>
                    </a:lnTo>
                    <a:lnTo>
                      <a:pt x="1646" y="1212"/>
                    </a:lnTo>
                    <a:lnTo>
                      <a:pt x="1607" y="1275"/>
                    </a:lnTo>
                    <a:lnTo>
                      <a:pt x="1556" y="1339"/>
                    </a:lnTo>
                    <a:lnTo>
                      <a:pt x="1505" y="1390"/>
                    </a:lnTo>
                    <a:lnTo>
                      <a:pt x="1454" y="1428"/>
                    </a:lnTo>
                    <a:lnTo>
                      <a:pt x="1391" y="1467"/>
                    </a:lnTo>
                    <a:lnTo>
                      <a:pt x="1263" y="1530"/>
                    </a:lnTo>
                    <a:lnTo>
                      <a:pt x="1123" y="1556"/>
                    </a:lnTo>
                    <a:lnTo>
                      <a:pt x="982" y="1556"/>
                    </a:lnTo>
                    <a:lnTo>
                      <a:pt x="842" y="1530"/>
                    </a:lnTo>
                    <a:lnTo>
                      <a:pt x="727" y="1479"/>
                    </a:lnTo>
                    <a:lnTo>
                      <a:pt x="625" y="1416"/>
                    </a:lnTo>
                    <a:lnTo>
                      <a:pt x="536" y="1326"/>
                    </a:lnTo>
                    <a:lnTo>
                      <a:pt x="460" y="1224"/>
                    </a:lnTo>
                    <a:lnTo>
                      <a:pt x="409" y="1122"/>
                    </a:lnTo>
                    <a:lnTo>
                      <a:pt x="370" y="1008"/>
                    </a:lnTo>
                    <a:lnTo>
                      <a:pt x="358" y="893"/>
                    </a:lnTo>
                    <a:lnTo>
                      <a:pt x="370" y="778"/>
                    </a:lnTo>
                    <a:lnTo>
                      <a:pt x="396" y="663"/>
                    </a:lnTo>
                    <a:lnTo>
                      <a:pt x="434" y="548"/>
                    </a:lnTo>
                    <a:lnTo>
                      <a:pt x="511" y="446"/>
                    </a:lnTo>
                    <a:lnTo>
                      <a:pt x="587" y="357"/>
                    </a:lnTo>
                    <a:lnTo>
                      <a:pt x="689" y="281"/>
                    </a:lnTo>
                    <a:lnTo>
                      <a:pt x="804" y="217"/>
                    </a:lnTo>
                    <a:lnTo>
                      <a:pt x="931" y="191"/>
                    </a:lnTo>
                    <a:lnTo>
                      <a:pt x="1072" y="179"/>
                    </a:lnTo>
                    <a:lnTo>
                      <a:pt x="1212" y="204"/>
                    </a:lnTo>
                    <a:lnTo>
                      <a:pt x="1352" y="242"/>
                    </a:lnTo>
                    <a:lnTo>
                      <a:pt x="1416" y="281"/>
                    </a:lnTo>
                    <a:lnTo>
                      <a:pt x="1467" y="319"/>
                    </a:lnTo>
                    <a:lnTo>
                      <a:pt x="1531" y="370"/>
                    </a:lnTo>
                    <a:lnTo>
                      <a:pt x="1582" y="434"/>
                    </a:lnTo>
                    <a:lnTo>
                      <a:pt x="1620" y="485"/>
                    </a:lnTo>
                    <a:lnTo>
                      <a:pt x="1658" y="548"/>
                    </a:lnTo>
                    <a:lnTo>
                      <a:pt x="1684" y="625"/>
                    </a:lnTo>
                    <a:lnTo>
                      <a:pt x="1709" y="702"/>
                    </a:lnTo>
                    <a:lnTo>
                      <a:pt x="1722" y="765"/>
                    </a:lnTo>
                    <a:lnTo>
                      <a:pt x="1735" y="842"/>
                    </a:lnTo>
                    <a:lnTo>
                      <a:pt x="1722" y="702"/>
                    </a:lnTo>
                    <a:lnTo>
                      <a:pt x="1671" y="548"/>
                    </a:lnTo>
                    <a:lnTo>
                      <a:pt x="1607" y="408"/>
                    </a:lnTo>
                    <a:lnTo>
                      <a:pt x="1505" y="281"/>
                    </a:lnTo>
                    <a:lnTo>
                      <a:pt x="1391" y="179"/>
                    </a:lnTo>
                    <a:lnTo>
                      <a:pt x="1327" y="128"/>
                    </a:lnTo>
                    <a:lnTo>
                      <a:pt x="1250" y="89"/>
                    </a:lnTo>
                    <a:lnTo>
                      <a:pt x="1174" y="64"/>
                    </a:lnTo>
                    <a:lnTo>
                      <a:pt x="1097" y="38"/>
                    </a:lnTo>
                    <a:lnTo>
                      <a:pt x="1021" y="13"/>
                    </a:lnTo>
                    <a:lnTo>
                      <a:pt x="93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90;p41">
                <a:extLst>
                  <a:ext uri="{FF2B5EF4-FFF2-40B4-BE49-F238E27FC236}">
                    <a16:creationId xmlns:a16="http://schemas.microsoft.com/office/drawing/2014/main" id="{1CC7AA4F-5FAF-8D81-05C1-59755FB9E56C}"/>
                  </a:ext>
                </a:extLst>
              </p:cNvPr>
              <p:cNvSpPr/>
              <p:nvPr/>
            </p:nvSpPr>
            <p:spPr>
              <a:xfrm>
                <a:off x="4176175" y="1720050"/>
                <a:ext cx="43375" cy="43375"/>
              </a:xfrm>
              <a:custGeom>
                <a:avLst/>
                <a:gdLst/>
                <a:ahLst/>
                <a:cxnLst/>
                <a:rect l="l" t="t" r="r" b="b"/>
                <a:pathLst>
                  <a:path w="1735" h="1735" extrusionOk="0">
                    <a:moveTo>
                      <a:pt x="1735" y="842"/>
                    </a:moveTo>
                    <a:lnTo>
                      <a:pt x="1722" y="982"/>
                    </a:lnTo>
                    <a:lnTo>
                      <a:pt x="1735" y="919"/>
                    </a:lnTo>
                    <a:lnTo>
                      <a:pt x="1735" y="842"/>
                    </a:lnTo>
                    <a:close/>
                    <a:moveTo>
                      <a:pt x="753" y="0"/>
                    </a:moveTo>
                    <a:lnTo>
                      <a:pt x="676" y="13"/>
                    </a:lnTo>
                    <a:lnTo>
                      <a:pt x="587" y="39"/>
                    </a:lnTo>
                    <a:lnTo>
                      <a:pt x="498" y="77"/>
                    </a:lnTo>
                    <a:lnTo>
                      <a:pt x="421" y="115"/>
                    </a:lnTo>
                    <a:lnTo>
                      <a:pt x="345" y="166"/>
                    </a:lnTo>
                    <a:lnTo>
                      <a:pt x="281" y="230"/>
                    </a:lnTo>
                    <a:lnTo>
                      <a:pt x="217" y="294"/>
                    </a:lnTo>
                    <a:lnTo>
                      <a:pt x="153" y="370"/>
                    </a:lnTo>
                    <a:lnTo>
                      <a:pt x="115" y="447"/>
                    </a:lnTo>
                    <a:lnTo>
                      <a:pt x="77" y="523"/>
                    </a:lnTo>
                    <a:lnTo>
                      <a:pt x="38" y="613"/>
                    </a:lnTo>
                    <a:lnTo>
                      <a:pt x="13" y="715"/>
                    </a:lnTo>
                    <a:lnTo>
                      <a:pt x="0" y="804"/>
                    </a:lnTo>
                    <a:lnTo>
                      <a:pt x="0" y="893"/>
                    </a:lnTo>
                    <a:lnTo>
                      <a:pt x="13" y="982"/>
                    </a:lnTo>
                    <a:lnTo>
                      <a:pt x="26" y="1085"/>
                    </a:lnTo>
                    <a:lnTo>
                      <a:pt x="64" y="1174"/>
                    </a:lnTo>
                    <a:lnTo>
                      <a:pt x="89" y="1250"/>
                    </a:lnTo>
                    <a:lnTo>
                      <a:pt x="140" y="1340"/>
                    </a:lnTo>
                    <a:lnTo>
                      <a:pt x="192" y="1416"/>
                    </a:lnTo>
                    <a:lnTo>
                      <a:pt x="255" y="1480"/>
                    </a:lnTo>
                    <a:lnTo>
                      <a:pt x="319" y="1544"/>
                    </a:lnTo>
                    <a:lnTo>
                      <a:pt x="396" y="1595"/>
                    </a:lnTo>
                    <a:lnTo>
                      <a:pt x="472" y="1646"/>
                    </a:lnTo>
                    <a:lnTo>
                      <a:pt x="561" y="1671"/>
                    </a:lnTo>
                    <a:lnTo>
                      <a:pt x="638" y="1709"/>
                    </a:lnTo>
                    <a:lnTo>
                      <a:pt x="727" y="1722"/>
                    </a:lnTo>
                    <a:lnTo>
                      <a:pt x="816" y="1735"/>
                    </a:lnTo>
                    <a:lnTo>
                      <a:pt x="906" y="1735"/>
                    </a:lnTo>
                    <a:lnTo>
                      <a:pt x="982" y="1722"/>
                    </a:lnTo>
                    <a:lnTo>
                      <a:pt x="1071" y="1709"/>
                    </a:lnTo>
                    <a:lnTo>
                      <a:pt x="1148" y="1684"/>
                    </a:lnTo>
                    <a:lnTo>
                      <a:pt x="1237" y="1658"/>
                    </a:lnTo>
                    <a:lnTo>
                      <a:pt x="1301" y="1620"/>
                    </a:lnTo>
                    <a:lnTo>
                      <a:pt x="1378" y="1582"/>
                    </a:lnTo>
                    <a:lnTo>
                      <a:pt x="1429" y="1531"/>
                    </a:lnTo>
                    <a:lnTo>
                      <a:pt x="1543" y="1416"/>
                    </a:lnTo>
                    <a:lnTo>
                      <a:pt x="1633" y="1276"/>
                    </a:lnTo>
                    <a:lnTo>
                      <a:pt x="1696" y="1136"/>
                    </a:lnTo>
                    <a:lnTo>
                      <a:pt x="1709" y="1059"/>
                    </a:lnTo>
                    <a:lnTo>
                      <a:pt x="1684" y="1136"/>
                    </a:lnTo>
                    <a:lnTo>
                      <a:pt x="1645" y="1199"/>
                    </a:lnTo>
                    <a:lnTo>
                      <a:pt x="1607" y="1263"/>
                    </a:lnTo>
                    <a:lnTo>
                      <a:pt x="1556" y="1327"/>
                    </a:lnTo>
                    <a:lnTo>
                      <a:pt x="1505" y="1378"/>
                    </a:lnTo>
                    <a:lnTo>
                      <a:pt x="1454" y="1429"/>
                    </a:lnTo>
                    <a:lnTo>
                      <a:pt x="1390" y="1467"/>
                    </a:lnTo>
                    <a:lnTo>
                      <a:pt x="1263" y="1518"/>
                    </a:lnTo>
                    <a:lnTo>
                      <a:pt x="1122" y="1544"/>
                    </a:lnTo>
                    <a:lnTo>
                      <a:pt x="982" y="1544"/>
                    </a:lnTo>
                    <a:lnTo>
                      <a:pt x="855" y="1518"/>
                    </a:lnTo>
                    <a:lnTo>
                      <a:pt x="727" y="1480"/>
                    </a:lnTo>
                    <a:lnTo>
                      <a:pt x="625" y="1403"/>
                    </a:lnTo>
                    <a:lnTo>
                      <a:pt x="536" y="1314"/>
                    </a:lnTo>
                    <a:lnTo>
                      <a:pt x="459" y="1225"/>
                    </a:lnTo>
                    <a:lnTo>
                      <a:pt x="408" y="1110"/>
                    </a:lnTo>
                    <a:lnTo>
                      <a:pt x="370" y="995"/>
                    </a:lnTo>
                    <a:lnTo>
                      <a:pt x="357" y="880"/>
                    </a:lnTo>
                    <a:lnTo>
                      <a:pt x="370" y="766"/>
                    </a:lnTo>
                    <a:lnTo>
                      <a:pt x="396" y="651"/>
                    </a:lnTo>
                    <a:lnTo>
                      <a:pt x="434" y="536"/>
                    </a:lnTo>
                    <a:lnTo>
                      <a:pt x="510" y="434"/>
                    </a:lnTo>
                    <a:lnTo>
                      <a:pt x="587" y="345"/>
                    </a:lnTo>
                    <a:lnTo>
                      <a:pt x="689" y="268"/>
                    </a:lnTo>
                    <a:lnTo>
                      <a:pt x="804" y="217"/>
                    </a:lnTo>
                    <a:lnTo>
                      <a:pt x="931" y="179"/>
                    </a:lnTo>
                    <a:lnTo>
                      <a:pt x="1071" y="166"/>
                    </a:lnTo>
                    <a:lnTo>
                      <a:pt x="1212" y="192"/>
                    </a:lnTo>
                    <a:lnTo>
                      <a:pt x="1352" y="243"/>
                    </a:lnTo>
                    <a:lnTo>
                      <a:pt x="1416" y="268"/>
                    </a:lnTo>
                    <a:lnTo>
                      <a:pt x="1467" y="319"/>
                    </a:lnTo>
                    <a:lnTo>
                      <a:pt x="1531" y="358"/>
                    </a:lnTo>
                    <a:lnTo>
                      <a:pt x="1582" y="421"/>
                    </a:lnTo>
                    <a:lnTo>
                      <a:pt x="1620" y="485"/>
                    </a:lnTo>
                    <a:lnTo>
                      <a:pt x="1658" y="549"/>
                    </a:lnTo>
                    <a:lnTo>
                      <a:pt x="1684" y="613"/>
                    </a:lnTo>
                    <a:lnTo>
                      <a:pt x="1709" y="689"/>
                    </a:lnTo>
                    <a:lnTo>
                      <a:pt x="1722" y="766"/>
                    </a:lnTo>
                    <a:lnTo>
                      <a:pt x="1735" y="842"/>
                    </a:lnTo>
                    <a:lnTo>
                      <a:pt x="1722" y="689"/>
                    </a:lnTo>
                    <a:lnTo>
                      <a:pt x="1671" y="536"/>
                    </a:lnTo>
                    <a:lnTo>
                      <a:pt x="1607" y="396"/>
                    </a:lnTo>
                    <a:lnTo>
                      <a:pt x="1505" y="281"/>
                    </a:lnTo>
                    <a:lnTo>
                      <a:pt x="1390" y="166"/>
                    </a:lnTo>
                    <a:lnTo>
                      <a:pt x="1327" y="128"/>
                    </a:lnTo>
                    <a:lnTo>
                      <a:pt x="1250" y="77"/>
                    </a:lnTo>
                    <a:lnTo>
                      <a:pt x="1174" y="52"/>
                    </a:lnTo>
                    <a:lnTo>
                      <a:pt x="1097" y="26"/>
                    </a:lnTo>
                    <a:lnTo>
                      <a:pt x="102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91;p41">
                <a:extLst>
                  <a:ext uri="{FF2B5EF4-FFF2-40B4-BE49-F238E27FC236}">
                    <a16:creationId xmlns:a16="http://schemas.microsoft.com/office/drawing/2014/main" id="{1CF89B1E-1F8E-D0A3-49C0-206123D6F87D}"/>
                  </a:ext>
                </a:extLst>
              </p:cNvPr>
              <p:cNvSpPr/>
              <p:nvPr/>
            </p:nvSpPr>
            <p:spPr>
              <a:xfrm>
                <a:off x="4179025" y="1998400"/>
                <a:ext cx="43400" cy="43375"/>
              </a:xfrm>
              <a:custGeom>
                <a:avLst/>
                <a:gdLst/>
                <a:ahLst/>
                <a:cxnLst/>
                <a:rect l="l" t="t" r="r" b="b"/>
                <a:pathLst>
                  <a:path w="1736" h="1735" extrusionOk="0">
                    <a:moveTo>
                      <a:pt x="1735" y="842"/>
                    </a:moveTo>
                    <a:lnTo>
                      <a:pt x="1723" y="995"/>
                    </a:lnTo>
                    <a:lnTo>
                      <a:pt x="1735" y="918"/>
                    </a:lnTo>
                    <a:lnTo>
                      <a:pt x="1735" y="842"/>
                    </a:lnTo>
                    <a:close/>
                    <a:moveTo>
                      <a:pt x="753" y="0"/>
                    </a:moveTo>
                    <a:lnTo>
                      <a:pt x="677" y="26"/>
                    </a:lnTo>
                    <a:lnTo>
                      <a:pt x="588" y="51"/>
                    </a:lnTo>
                    <a:lnTo>
                      <a:pt x="498" y="77"/>
                    </a:lnTo>
                    <a:lnTo>
                      <a:pt x="422" y="115"/>
                    </a:lnTo>
                    <a:lnTo>
                      <a:pt x="345" y="166"/>
                    </a:lnTo>
                    <a:lnTo>
                      <a:pt x="282" y="230"/>
                    </a:lnTo>
                    <a:lnTo>
                      <a:pt x="218" y="293"/>
                    </a:lnTo>
                    <a:lnTo>
                      <a:pt x="154" y="370"/>
                    </a:lnTo>
                    <a:lnTo>
                      <a:pt x="116" y="447"/>
                    </a:lnTo>
                    <a:lnTo>
                      <a:pt x="78" y="536"/>
                    </a:lnTo>
                    <a:lnTo>
                      <a:pt x="39" y="625"/>
                    </a:lnTo>
                    <a:lnTo>
                      <a:pt x="14" y="714"/>
                    </a:lnTo>
                    <a:lnTo>
                      <a:pt x="1" y="804"/>
                    </a:lnTo>
                    <a:lnTo>
                      <a:pt x="1" y="893"/>
                    </a:lnTo>
                    <a:lnTo>
                      <a:pt x="14" y="995"/>
                    </a:lnTo>
                    <a:lnTo>
                      <a:pt x="26" y="1084"/>
                    </a:lnTo>
                    <a:lnTo>
                      <a:pt x="65" y="1173"/>
                    </a:lnTo>
                    <a:lnTo>
                      <a:pt x="90" y="1263"/>
                    </a:lnTo>
                    <a:lnTo>
                      <a:pt x="141" y="1339"/>
                    </a:lnTo>
                    <a:lnTo>
                      <a:pt x="192" y="1416"/>
                    </a:lnTo>
                    <a:lnTo>
                      <a:pt x="256" y="1480"/>
                    </a:lnTo>
                    <a:lnTo>
                      <a:pt x="320" y="1543"/>
                    </a:lnTo>
                    <a:lnTo>
                      <a:pt x="396" y="1594"/>
                    </a:lnTo>
                    <a:lnTo>
                      <a:pt x="473" y="1645"/>
                    </a:lnTo>
                    <a:lnTo>
                      <a:pt x="562" y="1684"/>
                    </a:lnTo>
                    <a:lnTo>
                      <a:pt x="639" y="1709"/>
                    </a:lnTo>
                    <a:lnTo>
                      <a:pt x="728" y="1722"/>
                    </a:lnTo>
                    <a:lnTo>
                      <a:pt x="817" y="1735"/>
                    </a:lnTo>
                    <a:lnTo>
                      <a:pt x="983" y="1735"/>
                    </a:lnTo>
                    <a:lnTo>
                      <a:pt x="1072" y="1709"/>
                    </a:lnTo>
                    <a:lnTo>
                      <a:pt x="1149" y="1696"/>
                    </a:lnTo>
                    <a:lnTo>
                      <a:pt x="1238" y="1658"/>
                    </a:lnTo>
                    <a:lnTo>
                      <a:pt x="1302" y="1620"/>
                    </a:lnTo>
                    <a:lnTo>
                      <a:pt x="1378" y="1582"/>
                    </a:lnTo>
                    <a:lnTo>
                      <a:pt x="1429" y="1531"/>
                    </a:lnTo>
                    <a:lnTo>
                      <a:pt x="1544" y="1416"/>
                    </a:lnTo>
                    <a:lnTo>
                      <a:pt x="1633" y="1288"/>
                    </a:lnTo>
                    <a:lnTo>
                      <a:pt x="1697" y="1135"/>
                    </a:lnTo>
                    <a:lnTo>
                      <a:pt x="1723" y="995"/>
                    </a:lnTo>
                    <a:lnTo>
                      <a:pt x="1710" y="1059"/>
                    </a:lnTo>
                    <a:lnTo>
                      <a:pt x="1684" y="1135"/>
                    </a:lnTo>
                    <a:lnTo>
                      <a:pt x="1646" y="1199"/>
                    </a:lnTo>
                    <a:lnTo>
                      <a:pt x="1608" y="1263"/>
                    </a:lnTo>
                    <a:lnTo>
                      <a:pt x="1557" y="1326"/>
                    </a:lnTo>
                    <a:lnTo>
                      <a:pt x="1506" y="1378"/>
                    </a:lnTo>
                    <a:lnTo>
                      <a:pt x="1455" y="1429"/>
                    </a:lnTo>
                    <a:lnTo>
                      <a:pt x="1391" y="1467"/>
                    </a:lnTo>
                    <a:lnTo>
                      <a:pt x="1264" y="1518"/>
                    </a:lnTo>
                    <a:lnTo>
                      <a:pt x="1123" y="1556"/>
                    </a:lnTo>
                    <a:lnTo>
                      <a:pt x="983" y="1556"/>
                    </a:lnTo>
                    <a:lnTo>
                      <a:pt x="855" y="1531"/>
                    </a:lnTo>
                    <a:lnTo>
                      <a:pt x="728" y="1480"/>
                    </a:lnTo>
                    <a:lnTo>
                      <a:pt x="626" y="1403"/>
                    </a:lnTo>
                    <a:lnTo>
                      <a:pt x="537" y="1326"/>
                    </a:lnTo>
                    <a:lnTo>
                      <a:pt x="460" y="1224"/>
                    </a:lnTo>
                    <a:lnTo>
                      <a:pt x="409" y="1110"/>
                    </a:lnTo>
                    <a:lnTo>
                      <a:pt x="371" y="995"/>
                    </a:lnTo>
                    <a:lnTo>
                      <a:pt x="358" y="880"/>
                    </a:lnTo>
                    <a:lnTo>
                      <a:pt x="371" y="765"/>
                    </a:lnTo>
                    <a:lnTo>
                      <a:pt x="396" y="651"/>
                    </a:lnTo>
                    <a:lnTo>
                      <a:pt x="435" y="549"/>
                    </a:lnTo>
                    <a:lnTo>
                      <a:pt x="511" y="434"/>
                    </a:lnTo>
                    <a:lnTo>
                      <a:pt x="588" y="344"/>
                    </a:lnTo>
                    <a:lnTo>
                      <a:pt x="690" y="268"/>
                    </a:lnTo>
                    <a:lnTo>
                      <a:pt x="804" y="217"/>
                    </a:lnTo>
                    <a:lnTo>
                      <a:pt x="932" y="179"/>
                    </a:lnTo>
                    <a:lnTo>
                      <a:pt x="1072" y="166"/>
                    </a:lnTo>
                    <a:lnTo>
                      <a:pt x="1213" y="191"/>
                    </a:lnTo>
                    <a:lnTo>
                      <a:pt x="1353" y="242"/>
                    </a:lnTo>
                    <a:lnTo>
                      <a:pt x="1417" y="268"/>
                    </a:lnTo>
                    <a:lnTo>
                      <a:pt x="1468" y="319"/>
                    </a:lnTo>
                    <a:lnTo>
                      <a:pt x="1531" y="370"/>
                    </a:lnTo>
                    <a:lnTo>
                      <a:pt x="1582" y="421"/>
                    </a:lnTo>
                    <a:lnTo>
                      <a:pt x="1621" y="485"/>
                    </a:lnTo>
                    <a:lnTo>
                      <a:pt x="1659" y="549"/>
                    </a:lnTo>
                    <a:lnTo>
                      <a:pt x="1684" y="612"/>
                    </a:lnTo>
                    <a:lnTo>
                      <a:pt x="1710" y="689"/>
                    </a:lnTo>
                    <a:lnTo>
                      <a:pt x="1723" y="765"/>
                    </a:lnTo>
                    <a:lnTo>
                      <a:pt x="1735" y="842"/>
                    </a:lnTo>
                    <a:lnTo>
                      <a:pt x="1723" y="689"/>
                    </a:lnTo>
                    <a:lnTo>
                      <a:pt x="1672" y="536"/>
                    </a:lnTo>
                    <a:lnTo>
                      <a:pt x="1608" y="408"/>
                    </a:lnTo>
                    <a:lnTo>
                      <a:pt x="1506" y="281"/>
                    </a:lnTo>
                    <a:lnTo>
                      <a:pt x="1391" y="166"/>
                    </a:lnTo>
                    <a:lnTo>
                      <a:pt x="1327" y="128"/>
                    </a:lnTo>
                    <a:lnTo>
                      <a:pt x="1251" y="89"/>
                    </a:lnTo>
                    <a:lnTo>
                      <a:pt x="1174" y="51"/>
                    </a:lnTo>
                    <a:lnTo>
                      <a:pt x="1098" y="26"/>
                    </a:lnTo>
                    <a:lnTo>
                      <a:pt x="1021" y="13"/>
                    </a:lnTo>
                    <a:lnTo>
                      <a:pt x="93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92;p41">
                <a:extLst>
                  <a:ext uri="{FF2B5EF4-FFF2-40B4-BE49-F238E27FC236}">
                    <a16:creationId xmlns:a16="http://schemas.microsoft.com/office/drawing/2014/main" id="{E56591DD-362F-A48F-1E1A-566D9E1050A7}"/>
                  </a:ext>
                </a:extLst>
              </p:cNvPr>
              <p:cNvSpPr/>
              <p:nvPr/>
            </p:nvSpPr>
            <p:spPr>
              <a:xfrm>
                <a:off x="4181900" y="2276725"/>
                <a:ext cx="43400" cy="43400"/>
              </a:xfrm>
              <a:custGeom>
                <a:avLst/>
                <a:gdLst/>
                <a:ahLst/>
                <a:cxnLst/>
                <a:rect l="l" t="t" r="r" b="b"/>
                <a:pathLst>
                  <a:path w="1736" h="1736" extrusionOk="0">
                    <a:moveTo>
                      <a:pt x="1735" y="843"/>
                    </a:moveTo>
                    <a:lnTo>
                      <a:pt x="1722" y="996"/>
                    </a:lnTo>
                    <a:lnTo>
                      <a:pt x="1735" y="919"/>
                    </a:lnTo>
                    <a:lnTo>
                      <a:pt x="1735" y="843"/>
                    </a:lnTo>
                    <a:close/>
                    <a:moveTo>
                      <a:pt x="842" y="1"/>
                    </a:moveTo>
                    <a:lnTo>
                      <a:pt x="753" y="14"/>
                    </a:lnTo>
                    <a:lnTo>
                      <a:pt x="677" y="26"/>
                    </a:lnTo>
                    <a:lnTo>
                      <a:pt x="587" y="52"/>
                    </a:lnTo>
                    <a:lnTo>
                      <a:pt x="498" y="77"/>
                    </a:lnTo>
                    <a:lnTo>
                      <a:pt x="422" y="128"/>
                    </a:lnTo>
                    <a:lnTo>
                      <a:pt x="345" y="179"/>
                    </a:lnTo>
                    <a:lnTo>
                      <a:pt x="281" y="230"/>
                    </a:lnTo>
                    <a:lnTo>
                      <a:pt x="218" y="294"/>
                    </a:lnTo>
                    <a:lnTo>
                      <a:pt x="154" y="371"/>
                    </a:lnTo>
                    <a:lnTo>
                      <a:pt x="116" y="447"/>
                    </a:lnTo>
                    <a:lnTo>
                      <a:pt x="77" y="536"/>
                    </a:lnTo>
                    <a:lnTo>
                      <a:pt x="39" y="626"/>
                    </a:lnTo>
                    <a:lnTo>
                      <a:pt x="14" y="715"/>
                    </a:lnTo>
                    <a:lnTo>
                      <a:pt x="1" y="804"/>
                    </a:lnTo>
                    <a:lnTo>
                      <a:pt x="1" y="906"/>
                    </a:lnTo>
                    <a:lnTo>
                      <a:pt x="14" y="996"/>
                    </a:lnTo>
                    <a:lnTo>
                      <a:pt x="26" y="1085"/>
                    </a:lnTo>
                    <a:lnTo>
                      <a:pt x="65" y="1174"/>
                    </a:lnTo>
                    <a:lnTo>
                      <a:pt x="90" y="1263"/>
                    </a:lnTo>
                    <a:lnTo>
                      <a:pt x="141" y="1340"/>
                    </a:lnTo>
                    <a:lnTo>
                      <a:pt x="192" y="1416"/>
                    </a:lnTo>
                    <a:lnTo>
                      <a:pt x="256" y="1493"/>
                    </a:lnTo>
                    <a:lnTo>
                      <a:pt x="320" y="1544"/>
                    </a:lnTo>
                    <a:lnTo>
                      <a:pt x="396" y="1608"/>
                    </a:lnTo>
                    <a:lnTo>
                      <a:pt x="473" y="1646"/>
                    </a:lnTo>
                    <a:lnTo>
                      <a:pt x="562" y="1684"/>
                    </a:lnTo>
                    <a:lnTo>
                      <a:pt x="638" y="1710"/>
                    </a:lnTo>
                    <a:lnTo>
                      <a:pt x="728" y="1735"/>
                    </a:lnTo>
                    <a:lnTo>
                      <a:pt x="983" y="1735"/>
                    </a:lnTo>
                    <a:lnTo>
                      <a:pt x="1072" y="1723"/>
                    </a:lnTo>
                    <a:lnTo>
                      <a:pt x="1149" y="1697"/>
                    </a:lnTo>
                    <a:lnTo>
                      <a:pt x="1238" y="1659"/>
                    </a:lnTo>
                    <a:lnTo>
                      <a:pt x="1302" y="1620"/>
                    </a:lnTo>
                    <a:lnTo>
                      <a:pt x="1378" y="1582"/>
                    </a:lnTo>
                    <a:lnTo>
                      <a:pt x="1429" y="1531"/>
                    </a:lnTo>
                    <a:lnTo>
                      <a:pt x="1544" y="1416"/>
                    </a:lnTo>
                    <a:lnTo>
                      <a:pt x="1633" y="1289"/>
                    </a:lnTo>
                    <a:lnTo>
                      <a:pt x="1697" y="1149"/>
                    </a:lnTo>
                    <a:lnTo>
                      <a:pt x="1710" y="1072"/>
                    </a:lnTo>
                    <a:lnTo>
                      <a:pt x="1684" y="1136"/>
                    </a:lnTo>
                    <a:lnTo>
                      <a:pt x="1646" y="1212"/>
                    </a:lnTo>
                    <a:lnTo>
                      <a:pt x="1608" y="1276"/>
                    </a:lnTo>
                    <a:lnTo>
                      <a:pt x="1557" y="1327"/>
                    </a:lnTo>
                    <a:lnTo>
                      <a:pt x="1506" y="1378"/>
                    </a:lnTo>
                    <a:lnTo>
                      <a:pt x="1455" y="1429"/>
                    </a:lnTo>
                    <a:lnTo>
                      <a:pt x="1391" y="1467"/>
                    </a:lnTo>
                    <a:lnTo>
                      <a:pt x="1263" y="1531"/>
                    </a:lnTo>
                    <a:lnTo>
                      <a:pt x="1123" y="1557"/>
                    </a:lnTo>
                    <a:lnTo>
                      <a:pt x="983" y="1557"/>
                    </a:lnTo>
                    <a:lnTo>
                      <a:pt x="855" y="1531"/>
                    </a:lnTo>
                    <a:lnTo>
                      <a:pt x="728" y="1480"/>
                    </a:lnTo>
                    <a:lnTo>
                      <a:pt x="626" y="1416"/>
                    </a:lnTo>
                    <a:lnTo>
                      <a:pt x="536" y="1327"/>
                    </a:lnTo>
                    <a:lnTo>
                      <a:pt x="460" y="1225"/>
                    </a:lnTo>
                    <a:lnTo>
                      <a:pt x="409" y="1123"/>
                    </a:lnTo>
                    <a:lnTo>
                      <a:pt x="371" y="1008"/>
                    </a:lnTo>
                    <a:lnTo>
                      <a:pt x="358" y="894"/>
                    </a:lnTo>
                    <a:lnTo>
                      <a:pt x="371" y="779"/>
                    </a:lnTo>
                    <a:lnTo>
                      <a:pt x="396" y="651"/>
                    </a:lnTo>
                    <a:lnTo>
                      <a:pt x="434" y="549"/>
                    </a:lnTo>
                    <a:lnTo>
                      <a:pt x="511" y="447"/>
                    </a:lnTo>
                    <a:lnTo>
                      <a:pt x="587" y="345"/>
                    </a:lnTo>
                    <a:lnTo>
                      <a:pt x="689" y="269"/>
                    </a:lnTo>
                    <a:lnTo>
                      <a:pt x="804" y="218"/>
                    </a:lnTo>
                    <a:lnTo>
                      <a:pt x="932" y="179"/>
                    </a:lnTo>
                    <a:lnTo>
                      <a:pt x="1072" y="179"/>
                    </a:lnTo>
                    <a:lnTo>
                      <a:pt x="1212" y="192"/>
                    </a:lnTo>
                    <a:lnTo>
                      <a:pt x="1353" y="243"/>
                    </a:lnTo>
                    <a:lnTo>
                      <a:pt x="1416" y="281"/>
                    </a:lnTo>
                    <a:lnTo>
                      <a:pt x="1467" y="320"/>
                    </a:lnTo>
                    <a:lnTo>
                      <a:pt x="1531" y="371"/>
                    </a:lnTo>
                    <a:lnTo>
                      <a:pt x="1582" y="422"/>
                    </a:lnTo>
                    <a:lnTo>
                      <a:pt x="1620" y="485"/>
                    </a:lnTo>
                    <a:lnTo>
                      <a:pt x="1659" y="549"/>
                    </a:lnTo>
                    <a:lnTo>
                      <a:pt x="1684" y="626"/>
                    </a:lnTo>
                    <a:lnTo>
                      <a:pt x="1710" y="689"/>
                    </a:lnTo>
                    <a:lnTo>
                      <a:pt x="1722" y="766"/>
                    </a:lnTo>
                    <a:lnTo>
                      <a:pt x="1735" y="843"/>
                    </a:lnTo>
                    <a:lnTo>
                      <a:pt x="1722" y="689"/>
                    </a:lnTo>
                    <a:lnTo>
                      <a:pt x="1671" y="549"/>
                    </a:lnTo>
                    <a:lnTo>
                      <a:pt x="1608" y="409"/>
                    </a:lnTo>
                    <a:lnTo>
                      <a:pt x="1506" y="281"/>
                    </a:lnTo>
                    <a:lnTo>
                      <a:pt x="1391" y="179"/>
                    </a:lnTo>
                    <a:lnTo>
                      <a:pt x="1327" y="128"/>
                    </a:lnTo>
                    <a:lnTo>
                      <a:pt x="1251" y="90"/>
                    </a:lnTo>
                    <a:lnTo>
                      <a:pt x="1174" y="52"/>
                    </a:lnTo>
                    <a:lnTo>
                      <a:pt x="1098" y="26"/>
                    </a:lnTo>
                    <a:lnTo>
                      <a:pt x="1021" y="14"/>
                    </a:lnTo>
                    <a:lnTo>
                      <a:pt x="93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93;p41">
                <a:extLst>
                  <a:ext uri="{FF2B5EF4-FFF2-40B4-BE49-F238E27FC236}">
                    <a16:creationId xmlns:a16="http://schemas.microsoft.com/office/drawing/2014/main" id="{8A2C1CC0-9D06-CB6A-8683-ECB5B5177E23}"/>
                  </a:ext>
                </a:extLst>
              </p:cNvPr>
              <p:cNvSpPr/>
              <p:nvPr/>
            </p:nvSpPr>
            <p:spPr>
              <a:xfrm>
                <a:off x="4518600" y="2048125"/>
                <a:ext cx="140300" cy="142225"/>
              </a:xfrm>
              <a:custGeom>
                <a:avLst/>
                <a:gdLst/>
                <a:ahLst/>
                <a:cxnLst/>
                <a:rect l="l" t="t" r="r" b="b"/>
                <a:pathLst>
                  <a:path w="5612" h="5689" extrusionOk="0">
                    <a:moveTo>
                      <a:pt x="0" y="1"/>
                    </a:moveTo>
                    <a:lnTo>
                      <a:pt x="434" y="549"/>
                    </a:lnTo>
                    <a:lnTo>
                      <a:pt x="880" y="1097"/>
                    </a:lnTo>
                    <a:lnTo>
                      <a:pt x="1786" y="2169"/>
                    </a:lnTo>
                    <a:lnTo>
                      <a:pt x="2729" y="3215"/>
                    </a:lnTo>
                    <a:lnTo>
                      <a:pt x="3189" y="3737"/>
                    </a:lnTo>
                    <a:lnTo>
                      <a:pt x="3576" y="4155"/>
                    </a:lnTo>
                    <a:lnTo>
                      <a:pt x="3576" y="4155"/>
                    </a:lnTo>
                    <a:lnTo>
                      <a:pt x="2806" y="5344"/>
                    </a:lnTo>
                    <a:lnTo>
                      <a:pt x="2806" y="5357"/>
                    </a:lnTo>
                    <a:lnTo>
                      <a:pt x="2781" y="5383"/>
                    </a:lnTo>
                    <a:lnTo>
                      <a:pt x="2781" y="5421"/>
                    </a:lnTo>
                    <a:lnTo>
                      <a:pt x="2781" y="5459"/>
                    </a:lnTo>
                    <a:lnTo>
                      <a:pt x="2793" y="5497"/>
                    </a:lnTo>
                    <a:lnTo>
                      <a:pt x="2832" y="5548"/>
                    </a:lnTo>
                    <a:lnTo>
                      <a:pt x="2883" y="5587"/>
                    </a:lnTo>
                    <a:lnTo>
                      <a:pt x="2934" y="5587"/>
                    </a:lnTo>
                    <a:lnTo>
                      <a:pt x="2997" y="5574"/>
                    </a:lnTo>
                    <a:lnTo>
                      <a:pt x="3724" y="5204"/>
                    </a:lnTo>
                    <a:lnTo>
                      <a:pt x="4390" y="4859"/>
                    </a:lnTo>
                    <a:lnTo>
                      <a:pt x="4390" y="4859"/>
                    </a:lnTo>
                    <a:lnTo>
                      <a:pt x="4974" y="5268"/>
                    </a:lnTo>
                    <a:lnTo>
                      <a:pt x="5612" y="5689"/>
                    </a:lnTo>
                    <a:lnTo>
                      <a:pt x="5038" y="5179"/>
                    </a:lnTo>
                    <a:lnTo>
                      <a:pt x="4464" y="4668"/>
                    </a:lnTo>
                    <a:lnTo>
                      <a:pt x="4413" y="4643"/>
                    </a:lnTo>
                    <a:lnTo>
                      <a:pt x="4362" y="4656"/>
                    </a:lnTo>
                    <a:lnTo>
                      <a:pt x="3609" y="4974"/>
                    </a:lnTo>
                    <a:lnTo>
                      <a:pt x="3363" y="5081"/>
                    </a:lnTo>
                    <a:lnTo>
                      <a:pt x="3941" y="4235"/>
                    </a:lnTo>
                    <a:lnTo>
                      <a:pt x="3967" y="4184"/>
                    </a:lnTo>
                    <a:lnTo>
                      <a:pt x="3967" y="4133"/>
                    </a:lnTo>
                    <a:lnTo>
                      <a:pt x="3954" y="4082"/>
                    </a:lnTo>
                    <a:lnTo>
                      <a:pt x="3928" y="4031"/>
                    </a:lnTo>
                    <a:lnTo>
                      <a:pt x="3928" y="4018"/>
                    </a:lnTo>
                    <a:lnTo>
                      <a:pt x="3456" y="3508"/>
                    </a:lnTo>
                    <a:lnTo>
                      <a:pt x="2972" y="2985"/>
                    </a:lnTo>
                    <a:lnTo>
                      <a:pt x="2003" y="1965"/>
                    </a:lnTo>
                    <a:lnTo>
                      <a:pt x="1021" y="970"/>
                    </a:lnTo>
                    <a:lnTo>
                      <a:pt x="510" y="485"/>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94;p41">
                <a:extLst>
                  <a:ext uri="{FF2B5EF4-FFF2-40B4-BE49-F238E27FC236}">
                    <a16:creationId xmlns:a16="http://schemas.microsoft.com/office/drawing/2014/main" id="{039F9F29-7257-20DE-3A63-8850A3676357}"/>
                  </a:ext>
                </a:extLst>
              </p:cNvPr>
              <p:cNvSpPr/>
              <p:nvPr/>
            </p:nvSpPr>
            <p:spPr>
              <a:xfrm>
                <a:off x="3131350" y="1983400"/>
                <a:ext cx="43075" cy="209175"/>
              </a:xfrm>
              <a:custGeom>
                <a:avLst/>
                <a:gdLst/>
                <a:ahLst/>
                <a:cxnLst/>
                <a:rect l="l" t="t" r="r" b="b"/>
                <a:pathLst>
                  <a:path w="1723" h="8367" extrusionOk="0">
                    <a:moveTo>
                      <a:pt x="944" y="1"/>
                    </a:moveTo>
                    <a:lnTo>
                      <a:pt x="970" y="664"/>
                    </a:lnTo>
                    <a:lnTo>
                      <a:pt x="1008" y="1327"/>
                    </a:lnTo>
                    <a:lnTo>
                      <a:pt x="1110" y="2641"/>
                    </a:lnTo>
                    <a:lnTo>
                      <a:pt x="1136" y="2972"/>
                    </a:lnTo>
                    <a:lnTo>
                      <a:pt x="1161" y="3304"/>
                    </a:lnTo>
                    <a:lnTo>
                      <a:pt x="1225" y="3967"/>
                    </a:lnTo>
                    <a:lnTo>
                      <a:pt x="1352" y="5154"/>
                    </a:lnTo>
                    <a:lnTo>
                      <a:pt x="1352" y="5154"/>
                    </a:lnTo>
                    <a:lnTo>
                      <a:pt x="103" y="5714"/>
                    </a:lnTo>
                    <a:lnTo>
                      <a:pt x="64" y="5740"/>
                    </a:lnTo>
                    <a:lnTo>
                      <a:pt x="39" y="5765"/>
                    </a:lnTo>
                    <a:lnTo>
                      <a:pt x="26" y="5791"/>
                    </a:lnTo>
                    <a:lnTo>
                      <a:pt x="13" y="5829"/>
                    </a:lnTo>
                    <a:lnTo>
                      <a:pt x="1" y="5893"/>
                    </a:lnTo>
                    <a:lnTo>
                      <a:pt x="26" y="5944"/>
                    </a:lnTo>
                    <a:lnTo>
                      <a:pt x="64" y="5995"/>
                    </a:lnTo>
                    <a:lnTo>
                      <a:pt x="128" y="6020"/>
                    </a:lnTo>
                    <a:lnTo>
                      <a:pt x="817" y="6186"/>
                    </a:lnTo>
                    <a:lnTo>
                      <a:pt x="1432" y="6309"/>
                    </a:lnTo>
                    <a:lnTo>
                      <a:pt x="1467" y="7296"/>
                    </a:lnTo>
                    <a:lnTo>
                      <a:pt x="1544" y="8367"/>
                    </a:lnTo>
                    <a:lnTo>
                      <a:pt x="1620" y="7296"/>
                    </a:lnTo>
                    <a:lnTo>
                      <a:pt x="1671" y="6212"/>
                    </a:lnTo>
                    <a:lnTo>
                      <a:pt x="1658" y="6173"/>
                    </a:lnTo>
                    <a:lnTo>
                      <a:pt x="1646" y="6135"/>
                    </a:lnTo>
                    <a:lnTo>
                      <a:pt x="1620" y="6110"/>
                    </a:lnTo>
                    <a:lnTo>
                      <a:pt x="1582" y="6097"/>
                    </a:lnTo>
                    <a:lnTo>
                      <a:pt x="1569" y="6097"/>
                    </a:lnTo>
                    <a:lnTo>
                      <a:pt x="893" y="5893"/>
                    </a:lnTo>
                    <a:lnTo>
                      <a:pt x="651" y="5830"/>
                    </a:lnTo>
                    <a:lnTo>
                      <a:pt x="651" y="5830"/>
                    </a:lnTo>
                    <a:lnTo>
                      <a:pt x="1620" y="5421"/>
                    </a:lnTo>
                    <a:lnTo>
                      <a:pt x="1658" y="5395"/>
                    </a:lnTo>
                    <a:lnTo>
                      <a:pt x="1697" y="5357"/>
                    </a:lnTo>
                    <a:lnTo>
                      <a:pt x="1722" y="5293"/>
                    </a:lnTo>
                    <a:lnTo>
                      <a:pt x="1722" y="5242"/>
                    </a:lnTo>
                    <a:lnTo>
                      <a:pt x="1556" y="3929"/>
                    </a:lnTo>
                    <a:lnTo>
                      <a:pt x="1467" y="3266"/>
                    </a:lnTo>
                    <a:lnTo>
                      <a:pt x="1429" y="2947"/>
                    </a:lnTo>
                    <a:lnTo>
                      <a:pt x="1378" y="2615"/>
                    </a:lnTo>
                    <a:lnTo>
                      <a:pt x="1174" y="1302"/>
                    </a:lnTo>
                    <a:lnTo>
                      <a:pt x="1059" y="651"/>
                    </a:lnTo>
                    <a:lnTo>
                      <a:pt x="94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95;p41">
                <a:extLst>
                  <a:ext uri="{FF2B5EF4-FFF2-40B4-BE49-F238E27FC236}">
                    <a16:creationId xmlns:a16="http://schemas.microsoft.com/office/drawing/2014/main" id="{2540F60B-1350-3C6A-D204-3BC8F86BD100}"/>
                  </a:ext>
                </a:extLst>
              </p:cNvPr>
              <p:cNvSpPr/>
              <p:nvPr/>
            </p:nvSpPr>
            <p:spPr>
              <a:xfrm>
                <a:off x="3718000" y="2421175"/>
                <a:ext cx="634500" cy="1385350"/>
              </a:xfrm>
              <a:custGeom>
                <a:avLst/>
                <a:gdLst/>
                <a:ahLst/>
                <a:cxnLst/>
                <a:rect l="l" t="t" r="r" b="b"/>
                <a:pathLst>
                  <a:path w="25380" h="55414" extrusionOk="0">
                    <a:moveTo>
                      <a:pt x="1" y="0"/>
                    </a:moveTo>
                    <a:lnTo>
                      <a:pt x="1" y="55413"/>
                    </a:lnTo>
                    <a:lnTo>
                      <a:pt x="25380" y="55413"/>
                    </a:lnTo>
                    <a:lnTo>
                      <a:pt x="253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6;p41">
                <a:extLst>
                  <a:ext uri="{FF2B5EF4-FFF2-40B4-BE49-F238E27FC236}">
                    <a16:creationId xmlns:a16="http://schemas.microsoft.com/office/drawing/2014/main" id="{D390C15E-5A41-37C5-64B7-DD7465A92E81}"/>
                  </a:ext>
                </a:extLst>
              </p:cNvPr>
              <p:cNvSpPr/>
              <p:nvPr/>
            </p:nvSpPr>
            <p:spPr>
              <a:xfrm>
                <a:off x="3718000" y="2421175"/>
                <a:ext cx="835050" cy="97250"/>
              </a:xfrm>
              <a:custGeom>
                <a:avLst/>
                <a:gdLst/>
                <a:ahLst/>
                <a:cxnLst/>
                <a:rect l="l" t="t" r="r" b="b"/>
                <a:pathLst>
                  <a:path w="33402" h="3890" extrusionOk="0">
                    <a:moveTo>
                      <a:pt x="1" y="0"/>
                    </a:moveTo>
                    <a:lnTo>
                      <a:pt x="1" y="3890"/>
                    </a:lnTo>
                    <a:lnTo>
                      <a:pt x="33402" y="3890"/>
                    </a:lnTo>
                    <a:lnTo>
                      <a:pt x="323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7;p41">
                <a:extLst>
                  <a:ext uri="{FF2B5EF4-FFF2-40B4-BE49-F238E27FC236}">
                    <a16:creationId xmlns:a16="http://schemas.microsoft.com/office/drawing/2014/main" id="{6606FF3E-A7B3-C7C2-354C-A847D78702CC}"/>
                  </a:ext>
                </a:extLst>
              </p:cNvPr>
              <p:cNvSpPr/>
              <p:nvPr/>
            </p:nvSpPr>
            <p:spPr>
              <a:xfrm>
                <a:off x="3983275" y="2509475"/>
                <a:ext cx="353925" cy="9275"/>
              </a:xfrm>
              <a:custGeom>
                <a:avLst/>
                <a:gdLst/>
                <a:ahLst/>
                <a:cxnLst/>
                <a:rect l="l" t="t" r="r" b="b"/>
                <a:pathLst>
                  <a:path w="14157" h="371" extrusionOk="0">
                    <a:moveTo>
                      <a:pt x="7079" y="1"/>
                    </a:moveTo>
                    <a:lnTo>
                      <a:pt x="5319" y="26"/>
                    </a:lnTo>
                    <a:lnTo>
                      <a:pt x="4426" y="26"/>
                    </a:lnTo>
                    <a:lnTo>
                      <a:pt x="3546" y="52"/>
                    </a:lnTo>
                    <a:lnTo>
                      <a:pt x="1773" y="103"/>
                    </a:lnTo>
                    <a:lnTo>
                      <a:pt x="893" y="141"/>
                    </a:lnTo>
                    <a:lnTo>
                      <a:pt x="0" y="179"/>
                    </a:lnTo>
                    <a:lnTo>
                      <a:pt x="893" y="230"/>
                    </a:lnTo>
                    <a:lnTo>
                      <a:pt x="1773" y="269"/>
                    </a:lnTo>
                    <a:lnTo>
                      <a:pt x="3546" y="320"/>
                    </a:lnTo>
                    <a:lnTo>
                      <a:pt x="4426" y="345"/>
                    </a:lnTo>
                    <a:lnTo>
                      <a:pt x="5319" y="345"/>
                    </a:lnTo>
                    <a:lnTo>
                      <a:pt x="7079" y="371"/>
                    </a:lnTo>
                    <a:lnTo>
                      <a:pt x="8851" y="345"/>
                    </a:lnTo>
                    <a:lnTo>
                      <a:pt x="9744" y="345"/>
                    </a:lnTo>
                    <a:lnTo>
                      <a:pt x="10624" y="320"/>
                    </a:lnTo>
                    <a:lnTo>
                      <a:pt x="12397" y="269"/>
                    </a:lnTo>
                    <a:lnTo>
                      <a:pt x="13277" y="230"/>
                    </a:lnTo>
                    <a:lnTo>
                      <a:pt x="14157" y="179"/>
                    </a:lnTo>
                    <a:lnTo>
                      <a:pt x="13277" y="141"/>
                    </a:lnTo>
                    <a:lnTo>
                      <a:pt x="12397" y="103"/>
                    </a:lnTo>
                    <a:lnTo>
                      <a:pt x="10624" y="52"/>
                    </a:lnTo>
                    <a:lnTo>
                      <a:pt x="9744" y="26"/>
                    </a:lnTo>
                    <a:lnTo>
                      <a:pt x="8851" y="26"/>
                    </a:lnTo>
                    <a:lnTo>
                      <a:pt x="7079"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8;p41">
                <a:extLst>
                  <a:ext uri="{FF2B5EF4-FFF2-40B4-BE49-F238E27FC236}">
                    <a16:creationId xmlns:a16="http://schemas.microsoft.com/office/drawing/2014/main" id="{A4F393D0-695C-1D7F-9A6F-7E24090307BF}"/>
                  </a:ext>
                </a:extLst>
              </p:cNvPr>
              <p:cNvSpPr/>
              <p:nvPr/>
            </p:nvSpPr>
            <p:spPr>
              <a:xfrm>
                <a:off x="3933225" y="2781775"/>
                <a:ext cx="163250" cy="257950"/>
              </a:xfrm>
              <a:custGeom>
                <a:avLst/>
                <a:gdLst/>
                <a:ahLst/>
                <a:cxnLst/>
                <a:rect l="l" t="t" r="r" b="b"/>
                <a:pathLst>
                  <a:path w="6530" h="10318" extrusionOk="0">
                    <a:moveTo>
                      <a:pt x="0" y="0"/>
                    </a:moveTo>
                    <a:lnTo>
                      <a:pt x="102" y="383"/>
                    </a:lnTo>
                    <a:lnTo>
                      <a:pt x="204" y="753"/>
                    </a:lnTo>
                    <a:lnTo>
                      <a:pt x="319" y="1122"/>
                    </a:lnTo>
                    <a:lnTo>
                      <a:pt x="447" y="1479"/>
                    </a:lnTo>
                    <a:lnTo>
                      <a:pt x="574" y="1849"/>
                    </a:lnTo>
                    <a:lnTo>
                      <a:pt x="714" y="2206"/>
                    </a:lnTo>
                    <a:lnTo>
                      <a:pt x="1008" y="2933"/>
                    </a:lnTo>
                    <a:lnTo>
                      <a:pt x="1161" y="3278"/>
                    </a:lnTo>
                    <a:lnTo>
                      <a:pt x="1339" y="3635"/>
                    </a:lnTo>
                    <a:lnTo>
                      <a:pt x="1684" y="4323"/>
                    </a:lnTo>
                    <a:lnTo>
                      <a:pt x="2066" y="4999"/>
                    </a:lnTo>
                    <a:lnTo>
                      <a:pt x="2462" y="5675"/>
                    </a:lnTo>
                    <a:lnTo>
                      <a:pt x="2895" y="6313"/>
                    </a:lnTo>
                    <a:lnTo>
                      <a:pt x="3342" y="6951"/>
                    </a:lnTo>
                    <a:lnTo>
                      <a:pt x="3813" y="7563"/>
                    </a:lnTo>
                    <a:lnTo>
                      <a:pt x="4056" y="7869"/>
                    </a:lnTo>
                    <a:lnTo>
                      <a:pt x="4311" y="8162"/>
                    </a:lnTo>
                    <a:lnTo>
                      <a:pt x="4834" y="8736"/>
                    </a:lnTo>
                    <a:lnTo>
                      <a:pt x="5101" y="9017"/>
                    </a:lnTo>
                    <a:lnTo>
                      <a:pt x="5369" y="9285"/>
                    </a:lnTo>
                    <a:lnTo>
                      <a:pt x="5650" y="9565"/>
                    </a:lnTo>
                    <a:lnTo>
                      <a:pt x="5930" y="9820"/>
                    </a:lnTo>
                    <a:lnTo>
                      <a:pt x="6224" y="10075"/>
                    </a:lnTo>
                    <a:lnTo>
                      <a:pt x="6530" y="10318"/>
                    </a:lnTo>
                    <a:lnTo>
                      <a:pt x="6530" y="10318"/>
                    </a:lnTo>
                    <a:lnTo>
                      <a:pt x="6007" y="9756"/>
                    </a:lnTo>
                    <a:lnTo>
                      <a:pt x="5497" y="9170"/>
                    </a:lnTo>
                    <a:lnTo>
                      <a:pt x="4999" y="8583"/>
                    </a:lnTo>
                    <a:lnTo>
                      <a:pt x="4528" y="7984"/>
                    </a:lnTo>
                    <a:lnTo>
                      <a:pt x="4056" y="7372"/>
                    </a:lnTo>
                    <a:lnTo>
                      <a:pt x="3609" y="6759"/>
                    </a:lnTo>
                    <a:lnTo>
                      <a:pt x="3176" y="6122"/>
                    </a:lnTo>
                    <a:lnTo>
                      <a:pt x="2768" y="5484"/>
                    </a:lnTo>
                    <a:lnTo>
                      <a:pt x="2360" y="4834"/>
                    </a:lnTo>
                    <a:lnTo>
                      <a:pt x="1977" y="4170"/>
                    </a:lnTo>
                    <a:lnTo>
                      <a:pt x="1607" y="3495"/>
                    </a:lnTo>
                    <a:lnTo>
                      <a:pt x="1263" y="2819"/>
                    </a:lnTo>
                    <a:lnTo>
                      <a:pt x="918" y="2117"/>
                    </a:lnTo>
                    <a:lnTo>
                      <a:pt x="600" y="1428"/>
                    </a:lnTo>
                    <a:lnTo>
                      <a:pt x="293" y="714"/>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9;p41">
                <a:extLst>
                  <a:ext uri="{FF2B5EF4-FFF2-40B4-BE49-F238E27FC236}">
                    <a16:creationId xmlns:a16="http://schemas.microsoft.com/office/drawing/2014/main" id="{D41C9A37-8CF2-DAFA-A1A0-603FCDAD7EBF}"/>
                  </a:ext>
                </a:extLst>
              </p:cNvPr>
              <p:cNvSpPr/>
              <p:nvPr/>
            </p:nvSpPr>
            <p:spPr>
              <a:xfrm>
                <a:off x="3926525" y="2837875"/>
                <a:ext cx="201200" cy="448950"/>
              </a:xfrm>
              <a:custGeom>
                <a:avLst/>
                <a:gdLst/>
                <a:ahLst/>
                <a:cxnLst/>
                <a:rect l="l" t="t" r="r" b="b"/>
                <a:pathLst>
                  <a:path w="8048" h="17958" extrusionOk="0">
                    <a:moveTo>
                      <a:pt x="26" y="1"/>
                    </a:moveTo>
                    <a:lnTo>
                      <a:pt x="0" y="626"/>
                    </a:lnTo>
                    <a:lnTo>
                      <a:pt x="0" y="1263"/>
                    </a:lnTo>
                    <a:lnTo>
                      <a:pt x="26" y="1901"/>
                    </a:lnTo>
                    <a:lnTo>
                      <a:pt x="64" y="2539"/>
                    </a:lnTo>
                    <a:lnTo>
                      <a:pt x="128" y="3164"/>
                    </a:lnTo>
                    <a:lnTo>
                      <a:pt x="204" y="3801"/>
                    </a:lnTo>
                    <a:lnTo>
                      <a:pt x="306" y="4426"/>
                    </a:lnTo>
                    <a:lnTo>
                      <a:pt x="421" y="5051"/>
                    </a:lnTo>
                    <a:lnTo>
                      <a:pt x="549" y="5676"/>
                    </a:lnTo>
                    <a:lnTo>
                      <a:pt x="702" y="6288"/>
                    </a:lnTo>
                    <a:lnTo>
                      <a:pt x="868" y="6913"/>
                    </a:lnTo>
                    <a:lnTo>
                      <a:pt x="1059" y="7512"/>
                    </a:lnTo>
                    <a:lnTo>
                      <a:pt x="1263" y="8125"/>
                    </a:lnTo>
                    <a:lnTo>
                      <a:pt x="1480" y="8724"/>
                    </a:lnTo>
                    <a:lnTo>
                      <a:pt x="1709" y="9311"/>
                    </a:lnTo>
                    <a:lnTo>
                      <a:pt x="1964" y="9897"/>
                    </a:lnTo>
                    <a:lnTo>
                      <a:pt x="2232" y="10471"/>
                    </a:lnTo>
                    <a:lnTo>
                      <a:pt x="2526" y="11045"/>
                    </a:lnTo>
                    <a:lnTo>
                      <a:pt x="2819" y="11606"/>
                    </a:lnTo>
                    <a:lnTo>
                      <a:pt x="3138" y="12167"/>
                    </a:lnTo>
                    <a:lnTo>
                      <a:pt x="3469" y="12703"/>
                    </a:lnTo>
                    <a:lnTo>
                      <a:pt x="3814" y="13251"/>
                    </a:lnTo>
                    <a:lnTo>
                      <a:pt x="4171" y="13774"/>
                    </a:lnTo>
                    <a:lnTo>
                      <a:pt x="4541" y="14284"/>
                    </a:lnTo>
                    <a:lnTo>
                      <a:pt x="4936" y="14795"/>
                    </a:lnTo>
                    <a:lnTo>
                      <a:pt x="5331" y="15279"/>
                    </a:lnTo>
                    <a:lnTo>
                      <a:pt x="5752" y="15764"/>
                    </a:lnTo>
                    <a:lnTo>
                      <a:pt x="6186" y="16236"/>
                    </a:lnTo>
                    <a:lnTo>
                      <a:pt x="6632" y="16682"/>
                    </a:lnTo>
                    <a:lnTo>
                      <a:pt x="7091" y="17128"/>
                    </a:lnTo>
                    <a:lnTo>
                      <a:pt x="7563" y="17549"/>
                    </a:lnTo>
                    <a:lnTo>
                      <a:pt x="8048" y="17957"/>
                    </a:lnTo>
                    <a:lnTo>
                      <a:pt x="8048" y="17957"/>
                    </a:lnTo>
                    <a:lnTo>
                      <a:pt x="7601" y="17511"/>
                    </a:lnTo>
                    <a:lnTo>
                      <a:pt x="7155" y="17052"/>
                    </a:lnTo>
                    <a:lnTo>
                      <a:pt x="6734" y="16593"/>
                    </a:lnTo>
                    <a:lnTo>
                      <a:pt x="6313" y="16108"/>
                    </a:lnTo>
                    <a:lnTo>
                      <a:pt x="5905" y="15636"/>
                    </a:lnTo>
                    <a:lnTo>
                      <a:pt x="5510" y="15139"/>
                    </a:lnTo>
                    <a:lnTo>
                      <a:pt x="5127" y="14641"/>
                    </a:lnTo>
                    <a:lnTo>
                      <a:pt x="4770" y="14119"/>
                    </a:lnTo>
                    <a:lnTo>
                      <a:pt x="4413" y="13608"/>
                    </a:lnTo>
                    <a:lnTo>
                      <a:pt x="4069" y="13073"/>
                    </a:lnTo>
                    <a:lnTo>
                      <a:pt x="3737" y="12537"/>
                    </a:lnTo>
                    <a:lnTo>
                      <a:pt x="3418" y="12002"/>
                    </a:lnTo>
                    <a:lnTo>
                      <a:pt x="3112" y="11453"/>
                    </a:lnTo>
                    <a:lnTo>
                      <a:pt x="2819" y="10892"/>
                    </a:lnTo>
                    <a:lnTo>
                      <a:pt x="2551" y="10331"/>
                    </a:lnTo>
                    <a:lnTo>
                      <a:pt x="2296" y="9757"/>
                    </a:lnTo>
                    <a:lnTo>
                      <a:pt x="2041" y="9183"/>
                    </a:lnTo>
                    <a:lnTo>
                      <a:pt x="1799" y="8596"/>
                    </a:lnTo>
                    <a:lnTo>
                      <a:pt x="1582" y="8010"/>
                    </a:lnTo>
                    <a:lnTo>
                      <a:pt x="1365" y="7410"/>
                    </a:lnTo>
                    <a:lnTo>
                      <a:pt x="1174" y="6811"/>
                    </a:lnTo>
                    <a:lnTo>
                      <a:pt x="995" y="6212"/>
                    </a:lnTo>
                    <a:lnTo>
                      <a:pt x="842" y="5599"/>
                    </a:lnTo>
                    <a:lnTo>
                      <a:pt x="689" y="5000"/>
                    </a:lnTo>
                    <a:lnTo>
                      <a:pt x="549" y="4375"/>
                    </a:lnTo>
                    <a:lnTo>
                      <a:pt x="434" y="3763"/>
                    </a:lnTo>
                    <a:lnTo>
                      <a:pt x="332" y="3138"/>
                    </a:lnTo>
                    <a:lnTo>
                      <a:pt x="243" y="2513"/>
                    </a:lnTo>
                    <a:lnTo>
                      <a:pt x="166" y="1888"/>
                    </a:lnTo>
                    <a:lnTo>
                      <a:pt x="102" y="1263"/>
                    </a:lnTo>
                    <a:lnTo>
                      <a:pt x="51" y="626"/>
                    </a:lnTo>
                    <a:lnTo>
                      <a:pt x="2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00;p41">
                <a:extLst>
                  <a:ext uri="{FF2B5EF4-FFF2-40B4-BE49-F238E27FC236}">
                    <a16:creationId xmlns:a16="http://schemas.microsoft.com/office/drawing/2014/main" id="{03E80054-A386-2368-BBDE-8F6B25C1C081}"/>
                  </a:ext>
                </a:extLst>
              </p:cNvPr>
              <p:cNvSpPr/>
              <p:nvPr/>
            </p:nvSpPr>
            <p:spPr>
              <a:xfrm>
                <a:off x="4260650" y="2066950"/>
                <a:ext cx="335450" cy="245825"/>
              </a:xfrm>
              <a:custGeom>
                <a:avLst/>
                <a:gdLst/>
                <a:ahLst/>
                <a:cxnLst/>
                <a:rect l="l" t="t" r="r" b="b"/>
                <a:pathLst>
                  <a:path w="13418" h="9833" extrusionOk="0">
                    <a:moveTo>
                      <a:pt x="4044" y="0"/>
                    </a:moveTo>
                    <a:lnTo>
                      <a:pt x="3801" y="51"/>
                    </a:lnTo>
                    <a:lnTo>
                      <a:pt x="3508" y="115"/>
                    </a:lnTo>
                    <a:lnTo>
                      <a:pt x="3189" y="204"/>
                    </a:lnTo>
                    <a:lnTo>
                      <a:pt x="2870" y="319"/>
                    </a:lnTo>
                    <a:lnTo>
                      <a:pt x="2539" y="446"/>
                    </a:lnTo>
                    <a:lnTo>
                      <a:pt x="2207" y="587"/>
                    </a:lnTo>
                    <a:lnTo>
                      <a:pt x="1888" y="727"/>
                    </a:lnTo>
                    <a:lnTo>
                      <a:pt x="1582" y="880"/>
                    </a:lnTo>
                    <a:lnTo>
                      <a:pt x="1314" y="1033"/>
                    </a:lnTo>
                    <a:lnTo>
                      <a:pt x="1085" y="1173"/>
                    </a:lnTo>
                    <a:lnTo>
                      <a:pt x="906" y="1301"/>
                    </a:lnTo>
                    <a:lnTo>
                      <a:pt x="830" y="1365"/>
                    </a:lnTo>
                    <a:lnTo>
                      <a:pt x="779" y="1428"/>
                    </a:lnTo>
                    <a:lnTo>
                      <a:pt x="741" y="1480"/>
                    </a:lnTo>
                    <a:lnTo>
                      <a:pt x="728" y="1531"/>
                    </a:lnTo>
                    <a:lnTo>
                      <a:pt x="715" y="1569"/>
                    </a:lnTo>
                    <a:lnTo>
                      <a:pt x="741" y="1607"/>
                    </a:lnTo>
                    <a:lnTo>
                      <a:pt x="779" y="1633"/>
                    </a:lnTo>
                    <a:lnTo>
                      <a:pt x="830" y="1658"/>
                    </a:lnTo>
                    <a:lnTo>
                      <a:pt x="894" y="1684"/>
                    </a:lnTo>
                    <a:lnTo>
                      <a:pt x="970" y="1696"/>
                    </a:lnTo>
                    <a:lnTo>
                      <a:pt x="1149" y="1709"/>
                    </a:lnTo>
                    <a:lnTo>
                      <a:pt x="1365" y="1709"/>
                    </a:lnTo>
                    <a:lnTo>
                      <a:pt x="1621" y="1684"/>
                    </a:lnTo>
                    <a:lnTo>
                      <a:pt x="1876" y="1645"/>
                    </a:lnTo>
                    <a:lnTo>
                      <a:pt x="2437" y="1556"/>
                    </a:lnTo>
                    <a:lnTo>
                      <a:pt x="2985" y="1441"/>
                    </a:lnTo>
                    <a:lnTo>
                      <a:pt x="3457" y="1326"/>
                    </a:lnTo>
                    <a:lnTo>
                      <a:pt x="3903" y="1224"/>
                    </a:lnTo>
                    <a:lnTo>
                      <a:pt x="3903" y="1224"/>
                    </a:lnTo>
                    <a:lnTo>
                      <a:pt x="3266" y="1824"/>
                    </a:lnTo>
                    <a:lnTo>
                      <a:pt x="2615" y="2449"/>
                    </a:lnTo>
                    <a:lnTo>
                      <a:pt x="1876" y="3176"/>
                    </a:lnTo>
                    <a:lnTo>
                      <a:pt x="1149" y="3915"/>
                    </a:lnTo>
                    <a:lnTo>
                      <a:pt x="817" y="4260"/>
                    </a:lnTo>
                    <a:lnTo>
                      <a:pt x="524" y="4579"/>
                    </a:lnTo>
                    <a:lnTo>
                      <a:pt x="294" y="4859"/>
                    </a:lnTo>
                    <a:lnTo>
                      <a:pt x="116" y="5076"/>
                    </a:lnTo>
                    <a:lnTo>
                      <a:pt x="52" y="5165"/>
                    </a:lnTo>
                    <a:lnTo>
                      <a:pt x="14" y="5242"/>
                    </a:lnTo>
                    <a:lnTo>
                      <a:pt x="1" y="5306"/>
                    </a:lnTo>
                    <a:lnTo>
                      <a:pt x="14" y="5331"/>
                    </a:lnTo>
                    <a:lnTo>
                      <a:pt x="52" y="5382"/>
                    </a:lnTo>
                    <a:lnTo>
                      <a:pt x="116" y="5433"/>
                    </a:lnTo>
                    <a:lnTo>
                      <a:pt x="269" y="5522"/>
                    </a:lnTo>
                    <a:lnTo>
                      <a:pt x="447" y="5586"/>
                    </a:lnTo>
                    <a:lnTo>
                      <a:pt x="639" y="5650"/>
                    </a:lnTo>
                    <a:lnTo>
                      <a:pt x="957" y="5726"/>
                    </a:lnTo>
                    <a:lnTo>
                      <a:pt x="1098" y="5752"/>
                    </a:lnTo>
                    <a:lnTo>
                      <a:pt x="1072" y="5930"/>
                    </a:lnTo>
                    <a:lnTo>
                      <a:pt x="1047" y="6096"/>
                    </a:lnTo>
                    <a:lnTo>
                      <a:pt x="1021" y="6300"/>
                    </a:lnTo>
                    <a:lnTo>
                      <a:pt x="1021" y="6504"/>
                    </a:lnTo>
                    <a:lnTo>
                      <a:pt x="1021" y="6606"/>
                    </a:lnTo>
                    <a:lnTo>
                      <a:pt x="1034" y="6696"/>
                    </a:lnTo>
                    <a:lnTo>
                      <a:pt x="1059" y="6772"/>
                    </a:lnTo>
                    <a:lnTo>
                      <a:pt x="1085" y="6836"/>
                    </a:lnTo>
                    <a:lnTo>
                      <a:pt x="1123" y="6887"/>
                    </a:lnTo>
                    <a:lnTo>
                      <a:pt x="1174" y="6912"/>
                    </a:lnTo>
                    <a:lnTo>
                      <a:pt x="1200" y="6912"/>
                    </a:lnTo>
                    <a:lnTo>
                      <a:pt x="1251" y="6900"/>
                    </a:lnTo>
                    <a:lnTo>
                      <a:pt x="1391" y="6836"/>
                    </a:lnTo>
                    <a:lnTo>
                      <a:pt x="1569" y="6747"/>
                    </a:lnTo>
                    <a:lnTo>
                      <a:pt x="1799" y="6606"/>
                    </a:lnTo>
                    <a:lnTo>
                      <a:pt x="2322" y="6262"/>
                    </a:lnTo>
                    <a:lnTo>
                      <a:pt x="2896" y="5854"/>
                    </a:lnTo>
                    <a:lnTo>
                      <a:pt x="3470" y="5446"/>
                    </a:lnTo>
                    <a:lnTo>
                      <a:pt x="3967" y="5076"/>
                    </a:lnTo>
                    <a:lnTo>
                      <a:pt x="4516" y="4668"/>
                    </a:lnTo>
                    <a:lnTo>
                      <a:pt x="4516" y="4668"/>
                    </a:lnTo>
                    <a:lnTo>
                      <a:pt x="4197" y="5076"/>
                    </a:lnTo>
                    <a:lnTo>
                      <a:pt x="3929" y="5446"/>
                    </a:lnTo>
                    <a:lnTo>
                      <a:pt x="3623" y="5867"/>
                    </a:lnTo>
                    <a:lnTo>
                      <a:pt x="3342" y="6300"/>
                    </a:lnTo>
                    <a:lnTo>
                      <a:pt x="3227" y="6504"/>
                    </a:lnTo>
                    <a:lnTo>
                      <a:pt x="3125" y="6696"/>
                    </a:lnTo>
                    <a:lnTo>
                      <a:pt x="3049" y="6861"/>
                    </a:lnTo>
                    <a:lnTo>
                      <a:pt x="2998" y="7002"/>
                    </a:lnTo>
                    <a:lnTo>
                      <a:pt x="2998" y="7065"/>
                    </a:lnTo>
                    <a:lnTo>
                      <a:pt x="2998" y="7104"/>
                    </a:lnTo>
                    <a:lnTo>
                      <a:pt x="3011" y="7155"/>
                    </a:lnTo>
                    <a:lnTo>
                      <a:pt x="3023" y="7180"/>
                    </a:lnTo>
                    <a:lnTo>
                      <a:pt x="3062" y="7206"/>
                    </a:lnTo>
                    <a:lnTo>
                      <a:pt x="3113" y="7219"/>
                    </a:lnTo>
                    <a:lnTo>
                      <a:pt x="3240" y="7219"/>
                    </a:lnTo>
                    <a:lnTo>
                      <a:pt x="3419" y="7193"/>
                    </a:lnTo>
                    <a:lnTo>
                      <a:pt x="3623" y="7155"/>
                    </a:lnTo>
                    <a:lnTo>
                      <a:pt x="3852" y="7104"/>
                    </a:lnTo>
                    <a:lnTo>
                      <a:pt x="4095" y="7027"/>
                    </a:lnTo>
                    <a:lnTo>
                      <a:pt x="4618" y="6849"/>
                    </a:lnTo>
                    <a:lnTo>
                      <a:pt x="5128" y="6657"/>
                    </a:lnTo>
                    <a:lnTo>
                      <a:pt x="5561" y="6492"/>
                    </a:lnTo>
                    <a:lnTo>
                      <a:pt x="5982" y="6313"/>
                    </a:lnTo>
                    <a:lnTo>
                      <a:pt x="6110" y="6568"/>
                    </a:lnTo>
                    <a:lnTo>
                      <a:pt x="6454" y="7206"/>
                    </a:lnTo>
                    <a:lnTo>
                      <a:pt x="6696" y="7614"/>
                    </a:lnTo>
                    <a:lnTo>
                      <a:pt x="6951" y="8047"/>
                    </a:lnTo>
                    <a:lnTo>
                      <a:pt x="7245" y="8481"/>
                    </a:lnTo>
                    <a:lnTo>
                      <a:pt x="7538" y="8889"/>
                    </a:lnTo>
                    <a:lnTo>
                      <a:pt x="7729" y="9106"/>
                    </a:lnTo>
                    <a:lnTo>
                      <a:pt x="7908" y="9310"/>
                    </a:lnTo>
                    <a:lnTo>
                      <a:pt x="8086" y="9489"/>
                    </a:lnTo>
                    <a:lnTo>
                      <a:pt x="8265" y="9629"/>
                    </a:lnTo>
                    <a:lnTo>
                      <a:pt x="8431" y="9731"/>
                    </a:lnTo>
                    <a:lnTo>
                      <a:pt x="8520" y="9782"/>
                    </a:lnTo>
                    <a:lnTo>
                      <a:pt x="8597" y="9807"/>
                    </a:lnTo>
                    <a:lnTo>
                      <a:pt x="8686" y="9820"/>
                    </a:lnTo>
                    <a:lnTo>
                      <a:pt x="8762" y="9833"/>
                    </a:lnTo>
                    <a:lnTo>
                      <a:pt x="8839" y="9833"/>
                    </a:lnTo>
                    <a:lnTo>
                      <a:pt x="8915" y="9807"/>
                    </a:lnTo>
                    <a:lnTo>
                      <a:pt x="9043" y="9756"/>
                    </a:lnTo>
                    <a:lnTo>
                      <a:pt x="9170" y="9705"/>
                    </a:lnTo>
                    <a:lnTo>
                      <a:pt x="9477" y="9540"/>
                    </a:lnTo>
                    <a:lnTo>
                      <a:pt x="9795" y="9361"/>
                    </a:lnTo>
                    <a:lnTo>
                      <a:pt x="10140" y="9132"/>
                    </a:lnTo>
                    <a:lnTo>
                      <a:pt x="10484" y="8902"/>
                    </a:lnTo>
                    <a:lnTo>
                      <a:pt x="10816" y="8660"/>
                    </a:lnTo>
                    <a:lnTo>
                      <a:pt x="11453" y="8188"/>
                    </a:lnTo>
                    <a:lnTo>
                      <a:pt x="11479" y="8175"/>
                    </a:lnTo>
                    <a:lnTo>
                      <a:pt x="12461" y="7486"/>
                    </a:lnTo>
                    <a:lnTo>
                      <a:pt x="13417" y="6798"/>
                    </a:lnTo>
                    <a:lnTo>
                      <a:pt x="8699" y="1390"/>
                    </a:lnTo>
                    <a:lnTo>
                      <a:pt x="7296" y="3227"/>
                    </a:lnTo>
                    <a:lnTo>
                      <a:pt x="6913" y="2768"/>
                    </a:lnTo>
                    <a:lnTo>
                      <a:pt x="6492" y="2283"/>
                    </a:lnTo>
                    <a:lnTo>
                      <a:pt x="6288" y="2053"/>
                    </a:lnTo>
                    <a:lnTo>
                      <a:pt x="6084" y="1849"/>
                    </a:lnTo>
                    <a:lnTo>
                      <a:pt x="5918" y="1696"/>
                    </a:lnTo>
                    <a:lnTo>
                      <a:pt x="5778" y="1582"/>
                    </a:lnTo>
                    <a:lnTo>
                      <a:pt x="5702" y="1518"/>
                    </a:lnTo>
                    <a:lnTo>
                      <a:pt x="5625" y="1454"/>
                    </a:lnTo>
                    <a:lnTo>
                      <a:pt x="5561" y="1365"/>
                    </a:lnTo>
                    <a:lnTo>
                      <a:pt x="5485" y="1263"/>
                    </a:lnTo>
                    <a:lnTo>
                      <a:pt x="5344" y="1033"/>
                    </a:lnTo>
                    <a:lnTo>
                      <a:pt x="5204" y="791"/>
                    </a:lnTo>
                    <a:lnTo>
                      <a:pt x="5051" y="561"/>
                    </a:lnTo>
                    <a:lnTo>
                      <a:pt x="4962" y="446"/>
                    </a:lnTo>
                    <a:lnTo>
                      <a:pt x="4873" y="332"/>
                    </a:lnTo>
                    <a:lnTo>
                      <a:pt x="4771" y="242"/>
                    </a:lnTo>
                    <a:lnTo>
                      <a:pt x="4669" y="153"/>
                    </a:lnTo>
                    <a:lnTo>
                      <a:pt x="4554" y="77"/>
                    </a:lnTo>
                    <a:lnTo>
                      <a:pt x="4426" y="26"/>
                    </a:lnTo>
                    <a:lnTo>
                      <a:pt x="435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01;p41">
                <a:extLst>
                  <a:ext uri="{FF2B5EF4-FFF2-40B4-BE49-F238E27FC236}">
                    <a16:creationId xmlns:a16="http://schemas.microsoft.com/office/drawing/2014/main" id="{FA7863A8-8200-E8F6-3EAE-3874A94F83A1}"/>
                  </a:ext>
                </a:extLst>
              </p:cNvPr>
              <p:cNvSpPr/>
              <p:nvPr/>
            </p:nvSpPr>
            <p:spPr>
              <a:xfrm>
                <a:off x="4376075" y="2168975"/>
                <a:ext cx="17250" cy="15000"/>
              </a:xfrm>
              <a:custGeom>
                <a:avLst/>
                <a:gdLst/>
                <a:ahLst/>
                <a:cxnLst/>
                <a:rect l="l" t="t" r="r" b="b"/>
                <a:pathLst>
                  <a:path w="690" h="600" extrusionOk="0">
                    <a:moveTo>
                      <a:pt x="549" y="0"/>
                    </a:moveTo>
                    <a:lnTo>
                      <a:pt x="434" y="38"/>
                    </a:lnTo>
                    <a:lnTo>
                      <a:pt x="319" y="89"/>
                    </a:lnTo>
                    <a:lnTo>
                      <a:pt x="230" y="166"/>
                    </a:lnTo>
                    <a:lnTo>
                      <a:pt x="154" y="242"/>
                    </a:lnTo>
                    <a:lnTo>
                      <a:pt x="77" y="345"/>
                    </a:lnTo>
                    <a:lnTo>
                      <a:pt x="26" y="459"/>
                    </a:lnTo>
                    <a:lnTo>
                      <a:pt x="1" y="600"/>
                    </a:lnTo>
                    <a:lnTo>
                      <a:pt x="141" y="587"/>
                    </a:lnTo>
                    <a:lnTo>
                      <a:pt x="268" y="549"/>
                    </a:lnTo>
                    <a:lnTo>
                      <a:pt x="370" y="498"/>
                    </a:lnTo>
                    <a:lnTo>
                      <a:pt x="472" y="434"/>
                    </a:lnTo>
                    <a:lnTo>
                      <a:pt x="549" y="345"/>
                    </a:lnTo>
                    <a:lnTo>
                      <a:pt x="613" y="255"/>
                    </a:lnTo>
                    <a:lnTo>
                      <a:pt x="664" y="140"/>
                    </a:lnTo>
                    <a:lnTo>
                      <a:pt x="676" y="64"/>
                    </a:lnTo>
                    <a:lnTo>
                      <a:pt x="689"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02;p41">
                <a:extLst>
                  <a:ext uri="{FF2B5EF4-FFF2-40B4-BE49-F238E27FC236}">
                    <a16:creationId xmlns:a16="http://schemas.microsoft.com/office/drawing/2014/main" id="{9C251BB1-046E-0E95-A6A7-632C5AD67A87}"/>
                  </a:ext>
                </a:extLst>
              </p:cNvPr>
              <p:cNvSpPr/>
              <p:nvPr/>
            </p:nvSpPr>
            <p:spPr>
              <a:xfrm>
                <a:off x="4291900" y="2130075"/>
                <a:ext cx="84200" cy="73350"/>
              </a:xfrm>
              <a:custGeom>
                <a:avLst/>
                <a:gdLst/>
                <a:ahLst/>
                <a:cxnLst/>
                <a:rect l="l" t="t" r="r" b="b"/>
                <a:pathLst>
                  <a:path w="3368" h="2934" extrusionOk="0">
                    <a:moveTo>
                      <a:pt x="3368" y="0"/>
                    </a:moveTo>
                    <a:lnTo>
                      <a:pt x="3125" y="141"/>
                    </a:lnTo>
                    <a:lnTo>
                      <a:pt x="2896" y="294"/>
                    </a:lnTo>
                    <a:lnTo>
                      <a:pt x="2666" y="459"/>
                    </a:lnTo>
                    <a:lnTo>
                      <a:pt x="2437" y="625"/>
                    </a:lnTo>
                    <a:lnTo>
                      <a:pt x="2003" y="970"/>
                    </a:lnTo>
                    <a:lnTo>
                      <a:pt x="1569" y="1327"/>
                    </a:lnTo>
                    <a:lnTo>
                      <a:pt x="1161" y="1709"/>
                    </a:lnTo>
                    <a:lnTo>
                      <a:pt x="753" y="2092"/>
                    </a:lnTo>
                    <a:lnTo>
                      <a:pt x="371" y="2500"/>
                    </a:lnTo>
                    <a:lnTo>
                      <a:pt x="179" y="2717"/>
                    </a:lnTo>
                    <a:lnTo>
                      <a:pt x="1" y="2934"/>
                    </a:lnTo>
                    <a:lnTo>
                      <a:pt x="243" y="2781"/>
                    </a:lnTo>
                    <a:lnTo>
                      <a:pt x="485" y="2627"/>
                    </a:lnTo>
                    <a:lnTo>
                      <a:pt x="932" y="2309"/>
                    </a:lnTo>
                    <a:lnTo>
                      <a:pt x="1378" y="1964"/>
                    </a:lnTo>
                    <a:lnTo>
                      <a:pt x="1799" y="1594"/>
                    </a:lnTo>
                    <a:lnTo>
                      <a:pt x="2220" y="1225"/>
                    </a:lnTo>
                    <a:lnTo>
                      <a:pt x="2615" y="842"/>
                    </a:lnTo>
                    <a:lnTo>
                      <a:pt x="2819" y="638"/>
                    </a:lnTo>
                    <a:lnTo>
                      <a:pt x="3010" y="434"/>
                    </a:lnTo>
                    <a:lnTo>
                      <a:pt x="3189" y="217"/>
                    </a:lnTo>
                    <a:lnTo>
                      <a:pt x="336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03;p41">
                <a:extLst>
                  <a:ext uri="{FF2B5EF4-FFF2-40B4-BE49-F238E27FC236}">
                    <a16:creationId xmlns:a16="http://schemas.microsoft.com/office/drawing/2014/main" id="{56837747-7224-318C-5B1C-F7DB2F91AB18}"/>
                  </a:ext>
                </a:extLst>
              </p:cNvPr>
              <p:cNvSpPr/>
              <p:nvPr/>
            </p:nvSpPr>
            <p:spPr>
              <a:xfrm>
                <a:off x="2932400" y="2010825"/>
                <a:ext cx="158800" cy="191650"/>
              </a:xfrm>
              <a:custGeom>
                <a:avLst/>
                <a:gdLst/>
                <a:ahLst/>
                <a:cxnLst/>
                <a:rect l="l" t="t" r="r" b="b"/>
                <a:pathLst>
                  <a:path w="6352" h="7666" extrusionOk="0">
                    <a:moveTo>
                      <a:pt x="5242" y="1"/>
                    </a:moveTo>
                    <a:lnTo>
                      <a:pt x="2360" y="166"/>
                    </a:lnTo>
                    <a:lnTo>
                      <a:pt x="0" y="6581"/>
                    </a:lnTo>
                    <a:lnTo>
                      <a:pt x="2908" y="7308"/>
                    </a:lnTo>
                    <a:lnTo>
                      <a:pt x="3329" y="7410"/>
                    </a:lnTo>
                    <a:lnTo>
                      <a:pt x="3750" y="7487"/>
                    </a:lnTo>
                    <a:lnTo>
                      <a:pt x="4171" y="7563"/>
                    </a:lnTo>
                    <a:lnTo>
                      <a:pt x="4604" y="7614"/>
                    </a:lnTo>
                    <a:lnTo>
                      <a:pt x="5038" y="7640"/>
                    </a:lnTo>
                    <a:lnTo>
                      <a:pt x="5459" y="7665"/>
                    </a:lnTo>
                    <a:lnTo>
                      <a:pt x="5893" y="7665"/>
                    </a:lnTo>
                    <a:lnTo>
                      <a:pt x="6326" y="7653"/>
                    </a:lnTo>
                    <a:lnTo>
                      <a:pt x="6352" y="7653"/>
                    </a:lnTo>
                    <a:lnTo>
                      <a:pt x="524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04;p41">
                <a:extLst>
                  <a:ext uri="{FF2B5EF4-FFF2-40B4-BE49-F238E27FC236}">
                    <a16:creationId xmlns:a16="http://schemas.microsoft.com/office/drawing/2014/main" id="{DA808588-CC4E-97A2-4C7E-84331F112E8D}"/>
                  </a:ext>
                </a:extLst>
              </p:cNvPr>
              <p:cNvSpPr/>
              <p:nvPr/>
            </p:nvSpPr>
            <p:spPr>
              <a:xfrm rot="895991">
                <a:off x="2155724" y="1636200"/>
                <a:ext cx="368601" cy="165500"/>
              </a:xfrm>
              <a:custGeom>
                <a:avLst/>
                <a:gdLst/>
                <a:ahLst/>
                <a:cxnLst/>
                <a:rect l="l" t="t" r="r" b="b"/>
                <a:pathLst>
                  <a:path w="14744" h="6620" extrusionOk="0">
                    <a:moveTo>
                      <a:pt x="995" y="0"/>
                    </a:moveTo>
                    <a:lnTo>
                      <a:pt x="880" y="26"/>
                    </a:lnTo>
                    <a:lnTo>
                      <a:pt x="753" y="51"/>
                    </a:lnTo>
                    <a:lnTo>
                      <a:pt x="638" y="90"/>
                    </a:lnTo>
                    <a:lnTo>
                      <a:pt x="536" y="153"/>
                    </a:lnTo>
                    <a:lnTo>
                      <a:pt x="434" y="217"/>
                    </a:lnTo>
                    <a:lnTo>
                      <a:pt x="332" y="294"/>
                    </a:lnTo>
                    <a:lnTo>
                      <a:pt x="255" y="383"/>
                    </a:lnTo>
                    <a:lnTo>
                      <a:pt x="179" y="485"/>
                    </a:lnTo>
                    <a:lnTo>
                      <a:pt x="115" y="587"/>
                    </a:lnTo>
                    <a:lnTo>
                      <a:pt x="64" y="702"/>
                    </a:lnTo>
                    <a:lnTo>
                      <a:pt x="39" y="817"/>
                    </a:lnTo>
                    <a:lnTo>
                      <a:pt x="13" y="944"/>
                    </a:lnTo>
                    <a:lnTo>
                      <a:pt x="0" y="1237"/>
                    </a:lnTo>
                    <a:lnTo>
                      <a:pt x="0" y="1518"/>
                    </a:lnTo>
                    <a:lnTo>
                      <a:pt x="39" y="1799"/>
                    </a:lnTo>
                    <a:lnTo>
                      <a:pt x="90" y="2066"/>
                    </a:lnTo>
                    <a:lnTo>
                      <a:pt x="166" y="2334"/>
                    </a:lnTo>
                    <a:lnTo>
                      <a:pt x="255" y="2602"/>
                    </a:lnTo>
                    <a:lnTo>
                      <a:pt x="383" y="2857"/>
                    </a:lnTo>
                    <a:lnTo>
                      <a:pt x="523" y="3099"/>
                    </a:lnTo>
                    <a:lnTo>
                      <a:pt x="625" y="3252"/>
                    </a:lnTo>
                    <a:lnTo>
                      <a:pt x="727" y="3393"/>
                    </a:lnTo>
                    <a:lnTo>
                      <a:pt x="829" y="3533"/>
                    </a:lnTo>
                    <a:lnTo>
                      <a:pt x="944" y="3673"/>
                    </a:lnTo>
                    <a:lnTo>
                      <a:pt x="1148" y="3877"/>
                    </a:lnTo>
                    <a:lnTo>
                      <a:pt x="1365" y="4069"/>
                    </a:lnTo>
                    <a:lnTo>
                      <a:pt x="1582" y="4260"/>
                    </a:lnTo>
                    <a:lnTo>
                      <a:pt x="1811" y="4426"/>
                    </a:lnTo>
                    <a:lnTo>
                      <a:pt x="2054" y="4579"/>
                    </a:lnTo>
                    <a:lnTo>
                      <a:pt x="2296" y="4732"/>
                    </a:lnTo>
                    <a:lnTo>
                      <a:pt x="2551" y="4872"/>
                    </a:lnTo>
                    <a:lnTo>
                      <a:pt x="2806" y="5000"/>
                    </a:lnTo>
                    <a:lnTo>
                      <a:pt x="3087" y="5127"/>
                    </a:lnTo>
                    <a:lnTo>
                      <a:pt x="3354" y="5255"/>
                    </a:lnTo>
                    <a:lnTo>
                      <a:pt x="3635" y="5370"/>
                    </a:lnTo>
                    <a:lnTo>
                      <a:pt x="3928" y="5472"/>
                    </a:lnTo>
                    <a:lnTo>
                      <a:pt x="4209" y="5561"/>
                    </a:lnTo>
                    <a:lnTo>
                      <a:pt x="4502" y="5650"/>
                    </a:lnTo>
                    <a:lnTo>
                      <a:pt x="4796" y="5727"/>
                    </a:lnTo>
                    <a:lnTo>
                      <a:pt x="5089" y="5790"/>
                    </a:lnTo>
                    <a:lnTo>
                      <a:pt x="5357" y="5829"/>
                    </a:lnTo>
                    <a:lnTo>
                      <a:pt x="5612" y="5867"/>
                    </a:lnTo>
                    <a:lnTo>
                      <a:pt x="5880" y="5892"/>
                    </a:lnTo>
                    <a:lnTo>
                      <a:pt x="6135" y="5905"/>
                    </a:lnTo>
                    <a:lnTo>
                      <a:pt x="6543" y="5918"/>
                    </a:lnTo>
                    <a:lnTo>
                      <a:pt x="6951" y="5892"/>
                    </a:lnTo>
                    <a:lnTo>
                      <a:pt x="7359" y="5854"/>
                    </a:lnTo>
                    <a:lnTo>
                      <a:pt x="7754" y="5778"/>
                    </a:lnTo>
                    <a:lnTo>
                      <a:pt x="7984" y="5727"/>
                    </a:lnTo>
                    <a:lnTo>
                      <a:pt x="8214" y="5663"/>
                    </a:lnTo>
                    <a:lnTo>
                      <a:pt x="8361" y="5616"/>
                    </a:lnTo>
                    <a:lnTo>
                      <a:pt x="8361" y="5616"/>
                    </a:lnTo>
                    <a:lnTo>
                      <a:pt x="8354" y="5612"/>
                    </a:lnTo>
                    <a:lnTo>
                      <a:pt x="7984" y="5395"/>
                    </a:lnTo>
                    <a:lnTo>
                      <a:pt x="7627" y="5153"/>
                    </a:lnTo>
                    <a:lnTo>
                      <a:pt x="7283" y="4898"/>
                    </a:lnTo>
                    <a:lnTo>
                      <a:pt x="6938" y="4643"/>
                    </a:lnTo>
                    <a:lnTo>
                      <a:pt x="6275" y="4107"/>
                    </a:lnTo>
                    <a:lnTo>
                      <a:pt x="5701" y="3610"/>
                    </a:lnTo>
                    <a:lnTo>
                      <a:pt x="5140" y="3112"/>
                    </a:lnTo>
                    <a:lnTo>
                      <a:pt x="4579" y="2602"/>
                    </a:lnTo>
                    <a:lnTo>
                      <a:pt x="4043" y="2092"/>
                    </a:lnTo>
                    <a:lnTo>
                      <a:pt x="3610" y="1671"/>
                    </a:lnTo>
                    <a:lnTo>
                      <a:pt x="3176" y="1263"/>
                    </a:lnTo>
                    <a:lnTo>
                      <a:pt x="2946" y="1059"/>
                    </a:lnTo>
                    <a:lnTo>
                      <a:pt x="2717" y="868"/>
                    </a:lnTo>
                    <a:lnTo>
                      <a:pt x="2487" y="689"/>
                    </a:lnTo>
                    <a:lnTo>
                      <a:pt x="2245" y="510"/>
                    </a:lnTo>
                    <a:lnTo>
                      <a:pt x="2066" y="396"/>
                    </a:lnTo>
                    <a:lnTo>
                      <a:pt x="1875" y="281"/>
                    </a:lnTo>
                    <a:lnTo>
                      <a:pt x="1684" y="192"/>
                    </a:lnTo>
                    <a:lnTo>
                      <a:pt x="1493" y="90"/>
                    </a:lnTo>
                    <a:lnTo>
                      <a:pt x="1365" y="51"/>
                    </a:lnTo>
                    <a:lnTo>
                      <a:pt x="1250" y="13"/>
                    </a:lnTo>
                    <a:lnTo>
                      <a:pt x="1123" y="0"/>
                    </a:lnTo>
                    <a:close/>
                    <a:moveTo>
                      <a:pt x="13085" y="4120"/>
                    </a:moveTo>
                    <a:lnTo>
                      <a:pt x="12715" y="4145"/>
                    </a:lnTo>
                    <a:lnTo>
                      <a:pt x="12346" y="4196"/>
                    </a:lnTo>
                    <a:lnTo>
                      <a:pt x="11988" y="4273"/>
                    </a:lnTo>
                    <a:lnTo>
                      <a:pt x="11644" y="4362"/>
                    </a:lnTo>
                    <a:lnTo>
                      <a:pt x="11300" y="4464"/>
                    </a:lnTo>
                    <a:lnTo>
                      <a:pt x="10853" y="4630"/>
                    </a:lnTo>
                    <a:lnTo>
                      <a:pt x="10420" y="4796"/>
                    </a:lnTo>
                    <a:lnTo>
                      <a:pt x="9540" y="5178"/>
                    </a:lnTo>
                    <a:lnTo>
                      <a:pt x="9106" y="5357"/>
                    </a:lnTo>
                    <a:lnTo>
                      <a:pt x="8660" y="5523"/>
                    </a:lnTo>
                    <a:lnTo>
                      <a:pt x="8361" y="5616"/>
                    </a:lnTo>
                    <a:lnTo>
                      <a:pt x="8361" y="5616"/>
                    </a:lnTo>
                    <a:lnTo>
                      <a:pt x="8724" y="5829"/>
                    </a:lnTo>
                    <a:lnTo>
                      <a:pt x="9106" y="6020"/>
                    </a:lnTo>
                    <a:lnTo>
                      <a:pt x="9502" y="6186"/>
                    </a:lnTo>
                    <a:lnTo>
                      <a:pt x="9910" y="6339"/>
                    </a:lnTo>
                    <a:lnTo>
                      <a:pt x="10318" y="6454"/>
                    </a:lnTo>
                    <a:lnTo>
                      <a:pt x="10522" y="6505"/>
                    </a:lnTo>
                    <a:lnTo>
                      <a:pt x="10739" y="6543"/>
                    </a:lnTo>
                    <a:lnTo>
                      <a:pt x="10943" y="6581"/>
                    </a:lnTo>
                    <a:lnTo>
                      <a:pt x="11160" y="6594"/>
                    </a:lnTo>
                    <a:lnTo>
                      <a:pt x="11376" y="6619"/>
                    </a:lnTo>
                    <a:lnTo>
                      <a:pt x="11797" y="6619"/>
                    </a:lnTo>
                    <a:lnTo>
                      <a:pt x="12014" y="6607"/>
                    </a:lnTo>
                    <a:lnTo>
                      <a:pt x="12218" y="6581"/>
                    </a:lnTo>
                    <a:lnTo>
                      <a:pt x="12435" y="6556"/>
                    </a:lnTo>
                    <a:lnTo>
                      <a:pt x="12741" y="6492"/>
                    </a:lnTo>
                    <a:lnTo>
                      <a:pt x="13034" y="6403"/>
                    </a:lnTo>
                    <a:lnTo>
                      <a:pt x="13315" y="6288"/>
                    </a:lnTo>
                    <a:lnTo>
                      <a:pt x="13595" y="6147"/>
                    </a:lnTo>
                    <a:lnTo>
                      <a:pt x="13863" y="5994"/>
                    </a:lnTo>
                    <a:lnTo>
                      <a:pt x="14118" y="5816"/>
                    </a:lnTo>
                    <a:lnTo>
                      <a:pt x="14348" y="5625"/>
                    </a:lnTo>
                    <a:lnTo>
                      <a:pt x="14565" y="5408"/>
                    </a:lnTo>
                    <a:lnTo>
                      <a:pt x="14628" y="5331"/>
                    </a:lnTo>
                    <a:lnTo>
                      <a:pt x="14679" y="5242"/>
                    </a:lnTo>
                    <a:lnTo>
                      <a:pt x="14718" y="5153"/>
                    </a:lnTo>
                    <a:lnTo>
                      <a:pt x="14743" y="5063"/>
                    </a:lnTo>
                    <a:lnTo>
                      <a:pt x="14743" y="4974"/>
                    </a:lnTo>
                    <a:lnTo>
                      <a:pt x="14743" y="4885"/>
                    </a:lnTo>
                    <a:lnTo>
                      <a:pt x="14730" y="4783"/>
                    </a:lnTo>
                    <a:lnTo>
                      <a:pt x="14705" y="4706"/>
                    </a:lnTo>
                    <a:lnTo>
                      <a:pt x="14667" y="4617"/>
                    </a:lnTo>
                    <a:lnTo>
                      <a:pt x="14628" y="4541"/>
                    </a:lnTo>
                    <a:lnTo>
                      <a:pt x="14565" y="4464"/>
                    </a:lnTo>
                    <a:lnTo>
                      <a:pt x="14501" y="4388"/>
                    </a:lnTo>
                    <a:lnTo>
                      <a:pt x="14424" y="4336"/>
                    </a:lnTo>
                    <a:lnTo>
                      <a:pt x="14348" y="4285"/>
                    </a:lnTo>
                    <a:lnTo>
                      <a:pt x="14259" y="4234"/>
                    </a:lnTo>
                    <a:lnTo>
                      <a:pt x="14157" y="4209"/>
                    </a:lnTo>
                    <a:lnTo>
                      <a:pt x="13978" y="4171"/>
                    </a:lnTo>
                    <a:lnTo>
                      <a:pt x="13799" y="4145"/>
                    </a:lnTo>
                    <a:lnTo>
                      <a:pt x="13621" y="4132"/>
                    </a:lnTo>
                    <a:lnTo>
                      <a:pt x="13442" y="41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05;p41">
                <a:extLst>
                  <a:ext uri="{FF2B5EF4-FFF2-40B4-BE49-F238E27FC236}">
                    <a16:creationId xmlns:a16="http://schemas.microsoft.com/office/drawing/2014/main" id="{F935247E-BCC9-0753-D00F-C8E2BE9C930C}"/>
                  </a:ext>
                </a:extLst>
              </p:cNvPr>
              <p:cNvSpPr/>
              <p:nvPr/>
            </p:nvSpPr>
            <p:spPr>
              <a:xfrm rot="1310722">
                <a:off x="2001400" y="1773625"/>
                <a:ext cx="640249" cy="308000"/>
              </a:xfrm>
              <a:custGeom>
                <a:avLst/>
                <a:gdLst/>
                <a:ahLst/>
                <a:cxnLst/>
                <a:rect l="l" t="t" r="r" b="b"/>
                <a:pathLst>
                  <a:path w="25610" h="12320" extrusionOk="0">
                    <a:moveTo>
                      <a:pt x="1" y="0"/>
                    </a:moveTo>
                    <a:lnTo>
                      <a:pt x="77" y="242"/>
                    </a:lnTo>
                    <a:lnTo>
                      <a:pt x="281" y="816"/>
                    </a:lnTo>
                    <a:lnTo>
                      <a:pt x="396" y="1186"/>
                    </a:lnTo>
                    <a:lnTo>
                      <a:pt x="498" y="1581"/>
                    </a:lnTo>
                    <a:lnTo>
                      <a:pt x="600" y="1964"/>
                    </a:lnTo>
                    <a:lnTo>
                      <a:pt x="677" y="2321"/>
                    </a:lnTo>
                    <a:lnTo>
                      <a:pt x="817" y="3010"/>
                    </a:lnTo>
                    <a:lnTo>
                      <a:pt x="957" y="3622"/>
                    </a:lnTo>
                    <a:lnTo>
                      <a:pt x="1098" y="4158"/>
                    </a:lnTo>
                    <a:lnTo>
                      <a:pt x="1263" y="4642"/>
                    </a:lnTo>
                    <a:lnTo>
                      <a:pt x="1340" y="4834"/>
                    </a:lnTo>
                    <a:lnTo>
                      <a:pt x="1429" y="5025"/>
                    </a:lnTo>
                    <a:lnTo>
                      <a:pt x="1518" y="5191"/>
                    </a:lnTo>
                    <a:lnTo>
                      <a:pt x="1620" y="5369"/>
                    </a:lnTo>
                    <a:lnTo>
                      <a:pt x="1735" y="5535"/>
                    </a:lnTo>
                    <a:lnTo>
                      <a:pt x="1863" y="5688"/>
                    </a:lnTo>
                    <a:lnTo>
                      <a:pt x="1990" y="5841"/>
                    </a:lnTo>
                    <a:lnTo>
                      <a:pt x="2131" y="5981"/>
                    </a:lnTo>
                    <a:lnTo>
                      <a:pt x="2284" y="6122"/>
                    </a:lnTo>
                    <a:lnTo>
                      <a:pt x="2437" y="6236"/>
                    </a:lnTo>
                    <a:lnTo>
                      <a:pt x="2602" y="6364"/>
                    </a:lnTo>
                    <a:lnTo>
                      <a:pt x="2768" y="6466"/>
                    </a:lnTo>
                    <a:lnTo>
                      <a:pt x="2947" y="6568"/>
                    </a:lnTo>
                    <a:lnTo>
                      <a:pt x="3125" y="6657"/>
                    </a:lnTo>
                    <a:lnTo>
                      <a:pt x="3317" y="6734"/>
                    </a:lnTo>
                    <a:lnTo>
                      <a:pt x="3508" y="6810"/>
                    </a:lnTo>
                    <a:lnTo>
                      <a:pt x="19182" y="12128"/>
                    </a:lnTo>
                    <a:lnTo>
                      <a:pt x="19373" y="12179"/>
                    </a:lnTo>
                    <a:lnTo>
                      <a:pt x="19577" y="12230"/>
                    </a:lnTo>
                    <a:lnTo>
                      <a:pt x="19768" y="12269"/>
                    </a:lnTo>
                    <a:lnTo>
                      <a:pt x="19972" y="12294"/>
                    </a:lnTo>
                    <a:lnTo>
                      <a:pt x="20177" y="12320"/>
                    </a:lnTo>
                    <a:lnTo>
                      <a:pt x="20368" y="12320"/>
                    </a:lnTo>
                    <a:lnTo>
                      <a:pt x="20572" y="12307"/>
                    </a:lnTo>
                    <a:lnTo>
                      <a:pt x="20776" y="12294"/>
                    </a:lnTo>
                    <a:lnTo>
                      <a:pt x="20967" y="12269"/>
                    </a:lnTo>
                    <a:lnTo>
                      <a:pt x="21171" y="12230"/>
                    </a:lnTo>
                    <a:lnTo>
                      <a:pt x="21363" y="12179"/>
                    </a:lnTo>
                    <a:lnTo>
                      <a:pt x="21554" y="12116"/>
                    </a:lnTo>
                    <a:lnTo>
                      <a:pt x="21745" y="12039"/>
                    </a:lnTo>
                    <a:lnTo>
                      <a:pt x="21924" y="11963"/>
                    </a:lnTo>
                    <a:lnTo>
                      <a:pt x="22102" y="11861"/>
                    </a:lnTo>
                    <a:lnTo>
                      <a:pt x="22281" y="11759"/>
                    </a:lnTo>
                    <a:lnTo>
                      <a:pt x="22510" y="11606"/>
                    </a:lnTo>
                    <a:lnTo>
                      <a:pt x="22753" y="11440"/>
                    </a:lnTo>
                    <a:lnTo>
                      <a:pt x="22995" y="11261"/>
                    </a:lnTo>
                    <a:lnTo>
                      <a:pt x="23250" y="11057"/>
                    </a:lnTo>
                    <a:lnTo>
                      <a:pt x="23492" y="10853"/>
                    </a:lnTo>
                    <a:lnTo>
                      <a:pt x="23747" y="10624"/>
                    </a:lnTo>
                    <a:lnTo>
                      <a:pt x="23990" y="10394"/>
                    </a:lnTo>
                    <a:lnTo>
                      <a:pt x="24232" y="10139"/>
                    </a:lnTo>
                    <a:lnTo>
                      <a:pt x="24882" y="9425"/>
                    </a:lnTo>
                    <a:lnTo>
                      <a:pt x="25316" y="8978"/>
                    </a:lnTo>
                    <a:lnTo>
                      <a:pt x="25609" y="86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6;p41">
                <a:extLst>
                  <a:ext uri="{FF2B5EF4-FFF2-40B4-BE49-F238E27FC236}">
                    <a16:creationId xmlns:a16="http://schemas.microsoft.com/office/drawing/2014/main" id="{97B997F5-22E7-8D93-FF78-F526C552C8FA}"/>
                  </a:ext>
                </a:extLst>
              </p:cNvPr>
              <p:cNvSpPr/>
              <p:nvPr/>
            </p:nvSpPr>
            <p:spPr>
              <a:xfrm rot="1427036">
                <a:off x="2001100" y="1772350"/>
                <a:ext cx="640550" cy="220000"/>
              </a:xfrm>
              <a:custGeom>
                <a:avLst/>
                <a:gdLst/>
                <a:ahLst/>
                <a:cxnLst/>
                <a:rect l="l" t="t" r="r" b="b"/>
                <a:pathLst>
                  <a:path w="25622" h="8800" extrusionOk="0">
                    <a:moveTo>
                      <a:pt x="102" y="0"/>
                    </a:moveTo>
                    <a:lnTo>
                      <a:pt x="38" y="26"/>
                    </a:lnTo>
                    <a:lnTo>
                      <a:pt x="13" y="38"/>
                    </a:lnTo>
                    <a:lnTo>
                      <a:pt x="13" y="51"/>
                    </a:lnTo>
                    <a:lnTo>
                      <a:pt x="0" y="77"/>
                    </a:lnTo>
                    <a:lnTo>
                      <a:pt x="13" y="102"/>
                    </a:lnTo>
                    <a:lnTo>
                      <a:pt x="51" y="153"/>
                    </a:lnTo>
                    <a:lnTo>
                      <a:pt x="115" y="217"/>
                    </a:lnTo>
                    <a:lnTo>
                      <a:pt x="217" y="293"/>
                    </a:lnTo>
                    <a:lnTo>
                      <a:pt x="510" y="472"/>
                    </a:lnTo>
                    <a:lnTo>
                      <a:pt x="918" y="689"/>
                    </a:lnTo>
                    <a:lnTo>
                      <a:pt x="1428" y="931"/>
                    </a:lnTo>
                    <a:lnTo>
                      <a:pt x="2053" y="1212"/>
                    </a:lnTo>
                    <a:lnTo>
                      <a:pt x="2767" y="1518"/>
                    </a:lnTo>
                    <a:lnTo>
                      <a:pt x="3584" y="1849"/>
                    </a:lnTo>
                    <a:lnTo>
                      <a:pt x="4476" y="2206"/>
                    </a:lnTo>
                    <a:lnTo>
                      <a:pt x="5446" y="2576"/>
                    </a:lnTo>
                    <a:lnTo>
                      <a:pt x="6491" y="2972"/>
                    </a:lnTo>
                    <a:lnTo>
                      <a:pt x="7601" y="3392"/>
                    </a:lnTo>
                    <a:lnTo>
                      <a:pt x="8762" y="3813"/>
                    </a:lnTo>
                    <a:lnTo>
                      <a:pt x="9986" y="4247"/>
                    </a:lnTo>
                    <a:lnTo>
                      <a:pt x="11261" y="4693"/>
                    </a:lnTo>
                    <a:lnTo>
                      <a:pt x="12562" y="5140"/>
                    </a:lnTo>
                    <a:lnTo>
                      <a:pt x="13876" y="5573"/>
                    </a:lnTo>
                    <a:lnTo>
                      <a:pt x="15151" y="5994"/>
                    </a:lnTo>
                    <a:lnTo>
                      <a:pt x="16388" y="6389"/>
                    </a:lnTo>
                    <a:lnTo>
                      <a:pt x="17574" y="6772"/>
                    </a:lnTo>
                    <a:lnTo>
                      <a:pt x="18696" y="7116"/>
                    </a:lnTo>
                    <a:lnTo>
                      <a:pt x="19768" y="7435"/>
                    </a:lnTo>
                    <a:lnTo>
                      <a:pt x="20762" y="7729"/>
                    </a:lnTo>
                    <a:lnTo>
                      <a:pt x="21693" y="7984"/>
                    </a:lnTo>
                    <a:lnTo>
                      <a:pt x="22535" y="8213"/>
                    </a:lnTo>
                    <a:lnTo>
                      <a:pt x="23300" y="8404"/>
                    </a:lnTo>
                    <a:lnTo>
                      <a:pt x="23951" y="8570"/>
                    </a:lnTo>
                    <a:lnTo>
                      <a:pt x="24512" y="8685"/>
                    </a:lnTo>
                    <a:lnTo>
                      <a:pt x="24971" y="8762"/>
                    </a:lnTo>
                    <a:lnTo>
                      <a:pt x="25315" y="8800"/>
                    </a:lnTo>
                    <a:lnTo>
                      <a:pt x="25430" y="8800"/>
                    </a:lnTo>
                    <a:lnTo>
                      <a:pt x="25532" y="8787"/>
                    </a:lnTo>
                    <a:lnTo>
                      <a:pt x="25596" y="8774"/>
                    </a:lnTo>
                    <a:lnTo>
                      <a:pt x="25609" y="8762"/>
                    </a:lnTo>
                    <a:lnTo>
                      <a:pt x="25621" y="8736"/>
                    </a:lnTo>
                    <a:lnTo>
                      <a:pt x="25621" y="8723"/>
                    </a:lnTo>
                    <a:lnTo>
                      <a:pt x="25621" y="8698"/>
                    </a:lnTo>
                    <a:lnTo>
                      <a:pt x="25583" y="8647"/>
                    </a:lnTo>
                    <a:lnTo>
                      <a:pt x="25507" y="8583"/>
                    </a:lnTo>
                    <a:lnTo>
                      <a:pt x="25417" y="8507"/>
                    </a:lnTo>
                    <a:lnTo>
                      <a:pt x="25124" y="8328"/>
                    </a:lnTo>
                    <a:lnTo>
                      <a:pt x="24716" y="8111"/>
                    </a:lnTo>
                    <a:lnTo>
                      <a:pt x="24193" y="7869"/>
                    </a:lnTo>
                    <a:lnTo>
                      <a:pt x="23568" y="7588"/>
                    </a:lnTo>
                    <a:lnTo>
                      <a:pt x="22854" y="7282"/>
                    </a:lnTo>
                    <a:lnTo>
                      <a:pt x="22051" y="6951"/>
                    </a:lnTo>
                    <a:lnTo>
                      <a:pt x="21158" y="6594"/>
                    </a:lnTo>
                    <a:lnTo>
                      <a:pt x="20176" y="6211"/>
                    </a:lnTo>
                    <a:lnTo>
                      <a:pt x="19143" y="5816"/>
                    </a:lnTo>
                    <a:lnTo>
                      <a:pt x="18033" y="5407"/>
                    </a:lnTo>
                    <a:lnTo>
                      <a:pt x="16860" y="4987"/>
                    </a:lnTo>
                    <a:lnTo>
                      <a:pt x="15636" y="4553"/>
                    </a:lnTo>
                    <a:lnTo>
                      <a:pt x="14373" y="4107"/>
                    </a:lnTo>
                    <a:lnTo>
                      <a:pt x="13059" y="3660"/>
                    </a:lnTo>
                    <a:lnTo>
                      <a:pt x="11759" y="3227"/>
                    </a:lnTo>
                    <a:lnTo>
                      <a:pt x="10483" y="2806"/>
                    </a:lnTo>
                    <a:lnTo>
                      <a:pt x="9246" y="2398"/>
                    </a:lnTo>
                    <a:lnTo>
                      <a:pt x="8060" y="2028"/>
                    </a:lnTo>
                    <a:lnTo>
                      <a:pt x="6925" y="1683"/>
                    </a:lnTo>
                    <a:lnTo>
                      <a:pt x="5867" y="1365"/>
                    </a:lnTo>
                    <a:lnTo>
                      <a:pt x="4859" y="1071"/>
                    </a:lnTo>
                    <a:lnTo>
                      <a:pt x="3928" y="803"/>
                    </a:lnTo>
                    <a:lnTo>
                      <a:pt x="3086" y="574"/>
                    </a:lnTo>
                    <a:lnTo>
                      <a:pt x="2334" y="383"/>
                    </a:lnTo>
                    <a:lnTo>
                      <a:pt x="1671" y="230"/>
                    </a:lnTo>
                    <a:lnTo>
                      <a:pt x="1110" y="115"/>
                    </a:lnTo>
                    <a:lnTo>
                      <a:pt x="650" y="38"/>
                    </a:lnTo>
                    <a:lnTo>
                      <a:pt x="3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7;p41">
                <a:extLst>
                  <a:ext uri="{FF2B5EF4-FFF2-40B4-BE49-F238E27FC236}">
                    <a16:creationId xmlns:a16="http://schemas.microsoft.com/office/drawing/2014/main" id="{26661D0E-0985-9E9D-9B23-5521DA54FD16}"/>
                  </a:ext>
                </a:extLst>
              </p:cNvPr>
              <p:cNvSpPr/>
              <p:nvPr/>
            </p:nvSpPr>
            <p:spPr>
              <a:xfrm>
                <a:off x="2571150" y="2003800"/>
                <a:ext cx="566925" cy="161675"/>
              </a:xfrm>
              <a:custGeom>
                <a:avLst/>
                <a:gdLst/>
                <a:ahLst/>
                <a:cxnLst/>
                <a:rect l="l" t="t" r="r" b="b"/>
                <a:pathLst>
                  <a:path w="22677" h="6467" extrusionOk="0">
                    <a:moveTo>
                      <a:pt x="5791" y="1"/>
                    </a:moveTo>
                    <a:lnTo>
                      <a:pt x="4885" y="14"/>
                    </a:lnTo>
                    <a:lnTo>
                      <a:pt x="4057" y="52"/>
                    </a:lnTo>
                    <a:lnTo>
                      <a:pt x="3317" y="103"/>
                    </a:lnTo>
                    <a:lnTo>
                      <a:pt x="2666" y="180"/>
                    </a:lnTo>
                    <a:lnTo>
                      <a:pt x="2118" y="243"/>
                    </a:lnTo>
                    <a:lnTo>
                      <a:pt x="1684" y="320"/>
                    </a:lnTo>
                    <a:lnTo>
                      <a:pt x="1353" y="384"/>
                    </a:lnTo>
                    <a:lnTo>
                      <a:pt x="1034" y="447"/>
                    </a:lnTo>
                    <a:lnTo>
                      <a:pt x="983" y="473"/>
                    </a:lnTo>
                    <a:lnTo>
                      <a:pt x="919" y="511"/>
                    </a:lnTo>
                    <a:lnTo>
                      <a:pt x="741" y="651"/>
                    </a:lnTo>
                    <a:lnTo>
                      <a:pt x="537" y="817"/>
                    </a:lnTo>
                    <a:lnTo>
                      <a:pt x="345" y="1021"/>
                    </a:lnTo>
                    <a:lnTo>
                      <a:pt x="167" y="1225"/>
                    </a:lnTo>
                    <a:lnTo>
                      <a:pt x="90" y="1315"/>
                    </a:lnTo>
                    <a:lnTo>
                      <a:pt x="39" y="1404"/>
                    </a:lnTo>
                    <a:lnTo>
                      <a:pt x="14" y="1480"/>
                    </a:lnTo>
                    <a:lnTo>
                      <a:pt x="1" y="1557"/>
                    </a:lnTo>
                    <a:lnTo>
                      <a:pt x="14" y="1582"/>
                    </a:lnTo>
                    <a:lnTo>
                      <a:pt x="26" y="1595"/>
                    </a:lnTo>
                    <a:lnTo>
                      <a:pt x="52" y="1621"/>
                    </a:lnTo>
                    <a:lnTo>
                      <a:pt x="77" y="1633"/>
                    </a:lnTo>
                    <a:lnTo>
                      <a:pt x="345" y="1608"/>
                    </a:lnTo>
                    <a:lnTo>
                      <a:pt x="1098" y="1570"/>
                    </a:lnTo>
                    <a:lnTo>
                      <a:pt x="2233" y="1519"/>
                    </a:lnTo>
                    <a:lnTo>
                      <a:pt x="2909" y="1493"/>
                    </a:lnTo>
                    <a:lnTo>
                      <a:pt x="3636" y="1480"/>
                    </a:lnTo>
                    <a:lnTo>
                      <a:pt x="4426" y="1480"/>
                    </a:lnTo>
                    <a:lnTo>
                      <a:pt x="5243" y="1493"/>
                    </a:lnTo>
                    <a:lnTo>
                      <a:pt x="6084" y="1519"/>
                    </a:lnTo>
                    <a:lnTo>
                      <a:pt x="6939" y="1570"/>
                    </a:lnTo>
                    <a:lnTo>
                      <a:pt x="7793" y="1646"/>
                    </a:lnTo>
                    <a:lnTo>
                      <a:pt x="8635" y="1735"/>
                    </a:lnTo>
                    <a:lnTo>
                      <a:pt x="9043" y="1799"/>
                    </a:lnTo>
                    <a:lnTo>
                      <a:pt x="9451" y="1863"/>
                    </a:lnTo>
                    <a:lnTo>
                      <a:pt x="9847" y="1927"/>
                    </a:lnTo>
                    <a:lnTo>
                      <a:pt x="10229" y="2016"/>
                    </a:lnTo>
                    <a:lnTo>
                      <a:pt x="10956" y="2195"/>
                    </a:lnTo>
                    <a:lnTo>
                      <a:pt x="11760" y="2424"/>
                    </a:lnTo>
                    <a:lnTo>
                      <a:pt x="12614" y="2692"/>
                    </a:lnTo>
                    <a:lnTo>
                      <a:pt x="13519" y="2985"/>
                    </a:lnTo>
                    <a:lnTo>
                      <a:pt x="14463" y="3304"/>
                    </a:lnTo>
                    <a:lnTo>
                      <a:pt x="15407" y="3648"/>
                    </a:lnTo>
                    <a:lnTo>
                      <a:pt x="16363" y="3993"/>
                    </a:lnTo>
                    <a:lnTo>
                      <a:pt x="17294" y="4350"/>
                    </a:lnTo>
                    <a:lnTo>
                      <a:pt x="19067" y="5039"/>
                    </a:lnTo>
                    <a:lnTo>
                      <a:pt x="20623" y="5651"/>
                    </a:lnTo>
                    <a:lnTo>
                      <a:pt x="21822" y="6148"/>
                    </a:lnTo>
                    <a:lnTo>
                      <a:pt x="22562" y="6454"/>
                    </a:lnTo>
                    <a:lnTo>
                      <a:pt x="22587" y="6467"/>
                    </a:lnTo>
                    <a:lnTo>
                      <a:pt x="22613" y="6454"/>
                    </a:lnTo>
                    <a:lnTo>
                      <a:pt x="22651" y="6441"/>
                    </a:lnTo>
                    <a:lnTo>
                      <a:pt x="22676" y="6390"/>
                    </a:lnTo>
                    <a:lnTo>
                      <a:pt x="22676" y="6365"/>
                    </a:lnTo>
                    <a:lnTo>
                      <a:pt x="22664" y="6339"/>
                    </a:lnTo>
                    <a:lnTo>
                      <a:pt x="22587" y="6174"/>
                    </a:lnTo>
                    <a:lnTo>
                      <a:pt x="22460" y="5970"/>
                    </a:lnTo>
                    <a:lnTo>
                      <a:pt x="22294" y="5727"/>
                    </a:lnTo>
                    <a:lnTo>
                      <a:pt x="22077" y="5447"/>
                    </a:lnTo>
                    <a:lnTo>
                      <a:pt x="21809" y="5141"/>
                    </a:lnTo>
                    <a:lnTo>
                      <a:pt x="21490" y="4796"/>
                    </a:lnTo>
                    <a:lnTo>
                      <a:pt x="21299" y="4630"/>
                    </a:lnTo>
                    <a:lnTo>
                      <a:pt x="21108" y="4439"/>
                    </a:lnTo>
                    <a:lnTo>
                      <a:pt x="20891" y="4261"/>
                    </a:lnTo>
                    <a:lnTo>
                      <a:pt x="20649" y="4069"/>
                    </a:lnTo>
                    <a:lnTo>
                      <a:pt x="20406" y="3891"/>
                    </a:lnTo>
                    <a:lnTo>
                      <a:pt x="20138" y="3699"/>
                    </a:lnTo>
                    <a:lnTo>
                      <a:pt x="19845" y="3495"/>
                    </a:lnTo>
                    <a:lnTo>
                      <a:pt x="19539" y="3304"/>
                    </a:lnTo>
                    <a:lnTo>
                      <a:pt x="19220" y="3113"/>
                    </a:lnTo>
                    <a:lnTo>
                      <a:pt x="18863" y="2921"/>
                    </a:lnTo>
                    <a:lnTo>
                      <a:pt x="18493" y="2717"/>
                    </a:lnTo>
                    <a:lnTo>
                      <a:pt x="18111" y="2526"/>
                    </a:lnTo>
                    <a:lnTo>
                      <a:pt x="17703" y="2335"/>
                    </a:lnTo>
                    <a:lnTo>
                      <a:pt x="17256" y="2156"/>
                    </a:lnTo>
                    <a:lnTo>
                      <a:pt x="16797" y="1965"/>
                    </a:lnTo>
                    <a:lnTo>
                      <a:pt x="16325" y="1786"/>
                    </a:lnTo>
                    <a:lnTo>
                      <a:pt x="15815" y="1608"/>
                    </a:lnTo>
                    <a:lnTo>
                      <a:pt x="15279" y="1429"/>
                    </a:lnTo>
                    <a:lnTo>
                      <a:pt x="14718" y="1264"/>
                    </a:lnTo>
                    <a:lnTo>
                      <a:pt x="14144" y="1098"/>
                    </a:lnTo>
                    <a:lnTo>
                      <a:pt x="13456" y="932"/>
                    </a:lnTo>
                    <a:lnTo>
                      <a:pt x="12767" y="766"/>
                    </a:lnTo>
                    <a:lnTo>
                      <a:pt x="12104" y="626"/>
                    </a:lnTo>
                    <a:lnTo>
                      <a:pt x="11453" y="511"/>
                    </a:lnTo>
                    <a:lnTo>
                      <a:pt x="10816" y="396"/>
                    </a:lnTo>
                    <a:lnTo>
                      <a:pt x="10191" y="307"/>
                    </a:lnTo>
                    <a:lnTo>
                      <a:pt x="9591" y="231"/>
                    </a:lnTo>
                    <a:lnTo>
                      <a:pt x="8992" y="167"/>
                    </a:lnTo>
                    <a:lnTo>
                      <a:pt x="8418" y="116"/>
                    </a:lnTo>
                    <a:lnTo>
                      <a:pt x="7857" y="65"/>
                    </a:lnTo>
                    <a:lnTo>
                      <a:pt x="7309" y="39"/>
                    </a:lnTo>
                    <a:lnTo>
                      <a:pt x="6786" y="14"/>
                    </a:lnTo>
                    <a:lnTo>
                      <a:pt x="6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8;p41">
                <a:extLst>
                  <a:ext uri="{FF2B5EF4-FFF2-40B4-BE49-F238E27FC236}">
                    <a16:creationId xmlns:a16="http://schemas.microsoft.com/office/drawing/2014/main" id="{EFA55402-35E3-2C7A-63F8-44511E260E8E}"/>
                  </a:ext>
                </a:extLst>
              </p:cNvPr>
              <p:cNvSpPr/>
              <p:nvPr/>
            </p:nvSpPr>
            <p:spPr>
              <a:xfrm>
                <a:off x="2688800" y="2040150"/>
                <a:ext cx="447675" cy="125975"/>
              </a:xfrm>
              <a:custGeom>
                <a:avLst/>
                <a:gdLst/>
                <a:ahLst/>
                <a:cxnLst/>
                <a:rect l="l" t="t" r="r" b="b"/>
                <a:pathLst>
                  <a:path w="17907" h="5039" extrusionOk="0">
                    <a:moveTo>
                      <a:pt x="830" y="1"/>
                    </a:moveTo>
                    <a:lnTo>
                      <a:pt x="371" y="14"/>
                    </a:lnTo>
                    <a:lnTo>
                      <a:pt x="1" y="39"/>
                    </a:lnTo>
                    <a:lnTo>
                      <a:pt x="17881" y="5038"/>
                    </a:lnTo>
                    <a:lnTo>
                      <a:pt x="17894" y="5026"/>
                    </a:lnTo>
                    <a:lnTo>
                      <a:pt x="17907" y="5013"/>
                    </a:lnTo>
                    <a:lnTo>
                      <a:pt x="17907" y="5000"/>
                    </a:lnTo>
                    <a:lnTo>
                      <a:pt x="17894" y="4987"/>
                    </a:lnTo>
                    <a:lnTo>
                      <a:pt x="17001" y="4477"/>
                    </a:lnTo>
                    <a:lnTo>
                      <a:pt x="16108" y="3993"/>
                    </a:lnTo>
                    <a:lnTo>
                      <a:pt x="15228" y="3546"/>
                    </a:lnTo>
                    <a:lnTo>
                      <a:pt x="14361" y="3138"/>
                    </a:lnTo>
                    <a:lnTo>
                      <a:pt x="13519" y="2768"/>
                    </a:lnTo>
                    <a:lnTo>
                      <a:pt x="12678" y="2424"/>
                    </a:lnTo>
                    <a:lnTo>
                      <a:pt x="11849" y="2105"/>
                    </a:lnTo>
                    <a:lnTo>
                      <a:pt x="11045" y="1812"/>
                    </a:lnTo>
                    <a:lnTo>
                      <a:pt x="10255" y="1557"/>
                    </a:lnTo>
                    <a:lnTo>
                      <a:pt x="9489" y="1314"/>
                    </a:lnTo>
                    <a:lnTo>
                      <a:pt x="8737" y="1110"/>
                    </a:lnTo>
                    <a:lnTo>
                      <a:pt x="8010" y="919"/>
                    </a:lnTo>
                    <a:lnTo>
                      <a:pt x="7309" y="753"/>
                    </a:lnTo>
                    <a:lnTo>
                      <a:pt x="6620" y="613"/>
                    </a:lnTo>
                    <a:lnTo>
                      <a:pt x="5969" y="485"/>
                    </a:lnTo>
                    <a:lnTo>
                      <a:pt x="5345" y="383"/>
                    </a:lnTo>
                    <a:lnTo>
                      <a:pt x="4745" y="281"/>
                    </a:lnTo>
                    <a:lnTo>
                      <a:pt x="4171" y="218"/>
                    </a:lnTo>
                    <a:lnTo>
                      <a:pt x="3636" y="154"/>
                    </a:lnTo>
                    <a:lnTo>
                      <a:pt x="3125" y="103"/>
                    </a:lnTo>
                    <a:lnTo>
                      <a:pt x="2654" y="65"/>
                    </a:lnTo>
                    <a:lnTo>
                      <a:pt x="2220" y="39"/>
                    </a:lnTo>
                    <a:lnTo>
                      <a:pt x="1442" y="14"/>
                    </a:lnTo>
                    <a:lnTo>
                      <a:pt x="8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9;p41">
                <a:extLst>
                  <a:ext uri="{FF2B5EF4-FFF2-40B4-BE49-F238E27FC236}">
                    <a16:creationId xmlns:a16="http://schemas.microsoft.com/office/drawing/2014/main" id="{386D806E-AE46-DD57-0827-9BF1BA45DBFF}"/>
                  </a:ext>
                </a:extLst>
              </p:cNvPr>
              <p:cNvSpPr/>
              <p:nvPr/>
            </p:nvSpPr>
            <p:spPr>
              <a:xfrm>
                <a:off x="2817300" y="2056750"/>
                <a:ext cx="196100" cy="147625"/>
              </a:xfrm>
              <a:custGeom>
                <a:avLst/>
                <a:gdLst/>
                <a:ahLst/>
                <a:cxnLst/>
                <a:rect l="l" t="t" r="r" b="b"/>
                <a:pathLst>
                  <a:path w="7844" h="5905" extrusionOk="0">
                    <a:moveTo>
                      <a:pt x="2717" y="0"/>
                    </a:moveTo>
                    <a:lnTo>
                      <a:pt x="2653" y="13"/>
                    </a:lnTo>
                    <a:lnTo>
                      <a:pt x="2564" y="64"/>
                    </a:lnTo>
                    <a:lnTo>
                      <a:pt x="2449" y="153"/>
                    </a:lnTo>
                    <a:lnTo>
                      <a:pt x="2296" y="255"/>
                    </a:lnTo>
                    <a:lnTo>
                      <a:pt x="2130" y="395"/>
                    </a:lnTo>
                    <a:lnTo>
                      <a:pt x="1939" y="548"/>
                    </a:lnTo>
                    <a:lnTo>
                      <a:pt x="1735" y="740"/>
                    </a:lnTo>
                    <a:lnTo>
                      <a:pt x="1531" y="944"/>
                    </a:lnTo>
                    <a:lnTo>
                      <a:pt x="1314" y="1161"/>
                    </a:lnTo>
                    <a:lnTo>
                      <a:pt x="1097" y="1403"/>
                    </a:lnTo>
                    <a:lnTo>
                      <a:pt x="893" y="1658"/>
                    </a:lnTo>
                    <a:lnTo>
                      <a:pt x="689" y="1926"/>
                    </a:lnTo>
                    <a:lnTo>
                      <a:pt x="498" y="2206"/>
                    </a:lnTo>
                    <a:lnTo>
                      <a:pt x="332" y="2487"/>
                    </a:lnTo>
                    <a:lnTo>
                      <a:pt x="179" y="2780"/>
                    </a:lnTo>
                    <a:lnTo>
                      <a:pt x="52" y="3074"/>
                    </a:lnTo>
                    <a:lnTo>
                      <a:pt x="13" y="3227"/>
                    </a:lnTo>
                    <a:lnTo>
                      <a:pt x="1" y="3380"/>
                    </a:lnTo>
                    <a:lnTo>
                      <a:pt x="1" y="3533"/>
                    </a:lnTo>
                    <a:lnTo>
                      <a:pt x="26" y="3673"/>
                    </a:lnTo>
                    <a:lnTo>
                      <a:pt x="77" y="3826"/>
                    </a:lnTo>
                    <a:lnTo>
                      <a:pt x="141" y="3954"/>
                    </a:lnTo>
                    <a:lnTo>
                      <a:pt x="230" y="4081"/>
                    </a:lnTo>
                    <a:lnTo>
                      <a:pt x="345" y="4196"/>
                    </a:lnTo>
                    <a:lnTo>
                      <a:pt x="485" y="4323"/>
                    </a:lnTo>
                    <a:lnTo>
                      <a:pt x="625" y="4438"/>
                    </a:lnTo>
                    <a:lnTo>
                      <a:pt x="791" y="4566"/>
                    </a:lnTo>
                    <a:lnTo>
                      <a:pt x="957" y="4668"/>
                    </a:lnTo>
                    <a:lnTo>
                      <a:pt x="1123" y="4770"/>
                    </a:lnTo>
                    <a:lnTo>
                      <a:pt x="1289" y="4834"/>
                    </a:lnTo>
                    <a:lnTo>
                      <a:pt x="1454" y="4885"/>
                    </a:lnTo>
                    <a:lnTo>
                      <a:pt x="1531" y="4897"/>
                    </a:lnTo>
                    <a:lnTo>
                      <a:pt x="1607" y="4910"/>
                    </a:lnTo>
                    <a:lnTo>
                      <a:pt x="1633" y="4936"/>
                    </a:lnTo>
                    <a:lnTo>
                      <a:pt x="1722" y="5038"/>
                    </a:lnTo>
                    <a:lnTo>
                      <a:pt x="1875" y="5165"/>
                    </a:lnTo>
                    <a:lnTo>
                      <a:pt x="1965" y="5229"/>
                    </a:lnTo>
                    <a:lnTo>
                      <a:pt x="2079" y="5305"/>
                    </a:lnTo>
                    <a:lnTo>
                      <a:pt x="2207" y="5382"/>
                    </a:lnTo>
                    <a:lnTo>
                      <a:pt x="2347" y="5446"/>
                    </a:lnTo>
                    <a:lnTo>
                      <a:pt x="2500" y="5509"/>
                    </a:lnTo>
                    <a:lnTo>
                      <a:pt x="2679" y="5560"/>
                    </a:lnTo>
                    <a:lnTo>
                      <a:pt x="2870" y="5599"/>
                    </a:lnTo>
                    <a:lnTo>
                      <a:pt x="3074" y="5624"/>
                    </a:lnTo>
                    <a:lnTo>
                      <a:pt x="3304" y="5637"/>
                    </a:lnTo>
                    <a:lnTo>
                      <a:pt x="3533" y="5624"/>
                    </a:lnTo>
                    <a:lnTo>
                      <a:pt x="3584" y="5650"/>
                    </a:lnTo>
                    <a:lnTo>
                      <a:pt x="3737" y="5701"/>
                    </a:lnTo>
                    <a:lnTo>
                      <a:pt x="3967" y="5777"/>
                    </a:lnTo>
                    <a:lnTo>
                      <a:pt x="4273" y="5841"/>
                    </a:lnTo>
                    <a:lnTo>
                      <a:pt x="4439" y="5867"/>
                    </a:lnTo>
                    <a:lnTo>
                      <a:pt x="4630" y="5892"/>
                    </a:lnTo>
                    <a:lnTo>
                      <a:pt x="4821" y="5905"/>
                    </a:lnTo>
                    <a:lnTo>
                      <a:pt x="5025" y="5905"/>
                    </a:lnTo>
                    <a:lnTo>
                      <a:pt x="5242" y="5892"/>
                    </a:lnTo>
                    <a:lnTo>
                      <a:pt x="5459" y="5854"/>
                    </a:lnTo>
                    <a:lnTo>
                      <a:pt x="5676" y="5803"/>
                    </a:lnTo>
                    <a:lnTo>
                      <a:pt x="5905" y="5739"/>
                    </a:lnTo>
                    <a:lnTo>
                      <a:pt x="5944" y="5752"/>
                    </a:lnTo>
                    <a:lnTo>
                      <a:pt x="6058" y="5790"/>
                    </a:lnTo>
                    <a:lnTo>
                      <a:pt x="6224" y="5841"/>
                    </a:lnTo>
                    <a:lnTo>
                      <a:pt x="6326" y="5854"/>
                    </a:lnTo>
                    <a:lnTo>
                      <a:pt x="6441" y="5867"/>
                    </a:lnTo>
                    <a:lnTo>
                      <a:pt x="6683" y="5867"/>
                    </a:lnTo>
                    <a:lnTo>
                      <a:pt x="6824" y="5841"/>
                    </a:lnTo>
                    <a:lnTo>
                      <a:pt x="6951" y="5803"/>
                    </a:lnTo>
                    <a:lnTo>
                      <a:pt x="7091" y="5752"/>
                    </a:lnTo>
                    <a:lnTo>
                      <a:pt x="7232" y="5675"/>
                    </a:lnTo>
                    <a:lnTo>
                      <a:pt x="7372" y="5586"/>
                    </a:lnTo>
                    <a:lnTo>
                      <a:pt x="7512" y="5458"/>
                    </a:lnTo>
                    <a:lnTo>
                      <a:pt x="7576" y="5012"/>
                    </a:lnTo>
                    <a:lnTo>
                      <a:pt x="7653" y="4553"/>
                    </a:lnTo>
                    <a:lnTo>
                      <a:pt x="7729" y="4017"/>
                    </a:lnTo>
                    <a:lnTo>
                      <a:pt x="7793" y="3469"/>
                    </a:lnTo>
                    <a:lnTo>
                      <a:pt x="7831" y="2997"/>
                    </a:lnTo>
                    <a:lnTo>
                      <a:pt x="7844" y="2793"/>
                    </a:lnTo>
                    <a:lnTo>
                      <a:pt x="7831" y="2640"/>
                    </a:lnTo>
                    <a:lnTo>
                      <a:pt x="7818" y="2538"/>
                    </a:lnTo>
                    <a:lnTo>
                      <a:pt x="7806" y="2500"/>
                    </a:lnTo>
                    <a:lnTo>
                      <a:pt x="7780" y="2487"/>
                    </a:lnTo>
                    <a:lnTo>
                      <a:pt x="7729" y="2461"/>
                    </a:lnTo>
                    <a:lnTo>
                      <a:pt x="7665" y="2461"/>
                    </a:lnTo>
                    <a:lnTo>
                      <a:pt x="7512" y="2449"/>
                    </a:lnTo>
                    <a:lnTo>
                      <a:pt x="7321" y="2474"/>
                    </a:lnTo>
                    <a:lnTo>
                      <a:pt x="7117" y="2500"/>
                    </a:lnTo>
                    <a:lnTo>
                      <a:pt x="6773" y="2563"/>
                    </a:lnTo>
                    <a:lnTo>
                      <a:pt x="6632" y="2589"/>
                    </a:lnTo>
                    <a:lnTo>
                      <a:pt x="6632" y="2589"/>
                    </a:lnTo>
                    <a:lnTo>
                      <a:pt x="6683" y="2423"/>
                    </a:lnTo>
                    <a:lnTo>
                      <a:pt x="6734" y="2245"/>
                    </a:lnTo>
                    <a:lnTo>
                      <a:pt x="6798" y="2028"/>
                    </a:lnTo>
                    <a:lnTo>
                      <a:pt x="6836" y="1811"/>
                    </a:lnTo>
                    <a:lnTo>
                      <a:pt x="6862" y="1620"/>
                    </a:lnTo>
                    <a:lnTo>
                      <a:pt x="6862" y="1530"/>
                    </a:lnTo>
                    <a:lnTo>
                      <a:pt x="6849" y="1467"/>
                    </a:lnTo>
                    <a:lnTo>
                      <a:pt x="6824" y="1416"/>
                    </a:lnTo>
                    <a:lnTo>
                      <a:pt x="6798" y="1377"/>
                    </a:lnTo>
                    <a:lnTo>
                      <a:pt x="6734" y="1365"/>
                    </a:lnTo>
                    <a:lnTo>
                      <a:pt x="6658" y="1365"/>
                    </a:lnTo>
                    <a:lnTo>
                      <a:pt x="6441" y="1390"/>
                    </a:lnTo>
                    <a:lnTo>
                      <a:pt x="6173" y="1441"/>
                    </a:lnTo>
                    <a:lnTo>
                      <a:pt x="5880" y="1505"/>
                    </a:lnTo>
                    <a:lnTo>
                      <a:pt x="5370" y="1645"/>
                    </a:lnTo>
                    <a:lnTo>
                      <a:pt x="5140" y="1709"/>
                    </a:lnTo>
                    <a:lnTo>
                      <a:pt x="5140" y="1467"/>
                    </a:lnTo>
                    <a:lnTo>
                      <a:pt x="5140" y="1224"/>
                    </a:lnTo>
                    <a:lnTo>
                      <a:pt x="5115" y="944"/>
                    </a:lnTo>
                    <a:lnTo>
                      <a:pt x="5089" y="663"/>
                    </a:lnTo>
                    <a:lnTo>
                      <a:pt x="5051" y="548"/>
                    </a:lnTo>
                    <a:lnTo>
                      <a:pt x="5025" y="434"/>
                    </a:lnTo>
                    <a:lnTo>
                      <a:pt x="4987" y="344"/>
                    </a:lnTo>
                    <a:lnTo>
                      <a:pt x="4936" y="268"/>
                    </a:lnTo>
                    <a:lnTo>
                      <a:pt x="4911" y="242"/>
                    </a:lnTo>
                    <a:lnTo>
                      <a:pt x="4872" y="230"/>
                    </a:lnTo>
                    <a:lnTo>
                      <a:pt x="4847" y="217"/>
                    </a:lnTo>
                    <a:lnTo>
                      <a:pt x="4809" y="217"/>
                    </a:lnTo>
                    <a:lnTo>
                      <a:pt x="4732" y="242"/>
                    </a:lnTo>
                    <a:lnTo>
                      <a:pt x="4630" y="293"/>
                    </a:lnTo>
                    <a:lnTo>
                      <a:pt x="4515" y="370"/>
                    </a:lnTo>
                    <a:lnTo>
                      <a:pt x="4388" y="459"/>
                    </a:lnTo>
                    <a:lnTo>
                      <a:pt x="4120" y="676"/>
                    </a:lnTo>
                    <a:lnTo>
                      <a:pt x="3839" y="931"/>
                    </a:lnTo>
                    <a:lnTo>
                      <a:pt x="3571" y="1173"/>
                    </a:lnTo>
                    <a:lnTo>
                      <a:pt x="3355" y="1390"/>
                    </a:lnTo>
                    <a:lnTo>
                      <a:pt x="3151" y="1594"/>
                    </a:lnTo>
                    <a:lnTo>
                      <a:pt x="3112" y="1352"/>
                    </a:lnTo>
                    <a:lnTo>
                      <a:pt x="3023" y="803"/>
                    </a:lnTo>
                    <a:lnTo>
                      <a:pt x="2947" y="510"/>
                    </a:lnTo>
                    <a:lnTo>
                      <a:pt x="2870" y="255"/>
                    </a:lnTo>
                    <a:lnTo>
                      <a:pt x="2832" y="153"/>
                    </a:lnTo>
                    <a:lnTo>
                      <a:pt x="2793" y="64"/>
                    </a:lnTo>
                    <a:lnTo>
                      <a:pt x="2755" y="13"/>
                    </a:lnTo>
                    <a:lnTo>
                      <a:pt x="273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10;p41">
                <a:extLst>
                  <a:ext uri="{FF2B5EF4-FFF2-40B4-BE49-F238E27FC236}">
                    <a16:creationId xmlns:a16="http://schemas.microsoft.com/office/drawing/2014/main" id="{A638FD47-ABCB-9F16-6A97-FB3395A9BC99}"/>
                  </a:ext>
                </a:extLst>
              </p:cNvPr>
              <p:cNvSpPr/>
              <p:nvPr/>
            </p:nvSpPr>
            <p:spPr>
              <a:xfrm>
                <a:off x="2804550" y="1968750"/>
                <a:ext cx="245525" cy="110650"/>
              </a:xfrm>
              <a:custGeom>
                <a:avLst/>
                <a:gdLst/>
                <a:ahLst/>
                <a:cxnLst/>
                <a:rect l="l" t="t" r="r" b="b"/>
                <a:pathLst>
                  <a:path w="9821" h="4426" extrusionOk="0">
                    <a:moveTo>
                      <a:pt x="4222" y="0"/>
                    </a:moveTo>
                    <a:lnTo>
                      <a:pt x="4107" y="26"/>
                    </a:lnTo>
                    <a:lnTo>
                      <a:pt x="3737" y="128"/>
                    </a:lnTo>
                    <a:lnTo>
                      <a:pt x="3252" y="293"/>
                    </a:lnTo>
                    <a:lnTo>
                      <a:pt x="2691" y="485"/>
                    </a:lnTo>
                    <a:lnTo>
                      <a:pt x="1493" y="906"/>
                    </a:lnTo>
                    <a:lnTo>
                      <a:pt x="460" y="1288"/>
                    </a:lnTo>
                    <a:lnTo>
                      <a:pt x="383" y="1326"/>
                    </a:lnTo>
                    <a:lnTo>
                      <a:pt x="319" y="1365"/>
                    </a:lnTo>
                    <a:lnTo>
                      <a:pt x="255" y="1403"/>
                    </a:lnTo>
                    <a:lnTo>
                      <a:pt x="204" y="1454"/>
                    </a:lnTo>
                    <a:lnTo>
                      <a:pt x="153" y="1518"/>
                    </a:lnTo>
                    <a:lnTo>
                      <a:pt x="102" y="1569"/>
                    </a:lnTo>
                    <a:lnTo>
                      <a:pt x="39" y="1696"/>
                    </a:lnTo>
                    <a:lnTo>
                      <a:pt x="0" y="1837"/>
                    </a:lnTo>
                    <a:lnTo>
                      <a:pt x="0" y="1913"/>
                    </a:lnTo>
                    <a:lnTo>
                      <a:pt x="0" y="1990"/>
                    </a:lnTo>
                    <a:lnTo>
                      <a:pt x="13" y="2066"/>
                    </a:lnTo>
                    <a:lnTo>
                      <a:pt x="26" y="2130"/>
                    </a:lnTo>
                    <a:lnTo>
                      <a:pt x="51" y="2206"/>
                    </a:lnTo>
                    <a:lnTo>
                      <a:pt x="77" y="2283"/>
                    </a:lnTo>
                    <a:lnTo>
                      <a:pt x="128" y="2359"/>
                    </a:lnTo>
                    <a:lnTo>
                      <a:pt x="217" y="2500"/>
                    </a:lnTo>
                    <a:lnTo>
                      <a:pt x="319" y="2615"/>
                    </a:lnTo>
                    <a:lnTo>
                      <a:pt x="421" y="2729"/>
                    </a:lnTo>
                    <a:lnTo>
                      <a:pt x="549" y="2831"/>
                    </a:lnTo>
                    <a:lnTo>
                      <a:pt x="664" y="2921"/>
                    </a:lnTo>
                    <a:lnTo>
                      <a:pt x="804" y="2997"/>
                    </a:lnTo>
                    <a:lnTo>
                      <a:pt x="944" y="3061"/>
                    </a:lnTo>
                    <a:lnTo>
                      <a:pt x="1084" y="3112"/>
                    </a:lnTo>
                    <a:lnTo>
                      <a:pt x="1225" y="3163"/>
                    </a:lnTo>
                    <a:lnTo>
                      <a:pt x="1378" y="3188"/>
                    </a:lnTo>
                    <a:lnTo>
                      <a:pt x="1531" y="3214"/>
                    </a:lnTo>
                    <a:lnTo>
                      <a:pt x="1697" y="3227"/>
                    </a:lnTo>
                    <a:lnTo>
                      <a:pt x="1850" y="3214"/>
                    </a:lnTo>
                    <a:lnTo>
                      <a:pt x="2003" y="3201"/>
                    </a:lnTo>
                    <a:lnTo>
                      <a:pt x="2156" y="3176"/>
                    </a:lnTo>
                    <a:lnTo>
                      <a:pt x="2309" y="3137"/>
                    </a:lnTo>
                    <a:lnTo>
                      <a:pt x="2742" y="2984"/>
                    </a:lnTo>
                    <a:lnTo>
                      <a:pt x="3099" y="2844"/>
                    </a:lnTo>
                    <a:lnTo>
                      <a:pt x="3393" y="2704"/>
                    </a:lnTo>
                    <a:lnTo>
                      <a:pt x="3635" y="2576"/>
                    </a:lnTo>
                    <a:lnTo>
                      <a:pt x="3814" y="2461"/>
                    </a:lnTo>
                    <a:lnTo>
                      <a:pt x="3941" y="2372"/>
                    </a:lnTo>
                    <a:lnTo>
                      <a:pt x="4030" y="2296"/>
                    </a:lnTo>
                    <a:lnTo>
                      <a:pt x="5574" y="2793"/>
                    </a:lnTo>
                    <a:lnTo>
                      <a:pt x="6823" y="3227"/>
                    </a:lnTo>
                    <a:lnTo>
                      <a:pt x="7831" y="3597"/>
                    </a:lnTo>
                    <a:lnTo>
                      <a:pt x="8609" y="3890"/>
                    </a:lnTo>
                    <a:lnTo>
                      <a:pt x="9170" y="4119"/>
                    </a:lnTo>
                    <a:lnTo>
                      <a:pt x="9540" y="4285"/>
                    </a:lnTo>
                    <a:lnTo>
                      <a:pt x="9820" y="4425"/>
                    </a:lnTo>
                    <a:lnTo>
                      <a:pt x="9769" y="4094"/>
                    </a:lnTo>
                    <a:lnTo>
                      <a:pt x="9718" y="3737"/>
                    </a:lnTo>
                    <a:lnTo>
                      <a:pt x="9642" y="3329"/>
                    </a:lnTo>
                    <a:lnTo>
                      <a:pt x="9565" y="2895"/>
                    </a:lnTo>
                    <a:lnTo>
                      <a:pt x="9451" y="2500"/>
                    </a:lnTo>
                    <a:lnTo>
                      <a:pt x="9400" y="2334"/>
                    </a:lnTo>
                    <a:lnTo>
                      <a:pt x="9336" y="2181"/>
                    </a:lnTo>
                    <a:lnTo>
                      <a:pt x="9272" y="2066"/>
                    </a:lnTo>
                    <a:lnTo>
                      <a:pt x="9208" y="1990"/>
                    </a:lnTo>
                    <a:lnTo>
                      <a:pt x="9094" y="1913"/>
                    </a:lnTo>
                    <a:lnTo>
                      <a:pt x="8902" y="1811"/>
                    </a:lnTo>
                    <a:lnTo>
                      <a:pt x="8341" y="1543"/>
                    </a:lnTo>
                    <a:lnTo>
                      <a:pt x="7601" y="1224"/>
                    </a:lnTo>
                    <a:lnTo>
                      <a:pt x="6772" y="880"/>
                    </a:lnTo>
                    <a:lnTo>
                      <a:pt x="5943" y="548"/>
                    </a:lnTo>
                    <a:lnTo>
                      <a:pt x="5191" y="268"/>
                    </a:lnTo>
                    <a:lnTo>
                      <a:pt x="4617" y="77"/>
                    </a:lnTo>
                    <a:lnTo>
                      <a:pt x="4426" y="13"/>
                    </a:lnTo>
                    <a:lnTo>
                      <a:pt x="431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1;p41">
                <a:extLst>
                  <a:ext uri="{FF2B5EF4-FFF2-40B4-BE49-F238E27FC236}">
                    <a16:creationId xmlns:a16="http://schemas.microsoft.com/office/drawing/2014/main" id="{844CC662-5602-F3C7-206D-6C7CD3612ECB}"/>
                  </a:ext>
                </a:extLst>
              </p:cNvPr>
              <p:cNvSpPr/>
              <p:nvPr/>
            </p:nvSpPr>
            <p:spPr>
              <a:xfrm>
                <a:off x="2866075" y="2099150"/>
                <a:ext cx="30000" cy="58375"/>
              </a:xfrm>
              <a:custGeom>
                <a:avLst/>
                <a:gdLst/>
                <a:ahLst/>
                <a:cxnLst/>
                <a:rect l="l" t="t" r="r" b="b"/>
                <a:pathLst>
                  <a:path w="1200" h="2335" extrusionOk="0">
                    <a:moveTo>
                      <a:pt x="1200" y="0"/>
                    </a:moveTo>
                    <a:lnTo>
                      <a:pt x="1059" y="115"/>
                    </a:lnTo>
                    <a:lnTo>
                      <a:pt x="932" y="243"/>
                    </a:lnTo>
                    <a:lnTo>
                      <a:pt x="817" y="370"/>
                    </a:lnTo>
                    <a:lnTo>
                      <a:pt x="715" y="498"/>
                    </a:lnTo>
                    <a:lnTo>
                      <a:pt x="613" y="625"/>
                    </a:lnTo>
                    <a:lnTo>
                      <a:pt x="524" y="765"/>
                    </a:lnTo>
                    <a:lnTo>
                      <a:pt x="371" y="1046"/>
                    </a:lnTo>
                    <a:lnTo>
                      <a:pt x="230" y="1352"/>
                    </a:lnTo>
                    <a:lnTo>
                      <a:pt x="167" y="1505"/>
                    </a:lnTo>
                    <a:lnTo>
                      <a:pt x="116" y="1658"/>
                    </a:lnTo>
                    <a:lnTo>
                      <a:pt x="65" y="1824"/>
                    </a:lnTo>
                    <a:lnTo>
                      <a:pt x="39" y="1990"/>
                    </a:lnTo>
                    <a:lnTo>
                      <a:pt x="14" y="2156"/>
                    </a:lnTo>
                    <a:lnTo>
                      <a:pt x="1" y="2334"/>
                    </a:lnTo>
                    <a:lnTo>
                      <a:pt x="128" y="2219"/>
                    </a:lnTo>
                    <a:lnTo>
                      <a:pt x="256" y="2105"/>
                    </a:lnTo>
                    <a:lnTo>
                      <a:pt x="371" y="1977"/>
                    </a:lnTo>
                    <a:lnTo>
                      <a:pt x="473" y="1849"/>
                    </a:lnTo>
                    <a:lnTo>
                      <a:pt x="575" y="1709"/>
                    </a:lnTo>
                    <a:lnTo>
                      <a:pt x="664" y="1569"/>
                    </a:lnTo>
                    <a:lnTo>
                      <a:pt x="830" y="1288"/>
                    </a:lnTo>
                    <a:lnTo>
                      <a:pt x="957" y="995"/>
                    </a:lnTo>
                    <a:lnTo>
                      <a:pt x="1021" y="842"/>
                    </a:lnTo>
                    <a:lnTo>
                      <a:pt x="1072" y="676"/>
                    </a:lnTo>
                    <a:lnTo>
                      <a:pt x="1123" y="523"/>
                    </a:lnTo>
                    <a:lnTo>
                      <a:pt x="1161" y="357"/>
                    </a:lnTo>
                    <a:lnTo>
                      <a:pt x="1187" y="179"/>
                    </a:lnTo>
                    <a:lnTo>
                      <a:pt x="1200"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2;p41">
                <a:extLst>
                  <a:ext uri="{FF2B5EF4-FFF2-40B4-BE49-F238E27FC236}">
                    <a16:creationId xmlns:a16="http://schemas.microsoft.com/office/drawing/2014/main" id="{F9297AA2-69AB-8542-3AF4-AA5B098E118A}"/>
                  </a:ext>
                </a:extLst>
              </p:cNvPr>
              <p:cNvSpPr/>
              <p:nvPr/>
            </p:nvSpPr>
            <p:spPr>
              <a:xfrm>
                <a:off x="2908800" y="2101700"/>
                <a:ext cx="36375" cy="85775"/>
              </a:xfrm>
              <a:custGeom>
                <a:avLst/>
                <a:gdLst/>
                <a:ahLst/>
                <a:cxnLst/>
                <a:rect l="l" t="t" r="r" b="b"/>
                <a:pathLst>
                  <a:path w="1455" h="3431" extrusionOk="0">
                    <a:moveTo>
                      <a:pt x="1455" y="0"/>
                    </a:moveTo>
                    <a:lnTo>
                      <a:pt x="1314" y="192"/>
                    </a:lnTo>
                    <a:lnTo>
                      <a:pt x="1174" y="383"/>
                    </a:lnTo>
                    <a:lnTo>
                      <a:pt x="1046" y="587"/>
                    </a:lnTo>
                    <a:lnTo>
                      <a:pt x="919" y="791"/>
                    </a:lnTo>
                    <a:lnTo>
                      <a:pt x="702" y="1199"/>
                    </a:lnTo>
                    <a:lnTo>
                      <a:pt x="511" y="1620"/>
                    </a:lnTo>
                    <a:lnTo>
                      <a:pt x="332" y="2054"/>
                    </a:lnTo>
                    <a:lnTo>
                      <a:pt x="256" y="2270"/>
                    </a:lnTo>
                    <a:lnTo>
                      <a:pt x="192" y="2500"/>
                    </a:lnTo>
                    <a:lnTo>
                      <a:pt x="128" y="2717"/>
                    </a:lnTo>
                    <a:lnTo>
                      <a:pt x="77" y="2959"/>
                    </a:lnTo>
                    <a:lnTo>
                      <a:pt x="26" y="3189"/>
                    </a:lnTo>
                    <a:lnTo>
                      <a:pt x="1" y="3431"/>
                    </a:lnTo>
                    <a:lnTo>
                      <a:pt x="154" y="3240"/>
                    </a:lnTo>
                    <a:lnTo>
                      <a:pt x="307" y="3048"/>
                    </a:lnTo>
                    <a:lnTo>
                      <a:pt x="434" y="2857"/>
                    </a:lnTo>
                    <a:lnTo>
                      <a:pt x="562" y="2653"/>
                    </a:lnTo>
                    <a:lnTo>
                      <a:pt x="677" y="2449"/>
                    </a:lnTo>
                    <a:lnTo>
                      <a:pt x="779" y="2245"/>
                    </a:lnTo>
                    <a:lnTo>
                      <a:pt x="983" y="1824"/>
                    </a:lnTo>
                    <a:lnTo>
                      <a:pt x="1149" y="1390"/>
                    </a:lnTo>
                    <a:lnTo>
                      <a:pt x="1225" y="1174"/>
                    </a:lnTo>
                    <a:lnTo>
                      <a:pt x="1302" y="944"/>
                    </a:lnTo>
                    <a:lnTo>
                      <a:pt x="1353" y="714"/>
                    </a:lnTo>
                    <a:lnTo>
                      <a:pt x="1404" y="485"/>
                    </a:lnTo>
                    <a:lnTo>
                      <a:pt x="1442" y="243"/>
                    </a:lnTo>
                    <a:lnTo>
                      <a:pt x="145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13;p41">
                <a:extLst>
                  <a:ext uri="{FF2B5EF4-FFF2-40B4-BE49-F238E27FC236}">
                    <a16:creationId xmlns:a16="http://schemas.microsoft.com/office/drawing/2014/main" id="{0A3A4225-D53D-4DD0-31CA-A834FD281C8E}"/>
                  </a:ext>
                </a:extLst>
              </p:cNvPr>
              <p:cNvSpPr/>
              <p:nvPr/>
            </p:nvSpPr>
            <p:spPr>
              <a:xfrm>
                <a:off x="2962050" y="2122725"/>
                <a:ext cx="22975" cy="65725"/>
              </a:xfrm>
              <a:custGeom>
                <a:avLst/>
                <a:gdLst/>
                <a:ahLst/>
                <a:cxnLst/>
                <a:rect l="l" t="t" r="r" b="b"/>
                <a:pathLst>
                  <a:path w="919" h="2629" extrusionOk="0">
                    <a:moveTo>
                      <a:pt x="919" y="1"/>
                    </a:moveTo>
                    <a:lnTo>
                      <a:pt x="791" y="141"/>
                    </a:lnTo>
                    <a:lnTo>
                      <a:pt x="689" y="282"/>
                    </a:lnTo>
                    <a:lnTo>
                      <a:pt x="587" y="435"/>
                    </a:lnTo>
                    <a:lnTo>
                      <a:pt x="498" y="588"/>
                    </a:lnTo>
                    <a:lnTo>
                      <a:pt x="421" y="741"/>
                    </a:lnTo>
                    <a:lnTo>
                      <a:pt x="345" y="906"/>
                    </a:lnTo>
                    <a:lnTo>
                      <a:pt x="217" y="1225"/>
                    </a:lnTo>
                    <a:lnTo>
                      <a:pt x="115" y="1557"/>
                    </a:lnTo>
                    <a:lnTo>
                      <a:pt x="77" y="1723"/>
                    </a:lnTo>
                    <a:lnTo>
                      <a:pt x="39" y="1901"/>
                    </a:lnTo>
                    <a:lnTo>
                      <a:pt x="13" y="2080"/>
                    </a:lnTo>
                    <a:lnTo>
                      <a:pt x="1" y="2258"/>
                    </a:lnTo>
                    <a:lnTo>
                      <a:pt x="1" y="2437"/>
                    </a:lnTo>
                    <a:lnTo>
                      <a:pt x="13" y="2628"/>
                    </a:lnTo>
                    <a:lnTo>
                      <a:pt x="128" y="2488"/>
                    </a:lnTo>
                    <a:lnTo>
                      <a:pt x="243" y="2335"/>
                    </a:lnTo>
                    <a:lnTo>
                      <a:pt x="345" y="2182"/>
                    </a:lnTo>
                    <a:lnTo>
                      <a:pt x="434" y="2029"/>
                    </a:lnTo>
                    <a:lnTo>
                      <a:pt x="511" y="1876"/>
                    </a:lnTo>
                    <a:lnTo>
                      <a:pt x="574" y="1723"/>
                    </a:lnTo>
                    <a:lnTo>
                      <a:pt x="702" y="1391"/>
                    </a:lnTo>
                    <a:lnTo>
                      <a:pt x="804" y="1059"/>
                    </a:lnTo>
                    <a:lnTo>
                      <a:pt x="842" y="894"/>
                    </a:lnTo>
                    <a:lnTo>
                      <a:pt x="881" y="728"/>
                    </a:lnTo>
                    <a:lnTo>
                      <a:pt x="906" y="549"/>
                    </a:lnTo>
                    <a:lnTo>
                      <a:pt x="919" y="371"/>
                    </a:lnTo>
                    <a:lnTo>
                      <a:pt x="919" y="192"/>
                    </a:lnTo>
                    <a:lnTo>
                      <a:pt x="919"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4;p41">
                <a:extLst>
                  <a:ext uri="{FF2B5EF4-FFF2-40B4-BE49-F238E27FC236}">
                    <a16:creationId xmlns:a16="http://schemas.microsoft.com/office/drawing/2014/main" id="{53EADF73-D9C9-661D-90DE-FF120F2A4FA7}"/>
                  </a:ext>
                </a:extLst>
              </p:cNvPr>
              <p:cNvSpPr/>
              <p:nvPr/>
            </p:nvSpPr>
            <p:spPr>
              <a:xfrm>
                <a:off x="3002550" y="2130075"/>
                <a:ext cx="15000" cy="57400"/>
              </a:xfrm>
              <a:custGeom>
                <a:avLst/>
                <a:gdLst/>
                <a:ahLst/>
                <a:cxnLst/>
                <a:rect l="l" t="t" r="r" b="b"/>
                <a:pathLst>
                  <a:path w="600" h="2296" extrusionOk="0">
                    <a:moveTo>
                      <a:pt x="498" y="0"/>
                    </a:moveTo>
                    <a:lnTo>
                      <a:pt x="396" y="128"/>
                    </a:lnTo>
                    <a:lnTo>
                      <a:pt x="319" y="268"/>
                    </a:lnTo>
                    <a:lnTo>
                      <a:pt x="255" y="396"/>
                    </a:lnTo>
                    <a:lnTo>
                      <a:pt x="192" y="536"/>
                    </a:lnTo>
                    <a:lnTo>
                      <a:pt x="153" y="676"/>
                    </a:lnTo>
                    <a:lnTo>
                      <a:pt x="102" y="816"/>
                    </a:lnTo>
                    <a:lnTo>
                      <a:pt x="38" y="1110"/>
                    </a:lnTo>
                    <a:lnTo>
                      <a:pt x="13" y="1390"/>
                    </a:lnTo>
                    <a:lnTo>
                      <a:pt x="0" y="1543"/>
                    </a:lnTo>
                    <a:lnTo>
                      <a:pt x="0" y="1684"/>
                    </a:lnTo>
                    <a:lnTo>
                      <a:pt x="13" y="1837"/>
                    </a:lnTo>
                    <a:lnTo>
                      <a:pt x="26" y="1990"/>
                    </a:lnTo>
                    <a:lnTo>
                      <a:pt x="64" y="2143"/>
                    </a:lnTo>
                    <a:lnTo>
                      <a:pt x="102" y="2296"/>
                    </a:lnTo>
                    <a:lnTo>
                      <a:pt x="192" y="2168"/>
                    </a:lnTo>
                    <a:lnTo>
                      <a:pt x="281" y="2028"/>
                    </a:lnTo>
                    <a:lnTo>
                      <a:pt x="345" y="1888"/>
                    </a:lnTo>
                    <a:lnTo>
                      <a:pt x="396" y="1760"/>
                    </a:lnTo>
                    <a:lnTo>
                      <a:pt x="447" y="1620"/>
                    </a:lnTo>
                    <a:lnTo>
                      <a:pt x="485" y="1480"/>
                    </a:lnTo>
                    <a:lnTo>
                      <a:pt x="549" y="1186"/>
                    </a:lnTo>
                    <a:lnTo>
                      <a:pt x="587" y="906"/>
                    </a:lnTo>
                    <a:lnTo>
                      <a:pt x="600" y="753"/>
                    </a:lnTo>
                    <a:lnTo>
                      <a:pt x="600" y="612"/>
                    </a:lnTo>
                    <a:lnTo>
                      <a:pt x="587" y="459"/>
                    </a:lnTo>
                    <a:lnTo>
                      <a:pt x="574" y="306"/>
                    </a:lnTo>
                    <a:lnTo>
                      <a:pt x="536" y="153"/>
                    </a:lnTo>
                    <a:lnTo>
                      <a:pt x="49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5;p41">
                <a:extLst>
                  <a:ext uri="{FF2B5EF4-FFF2-40B4-BE49-F238E27FC236}">
                    <a16:creationId xmlns:a16="http://schemas.microsoft.com/office/drawing/2014/main" id="{F9BF08C5-DD6C-CED4-C513-BEDFA6673D52}"/>
                  </a:ext>
                </a:extLst>
              </p:cNvPr>
              <p:cNvSpPr/>
              <p:nvPr/>
            </p:nvSpPr>
            <p:spPr>
              <a:xfrm>
                <a:off x="2906575" y="2003800"/>
                <a:ext cx="27450" cy="22025"/>
              </a:xfrm>
              <a:custGeom>
                <a:avLst/>
                <a:gdLst/>
                <a:ahLst/>
                <a:cxnLst/>
                <a:rect l="l" t="t" r="r" b="b"/>
                <a:pathLst>
                  <a:path w="1098" h="881" extrusionOk="0">
                    <a:moveTo>
                      <a:pt x="1097" y="1"/>
                    </a:moveTo>
                    <a:lnTo>
                      <a:pt x="893" y="52"/>
                    </a:lnTo>
                    <a:lnTo>
                      <a:pt x="727" y="116"/>
                    </a:lnTo>
                    <a:lnTo>
                      <a:pt x="574" y="180"/>
                    </a:lnTo>
                    <a:lnTo>
                      <a:pt x="434" y="269"/>
                    </a:lnTo>
                    <a:lnTo>
                      <a:pt x="294" y="384"/>
                    </a:lnTo>
                    <a:lnTo>
                      <a:pt x="179" y="511"/>
                    </a:lnTo>
                    <a:lnTo>
                      <a:pt x="128" y="588"/>
                    </a:lnTo>
                    <a:lnTo>
                      <a:pt x="77" y="677"/>
                    </a:lnTo>
                    <a:lnTo>
                      <a:pt x="39" y="766"/>
                    </a:lnTo>
                    <a:lnTo>
                      <a:pt x="0" y="868"/>
                    </a:lnTo>
                    <a:lnTo>
                      <a:pt x="102" y="881"/>
                    </a:lnTo>
                    <a:lnTo>
                      <a:pt x="307" y="881"/>
                    </a:lnTo>
                    <a:lnTo>
                      <a:pt x="409" y="855"/>
                    </a:lnTo>
                    <a:lnTo>
                      <a:pt x="498" y="817"/>
                    </a:lnTo>
                    <a:lnTo>
                      <a:pt x="574" y="779"/>
                    </a:lnTo>
                    <a:lnTo>
                      <a:pt x="740" y="690"/>
                    </a:lnTo>
                    <a:lnTo>
                      <a:pt x="880" y="562"/>
                    </a:lnTo>
                    <a:lnTo>
                      <a:pt x="931" y="498"/>
                    </a:lnTo>
                    <a:lnTo>
                      <a:pt x="995" y="409"/>
                    </a:lnTo>
                    <a:lnTo>
                      <a:pt x="1046" y="320"/>
                    </a:lnTo>
                    <a:lnTo>
                      <a:pt x="1072" y="231"/>
                    </a:lnTo>
                    <a:lnTo>
                      <a:pt x="1097" y="116"/>
                    </a:lnTo>
                    <a:lnTo>
                      <a:pt x="1097"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16;p41">
                <a:extLst>
                  <a:ext uri="{FF2B5EF4-FFF2-40B4-BE49-F238E27FC236}">
                    <a16:creationId xmlns:a16="http://schemas.microsoft.com/office/drawing/2014/main" id="{5AC66136-BA88-561A-98C2-EE1AFEE9992A}"/>
                  </a:ext>
                </a:extLst>
              </p:cNvPr>
              <p:cNvSpPr/>
              <p:nvPr/>
            </p:nvSpPr>
            <p:spPr>
              <a:xfrm>
                <a:off x="3789750" y="501150"/>
                <a:ext cx="539475" cy="581575"/>
              </a:xfrm>
              <a:custGeom>
                <a:avLst/>
                <a:gdLst/>
                <a:ahLst/>
                <a:cxnLst/>
                <a:rect l="l" t="t" r="r" b="b"/>
                <a:pathLst>
                  <a:path w="21579" h="23263" extrusionOk="0">
                    <a:moveTo>
                      <a:pt x="8494" y="0"/>
                    </a:moveTo>
                    <a:lnTo>
                      <a:pt x="8137" y="13"/>
                    </a:lnTo>
                    <a:lnTo>
                      <a:pt x="7780" y="26"/>
                    </a:lnTo>
                    <a:lnTo>
                      <a:pt x="7423" y="52"/>
                    </a:lnTo>
                    <a:lnTo>
                      <a:pt x="7078" y="77"/>
                    </a:lnTo>
                    <a:lnTo>
                      <a:pt x="6747" y="128"/>
                    </a:lnTo>
                    <a:lnTo>
                      <a:pt x="6415" y="166"/>
                    </a:lnTo>
                    <a:lnTo>
                      <a:pt x="6084" y="230"/>
                    </a:lnTo>
                    <a:lnTo>
                      <a:pt x="5765" y="294"/>
                    </a:lnTo>
                    <a:lnTo>
                      <a:pt x="5459" y="358"/>
                    </a:lnTo>
                    <a:lnTo>
                      <a:pt x="5153" y="434"/>
                    </a:lnTo>
                    <a:lnTo>
                      <a:pt x="4859" y="523"/>
                    </a:lnTo>
                    <a:lnTo>
                      <a:pt x="4579" y="600"/>
                    </a:lnTo>
                    <a:lnTo>
                      <a:pt x="4298" y="702"/>
                    </a:lnTo>
                    <a:lnTo>
                      <a:pt x="4030" y="791"/>
                    </a:lnTo>
                    <a:lnTo>
                      <a:pt x="3788" y="906"/>
                    </a:lnTo>
                    <a:lnTo>
                      <a:pt x="3546" y="1008"/>
                    </a:lnTo>
                    <a:lnTo>
                      <a:pt x="3303" y="1123"/>
                    </a:lnTo>
                    <a:lnTo>
                      <a:pt x="3086" y="1238"/>
                    </a:lnTo>
                    <a:lnTo>
                      <a:pt x="2882" y="1352"/>
                    </a:lnTo>
                    <a:lnTo>
                      <a:pt x="2691" y="1480"/>
                    </a:lnTo>
                    <a:lnTo>
                      <a:pt x="2525" y="1607"/>
                    </a:lnTo>
                    <a:lnTo>
                      <a:pt x="2360" y="1735"/>
                    </a:lnTo>
                    <a:lnTo>
                      <a:pt x="2206" y="1862"/>
                    </a:lnTo>
                    <a:lnTo>
                      <a:pt x="2079" y="2003"/>
                    </a:lnTo>
                    <a:lnTo>
                      <a:pt x="1964" y="2130"/>
                    </a:lnTo>
                    <a:lnTo>
                      <a:pt x="1862" y="2271"/>
                    </a:lnTo>
                    <a:lnTo>
                      <a:pt x="1773" y="2411"/>
                    </a:lnTo>
                    <a:lnTo>
                      <a:pt x="1645" y="2717"/>
                    </a:lnTo>
                    <a:lnTo>
                      <a:pt x="1492" y="3112"/>
                    </a:lnTo>
                    <a:lnTo>
                      <a:pt x="1339" y="3610"/>
                    </a:lnTo>
                    <a:lnTo>
                      <a:pt x="1173" y="4171"/>
                    </a:lnTo>
                    <a:lnTo>
                      <a:pt x="1020" y="4809"/>
                    </a:lnTo>
                    <a:lnTo>
                      <a:pt x="855" y="5510"/>
                    </a:lnTo>
                    <a:lnTo>
                      <a:pt x="702" y="6262"/>
                    </a:lnTo>
                    <a:lnTo>
                      <a:pt x="549" y="7066"/>
                    </a:lnTo>
                    <a:lnTo>
                      <a:pt x="408" y="7908"/>
                    </a:lnTo>
                    <a:lnTo>
                      <a:pt x="293" y="8788"/>
                    </a:lnTo>
                    <a:lnTo>
                      <a:pt x="179" y="9680"/>
                    </a:lnTo>
                    <a:lnTo>
                      <a:pt x="102" y="10599"/>
                    </a:lnTo>
                    <a:lnTo>
                      <a:pt x="38" y="11504"/>
                    </a:lnTo>
                    <a:lnTo>
                      <a:pt x="0" y="12422"/>
                    </a:lnTo>
                    <a:lnTo>
                      <a:pt x="0" y="12881"/>
                    </a:lnTo>
                    <a:lnTo>
                      <a:pt x="0" y="13328"/>
                    </a:lnTo>
                    <a:lnTo>
                      <a:pt x="13" y="13774"/>
                    </a:lnTo>
                    <a:lnTo>
                      <a:pt x="38" y="14220"/>
                    </a:lnTo>
                    <a:lnTo>
                      <a:pt x="77" y="14782"/>
                    </a:lnTo>
                    <a:lnTo>
                      <a:pt x="140" y="15317"/>
                    </a:lnTo>
                    <a:lnTo>
                      <a:pt x="204" y="15853"/>
                    </a:lnTo>
                    <a:lnTo>
                      <a:pt x="306" y="16363"/>
                    </a:lnTo>
                    <a:lnTo>
                      <a:pt x="408" y="16848"/>
                    </a:lnTo>
                    <a:lnTo>
                      <a:pt x="549" y="17320"/>
                    </a:lnTo>
                    <a:lnTo>
                      <a:pt x="702" y="17779"/>
                    </a:lnTo>
                    <a:lnTo>
                      <a:pt x="867" y="18200"/>
                    </a:lnTo>
                    <a:lnTo>
                      <a:pt x="1071" y="18620"/>
                    </a:lnTo>
                    <a:lnTo>
                      <a:pt x="1288" y="19016"/>
                    </a:lnTo>
                    <a:lnTo>
                      <a:pt x="1505" y="19398"/>
                    </a:lnTo>
                    <a:lnTo>
                      <a:pt x="1735" y="19743"/>
                    </a:lnTo>
                    <a:lnTo>
                      <a:pt x="1964" y="20074"/>
                    </a:lnTo>
                    <a:lnTo>
                      <a:pt x="2194" y="20380"/>
                    </a:lnTo>
                    <a:lnTo>
                      <a:pt x="2436" y="20661"/>
                    </a:lnTo>
                    <a:lnTo>
                      <a:pt x="2678" y="20916"/>
                    </a:lnTo>
                    <a:lnTo>
                      <a:pt x="3023" y="21260"/>
                    </a:lnTo>
                    <a:lnTo>
                      <a:pt x="3367" y="21554"/>
                    </a:lnTo>
                    <a:lnTo>
                      <a:pt x="3711" y="21821"/>
                    </a:lnTo>
                    <a:lnTo>
                      <a:pt x="4043" y="22051"/>
                    </a:lnTo>
                    <a:lnTo>
                      <a:pt x="4362" y="22242"/>
                    </a:lnTo>
                    <a:lnTo>
                      <a:pt x="4681" y="22408"/>
                    </a:lnTo>
                    <a:lnTo>
                      <a:pt x="4974" y="22548"/>
                    </a:lnTo>
                    <a:lnTo>
                      <a:pt x="5242" y="22663"/>
                    </a:lnTo>
                    <a:lnTo>
                      <a:pt x="5510" y="22765"/>
                    </a:lnTo>
                    <a:lnTo>
                      <a:pt x="5739" y="22842"/>
                    </a:lnTo>
                    <a:lnTo>
                      <a:pt x="5943" y="22893"/>
                    </a:lnTo>
                    <a:lnTo>
                      <a:pt x="6109" y="22931"/>
                    </a:lnTo>
                    <a:lnTo>
                      <a:pt x="6351" y="22982"/>
                    </a:lnTo>
                    <a:lnTo>
                      <a:pt x="6441" y="22995"/>
                    </a:lnTo>
                    <a:lnTo>
                      <a:pt x="7244" y="23135"/>
                    </a:lnTo>
                    <a:lnTo>
                      <a:pt x="7435" y="23186"/>
                    </a:lnTo>
                    <a:lnTo>
                      <a:pt x="7665" y="23224"/>
                    </a:lnTo>
                    <a:lnTo>
                      <a:pt x="7971" y="23250"/>
                    </a:lnTo>
                    <a:lnTo>
                      <a:pt x="8226" y="23263"/>
                    </a:lnTo>
                    <a:lnTo>
                      <a:pt x="8507" y="23263"/>
                    </a:lnTo>
                    <a:lnTo>
                      <a:pt x="8813" y="23250"/>
                    </a:lnTo>
                    <a:lnTo>
                      <a:pt x="9157" y="23224"/>
                    </a:lnTo>
                    <a:lnTo>
                      <a:pt x="9514" y="23173"/>
                    </a:lnTo>
                    <a:lnTo>
                      <a:pt x="9897" y="23097"/>
                    </a:lnTo>
                    <a:lnTo>
                      <a:pt x="10305" y="22995"/>
                    </a:lnTo>
                    <a:lnTo>
                      <a:pt x="10738" y="22854"/>
                    </a:lnTo>
                    <a:lnTo>
                      <a:pt x="11134" y="22701"/>
                    </a:lnTo>
                    <a:lnTo>
                      <a:pt x="11542" y="22523"/>
                    </a:lnTo>
                    <a:lnTo>
                      <a:pt x="11963" y="22306"/>
                    </a:lnTo>
                    <a:lnTo>
                      <a:pt x="12396" y="22064"/>
                    </a:lnTo>
                    <a:lnTo>
                      <a:pt x="12830" y="21770"/>
                    </a:lnTo>
                    <a:lnTo>
                      <a:pt x="13047" y="21605"/>
                    </a:lnTo>
                    <a:lnTo>
                      <a:pt x="13264" y="21439"/>
                    </a:lnTo>
                    <a:lnTo>
                      <a:pt x="13493" y="21260"/>
                    </a:lnTo>
                    <a:lnTo>
                      <a:pt x="13710" y="21069"/>
                    </a:lnTo>
                    <a:lnTo>
                      <a:pt x="13940" y="20865"/>
                    </a:lnTo>
                    <a:lnTo>
                      <a:pt x="14169" y="20648"/>
                    </a:lnTo>
                    <a:lnTo>
                      <a:pt x="14437" y="20355"/>
                    </a:lnTo>
                    <a:lnTo>
                      <a:pt x="14705" y="20036"/>
                    </a:lnTo>
                    <a:lnTo>
                      <a:pt x="14960" y="19704"/>
                    </a:lnTo>
                    <a:lnTo>
                      <a:pt x="15215" y="19335"/>
                    </a:lnTo>
                    <a:lnTo>
                      <a:pt x="15444" y="18977"/>
                    </a:lnTo>
                    <a:lnTo>
                      <a:pt x="15661" y="18608"/>
                    </a:lnTo>
                    <a:lnTo>
                      <a:pt x="15878" y="18212"/>
                    </a:lnTo>
                    <a:lnTo>
                      <a:pt x="16082" y="17817"/>
                    </a:lnTo>
                    <a:lnTo>
                      <a:pt x="16273" y="17396"/>
                    </a:lnTo>
                    <a:lnTo>
                      <a:pt x="16465" y="16975"/>
                    </a:lnTo>
                    <a:lnTo>
                      <a:pt x="16656" y="16542"/>
                    </a:lnTo>
                    <a:lnTo>
                      <a:pt x="16822" y="16095"/>
                    </a:lnTo>
                    <a:lnTo>
                      <a:pt x="17077" y="15419"/>
                    </a:lnTo>
                    <a:lnTo>
                      <a:pt x="17306" y="15611"/>
                    </a:lnTo>
                    <a:lnTo>
                      <a:pt x="17510" y="15764"/>
                    </a:lnTo>
                    <a:lnTo>
                      <a:pt x="17727" y="15904"/>
                    </a:lnTo>
                    <a:lnTo>
                      <a:pt x="17931" y="16019"/>
                    </a:lnTo>
                    <a:lnTo>
                      <a:pt x="18135" y="16108"/>
                    </a:lnTo>
                    <a:lnTo>
                      <a:pt x="18327" y="16184"/>
                    </a:lnTo>
                    <a:lnTo>
                      <a:pt x="18518" y="16223"/>
                    </a:lnTo>
                    <a:lnTo>
                      <a:pt x="18709" y="16248"/>
                    </a:lnTo>
                    <a:lnTo>
                      <a:pt x="18952" y="16248"/>
                    </a:lnTo>
                    <a:lnTo>
                      <a:pt x="19066" y="16235"/>
                    </a:lnTo>
                    <a:lnTo>
                      <a:pt x="19181" y="16223"/>
                    </a:lnTo>
                    <a:lnTo>
                      <a:pt x="19296" y="16184"/>
                    </a:lnTo>
                    <a:lnTo>
                      <a:pt x="19411" y="16159"/>
                    </a:lnTo>
                    <a:lnTo>
                      <a:pt x="19628" y="16057"/>
                    </a:lnTo>
                    <a:lnTo>
                      <a:pt x="19832" y="15942"/>
                    </a:lnTo>
                    <a:lnTo>
                      <a:pt x="20023" y="15789"/>
                    </a:lnTo>
                    <a:lnTo>
                      <a:pt x="20201" y="15623"/>
                    </a:lnTo>
                    <a:lnTo>
                      <a:pt x="20380" y="15432"/>
                    </a:lnTo>
                    <a:lnTo>
                      <a:pt x="20546" y="15215"/>
                    </a:lnTo>
                    <a:lnTo>
                      <a:pt x="20699" y="14986"/>
                    </a:lnTo>
                    <a:lnTo>
                      <a:pt x="20839" y="14743"/>
                    </a:lnTo>
                    <a:lnTo>
                      <a:pt x="20967" y="14488"/>
                    </a:lnTo>
                    <a:lnTo>
                      <a:pt x="21081" y="14208"/>
                    </a:lnTo>
                    <a:lnTo>
                      <a:pt x="21183" y="13927"/>
                    </a:lnTo>
                    <a:lnTo>
                      <a:pt x="21273" y="13647"/>
                    </a:lnTo>
                    <a:lnTo>
                      <a:pt x="21362" y="13353"/>
                    </a:lnTo>
                    <a:lnTo>
                      <a:pt x="21426" y="13060"/>
                    </a:lnTo>
                    <a:lnTo>
                      <a:pt x="21490" y="12754"/>
                    </a:lnTo>
                    <a:lnTo>
                      <a:pt x="21528" y="12461"/>
                    </a:lnTo>
                    <a:lnTo>
                      <a:pt x="21553" y="12167"/>
                    </a:lnTo>
                    <a:lnTo>
                      <a:pt x="21579" y="11874"/>
                    </a:lnTo>
                    <a:lnTo>
                      <a:pt x="21579" y="11581"/>
                    </a:lnTo>
                    <a:lnTo>
                      <a:pt x="21566" y="11313"/>
                    </a:lnTo>
                    <a:lnTo>
                      <a:pt x="21541" y="11045"/>
                    </a:lnTo>
                    <a:lnTo>
                      <a:pt x="21502" y="10790"/>
                    </a:lnTo>
                    <a:lnTo>
                      <a:pt x="21439" y="10548"/>
                    </a:lnTo>
                    <a:lnTo>
                      <a:pt x="21375" y="10331"/>
                    </a:lnTo>
                    <a:lnTo>
                      <a:pt x="21285" y="10127"/>
                    </a:lnTo>
                    <a:lnTo>
                      <a:pt x="21196" y="9935"/>
                    </a:lnTo>
                    <a:lnTo>
                      <a:pt x="21081" y="9770"/>
                    </a:lnTo>
                    <a:lnTo>
                      <a:pt x="20941" y="9642"/>
                    </a:lnTo>
                    <a:lnTo>
                      <a:pt x="20877" y="9578"/>
                    </a:lnTo>
                    <a:lnTo>
                      <a:pt x="20801" y="9527"/>
                    </a:lnTo>
                    <a:lnTo>
                      <a:pt x="20686" y="9463"/>
                    </a:lnTo>
                    <a:lnTo>
                      <a:pt x="20559" y="9412"/>
                    </a:lnTo>
                    <a:lnTo>
                      <a:pt x="20431" y="9387"/>
                    </a:lnTo>
                    <a:lnTo>
                      <a:pt x="20291" y="9374"/>
                    </a:lnTo>
                    <a:lnTo>
                      <a:pt x="20010" y="9361"/>
                    </a:lnTo>
                    <a:lnTo>
                      <a:pt x="19755" y="9374"/>
                    </a:lnTo>
                    <a:lnTo>
                      <a:pt x="19513" y="9387"/>
                    </a:lnTo>
                    <a:lnTo>
                      <a:pt x="19283" y="9425"/>
                    </a:lnTo>
                    <a:lnTo>
                      <a:pt x="19079" y="9463"/>
                    </a:lnTo>
                    <a:lnTo>
                      <a:pt x="18901" y="9514"/>
                    </a:lnTo>
                    <a:lnTo>
                      <a:pt x="18722" y="9565"/>
                    </a:lnTo>
                    <a:lnTo>
                      <a:pt x="18569" y="9629"/>
                    </a:lnTo>
                    <a:lnTo>
                      <a:pt x="18671" y="8953"/>
                    </a:lnTo>
                    <a:lnTo>
                      <a:pt x="18773" y="8303"/>
                    </a:lnTo>
                    <a:lnTo>
                      <a:pt x="18850" y="7704"/>
                    </a:lnTo>
                    <a:lnTo>
                      <a:pt x="18901" y="7155"/>
                    </a:lnTo>
                    <a:lnTo>
                      <a:pt x="18939" y="6670"/>
                    </a:lnTo>
                    <a:lnTo>
                      <a:pt x="18952" y="6237"/>
                    </a:lnTo>
                    <a:lnTo>
                      <a:pt x="18952" y="5880"/>
                    </a:lnTo>
                    <a:lnTo>
                      <a:pt x="18939" y="5586"/>
                    </a:lnTo>
                    <a:lnTo>
                      <a:pt x="18913" y="5421"/>
                    </a:lnTo>
                    <a:lnTo>
                      <a:pt x="18862" y="5242"/>
                    </a:lnTo>
                    <a:lnTo>
                      <a:pt x="18799" y="5064"/>
                    </a:lnTo>
                    <a:lnTo>
                      <a:pt x="18722" y="4885"/>
                    </a:lnTo>
                    <a:lnTo>
                      <a:pt x="18620" y="4694"/>
                    </a:lnTo>
                    <a:lnTo>
                      <a:pt x="18505" y="4502"/>
                    </a:lnTo>
                    <a:lnTo>
                      <a:pt x="18378" y="4311"/>
                    </a:lnTo>
                    <a:lnTo>
                      <a:pt x="18225" y="4120"/>
                    </a:lnTo>
                    <a:lnTo>
                      <a:pt x="18059" y="3916"/>
                    </a:lnTo>
                    <a:lnTo>
                      <a:pt x="17880" y="3724"/>
                    </a:lnTo>
                    <a:lnTo>
                      <a:pt x="17689" y="3520"/>
                    </a:lnTo>
                    <a:lnTo>
                      <a:pt x="17472" y="3329"/>
                    </a:lnTo>
                    <a:lnTo>
                      <a:pt x="17255" y="3125"/>
                    </a:lnTo>
                    <a:lnTo>
                      <a:pt x="17013" y="2921"/>
                    </a:lnTo>
                    <a:lnTo>
                      <a:pt x="16771" y="2730"/>
                    </a:lnTo>
                    <a:lnTo>
                      <a:pt x="16503" y="2538"/>
                    </a:lnTo>
                    <a:lnTo>
                      <a:pt x="16235" y="2347"/>
                    </a:lnTo>
                    <a:lnTo>
                      <a:pt x="15955" y="2156"/>
                    </a:lnTo>
                    <a:lnTo>
                      <a:pt x="15661" y="1977"/>
                    </a:lnTo>
                    <a:lnTo>
                      <a:pt x="15355" y="1799"/>
                    </a:lnTo>
                    <a:lnTo>
                      <a:pt x="15036" y="1620"/>
                    </a:lnTo>
                    <a:lnTo>
                      <a:pt x="14718" y="1454"/>
                    </a:lnTo>
                    <a:lnTo>
                      <a:pt x="14386" y="1301"/>
                    </a:lnTo>
                    <a:lnTo>
                      <a:pt x="14042" y="1148"/>
                    </a:lnTo>
                    <a:lnTo>
                      <a:pt x="13684" y="995"/>
                    </a:lnTo>
                    <a:lnTo>
                      <a:pt x="13327" y="855"/>
                    </a:lnTo>
                    <a:lnTo>
                      <a:pt x="12970" y="727"/>
                    </a:lnTo>
                    <a:lnTo>
                      <a:pt x="12600" y="613"/>
                    </a:lnTo>
                    <a:lnTo>
                      <a:pt x="12218" y="498"/>
                    </a:lnTo>
                    <a:lnTo>
                      <a:pt x="11835" y="396"/>
                    </a:lnTo>
                    <a:lnTo>
                      <a:pt x="11453" y="307"/>
                    </a:lnTo>
                    <a:lnTo>
                      <a:pt x="11057" y="230"/>
                    </a:lnTo>
                    <a:lnTo>
                      <a:pt x="10687" y="166"/>
                    </a:lnTo>
                    <a:lnTo>
                      <a:pt x="10318" y="115"/>
                    </a:lnTo>
                    <a:lnTo>
                      <a:pt x="9948" y="77"/>
                    </a:lnTo>
                    <a:lnTo>
                      <a:pt x="9578" y="39"/>
                    </a:lnTo>
                    <a:lnTo>
                      <a:pt x="9208" y="13"/>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17;p41">
                <a:extLst>
                  <a:ext uri="{FF2B5EF4-FFF2-40B4-BE49-F238E27FC236}">
                    <a16:creationId xmlns:a16="http://schemas.microsoft.com/office/drawing/2014/main" id="{EA26CD8F-ABEA-45E2-06EE-475A0F624297}"/>
                  </a:ext>
                </a:extLst>
              </p:cNvPr>
              <p:cNvSpPr/>
              <p:nvPr/>
            </p:nvSpPr>
            <p:spPr>
              <a:xfrm>
                <a:off x="3789750" y="501150"/>
                <a:ext cx="539475" cy="581575"/>
              </a:xfrm>
              <a:custGeom>
                <a:avLst/>
                <a:gdLst/>
                <a:ahLst/>
                <a:cxnLst/>
                <a:rect l="l" t="t" r="r" b="b"/>
                <a:pathLst>
                  <a:path w="21579" h="23263" fill="none" extrusionOk="0">
                    <a:moveTo>
                      <a:pt x="18709" y="16248"/>
                    </a:moveTo>
                    <a:lnTo>
                      <a:pt x="18709" y="16248"/>
                    </a:lnTo>
                    <a:lnTo>
                      <a:pt x="18518" y="16223"/>
                    </a:lnTo>
                    <a:lnTo>
                      <a:pt x="18327" y="16184"/>
                    </a:lnTo>
                    <a:lnTo>
                      <a:pt x="18135" y="16108"/>
                    </a:lnTo>
                    <a:lnTo>
                      <a:pt x="17931" y="16019"/>
                    </a:lnTo>
                    <a:lnTo>
                      <a:pt x="17727" y="15904"/>
                    </a:lnTo>
                    <a:lnTo>
                      <a:pt x="17510" y="15764"/>
                    </a:lnTo>
                    <a:lnTo>
                      <a:pt x="17306" y="15611"/>
                    </a:lnTo>
                    <a:lnTo>
                      <a:pt x="17077" y="15419"/>
                    </a:lnTo>
                    <a:lnTo>
                      <a:pt x="17077" y="15419"/>
                    </a:lnTo>
                    <a:lnTo>
                      <a:pt x="16822" y="16095"/>
                    </a:lnTo>
                    <a:lnTo>
                      <a:pt x="16822" y="16095"/>
                    </a:lnTo>
                    <a:lnTo>
                      <a:pt x="16656" y="16542"/>
                    </a:lnTo>
                    <a:lnTo>
                      <a:pt x="16465" y="16975"/>
                    </a:lnTo>
                    <a:lnTo>
                      <a:pt x="16273" y="17396"/>
                    </a:lnTo>
                    <a:lnTo>
                      <a:pt x="16082" y="17817"/>
                    </a:lnTo>
                    <a:lnTo>
                      <a:pt x="15878" y="18212"/>
                    </a:lnTo>
                    <a:lnTo>
                      <a:pt x="15661" y="18608"/>
                    </a:lnTo>
                    <a:lnTo>
                      <a:pt x="15444" y="18977"/>
                    </a:lnTo>
                    <a:lnTo>
                      <a:pt x="15215" y="19335"/>
                    </a:lnTo>
                    <a:lnTo>
                      <a:pt x="15215" y="19335"/>
                    </a:lnTo>
                    <a:lnTo>
                      <a:pt x="14960" y="19704"/>
                    </a:lnTo>
                    <a:lnTo>
                      <a:pt x="14705" y="20036"/>
                    </a:lnTo>
                    <a:lnTo>
                      <a:pt x="14437" y="20355"/>
                    </a:lnTo>
                    <a:lnTo>
                      <a:pt x="14169" y="20648"/>
                    </a:lnTo>
                    <a:lnTo>
                      <a:pt x="14169" y="20648"/>
                    </a:lnTo>
                    <a:lnTo>
                      <a:pt x="13940" y="20865"/>
                    </a:lnTo>
                    <a:lnTo>
                      <a:pt x="13710" y="21069"/>
                    </a:lnTo>
                    <a:lnTo>
                      <a:pt x="13493" y="21260"/>
                    </a:lnTo>
                    <a:lnTo>
                      <a:pt x="13264" y="21439"/>
                    </a:lnTo>
                    <a:lnTo>
                      <a:pt x="13047" y="21605"/>
                    </a:lnTo>
                    <a:lnTo>
                      <a:pt x="12830" y="21770"/>
                    </a:lnTo>
                    <a:lnTo>
                      <a:pt x="12396" y="22064"/>
                    </a:lnTo>
                    <a:lnTo>
                      <a:pt x="11963" y="22306"/>
                    </a:lnTo>
                    <a:lnTo>
                      <a:pt x="11542" y="22523"/>
                    </a:lnTo>
                    <a:lnTo>
                      <a:pt x="11134" y="22701"/>
                    </a:lnTo>
                    <a:lnTo>
                      <a:pt x="10738" y="22854"/>
                    </a:lnTo>
                    <a:lnTo>
                      <a:pt x="10738" y="22854"/>
                    </a:lnTo>
                    <a:lnTo>
                      <a:pt x="10305" y="22995"/>
                    </a:lnTo>
                    <a:lnTo>
                      <a:pt x="9897" y="23097"/>
                    </a:lnTo>
                    <a:lnTo>
                      <a:pt x="9514" y="23173"/>
                    </a:lnTo>
                    <a:lnTo>
                      <a:pt x="9157" y="23224"/>
                    </a:lnTo>
                    <a:lnTo>
                      <a:pt x="8813" y="23250"/>
                    </a:lnTo>
                    <a:lnTo>
                      <a:pt x="8507" y="23263"/>
                    </a:lnTo>
                    <a:lnTo>
                      <a:pt x="8226" y="23263"/>
                    </a:lnTo>
                    <a:lnTo>
                      <a:pt x="7971" y="23250"/>
                    </a:lnTo>
                    <a:lnTo>
                      <a:pt x="7971" y="23250"/>
                    </a:lnTo>
                    <a:lnTo>
                      <a:pt x="7665" y="23224"/>
                    </a:lnTo>
                    <a:lnTo>
                      <a:pt x="7435" y="23186"/>
                    </a:lnTo>
                    <a:lnTo>
                      <a:pt x="7244" y="23135"/>
                    </a:lnTo>
                    <a:lnTo>
                      <a:pt x="6441" y="22995"/>
                    </a:lnTo>
                    <a:lnTo>
                      <a:pt x="6441" y="22995"/>
                    </a:lnTo>
                    <a:lnTo>
                      <a:pt x="6351" y="22982"/>
                    </a:lnTo>
                    <a:lnTo>
                      <a:pt x="6109" y="22931"/>
                    </a:lnTo>
                    <a:lnTo>
                      <a:pt x="5943" y="22893"/>
                    </a:lnTo>
                    <a:lnTo>
                      <a:pt x="5739" y="22842"/>
                    </a:lnTo>
                    <a:lnTo>
                      <a:pt x="5510" y="22765"/>
                    </a:lnTo>
                    <a:lnTo>
                      <a:pt x="5242" y="22663"/>
                    </a:lnTo>
                    <a:lnTo>
                      <a:pt x="4974" y="22548"/>
                    </a:lnTo>
                    <a:lnTo>
                      <a:pt x="4681" y="22408"/>
                    </a:lnTo>
                    <a:lnTo>
                      <a:pt x="4362" y="22242"/>
                    </a:lnTo>
                    <a:lnTo>
                      <a:pt x="4043" y="22051"/>
                    </a:lnTo>
                    <a:lnTo>
                      <a:pt x="3711" y="21821"/>
                    </a:lnTo>
                    <a:lnTo>
                      <a:pt x="3367" y="21554"/>
                    </a:lnTo>
                    <a:lnTo>
                      <a:pt x="3023" y="21260"/>
                    </a:lnTo>
                    <a:lnTo>
                      <a:pt x="2678" y="20916"/>
                    </a:lnTo>
                    <a:lnTo>
                      <a:pt x="2678" y="20916"/>
                    </a:lnTo>
                    <a:lnTo>
                      <a:pt x="2436" y="20661"/>
                    </a:lnTo>
                    <a:lnTo>
                      <a:pt x="2194" y="20380"/>
                    </a:lnTo>
                    <a:lnTo>
                      <a:pt x="1964" y="20074"/>
                    </a:lnTo>
                    <a:lnTo>
                      <a:pt x="1735" y="19743"/>
                    </a:lnTo>
                    <a:lnTo>
                      <a:pt x="1505" y="19398"/>
                    </a:lnTo>
                    <a:lnTo>
                      <a:pt x="1288" y="19016"/>
                    </a:lnTo>
                    <a:lnTo>
                      <a:pt x="1071" y="18620"/>
                    </a:lnTo>
                    <a:lnTo>
                      <a:pt x="867" y="18200"/>
                    </a:lnTo>
                    <a:lnTo>
                      <a:pt x="867" y="18200"/>
                    </a:lnTo>
                    <a:lnTo>
                      <a:pt x="702" y="17779"/>
                    </a:lnTo>
                    <a:lnTo>
                      <a:pt x="549" y="17320"/>
                    </a:lnTo>
                    <a:lnTo>
                      <a:pt x="408" y="16848"/>
                    </a:lnTo>
                    <a:lnTo>
                      <a:pt x="306" y="16363"/>
                    </a:lnTo>
                    <a:lnTo>
                      <a:pt x="204" y="15853"/>
                    </a:lnTo>
                    <a:lnTo>
                      <a:pt x="140" y="15317"/>
                    </a:lnTo>
                    <a:lnTo>
                      <a:pt x="77" y="14782"/>
                    </a:lnTo>
                    <a:lnTo>
                      <a:pt x="38" y="14220"/>
                    </a:lnTo>
                    <a:lnTo>
                      <a:pt x="38" y="14220"/>
                    </a:lnTo>
                    <a:lnTo>
                      <a:pt x="13" y="13774"/>
                    </a:lnTo>
                    <a:lnTo>
                      <a:pt x="0" y="13328"/>
                    </a:lnTo>
                    <a:lnTo>
                      <a:pt x="0" y="12881"/>
                    </a:lnTo>
                    <a:lnTo>
                      <a:pt x="0" y="12422"/>
                    </a:lnTo>
                    <a:lnTo>
                      <a:pt x="38" y="11504"/>
                    </a:lnTo>
                    <a:lnTo>
                      <a:pt x="102" y="10599"/>
                    </a:lnTo>
                    <a:lnTo>
                      <a:pt x="179" y="9680"/>
                    </a:lnTo>
                    <a:lnTo>
                      <a:pt x="293" y="8788"/>
                    </a:lnTo>
                    <a:lnTo>
                      <a:pt x="408" y="7908"/>
                    </a:lnTo>
                    <a:lnTo>
                      <a:pt x="549" y="7066"/>
                    </a:lnTo>
                    <a:lnTo>
                      <a:pt x="702" y="6262"/>
                    </a:lnTo>
                    <a:lnTo>
                      <a:pt x="855" y="5510"/>
                    </a:lnTo>
                    <a:lnTo>
                      <a:pt x="1020" y="4809"/>
                    </a:lnTo>
                    <a:lnTo>
                      <a:pt x="1173" y="4171"/>
                    </a:lnTo>
                    <a:lnTo>
                      <a:pt x="1339" y="3610"/>
                    </a:lnTo>
                    <a:lnTo>
                      <a:pt x="1492" y="3112"/>
                    </a:lnTo>
                    <a:lnTo>
                      <a:pt x="1645" y="2717"/>
                    </a:lnTo>
                    <a:lnTo>
                      <a:pt x="1773" y="2411"/>
                    </a:lnTo>
                    <a:lnTo>
                      <a:pt x="1773" y="2411"/>
                    </a:lnTo>
                    <a:lnTo>
                      <a:pt x="1862" y="2271"/>
                    </a:lnTo>
                    <a:lnTo>
                      <a:pt x="1964" y="2130"/>
                    </a:lnTo>
                    <a:lnTo>
                      <a:pt x="1964" y="2130"/>
                    </a:lnTo>
                    <a:lnTo>
                      <a:pt x="2079" y="2003"/>
                    </a:lnTo>
                    <a:lnTo>
                      <a:pt x="2206" y="1862"/>
                    </a:lnTo>
                    <a:lnTo>
                      <a:pt x="2360" y="1735"/>
                    </a:lnTo>
                    <a:lnTo>
                      <a:pt x="2525" y="1607"/>
                    </a:lnTo>
                    <a:lnTo>
                      <a:pt x="2691" y="1480"/>
                    </a:lnTo>
                    <a:lnTo>
                      <a:pt x="2882" y="1352"/>
                    </a:lnTo>
                    <a:lnTo>
                      <a:pt x="3086" y="1238"/>
                    </a:lnTo>
                    <a:lnTo>
                      <a:pt x="3303" y="1123"/>
                    </a:lnTo>
                    <a:lnTo>
                      <a:pt x="3546" y="1008"/>
                    </a:lnTo>
                    <a:lnTo>
                      <a:pt x="3788" y="906"/>
                    </a:lnTo>
                    <a:lnTo>
                      <a:pt x="4030" y="791"/>
                    </a:lnTo>
                    <a:lnTo>
                      <a:pt x="4298" y="702"/>
                    </a:lnTo>
                    <a:lnTo>
                      <a:pt x="4579" y="600"/>
                    </a:lnTo>
                    <a:lnTo>
                      <a:pt x="4859" y="523"/>
                    </a:lnTo>
                    <a:lnTo>
                      <a:pt x="5153" y="434"/>
                    </a:lnTo>
                    <a:lnTo>
                      <a:pt x="5459" y="358"/>
                    </a:lnTo>
                    <a:lnTo>
                      <a:pt x="5765" y="294"/>
                    </a:lnTo>
                    <a:lnTo>
                      <a:pt x="6084" y="230"/>
                    </a:lnTo>
                    <a:lnTo>
                      <a:pt x="6415" y="166"/>
                    </a:lnTo>
                    <a:lnTo>
                      <a:pt x="6747" y="128"/>
                    </a:lnTo>
                    <a:lnTo>
                      <a:pt x="7078" y="77"/>
                    </a:lnTo>
                    <a:lnTo>
                      <a:pt x="7423" y="52"/>
                    </a:lnTo>
                    <a:lnTo>
                      <a:pt x="7780" y="26"/>
                    </a:lnTo>
                    <a:lnTo>
                      <a:pt x="8137" y="13"/>
                    </a:lnTo>
                    <a:lnTo>
                      <a:pt x="8494" y="0"/>
                    </a:lnTo>
                    <a:lnTo>
                      <a:pt x="8851" y="0"/>
                    </a:lnTo>
                    <a:lnTo>
                      <a:pt x="9208" y="13"/>
                    </a:lnTo>
                    <a:lnTo>
                      <a:pt x="9578" y="39"/>
                    </a:lnTo>
                    <a:lnTo>
                      <a:pt x="9948" y="77"/>
                    </a:lnTo>
                    <a:lnTo>
                      <a:pt x="10318" y="115"/>
                    </a:lnTo>
                    <a:lnTo>
                      <a:pt x="10687" y="166"/>
                    </a:lnTo>
                    <a:lnTo>
                      <a:pt x="11057" y="230"/>
                    </a:lnTo>
                    <a:lnTo>
                      <a:pt x="11057" y="230"/>
                    </a:lnTo>
                    <a:lnTo>
                      <a:pt x="11453" y="307"/>
                    </a:lnTo>
                    <a:lnTo>
                      <a:pt x="11835" y="396"/>
                    </a:lnTo>
                    <a:lnTo>
                      <a:pt x="12218" y="498"/>
                    </a:lnTo>
                    <a:lnTo>
                      <a:pt x="12600" y="613"/>
                    </a:lnTo>
                    <a:lnTo>
                      <a:pt x="12970" y="727"/>
                    </a:lnTo>
                    <a:lnTo>
                      <a:pt x="13327" y="855"/>
                    </a:lnTo>
                    <a:lnTo>
                      <a:pt x="13684" y="995"/>
                    </a:lnTo>
                    <a:lnTo>
                      <a:pt x="14042" y="1148"/>
                    </a:lnTo>
                    <a:lnTo>
                      <a:pt x="14386" y="1301"/>
                    </a:lnTo>
                    <a:lnTo>
                      <a:pt x="14718" y="1454"/>
                    </a:lnTo>
                    <a:lnTo>
                      <a:pt x="15036" y="1620"/>
                    </a:lnTo>
                    <a:lnTo>
                      <a:pt x="15355" y="1799"/>
                    </a:lnTo>
                    <a:lnTo>
                      <a:pt x="15661" y="1977"/>
                    </a:lnTo>
                    <a:lnTo>
                      <a:pt x="15955" y="2156"/>
                    </a:lnTo>
                    <a:lnTo>
                      <a:pt x="16235" y="2347"/>
                    </a:lnTo>
                    <a:lnTo>
                      <a:pt x="16503" y="2538"/>
                    </a:lnTo>
                    <a:lnTo>
                      <a:pt x="16771" y="2730"/>
                    </a:lnTo>
                    <a:lnTo>
                      <a:pt x="17013" y="2921"/>
                    </a:lnTo>
                    <a:lnTo>
                      <a:pt x="17255" y="3125"/>
                    </a:lnTo>
                    <a:lnTo>
                      <a:pt x="17472" y="3329"/>
                    </a:lnTo>
                    <a:lnTo>
                      <a:pt x="17689" y="3520"/>
                    </a:lnTo>
                    <a:lnTo>
                      <a:pt x="17880" y="3724"/>
                    </a:lnTo>
                    <a:lnTo>
                      <a:pt x="18059" y="3916"/>
                    </a:lnTo>
                    <a:lnTo>
                      <a:pt x="18225" y="4120"/>
                    </a:lnTo>
                    <a:lnTo>
                      <a:pt x="18378" y="4311"/>
                    </a:lnTo>
                    <a:lnTo>
                      <a:pt x="18505" y="4502"/>
                    </a:lnTo>
                    <a:lnTo>
                      <a:pt x="18620" y="4694"/>
                    </a:lnTo>
                    <a:lnTo>
                      <a:pt x="18722" y="4885"/>
                    </a:lnTo>
                    <a:lnTo>
                      <a:pt x="18799" y="5064"/>
                    </a:lnTo>
                    <a:lnTo>
                      <a:pt x="18862" y="5242"/>
                    </a:lnTo>
                    <a:lnTo>
                      <a:pt x="18913" y="5421"/>
                    </a:lnTo>
                    <a:lnTo>
                      <a:pt x="18939" y="5586"/>
                    </a:lnTo>
                    <a:lnTo>
                      <a:pt x="18939" y="5586"/>
                    </a:lnTo>
                    <a:lnTo>
                      <a:pt x="18952" y="5880"/>
                    </a:lnTo>
                    <a:lnTo>
                      <a:pt x="18952" y="6237"/>
                    </a:lnTo>
                    <a:lnTo>
                      <a:pt x="18939" y="6670"/>
                    </a:lnTo>
                    <a:lnTo>
                      <a:pt x="18901" y="7155"/>
                    </a:lnTo>
                    <a:lnTo>
                      <a:pt x="18850" y="7704"/>
                    </a:lnTo>
                    <a:lnTo>
                      <a:pt x="18773" y="8303"/>
                    </a:lnTo>
                    <a:lnTo>
                      <a:pt x="18671" y="8953"/>
                    </a:lnTo>
                    <a:lnTo>
                      <a:pt x="18569" y="9629"/>
                    </a:lnTo>
                    <a:lnTo>
                      <a:pt x="18569" y="9629"/>
                    </a:lnTo>
                    <a:lnTo>
                      <a:pt x="18722" y="9565"/>
                    </a:lnTo>
                    <a:lnTo>
                      <a:pt x="18901" y="9514"/>
                    </a:lnTo>
                    <a:lnTo>
                      <a:pt x="19079" y="9463"/>
                    </a:lnTo>
                    <a:lnTo>
                      <a:pt x="19283" y="9425"/>
                    </a:lnTo>
                    <a:lnTo>
                      <a:pt x="19513" y="9387"/>
                    </a:lnTo>
                    <a:lnTo>
                      <a:pt x="19755" y="9374"/>
                    </a:lnTo>
                    <a:lnTo>
                      <a:pt x="20010" y="9361"/>
                    </a:lnTo>
                    <a:lnTo>
                      <a:pt x="20291" y="9374"/>
                    </a:lnTo>
                    <a:lnTo>
                      <a:pt x="20291" y="9374"/>
                    </a:lnTo>
                    <a:lnTo>
                      <a:pt x="20431" y="9387"/>
                    </a:lnTo>
                    <a:lnTo>
                      <a:pt x="20559" y="9412"/>
                    </a:lnTo>
                    <a:lnTo>
                      <a:pt x="20686" y="9463"/>
                    </a:lnTo>
                    <a:lnTo>
                      <a:pt x="20801" y="9527"/>
                    </a:lnTo>
                    <a:lnTo>
                      <a:pt x="20801" y="9527"/>
                    </a:lnTo>
                    <a:lnTo>
                      <a:pt x="20877" y="9578"/>
                    </a:lnTo>
                    <a:lnTo>
                      <a:pt x="20941" y="9642"/>
                    </a:lnTo>
                    <a:lnTo>
                      <a:pt x="21081" y="9770"/>
                    </a:lnTo>
                    <a:lnTo>
                      <a:pt x="21196" y="9935"/>
                    </a:lnTo>
                    <a:lnTo>
                      <a:pt x="21285" y="10127"/>
                    </a:lnTo>
                    <a:lnTo>
                      <a:pt x="21375" y="10331"/>
                    </a:lnTo>
                    <a:lnTo>
                      <a:pt x="21439" y="10548"/>
                    </a:lnTo>
                    <a:lnTo>
                      <a:pt x="21502" y="10790"/>
                    </a:lnTo>
                    <a:lnTo>
                      <a:pt x="21541" y="11045"/>
                    </a:lnTo>
                    <a:lnTo>
                      <a:pt x="21566" y="11313"/>
                    </a:lnTo>
                    <a:lnTo>
                      <a:pt x="21579" y="11581"/>
                    </a:lnTo>
                    <a:lnTo>
                      <a:pt x="21579" y="11874"/>
                    </a:lnTo>
                    <a:lnTo>
                      <a:pt x="21553" y="12167"/>
                    </a:lnTo>
                    <a:lnTo>
                      <a:pt x="21528" y="12461"/>
                    </a:lnTo>
                    <a:lnTo>
                      <a:pt x="21490" y="12754"/>
                    </a:lnTo>
                    <a:lnTo>
                      <a:pt x="21426" y="13060"/>
                    </a:lnTo>
                    <a:lnTo>
                      <a:pt x="21362" y="13353"/>
                    </a:lnTo>
                    <a:lnTo>
                      <a:pt x="21273" y="13647"/>
                    </a:lnTo>
                    <a:lnTo>
                      <a:pt x="21183" y="13927"/>
                    </a:lnTo>
                    <a:lnTo>
                      <a:pt x="21081" y="14208"/>
                    </a:lnTo>
                    <a:lnTo>
                      <a:pt x="20967" y="14488"/>
                    </a:lnTo>
                    <a:lnTo>
                      <a:pt x="20839" y="14743"/>
                    </a:lnTo>
                    <a:lnTo>
                      <a:pt x="20699" y="14986"/>
                    </a:lnTo>
                    <a:lnTo>
                      <a:pt x="20546" y="15215"/>
                    </a:lnTo>
                    <a:lnTo>
                      <a:pt x="20380" y="15432"/>
                    </a:lnTo>
                    <a:lnTo>
                      <a:pt x="20201" y="15623"/>
                    </a:lnTo>
                    <a:lnTo>
                      <a:pt x="20023" y="15789"/>
                    </a:lnTo>
                    <a:lnTo>
                      <a:pt x="19832" y="15942"/>
                    </a:lnTo>
                    <a:lnTo>
                      <a:pt x="19628" y="16057"/>
                    </a:lnTo>
                    <a:lnTo>
                      <a:pt x="19411" y="16159"/>
                    </a:lnTo>
                    <a:lnTo>
                      <a:pt x="19296" y="16184"/>
                    </a:lnTo>
                    <a:lnTo>
                      <a:pt x="19181" y="16223"/>
                    </a:lnTo>
                    <a:lnTo>
                      <a:pt x="19066" y="16235"/>
                    </a:lnTo>
                    <a:lnTo>
                      <a:pt x="18952" y="16248"/>
                    </a:lnTo>
                    <a:lnTo>
                      <a:pt x="18837" y="16248"/>
                    </a:lnTo>
                    <a:lnTo>
                      <a:pt x="18709" y="162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18;p41">
                <a:extLst>
                  <a:ext uri="{FF2B5EF4-FFF2-40B4-BE49-F238E27FC236}">
                    <a16:creationId xmlns:a16="http://schemas.microsoft.com/office/drawing/2014/main" id="{3931F875-EEDC-3EB8-2E71-E17B5FC54556}"/>
                  </a:ext>
                </a:extLst>
              </p:cNvPr>
              <p:cNvSpPr/>
              <p:nvPr/>
            </p:nvSpPr>
            <p:spPr>
              <a:xfrm>
                <a:off x="4014850" y="847400"/>
                <a:ext cx="205350" cy="225125"/>
              </a:xfrm>
              <a:custGeom>
                <a:avLst/>
                <a:gdLst/>
                <a:ahLst/>
                <a:cxnLst/>
                <a:rect l="l" t="t" r="r" b="b"/>
                <a:pathLst>
                  <a:path w="8214" h="9005" extrusionOk="0">
                    <a:moveTo>
                      <a:pt x="4719" y="1"/>
                    </a:moveTo>
                    <a:lnTo>
                      <a:pt x="4476" y="26"/>
                    </a:lnTo>
                    <a:lnTo>
                      <a:pt x="4221" y="52"/>
                    </a:lnTo>
                    <a:lnTo>
                      <a:pt x="3979" y="103"/>
                    </a:lnTo>
                    <a:lnTo>
                      <a:pt x="3737" y="154"/>
                    </a:lnTo>
                    <a:lnTo>
                      <a:pt x="3494" y="217"/>
                    </a:lnTo>
                    <a:lnTo>
                      <a:pt x="3265" y="294"/>
                    </a:lnTo>
                    <a:lnTo>
                      <a:pt x="3035" y="383"/>
                    </a:lnTo>
                    <a:lnTo>
                      <a:pt x="2819" y="485"/>
                    </a:lnTo>
                    <a:lnTo>
                      <a:pt x="2602" y="600"/>
                    </a:lnTo>
                    <a:lnTo>
                      <a:pt x="2398" y="715"/>
                    </a:lnTo>
                    <a:lnTo>
                      <a:pt x="2194" y="842"/>
                    </a:lnTo>
                    <a:lnTo>
                      <a:pt x="2002" y="983"/>
                    </a:lnTo>
                    <a:lnTo>
                      <a:pt x="1811" y="1136"/>
                    </a:lnTo>
                    <a:lnTo>
                      <a:pt x="1632" y="1289"/>
                    </a:lnTo>
                    <a:lnTo>
                      <a:pt x="1454" y="1454"/>
                    </a:lnTo>
                    <a:lnTo>
                      <a:pt x="1288" y="1633"/>
                    </a:lnTo>
                    <a:lnTo>
                      <a:pt x="1135" y="1812"/>
                    </a:lnTo>
                    <a:lnTo>
                      <a:pt x="982" y="2003"/>
                    </a:lnTo>
                    <a:lnTo>
                      <a:pt x="842" y="2194"/>
                    </a:lnTo>
                    <a:lnTo>
                      <a:pt x="714" y="2398"/>
                    </a:lnTo>
                    <a:lnTo>
                      <a:pt x="599" y="2602"/>
                    </a:lnTo>
                    <a:lnTo>
                      <a:pt x="485" y="2819"/>
                    </a:lnTo>
                    <a:lnTo>
                      <a:pt x="383" y="3049"/>
                    </a:lnTo>
                    <a:lnTo>
                      <a:pt x="293" y="3265"/>
                    </a:lnTo>
                    <a:lnTo>
                      <a:pt x="217" y="3508"/>
                    </a:lnTo>
                    <a:lnTo>
                      <a:pt x="153" y="3737"/>
                    </a:lnTo>
                    <a:lnTo>
                      <a:pt x="102" y="3980"/>
                    </a:lnTo>
                    <a:lnTo>
                      <a:pt x="51" y="4222"/>
                    </a:lnTo>
                    <a:lnTo>
                      <a:pt x="26" y="4477"/>
                    </a:lnTo>
                    <a:lnTo>
                      <a:pt x="0" y="4732"/>
                    </a:lnTo>
                    <a:lnTo>
                      <a:pt x="0" y="4987"/>
                    </a:lnTo>
                    <a:lnTo>
                      <a:pt x="0" y="5255"/>
                    </a:lnTo>
                    <a:lnTo>
                      <a:pt x="26" y="5523"/>
                    </a:lnTo>
                    <a:lnTo>
                      <a:pt x="77" y="5803"/>
                    </a:lnTo>
                    <a:lnTo>
                      <a:pt x="128" y="6084"/>
                    </a:lnTo>
                    <a:lnTo>
                      <a:pt x="204" y="6365"/>
                    </a:lnTo>
                    <a:lnTo>
                      <a:pt x="293" y="6632"/>
                    </a:lnTo>
                    <a:lnTo>
                      <a:pt x="395" y="6913"/>
                    </a:lnTo>
                    <a:lnTo>
                      <a:pt x="497" y="7181"/>
                    </a:lnTo>
                    <a:lnTo>
                      <a:pt x="625" y="7449"/>
                    </a:lnTo>
                    <a:lnTo>
                      <a:pt x="765" y="7704"/>
                    </a:lnTo>
                    <a:lnTo>
                      <a:pt x="906" y="7946"/>
                    </a:lnTo>
                    <a:lnTo>
                      <a:pt x="1059" y="8188"/>
                    </a:lnTo>
                    <a:lnTo>
                      <a:pt x="1212" y="8418"/>
                    </a:lnTo>
                    <a:lnTo>
                      <a:pt x="1377" y="8622"/>
                    </a:lnTo>
                    <a:lnTo>
                      <a:pt x="1556" y="8826"/>
                    </a:lnTo>
                    <a:lnTo>
                      <a:pt x="1734" y="9004"/>
                    </a:lnTo>
                    <a:lnTo>
                      <a:pt x="2130" y="8851"/>
                    </a:lnTo>
                    <a:lnTo>
                      <a:pt x="2538" y="8673"/>
                    </a:lnTo>
                    <a:lnTo>
                      <a:pt x="2959" y="8456"/>
                    </a:lnTo>
                    <a:lnTo>
                      <a:pt x="3392" y="8214"/>
                    </a:lnTo>
                    <a:lnTo>
                      <a:pt x="3826" y="7920"/>
                    </a:lnTo>
                    <a:lnTo>
                      <a:pt x="4043" y="7755"/>
                    </a:lnTo>
                    <a:lnTo>
                      <a:pt x="4260" y="7589"/>
                    </a:lnTo>
                    <a:lnTo>
                      <a:pt x="4489" y="7410"/>
                    </a:lnTo>
                    <a:lnTo>
                      <a:pt x="4706" y="7219"/>
                    </a:lnTo>
                    <a:lnTo>
                      <a:pt x="4936" y="7015"/>
                    </a:lnTo>
                    <a:lnTo>
                      <a:pt x="5152" y="6798"/>
                    </a:lnTo>
                    <a:lnTo>
                      <a:pt x="5395" y="6543"/>
                    </a:lnTo>
                    <a:lnTo>
                      <a:pt x="5624" y="6275"/>
                    </a:lnTo>
                    <a:lnTo>
                      <a:pt x="5854" y="5995"/>
                    </a:lnTo>
                    <a:lnTo>
                      <a:pt x="6071" y="5701"/>
                    </a:lnTo>
                    <a:lnTo>
                      <a:pt x="6287" y="5383"/>
                    </a:lnTo>
                    <a:lnTo>
                      <a:pt x="6491" y="5051"/>
                    </a:lnTo>
                    <a:lnTo>
                      <a:pt x="6683" y="4707"/>
                    </a:lnTo>
                    <a:lnTo>
                      <a:pt x="6887" y="4350"/>
                    </a:lnTo>
                    <a:lnTo>
                      <a:pt x="7065" y="3992"/>
                    </a:lnTo>
                    <a:lnTo>
                      <a:pt x="7244" y="3610"/>
                    </a:lnTo>
                    <a:lnTo>
                      <a:pt x="7422" y="3227"/>
                    </a:lnTo>
                    <a:lnTo>
                      <a:pt x="7588" y="2832"/>
                    </a:lnTo>
                    <a:lnTo>
                      <a:pt x="7754" y="2424"/>
                    </a:lnTo>
                    <a:lnTo>
                      <a:pt x="7907" y="2016"/>
                    </a:lnTo>
                    <a:lnTo>
                      <a:pt x="8213" y="1187"/>
                    </a:lnTo>
                    <a:lnTo>
                      <a:pt x="8047" y="1046"/>
                    </a:lnTo>
                    <a:lnTo>
                      <a:pt x="7869" y="919"/>
                    </a:lnTo>
                    <a:lnTo>
                      <a:pt x="7690" y="804"/>
                    </a:lnTo>
                    <a:lnTo>
                      <a:pt x="7512" y="689"/>
                    </a:lnTo>
                    <a:lnTo>
                      <a:pt x="7320" y="587"/>
                    </a:lnTo>
                    <a:lnTo>
                      <a:pt x="7129" y="485"/>
                    </a:lnTo>
                    <a:lnTo>
                      <a:pt x="6938" y="396"/>
                    </a:lnTo>
                    <a:lnTo>
                      <a:pt x="6734" y="319"/>
                    </a:lnTo>
                    <a:lnTo>
                      <a:pt x="6530" y="243"/>
                    </a:lnTo>
                    <a:lnTo>
                      <a:pt x="6313" y="179"/>
                    </a:lnTo>
                    <a:lnTo>
                      <a:pt x="6096" y="128"/>
                    </a:lnTo>
                    <a:lnTo>
                      <a:pt x="5879" y="77"/>
                    </a:lnTo>
                    <a:lnTo>
                      <a:pt x="5662" y="39"/>
                    </a:lnTo>
                    <a:lnTo>
                      <a:pt x="5433" y="13"/>
                    </a:lnTo>
                    <a:lnTo>
                      <a:pt x="5216" y="1"/>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19;p41">
                <a:extLst>
                  <a:ext uri="{FF2B5EF4-FFF2-40B4-BE49-F238E27FC236}">
                    <a16:creationId xmlns:a16="http://schemas.microsoft.com/office/drawing/2014/main" id="{E329C1DA-70FD-07E0-3CFC-019D1071132B}"/>
                  </a:ext>
                </a:extLst>
              </p:cNvPr>
              <p:cNvSpPr/>
              <p:nvPr/>
            </p:nvSpPr>
            <p:spPr>
              <a:xfrm>
                <a:off x="3790700" y="856650"/>
                <a:ext cx="77500" cy="167400"/>
              </a:xfrm>
              <a:custGeom>
                <a:avLst/>
                <a:gdLst/>
                <a:ahLst/>
                <a:cxnLst/>
                <a:rect l="l" t="t" r="r" b="b"/>
                <a:pathLst>
                  <a:path w="3100" h="6696" extrusionOk="0">
                    <a:moveTo>
                      <a:pt x="0" y="0"/>
                    </a:moveTo>
                    <a:lnTo>
                      <a:pt x="39" y="562"/>
                    </a:lnTo>
                    <a:lnTo>
                      <a:pt x="102" y="1097"/>
                    </a:lnTo>
                    <a:lnTo>
                      <a:pt x="166" y="1633"/>
                    </a:lnTo>
                    <a:lnTo>
                      <a:pt x="268" y="2143"/>
                    </a:lnTo>
                    <a:lnTo>
                      <a:pt x="370" y="2628"/>
                    </a:lnTo>
                    <a:lnTo>
                      <a:pt x="511" y="3100"/>
                    </a:lnTo>
                    <a:lnTo>
                      <a:pt x="664" y="3546"/>
                    </a:lnTo>
                    <a:lnTo>
                      <a:pt x="829" y="3980"/>
                    </a:lnTo>
                    <a:lnTo>
                      <a:pt x="1033" y="4400"/>
                    </a:lnTo>
                    <a:lnTo>
                      <a:pt x="1250" y="4796"/>
                    </a:lnTo>
                    <a:lnTo>
                      <a:pt x="1467" y="5178"/>
                    </a:lnTo>
                    <a:lnTo>
                      <a:pt x="1697" y="5523"/>
                    </a:lnTo>
                    <a:lnTo>
                      <a:pt x="1926" y="5854"/>
                    </a:lnTo>
                    <a:lnTo>
                      <a:pt x="2156" y="6160"/>
                    </a:lnTo>
                    <a:lnTo>
                      <a:pt x="2398" y="6441"/>
                    </a:lnTo>
                    <a:lnTo>
                      <a:pt x="2640" y="6696"/>
                    </a:lnTo>
                    <a:lnTo>
                      <a:pt x="2742" y="6454"/>
                    </a:lnTo>
                    <a:lnTo>
                      <a:pt x="2832" y="6211"/>
                    </a:lnTo>
                    <a:lnTo>
                      <a:pt x="2921" y="5956"/>
                    </a:lnTo>
                    <a:lnTo>
                      <a:pt x="2985" y="5701"/>
                    </a:lnTo>
                    <a:lnTo>
                      <a:pt x="3036" y="5433"/>
                    </a:lnTo>
                    <a:lnTo>
                      <a:pt x="3074" y="5166"/>
                    </a:lnTo>
                    <a:lnTo>
                      <a:pt x="3099" y="4898"/>
                    </a:lnTo>
                    <a:lnTo>
                      <a:pt x="3099" y="4617"/>
                    </a:lnTo>
                    <a:lnTo>
                      <a:pt x="3087" y="4222"/>
                    </a:lnTo>
                    <a:lnTo>
                      <a:pt x="3048" y="3852"/>
                    </a:lnTo>
                    <a:lnTo>
                      <a:pt x="2972" y="3482"/>
                    </a:lnTo>
                    <a:lnTo>
                      <a:pt x="2870" y="3112"/>
                    </a:lnTo>
                    <a:lnTo>
                      <a:pt x="2755" y="2768"/>
                    </a:lnTo>
                    <a:lnTo>
                      <a:pt x="2602" y="2436"/>
                    </a:lnTo>
                    <a:lnTo>
                      <a:pt x="2424" y="2105"/>
                    </a:lnTo>
                    <a:lnTo>
                      <a:pt x="2232" y="1799"/>
                    </a:lnTo>
                    <a:lnTo>
                      <a:pt x="2015" y="1505"/>
                    </a:lnTo>
                    <a:lnTo>
                      <a:pt x="1786" y="1238"/>
                    </a:lnTo>
                    <a:lnTo>
                      <a:pt x="1531" y="982"/>
                    </a:lnTo>
                    <a:lnTo>
                      <a:pt x="1250" y="740"/>
                    </a:lnTo>
                    <a:lnTo>
                      <a:pt x="957" y="523"/>
                    </a:lnTo>
                    <a:lnTo>
                      <a:pt x="651" y="319"/>
                    </a:lnTo>
                    <a:lnTo>
                      <a:pt x="332" y="154"/>
                    </a:lnTo>
                    <a:lnTo>
                      <a:pt x="0" y="0"/>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20;p41">
                <a:extLst>
                  <a:ext uri="{FF2B5EF4-FFF2-40B4-BE49-F238E27FC236}">
                    <a16:creationId xmlns:a16="http://schemas.microsoft.com/office/drawing/2014/main" id="{1D2B4880-EE43-A577-1F30-7EE71E958CFC}"/>
                  </a:ext>
                </a:extLst>
              </p:cNvPr>
              <p:cNvSpPr/>
              <p:nvPr/>
            </p:nvSpPr>
            <p:spPr>
              <a:xfrm>
                <a:off x="4231975" y="781075"/>
                <a:ext cx="73675" cy="82925"/>
              </a:xfrm>
              <a:custGeom>
                <a:avLst/>
                <a:gdLst/>
                <a:ahLst/>
                <a:cxnLst/>
                <a:rect l="l" t="t" r="r" b="b"/>
                <a:pathLst>
                  <a:path w="2947" h="3317" extrusionOk="0">
                    <a:moveTo>
                      <a:pt x="1926" y="1"/>
                    </a:moveTo>
                    <a:lnTo>
                      <a:pt x="1798" y="14"/>
                    </a:lnTo>
                    <a:lnTo>
                      <a:pt x="1671" y="26"/>
                    </a:lnTo>
                    <a:lnTo>
                      <a:pt x="1556" y="65"/>
                    </a:lnTo>
                    <a:lnTo>
                      <a:pt x="1441" y="103"/>
                    </a:lnTo>
                    <a:lnTo>
                      <a:pt x="1339" y="154"/>
                    </a:lnTo>
                    <a:lnTo>
                      <a:pt x="1224" y="205"/>
                    </a:lnTo>
                    <a:lnTo>
                      <a:pt x="1046" y="345"/>
                    </a:lnTo>
                    <a:lnTo>
                      <a:pt x="867" y="486"/>
                    </a:lnTo>
                    <a:lnTo>
                      <a:pt x="701" y="651"/>
                    </a:lnTo>
                    <a:lnTo>
                      <a:pt x="561" y="817"/>
                    </a:lnTo>
                    <a:lnTo>
                      <a:pt x="421" y="996"/>
                    </a:lnTo>
                    <a:lnTo>
                      <a:pt x="306" y="1187"/>
                    </a:lnTo>
                    <a:lnTo>
                      <a:pt x="204" y="1378"/>
                    </a:lnTo>
                    <a:lnTo>
                      <a:pt x="115" y="1595"/>
                    </a:lnTo>
                    <a:lnTo>
                      <a:pt x="64" y="1812"/>
                    </a:lnTo>
                    <a:lnTo>
                      <a:pt x="26" y="2029"/>
                    </a:lnTo>
                    <a:lnTo>
                      <a:pt x="0" y="2246"/>
                    </a:lnTo>
                    <a:lnTo>
                      <a:pt x="0" y="2462"/>
                    </a:lnTo>
                    <a:lnTo>
                      <a:pt x="13" y="2679"/>
                    </a:lnTo>
                    <a:lnTo>
                      <a:pt x="26" y="2896"/>
                    </a:lnTo>
                    <a:lnTo>
                      <a:pt x="89" y="3317"/>
                    </a:lnTo>
                    <a:lnTo>
                      <a:pt x="140" y="2896"/>
                    </a:lnTo>
                    <a:lnTo>
                      <a:pt x="204" y="2475"/>
                    </a:lnTo>
                    <a:lnTo>
                      <a:pt x="242" y="2284"/>
                    </a:lnTo>
                    <a:lnTo>
                      <a:pt x="281" y="2080"/>
                    </a:lnTo>
                    <a:lnTo>
                      <a:pt x="344" y="1888"/>
                    </a:lnTo>
                    <a:lnTo>
                      <a:pt x="421" y="1710"/>
                    </a:lnTo>
                    <a:lnTo>
                      <a:pt x="510" y="1544"/>
                    </a:lnTo>
                    <a:lnTo>
                      <a:pt x="612" y="1378"/>
                    </a:lnTo>
                    <a:lnTo>
                      <a:pt x="727" y="1212"/>
                    </a:lnTo>
                    <a:lnTo>
                      <a:pt x="855" y="1059"/>
                    </a:lnTo>
                    <a:lnTo>
                      <a:pt x="995" y="919"/>
                    </a:lnTo>
                    <a:lnTo>
                      <a:pt x="1135" y="792"/>
                    </a:lnTo>
                    <a:lnTo>
                      <a:pt x="1288" y="664"/>
                    </a:lnTo>
                    <a:lnTo>
                      <a:pt x="1441" y="562"/>
                    </a:lnTo>
                    <a:lnTo>
                      <a:pt x="1518" y="511"/>
                    </a:lnTo>
                    <a:lnTo>
                      <a:pt x="1594" y="473"/>
                    </a:lnTo>
                    <a:lnTo>
                      <a:pt x="1683" y="447"/>
                    </a:lnTo>
                    <a:lnTo>
                      <a:pt x="1773" y="422"/>
                    </a:lnTo>
                    <a:lnTo>
                      <a:pt x="1849" y="409"/>
                    </a:lnTo>
                    <a:lnTo>
                      <a:pt x="1939" y="396"/>
                    </a:lnTo>
                    <a:lnTo>
                      <a:pt x="2028" y="396"/>
                    </a:lnTo>
                    <a:lnTo>
                      <a:pt x="2104" y="409"/>
                    </a:lnTo>
                    <a:lnTo>
                      <a:pt x="2181" y="422"/>
                    </a:lnTo>
                    <a:lnTo>
                      <a:pt x="2257" y="447"/>
                    </a:lnTo>
                    <a:lnTo>
                      <a:pt x="2334" y="486"/>
                    </a:lnTo>
                    <a:lnTo>
                      <a:pt x="2398" y="524"/>
                    </a:lnTo>
                    <a:lnTo>
                      <a:pt x="2461" y="575"/>
                    </a:lnTo>
                    <a:lnTo>
                      <a:pt x="2512" y="639"/>
                    </a:lnTo>
                    <a:lnTo>
                      <a:pt x="2551" y="702"/>
                    </a:lnTo>
                    <a:lnTo>
                      <a:pt x="2589" y="792"/>
                    </a:lnTo>
                    <a:lnTo>
                      <a:pt x="2627" y="868"/>
                    </a:lnTo>
                    <a:lnTo>
                      <a:pt x="2653" y="957"/>
                    </a:lnTo>
                    <a:lnTo>
                      <a:pt x="2678" y="1149"/>
                    </a:lnTo>
                    <a:lnTo>
                      <a:pt x="2691" y="1353"/>
                    </a:lnTo>
                    <a:lnTo>
                      <a:pt x="2678" y="1557"/>
                    </a:lnTo>
                    <a:lnTo>
                      <a:pt x="2678" y="1761"/>
                    </a:lnTo>
                    <a:lnTo>
                      <a:pt x="2653" y="1965"/>
                    </a:lnTo>
                    <a:lnTo>
                      <a:pt x="2602" y="2169"/>
                    </a:lnTo>
                    <a:lnTo>
                      <a:pt x="2538" y="2373"/>
                    </a:lnTo>
                    <a:lnTo>
                      <a:pt x="2602" y="2284"/>
                    </a:lnTo>
                    <a:lnTo>
                      <a:pt x="2665" y="2194"/>
                    </a:lnTo>
                    <a:lnTo>
                      <a:pt x="2716" y="2092"/>
                    </a:lnTo>
                    <a:lnTo>
                      <a:pt x="2755" y="1990"/>
                    </a:lnTo>
                    <a:lnTo>
                      <a:pt x="2819" y="1786"/>
                    </a:lnTo>
                    <a:lnTo>
                      <a:pt x="2882" y="1582"/>
                    </a:lnTo>
                    <a:lnTo>
                      <a:pt x="2921" y="1366"/>
                    </a:lnTo>
                    <a:lnTo>
                      <a:pt x="2946" y="1149"/>
                    </a:lnTo>
                    <a:lnTo>
                      <a:pt x="2946" y="1034"/>
                    </a:lnTo>
                    <a:lnTo>
                      <a:pt x="2946" y="919"/>
                    </a:lnTo>
                    <a:lnTo>
                      <a:pt x="2921" y="804"/>
                    </a:lnTo>
                    <a:lnTo>
                      <a:pt x="2895" y="677"/>
                    </a:lnTo>
                    <a:lnTo>
                      <a:pt x="2857" y="562"/>
                    </a:lnTo>
                    <a:lnTo>
                      <a:pt x="2793" y="447"/>
                    </a:lnTo>
                    <a:lnTo>
                      <a:pt x="2729" y="345"/>
                    </a:lnTo>
                    <a:lnTo>
                      <a:pt x="2627" y="256"/>
                    </a:lnTo>
                    <a:lnTo>
                      <a:pt x="2525" y="167"/>
                    </a:lnTo>
                    <a:lnTo>
                      <a:pt x="2423" y="103"/>
                    </a:lnTo>
                    <a:lnTo>
                      <a:pt x="2296" y="52"/>
                    </a:lnTo>
                    <a:lnTo>
                      <a:pt x="2181" y="26"/>
                    </a:lnTo>
                    <a:lnTo>
                      <a:pt x="2053"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21;p41">
                <a:extLst>
                  <a:ext uri="{FF2B5EF4-FFF2-40B4-BE49-F238E27FC236}">
                    <a16:creationId xmlns:a16="http://schemas.microsoft.com/office/drawing/2014/main" id="{3C19A2F0-2DC8-825E-10A5-3F35DE043BF6}"/>
                  </a:ext>
                </a:extLst>
              </p:cNvPr>
              <p:cNvSpPr/>
              <p:nvPr/>
            </p:nvSpPr>
            <p:spPr>
              <a:xfrm>
                <a:off x="4247575" y="807225"/>
                <a:ext cx="29050" cy="60600"/>
              </a:xfrm>
              <a:custGeom>
                <a:avLst/>
                <a:gdLst/>
                <a:ahLst/>
                <a:cxnLst/>
                <a:rect l="l" t="t" r="r" b="b"/>
                <a:pathLst>
                  <a:path w="1162" h="2424" extrusionOk="0">
                    <a:moveTo>
                      <a:pt x="294" y="1"/>
                    </a:moveTo>
                    <a:lnTo>
                      <a:pt x="192" y="13"/>
                    </a:lnTo>
                    <a:lnTo>
                      <a:pt x="90" y="52"/>
                    </a:lnTo>
                    <a:lnTo>
                      <a:pt x="1" y="103"/>
                    </a:lnTo>
                    <a:lnTo>
                      <a:pt x="90" y="115"/>
                    </a:lnTo>
                    <a:lnTo>
                      <a:pt x="179" y="128"/>
                    </a:lnTo>
                    <a:lnTo>
                      <a:pt x="269" y="166"/>
                    </a:lnTo>
                    <a:lnTo>
                      <a:pt x="345" y="205"/>
                    </a:lnTo>
                    <a:lnTo>
                      <a:pt x="409" y="256"/>
                    </a:lnTo>
                    <a:lnTo>
                      <a:pt x="473" y="307"/>
                    </a:lnTo>
                    <a:lnTo>
                      <a:pt x="575" y="422"/>
                    </a:lnTo>
                    <a:lnTo>
                      <a:pt x="651" y="562"/>
                    </a:lnTo>
                    <a:lnTo>
                      <a:pt x="702" y="702"/>
                    </a:lnTo>
                    <a:lnTo>
                      <a:pt x="728" y="868"/>
                    </a:lnTo>
                    <a:lnTo>
                      <a:pt x="753" y="1034"/>
                    </a:lnTo>
                    <a:lnTo>
                      <a:pt x="753" y="1200"/>
                    </a:lnTo>
                    <a:lnTo>
                      <a:pt x="753" y="1378"/>
                    </a:lnTo>
                    <a:lnTo>
                      <a:pt x="753" y="1557"/>
                    </a:lnTo>
                    <a:lnTo>
                      <a:pt x="728" y="1722"/>
                    </a:lnTo>
                    <a:lnTo>
                      <a:pt x="702" y="1901"/>
                    </a:lnTo>
                    <a:lnTo>
                      <a:pt x="651" y="2079"/>
                    </a:lnTo>
                    <a:lnTo>
                      <a:pt x="600" y="2258"/>
                    </a:lnTo>
                    <a:lnTo>
                      <a:pt x="511" y="2424"/>
                    </a:lnTo>
                    <a:lnTo>
                      <a:pt x="600" y="2373"/>
                    </a:lnTo>
                    <a:lnTo>
                      <a:pt x="690" y="2322"/>
                    </a:lnTo>
                    <a:lnTo>
                      <a:pt x="766" y="2245"/>
                    </a:lnTo>
                    <a:lnTo>
                      <a:pt x="830" y="2169"/>
                    </a:lnTo>
                    <a:lnTo>
                      <a:pt x="894" y="2092"/>
                    </a:lnTo>
                    <a:lnTo>
                      <a:pt x="945" y="2003"/>
                    </a:lnTo>
                    <a:lnTo>
                      <a:pt x="996" y="1914"/>
                    </a:lnTo>
                    <a:lnTo>
                      <a:pt x="1034" y="1812"/>
                    </a:lnTo>
                    <a:lnTo>
                      <a:pt x="1098" y="1620"/>
                    </a:lnTo>
                    <a:lnTo>
                      <a:pt x="1149" y="1416"/>
                    </a:lnTo>
                    <a:lnTo>
                      <a:pt x="1162" y="1212"/>
                    </a:lnTo>
                    <a:lnTo>
                      <a:pt x="1162" y="995"/>
                    </a:lnTo>
                    <a:lnTo>
                      <a:pt x="1123" y="791"/>
                    </a:lnTo>
                    <a:lnTo>
                      <a:pt x="1098" y="677"/>
                    </a:lnTo>
                    <a:lnTo>
                      <a:pt x="1059" y="575"/>
                    </a:lnTo>
                    <a:lnTo>
                      <a:pt x="1021" y="473"/>
                    </a:lnTo>
                    <a:lnTo>
                      <a:pt x="957" y="371"/>
                    </a:lnTo>
                    <a:lnTo>
                      <a:pt x="894" y="281"/>
                    </a:lnTo>
                    <a:lnTo>
                      <a:pt x="804" y="205"/>
                    </a:lnTo>
                    <a:lnTo>
                      <a:pt x="715" y="128"/>
                    </a:lnTo>
                    <a:lnTo>
                      <a:pt x="613" y="77"/>
                    </a:lnTo>
                    <a:lnTo>
                      <a:pt x="511" y="39"/>
                    </a:lnTo>
                    <a:lnTo>
                      <a:pt x="396" y="13"/>
                    </a:lnTo>
                    <a:lnTo>
                      <a:pt x="294"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22;p41">
                <a:extLst>
                  <a:ext uri="{FF2B5EF4-FFF2-40B4-BE49-F238E27FC236}">
                    <a16:creationId xmlns:a16="http://schemas.microsoft.com/office/drawing/2014/main" id="{CD4247CC-1142-35FC-C7A2-F04C054CA4AC}"/>
                  </a:ext>
                </a:extLst>
              </p:cNvPr>
              <p:cNvSpPr/>
              <p:nvPr/>
            </p:nvSpPr>
            <p:spPr>
              <a:xfrm>
                <a:off x="4003675" y="919150"/>
                <a:ext cx="29675" cy="14375"/>
              </a:xfrm>
              <a:custGeom>
                <a:avLst/>
                <a:gdLst/>
                <a:ahLst/>
                <a:cxnLst/>
                <a:rect l="l" t="t" r="r" b="b"/>
                <a:pathLst>
                  <a:path w="1187" h="575" extrusionOk="0">
                    <a:moveTo>
                      <a:pt x="1187" y="0"/>
                    </a:moveTo>
                    <a:lnTo>
                      <a:pt x="1034" y="64"/>
                    </a:lnTo>
                    <a:lnTo>
                      <a:pt x="881" y="128"/>
                    </a:lnTo>
                    <a:lnTo>
                      <a:pt x="587" y="268"/>
                    </a:lnTo>
                    <a:lnTo>
                      <a:pt x="294" y="395"/>
                    </a:lnTo>
                    <a:lnTo>
                      <a:pt x="141" y="472"/>
                    </a:lnTo>
                    <a:lnTo>
                      <a:pt x="1" y="549"/>
                    </a:lnTo>
                    <a:lnTo>
                      <a:pt x="77" y="561"/>
                    </a:lnTo>
                    <a:lnTo>
                      <a:pt x="166" y="574"/>
                    </a:lnTo>
                    <a:lnTo>
                      <a:pt x="256" y="561"/>
                    </a:lnTo>
                    <a:lnTo>
                      <a:pt x="345" y="549"/>
                    </a:lnTo>
                    <a:lnTo>
                      <a:pt x="511" y="510"/>
                    </a:lnTo>
                    <a:lnTo>
                      <a:pt x="677" y="446"/>
                    </a:lnTo>
                    <a:lnTo>
                      <a:pt x="817" y="357"/>
                    </a:lnTo>
                    <a:lnTo>
                      <a:pt x="957" y="255"/>
                    </a:lnTo>
                    <a:lnTo>
                      <a:pt x="1034" y="204"/>
                    </a:lnTo>
                    <a:lnTo>
                      <a:pt x="1085" y="140"/>
                    </a:lnTo>
                    <a:lnTo>
                      <a:pt x="1136" y="77"/>
                    </a:lnTo>
                    <a:lnTo>
                      <a:pt x="1187"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23;p41">
                <a:extLst>
                  <a:ext uri="{FF2B5EF4-FFF2-40B4-BE49-F238E27FC236}">
                    <a16:creationId xmlns:a16="http://schemas.microsoft.com/office/drawing/2014/main" id="{83BF8C6B-ACEB-D1DF-1CF8-D881F68BCBE7}"/>
                  </a:ext>
                </a:extLst>
              </p:cNvPr>
              <p:cNvSpPr/>
              <p:nvPr/>
            </p:nvSpPr>
            <p:spPr>
              <a:xfrm>
                <a:off x="3961275" y="875150"/>
                <a:ext cx="85475" cy="48800"/>
              </a:xfrm>
              <a:custGeom>
                <a:avLst/>
                <a:gdLst/>
                <a:ahLst/>
                <a:cxnLst/>
                <a:rect l="l" t="t" r="r" b="b"/>
                <a:pathLst>
                  <a:path w="3419" h="1952" extrusionOk="0">
                    <a:moveTo>
                      <a:pt x="3418" y="0"/>
                    </a:moveTo>
                    <a:lnTo>
                      <a:pt x="3049" y="357"/>
                    </a:lnTo>
                    <a:lnTo>
                      <a:pt x="2870" y="523"/>
                    </a:lnTo>
                    <a:lnTo>
                      <a:pt x="2679" y="676"/>
                    </a:lnTo>
                    <a:lnTo>
                      <a:pt x="2487" y="829"/>
                    </a:lnTo>
                    <a:lnTo>
                      <a:pt x="2283" y="969"/>
                    </a:lnTo>
                    <a:lnTo>
                      <a:pt x="2079" y="1110"/>
                    </a:lnTo>
                    <a:lnTo>
                      <a:pt x="1875" y="1224"/>
                    </a:lnTo>
                    <a:lnTo>
                      <a:pt x="1658" y="1339"/>
                    </a:lnTo>
                    <a:lnTo>
                      <a:pt x="1442" y="1441"/>
                    </a:lnTo>
                    <a:lnTo>
                      <a:pt x="1212" y="1531"/>
                    </a:lnTo>
                    <a:lnTo>
                      <a:pt x="982" y="1607"/>
                    </a:lnTo>
                    <a:lnTo>
                      <a:pt x="753" y="1684"/>
                    </a:lnTo>
                    <a:lnTo>
                      <a:pt x="511" y="1735"/>
                    </a:lnTo>
                    <a:lnTo>
                      <a:pt x="0" y="1849"/>
                    </a:lnTo>
                    <a:lnTo>
                      <a:pt x="256" y="1900"/>
                    </a:lnTo>
                    <a:lnTo>
                      <a:pt x="523" y="1939"/>
                    </a:lnTo>
                    <a:lnTo>
                      <a:pt x="651" y="1951"/>
                    </a:lnTo>
                    <a:lnTo>
                      <a:pt x="791" y="1951"/>
                    </a:lnTo>
                    <a:lnTo>
                      <a:pt x="919" y="1939"/>
                    </a:lnTo>
                    <a:lnTo>
                      <a:pt x="1059" y="1926"/>
                    </a:lnTo>
                    <a:lnTo>
                      <a:pt x="1187" y="1900"/>
                    </a:lnTo>
                    <a:lnTo>
                      <a:pt x="1314" y="1875"/>
                    </a:lnTo>
                    <a:lnTo>
                      <a:pt x="1582" y="1811"/>
                    </a:lnTo>
                    <a:lnTo>
                      <a:pt x="1824" y="1709"/>
                    </a:lnTo>
                    <a:lnTo>
                      <a:pt x="2067" y="1582"/>
                    </a:lnTo>
                    <a:lnTo>
                      <a:pt x="2296" y="1441"/>
                    </a:lnTo>
                    <a:lnTo>
                      <a:pt x="2513" y="1275"/>
                    </a:lnTo>
                    <a:lnTo>
                      <a:pt x="2717" y="1110"/>
                    </a:lnTo>
                    <a:lnTo>
                      <a:pt x="2895" y="906"/>
                    </a:lnTo>
                    <a:lnTo>
                      <a:pt x="3061" y="702"/>
                    </a:lnTo>
                    <a:lnTo>
                      <a:pt x="3202" y="472"/>
                    </a:lnTo>
                    <a:lnTo>
                      <a:pt x="3329" y="242"/>
                    </a:lnTo>
                    <a:lnTo>
                      <a:pt x="341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24;p41">
                <a:extLst>
                  <a:ext uri="{FF2B5EF4-FFF2-40B4-BE49-F238E27FC236}">
                    <a16:creationId xmlns:a16="http://schemas.microsoft.com/office/drawing/2014/main" id="{FC40357A-0739-CED8-7405-CD4ECCFF82FF}"/>
                  </a:ext>
                </a:extLst>
              </p:cNvPr>
              <p:cNvSpPr/>
              <p:nvPr/>
            </p:nvSpPr>
            <p:spPr>
              <a:xfrm>
                <a:off x="3919200" y="740925"/>
                <a:ext cx="29350" cy="140300"/>
              </a:xfrm>
              <a:custGeom>
                <a:avLst/>
                <a:gdLst/>
                <a:ahLst/>
                <a:cxnLst/>
                <a:rect l="l" t="t" r="r" b="b"/>
                <a:pathLst>
                  <a:path w="1174" h="5612" extrusionOk="0">
                    <a:moveTo>
                      <a:pt x="701" y="0"/>
                    </a:moveTo>
                    <a:lnTo>
                      <a:pt x="689" y="383"/>
                    </a:lnTo>
                    <a:lnTo>
                      <a:pt x="663" y="765"/>
                    </a:lnTo>
                    <a:lnTo>
                      <a:pt x="625" y="1135"/>
                    </a:lnTo>
                    <a:lnTo>
                      <a:pt x="574" y="1505"/>
                    </a:lnTo>
                    <a:lnTo>
                      <a:pt x="510" y="1875"/>
                    </a:lnTo>
                    <a:lnTo>
                      <a:pt x="434" y="2232"/>
                    </a:lnTo>
                    <a:lnTo>
                      <a:pt x="344" y="2602"/>
                    </a:lnTo>
                    <a:lnTo>
                      <a:pt x="230" y="2946"/>
                    </a:lnTo>
                    <a:lnTo>
                      <a:pt x="128" y="3316"/>
                    </a:lnTo>
                    <a:lnTo>
                      <a:pt x="77" y="3507"/>
                    </a:lnTo>
                    <a:lnTo>
                      <a:pt x="38" y="3711"/>
                    </a:lnTo>
                    <a:lnTo>
                      <a:pt x="13" y="3915"/>
                    </a:lnTo>
                    <a:lnTo>
                      <a:pt x="0" y="4119"/>
                    </a:lnTo>
                    <a:lnTo>
                      <a:pt x="13" y="4323"/>
                    </a:lnTo>
                    <a:lnTo>
                      <a:pt x="51" y="4540"/>
                    </a:lnTo>
                    <a:lnTo>
                      <a:pt x="89" y="4642"/>
                    </a:lnTo>
                    <a:lnTo>
                      <a:pt x="128" y="4744"/>
                    </a:lnTo>
                    <a:lnTo>
                      <a:pt x="166" y="4834"/>
                    </a:lnTo>
                    <a:lnTo>
                      <a:pt x="230" y="4923"/>
                    </a:lnTo>
                    <a:lnTo>
                      <a:pt x="344" y="5089"/>
                    </a:lnTo>
                    <a:lnTo>
                      <a:pt x="497" y="5229"/>
                    </a:lnTo>
                    <a:lnTo>
                      <a:pt x="650" y="5356"/>
                    </a:lnTo>
                    <a:lnTo>
                      <a:pt x="816" y="5458"/>
                    </a:lnTo>
                    <a:lnTo>
                      <a:pt x="995" y="5548"/>
                    </a:lnTo>
                    <a:lnTo>
                      <a:pt x="1173" y="5611"/>
                    </a:lnTo>
                    <a:lnTo>
                      <a:pt x="1020" y="5497"/>
                    </a:lnTo>
                    <a:lnTo>
                      <a:pt x="880" y="5369"/>
                    </a:lnTo>
                    <a:lnTo>
                      <a:pt x="752" y="5242"/>
                    </a:lnTo>
                    <a:lnTo>
                      <a:pt x="638" y="5101"/>
                    </a:lnTo>
                    <a:lnTo>
                      <a:pt x="536" y="4948"/>
                    </a:lnTo>
                    <a:lnTo>
                      <a:pt x="459" y="4795"/>
                    </a:lnTo>
                    <a:lnTo>
                      <a:pt x="408" y="4629"/>
                    </a:lnTo>
                    <a:lnTo>
                      <a:pt x="370" y="4464"/>
                    </a:lnTo>
                    <a:lnTo>
                      <a:pt x="357" y="4298"/>
                    </a:lnTo>
                    <a:lnTo>
                      <a:pt x="357" y="4132"/>
                    </a:lnTo>
                    <a:lnTo>
                      <a:pt x="383" y="3954"/>
                    </a:lnTo>
                    <a:lnTo>
                      <a:pt x="421" y="3788"/>
                    </a:lnTo>
                    <a:lnTo>
                      <a:pt x="510" y="3431"/>
                    </a:lnTo>
                    <a:lnTo>
                      <a:pt x="625" y="3074"/>
                    </a:lnTo>
                    <a:lnTo>
                      <a:pt x="727" y="2704"/>
                    </a:lnTo>
                    <a:lnTo>
                      <a:pt x="816" y="2321"/>
                    </a:lnTo>
                    <a:lnTo>
                      <a:pt x="867" y="1926"/>
                    </a:lnTo>
                    <a:lnTo>
                      <a:pt x="893" y="1543"/>
                    </a:lnTo>
                    <a:lnTo>
                      <a:pt x="893" y="1148"/>
                    </a:lnTo>
                    <a:lnTo>
                      <a:pt x="880" y="957"/>
                    </a:lnTo>
                    <a:lnTo>
                      <a:pt x="854" y="765"/>
                    </a:lnTo>
                    <a:lnTo>
                      <a:pt x="829" y="574"/>
                    </a:lnTo>
                    <a:lnTo>
                      <a:pt x="803" y="383"/>
                    </a:lnTo>
                    <a:lnTo>
                      <a:pt x="752" y="191"/>
                    </a:lnTo>
                    <a:lnTo>
                      <a:pt x="701"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25;p41">
                <a:extLst>
                  <a:ext uri="{FF2B5EF4-FFF2-40B4-BE49-F238E27FC236}">
                    <a16:creationId xmlns:a16="http://schemas.microsoft.com/office/drawing/2014/main" id="{3EE99D0B-4A34-31EE-F2A5-EC80CF4FB68F}"/>
                  </a:ext>
                </a:extLst>
              </p:cNvPr>
              <p:cNvSpPr/>
              <p:nvPr/>
            </p:nvSpPr>
            <p:spPr>
              <a:xfrm>
                <a:off x="3971800" y="871000"/>
                <a:ext cx="14375" cy="11500"/>
              </a:xfrm>
              <a:custGeom>
                <a:avLst/>
                <a:gdLst/>
                <a:ahLst/>
                <a:cxnLst/>
                <a:rect l="l" t="t" r="r" b="b"/>
                <a:pathLst>
                  <a:path w="575" h="460" extrusionOk="0">
                    <a:moveTo>
                      <a:pt x="345" y="0"/>
                    </a:moveTo>
                    <a:lnTo>
                      <a:pt x="243" y="26"/>
                    </a:lnTo>
                    <a:lnTo>
                      <a:pt x="166" y="51"/>
                    </a:lnTo>
                    <a:lnTo>
                      <a:pt x="90" y="115"/>
                    </a:lnTo>
                    <a:lnTo>
                      <a:pt x="39" y="192"/>
                    </a:lnTo>
                    <a:lnTo>
                      <a:pt x="26" y="243"/>
                    </a:lnTo>
                    <a:lnTo>
                      <a:pt x="13" y="294"/>
                    </a:lnTo>
                    <a:lnTo>
                      <a:pt x="0" y="357"/>
                    </a:lnTo>
                    <a:lnTo>
                      <a:pt x="13" y="434"/>
                    </a:lnTo>
                    <a:lnTo>
                      <a:pt x="141" y="459"/>
                    </a:lnTo>
                    <a:lnTo>
                      <a:pt x="230" y="459"/>
                    </a:lnTo>
                    <a:lnTo>
                      <a:pt x="319" y="434"/>
                    </a:lnTo>
                    <a:lnTo>
                      <a:pt x="383" y="408"/>
                    </a:lnTo>
                    <a:lnTo>
                      <a:pt x="447" y="357"/>
                    </a:lnTo>
                    <a:lnTo>
                      <a:pt x="498" y="294"/>
                    </a:lnTo>
                    <a:lnTo>
                      <a:pt x="536" y="192"/>
                    </a:lnTo>
                    <a:lnTo>
                      <a:pt x="574" y="77"/>
                    </a:lnTo>
                    <a:lnTo>
                      <a:pt x="510" y="39"/>
                    </a:lnTo>
                    <a:lnTo>
                      <a:pt x="447" y="13"/>
                    </a:lnTo>
                    <a:lnTo>
                      <a:pt x="396" y="13"/>
                    </a:lnTo>
                    <a:lnTo>
                      <a:pt x="34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26;p41">
                <a:extLst>
                  <a:ext uri="{FF2B5EF4-FFF2-40B4-BE49-F238E27FC236}">
                    <a16:creationId xmlns:a16="http://schemas.microsoft.com/office/drawing/2014/main" id="{2B7AE284-C3C8-826A-EC0D-53286B9FFC97}"/>
                  </a:ext>
                </a:extLst>
              </p:cNvPr>
              <p:cNvSpPr/>
              <p:nvPr/>
            </p:nvSpPr>
            <p:spPr>
              <a:xfrm>
                <a:off x="4005275" y="769925"/>
                <a:ext cx="39875" cy="53600"/>
              </a:xfrm>
              <a:custGeom>
                <a:avLst/>
                <a:gdLst/>
                <a:ahLst/>
                <a:cxnLst/>
                <a:rect l="l" t="t" r="r" b="b"/>
                <a:pathLst>
                  <a:path w="1595" h="2144" extrusionOk="0">
                    <a:moveTo>
                      <a:pt x="804" y="1"/>
                    </a:moveTo>
                    <a:lnTo>
                      <a:pt x="727" y="13"/>
                    </a:lnTo>
                    <a:lnTo>
                      <a:pt x="638" y="26"/>
                    </a:lnTo>
                    <a:lnTo>
                      <a:pt x="562" y="52"/>
                    </a:lnTo>
                    <a:lnTo>
                      <a:pt x="498" y="90"/>
                    </a:lnTo>
                    <a:lnTo>
                      <a:pt x="421" y="128"/>
                    </a:lnTo>
                    <a:lnTo>
                      <a:pt x="358" y="192"/>
                    </a:lnTo>
                    <a:lnTo>
                      <a:pt x="294" y="243"/>
                    </a:lnTo>
                    <a:lnTo>
                      <a:pt x="243" y="319"/>
                    </a:lnTo>
                    <a:lnTo>
                      <a:pt x="192" y="396"/>
                    </a:lnTo>
                    <a:lnTo>
                      <a:pt x="141" y="472"/>
                    </a:lnTo>
                    <a:lnTo>
                      <a:pt x="102" y="562"/>
                    </a:lnTo>
                    <a:lnTo>
                      <a:pt x="64" y="651"/>
                    </a:lnTo>
                    <a:lnTo>
                      <a:pt x="39" y="753"/>
                    </a:lnTo>
                    <a:lnTo>
                      <a:pt x="26" y="855"/>
                    </a:lnTo>
                    <a:lnTo>
                      <a:pt x="13" y="957"/>
                    </a:lnTo>
                    <a:lnTo>
                      <a:pt x="0" y="1072"/>
                    </a:lnTo>
                    <a:lnTo>
                      <a:pt x="13" y="1187"/>
                    </a:lnTo>
                    <a:lnTo>
                      <a:pt x="26" y="1289"/>
                    </a:lnTo>
                    <a:lnTo>
                      <a:pt x="39" y="1391"/>
                    </a:lnTo>
                    <a:lnTo>
                      <a:pt x="64" y="1493"/>
                    </a:lnTo>
                    <a:lnTo>
                      <a:pt x="102" y="1582"/>
                    </a:lnTo>
                    <a:lnTo>
                      <a:pt x="141" y="1671"/>
                    </a:lnTo>
                    <a:lnTo>
                      <a:pt x="192" y="1748"/>
                    </a:lnTo>
                    <a:lnTo>
                      <a:pt x="243" y="1824"/>
                    </a:lnTo>
                    <a:lnTo>
                      <a:pt x="294" y="1888"/>
                    </a:lnTo>
                    <a:lnTo>
                      <a:pt x="358" y="1952"/>
                    </a:lnTo>
                    <a:lnTo>
                      <a:pt x="421" y="2003"/>
                    </a:lnTo>
                    <a:lnTo>
                      <a:pt x="498" y="2054"/>
                    </a:lnTo>
                    <a:lnTo>
                      <a:pt x="562" y="2092"/>
                    </a:lnTo>
                    <a:lnTo>
                      <a:pt x="638" y="2118"/>
                    </a:lnTo>
                    <a:lnTo>
                      <a:pt x="727" y="2130"/>
                    </a:lnTo>
                    <a:lnTo>
                      <a:pt x="804" y="2143"/>
                    </a:lnTo>
                    <a:lnTo>
                      <a:pt x="880" y="2130"/>
                    </a:lnTo>
                    <a:lnTo>
                      <a:pt x="970" y="2118"/>
                    </a:lnTo>
                    <a:lnTo>
                      <a:pt x="1046" y="2092"/>
                    </a:lnTo>
                    <a:lnTo>
                      <a:pt x="1110" y="2054"/>
                    </a:lnTo>
                    <a:lnTo>
                      <a:pt x="1186" y="2003"/>
                    </a:lnTo>
                    <a:lnTo>
                      <a:pt x="1250" y="1952"/>
                    </a:lnTo>
                    <a:lnTo>
                      <a:pt x="1314" y="1888"/>
                    </a:lnTo>
                    <a:lnTo>
                      <a:pt x="1365" y="1824"/>
                    </a:lnTo>
                    <a:lnTo>
                      <a:pt x="1416" y="1748"/>
                    </a:lnTo>
                    <a:lnTo>
                      <a:pt x="1467" y="1671"/>
                    </a:lnTo>
                    <a:lnTo>
                      <a:pt x="1505" y="1582"/>
                    </a:lnTo>
                    <a:lnTo>
                      <a:pt x="1544" y="1493"/>
                    </a:lnTo>
                    <a:lnTo>
                      <a:pt x="1569" y="1391"/>
                    </a:lnTo>
                    <a:lnTo>
                      <a:pt x="1582" y="1289"/>
                    </a:lnTo>
                    <a:lnTo>
                      <a:pt x="1595" y="1187"/>
                    </a:lnTo>
                    <a:lnTo>
                      <a:pt x="1595" y="1072"/>
                    </a:lnTo>
                    <a:lnTo>
                      <a:pt x="1595" y="957"/>
                    </a:lnTo>
                    <a:lnTo>
                      <a:pt x="1582" y="855"/>
                    </a:lnTo>
                    <a:lnTo>
                      <a:pt x="1569" y="753"/>
                    </a:lnTo>
                    <a:lnTo>
                      <a:pt x="1544" y="651"/>
                    </a:lnTo>
                    <a:lnTo>
                      <a:pt x="1505" y="562"/>
                    </a:lnTo>
                    <a:lnTo>
                      <a:pt x="1467" y="472"/>
                    </a:lnTo>
                    <a:lnTo>
                      <a:pt x="1416" y="396"/>
                    </a:lnTo>
                    <a:lnTo>
                      <a:pt x="1365" y="319"/>
                    </a:lnTo>
                    <a:lnTo>
                      <a:pt x="1314" y="243"/>
                    </a:lnTo>
                    <a:lnTo>
                      <a:pt x="1250" y="192"/>
                    </a:lnTo>
                    <a:lnTo>
                      <a:pt x="1186" y="128"/>
                    </a:lnTo>
                    <a:lnTo>
                      <a:pt x="1110" y="90"/>
                    </a:lnTo>
                    <a:lnTo>
                      <a:pt x="1046" y="52"/>
                    </a:lnTo>
                    <a:lnTo>
                      <a:pt x="970"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27;p41">
                <a:extLst>
                  <a:ext uri="{FF2B5EF4-FFF2-40B4-BE49-F238E27FC236}">
                    <a16:creationId xmlns:a16="http://schemas.microsoft.com/office/drawing/2014/main" id="{6DEECA52-91A8-FF17-2375-62E234672431}"/>
                  </a:ext>
                </a:extLst>
              </p:cNvPr>
              <p:cNvSpPr/>
              <p:nvPr/>
            </p:nvSpPr>
            <p:spPr>
              <a:xfrm>
                <a:off x="3855425" y="769925"/>
                <a:ext cx="39875" cy="53600"/>
              </a:xfrm>
              <a:custGeom>
                <a:avLst/>
                <a:gdLst/>
                <a:ahLst/>
                <a:cxnLst/>
                <a:rect l="l" t="t" r="r" b="b"/>
                <a:pathLst>
                  <a:path w="1595" h="2144" extrusionOk="0">
                    <a:moveTo>
                      <a:pt x="804" y="1"/>
                    </a:moveTo>
                    <a:lnTo>
                      <a:pt x="715" y="13"/>
                    </a:lnTo>
                    <a:lnTo>
                      <a:pt x="638" y="26"/>
                    </a:lnTo>
                    <a:lnTo>
                      <a:pt x="562" y="52"/>
                    </a:lnTo>
                    <a:lnTo>
                      <a:pt x="485" y="90"/>
                    </a:lnTo>
                    <a:lnTo>
                      <a:pt x="421" y="128"/>
                    </a:lnTo>
                    <a:lnTo>
                      <a:pt x="357" y="192"/>
                    </a:lnTo>
                    <a:lnTo>
                      <a:pt x="294" y="243"/>
                    </a:lnTo>
                    <a:lnTo>
                      <a:pt x="230" y="319"/>
                    </a:lnTo>
                    <a:lnTo>
                      <a:pt x="179" y="396"/>
                    </a:lnTo>
                    <a:lnTo>
                      <a:pt x="141" y="472"/>
                    </a:lnTo>
                    <a:lnTo>
                      <a:pt x="102" y="562"/>
                    </a:lnTo>
                    <a:lnTo>
                      <a:pt x="64" y="651"/>
                    </a:lnTo>
                    <a:lnTo>
                      <a:pt x="39" y="753"/>
                    </a:lnTo>
                    <a:lnTo>
                      <a:pt x="13" y="855"/>
                    </a:lnTo>
                    <a:lnTo>
                      <a:pt x="13" y="957"/>
                    </a:lnTo>
                    <a:lnTo>
                      <a:pt x="0" y="1072"/>
                    </a:lnTo>
                    <a:lnTo>
                      <a:pt x="13" y="1187"/>
                    </a:lnTo>
                    <a:lnTo>
                      <a:pt x="13" y="1289"/>
                    </a:lnTo>
                    <a:lnTo>
                      <a:pt x="39" y="1391"/>
                    </a:lnTo>
                    <a:lnTo>
                      <a:pt x="64" y="1493"/>
                    </a:lnTo>
                    <a:lnTo>
                      <a:pt x="102" y="1582"/>
                    </a:lnTo>
                    <a:lnTo>
                      <a:pt x="141" y="1671"/>
                    </a:lnTo>
                    <a:lnTo>
                      <a:pt x="179" y="1748"/>
                    </a:lnTo>
                    <a:lnTo>
                      <a:pt x="230" y="1824"/>
                    </a:lnTo>
                    <a:lnTo>
                      <a:pt x="294" y="1888"/>
                    </a:lnTo>
                    <a:lnTo>
                      <a:pt x="357" y="1952"/>
                    </a:lnTo>
                    <a:lnTo>
                      <a:pt x="421" y="2003"/>
                    </a:lnTo>
                    <a:lnTo>
                      <a:pt x="485" y="2054"/>
                    </a:lnTo>
                    <a:lnTo>
                      <a:pt x="562" y="2092"/>
                    </a:lnTo>
                    <a:lnTo>
                      <a:pt x="638" y="2118"/>
                    </a:lnTo>
                    <a:lnTo>
                      <a:pt x="715" y="2130"/>
                    </a:lnTo>
                    <a:lnTo>
                      <a:pt x="804" y="2143"/>
                    </a:lnTo>
                    <a:lnTo>
                      <a:pt x="880" y="2130"/>
                    </a:lnTo>
                    <a:lnTo>
                      <a:pt x="957" y="2118"/>
                    </a:lnTo>
                    <a:lnTo>
                      <a:pt x="1033" y="2092"/>
                    </a:lnTo>
                    <a:lnTo>
                      <a:pt x="1110" y="2054"/>
                    </a:lnTo>
                    <a:lnTo>
                      <a:pt x="1174" y="2003"/>
                    </a:lnTo>
                    <a:lnTo>
                      <a:pt x="1250" y="1952"/>
                    </a:lnTo>
                    <a:lnTo>
                      <a:pt x="1301" y="1888"/>
                    </a:lnTo>
                    <a:lnTo>
                      <a:pt x="1365" y="1824"/>
                    </a:lnTo>
                    <a:lnTo>
                      <a:pt x="1416" y="1748"/>
                    </a:lnTo>
                    <a:lnTo>
                      <a:pt x="1454" y="1671"/>
                    </a:lnTo>
                    <a:lnTo>
                      <a:pt x="1505" y="1582"/>
                    </a:lnTo>
                    <a:lnTo>
                      <a:pt x="1531" y="1493"/>
                    </a:lnTo>
                    <a:lnTo>
                      <a:pt x="1556" y="1391"/>
                    </a:lnTo>
                    <a:lnTo>
                      <a:pt x="1582" y="1289"/>
                    </a:lnTo>
                    <a:lnTo>
                      <a:pt x="1595" y="1187"/>
                    </a:lnTo>
                    <a:lnTo>
                      <a:pt x="1595" y="1072"/>
                    </a:lnTo>
                    <a:lnTo>
                      <a:pt x="1595" y="957"/>
                    </a:lnTo>
                    <a:lnTo>
                      <a:pt x="1582" y="855"/>
                    </a:lnTo>
                    <a:lnTo>
                      <a:pt x="1556" y="753"/>
                    </a:lnTo>
                    <a:lnTo>
                      <a:pt x="1531" y="651"/>
                    </a:lnTo>
                    <a:lnTo>
                      <a:pt x="1505" y="562"/>
                    </a:lnTo>
                    <a:lnTo>
                      <a:pt x="1454" y="472"/>
                    </a:lnTo>
                    <a:lnTo>
                      <a:pt x="1416" y="396"/>
                    </a:lnTo>
                    <a:lnTo>
                      <a:pt x="1365" y="319"/>
                    </a:lnTo>
                    <a:lnTo>
                      <a:pt x="1301" y="243"/>
                    </a:lnTo>
                    <a:lnTo>
                      <a:pt x="1250" y="192"/>
                    </a:lnTo>
                    <a:lnTo>
                      <a:pt x="1174" y="128"/>
                    </a:lnTo>
                    <a:lnTo>
                      <a:pt x="1110" y="90"/>
                    </a:lnTo>
                    <a:lnTo>
                      <a:pt x="1033" y="52"/>
                    </a:lnTo>
                    <a:lnTo>
                      <a:pt x="957"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28;p41">
                <a:extLst>
                  <a:ext uri="{FF2B5EF4-FFF2-40B4-BE49-F238E27FC236}">
                    <a16:creationId xmlns:a16="http://schemas.microsoft.com/office/drawing/2014/main" id="{CDE486FE-97E3-F983-2872-22D9BB44D6EA}"/>
                  </a:ext>
                </a:extLst>
              </p:cNvPr>
              <p:cNvSpPr/>
              <p:nvPr/>
            </p:nvSpPr>
            <p:spPr>
              <a:xfrm>
                <a:off x="3985500" y="696600"/>
                <a:ext cx="109075" cy="38600"/>
              </a:xfrm>
              <a:custGeom>
                <a:avLst/>
                <a:gdLst/>
                <a:ahLst/>
                <a:cxnLst/>
                <a:rect l="l" t="t" r="r" b="b"/>
                <a:pathLst>
                  <a:path w="4363" h="1544" extrusionOk="0">
                    <a:moveTo>
                      <a:pt x="1110" y="0"/>
                    </a:moveTo>
                    <a:lnTo>
                      <a:pt x="842" y="26"/>
                    </a:lnTo>
                    <a:lnTo>
                      <a:pt x="575" y="64"/>
                    </a:lnTo>
                    <a:lnTo>
                      <a:pt x="281" y="128"/>
                    </a:lnTo>
                    <a:lnTo>
                      <a:pt x="218" y="166"/>
                    </a:lnTo>
                    <a:lnTo>
                      <a:pt x="154" y="204"/>
                    </a:lnTo>
                    <a:lnTo>
                      <a:pt x="90" y="255"/>
                    </a:lnTo>
                    <a:lnTo>
                      <a:pt x="52" y="319"/>
                    </a:lnTo>
                    <a:lnTo>
                      <a:pt x="26" y="396"/>
                    </a:lnTo>
                    <a:lnTo>
                      <a:pt x="1" y="472"/>
                    </a:lnTo>
                    <a:lnTo>
                      <a:pt x="1" y="549"/>
                    </a:lnTo>
                    <a:lnTo>
                      <a:pt x="13" y="625"/>
                    </a:lnTo>
                    <a:lnTo>
                      <a:pt x="39" y="689"/>
                    </a:lnTo>
                    <a:lnTo>
                      <a:pt x="77" y="740"/>
                    </a:lnTo>
                    <a:lnTo>
                      <a:pt x="128" y="791"/>
                    </a:lnTo>
                    <a:lnTo>
                      <a:pt x="179" y="842"/>
                    </a:lnTo>
                    <a:lnTo>
                      <a:pt x="230" y="868"/>
                    </a:lnTo>
                    <a:lnTo>
                      <a:pt x="294" y="893"/>
                    </a:lnTo>
                    <a:lnTo>
                      <a:pt x="358" y="906"/>
                    </a:lnTo>
                    <a:lnTo>
                      <a:pt x="473" y="906"/>
                    </a:lnTo>
                    <a:lnTo>
                      <a:pt x="906" y="868"/>
                    </a:lnTo>
                    <a:lnTo>
                      <a:pt x="1365" y="868"/>
                    </a:lnTo>
                    <a:lnTo>
                      <a:pt x="1595" y="880"/>
                    </a:lnTo>
                    <a:lnTo>
                      <a:pt x="1824" y="893"/>
                    </a:lnTo>
                    <a:lnTo>
                      <a:pt x="2271" y="944"/>
                    </a:lnTo>
                    <a:lnTo>
                      <a:pt x="2500" y="982"/>
                    </a:lnTo>
                    <a:lnTo>
                      <a:pt x="2730" y="1033"/>
                    </a:lnTo>
                    <a:lnTo>
                      <a:pt x="2947" y="1097"/>
                    </a:lnTo>
                    <a:lnTo>
                      <a:pt x="3176" y="1161"/>
                    </a:lnTo>
                    <a:lnTo>
                      <a:pt x="3393" y="1237"/>
                    </a:lnTo>
                    <a:lnTo>
                      <a:pt x="3610" y="1327"/>
                    </a:lnTo>
                    <a:lnTo>
                      <a:pt x="4056" y="1531"/>
                    </a:lnTo>
                    <a:lnTo>
                      <a:pt x="4069" y="1531"/>
                    </a:lnTo>
                    <a:lnTo>
                      <a:pt x="4107" y="1543"/>
                    </a:lnTo>
                    <a:lnTo>
                      <a:pt x="4184" y="1543"/>
                    </a:lnTo>
                    <a:lnTo>
                      <a:pt x="4222" y="1531"/>
                    </a:lnTo>
                    <a:lnTo>
                      <a:pt x="4260" y="1518"/>
                    </a:lnTo>
                    <a:lnTo>
                      <a:pt x="4299" y="1492"/>
                    </a:lnTo>
                    <a:lnTo>
                      <a:pt x="4324" y="1467"/>
                    </a:lnTo>
                    <a:lnTo>
                      <a:pt x="4337" y="1429"/>
                    </a:lnTo>
                    <a:lnTo>
                      <a:pt x="4362" y="1365"/>
                    </a:lnTo>
                    <a:lnTo>
                      <a:pt x="4350" y="1301"/>
                    </a:lnTo>
                    <a:lnTo>
                      <a:pt x="4337" y="1237"/>
                    </a:lnTo>
                    <a:lnTo>
                      <a:pt x="4286" y="1186"/>
                    </a:lnTo>
                    <a:lnTo>
                      <a:pt x="4095" y="1021"/>
                    </a:lnTo>
                    <a:lnTo>
                      <a:pt x="3890" y="855"/>
                    </a:lnTo>
                    <a:lnTo>
                      <a:pt x="3674" y="702"/>
                    </a:lnTo>
                    <a:lnTo>
                      <a:pt x="3431" y="574"/>
                    </a:lnTo>
                    <a:lnTo>
                      <a:pt x="3202" y="447"/>
                    </a:lnTo>
                    <a:lnTo>
                      <a:pt x="2959" y="332"/>
                    </a:lnTo>
                    <a:lnTo>
                      <a:pt x="2704" y="243"/>
                    </a:lnTo>
                    <a:lnTo>
                      <a:pt x="2449" y="166"/>
                    </a:lnTo>
                    <a:lnTo>
                      <a:pt x="2182" y="102"/>
                    </a:lnTo>
                    <a:lnTo>
                      <a:pt x="1914" y="51"/>
                    </a:lnTo>
                    <a:lnTo>
                      <a:pt x="1646" y="13"/>
                    </a:ln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29;p41">
                <a:extLst>
                  <a:ext uri="{FF2B5EF4-FFF2-40B4-BE49-F238E27FC236}">
                    <a16:creationId xmlns:a16="http://schemas.microsoft.com/office/drawing/2014/main" id="{1F1BF64B-D021-850B-EE80-0D50E2C63F63}"/>
                  </a:ext>
                </a:extLst>
              </p:cNvPr>
              <p:cNvSpPr/>
              <p:nvPr/>
            </p:nvSpPr>
            <p:spPr>
              <a:xfrm>
                <a:off x="3979450" y="700750"/>
                <a:ext cx="21075" cy="18500"/>
              </a:xfrm>
              <a:custGeom>
                <a:avLst/>
                <a:gdLst/>
                <a:ahLst/>
                <a:cxnLst/>
                <a:rect l="l" t="t" r="r" b="b"/>
                <a:pathLst>
                  <a:path w="843" h="740" extrusionOk="0">
                    <a:moveTo>
                      <a:pt x="64" y="0"/>
                    </a:moveTo>
                    <a:lnTo>
                      <a:pt x="26" y="13"/>
                    </a:lnTo>
                    <a:lnTo>
                      <a:pt x="13" y="51"/>
                    </a:lnTo>
                    <a:lnTo>
                      <a:pt x="0" y="102"/>
                    </a:lnTo>
                    <a:lnTo>
                      <a:pt x="0" y="166"/>
                    </a:lnTo>
                    <a:lnTo>
                      <a:pt x="0" y="230"/>
                    </a:lnTo>
                    <a:lnTo>
                      <a:pt x="13" y="281"/>
                    </a:lnTo>
                    <a:lnTo>
                      <a:pt x="64" y="395"/>
                    </a:lnTo>
                    <a:lnTo>
                      <a:pt x="102" y="446"/>
                    </a:lnTo>
                    <a:lnTo>
                      <a:pt x="141" y="497"/>
                    </a:lnTo>
                    <a:lnTo>
                      <a:pt x="243" y="574"/>
                    </a:lnTo>
                    <a:lnTo>
                      <a:pt x="345" y="638"/>
                    </a:lnTo>
                    <a:lnTo>
                      <a:pt x="447" y="689"/>
                    </a:lnTo>
                    <a:lnTo>
                      <a:pt x="562" y="727"/>
                    </a:lnTo>
                    <a:lnTo>
                      <a:pt x="574" y="727"/>
                    </a:lnTo>
                    <a:lnTo>
                      <a:pt x="613" y="740"/>
                    </a:lnTo>
                    <a:lnTo>
                      <a:pt x="651" y="740"/>
                    </a:lnTo>
                    <a:lnTo>
                      <a:pt x="689" y="727"/>
                    </a:lnTo>
                    <a:lnTo>
                      <a:pt x="727" y="714"/>
                    </a:lnTo>
                    <a:lnTo>
                      <a:pt x="766" y="689"/>
                    </a:lnTo>
                    <a:lnTo>
                      <a:pt x="791" y="663"/>
                    </a:lnTo>
                    <a:lnTo>
                      <a:pt x="817" y="625"/>
                    </a:lnTo>
                    <a:lnTo>
                      <a:pt x="829" y="587"/>
                    </a:lnTo>
                    <a:lnTo>
                      <a:pt x="842" y="548"/>
                    </a:lnTo>
                    <a:lnTo>
                      <a:pt x="842" y="510"/>
                    </a:lnTo>
                    <a:lnTo>
                      <a:pt x="829" y="472"/>
                    </a:lnTo>
                    <a:lnTo>
                      <a:pt x="817" y="434"/>
                    </a:lnTo>
                    <a:lnTo>
                      <a:pt x="791" y="395"/>
                    </a:lnTo>
                    <a:lnTo>
                      <a:pt x="766" y="370"/>
                    </a:lnTo>
                    <a:lnTo>
                      <a:pt x="727" y="344"/>
                    </a:lnTo>
                    <a:lnTo>
                      <a:pt x="689" y="332"/>
                    </a:lnTo>
                    <a:lnTo>
                      <a:pt x="613" y="319"/>
                    </a:lnTo>
                    <a:lnTo>
                      <a:pt x="460" y="319"/>
                    </a:lnTo>
                    <a:lnTo>
                      <a:pt x="383" y="306"/>
                    </a:lnTo>
                    <a:lnTo>
                      <a:pt x="306" y="281"/>
                    </a:lnTo>
                    <a:lnTo>
                      <a:pt x="255" y="255"/>
                    </a:lnTo>
                    <a:lnTo>
                      <a:pt x="204" y="204"/>
                    </a:lnTo>
                    <a:lnTo>
                      <a:pt x="166" y="140"/>
                    </a:lnTo>
                    <a:lnTo>
                      <a:pt x="141" y="64"/>
                    </a:lnTo>
                    <a:lnTo>
                      <a:pt x="141" y="51"/>
                    </a:lnTo>
                    <a:lnTo>
                      <a:pt x="128" y="26"/>
                    </a:lnTo>
                    <a:lnTo>
                      <a:pt x="115" y="13"/>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30;p41">
                <a:extLst>
                  <a:ext uri="{FF2B5EF4-FFF2-40B4-BE49-F238E27FC236}">
                    <a16:creationId xmlns:a16="http://schemas.microsoft.com/office/drawing/2014/main" id="{02079AA5-124E-EDC3-6B03-85DF36289464}"/>
                  </a:ext>
                </a:extLst>
              </p:cNvPr>
              <p:cNvSpPr/>
              <p:nvPr/>
            </p:nvSpPr>
            <p:spPr>
              <a:xfrm>
                <a:off x="3800275" y="696600"/>
                <a:ext cx="108725" cy="38600"/>
              </a:xfrm>
              <a:custGeom>
                <a:avLst/>
                <a:gdLst/>
                <a:ahLst/>
                <a:cxnLst/>
                <a:rect l="l" t="t" r="r" b="b"/>
                <a:pathLst>
                  <a:path w="4349" h="1544" extrusionOk="0">
                    <a:moveTo>
                      <a:pt x="2972" y="0"/>
                    </a:moveTo>
                    <a:lnTo>
                      <a:pt x="2704" y="13"/>
                    </a:lnTo>
                    <a:lnTo>
                      <a:pt x="2436" y="51"/>
                    </a:lnTo>
                    <a:lnTo>
                      <a:pt x="2168" y="102"/>
                    </a:lnTo>
                    <a:lnTo>
                      <a:pt x="1900" y="166"/>
                    </a:lnTo>
                    <a:lnTo>
                      <a:pt x="1645" y="243"/>
                    </a:lnTo>
                    <a:lnTo>
                      <a:pt x="1403" y="332"/>
                    </a:lnTo>
                    <a:lnTo>
                      <a:pt x="1148" y="447"/>
                    </a:lnTo>
                    <a:lnTo>
                      <a:pt x="918" y="574"/>
                    </a:lnTo>
                    <a:lnTo>
                      <a:pt x="689" y="702"/>
                    </a:lnTo>
                    <a:lnTo>
                      <a:pt x="472" y="855"/>
                    </a:lnTo>
                    <a:lnTo>
                      <a:pt x="255" y="1021"/>
                    </a:lnTo>
                    <a:lnTo>
                      <a:pt x="64" y="1186"/>
                    </a:lnTo>
                    <a:lnTo>
                      <a:pt x="26" y="1237"/>
                    </a:lnTo>
                    <a:lnTo>
                      <a:pt x="0" y="1301"/>
                    </a:lnTo>
                    <a:lnTo>
                      <a:pt x="0" y="1365"/>
                    </a:lnTo>
                    <a:lnTo>
                      <a:pt x="13" y="1429"/>
                    </a:lnTo>
                    <a:lnTo>
                      <a:pt x="38" y="1467"/>
                    </a:lnTo>
                    <a:lnTo>
                      <a:pt x="64" y="1492"/>
                    </a:lnTo>
                    <a:lnTo>
                      <a:pt x="89" y="1518"/>
                    </a:lnTo>
                    <a:lnTo>
                      <a:pt x="128" y="1531"/>
                    </a:lnTo>
                    <a:lnTo>
                      <a:pt x="166" y="1543"/>
                    </a:lnTo>
                    <a:lnTo>
                      <a:pt x="242" y="1543"/>
                    </a:lnTo>
                    <a:lnTo>
                      <a:pt x="281" y="1531"/>
                    </a:lnTo>
                    <a:lnTo>
                      <a:pt x="293" y="1531"/>
                    </a:lnTo>
                    <a:lnTo>
                      <a:pt x="740" y="1327"/>
                    </a:lnTo>
                    <a:lnTo>
                      <a:pt x="957" y="1237"/>
                    </a:lnTo>
                    <a:lnTo>
                      <a:pt x="1173" y="1161"/>
                    </a:lnTo>
                    <a:lnTo>
                      <a:pt x="1403" y="1097"/>
                    </a:lnTo>
                    <a:lnTo>
                      <a:pt x="1620" y="1033"/>
                    </a:lnTo>
                    <a:lnTo>
                      <a:pt x="1849" y="982"/>
                    </a:lnTo>
                    <a:lnTo>
                      <a:pt x="2079" y="944"/>
                    </a:lnTo>
                    <a:lnTo>
                      <a:pt x="2538" y="893"/>
                    </a:lnTo>
                    <a:lnTo>
                      <a:pt x="2768" y="880"/>
                    </a:lnTo>
                    <a:lnTo>
                      <a:pt x="2997" y="868"/>
                    </a:lnTo>
                    <a:lnTo>
                      <a:pt x="3443" y="868"/>
                    </a:lnTo>
                    <a:lnTo>
                      <a:pt x="3877" y="906"/>
                    </a:lnTo>
                    <a:lnTo>
                      <a:pt x="3992" y="906"/>
                    </a:lnTo>
                    <a:lnTo>
                      <a:pt x="4056" y="893"/>
                    </a:lnTo>
                    <a:lnTo>
                      <a:pt x="4119" y="868"/>
                    </a:lnTo>
                    <a:lnTo>
                      <a:pt x="4183" y="842"/>
                    </a:lnTo>
                    <a:lnTo>
                      <a:pt x="4234" y="791"/>
                    </a:lnTo>
                    <a:lnTo>
                      <a:pt x="4272" y="740"/>
                    </a:lnTo>
                    <a:lnTo>
                      <a:pt x="4311" y="689"/>
                    </a:lnTo>
                    <a:lnTo>
                      <a:pt x="4336" y="625"/>
                    </a:lnTo>
                    <a:lnTo>
                      <a:pt x="4349" y="549"/>
                    </a:lnTo>
                    <a:lnTo>
                      <a:pt x="4349" y="472"/>
                    </a:lnTo>
                    <a:lnTo>
                      <a:pt x="4336" y="396"/>
                    </a:lnTo>
                    <a:lnTo>
                      <a:pt x="4298" y="319"/>
                    </a:lnTo>
                    <a:lnTo>
                      <a:pt x="4260" y="255"/>
                    </a:lnTo>
                    <a:lnTo>
                      <a:pt x="4209" y="204"/>
                    </a:lnTo>
                    <a:lnTo>
                      <a:pt x="4145" y="166"/>
                    </a:lnTo>
                    <a:lnTo>
                      <a:pt x="4068" y="128"/>
                    </a:lnTo>
                    <a:lnTo>
                      <a:pt x="3788" y="64"/>
                    </a:lnTo>
                    <a:lnTo>
                      <a:pt x="3507" y="26"/>
                    </a:lnTo>
                    <a:lnTo>
                      <a:pt x="3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31;p41">
                <a:extLst>
                  <a:ext uri="{FF2B5EF4-FFF2-40B4-BE49-F238E27FC236}">
                    <a16:creationId xmlns:a16="http://schemas.microsoft.com/office/drawing/2014/main" id="{4B7F37E9-2A00-E11E-8B9B-722D94B2B527}"/>
                  </a:ext>
                </a:extLst>
              </p:cNvPr>
              <p:cNvSpPr/>
              <p:nvPr/>
            </p:nvSpPr>
            <p:spPr>
              <a:xfrm>
                <a:off x="3894000" y="700750"/>
                <a:ext cx="21075" cy="18500"/>
              </a:xfrm>
              <a:custGeom>
                <a:avLst/>
                <a:gdLst/>
                <a:ahLst/>
                <a:cxnLst/>
                <a:rect l="l" t="t" r="r" b="b"/>
                <a:pathLst>
                  <a:path w="843" h="740" extrusionOk="0">
                    <a:moveTo>
                      <a:pt x="753" y="0"/>
                    </a:moveTo>
                    <a:lnTo>
                      <a:pt x="727" y="13"/>
                    </a:lnTo>
                    <a:lnTo>
                      <a:pt x="715" y="26"/>
                    </a:lnTo>
                    <a:lnTo>
                      <a:pt x="702" y="51"/>
                    </a:lnTo>
                    <a:lnTo>
                      <a:pt x="702" y="64"/>
                    </a:lnTo>
                    <a:lnTo>
                      <a:pt x="676" y="140"/>
                    </a:lnTo>
                    <a:lnTo>
                      <a:pt x="638" y="204"/>
                    </a:lnTo>
                    <a:lnTo>
                      <a:pt x="587" y="255"/>
                    </a:lnTo>
                    <a:lnTo>
                      <a:pt x="536" y="281"/>
                    </a:lnTo>
                    <a:lnTo>
                      <a:pt x="460" y="306"/>
                    </a:lnTo>
                    <a:lnTo>
                      <a:pt x="396" y="319"/>
                    </a:lnTo>
                    <a:lnTo>
                      <a:pt x="230" y="319"/>
                    </a:lnTo>
                    <a:lnTo>
                      <a:pt x="154" y="332"/>
                    </a:lnTo>
                    <a:lnTo>
                      <a:pt x="115" y="344"/>
                    </a:lnTo>
                    <a:lnTo>
                      <a:pt x="77" y="370"/>
                    </a:lnTo>
                    <a:lnTo>
                      <a:pt x="52" y="395"/>
                    </a:lnTo>
                    <a:lnTo>
                      <a:pt x="26" y="434"/>
                    </a:lnTo>
                    <a:lnTo>
                      <a:pt x="13" y="472"/>
                    </a:lnTo>
                    <a:lnTo>
                      <a:pt x="1" y="510"/>
                    </a:lnTo>
                    <a:lnTo>
                      <a:pt x="1" y="548"/>
                    </a:lnTo>
                    <a:lnTo>
                      <a:pt x="13" y="587"/>
                    </a:lnTo>
                    <a:lnTo>
                      <a:pt x="26" y="625"/>
                    </a:lnTo>
                    <a:lnTo>
                      <a:pt x="52" y="663"/>
                    </a:lnTo>
                    <a:lnTo>
                      <a:pt x="90" y="689"/>
                    </a:lnTo>
                    <a:lnTo>
                      <a:pt x="115" y="714"/>
                    </a:lnTo>
                    <a:lnTo>
                      <a:pt x="154" y="727"/>
                    </a:lnTo>
                    <a:lnTo>
                      <a:pt x="192" y="740"/>
                    </a:lnTo>
                    <a:lnTo>
                      <a:pt x="230" y="740"/>
                    </a:lnTo>
                    <a:lnTo>
                      <a:pt x="281" y="727"/>
                    </a:lnTo>
                    <a:lnTo>
                      <a:pt x="294" y="727"/>
                    </a:lnTo>
                    <a:lnTo>
                      <a:pt x="396" y="689"/>
                    </a:lnTo>
                    <a:lnTo>
                      <a:pt x="498" y="638"/>
                    </a:lnTo>
                    <a:lnTo>
                      <a:pt x="600" y="574"/>
                    </a:lnTo>
                    <a:lnTo>
                      <a:pt x="702" y="497"/>
                    </a:lnTo>
                    <a:lnTo>
                      <a:pt x="740" y="446"/>
                    </a:lnTo>
                    <a:lnTo>
                      <a:pt x="778" y="395"/>
                    </a:lnTo>
                    <a:lnTo>
                      <a:pt x="829" y="281"/>
                    </a:lnTo>
                    <a:lnTo>
                      <a:pt x="842" y="230"/>
                    </a:lnTo>
                    <a:lnTo>
                      <a:pt x="842" y="166"/>
                    </a:lnTo>
                    <a:lnTo>
                      <a:pt x="842" y="102"/>
                    </a:lnTo>
                    <a:lnTo>
                      <a:pt x="829" y="51"/>
                    </a:lnTo>
                    <a:lnTo>
                      <a:pt x="817" y="13"/>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32;p41">
                <a:extLst>
                  <a:ext uri="{FF2B5EF4-FFF2-40B4-BE49-F238E27FC236}">
                    <a16:creationId xmlns:a16="http://schemas.microsoft.com/office/drawing/2014/main" id="{AFC3C7A8-AE3D-5225-ACB8-2D93ED775F1B}"/>
                  </a:ext>
                </a:extLst>
              </p:cNvPr>
              <p:cNvSpPr/>
              <p:nvPr/>
            </p:nvSpPr>
            <p:spPr>
              <a:xfrm>
                <a:off x="4210275" y="886625"/>
                <a:ext cx="47225" cy="115125"/>
              </a:xfrm>
              <a:custGeom>
                <a:avLst/>
                <a:gdLst/>
                <a:ahLst/>
                <a:cxnLst/>
                <a:rect l="l" t="t" r="r" b="b"/>
                <a:pathLst>
                  <a:path w="1889" h="4605" extrusionOk="0">
                    <a:moveTo>
                      <a:pt x="256" y="0"/>
                    </a:moveTo>
                    <a:lnTo>
                      <a:pt x="1" y="676"/>
                    </a:lnTo>
                    <a:lnTo>
                      <a:pt x="1" y="4604"/>
                    </a:lnTo>
                    <a:lnTo>
                      <a:pt x="116" y="4489"/>
                    </a:lnTo>
                    <a:lnTo>
                      <a:pt x="230" y="4336"/>
                    </a:lnTo>
                    <a:lnTo>
                      <a:pt x="345" y="4183"/>
                    </a:lnTo>
                    <a:lnTo>
                      <a:pt x="460" y="4005"/>
                    </a:lnTo>
                    <a:lnTo>
                      <a:pt x="702" y="3584"/>
                    </a:lnTo>
                    <a:lnTo>
                      <a:pt x="932" y="3125"/>
                    </a:lnTo>
                    <a:lnTo>
                      <a:pt x="1174" y="2602"/>
                    </a:lnTo>
                    <a:lnTo>
                      <a:pt x="1416" y="2041"/>
                    </a:lnTo>
                    <a:lnTo>
                      <a:pt x="1659" y="1441"/>
                    </a:lnTo>
                    <a:lnTo>
                      <a:pt x="1888" y="829"/>
                    </a:lnTo>
                    <a:lnTo>
                      <a:pt x="1697" y="804"/>
                    </a:lnTo>
                    <a:lnTo>
                      <a:pt x="1506" y="765"/>
                    </a:lnTo>
                    <a:lnTo>
                      <a:pt x="1314" y="689"/>
                    </a:lnTo>
                    <a:lnTo>
                      <a:pt x="1110" y="600"/>
                    </a:lnTo>
                    <a:lnTo>
                      <a:pt x="906" y="485"/>
                    </a:lnTo>
                    <a:lnTo>
                      <a:pt x="689" y="345"/>
                    </a:lnTo>
                    <a:lnTo>
                      <a:pt x="485" y="192"/>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33;p41">
                <a:extLst>
                  <a:ext uri="{FF2B5EF4-FFF2-40B4-BE49-F238E27FC236}">
                    <a16:creationId xmlns:a16="http://schemas.microsoft.com/office/drawing/2014/main" id="{3BFDE2EA-1987-7346-2DBB-C8B97A2DF19E}"/>
                  </a:ext>
                </a:extLst>
              </p:cNvPr>
              <p:cNvSpPr/>
              <p:nvPr/>
            </p:nvSpPr>
            <p:spPr>
              <a:xfrm>
                <a:off x="3780825" y="468300"/>
                <a:ext cx="537875" cy="345650"/>
              </a:xfrm>
              <a:custGeom>
                <a:avLst/>
                <a:gdLst/>
                <a:ahLst/>
                <a:cxnLst/>
                <a:rect l="l" t="t" r="r" b="b"/>
                <a:pathLst>
                  <a:path w="21515" h="13826" extrusionOk="0">
                    <a:moveTo>
                      <a:pt x="10534" y="1"/>
                    </a:moveTo>
                    <a:lnTo>
                      <a:pt x="10101" y="26"/>
                    </a:lnTo>
                    <a:lnTo>
                      <a:pt x="9272" y="77"/>
                    </a:lnTo>
                    <a:lnTo>
                      <a:pt x="8481" y="154"/>
                    </a:lnTo>
                    <a:lnTo>
                      <a:pt x="7754" y="243"/>
                    </a:lnTo>
                    <a:lnTo>
                      <a:pt x="7091" y="332"/>
                    </a:lnTo>
                    <a:lnTo>
                      <a:pt x="6504" y="447"/>
                    </a:lnTo>
                    <a:lnTo>
                      <a:pt x="6198" y="511"/>
                    </a:lnTo>
                    <a:lnTo>
                      <a:pt x="5892" y="588"/>
                    </a:lnTo>
                    <a:lnTo>
                      <a:pt x="5586" y="664"/>
                    </a:lnTo>
                    <a:lnTo>
                      <a:pt x="5305" y="753"/>
                    </a:lnTo>
                    <a:lnTo>
                      <a:pt x="5025" y="855"/>
                    </a:lnTo>
                    <a:lnTo>
                      <a:pt x="4757" y="957"/>
                    </a:lnTo>
                    <a:lnTo>
                      <a:pt x="4502" y="1072"/>
                    </a:lnTo>
                    <a:lnTo>
                      <a:pt x="4260" y="1187"/>
                    </a:lnTo>
                    <a:lnTo>
                      <a:pt x="3801" y="1417"/>
                    </a:lnTo>
                    <a:lnTo>
                      <a:pt x="3380" y="1659"/>
                    </a:lnTo>
                    <a:lnTo>
                      <a:pt x="3010" y="1888"/>
                    </a:lnTo>
                    <a:lnTo>
                      <a:pt x="2678" y="2118"/>
                    </a:lnTo>
                    <a:lnTo>
                      <a:pt x="2372" y="2258"/>
                    </a:lnTo>
                    <a:lnTo>
                      <a:pt x="2245" y="2322"/>
                    </a:lnTo>
                    <a:lnTo>
                      <a:pt x="2155" y="2386"/>
                    </a:lnTo>
                    <a:lnTo>
                      <a:pt x="2079" y="2450"/>
                    </a:lnTo>
                    <a:lnTo>
                      <a:pt x="1990" y="2526"/>
                    </a:lnTo>
                    <a:lnTo>
                      <a:pt x="1900" y="2628"/>
                    </a:lnTo>
                    <a:lnTo>
                      <a:pt x="1811" y="2756"/>
                    </a:lnTo>
                    <a:lnTo>
                      <a:pt x="1607" y="3062"/>
                    </a:lnTo>
                    <a:lnTo>
                      <a:pt x="1377" y="3457"/>
                    </a:lnTo>
                    <a:lnTo>
                      <a:pt x="1148" y="3916"/>
                    </a:lnTo>
                    <a:lnTo>
                      <a:pt x="1033" y="4171"/>
                    </a:lnTo>
                    <a:lnTo>
                      <a:pt x="931" y="4439"/>
                    </a:lnTo>
                    <a:lnTo>
                      <a:pt x="816" y="4720"/>
                    </a:lnTo>
                    <a:lnTo>
                      <a:pt x="702" y="5026"/>
                    </a:lnTo>
                    <a:lnTo>
                      <a:pt x="599" y="5345"/>
                    </a:lnTo>
                    <a:lnTo>
                      <a:pt x="497" y="5676"/>
                    </a:lnTo>
                    <a:lnTo>
                      <a:pt x="408" y="6020"/>
                    </a:lnTo>
                    <a:lnTo>
                      <a:pt x="319" y="6378"/>
                    </a:lnTo>
                    <a:lnTo>
                      <a:pt x="242" y="6747"/>
                    </a:lnTo>
                    <a:lnTo>
                      <a:pt x="179" y="7130"/>
                    </a:lnTo>
                    <a:lnTo>
                      <a:pt x="115" y="7513"/>
                    </a:lnTo>
                    <a:lnTo>
                      <a:pt x="64" y="7921"/>
                    </a:lnTo>
                    <a:lnTo>
                      <a:pt x="26" y="8329"/>
                    </a:lnTo>
                    <a:lnTo>
                      <a:pt x="13" y="8750"/>
                    </a:lnTo>
                    <a:lnTo>
                      <a:pt x="0" y="9183"/>
                    </a:lnTo>
                    <a:lnTo>
                      <a:pt x="0" y="9630"/>
                    </a:lnTo>
                    <a:lnTo>
                      <a:pt x="13" y="10076"/>
                    </a:lnTo>
                    <a:lnTo>
                      <a:pt x="51" y="10522"/>
                    </a:lnTo>
                    <a:lnTo>
                      <a:pt x="102" y="10982"/>
                    </a:lnTo>
                    <a:lnTo>
                      <a:pt x="179" y="11453"/>
                    </a:lnTo>
                    <a:lnTo>
                      <a:pt x="268" y="11925"/>
                    </a:lnTo>
                    <a:lnTo>
                      <a:pt x="383" y="12397"/>
                    </a:lnTo>
                    <a:lnTo>
                      <a:pt x="1543" y="7385"/>
                    </a:lnTo>
                    <a:lnTo>
                      <a:pt x="1964" y="7564"/>
                    </a:lnTo>
                    <a:lnTo>
                      <a:pt x="2959" y="7959"/>
                    </a:lnTo>
                    <a:lnTo>
                      <a:pt x="3533" y="8176"/>
                    </a:lnTo>
                    <a:lnTo>
                      <a:pt x="4094" y="8367"/>
                    </a:lnTo>
                    <a:lnTo>
                      <a:pt x="4579" y="8520"/>
                    </a:lnTo>
                    <a:lnTo>
                      <a:pt x="4783" y="8571"/>
                    </a:lnTo>
                    <a:lnTo>
                      <a:pt x="4948" y="8597"/>
                    </a:lnTo>
                    <a:lnTo>
                      <a:pt x="5050" y="8597"/>
                    </a:lnTo>
                    <a:lnTo>
                      <a:pt x="5178" y="8584"/>
                    </a:lnTo>
                    <a:lnTo>
                      <a:pt x="5548" y="8533"/>
                    </a:lnTo>
                    <a:lnTo>
                      <a:pt x="6032" y="8444"/>
                    </a:lnTo>
                    <a:lnTo>
                      <a:pt x="6606" y="8329"/>
                    </a:lnTo>
                    <a:lnTo>
                      <a:pt x="7996" y="8010"/>
                    </a:lnTo>
                    <a:lnTo>
                      <a:pt x="9540" y="7627"/>
                    </a:lnTo>
                    <a:lnTo>
                      <a:pt x="12422" y="6913"/>
                    </a:lnTo>
                    <a:lnTo>
                      <a:pt x="13429" y="6671"/>
                    </a:lnTo>
                    <a:lnTo>
                      <a:pt x="13748" y="6607"/>
                    </a:lnTo>
                    <a:lnTo>
                      <a:pt x="13927" y="6569"/>
                    </a:lnTo>
                    <a:lnTo>
                      <a:pt x="14386" y="6531"/>
                    </a:lnTo>
                    <a:lnTo>
                      <a:pt x="14628" y="6531"/>
                    </a:lnTo>
                    <a:lnTo>
                      <a:pt x="14883" y="6543"/>
                    </a:lnTo>
                    <a:lnTo>
                      <a:pt x="14998" y="6569"/>
                    </a:lnTo>
                    <a:lnTo>
                      <a:pt x="15113" y="6594"/>
                    </a:lnTo>
                    <a:lnTo>
                      <a:pt x="15215" y="6645"/>
                    </a:lnTo>
                    <a:lnTo>
                      <a:pt x="15317" y="6696"/>
                    </a:lnTo>
                    <a:lnTo>
                      <a:pt x="15393" y="6760"/>
                    </a:lnTo>
                    <a:lnTo>
                      <a:pt x="15470" y="6837"/>
                    </a:lnTo>
                    <a:lnTo>
                      <a:pt x="15534" y="6926"/>
                    </a:lnTo>
                    <a:lnTo>
                      <a:pt x="15572" y="7041"/>
                    </a:lnTo>
                    <a:lnTo>
                      <a:pt x="15546" y="7576"/>
                    </a:lnTo>
                    <a:lnTo>
                      <a:pt x="15521" y="8762"/>
                    </a:lnTo>
                    <a:lnTo>
                      <a:pt x="15508" y="9413"/>
                    </a:lnTo>
                    <a:lnTo>
                      <a:pt x="15521" y="9974"/>
                    </a:lnTo>
                    <a:lnTo>
                      <a:pt x="15534" y="10395"/>
                    </a:lnTo>
                    <a:lnTo>
                      <a:pt x="15546" y="10522"/>
                    </a:lnTo>
                    <a:lnTo>
                      <a:pt x="15572" y="10586"/>
                    </a:lnTo>
                    <a:lnTo>
                      <a:pt x="15623" y="10624"/>
                    </a:lnTo>
                    <a:lnTo>
                      <a:pt x="15699" y="10650"/>
                    </a:lnTo>
                    <a:lnTo>
                      <a:pt x="15852" y="10650"/>
                    </a:lnTo>
                    <a:lnTo>
                      <a:pt x="15993" y="10637"/>
                    </a:lnTo>
                    <a:lnTo>
                      <a:pt x="16044" y="10624"/>
                    </a:lnTo>
                    <a:lnTo>
                      <a:pt x="16044" y="11096"/>
                    </a:lnTo>
                    <a:lnTo>
                      <a:pt x="16044" y="11594"/>
                    </a:lnTo>
                    <a:lnTo>
                      <a:pt x="16069" y="12155"/>
                    </a:lnTo>
                    <a:lnTo>
                      <a:pt x="16095" y="12729"/>
                    </a:lnTo>
                    <a:lnTo>
                      <a:pt x="16120" y="12997"/>
                    </a:lnTo>
                    <a:lnTo>
                      <a:pt x="16159" y="13252"/>
                    </a:lnTo>
                    <a:lnTo>
                      <a:pt x="16197" y="13456"/>
                    </a:lnTo>
                    <a:lnTo>
                      <a:pt x="16235" y="13634"/>
                    </a:lnTo>
                    <a:lnTo>
                      <a:pt x="16286" y="13762"/>
                    </a:lnTo>
                    <a:lnTo>
                      <a:pt x="16312" y="13800"/>
                    </a:lnTo>
                    <a:lnTo>
                      <a:pt x="16350" y="13826"/>
                    </a:lnTo>
                    <a:lnTo>
                      <a:pt x="16414" y="13826"/>
                    </a:lnTo>
                    <a:lnTo>
                      <a:pt x="16516" y="13775"/>
                    </a:lnTo>
                    <a:lnTo>
                      <a:pt x="16643" y="13672"/>
                    </a:lnTo>
                    <a:lnTo>
                      <a:pt x="16796" y="13545"/>
                    </a:lnTo>
                    <a:lnTo>
                      <a:pt x="16975" y="13379"/>
                    </a:lnTo>
                    <a:lnTo>
                      <a:pt x="17153" y="13188"/>
                    </a:lnTo>
                    <a:lnTo>
                      <a:pt x="17574" y="12729"/>
                    </a:lnTo>
                    <a:lnTo>
                      <a:pt x="18008" y="12231"/>
                    </a:lnTo>
                    <a:lnTo>
                      <a:pt x="18429" y="11721"/>
                    </a:lnTo>
                    <a:lnTo>
                      <a:pt x="19143" y="10867"/>
                    </a:lnTo>
                    <a:lnTo>
                      <a:pt x="19283" y="10816"/>
                    </a:lnTo>
                    <a:lnTo>
                      <a:pt x="19436" y="10777"/>
                    </a:lnTo>
                    <a:lnTo>
                      <a:pt x="19615" y="10739"/>
                    </a:lnTo>
                    <a:lnTo>
                      <a:pt x="19793" y="10714"/>
                    </a:lnTo>
                    <a:lnTo>
                      <a:pt x="19985" y="10688"/>
                    </a:lnTo>
                    <a:lnTo>
                      <a:pt x="20189" y="10688"/>
                    </a:lnTo>
                    <a:lnTo>
                      <a:pt x="20418" y="10675"/>
                    </a:lnTo>
                    <a:lnTo>
                      <a:pt x="20648" y="10688"/>
                    </a:lnTo>
                    <a:lnTo>
                      <a:pt x="20788" y="10701"/>
                    </a:lnTo>
                    <a:lnTo>
                      <a:pt x="20916" y="10726"/>
                    </a:lnTo>
                    <a:lnTo>
                      <a:pt x="21043" y="10777"/>
                    </a:lnTo>
                    <a:lnTo>
                      <a:pt x="21158" y="10841"/>
                    </a:lnTo>
                    <a:lnTo>
                      <a:pt x="21234" y="10471"/>
                    </a:lnTo>
                    <a:lnTo>
                      <a:pt x="21311" y="10051"/>
                    </a:lnTo>
                    <a:lnTo>
                      <a:pt x="21387" y="9591"/>
                    </a:lnTo>
                    <a:lnTo>
                      <a:pt x="21451" y="9094"/>
                    </a:lnTo>
                    <a:lnTo>
                      <a:pt x="21489" y="8571"/>
                    </a:lnTo>
                    <a:lnTo>
                      <a:pt x="21515" y="8036"/>
                    </a:lnTo>
                    <a:lnTo>
                      <a:pt x="21502" y="7462"/>
                    </a:lnTo>
                    <a:lnTo>
                      <a:pt x="21489" y="7181"/>
                    </a:lnTo>
                    <a:lnTo>
                      <a:pt x="21477" y="6888"/>
                    </a:lnTo>
                    <a:lnTo>
                      <a:pt x="21438" y="6594"/>
                    </a:lnTo>
                    <a:lnTo>
                      <a:pt x="21400" y="6314"/>
                    </a:lnTo>
                    <a:lnTo>
                      <a:pt x="21349" y="6020"/>
                    </a:lnTo>
                    <a:lnTo>
                      <a:pt x="21285" y="5727"/>
                    </a:lnTo>
                    <a:lnTo>
                      <a:pt x="21222" y="5434"/>
                    </a:lnTo>
                    <a:lnTo>
                      <a:pt x="21132" y="5140"/>
                    </a:lnTo>
                    <a:lnTo>
                      <a:pt x="21030" y="4860"/>
                    </a:lnTo>
                    <a:lnTo>
                      <a:pt x="20928" y="4579"/>
                    </a:lnTo>
                    <a:lnTo>
                      <a:pt x="20801" y="4299"/>
                    </a:lnTo>
                    <a:lnTo>
                      <a:pt x="20660" y="4018"/>
                    </a:lnTo>
                    <a:lnTo>
                      <a:pt x="20507" y="3750"/>
                    </a:lnTo>
                    <a:lnTo>
                      <a:pt x="20342" y="3495"/>
                    </a:lnTo>
                    <a:lnTo>
                      <a:pt x="20150" y="3240"/>
                    </a:lnTo>
                    <a:lnTo>
                      <a:pt x="19959" y="2985"/>
                    </a:lnTo>
                    <a:lnTo>
                      <a:pt x="19729" y="2743"/>
                    </a:lnTo>
                    <a:lnTo>
                      <a:pt x="19500" y="2513"/>
                    </a:lnTo>
                    <a:lnTo>
                      <a:pt x="19156" y="2220"/>
                    </a:lnTo>
                    <a:lnTo>
                      <a:pt x="18811" y="1952"/>
                    </a:lnTo>
                    <a:lnTo>
                      <a:pt x="18441" y="1697"/>
                    </a:lnTo>
                    <a:lnTo>
                      <a:pt x="18059" y="1468"/>
                    </a:lnTo>
                    <a:lnTo>
                      <a:pt x="17663" y="1263"/>
                    </a:lnTo>
                    <a:lnTo>
                      <a:pt x="17243" y="1072"/>
                    </a:lnTo>
                    <a:lnTo>
                      <a:pt x="16834" y="906"/>
                    </a:lnTo>
                    <a:lnTo>
                      <a:pt x="16401" y="741"/>
                    </a:lnTo>
                    <a:lnTo>
                      <a:pt x="15967" y="613"/>
                    </a:lnTo>
                    <a:lnTo>
                      <a:pt x="15521" y="486"/>
                    </a:lnTo>
                    <a:lnTo>
                      <a:pt x="15075" y="384"/>
                    </a:lnTo>
                    <a:lnTo>
                      <a:pt x="14615" y="294"/>
                    </a:lnTo>
                    <a:lnTo>
                      <a:pt x="14156" y="205"/>
                    </a:lnTo>
                    <a:lnTo>
                      <a:pt x="13697" y="141"/>
                    </a:lnTo>
                    <a:lnTo>
                      <a:pt x="13238" y="90"/>
                    </a:lnTo>
                    <a:lnTo>
                      <a:pt x="12779" y="52"/>
                    </a:lnTo>
                    <a:lnTo>
                      <a:pt x="12320" y="26"/>
                    </a:lnTo>
                    <a:lnTo>
                      <a:pt x="1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34;p41">
                <a:extLst>
                  <a:ext uri="{FF2B5EF4-FFF2-40B4-BE49-F238E27FC236}">
                    <a16:creationId xmlns:a16="http://schemas.microsoft.com/office/drawing/2014/main" id="{0ACA51C0-E1BC-F8EA-3C5C-7A7312D00298}"/>
                  </a:ext>
                </a:extLst>
              </p:cNvPr>
              <p:cNvSpPr/>
              <p:nvPr/>
            </p:nvSpPr>
            <p:spPr>
              <a:xfrm>
                <a:off x="4309750" y="738675"/>
                <a:ext cx="25" cy="675"/>
              </a:xfrm>
              <a:custGeom>
                <a:avLst/>
                <a:gdLst/>
                <a:ahLst/>
                <a:cxnLst/>
                <a:rect l="l" t="t" r="r" b="b"/>
                <a:pathLst>
                  <a:path w="1" h="27" extrusionOk="0">
                    <a:moveTo>
                      <a:pt x="1" y="13"/>
                    </a:moveTo>
                    <a:lnTo>
                      <a:pt x="1" y="13"/>
                    </a:lnTo>
                    <a:lnTo>
                      <a:pt x="1" y="26"/>
                    </a:lnTo>
                    <a:lnTo>
                      <a:pt x="1" y="26"/>
                    </a:lnTo>
                    <a:lnTo>
                      <a:pt x="1" y="13"/>
                    </a:lnTo>
                    <a:close/>
                    <a:moveTo>
                      <a:pt x="1" y="13"/>
                    </a:moveTo>
                    <a:lnTo>
                      <a:pt x="1" y="13"/>
                    </a:lnTo>
                    <a:lnTo>
                      <a:pt x="1" y="13"/>
                    </a:lnTo>
                    <a:lnTo>
                      <a:pt x="1" y="13"/>
                    </a:lnTo>
                    <a:lnTo>
                      <a:pt x="1" y="13"/>
                    </a:lnTo>
                    <a:close/>
                    <a:moveTo>
                      <a:pt x="1" y="1"/>
                    </a:moveTo>
                    <a:lnTo>
                      <a:pt x="1" y="1"/>
                    </a:lnTo>
                    <a:lnTo>
                      <a:pt x="1" y="13"/>
                    </a:lnTo>
                    <a:lnTo>
                      <a:pt x="1" y="13"/>
                    </a:lnTo>
                    <a:lnTo>
                      <a:pt x="1" y="1"/>
                    </a:lnTo>
                    <a:close/>
                    <a:moveTo>
                      <a:pt x="1" y="1"/>
                    </a:moveTo>
                    <a:lnTo>
                      <a:pt x="1" y="1"/>
                    </a:lnTo>
                    <a:lnTo>
                      <a:pt x="1" y="1"/>
                    </a:lnTo>
                    <a:lnTo>
                      <a:pt x="1" y="1"/>
                    </a:lnTo>
                    <a:lnTo>
                      <a:pt x="1" y="1"/>
                    </a:lnTo>
                    <a:close/>
                  </a:path>
                </a:pathLst>
              </a:custGeom>
              <a:solidFill>
                <a:srgbClr val="A69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35;p41">
                <a:extLst>
                  <a:ext uri="{FF2B5EF4-FFF2-40B4-BE49-F238E27FC236}">
                    <a16:creationId xmlns:a16="http://schemas.microsoft.com/office/drawing/2014/main" id="{042FA666-99D1-3742-8E95-A980840074D0}"/>
                  </a:ext>
                </a:extLst>
              </p:cNvPr>
              <p:cNvSpPr/>
              <p:nvPr/>
            </p:nvSpPr>
            <p:spPr>
              <a:xfrm>
                <a:off x="4309750" y="739000"/>
                <a:ext cx="25" cy="350"/>
              </a:xfrm>
              <a:custGeom>
                <a:avLst/>
                <a:gdLst/>
                <a:ahLst/>
                <a:cxnLst/>
                <a:rect l="l" t="t" r="r" b="b"/>
                <a:pathLst>
                  <a:path w="1" h="14" fill="none" extrusionOk="0">
                    <a:moveTo>
                      <a:pt x="1" y="0"/>
                    </a:moveTo>
                    <a:lnTo>
                      <a:pt x="1" y="0"/>
                    </a:lnTo>
                    <a:lnTo>
                      <a:pt x="1" y="13"/>
                    </a:lnTo>
                    <a:lnTo>
                      <a:pt x="1" y="1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36;p41">
                <a:extLst>
                  <a:ext uri="{FF2B5EF4-FFF2-40B4-BE49-F238E27FC236}">
                    <a16:creationId xmlns:a16="http://schemas.microsoft.com/office/drawing/2014/main" id="{B1804FCC-D954-7FD1-8A9E-CB6673682BB3}"/>
                  </a:ext>
                </a:extLst>
              </p:cNvPr>
              <p:cNvSpPr/>
              <p:nvPr/>
            </p:nvSpPr>
            <p:spPr>
              <a:xfrm>
                <a:off x="4309750" y="73900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37;p41">
                <a:extLst>
                  <a:ext uri="{FF2B5EF4-FFF2-40B4-BE49-F238E27FC236}">
                    <a16:creationId xmlns:a16="http://schemas.microsoft.com/office/drawing/2014/main" id="{A5DC3AC1-FE15-F683-5D17-B579D680BAD0}"/>
                  </a:ext>
                </a:extLst>
              </p:cNvPr>
              <p:cNvSpPr/>
              <p:nvPr/>
            </p:nvSpPr>
            <p:spPr>
              <a:xfrm>
                <a:off x="4309750" y="738675"/>
                <a:ext cx="25" cy="350"/>
              </a:xfrm>
              <a:custGeom>
                <a:avLst/>
                <a:gdLst/>
                <a:ahLst/>
                <a:cxnLst/>
                <a:rect l="l" t="t" r="r" b="b"/>
                <a:pathLst>
                  <a:path w="1" h="14" fill="none" extrusionOk="0">
                    <a:moveTo>
                      <a:pt x="1" y="1"/>
                    </a:moveTo>
                    <a:lnTo>
                      <a:pt x="1" y="1"/>
                    </a:lnTo>
                    <a:lnTo>
                      <a:pt x="1" y="13"/>
                    </a:lnTo>
                    <a:lnTo>
                      <a:pt x="1" y="1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38;p41">
                <a:extLst>
                  <a:ext uri="{FF2B5EF4-FFF2-40B4-BE49-F238E27FC236}">
                    <a16:creationId xmlns:a16="http://schemas.microsoft.com/office/drawing/2014/main" id="{9F8BBC08-6F75-0534-FB07-830B712110C9}"/>
                  </a:ext>
                </a:extLst>
              </p:cNvPr>
              <p:cNvSpPr/>
              <p:nvPr/>
            </p:nvSpPr>
            <p:spPr>
              <a:xfrm>
                <a:off x="4309750" y="7386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39;p41">
                <a:extLst>
                  <a:ext uri="{FF2B5EF4-FFF2-40B4-BE49-F238E27FC236}">
                    <a16:creationId xmlns:a16="http://schemas.microsoft.com/office/drawing/2014/main" id="{05580063-FB0B-584E-CF83-AF575B856380}"/>
                  </a:ext>
                </a:extLst>
              </p:cNvPr>
              <p:cNvSpPr/>
              <p:nvPr/>
            </p:nvSpPr>
            <p:spPr>
              <a:xfrm>
                <a:off x="3805050" y="652925"/>
                <a:ext cx="14375" cy="62500"/>
              </a:xfrm>
              <a:custGeom>
                <a:avLst/>
                <a:gdLst/>
                <a:ahLst/>
                <a:cxnLst/>
                <a:rect l="l" t="t" r="r" b="b"/>
                <a:pathLst>
                  <a:path w="575" h="2500" extrusionOk="0">
                    <a:moveTo>
                      <a:pt x="574" y="0"/>
                    </a:moveTo>
                    <a:lnTo>
                      <a:pt x="0" y="2500"/>
                    </a:lnTo>
                    <a:lnTo>
                      <a:pt x="0" y="2500"/>
                    </a:lnTo>
                    <a:lnTo>
                      <a:pt x="0" y="2500"/>
                    </a:lnTo>
                    <a:lnTo>
                      <a:pt x="574" y="0"/>
                    </a:lnTo>
                    <a:close/>
                  </a:path>
                </a:pathLst>
              </a:custGeom>
              <a:solidFill>
                <a:srgbClr val="D07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40;p41">
                <a:extLst>
                  <a:ext uri="{FF2B5EF4-FFF2-40B4-BE49-F238E27FC236}">
                    <a16:creationId xmlns:a16="http://schemas.microsoft.com/office/drawing/2014/main" id="{2185170C-34A2-DB28-A0EC-D99E872B3FDE}"/>
                  </a:ext>
                </a:extLst>
              </p:cNvPr>
              <p:cNvSpPr/>
              <p:nvPr/>
            </p:nvSpPr>
            <p:spPr>
              <a:xfrm>
                <a:off x="3805050" y="652925"/>
                <a:ext cx="14375" cy="62500"/>
              </a:xfrm>
              <a:custGeom>
                <a:avLst/>
                <a:gdLst/>
                <a:ahLst/>
                <a:cxnLst/>
                <a:rect l="l" t="t" r="r" b="b"/>
                <a:pathLst>
                  <a:path w="575" h="2500" fill="none" extrusionOk="0">
                    <a:moveTo>
                      <a:pt x="574" y="0"/>
                    </a:moveTo>
                    <a:lnTo>
                      <a:pt x="0" y="2500"/>
                    </a:lnTo>
                    <a:lnTo>
                      <a:pt x="0" y="2500"/>
                    </a:lnTo>
                    <a:lnTo>
                      <a:pt x="0" y="2500"/>
                    </a:lnTo>
                    <a:lnTo>
                      <a:pt x="5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41;p41">
                <a:extLst>
                  <a:ext uri="{FF2B5EF4-FFF2-40B4-BE49-F238E27FC236}">
                    <a16:creationId xmlns:a16="http://schemas.microsoft.com/office/drawing/2014/main" id="{86CE4B8B-5BF0-D9BA-281C-BC32CA10C93A}"/>
                  </a:ext>
                </a:extLst>
              </p:cNvPr>
              <p:cNvSpPr/>
              <p:nvPr/>
            </p:nvSpPr>
            <p:spPr>
              <a:xfrm>
                <a:off x="3780825" y="583100"/>
                <a:ext cx="537575" cy="230850"/>
              </a:xfrm>
              <a:custGeom>
                <a:avLst/>
                <a:gdLst/>
                <a:ahLst/>
                <a:cxnLst/>
                <a:rect l="l" t="t" r="r" b="b"/>
                <a:pathLst>
                  <a:path w="21503" h="9234" extrusionOk="0">
                    <a:moveTo>
                      <a:pt x="867" y="0"/>
                    </a:move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485" y="5369"/>
                    </a:lnTo>
                    <a:lnTo>
                      <a:pt x="969" y="5293"/>
                    </a:lnTo>
                    <a:lnTo>
                      <a:pt x="1543" y="2793"/>
                    </a:lnTo>
                    <a:lnTo>
                      <a:pt x="1964" y="2972"/>
                    </a:lnTo>
                    <a:lnTo>
                      <a:pt x="2959" y="3367"/>
                    </a:lnTo>
                    <a:lnTo>
                      <a:pt x="3533" y="3584"/>
                    </a:lnTo>
                    <a:lnTo>
                      <a:pt x="4094" y="3775"/>
                    </a:lnTo>
                    <a:lnTo>
                      <a:pt x="4579" y="3928"/>
                    </a:lnTo>
                    <a:lnTo>
                      <a:pt x="4783" y="3979"/>
                    </a:lnTo>
                    <a:lnTo>
                      <a:pt x="4948"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4233" y="1951"/>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46" y="3341"/>
                    </a:lnTo>
                    <a:lnTo>
                      <a:pt x="15521" y="4170"/>
                    </a:lnTo>
                    <a:lnTo>
                      <a:pt x="15508" y="5012"/>
                    </a:lnTo>
                    <a:lnTo>
                      <a:pt x="15521" y="5382"/>
                    </a:lnTo>
                    <a:lnTo>
                      <a:pt x="15521" y="5688"/>
                    </a:lnTo>
                    <a:lnTo>
                      <a:pt x="15546" y="5892"/>
                    </a:lnTo>
                    <a:lnTo>
                      <a:pt x="15559" y="5956"/>
                    </a:lnTo>
                    <a:lnTo>
                      <a:pt x="15572" y="5994"/>
                    </a:lnTo>
                    <a:lnTo>
                      <a:pt x="15623" y="6020"/>
                    </a:lnTo>
                    <a:lnTo>
                      <a:pt x="15674" y="6045"/>
                    </a:lnTo>
                    <a:lnTo>
                      <a:pt x="15738" y="6058"/>
                    </a:lnTo>
                    <a:lnTo>
                      <a:pt x="15903" y="6058"/>
                    </a:lnTo>
                    <a:lnTo>
                      <a:pt x="15967" y="6045"/>
                    </a:lnTo>
                    <a:lnTo>
                      <a:pt x="16044" y="6032"/>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398" y="6198"/>
                    </a:lnTo>
                    <a:lnTo>
                      <a:pt x="19691" y="6134"/>
                    </a:lnTo>
                    <a:lnTo>
                      <a:pt x="20010" y="6096"/>
                    </a:lnTo>
                    <a:lnTo>
                      <a:pt x="20380" y="6083"/>
                    </a:lnTo>
                    <a:lnTo>
                      <a:pt x="20648" y="6096"/>
                    </a:lnTo>
                    <a:lnTo>
                      <a:pt x="20788" y="6109"/>
                    </a:lnTo>
                    <a:lnTo>
                      <a:pt x="20916" y="6134"/>
                    </a:lnTo>
                    <a:lnTo>
                      <a:pt x="21043" y="6185"/>
                    </a:lnTo>
                    <a:lnTo>
                      <a:pt x="21158" y="6249"/>
                    </a:lnTo>
                    <a:lnTo>
                      <a:pt x="21158" y="6236"/>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0546" y="1594"/>
                    </a:lnTo>
                    <a:lnTo>
                      <a:pt x="19729" y="1658"/>
                    </a:lnTo>
                    <a:lnTo>
                      <a:pt x="18913" y="1684"/>
                    </a:lnTo>
                    <a:lnTo>
                      <a:pt x="18097" y="1696"/>
                    </a:lnTo>
                    <a:lnTo>
                      <a:pt x="17663" y="1696"/>
                    </a:lnTo>
                    <a:lnTo>
                      <a:pt x="16720" y="1671"/>
                    </a:lnTo>
                    <a:lnTo>
                      <a:pt x="15776" y="1633"/>
                    </a:lnTo>
                    <a:lnTo>
                      <a:pt x="14832" y="1582"/>
                    </a:lnTo>
                    <a:lnTo>
                      <a:pt x="13888" y="1518"/>
                    </a:lnTo>
                    <a:lnTo>
                      <a:pt x="12945" y="1441"/>
                    </a:lnTo>
                    <a:lnTo>
                      <a:pt x="11988" y="1352"/>
                    </a:lnTo>
                    <a:lnTo>
                      <a:pt x="10113" y="1148"/>
                    </a:lnTo>
                    <a:lnTo>
                      <a:pt x="9425" y="1071"/>
                    </a:lnTo>
                    <a:lnTo>
                      <a:pt x="8736" y="982"/>
                    </a:lnTo>
                    <a:lnTo>
                      <a:pt x="7359" y="791"/>
                    </a:lnTo>
                    <a:lnTo>
                      <a:pt x="5981" y="600"/>
                    </a:lnTo>
                    <a:lnTo>
                      <a:pt x="5293" y="510"/>
                    </a:lnTo>
                    <a:lnTo>
                      <a:pt x="4604" y="434"/>
                    </a:lnTo>
                    <a:lnTo>
                      <a:pt x="4336" y="395"/>
                    </a:lnTo>
                    <a:lnTo>
                      <a:pt x="3992" y="332"/>
                    </a:lnTo>
                    <a:lnTo>
                      <a:pt x="3125" y="191"/>
                    </a:lnTo>
                    <a:lnTo>
                      <a:pt x="2627" y="115"/>
                    </a:lnTo>
                    <a:lnTo>
                      <a:pt x="2130" y="51"/>
                    </a:lnTo>
                    <a:lnTo>
                      <a:pt x="1620" y="13"/>
                    </a:lnTo>
                    <a:lnTo>
                      <a:pt x="1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42;p41">
                <a:extLst>
                  <a:ext uri="{FF2B5EF4-FFF2-40B4-BE49-F238E27FC236}">
                    <a16:creationId xmlns:a16="http://schemas.microsoft.com/office/drawing/2014/main" id="{0F3D0F66-8B37-11B5-881B-A643A7D04717}"/>
                  </a:ext>
                </a:extLst>
              </p:cNvPr>
              <p:cNvSpPr/>
              <p:nvPr/>
            </p:nvSpPr>
            <p:spPr>
              <a:xfrm>
                <a:off x="3780825" y="583100"/>
                <a:ext cx="537575" cy="230850"/>
              </a:xfrm>
              <a:custGeom>
                <a:avLst/>
                <a:gdLst/>
                <a:ahLst/>
                <a:cxnLst/>
                <a:rect l="l" t="t" r="r" b="b"/>
                <a:pathLst>
                  <a:path w="21503" h="9234" fill="none" extrusionOk="0">
                    <a:moveTo>
                      <a:pt x="1148" y="0"/>
                    </a:moveTo>
                    <a:lnTo>
                      <a:pt x="1148" y="0"/>
                    </a:lnTo>
                    <a:lnTo>
                      <a:pt x="867" y="0"/>
                    </a:lnTo>
                    <a:lnTo>
                      <a:pt x="867" y="0"/>
                    </a:ln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26" y="5471"/>
                    </a:lnTo>
                    <a:lnTo>
                      <a:pt x="485" y="5369"/>
                    </a:lnTo>
                    <a:lnTo>
                      <a:pt x="969" y="5293"/>
                    </a:lnTo>
                    <a:lnTo>
                      <a:pt x="1543" y="2793"/>
                    </a:lnTo>
                    <a:lnTo>
                      <a:pt x="1543" y="2793"/>
                    </a:lnTo>
                    <a:lnTo>
                      <a:pt x="1964" y="2972"/>
                    </a:lnTo>
                    <a:lnTo>
                      <a:pt x="2959" y="3367"/>
                    </a:lnTo>
                    <a:lnTo>
                      <a:pt x="3533" y="3584"/>
                    </a:lnTo>
                    <a:lnTo>
                      <a:pt x="4094" y="3775"/>
                    </a:lnTo>
                    <a:lnTo>
                      <a:pt x="4579" y="3928"/>
                    </a:lnTo>
                    <a:lnTo>
                      <a:pt x="4783" y="3979"/>
                    </a:lnTo>
                    <a:lnTo>
                      <a:pt x="4948" y="4005"/>
                    </a:lnTo>
                    <a:lnTo>
                      <a:pt x="4948" y="4005"/>
                    </a:lnTo>
                    <a:lnTo>
                      <a:pt x="5012" y="4005"/>
                    </a:lnTo>
                    <a:lnTo>
                      <a:pt x="5012"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3927" y="1977"/>
                    </a:lnTo>
                    <a:lnTo>
                      <a:pt x="14233" y="1951"/>
                    </a:lnTo>
                    <a:lnTo>
                      <a:pt x="14577" y="1939"/>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72" y="2449"/>
                    </a:lnTo>
                    <a:lnTo>
                      <a:pt x="15572" y="2449"/>
                    </a:lnTo>
                    <a:lnTo>
                      <a:pt x="15572" y="2449"/>
                    </a:lnTo>
                    <a:lnTo>
                      <a:pt x="15546" y="3341"/>
                    </a:lnTo>
                    <a:lnTo>
                      <a:pt x="15521" y="4170"/>
                    </a:lnTo>
                    <a:lnTo>
                      <a:pt x="15508" y="5012"/>
                    </a:lnTo>
                    <a:lnTo>
                      <a:pt x="15508" y="5012"/>
                    </a:lnTo>
                    <a:lnTo>
                      <a:pt x="15521" y="5382"/>
                    </a:lnTo>
                    <a:lnTo>
                      <a:pt x="15521" y="5688"/>
                    </a:lnTo>
                    <a:lnTo>
                      <a:pt x="15546" y="5892"/>
                    </a:lnTo>
                    <a:lnTo>
                      <a:pt x="15559" y="5956"/>
                    </a:lnTo>
                    <a:lnTo>
                      <a:pt x="15572" y="5994"/>
                    </a:lnTo>
                    <a:lnTo>
                      <a:pt x="15572" y="5994"/>
                    </a:lnTo>
                    <a:lnTo>
                      <a:pt x="15623" y="6020"/>
                    </a:lnTo>
                    <a:lnTo>
                      <a:pt x="15674" y="6045"/>
                    </a:lnTo>
                    <a:lnTo>
                      <a:pt x="15738" y="6058"/>
                    </a:lnTo>
                    <a:lnTo>
                      <a:pt x="15814" y="6058"/>
                    </a:lnTo>
                    <a:lnTo>
                      <a:pt x="15814" y="6058"/>
                    </a:lnTo>
                    <a:lnTo>
                      <a:pt x="15903" y="6058"/>
                    </a:lnTo>
                    <a:lnTo>
                      <a:pt x="15967" y="6045"/>
                    </a:lnTo>
                    <a:lnTo>
                      <a:pt x="16044" y="6032"/>
                    </a:lnTo>
                    <a:lnTo>
                      <a:pt x="16044" y="6032"/>
                    </a:lnTo>
                    <a:lnTo>
                      <a:pt x="16044" y="6032"/>
                    </a:lnTo>
                    <a:lnTo>
                      <a:pt x="16044" y="6032"/>
                    </a:lnTo>
                    <a:lnTo>
                      <a:pt x="16044" y="6351"/>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350" y="9234"/>
                    </a:lnTo>
                    <a:lnTo>
                      <a:pt x="16375" y="9234"/>
                    </a:lnTo>
                    <a:lnTo>
                      <a:pt x="16375"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143" y="6275"/>
                    </a:lnTo>
                    <a:lnTo>
                      <a:pt x="19398" y="6198"/>
                    </a:lnTo>
                    <a:lnTo>
                      <a:pt x="19691" y="6134"/>
                    </a:lnTo>
                    <a:lnTo>
                      <a:pt x="20010" y="6096"/>
                    </a:lnTo>
                    <a:lnTo>
                      <a:pt x="20380" y="6083"/>
                    </a:lnTo>
                    <a:lnTo>
                      <a:pt x="20380" y="6083"/>
                    </a:lnTo>
                    <a:lnTo>
                      <a:pt x="20648" y="6096"/>
                    </a:lnTo>
                    <a:lnTo>
                      <a:pt x="20648" y="6096"/>
                    </a:lnTo>
                    <a:lnTo>
                      <a:pt x="20788" y="6109"/>
                    </a:lnTo>
                    <a:lnTo>
                      <a:pt x="20916" y="6134"/>
                    </a:lnTo>
                    <a:lnTo>
                      <a:pt x="21043" y="6185"/>
                    </a:lnTo>
                    <a:lnTo>
                      <a:pt x="21158" y="6249"/>
                    </a:lnTo>
                    <a:lnTo>
                      <a:pt x="21158" y="6249"/>
                    </a:lnTo>
                    <a:lnTo>
                      <a:pt x="21158" y="6249"/>
                    </a:lnTo>
                    <a:lnTo>
                      <a:pt x="21158" y="6236"/>
                    </a:lnTo>
                    <a:lnTo>
                      <a:pt x="21158" y="6236"/>
                    </a:lnTo>
                    <a:lnTo>
                      <a:pt x="21158" y="6236"/>
                    </a:lnTo>
                    <a:lnTo>
                      <a:pt x="21158" y="6236"/>
                    </a:lnTo>
                    <a:lnTo>
                      <a:pt x="21158" y="6236"/>
                    </a:lnTo>
                    <a:lnTo>
                      <a:pt x="21158" y="6236"/>
                    </a:lnTo>
                    <a:lnTo>
                      <a:pt x="21158" y="6236"/>
                    </a:lnTo>
                    <a:lnTo>
                      <a:pt x="21158" y="6236"/>
                    </a:lnTo>
                    <a:lnTo>
                      <a:pt x="21158" y="6224"/>
                    </a:lnTo>
                    <a:lnTo>
                      <a:pt x="21158" y="6224"/>
                    </a:lnTo>
                    <a:lnTo>
                      <a:pt x="21158" y="6224"/>
                    </a:lnTo>
                    <a:lnTo>
                      <a:pt x="21158" y="6224"/>
                    </a:lnTo>
                    <a:lnTo>
                      <a:pt x="21158" y="6224"/>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1362" y="1518"/>
                    </a:lnTo>
                    <a:lnTo>
                      <a:pt x="20546" y="1594"/>
                    </a:lnTo>
                    <a:lnTo>
                      <a:pt x="19729" y="1658"/>
                    </a:lnTo>
                    <a:lnTo>
                      <a:pt x="18913" y="1684"/>
                    </a:lnTo>
                    <a:lnTo>
                      <a:pt x="18097" y="1696"/>
                    </a:lnTo>
                    <a:lnTo>
                      <a:pt x="18097" y="1696"/>
                    </a:lnTo>
                    <a:lnTo>
                      <a:pt x="17663" y="1696"/>
                    </a:lnTo>
                    <a:lnTo>
                      <a:pt x="17663" y="1696"/>
                    </a:lnTo>
                    <a:lnTo>
                      <a:pt x="16720" y="1671"/>
                    </a:lnTo>
                    <a:lnTo>
                      <a:pt x="15776" y="1633"/>
                    </a:lnTo>
                    <a:lnTo>
                      <a:pt x="14832" y="1582"/>
                    </a:lnTo>
                    <a:lnTo>
                      <a:pt x="13888" y="1518"/>
                    </a:lnTo>
                    <a:lnTo>
                      <a:pt x="12945" y="1441"/>
                    </a:lnTo>
                    <a:lnTo>
                      <a:pt x="11988" y="1352"/>
                    </a:lnTo>
                    <a:lnTo>
                      <a:pt x="10113" y="1148"/>
                    </a:lnTo>
                    <a:lnTo>
                      <a:pt x="10113" y="1148"/>
                    </a:lnTo>
                    <a:lnTo>
                      <a:pt x="9425" y="1071"/>
                    </a:lnTo>
                    <a:lnTo>
                      <a:pt x="8736" y="982"/>
                    </a:lnTo>
                    <a:lnTo>
                      <a:pt x="7359" y="791"/>
                    </a:lnTo>
                    <a:lnTo>
                      <a:pt x="5981" y="600"/>
                    </a:lnTo>
                    <a:lnTo>
                      <a:pt x="5293" y="510"/>
                    </a:lnTo>
                    <a:lnTo>
                      <a:pt x="4604" y="434"/>
                    </a:lnTo>
                    <a:lnTo>
                      <a:pt x="4604" y="434"/>
                    </a:lnTo>
                    <a:lnTo>
                      <a:pt x="4336" y="395"/>
                    </a:lnTo>
                    <a:lnTo>
                      <a:pt x="3992" y="332"/>
                    </a:lnTo>
                    <a:lnTo>
                      <a:pt x="3125" y="191"/>
                    </a:lnTo>
                    <a:lnTo>
                      <a:pt x="2627" y="115"/>
                    </a:lnTo>
                    <a:lnTo>
                      <a:pt x="2130" y="51"/>
                    </a:lnTo>
                    <a:lnTo>
                      <a:pt x="1620" y="13"/>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43;p41">
                <a:extLst>
                  <a:ext uri="{FF2B5EF4-FFF2-40B4-BE49-F238E27FC236}">
                    <a16:creationId xmlns:a16="http://schemas.microsoft.com/office/drawing/2014/main" id="{72059310-241F-98E3-EC15-58B396B4B029}"/>
                  </a:ext>
                </a:extLst>
              </p:cNvPr>
              <p:cNvSpPr/>
              <p:nvPr/>
            </p:nvSpPr>
            <p:spPr>
              <a:xfrm>
                <a:off x="3777950" y="532725"/>
                <a:ext cx="541400" cy="173150"/>
              </a:xfrm>
              <a:custGeom>
                <a:avLst/>
                <a:gdLst/>
                <a:ahLst/>
                <a:cxnLst/>
                <a:rect l="l" t="t" r="r" b="b"/>
                <a:pathLst>
                  <a:path w="21656" h="6926" extrusionOk="0">
                    <a:moveTo>
                      <a:pt x="19819" y="0"/>
                    </a:moveTo>
                    <a:lnTo>
                      <a:pt x="19615" y="115"/>
                    </a:lnTo>
                    <a:lnTo>
                      <a:pt x="19385" y="217"/>
                    </a:lnTo>
                    <a:lnTo>
                      <a:pt x="19143" y="319"/>
                    </a:lnTo>
                    <a:lnTo>
                      <a:pt x="18888" y="408"/>
                    </a:lnTo>
                    <a:lnTo>
                      <a:pt x="18340" y="599"/>
                    </a:lnTo>
                    <a:lnTo>
                      <a:pt x="17727" y="778"/>
                    </a:lnTo>
                    <a:lnTo>
                      <a:pt x="17077" y="931"/>
                    </a:lnTo>
                    <a:lnTo>
                      <a:pt x="16388" y="1084"/>
                    </a:lnTo>
                    <a:lnTo>
                      <a:pt x="15661" y="1237"/>
                    </a:lnTo>
                    <a:lnTo>
                      <a:pt x="14909" y="1365"/>
                    </a:lnTo>
                    <a:lnTo>
                      <a:pt x="14118" y="1479"/>
                    </a:lnTo>
                    <a:lnTo>
                      <a:pt x="13315" y="1594"/>
                    </a:lnTo>
                    <a:lnTo>
                      <a:pt x="12486" y="1696"/>
                    </a:lnTo>
                    <a:lnTo>
                      <a:pt x="11657" y="1798"/>
                    </a:lnTo>
                    <a:lnTo>
                      <a:pt x="10815" y="1875"/>
                    </a:lnTo>
                    <a:lnTo>
                      <a:pt x="9973" y="1964"/>
                    </a:lnTo>
                    <a:lnTo>
                      <a:pt x="8290" y="2092"/>
                    </a:lnTo>
                    <a:lnTo>
                      <a:pt x="6670" y="2194"/>
                    </a:lnTo>
                    <a:lnTo>
                      <a:pt x="5140" y="2283"/>
                    </a:lnTo>
                    <a:lnTo>
                      <a:pt x="3724" y="2334"/>
                    </a:lnTo>
                    <a:lnTo>
                      <a:pt x="2487" y="2385"/>
                    </a:lnTo>
                    <a:lnTo>
                      <a:pt x="676" y="2423"/>
                    </a:lnTo>
                    <a:lnTo>
                      <a:pt x="0" y="2436"/>
                    </a:lnTo>
                    <a:lnTo>
                      <a:pt x="90" y="6925"/>
                    </a:lnTo>
                    <a:lnTo>
                      <a:pt x="1505" y="6849"/>
                    </a:lnTo>
                    <a:lnTo>
                      <a:pt x="3048" y="6759"/>
                    </a:lnTo>
                    <a:lnTo>
                      <a:pt x="4974" y="6670"/>
                    </a:lnTo>
                    <a:lnTo>
                      <a:pt x="7155" y="6568"/>
                    </a:lnTo>
                    <a:lnTo>
                      <a:pt x="9438" y="6492"/>
                    </a:lnTo>
                    <a:lnTo>
                      <a:pt x="11682" y="6428"/>
                    </a:lnTo>
                    <a:lnTo>
                      <a:pt x="12754" y="6415"/>
                    </a:lnTo>
                    <a:lnTo>
                      <a:pt x="13761" y="6415"/>
                    </a:lnTo>
                    <a:lnTo>
                      <a:pt x="14246" y="6402"/>
                    </a:lnTo>
                    <a:lnTo>
                      <a:pt x="14705" y="6377"/>
                    </a:lnTo>
                    <a:lnTo>
                      <a:pt x="15164" y="6351"/>
                    </a:lnTo>
                    <a:lnTo>
                      <a:pt x="15598" y="6300"/>
                    </a:lnTo>
                    <a:lnTo>
                      <a:pt x="16018" y="6249"/>
                    </a:lnTo>
                    <a:lnTo>
                      <a:pt x="16427" y="6185"/>
                    </a:lnTo>
                    <a:lnTo>
                      <a:pt x="16809" y="6109"/>
                    </a:lnTo>
                    <a:lnTo>
                      <a:pt x="17192" y="6020"/>
                    </a:lnTo>
                    <a:lnTo>
                      <a:pt x="17549" y="5930"/>
                    </a:lnTo>
                    <a:lnTo>
                      <a:pt x="17893" y="5841"/>
                    </a:lnTo>
                    <a:lnTo>
                      <a:pt x="18225" y="5739"/>
                    </a:lnTo>
                    <a:lnTo>
                      <a:pt x="18544" y="5637"/>
                    </a:lnTo>
                    <a:lnTo>
                      <a:pt x="18850" y="5522"/>
                    </a:lnTo>
                    <a:lnTo>
                      <a:pt x="19130" y="5407"/>
                    </a:lnTo>
                    <a:lnTo>
                      <a:pt x="19653" y="5178"/>
                    </a:lnTo>
                    <a:lnTo>
                      <a:pt x="20125" y="4948"/>
                    </a:lnTo>
                    <a:lnTo>
                      <a:pt x="20520" y="4732"/>
                    </a:lnTo>
                    <a:lnTo>
                      <a:pt x="20865" y="4515"/>
                    </a:lnTo>
                    <a:lnTo>
                      <a:pt x="21145" y="4336"/>
                    </a:lnTo>
                    <a:lnTo>
                      <a:pt x="21375" y="4170"/>
                    </a:lnTo>
                    <a:lnTo>
                      <a:pt x="21528" y="4056"/>
                    </a:lnTo>
                    <a:lnTo>
                      <a:pt x="21655" y="3954"/>
                    </a:lnTo>
                    <a:lnTo>
                      <a:pt x="21553" y="3125"/>
                    </a:lnTo>
                    <a:lnTo>
                      <a:pt x="21490" y="2908"/>
                    </a:lnTo>
                    <a:lnTo>
                      <a:pt x="21413" y="2691"/>
                    </a:lnTo>
                    <a:lnTo>
                      <a:pt x="21337" y="2474"/>
                    </a:lnTo>
                    <a:lnTo>
                      <a:pt x="21247" y="2270"/>
                    </a:lnTo>
                    <a:lnTo>
                      <a:pt x="21056" y="1875"/>
                    </a:lnTo>
                    <a:lnTo>
                      <a:pt x="20852" y="1479"/>
                    </a:lnTo>
                    <a:lnTo>
                      <a:pt x="20622" y="1110"/>
                    </a:lnTo>
                    <a:lnTo>
                      <a:pt x="20367" y="740"/>
                    </a:lnTo>
                    <a:lnTo>
                      <a:pt x="20100" y="370"/>
                    </a:lnTo>
                    <a:lnTo>
                      <a:pt x="198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44;p41">
                <a:extLst>
                  <a:ext uri="{FF2B5EF4-FFF2-40B4-BE49-F238E27FC236}">
                    <a16:creationId xmlns:a16="http://schemas.microsoft.com/office/drawing/2014/main" id="{153AF478-EFA8-17BD-DE94-A810F93156A5}"/>
                  </a:ext>
                </a:extLst>
              </p:cNvPr>
              <p:cNvSpPr/>
              <p:nvPr/>
            </p:nvSpPr>
            <p:spPr>
              <a:xfrm>
                <a:off x="3650725" y="238125"/>
                <a:ext cx="695075" cy="423750"/>
              </a:xfrm>
              <a:custGeom>
                <a:avLst/>
                <a:gdLst/>
                <a:ahLst/>
                <a:cxnLst/>
                <a:rect l="l" t="t" r="r" b="b"/>
                <a:pathLst>
                  <a:path w="27803" h="16950" extrusionOk="0">
                    <a:moveTo>
                      <a:pt x="14680" y="0"/>
                    </a:moveTo>
                    <a:lnTo>
                      <a:pt x="14259" y="13"/>
                    </a:lnTo>
                    <a:lnTo>
                      <a:pt x="13838" y="38"/>
                    </a:lnTo>
                    <a:lnTo>
                      <a:pt x="13417" y="89"/>
                    </a:lnTo>
                    <a:lnTo>
                      <a:pt x="12996" y="153"/>
                    </a:lnTo>
                    <a:lnTo>
                      <a:pt x="12576" y="242"/>
                    </a:lnTo>
                    <a:lnTo>
                      <a:pt x="12167" y="332"/>
                    </a:lnTo>
                    <a:lnTo>
                      <a:pt x="11759" y="434"/>
                    </a:lnTo>
                    <a:lnTo>
                      <a:pt x="11364" y="548"/>
                    </a:lnTo>
                    <a:lnTo>
                      <a:pt x="10981" y="663"/>
                    </a:lnTo>
                    <a:lnTo>
                      <a:pt x="10599" y="791"/>
                    </a:lnTo>
                    <a:lnTo>
                      <a:pt x="10242" y="918"/>
                    </a:lnTo>
                    <a:lnTo>
                      <a:pt x="9885" y="1059"/>
                    </a:lnTo>
                    <a:lnTo>
                      <a:pt x="9221" y="1326"/>
                    </a:lnTo>
                    <a:lnTo>
                      <a:pt x="8635" y="1581"/>
                    </a:lnTo>
                    <a:lnTo>
                      <a:pt x="8125" y="1824"/>
                    </a:lnTo>
                    <a:lnTo>
                      <a:pt x="7716" y="2041"/>
                    </a:lnTo>
                    <a:lnTo>
                      <a:pt x="7410" y="2206"/>
                    </a:lnTo>
                    <a:lnTo>
                      <a:pt x="7143" y="2347"/>
                    </a:lnTo>
                    <a:lnTo>
                      <a:pt x="6620" y="2398"/>
                    </a:lnTo>
                    <a:lnTo>
                      <a:pt x="6135" y="2461"/>
                    </a:lnTo>
                    <a:lnTo>
                      <a:pt x="5676" y="2551"/>
                    </a:lnTo>
                    <a:lnTo>
                      <a:pt x="5255" y="2640"/>
                    </a:lnTo>
                    <a:lnTo>
                      <a:pt x="4860" y="2755"/>
                    </a:lnTo>
                    <a:lnTo>
                      <a:pt x="4490" y="2870"/>
                    </a:lnTo>
                    <a:lnTo>
                      <a:pt x="4158" y="3010"/>
                    </a:lnTo>
                    <a:lnTo>
                      <a:pt x="3852" y="3150"/>
                    </a:lnTo>
                    <a:lnTo>
                      <a:pt x="3572" y="3303"/>
                    </a:lnTo>
                    <a:lnTo>
                      <a:pt x="3317" y="3456"/>
                    </a:lnTo>
                    <a:lnTo>
                      <a:pt x="3087" y="3622"/>
                    </a:lnTo>
                    <a:lnTo>
                      <a:pt x="2883" y="3788"/>
                    </a:lnTo>
                    <a:lnTo>
                      <a:pt x="2704" y="3966"/>
                    </a:lnTo>
                    <a:lnTo>
                      <a:pt x="2539" y="4132"/>
                    </a:lnTo>
                    <a:lnTo>
                      <a:pt x="2386" y="4311"/>
                    </a:lnTo>
                    <a:lnTo>
                      <a:pt x="2258" y="4489"/>
                    </a:lnTo>
                    <a:lnTo>
                      <a:pt x="2156" y="4668"/>
                    </a:lnTo>
                    <a:lnTo>
                      <a:pt x="2054" y="4834"/>
                    </a:lnTo>
                    <a:lnTo>
                      <a:pt x="1977" y="5012"/>
                    </a:lnTo>
                    <a:lnTo>
                      <a:pt x="1914" y="5178"/>
                    </a:lnTo>
                    <a:lnTo>
                      <a:pt x="1850" y="5331"/>
                    </a:lnTo>
                    <a:lnTo>
                      <a:pt x="1812" y="5484"/>
                    </a:lnTo>
                    <a:lnTo>
                      <a:pt x="1748" y="5765"/>
                    </a:lnTo>
                    <a:lnTo>
                      <a:pt x="1722" y="5994"/>
                    </a:lnTo>
                    <a:lnTo>
                      <a:pt x="1710" y="6173"/>
                    </a:lnTo>
                    <a:lnTo>
                      <a:pt x="1710" y="6326"/>
                    </a:lnTo>
                    <a:lnTo>
                      <a:pt x="1582" y="6364"/>
                    </a:lnTo>
                    <a:lnTo>
                      <a:pt x="1455" y="6415"/>
                    </a:lnTo>
                    <a:lnTo>
                      <a:pt x="1340" y="6479"/>
                    </a:lnTo>
                    <a:lnTo>
                      <a:pt x="1225" y="6542"/>
                    </a:lnTo>
                    <a:lnTo>
                      <a:pt x="1110" y="6619"/>
                    </a:lnTo>
                    <a:lnTo>
                      <a:pt x="1008" y="6708"/>
                    </a:lnTo>
                    <a:lnTo>
                      <a:pt x="804" y="6887"/>
                    </a:lnTo>
                    <a:lnTo>
                      <a:pt x="626" y="7078"/>
                    </a:lnTo>
                    <a:lnTo>
                      <a:pt x="473" y="7295"/>
                    </a:lnTo>
                    <a:lnTo>
                      <a:pt x="332" y="7524"/>
                    </a:lnTo>
                    <a:lnTo>
                      <a:pt x="218" y="7780"/>
                    </a:lnTo>
                    <a:lnTo>
                      <a:pt x="128" y="8035"/>
                    </a:lnTo>
                    <a:lnTo>
                      <a:pt x="64" y="8290"/>
                    </a:lnTo>
                    <a:lnTo>
                      <a:pt x="13" y="8570"/>
                    </a:lnTo>
                    <a:lnTo>
                      <a:pt x="1" y="8838"/>
                    </a:lnTo>
                    <a:lnTo>
                      <a:pt x="13" y="9106"/>
                    </a:lnTo>
                    <a:lnTo>
                      <a:pt x="52" y="9374"/>
                    </a:lnTo>
                    <a:lnTo>
                      <a:pt x="116" y="9629"/>
                    </a:lnTo>
                    <a:lnTo>
                      <a:pt x="154" y="9756"/>
                    </a:lnTo>
                    <a:lnTo>
                      <a:pt x="205" y="9884"/>
                    </a:lnTo>
                    <a:lnTo>
                      <a:pt x="269" y="9999"/>
                    </a:lnTo>
                    <a:lnTo>
                      <a:pt x="345" y="10113"/>
                    </a:lnTo>
                    <a:lnTo>
                      <a:pt x="422" y="10228"/>
                    </a:lnTo>
                    <a:lnTo>
                      <a:pt x="524" y="10343"/>
                    </a:lnTo>
                    <a:lnTo>
                      <a:pt x="626" y="10445"/>
                    </a:lnTo>
                    <a:lnTo>
                      <a:pt x="740" y="10547"/>
                    </a:lnTo>
                    <a:lnTo>
                      <a:pt x="995" y="10751"/>
                    </a:lnTo>
                    <a:lnTo>
                      <a:pt x="1263" y="10930"/>
                    </a:lnTo>
                    <a:lnTo>
                      <a:pt x="1557" y="11095"/>
                    </a:lnTo>
                    <a:lnTo>
                      <a:pt x="1850" y="11248"/>
                    </a:lnTo>
                    <a:lnTo>
                      <a:pt x="2156" y="11389"/>
                    </a:lnTo>
                    <a:lnTo>
                      <a:pt x="2449" y="11504"/>
                    </a:lnTo>
                    <a:lnTo>
                      <a:pt x="2730" y="11618"/>
                    </a:lnTo>
                    <a:lnTo>
                      <a:pt x="3215" y="11784"/>
                    </a:lnTo>
                    <a:lnTo>
                      <a:pt x="3546" y="11886"/>
                    </a:lnTo>
                    <a:lnTo>
                      <a:pt x="3674" y="11912"/>
                    </a:lnTo>
                    <a:lnTo>
                      <a:pt x="3763" y="12026"/>
                    </a:lnTo>
                    <a:lnTo>
                      <a:pt x="3852" y="12154"/>
                    </a:lnTo>
                    <a:lnTo>
                      <a:pt x="4069" y="12511"/>
                    </a:lnTo>
                    <a:lnTo>
                      <a:pt x="4299" y="12945"/>
                    </a:lnTo>
                    <a:lnTo>
                      <a:pt x="4515" y="13391"/>
                    </a:lnTo>
                    <a:lnTo>
                      <a:pt x="4885" y="14182"/>
                    </a:lnTo>
                    <a:lnTo>
                      <a:pt x="5038" y="14526"/>
                    </a:lnTo>
                    <a:lnTo>
                      <a:pt x="5472" y="14590"/>
                    </a:lnTo>
                    <a:lnTo>
                      <a:pt x="5931" y="14628"/>
                    </a:lnTo>
                    <a:lnTo>
                      <a:pt x="6403" y="14654"/>
                    </a:lnTo>
                    <a:lnTo>
                      <a:pt x="6875" y="14666"/>
                    </a:lnTo>
                    <a:lnTo>
                      <a:pt x="7359" y="14654"/>
                    </a:lnTo>
                    <a:lnTo>
                      <a:pt x="7831" y="14641"/>
                    </a:lnTo>
                    <a:lnTo>
                      <a:pt x="8303" y="14615"/>
                    </a:lnTo>
                    <a:lnTo>
                      <a:pt x="8750" y="14590"/>
                    </a:lnTo>
                    <a:lnTo>
                      <a:pt x="9553" y="14513"/>
                    </a:lnTo>
                    <a:lnTo>
                      <a:pt x="10191" y="14437"/>
                    </a:lnTo>
                    <a:lnTo>
                      <a:pt x="10777" y="14360"/>
                    </a:lnTo>
                    <a:lnTo>
                      <a:pt x="10905" y="14666"/>
                    </a:lnTo>
                    <a:lnTo>
                      <a:pt x="11032" y="14947"/>
                    </a:lnTo>
                    <a:lnTo>
                      <a:pt x="11160" y="15202"/>
                    </a:lnTo>
                    <a:lnTo>
                      <a:pt x="11300" y="15432"/>
                    </a:lnTo>
                    <a:lnTo>
                      <a:pt x="11440" y="15648"/>
                    </a:lnTo>
                    <a:lnTo>
                      <a:pt x="11581" y="15840"/>
                    </a:lnTo>
                    <a:lnTo>
                      <a:pt x="11721" y="16018"/>
                    </a:lnTo>
                    <a:lnTo>
                      <a:pt x="11874" y="16171"/>
                    </a:lnTo>
                    <a:lnTo>
                      <a:pt x="12027" y="16312"/>
                    </a:lnTo>
                    <a:lnTo>
                      <a:pt x="12180" y="16439"/>
                    </a:lnTo>
                    <a:lnTo>
                      <a:pt x="12333" y="16541"/>
                    </a:lnTo>
                    <a:lnTo>
                      <a:pt x="12499" y="16630"/>
                    </a:lnTo>
                    <a:lnTo>
                      <a:pt x="12652" y="16707"/>
                    </a:lnTo>
                    <a:lnTo>
                      <a:pt x="12818" y="16771"/>
                    </a:lnTo>
                    <a:lnTo>
                      <a:pt x="12971" y="16822"/>
                    </a:lnTo>
                    <a:lnTo>
                      <a:pt x="13124" y="16873"/>
                    </a:lnTo>
                    <a:lnTo>
                      <a:pt x="13290" y="16898"/>
                    </a:lnTo>
                    <a:lnTo>
                      <a:pt x="13443" y="16924"/>
                    </a:lnTo>
                    <a:lnTo>
                      <a:pt x="13762" y="16949"/>
                    </a:lnTo>
                    <a:lnTo>
                      <a:pt x="14055" y="16936"/>
                    </a:lnTo>
                    <a:lnTo>
                      <a:pt x="14348" y="16924"/>
                    </a:lnTo>
                    <a:lnTo>
                      <a:pt x="14897" y="16860"/>
                    </a:lnTo>
                    <a:lnTo>
                      <a:pt x="15139" y="16822"/>
                    </a:lnTo>
                    <a:lnTo>
                      <a:pt x="15356" y="16809"/>
                    </a:lnTo>
                    <a:lnTo>
                      <a:pt x="15458" y="16796"/>
                    </a:lnTo>
                    <a:lnTo>
                      <a:pt x="15560" y="16771"/>
                    </a:lnTo>
                    <a:lnTo>
                      <a:pt x="15662" y="16745"/>
                    </a:lnTo>
                    <a:lnTo>
                      <a:pt x="15751" y="16707"/>
                    </a:lnTo>
                    <a:lnTo>
                      <a:pt x="15828" y="16656"/>
                    </a:lnTo>
                    <a:lnTo>
                      <a:pt x="15917" y="16605"/>
                    </a:lnTo>
                    <a:lnTo>
                      <a:pt x="16070" y="16477"/>
                    </a:lnTo>
                    <a:lnTo>
                      <a:pt x="16210" y="16312"/>
                    </a:lnTo>
                    <a:lnTo>
                      <a:pt x="16325" y="16146"/>
                    </a:lnTo>
                    <a:lnTo>
                      <a:pt x="16440" y="15967"/>
                    </a:lnTo>
                    <a:lnTo>
                      <a:pt x="16542" y="15776"/>
                    </a:lnTo>
                    <a:lnTo>
                      <a:pt x="16618" y="15597"/>
                    </a:lnTo>
                    <a:lnTo>
                      <a:pt x="16695" y="15419"/>
                    </a:lnTo>
                    <a:lnTo>
                      <a:pt x="16797" y="15100"/>
                    </a:lnTo>
                    <a:lnTo>
                      <a:pt x="16848" y="14883"/>
                    </a:lnTo>
                    <a:lnTo>
                      <a:pt x="16873" y="14794"/>
                    </a:lnTo>
                    <a:lnTo>
                      <a:pt x="16899" y="14832"/>
                    </a:lnTo>
                    <a:lnTo>
                      <a:pt x="16937" y="14883"/>
                    </a:lnTo>
                    <a:lnTo>
                      <a:pt x="16988" y="14934"/>
                    </a:lnTo>
                    <a:lnTo>
                      <a:pt x="17065" y="15011"/>
                    </a:lnTo>
                    <a:lnTo>
                      <a:pt x="17179" y="15087"/>
                    </a:lnTo>
                    <a:lnTo>
                      <a:pt x="17320" y="15176"/>
                    </a:lnTo>
                    <a:lnTo>
                      <a:pt x="17498" y="15266"/>
                    </a:lnTo>
                    <a:lnTo>
                      <a:pt x="17715" y="15355"/>
                    </a:lnTo>
                    <a:lnTo>
                      <a:pt x="17970" y="15444"/>
                    </a:lnTo>
                    <a:lnTo>
                      <a:pt x="18276" y="15521"/>
                    </a:lnTo>
                    <a:lnTo>
                      <a:pt x="18633" y="15610"/>
                    </a:lnTo>
                    <a:lnTo>
                      <a:pt x="19041" y="15674"/>
                    </a:lnTo>
                    <a:lnTo>
                      <a:pt x="19513" y="15725"/>
                    </a:lnTo>
                    <a:lnTo>
                      <a:pt x="20036" y="15776"/>
                    </a:lnTo>
                    <a:lnTo>
                      <a:pt x="20636" y="15801"/>
                    </a:lnTo>
                    <a:lnTo>
                      <a:pt x="20942" y="15801"/>
                    </a:lnTo>
                    <a:lnTo>
                      <a:pt x="21248" y="15789"/>
                    </a:lnTo>
                    <a:lnTo>
                      <a:pt x="21554" y="15750"/>
                    </a:lnTo>
                    <a:lnTo>
                      <a:pt x="21847" y="15712"/>
                    </a:lnTo>
                    <a:lnTo>
                      <a:pt x="22128" y="15648"/>
                    </a:lnTo>
                    <a:lnTo>
                      <a:pt x="22421" y="15585"/>
                    </a:lnTo>
                    <a:lnTo>
                      <a:pt x="22702" y="15495"/>
                    </a:lnTo>
                    <a:lnTo>
                      <a:pt x="22969" y="15406"/>
                    </a:lnTo>
                    <a:lnTo>
                      <a:pt x="23237" y="15304"/>
                    </a:lnTo>
                    <a:lnTo>
                      <a:pt x="23492" y="15202"/>
                    </a:lnTo>
                    <a:lnTo>
                      <a:pt x="23735" y="15087"/>
                    </a:lnTo>
                    <a:lnTo>
                      <a:pt x="23977" y="14972"/>
                    </a:lnTo>
                    <a:lnTo>
                      <a:pt x="24436" y="14717"/>
                    </a:lnTo>
                    <a:lnTo>
                      <a:pt x="24857" y="14462"/>
                    </a:lnTo>
                    <a:lnTo>
                      <a:pt x="25240" y="14207"/>
                    </a:lnTo>
                    <a:lnTo>
                      <a:pt x="25584" y="13952"/>
                    </a:lnTo>
                    <a:lnTo>
                      <a:pt x="25877" y="13710"/>
                    </a:lnTo>
                    <a:lnTo>
                      <a:pt x="26132" y="13493"/>
                    </a:lnTo>
                    <a:lnTo>
                      <a:pt x="26477" y="13174"/>
                    </a:lnTo>
                    <a:lnTo>
                      <a:pt x="26591" y="13059"/>
                    </a:lnTo>
                    <a:lnTo>
                      <a:pt x="26795" y="12906"/>
                    </a:lnTo>
                    <a:lnTo>
                      <a:pt x="26974" y="12741"/>
                    </a:lnTo>
                    <a:lnTo>
                      <a:pt x="27140" y="12562"/>
                    </a:lnTo>
                    <a:lnTo>
                      <a:pt x="27280" y="12371"/>
                    </a:lnTo>
                    <a:lnTo>
                      <a:pt x="27395" y="12179"/>
                    </a:lnTo>
                    <a:lnTo>
                      <a:pt x="27497" y="11975"/>
                    </a:lnTo>
                    <a:lnTo>
                      <a:pt x="27586" y="11771"/>
                    </a:lnTo>
                    <a:lnTo>
                      <a:pt x="27650" y="11555"/>
                    </a:lnTo>
                    <a:lnTo>
                      <a:pt x="27714" y="11338"/>
                    </a:lnTo>
                    <a:lnTo>
                      <a:pt x="27752" y="11121"/>
                    </a:lnTo>
                    <a:lnTo>
                      <a:pt x="27777" y="10904"/>
                    </a:lnTo>
                    <a:lnTo>
                      <a:pt x="27790" y="10675"/>
                    </a:lnTo>
                    <a:lnTo>
                      <a:pt x="27803" y="10458"/>
                    </a:lnTo>
                    <a:lnTo>
                      <a:pt x="27803" y="10241"/>
                    </a:lnTo>
                    <a:lnTo>
                      <a:pt x="27790" y="10024"/>
                    </a:lnTo>
                    <a:lnTo>
                      <a:pt x="27765" y="9807"/>
                    </a:lnTo>
                    <a:lnTo>
                      <a:pt x="27714" y="9386"/>
                    </a:lnTo>
                    <a:lnTo>
                      <a:pt x="27637" y="9004"/>
                    </a:lnTo>
                    <a:lnTo>
                      <a:pt x="27548" y="8660"/>
                    </a:lnTo>
                    <a:lnTo>
                      <a:pt x="27459" y="8341"/>
                    </a:lnTo>
                    <a:lnTo>
                      <a:pt x="27369" y="8098"/>
                    </a:lnTo>
                    <a:lnTo>
                      <a:pt x="27306" y="7907"/>
                    </a:lnTo>
                    <a:lnTo>
                      <a:pt x="27242" y="7741"/>
                    </a:lnTo>
                    <a:lnTo>
                      <a:pt x="27255" y="7652"/>
                    </a:lnTo>
                    <a:lnTo>
                      <a:pt x="27267" y="7550"/>
                    </a:lnTo>
                    <a:lnTo>
                      <a:pt x="27255" y="7435"/>
                    </a:lnTo>
                    <a:lnTo>
                      <a:pt x="27229" y="7320"/>
                    </a:lnTo>
                    <a:lnTo>
                      <a:pt x="27191" y="7193"/>
                    </a:lnTo>
                    <a:lnTo>
                      <a:pt x="27140" y="7053"/>
                    </a:lnTo>
                    <a:lnTo>
                      <a:pt x="27089" y="6912"/>
                    </a:lnTo>
                    <a:lnTo>
                      <a:pt x="27012" y="6772"/>
                    </a:lnTo>
                    <a:lnTo>
                      <a:pt x="26834" y="6479"/>
                    </a:lnTo>
                    <a:lnTo>
                      <a:pt x="26630" y="6160"/>
                    </a:lnTo>
                    <a:lnTo>
                      <a:pt x="26375" y="5841"/>
                    </a:lnTo>
                    <a:lnTo>
                      <a:pt x="26107" y="5535"/>
                    </a:lnTo>
                    <a:lnTo>
                      <a:pt x="25801" y="5216"/>
                    </a:lnTo>
                    <a:lnTo>
                      <a:pt x="25482" y="4923"/>
                    </a:lnTo>
                    <a:lnTo>
                      <a:pt x="25150" y="4655"/>
                    </a:lnTo>
                    <a:lnTo>
                      <a:pt x="24806" y="4400"/>
                    </a:lnTo>
                    <a:lnTo>
                      <a:pt x="24627" y="4285"/>
                    </a:lnTo>
                    <a:lnTo>
                      <a:pt x="24449" y="4183"/>
                    </a:lnTo>
                    <a:lnTo>
                      <a:pt x="24270" y="4094"/>
                    </a:lnTo>
                    <a:lnTo>
                      <a:pt x="24092" y="4005"/>
                    </a:lnTo>
                    <a:lnTo>
                      <a:pt x="23926" y="3941"/>
                    </a:lnTo>
                    <a:lnTo>
                      <a:pt x="23747" y="3877"/>
                    </a:lnTo>
                    <a:lnTo>
                      <a:pt x="23569" y="3826"/>
                    </a:lnTo>
                    <a:lnTo>
                      <a:pt x="23390" y="3800"/>
                    </a:lnTo>
                    <a:lnTo>
                      <a:pt x="23225" y="3762"/>
                    </a:lnTo>
                    <a:lnTo>
                      <a:pt x="23071" y="3724"/>
                    </a:lnTo>
                    <a:lnTo>
                      <a:pt x="22906" y="3686"/>
                    </a:lnTo>
                    <a:lnTo>
                      <a:pt x="22765" y="3635"/>
                    </a:lnTo>
                    <a:lnTo>
                      <a:pt x="22472" y="3507"/>
                    </a:lnTo>
                    <a:lnTo>
                      <a:pt x="22192" y="3354"/>
                    </a:lnTo>
                    <a:lnTo>
                      <a:pt x="21911" y="3188"/>
                    </a:lnTo>
                    <a:lnTo>
                      <a:pt x="21643" y="2997"/>
                    </a:lnTo>
                    <a:lnTo>
                      <a:pt x="21044" y="2551"/>
                    </a:lnTo>
                    <a:lnTo>
                      <a:pt x="20712" y="2308"/>
                    </a:lnTo>
                    <a:lnTo>
                      <a:pt x="20342" y="2053"/>
                    </a:lnTo>
                    <a:lnTo>
                      <a:pt x="19934" y="1798"/>
                    </a:lnTo>
                    <a:lnTo>
                      <a:pt x="19488" y="1518"/>
                    </a:lnTo>
                    <a:lnTo>
                      <a:pt x="18990" y="1237"/>
                    </a:lnTo>
                    <a:lnTo>
                      <a:pt x="18429" y="957"/>
                    </a:lnTo>
                    <a:lnTo>
                      <a:pt x="17804" y="676"/>
                    </a:lnTo>
                    <a:lnTo>
                      <a:pt x="17460" y="536"/>
                    </a:lnTo>
                    <a:lnTo>
                      <a:pt x="17103" y="395"/>
                    </a:lnTo>
                    <a:lnTo>
                      <a:pt x="16912" y="319"/>
                    </a:lnTo>
                    <a:lnTo>
                      <a:pt x="16708" y="255"/>
                    </a:lnTo>
                    <a:lnTo>
                      <a:pt x="16312" y="153"/>
                    </a:lnTo>
                    <a:lnTo>
                      <a:pt x="15917" y="77"/>
                    </a:lnTo>
                    <a:lnTo>
                      <a:pt x="15509" y="26"/>
                    </a:lnTo>
                    <a:lnTo>
                      <a:pt x="15088"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45;p41">
                <a:extLst>
                  <a:ext uri="{FF2B5EF4-FFF2-40B4-BE49-F238E27FC236}">
                    <a16:creationId xmlns:a16="http://schemas.microsoft.com/office/drawing/2014/main" id="{A9169DC4-2682-A31F-9514-4D8C6BFA1EBF}"/>
                  </a:ext>
                </a:extLst>
              </p:cNvPr>
              <p:cNvSpPr/>
              <p:nvPr/>
            </p:nvSpPr>
            <p:spPr>
              <a:xfrm>
                <a:off x="3909300" y="438025"/>
                <a:ext cx="80050" cy="156575"/>
              </a:xfrm>
              <a:custGeom>
                <a:avLst/>
                <a:gdLst/>
                <a:ahLst/>
                <a:cxnLst/>
                <a:rect l="l" t="t" r="r" b="b"/>
                <a:pathLst>
                  <a:path w="3202" h="6263" extrusionOk="0">
                    <a:moveTo>
                      <a:pt x="3202" y="0"/>
                    </a:moveTo>
                    <a:lnTo>
                      <a:pt x="2832" y="281"/>
                    </a:lnTo>
                    <a:lnTo>
                      <a:pt x="2475" y="561"/>
                    </a:lnTo>
                    <a:lnTo>
                      <a:pt x="2130" y="868"/>
                    </a:lnTo>
                    <a:lnTo>
                      <a:pt x="1799" y="1199"/>
                    </a:lnTo>
                    <a:lnTo>
                      <a:pt x="1493" y="1531"/>
                    </a:lnTo>
                    <a:lnTo>
                      <a:pt x="1187" y="1888"/>
                    </a:lnTo>
                    <a:lnTo>
                      <a:pt x="1046" y="2079"/>
                    </a:lnTo>
                    <a:lnTo>
                      <a:pt x="919" y="2270"/>
                    </a:lnTo>
                    <a:lnTo>
                      <a:pt x="791" y="2462"/>
                    </a:lnTo>
                    <a:lnTo>
                      <a:pt x="664" y="2666"/>
                    </a:lnTo>
                    <a:lnTo>
                      <a:pt x="562" y="2870"/>
                    </a:lnTo>
                    <a:lnTo>
                      <a:pt x="460" y="3087"/>
                    </a:lnTo>
                    <a:lnTo>
                      <a:pt x="358" y="3303"/>
                    </a:lnTo>
                    <a:lnTo>
                      <a:pt x="281" y="3520"/>
                    </a:lnTo>
                    <a:lnTo>
                      <a:pt x="205" y="3737"/>
                    </a:lnTo>
                    <a:lnTo>
                      <a:pt x="141" y="3967"/>
                    </a:lnTo>
                    <a:lnTo>
                      <a:pt x="90" y="4196"/>
                    </a:lnTo>
                    <a:lnTo>
                      <a:pt x="39" y="4426"/>
                    </a:lnTo>
                    <a:lnTo>
                      <a:pt x="13" y="4655"/>
                    </a:lnTo>
                    <a:lnTo>
                      <a:pt x="1" y="4898"/>
                    </a:lnTo>
                    <a:lnTo>
                      <a:pt x="1" y="5127"/>
                    </a:lnTo>
                    <a:lnTo>
                      <a:pt x="13" y="5369"/>
                    </a:lnTo>
                    <a:lnTo>
                      <a:pt x="39" y="5599"/>
                    </a:lnTo>
                    <a:lnTo>
                      <a:pt x="90" y="5829"/>
                    </a:lnTo>
                    <a:lnTo>
                      <a:pt x="141" y="6045"/>
                    </a:lnTo>
                    <a:lnTo>
                      <a:pt x="217" y="6262"/>
                    </a:lnTo>
                    <a:lnTo>
                      <a:pt x="192" y="6033"/>
                    </a:lnTo>
                    <a:lnTo>
                      <a:pt x="179" y="5816"/>
                    </a:lnTo>
                    <a:lnTo>
                      <a:pt x="179" y="5586"/>
                    </a:lnTo>
                    <a:lnTo>
                      <a:pt x="192" y="5357"/>
                    </a:lnTo>
                    <a:lnTo>
                      <a:pt x="205" y="5140"/>
                    </a:lnTo>
                    <a:lnTo>
                      <a:pt x="230" y="4923"/>
                    </a:lnTo>
                    <a:lnTo>
                      <a:pt x="268" y="4694"/>
                    </a:lnTo>
                    <a:lnTo>
                      <a:pt x="320" y="4477"/>
                    </a:lnTo>
                    <a:lnTo>
                      <a:pt x="371" y="4273"/>
                    </a:lnTo>
                    <a:lnTo>
                      <a:pt x="434" y="4056"/>
                    </a:lnTo>
                    <a:lnTo>
                      <a:pt x="511" y="3852"/>
                    </a:lnTo>
                    <a:lnTo>
                      <a:pt x="587" y="3635"/>
                    </a:lnTo>
                    <a:lnTo>
                      <a:pt x="779" y="3240"/>
                    </a:lnTo>
                    <a:lnTo>
                      <a:pt x="983" y="2844"/>
                    </a:lnTo>
                    <a:lnTo>
                      <a:pt x="1212" y="2462"/>
                    </a:lnTo>
                    <a:lnTo>
                      <a:pt x="1467" y="2092"/>
                    </a:lnTo>
                    <a:lnTo>
                      <a:pt x="1735" y="1735"/>
                    </a:lnTo>
                    <a:lnTo>
                      <a:pt x="2016" y="1378"/>
                    </a:lnTo>
                    <a:lnTo>
                      <a:pt x="2296" y="1033"/>
                    </a:lnTo>
                    <a:lnTo>
                      <a:pt x="2602" y="689"/>
                    </a:lnTo>
                    <a:lnTo>
                      <a:pt x="320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46;p41">
                <a:extLst>
                  <a:ext uri="{FF2B5EF4-FFF2-40B4-BE49-F238E27FC236}">
                    <a16:creationId xmlns:a16="http://schemas.microsoft.com/office/drawing/2014/main" id="{B9C579DF-3EC2-9EDC-C1C1-5FA9796876F7}"/>
                  </a:ext>
                </a:extLst>
              </p:cNvPr>
              <p:cNvSpPr/>
              <p:nvPr/>
            </p:nvSpPr>
            <p:spPr>
              <a:xfrm>
                <a:off x="4070325" y="476275"/>
                <a:ext cx="67600" cy="127575"/>
              </a:xfrm>
              <a:custGeom>
                <a:avLst/>
                <a:gdLst/>
                <a:ahLst/>
                <a:cxnLst/>
                <a:rect l="l" t="t" r="r" b="b"/>
                <a:pathLst>
                  <a:path w="2704" h="5103" extrusionOk="0">
                    <a:moveTo>
                      <a:pt x="2704" y="1"/>
                    </a:moveTo>
                    <a:lnTo>
                      <a:pt x="2538" y="332"/>
                    </a:lnTo>
                    <a:lnTo>
                      <a:pt x="2347" y="638"/>
                    </a:lnTo>
                    <a:lnTo>
                      <a:pt x="2155" y="944"/>
                    </a:lnTo>
                    <a:lnTo>
                      <a:pt x="1951" y="1238"/>
                    </a:lnTo>
                    <a:lnTo>
                      <a:pt x="1518" y="1824"/>
                    </a:lnTo>
                    <a:lnTo>
                      <a:pt x="1084" y="2411"/>
                    </a:lnTo>
                    <a:lnTo>
                      <a:pt x="867" y="2704"/>
                    </a:lnTo>
                    <a:lnTo>
                      <a:pt x="663" y="3011"/>
                    </a:lnTo>
                    <a:lnTo>
                      <a:pt x="459" y="3329"/>
                    </a:lnTo>
                    <a:lnTo>
                      <a:pt x="281" y="3648"/>
                    </a:lnTo>
                    <a:lnTo>
                      <a:pt x="191" y="3814"/>
                    </a:lnTo>
                    <a:lnTo>
                      <a:pt x="115" y="3993"/>
                    </a:lnTo>
                    <a:lnTo>
                      <a:pt x="64" y="4184"/>
                    </a:lnTo>
                    <a:lnTo>
                      <a:pt x="26" y="4362"/>
                    </a:lnTo>
                    <a:lnTo>
                      <a:pt x="0" y="4566"/>
                    </a:lnTo>
                    <a:lnTo>
                      <a:pt x="13" y="4656"/>
                    </a:lnTo>
                    <a:lnTo>
                      <a:pt x="26" y="4758"/>
                    </a:lnTo>
                    <a:lnTo>
                      <a:pt x="38" y="4847"/>
                    </a:lnTo>
                    <a:lnTo>
                      <a:pt x="64" y="4936"/>
                    </a:lnTo>
                    <a:lnTo>
                      <a:pt x="115" y="5026"/>
                    </a:lnTo>
                    <a:lnTo>
                      <a:pt x="166" y="5102"/>
                    </a:lnTo>
                    <a:lnTo>
                      <a:pt x="140" y="5013"/>
                    </a:lnTo>
                    <a:lnTo>
                      <a:pt x="128" y="4924"/>
                    </a:lnTo>
                    <a:lnTo>
                      <a:pt x="115" y="4834"/>
                    </a:lnTo>
                    <a:lnTo>
                      <a:pt x="115" y="4745"/>
                    </a:lnTo>
                    <a:lnTo>
                      <a:pt x="140" y="4579"/>
                    </a:lnTo>
                    <a:lnTo>
                      <a:pt x="191" y="4413"/>
                    </a:lnTo>
                    <a:lnTo>
                      <a:pt x="255" y="4248"/>
                    </a:lnTo>
                    <a:lnTo>
                      <a:pt x="332" y="4095"/>
                    </a:lnTo>
                    <a:lnTo>
                      <a:pt x="510" y="3788"/>
                    </a:lnTo>
                    <a:lnTo>
                      <a:pt x="931" y="3202"/>
                    </a:lnTo>
                    <a:lnTo>
                      <a:pt x="1365" y="2615"/>
                    </a:lnTo>
                    <a:lnTo>
                      <a:pt x="1582" y="2322"/>
                    </a:lnTo>
                    <a:lnTo>
                      <a:pt x="1798" y="2029"/>
                    </a:lnTo>
                    <a:lnTo>
                      <a:pt x="2002" y="1710"/>
                    </a:lnTo>
                    <a:lnTo>
                      <a:pt x="2194" y="1391"/>
                    </a:lnTo>
                    <a:lnTo>
                      <a:pt x="2359" y="1059"/>
                    </a:lnTo>
                    <a:lnTo>
                      <a:pt x="2436" y="893"/>
                    </a:lnTo>
                    <a:lnTo>
                      <a:pt x="2513" y="715"/>
                    </a:lnTo>
                    <a:lnTo>
                      <a:pt x="2576" y="536"/>
                    </a:lnTo>
                    <a:lnTo>
                      <a:pt x="2627" y="358"/>
                    </a:lnTo>
                    <a:lnTo>
                      <a:pt x="2666" y="179"/>
                    </a:lnTo>
                    <a:lnTo>
                      <a:pt x="270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47;p41">
                <a:extLst>
                  <a:ext uri="{FF2B5EF4-FFF2-40B4-BE49-F238E27FC236}">
                    <a16:creationId xmlns:a16="http://schemas.microsoft.com/office/drawing/2014/main" id="{0D25F718-4F11-6053-FB13-BEE6BF3E611E}"/>
                  </a:ext>
                </a:extLst>
              </p:cNvPr>
              <p:cNvSpPr/>
              <p:nvPr/>
            </p:nvSpPr>
            <p:spPr>
              <a:xfrm>
                <a:off x="3746375" y="493500"/>
                <a:ext cx="103975" cy="44650"/>
              </a:xfrm>
              <a:custGeom>
                <a:avLst/>
                <a:gdLst/>
                <a:ahLst/>
                <a:cxnLst/>
                <a:rect l="l" t="t" r="r" b="b"/>
                <a:pathLst>
                  <a:path w="4159" h="1786" extrusionOk="0">
                    <a:moveTo>
                      <a:pt x="4158" y="0"/>
                    </a:moveTo>
                    <a:lnTo>
                      <a:pt x="3661" y="306"/>
                    </a:lnTo>
                    <a:lnTo>
                      <a:pt x="3176" y="600"/>
                    </a:lnTo>
                    <a:lnTo>
                      <a:pt x="2692" y="893"/>
                    </a:lnTo>
                    <a:lnTo>
                      <a:pt x="2437" y="1021"/>
                    </a:lnTo>
                    <a:lnTo>
                      <a:pt x="2182" y="1148"/>
                    </a:lnTo>
                    <a:lnTo>
                      <a:pt x="1926" y="1263"/>
                    </a:lnTo>
                    <a:lnTo>
                      <a:pt x="1671" y="1352"/>
                    </a:lnTo>
                    <a:lnTo>
                      <a:pt x="1404" y="1429"/>
                    </a:lnTo>
                    <a:lnTo>
                      <a:pt x="1136" y="1493"/>
                    </a:lnTo>
                    <a:lnTo>
                      <a:pt x="868" y="1544"/>
                    </a:lnTo>
                    <a:lnTo>
                      <a:pt x="587" y="1569"/>
                    </a:lnTo>
                    <a:lnTo>
                      <a:pt x="294" y="1582"/>
                    </a:lnTo>
                    <a:lnTo>
                      <a:pt x="1" y="1569"/>
                    </a:lnTo>
                    <a:lnTo>
                      <a:pt x="1" y="1569"/>
                    </a:lnTo>
                    <a:lnTo>
                      <a:pt x="141" y="1620"/>
                    </a:lnTo>
                    <a:lnTo>
                      <a:pt x="281" y="1671"/>
                    </a:lnTo>
                    <a:lnTo>
                      <a:pt x="422" y="1722"/>
                    </a:lnTo>
                    <a:lnTo>
                      <a:pt x="575" y="1748"/>
                    </a:lnTo>
                    <a:lnTo>
                      <a:pt x="715" y="1773"/>
                    </a:lnTo>
                    <a:lnTo>
                      <a:pt x="868" y="1786"/>
                    </a:lnTo>
                    <a:lnTo>
                      <a:pt x="1021" y="1786"/>
                    </a:lnTo>
                    <a:lnTo>
                      <a:pt x="1174" y="1773"/>
                    </a:lnTo>
                    <a:lnTo>
                      <a:pt x="1327" y="1760"/>
                    </a:lnTo>
                    <a:lnTo>
                      <a:pt x="1467" y="1735"/>
                    </a:lnTo>
                    <a:lnTo>
                      <a:pt x="1773" y="1671"/>
                    </a:lnTo>
                    <a:lnTo>
                      <a:pt x="2054" y="1582"/>
                    </a:lnTo>
                    <a:lnTo>
                      <a:pt x="2335" y="1467"/>
                    </a:lnTo>
                    <a:lnTo>
                      <a:pt x="2602" y="1340"/>
                    </a:lnTo>
                    <a:lnTo>
                      <a:pt x="2857" y="1186"/>
                    </a:lnTo>
                    <a:lnTo>
                      <a:pt x="3100" y="1021"/>
                    </a:lnTo>
                    <a:lnTo>
                      <a:pt x="3342" y="829"/>
                    </a:lnTo>
                    <a:lnTo>
                      <a:pt x="3559" y="638"/>
                    </a:lnTo>
                    <a:lnTo>
                      <a:pt x="3776" y="434"/>
                    </a:lnTo>
                    <a:lnTo>
                      <a:pt x="3967" y="217"/>
                    </a:lnTo>
                    <a:lnTo>
                      <a:pt x="415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48;p41">
                <a:extLst>
                  <a:ext uri="{FF2B5EF4-FFF2-40B4-BE49-F238E27FC236}">
                    <a16:creationId xmlns:a16="http://schemas.microsoft.com/office/drawing/2014/main" id="{6757C6AC-E002-0316-0295-D65A210F3B3E}"/>
                  </a:ext>
                </a:extLst>
              </p:cNvPr>
              <p:cNvSpPr/>
              <p:nvPr/>
            </p:nvSpPr>
            <p:spPr>
              <a:xfrm>
                <a:off x="3698550" y="380000"/>
                <a:ext cx="91525" cy="16600"/>
              </a:xfrm>
              <a:custGeom>
                <a:avLst/>
                <a:gdLst/>
                <a:ahLst/>
                <a:cxnLst/>
                <a:rect l="l" t="t" r="r" b="b"/>
                <a:pathLst>
                  <a:path w="3661" h="664" extrusionOk="0">
                    <a:moveTo>
                      <a:pt x="3661" y="0"/>
                    </a:moveTo>
                    <a:lnTo>
                      <a:pt x="3431" y="64"/>
                    </a:lnTo>
                    <a:lnTo>
                      <a:pt x="3215" y="128"/>
                    </a:lnTo>
                    <a:lnTo>
                      <a:pt x="2985" y="179"/>
                    </a:lnTo>
                    <a:lnTo>
                      <a:pt x="2768" y="217"/>
                    </a:lnTo>
                    <a:lnTo>
                      <a:pt x="2309" y="268"/>
                    </a:lnTo>
                    <a:lnTo>
                      <a:pt x="1863" y="306"/>
                    </a:lnTo>
                    <a:lnTo>
                      <a:pt x="1404" y="319"/>
                    </a:lnTo>
                    <a:lnTo>
                      <a:pt x="944" y="332"/>
                    </a:lnTo>
                    <a:lnTo>
                      <a:pt x="473" y="345"/>
                    </a:lnTo>
                    <a:lnTo>
                      <a:pt x="243" y="370"/>
                    </a:lnTo>
                    <a:lnTo>
                      <a:pt x="1" y="396"/>
                    </a:lnTo>
                    <a:lnTo>
                      <a:pt x="230" y="459"/>
                    </a:lnTo>
                    <a:lnTo>
                      <a:pt x="460" y="523"/>
                    </a:lnTo>
                    <a:lnTo>
                      <a:pt x="689" y="574"/>
                    </a:lnTo>
                    <a:lnTo>
                      <a:pt x="932" y="612"/>
                    </a:lnTo>
                    <a:lnTo>
                      <a:pt x="1161" y="638"/>
                    </a:lnTo>
                    <a:lnTo>
                      <a:pt x="1404" y="663"/>
                    </a:lnTo>
                    <a:lnTo>
                      <a:pt x="1875" y="663"/>
                    </a:lnTo>
                    <a:lnTo>
                      <a:pt x="2118" y="638"/>
                    </a:lnTo>
                    <a:lnTo>
                      <a:pt x="2360" y="612"/>
                    </a:lnTo>
                    <a:lnTo>
                      <a:pt x="2602" y="561"/>
                    </a:lnTo>
                    <a:lnTo>
                      <a:pt x="2832" y="485"/>
                    </a:lnTo>
                    <a:lnTo>
                      <a:pt x="3062" y="396"/>
                    </a:lnTo>
                    <a:lnTo>
                      <a:pt x="3278" y="294"/>
                    </a:lnTo>
                    <a:lnTo>
                      <a:pt x="3482" y="153"/>
                    </a:lnTo>
                    <a:lnTo>
                      <a:pt x="366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49;p41">
                <a:extLst>
                  <a:ext uri="{FF2B5EF4-FFF2-40B4-BE49-F238E27FC236}">
                    <a16:creationId xmlns:a16="http://schemas.microsoft.com/office/drawing/2014/main" id="{D1FF48EF-5B1C-8440-EE97-FE49A6965422}"/>
                  </a:ext>
                </a:extLst>
              </p:cNvPr>
              <p:cNvSpPr/>
              <p:nvPr/>
            </p:nvSpPr>
            <p:spPr>
              <a:xfrm>
                <a:off x="3841075" y="296150"/>
                <a:ext cx="48475" cy="26150"/>
              </a:xfrm>
              <a:custGeom>
                <a:avLst/>
                <a:gdLst/>
                <a:ahLst/>
                <a:cxnLst/>
                <a:rect l="l" t="t" r="r" b="b"/>
                <a:pathLst>
                  <a:path w="1939" h="1046" extrusionOk="0">
                    <a:moveTo>
                      <a:pt x="141" y="0"/>
                    </a:moveTo>
                    <a:lnTo>
                      <a:pt x="0" y="26"/>
                    </a:lnTo>
                    <a:lnTo>
                      <a:pt x="243" y="166"/>
                    </a:lnTo>
                    <a:lnTo>
                      <a:pt x="485" y="293"/>
                    </a:lnTo>
                    <a:lnTo>
                      <a:pt x="970" y="549"/>
                    </a:lnTo>
                    <a:lnTo>
                      <a:pt x="1442" y="791"/>
                    </a:lnTo>
                    <a:lnTo>
                      <a:pt x="1684" y="918"/>
                    </a:lnTo>
                    <a:lnTo>
                      <a:pt x="1939" y="1046"/>
                    </a:lnTo>
                    <a:lnTo>
                      <a:pt x="1875" y="918"/>
                    </a:lnTo>
                    <a:lnTo>
                      <a:pt x="1799" y="791"/>
                    </a:lnTo>
                    <a:lnTo>
                      <a:pt x="1709" y="676"/>
                    </a:lnTo>
                    <a:lnTo>
                      <a:pt x="1607" y="574"/>
                    </a:lnTo>
                    <a:lnTo>
                      <a:pt x="1493" y="472"/>
                    </a:lnTo>
                    <a:lnTo>
                      <a:pt x="1378" y="383"/>
                    </a:lnTo>
                    <a:lnTo>
                      <a:pt x="1263" y="306"/>
                    </a:lnTo>
                    <a:lnTo>
                      <a:pt x="1136" y="230"/>
                    </a:lnTo>
                    <a:lnTo>
                      <a:pt x="995" y="166"/>
                    </a:lnTo>
                    <a:lnTo>
                      <a:pt x="868" y="115"/>
                    </a:lnTo>
                    <a:lnTo>
                      <a:pt x="727" y="64"/>
                    </a:lnTo>
                    <a:lnTo>
                      <a:pt x="574" y="38"/>
                    </a:lnTo>
                    <a:lnTo>
                      <a:pt x="434" y="13"/>
                    </a:lnTo>
                    <a:lnTo>
                      <a:pt x="294"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 name="Google Shape;3068;p35">
            <a:extLst>
              <a:ext uri="{FF2B5EF4-FFF2-40B4-BE49-F238E27FC236}">
                <a16:creationId xmlns:a16="http://schemas.microsoft.com/office/drawing/2014/main" id="{DF696899-A40E-C843-228F-EE75FD5C2CB8}"/>
              </a:ext>
            </a:extLst>
          </p:cNvPr>
          <p:cNvSpPr txBox="1">
            <a:spLocks noGrp="1"/>
          </p:cNvSpPr>
          <p:nvPr>
            <p:ph type="ctrTitle"/>
          </p:nvPr>
        </p:nvSpPr>
        <p:spPr>
          <a:xfrm>
            <a:off x="302353" y="387048"/>
            <a:ext cx="4114800" cy="1795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Will </a:t>
            </a:r>
            <a:r>
              <a:rPr lang="en-US" dirty="0">
                <a:solidFill>
                  <a:schemeClr val="accent4"/>
                </a:solidFill>
              </a:rPr>
              <a:t>&amp;</a:t>
            </a:r>
            <a:r>
              <a:rPr lang="en-US" dirty="0"/>
              <a:t> Lou’s </a:t>
            </a:r>
            <a:br>
              <a:rPr lang="en-US" dirty="0"/>
            </a:br>
            <a:r>
              <a:rPr lang="en" dirty="0">
                <a:solidFill>
                  <a:schemeClr val="accent4"/>
                </a:solidFill>
              </a:rPr>
              <a:t>Caf</a:t>
            </a:r>
            <a:r>
              <a:rPr lang="en-US" dirty="0">
                <a:solidFill>
                  <a:schemeClr val="accent4"/>
                </a:solidFill>
              </a:rPr>
              <a:t>é</a:t>
            </a:r>
            <a:r>
              <a:rPr lang="en" dirty="0">
                <a:solidFill>
                  <a:schemeClr val="accent4"/>
                </a:solidFill>
              </a:rPr>
              <a:t> Problem</a:t>
            </a:r>
            <a:endParaRPr dirty="0">
              <a:solidFill>
                <a:schemeClr val="accent4"/>
              </a:solidFill>
            </a:endParaRPr>
          </a:p>
        </p:txBody>
      </p:sp>
      <p:grpSp>
        <p:nvGrpSpPr>
          <p:cNvPr id="149" name="Google Shape;2364;p31">
            <a:extLst>
              <a:ext uri="{FF2B5EF4-FFF2-40B4-BE49-F238E27FC236}">
                <a16:creationId xmlns:a16="http://schemas.microsoft.com/office/drawing/2014/main" id="{59923677-5DE8-A1C3-FAE6-34B153F7E986}"/>
              </a:ext>
            </a:extLst>
          </p:cNvPr>
          <p:cNvGrpSpPr/>
          <p:nvPr/>
        </p:nvGrpSpPr>
        <p:grpSpPr>
          <a:xfrm>
            <a:off x="500279" y="2505476"/>
            <a:ext cx="3722359" cy="648600"/>
            <a:chOff x="319150" y="3600450"/>
            <a:chExt cx="2324100" cy="648600"/>
          </a:xfrm>
          <a:solidFill>
            <a:schemeClr val="bg2"/>
          </a:solidFill>
        </p:grpSpPr>
        <p:sp>
          <p:nvSpPr>
            <p:cNvPr id="150" name="Google Shape;2365;p31">
              <a:extLst>
                <a:ext uri="{FF2B5EF4-FFF2-40B4-BE49-F238E27FC236}">
                  <a16:creationId xmlns:a16="http://schemas.microsoft.com/office/drawing/2014/main" id="{2D89D22D-75F2-7ED1-9F5D-B3E81F096572}"/>
                </a:ext>
              </a:extLst>
            </p:cNvPr>
            <p:cNvSpPr/>
            <p:nvPr/>
          </p:nvSpPr>
          <p:spPr>
            <a:xfrm>
              <a:off x="319150" y="3600450"/>
              <a:ext cx="2324100" cy="648600"/>
            </a:xfrm>
            <a:prstGeom prst="roundRect">
              <a:avLst>
                <a:gd name="adj" fmla="val 11741"/>
              </a:avLst>
            </a:pr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66;p31">
              <a:extLst>
                <a:ext uri="{FF2B5EF4-FFF2-40B4-BE49-F238E27FC236}">
                  <a16:creationId xmlns:a16="http://schemas.microsoft.com/office/drawing/2014/main" id="{A6D500DE-5174-1B48-FF30-E0A55C4EF5F5}"/>
                </a:ext>
              </a:extLst>
            </p:cNvPr>
            <p:cNvSpPr/>
            <p:nvPr/>
          </p:nvSpPr>
          <p:spPr>
            <a:xfrm>
              <a:off x="397682" y="3765664"/>
              <a:ext cx="2171700" cy="333017"/>
            </a:xfrm>
            <a:prstGeom prst="roundRect">
              <a:avLst/>
            </a:prstGeom>
            <a:solidFill>
              <a:schemeClr val="tx2"/>
            </a:solidFill>
            <a:ln w="12700">
              <a:solidFill>
                <a:schemeClr val="tx1"/>
              </a:solidFill>
            </a:ln>
          </p:spPr>
          <p:txBody>
            <a:bodyPr spcFirstLastPara="1" wrap="square" lIns="91425" tIns="91425" rIns="91425" bIns="91425" anchor="ctr" anchorCtr="0">
              <a:noAutofit/>
            </a:bodyPr>
            <a:lstStyle/>
            <a:p>
              <a:r>
                <a:rPr lang="en-GB" dirty="0">
                  <a:latin typeface="Aharoni" panose="02010803020104030203" pitchFamily="2" charset="-79"/>
                  <a:cs typeface="Aharoni" panose="02010803020104030203" pitchFamily="2" charset="-79"/>
                </a:rPr>
                <a:t>An Exhibit of Creative Coding Projects !</a:t>
              </a:r>
              <a:endParaRPr lang="en-BD" dirty="0">
                <a:latin typeface="Aharoni" panose="02010803020104030203" pitchFamily="2" charset="-79"/>
                <a:cs typeface="Aharoni" panose="02010803020104030203" pitchFamily="2" charset="-79"/>
              </a:endParaRPr>
            </a:p>
          </p:txBody>
        </p:sp>
      </p:grpSp>
      <p:grpSp>
        <p:nvGrpSpPr>
          <p:cNvPr id="160" name="Google Shape;2139;p1">
            <a:extLst>
              <a:ext uri="{FF2B5EF4-FFF2-40B4-BE49-F238E27FC236}">
                <a16:creationId xmlns:a16="http://schemas.microsoft.com/office/drawing/2014/main" id="{FE8927FF-8975-539B-38FE-DDFE0D0E7CE3}"/>
              </a:ext>
            </a:extLst>
          </p:cNvPr>
          <p:cNvGrpSpPr/>
          <p:nvPr/>
        </p:nvGrpSpPr>
        <p:grpSpPr>
          <a:xfrm rot="1965386">
            <a:off x="8460967" y="125491"/>
            <a:ext cx="468731" cy="664206"/>
            <a:chOff x="5933089" y="3690946"/>
            <a:chExt cx="468752" cy="664235"/>
          </a:xfrm>
        </p:grpSpPr>
        <p:sp>
          <p:nvSpPr>
            <p:cNvPr id="161" name="Google Shape;2140;p1">
              <a:extLst>
                <a:ext uri="{FF2B5EF4-FFF2-40B4-BE49-F238E27FC236}">
                  <a16:creationId xmlns:a16="http://schemas.microsoft.com/office/drawing/2014/main" id="{CBF2ED16-4963-EBF5-1ACA-8C4E74A8DC4B}"/>
                </a:ext>
              </a:extLst>
            </p:cNvPr>
            <p:cNvSpPr/>
            <p:nvPr/>
          </p:nvSpPr>
          <p:spPr>
            <a:xfrm rot="134836">
              <a:off x="5947493" y="3699435"/>
              <a:ext cx="443741" cy="549725"/>
            </a:xfrm>
            <a:prstGeom prst="rect">
              <a:avLst/>
            </a:prstGeom>
            <a:solidFill>
              <a:srgbClr val="CE9F96"/>
            </a:solidFill>
            <a:ln>
              <a:noFill/>
            </a:ln>
            <a:effectLst>
              <a:outerShdw blurRad="57150" dist="19050" dir="2400000" algn="bl" rotWithShape="0">
                <a:srgbClr val="928B64">
                  <a:alpha val="4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r>
                <a:rPr kumimoji="0" lang="en-US" sz="2000" b="1" i="0" u="none" strike="noStrike" kern="0" cap="none" spc="0" normalizeH="0" baseline="0" noProof="0" dirty="0">
                  <a:ln>
                    <a:noFill/>
                  </a:ln>
                  <a:solidFill>
                    <a:srgbClr val="3F3029"/>
                  </a:solidFill>
                  <a:effectLst/>
                  <a:uLnTx/>
                  <a:uFillTx/>
                  <a:latin typeface="Carattere"/>
                  <a:ea typeface="Carattere"/>
                  <a:cs typeface="Carattere"/>
                  <a:sym typeface="Carattere"/>
                </a:rPr>
                <a:t>01</a:t>
              </a:r>
              <a:endParaRPr kumimoji="0" sz="2000" b="1" i="0" u="none" strike="noStrike" kern="0" cap="none" spc="0" normalizeH="0" baseline="0" noProof="0" dirty="0">
                <a:ln>
                  <a:noFill/>
                </a:ln>
                <a:solidFill>
                  <a:srgbClr val="3F3029"/>
                </a:solidFill>
                <a:effectLst/>
                <a:uLnTx/>
                <a:uFillTx/>
                <a:latin typeface="Carattere"/>
                <a:ea typeface="Carattere"/>
                <a:cs typeface="Carattere"/>
                <a:sym typeface="Carattere"/>
              </a:endParaRPr>
            </a:p>
          </p:txBody>
        </p:sp>
        <p:sp>
          <p:nvSpPr>
            <p:cNvPr id="162" name="Google Shape;2141;p1">
              <a:extLst>
                <a:ext uri="{FF2B5EF4-FFF2-40B4-BE49-F238E27FC236}">
                  <a16:creationId xmlns:a16="http://schemas.microsoft.com/office/drawing/2014/main" id="{4685EB8F-A885-C91F-9FF9-BBD7C5E2990F}"/>
                </a:ext>
              </a:extLst>
            </p:cNvPr>
            <p:cNvSpPr/>
            <p:nvPr/>
          </p:nvSpPr>
          <p:spPr>
            <a:xfrm rot="134836">
              <a:off x="5935632" y="4208130"/>
              <a:ext cx="443741" cy="138405"/>
            </a:xfrm>
            <a:prstGeom prst="rect">
              <a:avLst/>
            </a:prstGeom>
            <a:solidFill>
              <a:schemeClr val="accent4"/>
            </a:solidFill>
            <a:ln>
              <a:noFill/>
            </a:ln>
            <a:effectLst>
              <a:outerShdw blurRad="57150" dist="19050" dir="5400000" algn="bl" rotWithShape="0">
                <a:srgbClr val="928B64">
                  <a:alpha val="40000"/>
                </a:srgbClr>
              </a:outerShdw>
            </a:effectLst>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endParaRPr kumimoji="0" sz="2000" b="1" i="0" u="none" strike="noStrike" kern="0" cap="none" spc="0" normalizeH="0" baseline="0" noProof="0">
                <a:ln>
                  <a:noFill/>
                </a:ln>
                <a:solidFill>
                  <a:srgbClr val="3F3029"/>
                </a:solidFill>
                <a:effectLst/>
                <a:uLnTx/>
                <a:uFillTx/>
                <a:latin typeface="Carattere"/>
                <a:ea typeface="Carattere"/>
                <a:cs typeface="Carattere"/>
                <a:sym typeface="Carattere"/>
              </a:endParaRPr>
            </a:p>
          </p:txBody>
        </p:sp>
      </p:grpSp>
      <p:grpSp>
        <p:nvGrpSpPr>
          <p:cNvPr id="166" name="Google Shape;2136;p1">
            <a:extLst>
              <a:ext uri="{FF2B5EF4-FFF2-40B4-BE49-F238E27FC236}">
                <a16:creationId xmlns:a16="http://schemas.microsoft.com/office/drawing/2014/main" id="{200916CA-203C-DB8C-F536-69C8F8A314C1}"/>
              </a:ext>
            </a:extLst>
          </p:cNvPr>
          <p:cNvGrpSpPr/>
          <p:nvPr/>
        </p:nvGrpSpPr>
        <p:grpSpPr>
          <a:xfrm rot="1797434">
            <a:off x="7785057" y="72662"/>
            <a:ext cx="468731" cy="664206"/>
            <a:chOff x="5348539" y="3668002"/>
            <a:chExt cx="468752" cy="664235"/>
          </a:xfrm>
        </p:grpSpPr>
        <p:sp>
          <p:nvSpPr>
            <p:cNvPr id="167" name="Google Shape;2137;p1">
              <a:extLst>
                <a:ext uri="{FF2B5EF4-FFF2-40B4-BE49-F238E27FC236}">
                  <a16:creationId xmlns:a16="http://schemas.microsoft.com/office/drawing/2014/main" id="{0AF76644-1585-997C-20D7-450B33C1237A}"/>
                </a:ext>
              </a:extLst>
            </p:cNvPr>
            <p:cNvSpPr/>
            <p:nvPr/>
          </p:nvSpPr>
          <p:spPr>
            <a:xfrm rot="134836">
              <a:off x="5362943" y="3676491"/>
              <a:ext cx="443741" cy="549725"/>
            </a:xfrm>
            <a:prstGeom prst="rect">
              <a:avLst/>
            </a:prstGeom>
            <a:solidFill>
              <a:srgbClr val="C1B895"/>
            </a:solidFill>
            <a:ln>
              <a:noFill/>
            </a:ln>
            <a:effectLst>
              <a:outerShdw blurRad="57150" dist="19050" dir="2400000" algn="bl" rotWithShape="0">
                <a:srgbClr val="928B64">
                  <a:alpha val="4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r>
                <a:rPr lang="en-US" sz="2000" b="1" dirty="0">
                  <a:solidFill>
                    <a:srgbClr val="3F3029"/>
                  </a:solidFill>
                  <a:latin typeface="Carattere"/>
                  <a:ea typeface="Carattere"/>
                  <a:cs typeface="Carattere"/>
                  <a:sym typeface="Carattere"/>
                </a:rPr>
                <a:t>22</a:t>
              </a:r>
              <a:endParaRPr kumimoji="0" sz="2000" b="1" i="0" u="none" strike="noStrike" kern="0" cap="none" spc="0" normalizeH="0" baseline="0" noProof="0" dirty="0">
                <a:ln>
                  <a:noFill/>
                </a:ln>
                <a:solidFill>
                  <a:srgbClr val="3F3029"/>
                </a:solidFill>
                <a:effectLst/>
                <a:uLnTx/>
                <a:uFillTx/>
                <a:latin typeface="Carattere"/>
                <a:ea typeface="Carattere"/>
                <a:cs typeface="Carattere"/>
                <a:sym typeface="Carattere"/>
              </a:endParaRPr>
            </a:p>
          </p:txBody>
        </p:sp>
        <p:sp>
          <p:nvSpPr>
            <p:cNvPr id="168" name="Google Shape;2138;p1">
              <a:extLst>
                <a:ext uri="{FF2B5EF4-FFF2-40B4-BE49-F238E27FC236}">
                  <a16:creationId xmlns:a16="http://schemas.microsoft.com/office/drawing/2014/main" id="{F83BD799-35C2-2CA0-CF44-242FA3345551}"/>
                </a:ext>
              </a:extLst>
            </p:cNvPr>
            <p:cNvSpPr/>
            <p:nvPr/>
          </p:nvSpPr>
          <p:spPr>
            <a:xfrm rot="134836">
              <a:off x="5351082" y="4185186"/>
              <a:ext cx="443741" cy="138405"/>
            </a:xfrm>
            <a:prstGeom prst="rect">
              <a:avLst/>
            </a:prstGeom>
            <a:solidFill>
              <a:schemeClr val="accent4"/>
            </a:solidFill>
            <a:ln>
              <a:noFill/>
            </a:ln>
            <a:effectLst>
              <a:outerShdw blurRad="57150" dist="19050" dir="5400000" algn="bl" rotWithShape="0">
                <a:srgbClr val="928B64">
                  <a:alpha val="40000"/>
                </a:srgbClr>
              </a:outerShdw>
            </a:effectLst>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endParaRPr kumimoji="0" sz="2000" b="1" i="0" u="none" strike="noStrike" kern="0" cap="none" spc="0" normalizeH="0" baseline="0" noProof="0">
                <a:ln>
                  <a:noFill/>
                </a:ln>
                <a:solidFill>
                  <a:srgbClr val="3F3029"/>
                </a:solidFill>
                <a:effectLst/>
                <a:uLnTx/>
                <a:uFillTx/>
                <a:latin typeface="Carattere"/>
                <a:ea typeface="Carattere"/>
                <a:cs typeface="Carattere"/>
                <a:sym typeface="Carattere"/>
              </a:endParaRPr>
            </a:p>
          </p:txBody>
        </p:sp>
      </p:grpSp>
      <p:grpSp>
        <p:nvGrpSpPr>
          <p:cNvPr id="172" name="Google Shape;2142;p1">
            <a:extLst>
              <a:ext uri="{FF2B5EF4-FFF2-40B4-BE49-F238E27FC236}">
                <a16:creationId xmlns:a16="http://schemas.microsoft.com/office/drawing/2014/main" id="{467EE64C-2262-C316-97DA-B7C76DE48B99}"/>
              </a:ext>
            </a:extLst>
          </p:cNvPr>
          <p:cNvGrpSpPr/>
          <p:nvPr/>
        </p:nvGrpSpPr>
        <p:grpSpPr>
          <a:xfrm rot="1871253">
            <a:off x="8553799" y="941892"/>
            <a:ext cx="455581" cy="647072"/>
            <a:chOff x="6520182" y="3722380"/>
            <a:chExt cx="455601" cy="647100"/>
          </a:xfrm>
        </p:grpSpPr>
        <p:sp>
          <p:nvSpPr>
            <p:cNvPr id="173" name="Google Shape;2143;p1">
              <a:extLst>
                <a:ext uri="{FF2B5EF4-FFF2-40B4-BE49-F238E27FC236}">
                  <a16:creationId xmlns:a16="http://schemas.microsoft.com/office/drawing/2014/main" id="{40FB5BC4-7156-84E0-C152-420AC2BA736F}"/>
                </a:ext>
              </a:extLst>
            </p:cNvPr>
            <p:cNvSpPr/>
            <p:nvPr/>
          </p:nvSpPr>
          <p:spPr>
            <a:xfrm rot="134836">
              <a:off x="6532042" y="3722380"/>
              <a:ext cx="443741" cy="549725"/>
            </a:xfrm>
            <a:prstGeom prst="rect">
              <a:avLst/>
            </a:prstGeom>
            <a:solidFill>
              <a:srgbClr val="848A77"/>
            </a:solidFill>
            <a:ln>
              <a:noFill/>
            </a:ln>
            <a:effectLst>
              <a:outerShdw blurRad="57150" dist="19050" dir="2400000" algn="bl" rotWithShape="0">
                <a:srgbClr val="928B64">
                  <a:alpha val="4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r>
                <a:rPr kumimoji="0" lang="en-US" sz="2000" b="1" i="0" u="none" strike="noStrike" kern="0" cap="none" spc="0" normalizeH="0" baseline="0" noProof="0" dirty="0">
                  <a:ln>
                    <a:noFill/>
                  </a:ln>
                  <a:solidFill>
                    <a:srgbClr val="3F3029"/>
                  </a:solidFill>
                  <a:effectLst/>
                  <a:uLnTx/>
                  <a:uFillTx/>
                  <a:latin typeface="Carattere"/>
                  <a:ea typeface="Carattere"/>
                  <a:cs typeface="Carattere"/>
                  <a:sym typeface="Carattere"/>
                </a:rPr>
                <a:t>25</a:t>
              </a:r>
              <a:endParaRPr kumimoji="0" sz="2000" b="1" i="0" u="none" strike="noStrike" kern="0" cap="none" spc="0" normalizeH="0" baseline="0" noProof="0" dirty="0">
                <a:ln>
                  <a:noFill/>
                </a:ln>
                <a:solidFill>
                  <a:srgbClr val="3F3029"/>
                </a:solidFill>
                <a:effectLst/>
                <a:uLnTx/>
                <a:uFillTx/>
                <a:latin typeface="Carattere"/>
                <a:ea typeface="Carattere"/>
                <a:cs typeface="Carattere"/>
                <a:sym typeface="Carattere"/>
              </a:endParaRPr>
            </a:p>
          </p:txBody>
        </p:sp>
        <p:sp>
          <p:nvSpPr>
            <p:cNvPr id="174" name="Google Shape;2144;p1">
              <a:extLst>
                <a:ext uri="{FF2B5EF4-FFF2-40B4-BE49-F238E27FC236}">
                  <a16:creationId xmlns:a16="http://schemas.microsoft.com/office/drawing/2014/main" id="{AC7C1C71-EB42-0BB9-8818-5D988924C7A6}"/>
                </a:ext>
              </a:extLst>
            </p:cNvPr>
            <p:cNvSpPr/>
            <p:nvPr/>
          </p:nvSpPr>
          <p:spPr>
            <a:xfrm rot="134836">
              <a:off x="6520182" y="4231075"/>
              <a:ext cx="443741" cy="138405"/>
            </a:xfrm>
            <a:prstGeom prst="rect">
              <a:avLst/>
            </a:prstGeom>
            <a:solidFill>
              <a:schemeClr val="accent4"/>
            </a:solidFill>
            <a:ln>
              <a:noFill/>
            </a:ln>
            <a:effectLst>
              <a:outerShdw blurRad="57150" dist="19050" dir="5400000" algn="bl" rotWithShape="0">
                <a:srgbClr val="928B64">
                  <a:alpha val="40000"/>
                </a:srgbClr>
              </a:outerShdw>
            </a:effectLst>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Pts val="2000"/>
                <a:buFontTx/>
                <a:buNone/>
                <a:tabLst/>
                <a:defRPr/>
              </a:pPr>
              <a:endParaRPr kumimoji="0" sz="2000" b="1" i="0" u="none" strike="noStrike" kern="0" cap="none" spc="0" normalizeH="0" baseline="0" noProof="0">
                <a:ln>
                  <a:noFill/>
                </a:ln>
                <a:solidFill>
                  <a:srgbClr val="3F3029"/>
                </a:solidFill>
                <a:effectLst/>
                <a:uLnTx/>
                <a:uFillTx/>
                <a:latin typeface="Carattere"/>
                <a:ea typeface="Carattere"/>
                <a:cs typeface="Carattere"/>
                <a:sym typeface="Carattere"/>
              </a:endParaRPr>
            </a:p>
          </p:txBody>
        </p:sp>
      </p:grpSp>
      <p:pic>
        <p:nvPicPr>
          <p:cNvPr id="347" name="Google Shape;2896;p2">
            <a:extLst>
              <a:ext uri="{FF2B5EF4-FFF2-40B4-BE49-F238E27FC236}">
                <a16:creationId xmlns:a16="http://schemas.microsoft.com/office/drawing/2014/main" id="{239EC1BA-C1DD-14C8-68E1-AE04BF5AE63D}"/>
              </a:ext>
            </a:extLst>
          </p:cNvPr>
          <p:cNvPicPr preferRelativeResize="0"/>
          <p:nvPr/>
        </p:nvPicPr>
        <p:blipFill rotWithShape="1">
          <a:blip r:embed="rId3">
            <a:alphaModFix/>
          </a:blip>
          <a:srcRect/>
          <a:stretch/>
        </p:blipFill>
        <p:spPr>
          <a:xfrm rot="10800000">
            <a:off x="6036239" y="514766"/>
            <a:ext cx="905770" cy="905768"/>
          </a:xfrm>
          <a:prstGeom prst="rect">
            <a:avLst/>
          </a:prstGeom>
          <a:noFill/>
          <a:ln>
            <a:noFill/>
          </a:ln>
        </p:spPr>
      </p:pic>
      <p:sp>
        <p:nvSpPr>
          <p:cNvPr id="348" name="Google Shape;110;p15">
            <a:extLst>
              <a:ext uri="{FF2B5EF4-FFF2-40B4-BE49-F238E27FC236}">
                <a16:creationId xmlns:a16="http://schemas.microsoft.com/office/drawing/2014/main" id="{0381DDC8-73B6-98C0-BEB9-065B36A9196C}"/>
              </a:ext>
            </a:extLst>
          </p:cNvPr>
          <p:cNvSpPr/>
          <p:nvPr/>
        </p:nvSpPr>
        <p:spPr>
          <a:xfrm>
            <a:off x="5953081" y="-897638"/>
            <a:ext cx="1052475" cy="1795275"/>
          </a:xfrm>
          <a:custGeom>
            <a:avLst/>
            <a:gdLst/>
            <a:ahLst/>
            <a:cxnLst/>
            <a:rect l="l" t="t" r="r" b="b"/>
            <a:pathLst>
              <a:path w="42099" h="71811" extrusionOk="0">
                <a:moveTo>
                  <a:pt x="20039" y="0"/>
                </a:moveTo>
                <a:lnTo>
                  <a:pt x="20039" y="53036"/>
                </a:lnTo>
                <a:lnTo>
                  <a:pt x="18005" y="53036"/>
                </a:lnTo>
                <a:lnTo>
                  <a:pt x="17588" y="53049"/>
                </a:lnTo>
                <a:lnTo>
                  <a:pt x="17171" y="53062"/>
                </a:lnTo>
                <a:lnTo>
                  <a:pt x="16767" y="53088"/>
                </a:lnTo>
                <a:lnTo>
                  <a:pt x="16350" y="53128"/>
                </a:lnTo>
                <a:lnTo>
                  <a:pt x="15945" y="53167"/>
                </a:lnTo>
                <a:lnTo>
                  <a:pt x="15554" y="53232"/>
                </a:lnTo>
                <a:lnTo>
                  <a:pt x="15150" y="53297"/>
                </a:lnTo>
                <a:lnTo>
                  <a:pt x="14759" y="53362"/>
                </a:lnTo>
                <a:lnTo>
                  <a:pt x="14368" y="53454"/>
                </a:lnTo>
                <a:lnTo>
                  <a:pt x="13977" y="53545"/>
                </a:lnTo>
                <a:lnTo>
                  <a:pt x="13599" y="53649"/>
                </a:lnTo>
                <a:lnTo>
                  <a:pt x="13208" y="53753"/>
                </a:lnTo>
                <a:lnTo>
                  <a:pt x="12843" y="53884"/>
                </a:lnTo>
                <a:lnTo>
                  <a:pt x="12464" y="54014"/>
                </a:lnTo>
                <a:lnTo>
                  <a:pt x="12099" y="54145"/>
                </a:lnTo>
                <a:lnTo>
                  <a:pt x="11734" y="54301"/>
                </a:lnTo>
                <a:lnTo>
                  <a:pt x="11369" y="54457"/>
                </a:lnTo>
                <a:lnTo>
                  <a:pt x="11017" y="54614"/>
                </a:lnTo>
                <a:lnTo>
                  <a:pt x="10665" y="54783"/>
                </a:lnTo>
                <a:lnTo>
                  <a:pt x="10326" y="54966"/>
                </a:lnTo>
                <a:lnTo>
                  <a:pt x="9987" y="55161"/>
                </a:lnTo>
                <a:lnTo>
                  <a:pt x="9648" y="55357"/>
                </a:lnTo>
                <a:lnTo>
                  <a:pt x="9322" y="55553"/>
                </a:lnTo>
                <a:lnTo>
                  <a:pt x="8996" y="55774"/>
                </a:lnTo>
                <a:lnTo>
                  <a:pt x="8671" y="55983"/>
                </a:lnTo>
                <a:lnTo>
                  <a:pt x="8358" y="56217"/>
                </a:lnTo>
                <a:lnTo>
                  <a:pt x="8058" y="56452"/>
                </a:lnTo>
                <a:lnTo>
                  <a:pt x="7745" y="56687"/>
                </a:lnTo>
                <a:lnTo>
                  <a:pt x="7458" y="56935"/>
                </a:lnTo>
                <a:lnTo>
                  <a:pt x="7158" y="57195"/>
                </a:lnTo>
                <a:lnTo>
                  <a:pt x="6884" y="57456"/>
                </a:lnTo>
                <a:lnTo>
                  <a:pt x="6598" y="57717"/>
                </a:lnTo>
                <a:lnTo>
                  <a:pt x="6337" y="57991"/>
                </a:lnTo>
                <a:lnTo>
                  <a:pt x="6063" y="58277"/>
                </a:lnTo>
                <a:lnTo>
                  <a:pt x="5802" y="58564"/>
                </a:lnTo>
                <a:lnTo>
                  <a:pt x="5555" y="58851"/>
                </a:lnTo>
                <a:lnTo>
                  <a:pt x="5307" y="59151"/>
                </a:lnTo>
                <a:lnTo>
                  <a:pt x="5072" y="59464"/>
                </a:lnTo>
                <a:lnTo>
                  <a:pt x="4838" y="59777"/>
                </a:lnTo>
                <a:lnTo>
                  <a:pt x="4616" y="60090"/>
                </a:lnTo>
                <a:lnTo>
                  <a:pt x="4407" y="60402"/>
                </a:lnTo>
                <a:lnTo>
                  <a:pt x="4199" y="60741"/>
                </a:lnTo>
                <a:lnTo>
                  <a:pt x="4003" y="61067"/>
                </a:lnTo>
                <a:lnTo>
                  <a:pt x="3808" y="61406"/>
                </a:lnTo>
                <a:lnTo>
                  <a:pt x="3625" y="61745"/>
                </a:lnTo>
                <a:lnTo>
                  <a:pt x="3443" y="62097"/>
                </a:lnTo>
                <a:lnTo>
                  <a:pt x="3273" y="62449"/>
                </a:lnTo>
                <a:lnTo>
                  <a:pt x="3117" y="62801"/>
                </a:lnTo>
                <a:lnTo>
                  <a:pt x="2960" y="63166"/>
                </a:lnTo>
                <a:lnTo>
                  <a:pt x="2817" y="63531"/>
                </a:lnTo>
                <a:lnTo>
                  <a:pt x="2686" y="63896"/>
                </a:lnTo>
                <a:lnTo>
                  <a:pt x="2556" y="64275"/>
                </a:lnTo>
                <a:lnTo>
                  <a:pt x="2439" y="64653"/>
                </a:lnTo>
                <a:lnTo>
                  <a:pt x="2334" y="65031"/>
                </a:lnTo>
                <a:lnTo>
                  <a:pt x="2230" y="65422"/>
                </a:lnTo>
                <a:lnTo>
                  <a:pt x="2139" y="65813"/>
                </a:lnTo>
                <a:lnTo>
                  <a:pt x="2061" y="66204"/>
                </a:lnTo>
                <a:lnTo>
                  <a:pt x="1995" y="66595"/>
                </a:lnTo>
                <a:lnTo>
                  <a:pt x="1930" y="66999"/>
                </a:lnTo>
                <a:lnTo>
                  <a:pt x="1878" y="67404"/>
                </a:lnTo>
                <a:lnTo>
                  <a:pt x="1839" y="67808"/>
                </a:lnTo>
                <a:lnTo>
                  <a:pt x="1813" y="68212"/>
                </a:lnTo>
                <a:lnTo>
                  <a:pt x="1787" y="68629"/>
                </a:lnTo>
                <a:lnTo>
                  <a:pt x="1774" y="69046"/>
                </a:lnTo>
                <a:lnTo>
                  <a:pt x="1252" y="69046"/>
                </a:lnTo>
                <a:lnTo>
                  <a:pt x="1109" y="69072"/>
                </a:lnTo>
                <a:lnTo>
                  <a:pt x="979" y="69098"/>
                </a:lnTo>
                <a:lnTo>
                  <a:pt x="848" y="69151"/>
                </a:lnTo>
                <a:lnTo>
                  <a:pt x="731" y="69203"/>
                </a:lnTo>
                <a:lnTo>
                  <a:pt x="613" y="69281"/>
                </a:lnTo>
                <a:lnTo>
                  <a:pt x="509" y="69359"/>
                </a:lnTo>
                <a:lnTo>
                  <a:pt x="405" y="69450"/>
                </a:lnTo>
                <a:lnTo>
                  <a:pt x="327" y="69542"/>
                </a:lnTo>
                <a:lnTo>
                  <a:pt x="235" y="69646"/>
                </a:lnTo>
                <a:lnTo>
                  <a:pt x="170" y="69763"/>
                </a:lnTo>
                <a:lnTo>
                  <a:pt x="118" y="69881"/>
                </a:lnTo>
                <a:lnTo>
                  <a:pt x="66" y="70011"/>
                </a:lnTo>
                <a:lnTo>
                  <a:pt x="40" y="70141"/>
                </a:lnTo>
                <a:lnTo>
                  <a:pt x="14" y="70285"/>
                </a:lnTo>
                <a:lnTo>
                  <a:pt x="1" y="70428"/>
                </a:lnTo>
                <a:lnTo>
                  <a:pt x="14" y="70559"/>
                </a:lnTo>
                <a:lnTo>
                  <a:pt x="40" y="70702"/>
                </a:lnTo>
                <a:lnTo>
                  <a:pt x="66" y="70832"/>
                </a:lnTo>
                <a:lnTo>
                  <a:pt x="118" y="70963"/>
                </a:lnTo>
                <a:lnTo>
                  <a:pt x="170" y="71080"/>
                </a:lnTo>
                <a:lnTo>
                  <a:pt x="235" y="71197"/>
                </a:lnTo>
                <a:lnTo>
                  <a:pt x="327" y="71302"/>
                </a:lnTo>
                <a:lnTo>
                  <a:pt x="405" y="71406"/>
                </a:lnTo>
                <a:lnTo>
                  <a:pt x="509" y="71484"/>
                </a:lnTo>
                <a:lnTo>
                  <a:pt x="613" y="71576"/>
                </a:lnTo>
                <a:lnTo>
                  <a:pt x="731" y="71641"/>
                </a:lnTo>
                <a:lnTo>
                  <a:pt x="848" y="71693"/>
                </a:lnTo>
                <a:lnTo>
                  <a:pt x="979" y="71745"/>
                </a:lnTo>
                <a:lnTo>
                  <a:pt x="1109" y="71784"/>
                </a:lnTo>
                <a:lnTo>
                  <a:pt x="1252" y="71797"/>
                </a:lnTo>
                <a:lnTo>
                  <a:pt x="1383" y="71810"/>
                </a:lnTo>
                <a:lnTo>
                  <a:pt x="40716" y="71810"/>
                </a:lnTo>
                <a:lnTo>
                  <a:pt x="40860" y="71797"/>
                </a:lnTo>
                <a:lnTo>
                  <a:pt x="40990" y="71784"/>
                </a:lnTo>
                <a:lnTo>
                  <a:pt x="41120" y="71745"/>
                </a:lnTo>
                <a:lnTo>
                  <a:pt x="41251" y="71693"/>
                </a:lnTo>
                <a:lnTo>
                  <a:pt x="41368" y="71641"/>
                </a:lnTo>
                <a:lnTo>
                  <a:pt x="41486" y="71576"/>
                </a:lnTo>
                <a:lnTo>
                  <a:pt x="41590" y="71484"/>
                </a:lnTo>
                <a:lnTo>
                  <a:pt x="41694" y="71406"/>
                </a:lnTo>
                <a:lnTo>
                  <a:pt x="41785" y="71302"/>
                </a:lnTo>
                <a:lnTo>
                  <a:pt x="41864" y="71197"/>
                </a:lnTo>
                <a:lnTo>
                  <a:pt x="41929" y="71080"/>
                </a:lnTo>
                <a:lnTo>
                  <a:pt x="41994" y="70963"/>
                </a:lnTo>
                <a:lnTo>
                  <a:pt x="42033" y="70832"/>
                </a:lnTo>
                <a:lnTo>
                  <a:pt x="42072" y="70702"/>
                </a:lnTo>
                <a:lnTo>
                  <a:pt x="42085" y="70559"/>
                </a:lnTo>
                <a:lnTo>
                  <a:pt x="42098" y="70428"/>
                </a:lnTo>
                <a:lnTo>
                  <a:pt x="42085" y="70285"/>
                </a:lnTo>
                <a:lnTo>
                  <a:pt x="42072" y="70141"/>
                </a:lnTo>
                <a:lnTo>
                  <a:pt x="42033" y="70011"/>
                </a:lnTo>
                <a:lnTo>
                  <a:pt x="41994" y="69881"/>
                </a:lnTo>
                <a:lnTo>
                  <a:pt x="41929" y="69763"/>
                </a:lnTo>
                <a:lnTo>
                  <a:pt x="41864" y="69646"/>
                </a:lnTo>
                <a:lnTo>
                  <a:pt x="41785" y="69542"/>
                </a:lnTo>
                <a:lnTo>
                  <a:pt x="41694" y="69450"/>
                </a:lnTo>
                <a:lnTo>
                  <a:pt x="41590" y="69359"/>
                </a:lnTo>
                <a:lnTo>
                  <a:pt x="41486" y="69281"/>
                </a:lnTo>
                <a:lnTo>
                  <a:pt x="41368" y="69203"/>
                </a:lnTo>
                <a:lnTo>
                  <a:pt x="41251" y="69151"/>
                </a:lnTo>
                <a:lnTo>
                  <a:pt x="41120" y="69098"/>
                </a:lnTo>
                <a:lnTo>
                  <a:pt x="40990" y="69072"/>
                </a:lnTo>
                <a:lnTo>
                  <a:pt x="40860" y="69046"/>
                </a:lnTo>
                <a:lnTo>
                  <a:pt x="40416" y="69046"/>
                </a:lnTo>
                <a:lnTo>
                  <a:pt x="40403" y="68629"/>
                </a:lnTo>
                <a:lnTo>
                  <a:pt x="40377" y="68212"/>
                </a:lnTo>
                <a:lnTo>
                  <a:pt x="40351" y="67808"/>
                </a:lnTo>
                <a:lnTo>
                  <a:pt x="40312" y="67404"/>
                </a:lnTo>
                <a:lnTo>
                  <a:pt x="40260" y="66999"/>
                </a:lnTo>
                <a:lnTo>
                  <a:pt x="40195" y="66595"/>
                </a:lnTo>
                <a:lnTo>
                  <a:pt x="40130" y="66204"/>
                </a:lnTo>
                <a:lnTo>
                  <a:pt x="40051" y="65813"/>
                </a:lnTo>
                <a:lnTo>
                  <a:pt x="39960" y="65422"/>
                </a:lnTo>
                <a:lnTo>
                  <a:pt x="39856" y="65031"/>
                </a:lnTo>
                <a:lnTo>
                  <a:pt x="39752" y="64653"/>
                </a:lnTo>
                <a:lnTo>
                  <a:pt x="39634" y="64275"/>
                </a:lnTo>
                <a:lnTo>
                  <a:pt x="39504" y="63896"/>
                </a:lnTo>
                <a:lnTo>
                  <a:pt x="39373" y="63531"/>
                </a:lnTo>
                <a:lnTo>
                  <a:pt x="39230" y="63166"/>
                </a:lnTo>
                <a:lnTo>
                  <a:pt x="39074" y="62801"/>
                </a:lnTo>
                <a:lnTo>
                  <a:pt x="38917" y="62449"/>
                </a:lnTo>
                <a:lnTo>
                  <a:pt x="38748" y="62097"/>
                </a:lnTo>
                <a:lnTo>
                  <a:pt x="38578" y="61745"/>
                </a:lnTo>
                <a:lnTo>
                  <a:pt x="38383" y="61406"/>
                </a:lnTo>
                <a:lnTo>
                  <a:pt x="38200" y="61067"/>
                </a:lnTo>
                <a:lnTo>
                  <a:pt x="37992" y="60741"/>
                </a:lnTo>
                <a:lnTo>
                  <a:pt x="37783" y="60402"/>
                </a:lnTo>
                <a:lnTo>
                  <a:pt x="37574" y="60090"/>
                </a:lnTo>
                <a:lnTo>
                  <a:pt x="37353" y="59777"/>
                </a:lnTo>
                <a:lnTo>
                  <a:pt x="37118" y="59464"/>
                </a:lnTo>
                <a:lnTo>
                  <a:pt x="36883" y="59151"/>
                </a:lnTo>
                <a:lnTo>
                  <a:pt x="36636" y="58851"/>
                </a:lnTo>
                <a:lnTo>
                  <a:pt x="36388" y="58564"/>
                </a:lnTo>
                <a:lnTo>
                  <a:pt x="36127" y="58277"/>
                </a:lnTo>
                <a:lnTo>
                  <a:pt x="35866" y="57991"/>
                </a:lnTo>
                <a:lnTo>
                  <a:pt x="35593" y="57717"/>
                </a:lnTo>
                <a:lnTo>
                  <a:pt x="35306" y="57456"/>
                </a:lnTo>
                <a:lnTo>
                  <a:pt x="35032" y="57195"/>
                </a:lnTo>
                <a:lnTo>
                  <a:pt x="34732" y="56935"/>
                </a:lnTo>
                <a:lnTo>
                  <a:pt x="34445" y="56687"/>
                </a:lnTo>
                <a:lnTo>
                  <a:pt x="34146" y="56452"/>
                </a:lnTo>
                <a:lnTo>
                  <a:pt x="33833" y="56217"/>
                </a:lnTo>
                <a:lnTo>
                  <a:pt x="33520" y="55983"/>
                </a:lnTo>
                <a:lnTo>
                  <a:pt x="33194" y="55774"/>
                </a:lnTo>
                <a:lnTo>
                  <a:pt x="32868" y="55553"/>
                </a:lnTo>
                <a:lnTo>
                  <a:pt x="32542" y="55357"/>
                </a:lnTo>
                <a:lnTo>
                  <a:pt x="32203" y="55161"/>
                </a:lnTo>
                <a:lnTo>
                  <a:pt x="31864" y="54966"/>
                </a:lnTo>
                <a:lnTo>
                  <a:pt x="31525" y="54783"/>
                </a:lnTo>
                <a:lnTo>
                  <a:pt x="31173" y="54614"/>
                </a:lnTo>
                <a:lnTo>
                  <a:pt x="30821" y="54457"/>
                </a:lnTo>
                <a:lnTo>
                  <a:pt x="30456" y="54301"/>
                </a:lnTo>
                <a:lnTo>
                  <a:pt x="30091" y="54145"/>
                </a:lnTo>
                <a:lnTo>
                  <a:pt x="29726" y="54014"/>
                </a:lnTo>
                <a:lnTo>
                  <a:pt x="29361" y="53884"/>
                </a:lnTo>
                <a:lnTo>
                  <a:pt x="28983" y="53753"/>
                </a:lnTo>
                <a:lnTo>
                  <a:pt x="28605" y="53649"/>
                </a:lnTo>
                <a:lnTo>
                  <a:pt x="28214" y="53545"/>
                </a:lnTo>
                <a:lnTo>
                  <a:pt x="27822" y="53454"/>
                </a:lnTo>
                <a:lnTo>
                  <a:pt x="27431" y="53362"/>
                </a:lnTo>
                <a:lnTo>
                  <a:pt x="27040" y="53297"/>
                </a:lnTo>
                <a:lnTo>
                  <a:pt x="26649" y="53232"/>
                </a:lnTo>
                <a:lnTo>
                  <a:pt x="26245" y="53167"/>
                </a:lnTo>
                <a:lnTo>
                  <a:pt x="25841" y="53128"/>
                </a:lnTo>
                <a:lnTo>
                  <a:pt x="25437" y="53088"/>
                </a:lnTo>
                <a:lnTo>
                  <a:pt x="25019" y="53062"/>
                </a:lnTo>
                <a:lnTo>
                  <a:pt x="24602" y="53049"/>
                </a:lnTo>
                <a:lnTo>
                  <a:pt x="24198" y="53036"/>
                </a:lnTo>
                <a:lnTo>
                  <a:pt x="22151" y="53036"/>
                </a:lnTo>
                <a:lnTo>
                  <a:pt x="22151" y="0"/>
                </a:ln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Picture 46">
            <a:extLst>
              <a:ext uri="{FF2B5EF4-FFF2-40B4-BE49-F238E27FC236}">
                <a16:creationId xmlns:a16="http://schemas.microsoft.com/office/drawing/2014/main" id="{4758C495-700B-FA7A-2DA9-F3461529D532}"/>
              </a:ext>
            </a:extLst>
          </p:cNvPr>
          <p:cNvPicPr>
            <a:picLocks noChangeAspect="1"/>
          </p:cNvPicPr>
          <p:nvPr/>
        </p:nvPicPr>
        <p:blipFill>
          <a:blip r:embed="rId4"/>
          <a:stretch>
            <a:fillRect/>
          </a:stretch>
        </p:blipFill>
        <p:spPr>
          <a:xfrm rot="16200000">
            <a:off x="1703772" y="3168539"/>
            <a:ext cx="1207113" cy="181676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23" presetClass="entr" presetSubtype="16"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 calcmode="lin" valueType="num">
                                      <p:cBhvr>
                                        <p:cTn id="12" dur="1000" fill="hold"/>
                                        <p:tgtEl>
                                          <p:spTgt spid="347"/>
                                        </p:tgtEl>
                                        <p:attrNameLst>
                                          <p:attrName>ppt_w</p:attrName>
                                        </p:attrNameLst>
                                      </p:cBhvr>
                                      <p:tavLst>
                                        <p:tav tm="0">
                                          <p:val>
                                            <p:fltVal val="0"/>
                                          </p:val>
                                        </p:tav>
                                        <p:tav tm="100000">
                                          <p:val>
                                            <p:strVal val="#ppt_w"/>
                                          </p:val>
                                        </p:tav>
                                      </p:tavLst>
                                    </p:anim>
                                    <p:anim calcmode="lin" valueType="num">
                                      <p:cBhvr>
                                        <p:cTn id="13" dur="1000" fill="hold"/>
                                        <p:tgtEl>
                                          <p:spTgt spid="347"/>
                                        </p:tgtEl>
                                        <p:attrNameLst>
                                          <p:attrName>ppt_h</p:attrName>
                                        </p:attrNameLst>
                                      </p:cBhvr>
                                      <p:tavLst>
                                        <p:tav tm="0">
                                          <p:val>
                                            <p:fltVal val="0"/>
                                          </p:val>
                                        </p:tav>
                                        <p:tav tm="100000">
                                          <p:val>
                                            <p:strVal val="#ppt_h"/>
                                          </p:val>
                                        </p:tav>
                                      </p:tavLst>
                                    </p:anim>
                                  </p:childTnLst>
                                </p:cTn>
                              </p:par>
                              <p:par>
                                <p:cTn id="14" presetID="32" presetClass="emph" presetSubtype="0" fill="hold" nodeType="withEffect">
                                  <p:stCondLst>
                                    <p:cond delay="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par>
                                <p:cTn id="20" presetID="53" presetClass="entr" presetSubtype="16" fill="hold" nodeType="withEffect">
                                  <p:stCondLst>
                                    <p:cond delay="0"/>
                                  </p:stCondLst>
                                  <p:childTnLst>
                                    <p:set>
                                      <p:cBhvr>
                                        <p:cTn id="21" dur="1" fill="hold">
                                          <p:stCondLst>
                                            <p:cond delay="0"/>
                                          </p:stCondLst>
                                        </p:cTn>
                                        <p:tgtEl>
                                          <p:spTgt spid="160"/>
                                        </p:tgtEl>
                                        <p:attrNameLst>
                                          <p:attrName>style.visibility</p:attrName>
                                        </p:attrNameLst>
                                      </p:cBhvr>
                                      <p:to>
                                        <p:strVal val="visible"/>
                                      </p:to>
                                    </p:set>
                                    <p:anim calcmode="lin" valueType="num">
                                      <p:cBhvr>
                                        <p:cTn id="22" dur="500" fill="hold"/>
                                        <p:tgtEl>
                                          <p:spTgt spid="160"/>
                                        </p:tgtEl>
                                        <p:attrNameLst>
                                          <p:attrName>ppt_w</p:attrName>
                                        </p:attrNameLst>
                                      </p:cBhvr>
                                      <p:tavLst>
                                        <p:tav tm="0">
                                          <p:val>
                                            <p:fltVal val="0"/>
                                          </p:val>
                                        </p:tav>
                                        <p:tav tm="100000">
                                          <p:val>
                                            <p:strVal val="#ppt_w"/>
                                          </p:val>
                                        </p:tav>
                                      </p:tavLst>
                                    </p:anim>
                                    <p:anim calcmode="lin" valueType="num">
                                      <p:cBhvr>
                                        <p:cTn id="23" dur="500" fill="hold"/>
                                        <p:tgtEl>
                                          <p:spTgt spid="160"/>
                                        </p:tgtEl>
                                        <p:attrNameLst>
                                          <p:attrName>ppt_h</p:attrName>
                                        </p:attrNameLst>
                                      </p:cBhvr>
                                      <p:tavLst>
                                        <p:tav tm="0">
                                          <p:val>
                                            <p:fltVal val="0"/>
                                          </p:val>
                                        </p:tav>
                                        <p:tav tm="100000">
                                          <p:val>
                                            <p:strVal val="#ppt_h"/>
                                          </p:val>
                                        </p:tav>
                                      </p:tavLst>
                                    </p:anim>
                                    <p:animEffect transition="in" filter="fade">
                                      <p:cBhvr>
                                        <p:cTn id="24" dur="500"/>
                                        <p:tgtEl>
                                          <p:spTgt spid="160"/>
                                        </p:tgtEl>
                                      </p:cBhvr>
                                    </p:animEffect>
                                  </p:childTnLst>
                                </p:cTn>
                              </p:par>
                              <p:par>
                                <p:cTn id="25" presetID="53" presetClass="entr" presetSubtype="16" fill="hold" nodeType="withEffect">
                                  <p:stCondLst>
                                    <p:cond delay="0"/>
                                  </p:stCondLst>
                                  <p:childTnLst>
                                    <p:set>
                                      <p:cBhvr>
                                        <p:cTn id="26" dur="1" fill="hold">
                                          <p:stCondLst>
                                            <p:cond delay="0"/>
                                          </p:stCondLst>
                                        </p:cTn>
                                        <p:tgtEl>
                                          <p:spTgt spid="166"/>
                                        </p:tgtEl>
                                        <p:attrNameLst>
                                          <p:attrName>style.visibility</p:attrName>
                                        </p:attrNameLst>
                                      </p:cBhvr>
                                      <p:to>
                                        <p:strVal val="visible"/>
                                      </p:to>
                                    </p:set>
                                    <p:anim calcmode="lin" valueType="num">
                                      <p:cBhvr>
                                        <p:cTn id="27" dur="500" fill="hold"/>
                                        <p:tgtEl>
                                          <p:spTgt spid="166"/>
                                        </p:tgtEl>
                                        <p:attrNameLst>
                                          <p:attrName>ppt_w</p:attrName>
                                        </p:attrNameLst>
                                      </p:cBhvr>
                                      <p:tavLst>
                                        <p:tav tm="0">
                                          <p:val>
                                            <p:fltVal val="0"/>
                                          </p:val>
                                        </p:tav>
                                        <p:tav tm="100000">
                                          <p:val>
                                            <p:strVal val="#ppt_w"/>
                                          </p:val>
                                        </p:tav>
                                      </p:tavLst>
                                    </p:anim>
                                    <p:anim calcmode="lin" valueType="num">
                                      <p:cBhvr>
                                        <p:cTn id="28" dur="500" fill="hold"/>
                                        <p:tgtEl>
                                          <p:spTgt spid="166"/>
                                        </p:tgtEl>
                                        <p:attrNameLst>
                                          <p:attrName>ppt_h</p:attrName>
                                        </p:attrNameLst>
                                      </p:cBhvr>
                                      <p:tavLst>
                                        <p:tav tm="0">
                                          <p:val>
                                            <p:fltVal val="0"/>
                                          </p:val>
                                        </p:tav>
                                        <p:tav tm="100000">
                                          <p:val>
                                            <p:strVal val="#ppt_h"/>
                                          </p:val>
                                        </p:tav>
                                      </p:tavLst>
                                    </p:anim>
                                    <p:animEffect transition="in" filter="fade">
                                      <p:cBhvr>
                                        <p:cTn id="29" dur="500"/>
                                        <p:tgtEl>
                                          <p:spTgt spid="166"/>
                                        </p:tgtEl>
                                      </p:cBhvr>
                                    </p:animEffect>
                                  </p:childTnLst>
                                </p:cTn>
                              </p:par>
                              <p:par>
                                <p:cTn id="30" presetID="53" presetClass="entr" presetSubtype="16" fill="hold" nodeType="withEffect">
                                  <p:stCondLst>
                                    <p:cond delay="0"/>
                                  </p:stCondLst>
                                  <p:childTnLst>
                                    <p:set>
                                      <p:cBhvr>
                                        <p:cTn id="31" dur="1" fill="hold">
                                          <p:stCondLst>
                                            <p:cond delay="0"/>
                                          </p:stCondLst>
                                        </p:cTn>
                                        <p:tgtEl>
                                          <p:spTgt spid="172"/>
                                        </p:tgtEl>
                                        <p:attrNameLst>
                                          <p:attrName>style.visibility</p:attrName>
                                        </p:attrNameLst>
                                      </p:cBhvr>
                                      <p:to>
                                        <p:strVal val="visible"/>
                                      </p:to>
                                    </p:set>
                                    <p:anim calcmode="lin" valueType="num">
                                      <p:cBhvr>
                                        <p:cTn id="32" dur="500" fill="hold"/>
                                        <p:tgtEl>
                                          <p:spTgt spid="172"/>
                                        </p:tgtEl>
                                        <p:attrNameLst>
                                          <p:attrName>ppt_w</p:attrName>
                                        </p:attrNameLst>
                                      </p:cBhvr>
                                      <p:tavLst>
                                        <p:tav tm="0">
                                          <p:val>
                                            <p:fltVal val="0"/>
                                          </p:val>
                                        </p:tav>
                                        <p:tav tm="100000">
                                          <p:val>
                                            <p:strVal val="#ppt_w"/>
                                          </p:val>
                                        </p:tav>
                                      </p:tavLst>
                                    </p:anim>
                                    <p:anim calcmode="lin" valueType="num">
                                      <p:cBhvr>
                                        <p:cTn id="33" dur="500" fill="hold"/>
                                        <p:tgtEl>
                                          <p:spTgt spid="172"/>
                                        </p:tgtEl>
                                        <p:attrNameLst>
                                          <p:attrName>ppt_h</p:attrName>
                                        </p:attrNameLst>
                                      </p:cBhvr>
                                      <p:tavLst>
                                        <p:tav tm="0">
                                          <p:val>
                                            <p:fltVal val="0"/>
                                          </p:val>
                                        </p:tav>
                                        <p:tav tm="100000">
                                          <p:val>
                                            <p:strVal val="#ppt_h"/>
                                          </p:val>
                                        </p:tav>
                                      </p:tavLst>
                                    </p:anim>
                                    <p:animEffect transition="in" filter="fade">
                                      <p:cBhvr>
                                        <p:cTn id="34" dur="500"/>
                                        <p:tgtEl>
                                          <p:spTgt spid="172"/>
                                        </p:tgtEl>
                                      </p:cBhvr>
                                    </p:animEffect>
                                  </p:childTnLst>
                                </p:cTn>
                              </p:par>
                              <p:par>
                                <p:cTn id="35" presetID="53" presetClass="entr" presetSubtype="16" fill="hold" nodeType="withEffect">
                                  <p:stCondLst>
                                    <p:cond delay="0"/>
                                  </p:stCondLst>
                                  <p:childTnLst>
                                    <p:set>
                                      <p:cBhvr>
                                        <p:cTn id="36" dur="1" fill="hold">
                                          <p:stCondLst>
                                            <p:cond delay="0"/>
                                          </p:stCondLst>
                                        </p:cTn>
                                        <p:tgtEl>
                                          <p:spTgt spid="149"/>
                                        </p:tgtEl>
                                        <p:attrNameLst>
                                          <p:attrName>style.visibility</p:attrName>
                                        </p:attrNameLst>
                                      </p:cBhvr>
                                      <p:to>
                                        <p:strVal val="visible"/>
                                      </p:to>
                                    </p:set>
                                    <p:anim calcmode="lin" valueType="num">
                                      <p:cBhvr>
                                        <p:cTn id="37" dur="500" fill="hold"/>
                                        <p:tgtEl>
                                          <p:spTgt spid="149"/>
                                        </p:tgtEl>
                                        <p:attrNameLst>
                                          <p:attrName>ppt_w</p:attrName>
                                        </p:attrNameLst>
                                      </p:cBhvr>
                                      <p:tavLst>
                                        <p:tav tm="0">
                                          <p:val>
                                            <p:fltVal val="0"/>
                                          </p:val>
                                        </p:tav>
                                        <p:tav tm="100000">
                                          <p:val>
                                            <p:strVal val="#ppt_w"/>
                                          </p:val>
                                        </p:tav>
                                      </p:tavLst>
                                    </p:anim>
                                    <p:anim calcmode="lin" valueType="num">
                                      <p:cBhvr>
                                        <p:cTn id="38" dur="500" fill="hold"/>
                                        <p:tgtEl>
                                          <p:spTgt spid="149"/>
                                        </p:tgtEl>
                                        <p:attrNameLst>
                                          <p:attrName>ppt_h</p:attrName>
                                        </p:attrNameLst>
                                      </p:cBhvr>
                                      <p:tavLst>
                                        <p:tav tm="0">
                                          <p:val>
                                            <p:fltVal val="0"/>
                                          </p:val>
                                        </p:tav>
                                        <p:tav tm="100000">
                                          <p:val>
                                            <p:strVal val="#ppt_h"/>
                                          </p:val>
                                        </p:tav>
                                      </p:tavLst>
                                    </p:anim>
                                    <p:animEffect transition="in" filter="fade">
                                      <p:cBhvr>
                                        <p:cTn id="39" dur="500"/>
                                        <p:tgtEl>
                                          <p:spTgt spid="149"/>
                                        </p:tgtEl>
                                      </p:cBhvr>
                                    </p:animEffect>
                                  </p:childTnLst>
                                </p:cTn>
                              </p:par>
                              <p:par>
                                <p:cTn id="40" presetID="53" presetClass="entr" presetSubtype="16"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7" name="Google Shape;2487;p32"/>
          <p:cNvSpPr/>
          <p:nvPr/>
        </p:nvSpPr>
        <p:spPr>
          <a:xfrm>
            <a:off x="3878250" y="4622000"/>
            <a:ext cx="1387500" cy="2199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5436;p64">
            <a:extLst>
              <a:ext uri="{FF2B5EF4-FFF2-40B4-BE49-F238E27FC236}">
                <a16:creationId xmlns:a16="http://schemas.microsoft.com/office/drawing/2014/main" id="{3DAA9743-7291-64BF-FF85-73B876086350}"/>
              </a:ext>
            </a:extLst>
          </p:cNvPr>
          <p:cNvSpPr txBox="1">
            <a:spLocks/>
          </p:cNvSpPr>
          <p:nvPr/>
        </p:nvSpPr>
        <p:spPr>
          <a:xfrm>
            <a:off x="2488235" y="230212"/>
            <a:ext cx="343519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GB" b="1" dirty="0">
                <a:latin typeface="American Typewriter" panose="02090604020004020304" pitchFamily="18" charset="77"/>
              </a:rPr>
              <a:t>Implementation</a:t>
            </a:r>
            <a:endParaRPr lang="en-GB" dirty="0">
              <a:latin typeface="Nunito Sans"/>
              <a:ea typeface="Nunito Sans"/>
              <a:cs typeface="Nunito Sans"/>
              <a:sym typeface="Nunito Sans"/>
            </a:endParaRPr>
          </a:p>
        </p:txBody>
      </p:sp>
      <p:cxnSp>
        <p:nvCxnSpPr>
          <p:cNvPr id="3926" name="Google Shape;5124;p57">
            <a:extLst>
              <a:ext uri="{FF2B5EF4-FFF2-40B4-BE49-F238E27FC236}">
                <a16:creationId xmlns:a16="http://schemas.microsoft.com/office/drawing/2014/main" id="{F82E90C5-97F1-7F13-86B6-FA0E64D47083}"/>
              </a:ext>
            </a:extLst>
          </p:cNvPr>
          <p:cNvCxnSpPr>
            <a:cxnSpLocks/>
          </p:cNvCxnSpPr>
          <p:nvPr/>
        </p:nvCxnSpPr>
        <p:spPr>
          <a:xfrm flipV="1">
            <a:off x="1203545" y="1425914"/>
            <a:ext cx="0" cy="1176697"/>
          </a:xfrm>
          <a:prstGeom prst="straightConnector1">
            <a:avLst/>
          </a:prstGeom>
          <a:noFill/>
          <a:ln w="38100" cap="flat" cmpd="sng">
            <a:solidFill>
              <a:schemeClr val="accent4"/>
            </a:solidFill>
            <a:prstDash val="solid"/>
            <a:round/>
            <a:headEnd type="none" w="med" len="med"/>
            <a:tailEnd type="none" w="med" len="med"/>
          </a:ln>
          <a:effectLst>
            <a:outerShdw dist="47625" dir="2400000" algn="bl" rotWithShape="0">
              <a:srgbClr val="000000">
                <a:alpha val="20000"/>
              </a:srgbClr>
            </a:outerShdw>
          </a:effectLst>
        </p:spPr>
      </p:cxnSp>
      <p:cxnSp>
        <p:nvCxnSpPr>
          <p:cNvPr id="3927" name="Google Shape;5124;p57">
            <a:extLst>
              <a:ext uri="{FF2B5EF4-FFF2-40B4-BE49-F238E27FC236}">
                <a16:creationId xmlns:a16="http://schemas.microsoft.com/office/drawing/2014/main" id="{021ED431-D09D-A251-0A16-126CAC069225}"/>
              </a:ext>
            </a:extLst>
          </p:cNvPr>
          <p:cNvCxnSpPr>
            <a:cxnSpLocks/>
          </p:cNvCxnSpPr>
          <p:nvPr/>
        </p:nvCxnSpPr>
        <p:spPr>
          <a:xfrm flipH="1">
            <a:off x="1374310" y="1373245"/>
            <a:ext cx="6847367" cy="0"/>
          </a:xfrm>
          <a:prstGeom prst="straightConnector1">
            <a:avLst/>
          </a:prstGeom>
          <a:noFill/>
          <a:ln w="38100" cap="flat" cmpd="sng">
            <a:solidFill>
              <a:schemeClr val="accent4"/>
            </a:solidFill>
            <a:prstDash val="solid"/>
            <a:round/>
            <a:headEnd type="none" w="med" len="med"/>
            <a:tailEnd type="none" w="med" len="med"/>
          </a:ln>
          <a:effectLst>
            <a:outerShdw dist="47625" dir="2400000" algn="bl" rotWithShape="0">
              <a:srgbClr val="000000">
                <a:alpha val="20000"/>
              </a:srgbClr>
            </a:outerShdw>
          </a:effectLst>
        </p:spPr>
      </p:cxnSp>
      <p:cxnSp>
        <p:nvCxnSpPr>
          <p:cNvPr id="3928" name="Google Shape;5124;p57">
            <a:extLst>
              <a:ext uri="{FF2B5EF4-FFF2-40B4-BE49-F238E27FC236}">
                <a16:creationId xmlns:a16="http://schemas.microsoft.com/office/drawing/2014/main" id="{CE4E8BFE-8216-35D3-BDC3-753DF5AF9537}"/>
              </a:ext>
            </a:extLst>
          </p:cNvPr>
          <p:cNvCxnSpPr>
            <a:cxnSpLocks/>
          </p:cNvCxnSpPr>
          <p:nvPr/>
        </p:nvCxnSpPr>
        <p:spPr>
          <a:xfrm flipV="1">
            <a:off x="1203545" y="3434718"/>
            <a:ext cx="0" cy="1176697"/>
          </a:xfrm>
          <a:prstGeom prst="straightConnector1">
            <a:avLst/>
          </a:prstGeom>
          <a:noFill/>
          <a:ln w="38100" cap="flat" cmpd="sng">
            <a:solidFill>
              <a:schemeClr val="accent4"/>
            </a:solidFill>
            <a:prstDash val="solid"/>
            <a:round/>
            <a:headEnd type="none" w="med" len="med"/>
            <a:tailEnd type="none" w="med" len="med"/>
          </a:ln>
          <a:effectLst>
            <a:outerShdw dist="47625" dir="2400000" algn="bl" rotWithShape="0">
              <a:srgbClr val="000000">
                <a:alpha val="20000"/>
              </a:srgbClr>
            </a:outerShdw>
          </a:effectLst>
        </p:spPr>
      </p:cxnSp>
      <p:grpSp>
        <p:nvGrpSpPr>
          <p:cNvPr id="3929" name="Google Shape;6145;p70">
            <a:extLst>
              <a:ext uri="{FF2B5EF4-FFF2-40B4-BE49-F238E27FC236}">
                <a16:creationId xmlns:a16="http://schemas.microsoft.com/office/drawing/2014/main" id="{CEF988F1-88F8-026A-473C-4D7AE84916DE}"/>
              </a:ext>
            </a:extLst>
          </p:cNvPr>
          <p:cNvGrpSpPr/>
          <p:nvPr/>
        </p:nvGrpSpPr>
        <p:grpSpPr>
          <a:xfrm>
            <a:off x="672988" y="2126815"/>
            <a:ext cx="437654" cy="431498"/>
            <a:chOff x="1747550" y="2045675"/>
            <a:chExt cx="351925" cy="346975"/>
          </a:xfrm>
        </p:grpSpPr>
        <p:sp>
          <p:nvSpPr>
            <p:cNvPr id="3930" name="Google Shape;6146;p70">
              <a:extLst>
                <a:ext uri="{FF2B5EF4-FFF2-40B4-BE49-F238E27FC236}">
                  <a16:creationId xmlns:a16="http://schemas.microsoft.com/office/drawing/2014/main" id="{DCEC545E-36DB-4112-A967-CD8472E87428}"/>
                </a:ext>
              </a:extLst>
            </p:cNvPr>
            <p:cNvSpPr/>
            <p:nvPr/>
          </p:nvSpPr>
          <p:spPr>
            <a:xfrm>
              <a:off x="1908925" y="2050625"/>
              <a:ext cx="29200" cy="29200"/>
            </a:xfrm>
            <a:custGeom>
              <a:avLst/>
              <a:gdLst/>
              <a:ahLst/>
              <a:cxnLst/>
              <a:rect l="l" t="t" r="r" b="b"/>
              <a:pathLst>
                <a:path w="1168" h="1168" extrusionOk="0">
                  <a:moveTo>
                    <a:pt x="571" y="1"/>
                  </a:moveTo>
                  <a:lnTo>
                    <a:pt x="472" y="26"/>
                  </a:lnTo>
                  <a:lnTo>
                    <a:pt x="348" y="51"/>
                  </a:lnTo>
                  <a:lnTo>
                    <a:pt x="248" y="100"/>
                  </a:lnTo>
                  <a:lnTo>
                    <a:pt x="174" y="175"/>
                  </a:lnTo>
                  <a:lnTo>
                    <a:pt x="100" y="274"/>
                  </a:lnTo>
                  <a:lnTo>
                    <a:pt x="50" y="373"/>
                  </a:lnTo>
                  <a:lnTo>
                    <a:pt x="25" y="473"/>
                  </a:lnTo>
                  <a:lnTo>
                    <a:pt x="0" y="597"/>
                  </a:lnTo>
                  <a:lnTo>
                    <a:pt x="25" y="696"/>
                  </a:lnTo>
                  <a:lnTo>
                    <a:pt x="50" y="820"/>
                  </a:lnTo>
                  <a:lnTo>
                    <a:pt x="100" y="920"/>
                  </a:lnTo>
                  <a:lnTo>
                    <a:pt x="174" y="994"/>
                  </a:lnTo>
                  <a:lnTo>
                    <a:pt x="248" y="1069"/>
                  </a:lnTo>
                  <a:lnTo>
                    <a:pt x="348" y="1118"/>
                  </a:lnTo>
                  <a:lnTo>
                    <a:pt x="472" y="1168"/>
                  </a:lnTo>
                  <a:lnTo>
                    <a:pt x="695" y="1168"/>
                  </a:lnTo>
                  <a:lnTo>
                    <a:pt x="820" y="1118"/>
                  </a:lnTo>
                  <a:lnTo>
                    <a:pt x="894" y="1069"/>
                  </a:lnTo>
                  <a:lnTo>
                    <a:pt x="993" y="994"/>
                  </a:lnTo>
                  <a:lnTo>
                    <a:pt x="1068" y="920"/>
                  </a:lnTo>
                  <a:lnTo>
                    <a:pt x="1117" y="820"/>
                  </a:lnTo>
                  <a:lnTo>
                    <a:pt x="1142" y="696"/>
                  </a:lnTo>
                  <a:lnTo>
                    <a:pt x="1167" y="597"/>
                  </a:lnTo>
                  <a:lnTo>
                    <a:pt x="1142" y="473"/>
                  </a:lnTo>
                  <a:lnTo>
                    <a:pt x="1117" y="373"/>
                  </a:lnTo>
                  <a:lnTo>
                    <a:pt x="1068" y="274"/>
                  </a:lnTo>
                  <a:lnTo>
                    <a:pt x="993" y="175"/>
                  </a:lnTo>
                  <a:lnTo>
                    <a:pt x="894" y="100"/>
                  </a:lnTo>
                  <a:lnTo>
                    <a:pt x="820" y="51"/>
                  </a:lnTo>
                  <a:lnTo>
                    <a:pt x="695" y="26"/>
                  </a:lnTo>
                  <a:lnTo>
                    <a:pt x="5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6147;p70">
              <a:extLst>
                <a:ext uri="{FF2B5EF4-FFF2-40B4-BE49-F238E27FC236}">
                  <a16:creationId xmlns:a16="http://schemas.microsoft.com/office/drawing/2014/main" id="{D134C1DF-1AAD-68C2-E017-503D62E5B29D}"/>
                </a:ext>
              </a:extLst>
            </p:cNvPr>
            <p:cNvSpPr/>
            <p:nvPr/>
          </p:nvSpPr>
          <p:spPr>
            <a:xfrm>
              <a:off x="1752525" y="2198350"/>
              <a:ext cx="342000" cy="189325"/>
            </a:xfrm>
            <a:custGeom>
              <a:avLst/>
              <a:gdLst/>
              <a:ahLst/>
              <a:cxnLst/>
              <a:rect l="l" t="t" r="r" b="b"/>
              <a:pathLst>
                <a:path w="13680" h="7573" extrusionOk="0">
                  <a:moveTo>
                    <a:pt x="447" y="1"/>
                  </a:moveTo>
                  <a:lnTo>
                    <a:pt x="323" y="25"/>
                  </a:lnTo>
                  <a:lnTo>
                    <a:pt x="248" y="100"/>
                  </a:lnTo>
                  <a:lnTo>
                    <a:pt x="149" y="150"/>
                  </a:lnTo>
                  <a:lnTo>
                    <a:pt x="99" y="249"/>
                  </a:lnTo>
                  <a:lnTo>
                    <a:pt x="50" y="323"/>
                  </a:lnTo>
                  <a:lnTo>
                    <a:pt x="0" y="423"/>
                  </a:lnTo>
                  <a:lnTo>
                    <a:pt x="0" y="547"/>
                  </a:lnTo>
                  <a:lnTo>
                    <a:pt x="0" y="7002"/>
                  </a:lnTo>
                  <a:lnTo>
                    <a:pt x="0" y="7126"/>
                  </a:lnTo>
                  <a:lnTo>
                    <a:pt x="50" y="7225"/>
                  </a:lnTo>
                  <a:lnTo>
                    <a:pt x="99" y="7324"/>
                  </a:lnTo>
                  <a:lnTo>
                    <a:pt x="149" y="7399"/>
                  </a:lnTo>
                  <a:lnTo>
                    <a:pt x="248" y="7473"/>
                  </a:lnTo>
                  <a:lnTo>
                    <a:pt x="323" y="7523"/>
                  </a:lnTo>
                  <a:lnTo>
                    <a:pt x="447" y="7548"/>
                  </a:lnTo>
                  <a:lnTo>
                    <a:pt x="546" y="7573"/>
                  </a:lnTo>
                  <a:lnTo>
                    <a:pt x="13133" y="7573"/>
                  </a:lnTo>
                  <a:lnTo>
                    <a:pt x="13232" y="7548"/>
                  </a:lnTo>
                  <a:lnTo>
                    <a:pt x="13332" y="7523"/>
                  </a:lnTo>
                  <a:lnTo>
                    <a:pt x="13431" y="7473"/>
                  </a:lnTo>
                  <a:lnTo>
                    <a:pt x="13505" y="7399"/>
                  </a:lnTo>
                  <a:lnTo>
                    <a:pt x="13580" y="7324"/>
                  </a:lnTo>
                  <a:lnTo>
                    <a:pt x="13630" y="7225"/>
                  </a:lnTo>
                  <a:lnTo>
                    <a:pt x="13679" y="7126"/>
                  </a:lnTo>
                  <a:lnTo>
                    <a:pt x="13679" y="7002"/>
                  </a:lnTo>
                  <a:lnTo>
                    <a:pt x="13679" y="547"/>
                  </a:lnTo>
                  <a:lnTo>
                    <a:pt x="13679" y="423"/>
                  </a:lnTo>
                  <a:lnTo>
                    <a:pt x="13630" y="323"/>
                  </a:lnTo>
                  <a:lnTo>
                    <a:pt x="13580" y="249"/>
                  </a:lnTo>
                  <a:lnTo>
                    <a:pt x="13505" y="150"/>
                  </a:lnTo>
                  <a:lnTo>
                    <a:pt x="13431" y="100"/>
                  </a:lnTo>
                  <a:lnTo>
                    <a:pt x="13332" y="25"/>
                  </a:lnTo>
                  <a:lnTo>
                    <a:pt x="13232"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6148;p70">
              <a:extLst>
                <a:ext uri="{FF2B5EF4-FFF2-40B4-BE49-F238E27FC236}">
                  <a16:creationId xmlns:a16="http://schemas.microsoft.com/office/drawing/2014/main" id="{4BAD0298-D1C3-F781-A793-4151523E6483}"/>
                </a:ext>
              </a:extLst>
            </p:cNvPr>
            <p:cNvSpPr/>
            <p:nvPr/>
          </p:nvSpPr>
          <p:spPr>
            <a:xfrm>
              <a:off x="1861750" y="2198350"/>
              <a:ext cx="121675" cy="63950"/>
            </a:xfrm>
            <a:custGeom>
              <a:avLst/>
              <a:gdLst/>
              <a:ahLst/>
              <a:cxnLst/>
              <a:rect l="l" t="t" r="r" b="b"/>
              <a:pathLst>
                <a:path w="4867" h="2558" extrusionOk="0">
                  <a:moveTo>
                    <a:pt x="25" y="1"/>
                  </a:moveTo>
                  <a:lnTo>
                    <a:pt x="0" y="125"/>
                  </a:lnTo>
                  <a:lnTo>
                    <a:pt x="25" y="373"/>
                  </a:lnTo>
                  <a:lnTo>
                    <a:pt x="50" y="621"/>
                  </a:lnTo>
                  <a:lnTo>
                    <a:pt x="125" y="845"/>
                  </a:lnTo>
                  <a:lnTo>
                    <a:pt x="199" y="1068"/>
                  </a:lnTo>
                  <a:lnTo>
                    <a:pt x="298" y="1292"/>
                  </a:lnTo>
                  <a:lnTo>
                    <a:pt x="422" y="1490"/>
                  </a:lnTo>
                  <a:lnTo>
                    <a:pt x="571" y="1664"/>
                  </a:lnTo>
                  <a:lnTo>
                    <a:pt x="720" y="1838"/>
                  </a:lnTo>
                  <a:lnTo>
                    <a:pt x="894" y="2012"/>
                  </a:lnTo>
                  <a:lnTo>
                    <a:pt x="1093" y="2136"/>
                  </a:lnTo>
                  <a:lnTo>
                    <a:pt x="1291" y="2260"/>
                  </a:lnTo>
                  <a:lnTo>
                    <a:pt x="1490" y="2359"/>
                  </a:lnTo>
                  <a:lnTo>
                    <a:pt x="1713" y="2434"/>
                  </a:lnTo>
                  <a:lnTo>
                    <a:pt x="1962" y="2508"/>
                  </a:lnTo>
                  <a:lnTo>
                    <a:pt x="2185" y="2533"/>
                  </a:lnTo>
                  <a:lnTo>
                    <a:pt x="2433" y="2558"/>
                  </a:lnTo>
                  <a:lnTo>
                    <a:pt x="2682" y="2533"/>
                  </a:lnTo>
                  <a:lnTo>
                    <a:pt x="2930" y="2508"/>
                  </a:lnTo>
                  <a:lnTo>
                    <a:pt x="3153" y="2434"/>
                  </a:lnTo>
                  <a:lnTo>
                    <a:pt x="3377" y="2359"/>
                  </a:lnTo>
                  <a:lnTo>
                    <a:pt x="3600" y="2260"/>
                  </a:lnTo>
                  <a:lnTo>
                    <a:pt x="3799" y="2136"/>
                  </a:lnTo>
                  <a:lnTo>
                    <a:pt x="3973" y="2012"/>
                  </a:lnTo>
                  <a:lnTo>
                    <a:pt x="4146" y="1838"/>
                  </a:lnTo>
                  <a:lnTo>
                    <a:pt x="4320" y="1664"/>
                  </a:lnTo>
                  <a:lnTo>
                    <a:pt x="4444" y="1490"/>
                  </a:lnTo>
                  <a:lnTo>
                    <a:pt x="4568" y="1292"/>
                  </a:lnTo>
                  <a:lnTo>
                    <a:pt x="4668" y="1068"/>
                  </a:lnTo>
                  <a:lnTo>
                    <a:pt x="4767" y="845"/>
                  </a:lnTo>
                  <a:lnTo>
                    <a:pt x="4817" y="621"/>
                  </a:lnTo>
                  <a:lnTo>
                    <a:pt x="4842" y="373"/>
                  </a:lnTo>
                  <a:lnTo>
                    <a:pt x="4866" y="125"/>
                  </a:lnTo>
                  <a:lnTo>
                    <a:pt x="4866" y="1"/>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6149;p70">
              <a:extLst>
                <a:ext uri="{FF2B5EF4-FFF2-40B4-BE49-F238E27FC236}">
                  <a16:creationId xmlns:a16="http://schemas.microsoft.com/office/drawing/2014/main" id="{657468BE-2FF3-D83E-1517-5BA70E338B55}"/>
                </a:ext>
              </a:extLst>
            </p:cNvPr>
            <p:cNvSpPr/>
            <p:nvPr/>
          </p:nvSpPr>
          <p:spPr>
            <a:xfrm>
              <a:off x="1764925" y="2210775"/>
              <a:ext cx="317175" cy="164500"/>
            </a:xfrm>
            <a:custGeom>
              <a:avLst/>
              <a:gdLst/>
              <a:ahLst/>
              <a:cxnLst/>
              <a:rect l="l" t="t" r="r" b="b"/>
              <a:pathLst>
                <a:path w="12687" h="6580" extrusionOk="0">
                  <a:moveTo>
                    <a:pt x="323" y="0"/>
                  </a:moveTo>
                  <a:lnTo>
                    <a:pt x="199" y="25"/>
                  </a:lnTo>
                  <a:lnTo>
                    <a:pt x="100" y="99"/>
                  </a:lnTo>
                  <a:lnTo>
                    <a:pt x="25" y="199"/>
                  </a:lnTo>
                  <a:lnTo>
                    <a:pt x="1" y="323"/>
                  </a:lnTo>
                  <a:lnTo>
                    <a:pt x="1" y="6232"/>
                  </a:lnTo>
                  <a:lnTo>
                    <a:pt x="25" y="6380"/>
                  </a:lnTo>
                  <a:lnTo>
                    <a:pt x="100" y="6480"/>
                  </a:lnTo>
                  <a:lnTo>
                    <a:pt x="199" y="6554"/>
                  </a:lnTo>
                  <a:lnTo>
                    <a:pt x="323" y="6579"/>
                  </a:lnTo>
                  <a:lnTo>
                    <a:pt x="12364" y="6579"/>
                  </a:lnTo>
                  <a:lnTo>
                    <a:pt x="12488" y="6554"/>
                  </a:lnTo>
                  <a:lnTo>
                    <a:pt x="12587" y="6480"/>
                  </a:lnTo>
                  <a:lnTo>
                    <a:pt x="12662" y="6380"/>
                  </a:lnTo>
                  <a:lnTo>
                    <a:pt x="12687" y="6232"/>
                  </a:lnTo>
                  <a:lnTo>
                    <a:pt x="12687" y="323"/>
                  </a:lnTo>
                  <a:lnTo>
                    <a:pt x="12662" y="199"/>
                  </a:lnTo>
                  <a:lnTo>
                    <a:pt x="12587" y="99"/>
                  </a:lnTo>
                  <a:lnTo>
                    <a:pt x="12488" y="25"/>
                  </a:lnTo>
                  <a:lnTo>
                    <a:pt x="12364" y="0"/>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6150;p70">
              <a:extLst>
                <a:ext uri="{FF2B5EF4-FFF2-40B4-BE49-F238E27FC236}">
                  <a16:creationId xmlns:a16="http://schemas.microsoft.com/office/drawing/2014/main" id="{3FF1F1EC-9968-6BA7-BED8-B6E72CF766D9}"/>
                </a:ext>
              </a:extLst>
            </p:cNvPr>
            <p:cNvSpPr/>
            <p:nvPr/>
          </p:nvSpPr>
          <p:spPr>
            <a:xfrm>
              <a:off x="1773000" y="2218825"/>
              <a:ext cx="301050" cy="147750"/>
            </a:xfrm>
            <a:custGeom>
              <a:avLst/>
              <a:gdLst/>
              <a:ahLst/>
              <a:cxnLst/>
              <a:rect l="l" t="t" r="r" b="b"/>
              <a:pathLst>
                <a:path w="12042" h="5910" extrusionOk="0">
                  <a:moveTo>
                    <a:pt x="0" y="1"/>
                  </a:moveTo>
                  <a:lnTo>
                    <a:pt x="0" y="5910"/>
                  </a:lnTo>
                  <a:lnTo>
                    <a:pt x="12041" y="5910"/>
                  </a:lnTo>
                  <a:lnTo>
                    <a:pt x="1204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6151;p70">
              <a:extLst>
                <a:ext uri="{FF2B5EF4-FFF2-40B4-BE49-F238E27FC236}">
                  <a16:creationId xmlns:a16="http://schemas.microsoft.com/office/drawing/2014/main" id="{E2B47B3A-033F-E9AA-C4C8-36ED740A775F}"/>
                </a:ext>
              </a:extLst>
            </p:cNvPr>
            <p:cNvSpPr/>
            <p:nvPr/>
          </p:nvSpPr>
          <p:spPr>
            <a:xfrm>
              <a:off x="1864850" y="2218825"/>
              <a:ext cx="116100" cy="43475"/>
            </a:xfrm>
            <a:custGeom>
              <a:avLst/>
              <a:gdLst/>
              <a:ahLst/>
              <a:cxnLst/>
              <a:rect l="l" t="t" r="r" b="b"/>
              <a:pathLst>
                <a:path w="4644" h="1739" extrusionOk="0">
                  <a:moveTo>
                    <a:pt x="1" y="1"/>
                  </a:moveTo>
                  <a:lnTo>
                    <a:pt x="50" y="175"/>
                  </a:lnTo>
                  <a:lnTo>
                    <a:pt x="125" y="373"/>
                  </a:lnTo>
                  <a:lnTo>
                    <a:pt x="224" y="522"/>
                  </a:lnTo>
                  <a:lnTo>
                    <a:pt x="323" y="696"/>
                  </a:lnTo>
                  <a:lnTo>
                    <a:pt x="447" y="845"/>
                  </a:lnTo>
                  <a:lnTo>
                    <a:pt x="572" y="994"/>
                  </a:lnTo>
                  <a:lnTo>
                    <a:pt x="696" y="1118"/>
                  </a:lnTo>
                  <a:lnTo>
                    <a:pt x="845" y="1242"/>
                  </a:lnTo>
                  <a:lnTo>
                    <a:pt x="1018" y="1366"/>
                  </a:lnTo>
                  <a:lnTo>
                    <a:pt x="1167" y="1441"/>
                  </a:lnTo>
                  <a:lnTo>
                    <a:pt x="1341" y="1540"/>
                  </a:lnTo>
                  <a:lnTo>
                    <a:pt x="1540" y="1615"/>
                  </a:lnTo>
                  <a:lnTo>
                    <a:pt x="1714" y="1664"/>
                  </a:lnTo>
                  <a:lnTo>
                    <a:pt x="1912" y="1714"/>
                  </a:lnTo>
                  <a:lnTo>
                    <a:pt x="2111" y="1739"/>
                  </a:lnTo>
                  <a:lnTo>
                    <a:pt x="2508" y="1739"/>
                  </a:lnTo>
                  <a:lnTo>
                    <a:pt x="2707" y="1714"/>
                  </a:lnTo>
                  <a:lnTo>
                    <a:pt x="2905" y="1664"/>
                  </a:lnTo>
                  <a:lnTo>
                    <a:pt x="3104" y="1615"/>
                  </a:lnTo>
                  <a:lnTo>
                    <a:pt x="3278" y="1540"/>
                  </a:lnTo>
                  <a:lnTo>
                    <a:pt x="3451" y="1441"/>
                  </a:lnTo>
                  <a:lnTo>
                    <a:pt x="3625" y="1366"/>
                  </a:lnTo>
                  <a:lnTo>
                    <a:pt x="3774" y="1242"/>
                  </a:lnTo>
                  <a:lnTo>
                    <a:pt x="3923" y="1118"/>
                  </a:lnTo>
                  <a:lnTo>
                    <a:pt x="4072" y="994"/>
                  </a:lnTo>
                  <a:lnTo>
                    <a:pt x="4196" y="845"/>
                  </a:lnTo>
                  <a:lnTo>
                    <a:pt x="4296" y="696"/>
                  </a:lnTo>
                  <a:lnTo>
                    <a:pt x="4420" y="522"/>
                  </a:lnTo>
                  <a:lnTo>
                    <a:pt x="4494" y="373"/>
                  </a:lnTo>
                  <a:lnTo>
                    <a:pt x="4569" y="175"/>
                  </a:lnTo>
                  <a:lnTo>
                    <a:pt x="464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6152;p70">
              <a:extLst>
                <a:ext uri="{FF2B5EF4-FFF2-40B4-BE49-F238E27FC236}">
                  <a16:creationId xmlns:a16="http://schemas.microsoft.com/office/drawing/2014/main" id="{A390390B-F0FB-C739-1558-1F530E59CD98}"/>
                </a:ext>
              </a:extLst>
            </p:cNvPr>
            <p:cNvSpPr/>
            <p:nvPr/>
          </p:nvSpPr>
          <p:spPr>
            <a:xfrm>
              <a:off x="1870450" y="2149325"/>
              <a:ext cx="104900" cy="104900"/>
            </a:xfrm>
            <a:custGeom>
              <a:avLst/>
              <a:gdLst/>
              <a:ahLst/>
              <a:cxnLst/>
              <a:rect l="l" t="t" r="r" b="b"/>
              <a:pathLst>
                <a:path w="4196" h="4196" extrusionOk="0">
                  <a:moveTo>
                    <a:pt x="1887" y="0"/>
                  </a:moveTo>
                  <a:lnTo>
                    <a:pt x="1663" y="25"/>
                  </a:lnTo>
                  <a:lnTo>
                    <a:pt x="1465" y="100"/>
                  </a:lnTo>
                  <a:lnTo>
                    <a:pt x="1266" y="149"/>
                  </a:lnTo>
                  <a:lnTo>
                    <a:pt x="1092" y="249"/>
                  </a:lnTo>
                  <a:lnTo>
                    <a:pt x="919" y="348"/>
                  </a:lnTo>
                  <a:lnTo>
                    <a:pt x="770" y="472"/>
                  </a:lnTo>
                  <a:lnTo>
                    <a:pt x="621" y="596"/>
                  </a:lnTo>
                  <a:lnTo>
                    <a:pt x="472" y="745"/>
                  </a:lnTo>
                  <a:lnTo>
                    <a:pt x="348" y="919"/>
                  </a:lnTo>
                  <a:lnTo>
                    <a:pt x="248" y="1093"/>
                  </a:lnTo>
                  <a:lnTo>
                    <a:pt x="149" y="1266"/>
                  </a:lnTo>
                  <a:lnTo>
                    <a:pt x="99" y="1465"/>
                  </a:lnTo>
                  <a:lnTo>
                    <a:pt x="50" y="1664"/>
                  </a:lnTo>
                  <a:lnTo>
                    <a:pt x="0" y="1887"/>
                  </a:lnTo>
                  <a:lnTo>
                    <a:pt x="0" y="2086"/>
                  </a:lnTo>
                  <a:lnTo>
                    <a:pt x="0" y="2309"/>
                  </a:lnTo>
                  <a:lnTo>
                    <a:pt x="50" y="2508"/>
                  </a:lnTo>
                  <a:lnTo>
                    <a:pt x="99" y="2706"/>
                  </a:lnTo>
                  <a:lnTo>
                    <a:pt x="149" y="2905"/>
                  </a:lnTo>
                  <a:lnTo>
                    <a:pt x="248" y="3079"/>
                  </a:lnTo>
                  <a:lnTo>
                    <a:pt x="348" y="3253"/>
                  </a:lnTo>
                  <a:lnTo>
                    <a:pt x="472" y="3426"/>
                  </a:lnTo>
                  <a:lnTo>
                    <a:pt x="621" y="3575"/>
                  </a:lnTo>
                  <a:lnTo>
                    <a:pt x="770" y="3699"/>
                  </a:lnTo>
                  <a:lnTo>
                    <a:pt x="919" y="3824"/>
                  </a:lnTo>
                  <a:lnTo>
                    <a:pt x="1092" y="3923"/>
                  </a:lnTo>
                  <a:lnTo>
                    <a:pt x="1266" y="4022"/>
                  </a:lnTo>
                  <a:lnTo>
                    <a:pt x="1465" y="4097"/>
                  </a:lnTo>
                  <a:lnTo>
                    <a:pt x="1663" y="4146"/>
                  </a:lnTo>
                  <a:lnTo>
                    <a:pt x="1887" y="4171"/>
                  </a:lnTo>
                  <a:lnTo>
                    <a:pt x="2085" y="4196"/>
                  </a:lnTo>
                  <a:lnTo>
                    <a:pt x="2309" y="4171"/>
                  </a:lnTo>
                  <a:lnTo>
                    <a:pt x="2507" y="4146"/>
                  </a:lnTo>
                  <a:lnTo>
                    <a:pt x="2706" y="4097"/>
                  </a:lnTo>
                  <a:lnTo>
                    <a:pt x="2905" y="4022"/>
                  </a:lnTo>
                  <a:lnTo>
                    <a:pt x="3078" y="3923"/>
                  </a:lnTo>
                  <a:lnTo>
                    <a:pt x="3252" y="3824"/>
                  </a:lnTo>
                  <a:lnTo>
                    <a:pt x="3426" y="3699"/>
                  </a:lnTo>
                  <a:lnTo>
                    <a:pt x="3575" y="3575"/>
                  </a:lnTo>
                  <a:lnTo>
                    <a:pt x="3699" y="3426"/>
                  </a:lnTo>
                  <a:lnTo>
                    <a:pt x="3823" y="3253"/>
                  </a:lnTo>
                  <a:lnTo>
                    <a:pt x="3923" y="3079"/>
                  </a:lnTo>
                  <a:lnTo>
                    <a:pt x="4022" y="2905"/>
                  </a:lnTo>
                  <a:lnTo>
                    <a:pt x="4096" y="2706"/>
                  </a:lnTo>
                  <a:lnTo>
                    <a:pt x="4146" y="2508"/>
                  </a:lnTo>
                  <a:lnTo>
                    <a:pt x="4171" y="2309"/>
                  </a:lnTo>
                  <a:lnTo>
                    <a:pt x="4196" y="2086"/>
                  </a:lnTo>
                  <a:lnTo>
                    <a:pt x="4171" y="1887"/>
                  </a:lnTo>
                  <a:lnTo>
                    <a:pt x="4146" y="1664"/>
                  </a:lnTo>
                  <a:lnTo>
                    <a:pt x="4096" y="1465"/>
                  </a:lnTo>
                  <a:lnTo>
                    <a:pt x="4022" y="1266"/>
                  </a:lnTo>
                  <a:lnTo>
                    <a:pt x="3923" y="1093"/>
                  </a:lnTo>
                  <a:lnTo>
                    <a:pt x="3823" y="919"/>
                  </a:lnTo>
                  <a:lnTo>
                    <a:pt x="3699" y="745"/>
                  </a:lnTo>
                  <a:lnTo>
                    <a:pt x="3575" y="596"/>
                  </a:lnTo>
                  <a:lnTo>
                    <a:pt x="3426" y="472"/>
                  </a:lnTo>
                  <a:lnTo>
                    <a:pt x="3252" y="348"/>
                  </a:lnTo>
                  <a:lnTo>
                    <a:pt x="3078" y="249"/>
                  </a:lnTo>
                  <a:lnTo>
                    <a:pt x="2905" y="149"/>
                  </a:lnTo>
                  <a:lnTo>
                    <a:pt x="2706" y="100"/>
                  </a:lnTo>
                  <a:lnTo>
                    <a:pt x="2507" y="25"/>
                  </a:lnTo>
                  <a:lnTo>
                    <a:pt x="2309"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6153;p70">
              <a:extLst>
                <a:ext uri="{FF2B5EF4-FFF2-40B4-BE49-F238E27FC236}">
                  <a16:creationId xmlns:a16="http://schemas.microsoft.com/office/drawing/2014/main" id="{45505F4B-E25F-9BA0-1C08-711D0C7FF310}"/>
                </a:ext>
              </a:extLst>
            </p:cNvPr>
            <p:cNvSpPr/>
            <p:nvPr/>
          </p:nvSpPr>
          <p:spPr>
            <a:xfrm>
              <a:off x="1900225" y="2179725"/>
              <a:ext cx="45325" cy="45950"/>
            </a:xfrm>
            <a:custGeom>
              <a:avLst/>
              <a:gdLst/>
              <a:ahLst/>
              <a:cxnLst/>
              <a:rect l="l" t="t" r="r" b="b"/>
              <a:pathLst>
                <a:path w="1813" h="1838" extrusionOk="0">
                  <a:moveTo>
                    <a:pt x="1217" y="1"/>
                  </a:moveTo>
                  <a:lnTo>
                    <a:pt x="1043" y="26"/>
                  </a:lnTo>
                  <a:lnTo>
                    <a:pt x="870" y="75"/>
                  </a:lnTo>
                  <a:lnTo>
                    <a:pt x="696" y="150"/>
                  </a:lnTo>
                  <a:lnTo>
                    <a:pt x="522" y="249"/>
                  </a:lnTo>
                  <a:lnTo>
                    <a:pt x="373" y="398"/>
                  </a:lnTo>
                  <a:lnTo>
                    <a:pt x="224" y="547"/>
                  </a:lnTo>
                  <a:lnTo>
                    <a:pt x="125" y="721"/>
                  </a:lnTo>
                  <a:lnTo>
                    <a:pt x="50" y="895"/>
                  </a:lnTo>
                  <a:lnTo>
                    <a:pt x="1" y="1068"/>
                  </a:lnTo>
                  <a:lnTo>
                    <a:pt x="1" y="1242"/>
                  </a:lnTo>
                  <a:lnTo>
                    <a:pt x="25" y="1391"/>
                  </a:lnTo>
                  <a:lnTo>
                    <a:pt x="75" y="1540"/>
                  </a:lnTo>
                  <a:lnTo>
                    <a:pt x="174" y="1664"/>
                  </a:lnTo>
                  <a:lnTo>
                    <a:pt x="299" y="1739"/>
                  </a:lnTo>
                  <a:lnTo>
                    <a:pt x="423" y="1813"/>
                  </a:lnTo>
                  <a:lnTo>
                    <a:pt x="596" y="1838"/>
                  </a:lnTo>
                  <a:lnTo>
                    <a:pt x="745" y="1813"/>
                  </a:lnTo>
                  <a:lnTo>
                    <a:pt x="919" y="1763"/>
                  </a:lnTo>
                  <a:lnTo>
                    <a:pt x="1093" y="1689"/>
                  </a:lnTo>
                  <a:lnTo>
                    <a:pt x="1267" y="1590"/>
                  </a:lnTo>
                  <a:lnTo>
                    <a:pt x="1441" y="1441"/>
                  </a:lnTo>
                  <a:lnTo>
                    <a:pt x="1565" y="1292"/>
                  </a:lnTo>
                  <a:lnTo>
                    <a:pt x="1689" y="1118"/>
                  </a:lnTo>
                  <a:lnTo>
                    <a:pt x="1763" y="944"/>
                  </a:lnTo>
                  <a:lnTo>
                    <a:pt x="1788" y="770"/>
                  </a:lnTo>
                  <a:lnTo>
                    <a:pt x="1813" y="597"/>
                  </a:lnTo>
                  <a:lnTo>
                    <a:pt x="1788" y="448"/>
                  </a:lnTo>
                  <a:lnTo>
                    <a:pt x="1739" y="299"/>
                  </a:lnTo>
                  <a:lnTo>
                    <a:pt x="1639" y="175"/>
                  </a:lnTo>
                  <a:lnTo>
                    <a:pt x="1515" y="100"/>
                  </a:lnTo>
                  <a:lnTo>
                    <a:pt x="1366" y="26"/>
                  </a:lnTo>
                  <a:lnTo>
                    <a:pt x="1217"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6154;p70">
              <a:extLst>
                <a:ext uri="{FF2B5EF4-FFF2-40B4-BE49-F238E27FC236}">
                  <a16:creationId xmlns:a16="http://schemas.microsoft.com/office/drawing/2014/main" id="{6C169BA5-DC57-BFED-82CB-4447AB8A470C}"/>
                </a:ext>
              </a:extLst>
            </p:cNvPr>
            <p:cNvSpPr/>
            <p:nvPr/>
          </p:nvSpPr>
          <p:spPr>
            <a:xfrm>
              <a:off x="1747550" y="2045675"/>
              <a:ext cx="351925" cy="346975"/>
            </a:xfrm>
            <a:custGeom>
              <a:avLst/>
              <a:gdLst/>
              <a:ahLst/>
              <a:cxnLst/>
              <a:rect l="l" t="t" r="r" b="b"/>
              <a:pathLst>
                <a:path w="14077" h="13879" extrusionOk="0">
                  <a:moveTo>
                    <a:pt x="7101" y="422"/>
                  </a:moveTo>
                  <a:lnTo>
                    <a:pt x="7175" y="447"/>
                  </a:lnTo>
                  <a:lnTo>
                    <a:pt x="7299" y="522"/>
                  </a:lnTo>
                  <a:lnTo>
                    <a:pt x="7374" y="646"/>
                  </a:lnTo>
                  <a:lnTo>
                    <a:pt x="7399" y="720"/>
                  </a:lnTo>
                  <a:lnTo>
                    <a:pt x="7399" y="795"/>
                  </a:lnTo>
                  <a:lnTo>
                    <a:pt x="7399" y="869"/>
                  </a:lnTo>
                  <a:lnTo>
                    <a:pt x="7374" y="944"/>
                  </a:lnTo>
                  <a:lnTo>
                    <a:pt x="7299" y="1043"/>
                  </a:lnTo>
                  <a:lnTo>
                    <a:pt x="7175" y="1142"/>
                  </a:lnTo>
                  <a:lnTo>
                    <a:pt x="7101" y="1142"/>
                  </a:lnTo>
                  <a:lnTo>
                    <a:pt x="7026" y="1167"/>
                  </a:lnTo>
                  <a:lnTo>
                    <a:pt x="6952" y="1142"/>
                  </a:lnTo>
                  <a:lnTo>
                    <a:pt x="6902" y="1142"/>
                  </a:lnTo>
                  <a:lnTo>
                    <a:pt x="6778" y="1043"/>
                  </a:lnTo>
                  <a:lnTo>
                    <a:pt x="6703" y="944"/>
                  </a:lnTo>
                  <a:lnTo>
                    <a:pt x="6679" y="869"/>
                  </a:lnTo>
                  <a:lnTo>
                    <a:pt x="6654" y="795"/>
                  </a:lnTo>
                  <a:lnTo>
                    <a:pt x="6679" y="720"/>
                  </a:lnTo>
                  <a:lnTo>
                    <a:pt x="6703" y="646"/>
                  </a:lnTo>
                  <a:lnTo>
                    <a:pt x="6778" y="522"/>
                  </a:lnTo>
                  <a:lnTo>
                    <a:pt x="6902" y="447"/>
                  </a:lnTo>
                  <a:lnTo>
                    <a:pt x="6952" y="422"/>
                  </a:lnTo>
                  <a:close/>
                  <a:moveTo>
                    <a:pt x="7697" y="1192"/>
                  </a:moveTo>
                  <a:lnTo>
                    <a:pt x="11967" y="5884"/>
                  </a:lnTo>
                  <a:lnTo>
                    <a:pt x="9285" y="5884"/>
                  </a:lnTo>
                  <a:lnTo>
                    <a:pt x="9236" y="5686"/>
                  </a:lnTo>
                  <a:lnTo>
                    <a:pt x="9186" y="5487"/>
                  </a:lnTo>
                  <a:lnTo>
                    <a:pt x="9112" y="5313"/>
                  </a:lnTo>
                  <a:lnTo>
                    <a:pt x="9012" y="5115"/>
                  </a:lnTo>
                  <a:lnTo>
                    <a:pt x="8913" y="4941"/>
                  </a:lnTo>
                  <a:lnTo>
                    <a:pt x="8789" y="4792"/>
                  </a:lnTo>
                  <a:lnTo>
                    <a:pt x="8665" y="4643"/>
                  </a:lnTo>
                  <a:lnTo>
                    <a:pt x="8516" y="4494"/>
                  </a:lnTo>
                  <a:lnTo>
                    <a:pt x="8367" y="4370"/>
                  </a:lnTo>
                  <a:lnTo>
                    <a:pt x="8193" y="4270"/>
                  </a:lnTo>
                  <a:lnTo>
                    <a:pt x="8019" y="4171"/>
                  </a:lnTo>
                  <a:lnTo>
                    <a:pt x="7821" y="4072"/>
                  </a:lnTo>
                  <a:lnTo>
                    <a:pt x="7622" y="4022"/>
                  </a:lnTo>
                  <a:lnTo>
                    <a:pt x="7423" y="3973"/>
                  </a:lnTo>
                  <a:lnTo>
                    <a:pt x="7225" y="3948"/>
                  </a:lnTo>
                  <a:lnTo>
                    <a:pt x="7001" y="3923"/>
                  </a:lnTo>
                  <a:lnTo>
                    <a:pt x="6803" y="3948"/>
                  </a:lnTo>
                  <a:lnTo>
                    <a:pt x="6579" y="3973"/>
                  </a:lnTo>
                  <a:lnTo>
                    <a:pt x="6381" y="4022"/>
                  </a:lnTo>
                  <a:lnTo>
                    <a:pt x="6182" y="4072"/>
                  </a:lnTo>
                  <a:lnTo>
                    <a:pt x="6008" y="4171"/>
                  </a:lnTo>
                  <a:lnTo>
                    <a:pt x="5835" y="4270"/>
                  </a:lnTo>
                  <a:lnTo>
                    <a:pt x="5661" y="4370"/>
                  </a:lnTo>
                  <a:lnTo>
                    <a:pt x="5487" y="4494"/>
                  </a:lnTo>
                  <a:lnTo>
                    <a:pt x="5363" y="4643"/>
                  </a:lnTo>
                  <a:lnTo>
                    <a:pt x="5214" y="4792"/>
                  </a:lnTo>
                  <a:lnTo>
                    <a:pt x="5090" y="4941"/>
                  </a:lnTo>
                  <a:lnTo>
                    <a:pt x="4990" y="5115"/>
                  </a:lnTo>
                  <a:lnTo>
                    <a:pt x="4891" y="5313"/>
                  </a:lnTo>
                  <a:lnTo>
                    <a:pt x="4817" y="5487"/>
                  </a:lnTo>
                  <a:lnTo>
                    <a:pt x="4767" y="5686"/>
                  </a:lnTo>
                  <a:lnTo>
                    <a:pt x="4742" y="5884"/>
                  </a:lnTo>
                  <a:lnTo>
                    <a:pt x="2111" y="5884"/>
                  </a:lnTo>
                  <a:lnTo>
                    <a:pt x="6356" y="1192"/>
                  </a:lnTo>
                  <a:lnTo>
                    <a:pt x="6480" y="1341"/>
                  </a:lnTo>
                  <a:lnTo>
                    <a:pt x="6654" y="1465"/>
                  </a:lnTo>
                  <a:lnTo>
                    <a:pt x="6828" y="1540"/>
                  </a:lnTo>
                  <a:lnTo>
                    <a:pt x="7026" y="1564"/>
                  </a:lnTo>
                  <a:lnTo>
                    <a:pt x="7250" y="1540"/>
                  </a:lnTo>
                  <a:lnTo>
                    <a:pt x="7423" y="1465"/>
                  </a:lnTo>
                  <a:lnTo>
                    <a:pt x="7572" y="1341"/>
                  </a:lnTo>
                  <a:lnTo>
                    <a:pt x="7697" y="1192"/>
                  </a:lnTo>
                  <a:close/>
                  <a:moveTo>
                    <a:pt x="7200" y="4345"/>
                  </a:moveTo>
                  <a:lnTo>
                    <a:pt x="7399" y="4395"/>
                  </a:lnTo>
                  <a:lnTo>
                    <a:pt x="7572" y="4419"/>
                  </a:lnTo>
                  <a:lnTo>
                    <a:pt x="7746" y="4494"/>
                  </a:lnTo>
                  <a:lnTo>
                    <a:pt x="7895" y="4568"/>
                  </a:lnTo>
                  <a:lnTo>
                    <a:pt x="8069" y="4668"/>
                  </a:lnTo>
                  <a:lnTo>
                    <a:pt x="8218" y="4767"/>
                  </a:lnTo>
                  <a:lnTo>
                    <a:pt x="8342" y="4891"/>
                  </a:lnTo>
                  <a:lnTo>
                    <a:pt x="8466" y="5040"/>
                  </a:lnTo>
                  <a:lnTo>
                    <a:pt x="8565" y="5189"/>
                  </a:lnTo>
                  <a:lnTo>
                    <a:pt x="8665" y="5338"/>
                  </a:lnTo>
                  <a:lnTo>
                    <a:pt x="8739" y="5512"/>
                  </a:lnTo>
                  <a:lnTo>
                    <a:pt x="8814" y="5686"/>
                  </a:lnTo>
                  <a:lnTo>
                    <a:pt x="8863" y="5859"/>
                  </a:lnTo>
                  <a:lnTo>
                    <a:pt x="8888" y="6033"/>
                  </a:lnTo>
                  <a:lnTo>
                    <a:pt x="8888" y="6232"/>
                  </a:lnTo>
                  <a:lnTo>
                    <a:pt x="8888" y="6430"/>
                  </a:lnTo>
                  <a:lnTo>
                    <a:pt x="8863" y="6604"/>
                  </a:lnTo>
                  <a:lnTo>
                    <a:pt x="8814" y="6803"/>
                  </a:lnTo>
                  <a:lnTo>
                    <a:pt x="8739" y="6977"/>
                  </a:lnTo>
                  <a:lnTo>
                    <a:pt x="8665" y="7125"/>
                  </a:lnTo>
                  <a:lnTo>
                    <a:pt x="8565" y="7299"/>
                  </a:lnTo>
                  <a:lnTo>
                    <a:pt x="8466" y="7448"/>
                  </a:lnTo>
                  <a:lnTo>
                    <a:pt x="8342" y="7572"/>
                  </a:lnTo>
                  <a:lnTo>
                    <a:pt x="8218" y="7696"/>
                  </a:lnTo>
                  <a:lnTo>
                    <a:pt x="8069" y="7796"/>
                  </a:lnTo>
                  <a:lnTo>
                    <a:pt x="7895" y="7895"/>
                  </a:lnTo>
                  <a:lnTo>
                    <a:pt x="7746" y="7970"/>
                  </a:lnTo>
                  <a:lnTo>
                    <a:pt x="7572" y="8044"/>
                  </a:lnTo>
                  <a:lnTo>
                    <a:pt x="7399" y="8094"/>
                  </a:lnTo>
                  <a:lnTo>
                    <a:pt x="7200" y="8119"/>
                  </a:lnTo>
                  <a:lnTo>
                    <a:pt x="6803" y="8119"/>
                  </a:lnTo>
                  <a:lnTo>
                    <a:pt x="6629" y="8094"/>
                  </a:lnTo>
                  <a:lnTo>
                    <a:pt x="6455" y="8044"/>
                  </a:lnTo>
                  <a:lnTo>
                    <a:pt x="6281" y="7970"/>
                  </a:lnTo>
                  <a:lnTo>
                    <a:pt x="6108" y="7895"/>
                  </a:lnTo>
                  <a:lnTo>
                    <a:pt x="5959" y="7796"/>
                  </a:lnTo>
                  <a:lnTo>
                    <a:pt x="5810" y="7696"/>
                  </a:lnTo>
                  <a:lnTo>
                    <a:pt x="5661" y="7572"/>
                  </a:lnTo>
                  <a:lnTo>
                    <a:pt x="5561" y="7448"/>
                  </a:lnTo>
                  <a:lnTo>
                    <a:pt x="5437" y="7299"/>
                  </a:lnTo>
                  <a:lnTo>
                    <a:pt x="5338" y="7125"/>
                  </a:lnTo>
                  <a:lnTo>
                    <a:pt x="5264" y="6977"/>
                  </a:lnTo>
                  <a:lnTo>
                    <a:pt x="5214" y="6803"/>
                  </a:lnTo>
                  <a:lnTo>
                    <a:pt x="5164" y="6604"/>
                  </a:lnTo>
                  <a:lnTo>
                    <a:pt x="5139" y="6430"/>
                  </a:lnTo>
                  <a:lnTo>
                    <a:pt x="5115" y="6232"/>
                  </a:lnTo>
                  <a:lnTo>
                    <a:pt x="5139" y="6033"/>
                  </a:lnTo>
                  <a:lnTo>
                    <a:pt x="5164" y="5859"/>
                  </a:lnTo>
                  <a:lnTo>
                    <a:pt x="5214" y="5686"/>
                  </a:lnTo>
                  <a:lnTo>
                    <a:pt x="5264" y="5512"/>
                  </a:lnTo>
                  <a:lnTo>
                    <a:pt x="5338" y="5338"/>
                  </a:lnTo>
                  <a:lnTo>
                    <a:pt x="5437" y="5189"/>
                  </a:lnTo>
                  <a:lnTo>
                    <a:pt x="5561" y="5040"/>
                  </a:lnTo>
                  <a:lnTo>
                    <a:pt x="5661" y="4891"/>
                  </a:lnTo>
                  <a:lnTo>
                    <a:pt x="5810" y="4767"/>
                  </a:lnTo>
                  <a:lnTo>
                    <a:pt x="5959" y="4668"/>
                  </a:lnTo>
                  <a:lnTo>
                    <a:pt x="6108" y="4568"/>
                  </a:lnTo>
                  <a:lnTo>
                    <a:pt x="6281" y="4494"/>
                  </a:lnTo>
                  <a:lnTo>
                    <a:pt x="6455" y="4419"/>
                  </a:lnTo>
                  <a:lnTo>
                    <a:pt x="6629" y="4395"/>
                  </a:lnTo>
                  <a:lnTo>
                    <a:pt x="6803" y="4345"/>
                  </a:lnTo>
                  <a:close/>
                  <a:moveTo>
                    <a:pt x="7026" y="0"/>
                  </a:moveTo>
                  <a:lnTo>
                    <a:pt x="6877" y="25"/>
                  </a:lnTo>
                  <a:lnTo>
                    <a:pt x="6753" y="50"/>
                  </a:lnTo>
                  <a:lnTo>
                    <a:pt x="6629" y="125"/>
                  </a:lnTo>
                  <a:lnTo>
                    <a:pt x="6505" y="199"/>
                  </a:lnTo>
                  <a:lnTo>
                    <a:pt x="6406" y="323"/>
                  </a:lnTo>
                  <a:lnTo>
                    <a:pt x="6331" y="422"/>
                  </a:lnTo>
                  <a:lnTo>
                    <a:pt x="6281" y="571"/>
                  </a:lnTo>
                  <a:lnTo>
                    <a:pt x="6257" y="696"/>
                  </a:lnTo>
                  <a:lnTo>
                    <a:pt x="6232" y="720"/>
                  </a:lnTo>
                  <a:lnTo>
                    <a:pt x="1589" y="5859"/>
                  </a:lnTo>
                  <a:lnTo>
                    <a:pt x="1564" y="5884"/>
                  </a:lnTo>
                  <a:lnTo>
                    <a:pt x="745" y="5884"/>
                  </a:lnTo>
                  <a:lnTo>
                    <a:pt x="596" y="5909"/>
                  </a:lnTo>
                  <a:lnTo>
                    <a:pt x="447" y="5959"/>
                  </a:lnTo>
                  <a:lnTo>
                    <a:pt x="323" y="6033"/>
                  </a:lnTo>
                  <a:lnTo>
                    <a:pt x="224" y="6108"/>
                  </a:lnTo>
                  <a:lnTo>
                    <a:pt x="125" y="6232"/>
                  </a:lnTo>
                  <a:lnTo>
                    <a:pt x="50" y="6356"/>
                  </a:lnTo>
                  <a:lnTo>
                    <a:pt x="0" y="6505"/>
                  </a:lnTo>
                  <a:lnTo>
                    <a:pt x="0" y="6654"/>
                  </a:lnTo>
                  <a:lnTo>
                    <a:pt x="0" y="13109"/>
                  </a:lnTo>
                  <a:lnTo>
                    <a:pt x="0" y="13282"/>
                  </a:lnTo>
                  <a:lnTo>
                    <a:pt x="50" y="13407"/>
                  </a:lnTo>
                  <a:lnTo>
                    <a:pt x="125" y="13531"/>
                  </a:lnTo>
                  <a:lnTo>
                    <a:pt x="224" y="13655"/>
                  </a:lnTo>
                  <a:lnTo>
                    <a:pt x="323" y="13754"/>
                  </a:lnTo>
                  <a:lnTo>
                    <a:pt x="447" y="13829"/>
                  </a:lnTo>
                  <a:lnTo>
                    <a:pt x="596" y="13853"/>
                  </a:lnTo>
                  <a:lnTo>
                    <a:pt x="745" y="13878"/>
                  </a:lnTo>
                  <a:lnTo>
                    <a:pt x="3848" y="13878"/>
                  </a:lnTo>
                  <a:lnTo>
                    <a:pt x="3923" y="13853"/>
                  </a:lnTo>
                  <a:lnTo>
                    <a:pt x="3973" y="13804"/>
                  </a:lnTo>
                  <a:lnTo>
                    <a:pt x="4022" y="13754"/>
                  </a:lnTo>
                  <a:lnTo>
                    <a:pt x="4047" y="13680"/>
                  </a:lnTo>
                  <a:lnTo>
                    <a:pt x="4022" y="13580"/>
                  </a:lnTo>
                  <a:lnTo>
                    <a:pt x="3973" y="13531"/>
                  </a:lnTo>
                  <a:lnTo>
                    <a:pt x="3923" y="13481"/>
                  </a:lnTo>
                  <a:lnTo>
                    <a:pt x="3848" y="13456"/>
                  </a:lnTo>
                  <a:lnTo>
                    <a:pt x="745" y="13456"/>
                  </a:lnTo>
                  <a:lnTo>
                    <a:pt x="621" y="13431"/>
                  </a:lnTo>
                  <a:lnTo>
                    <a:pt x="497" y="13357"/>
                  </a:lnTo>
                  <a:lnTo>
                    <a:pt x="422" y="13258"/>
                  </a:lnTo>
                  <a:lnTo>
                    <a:pt x="398" y="13109"/>
                  </a:lnTo>
                  <a:lnTo>
                    <a:pt x="398" y="6654"/>
                  </a:lnTo>
                  <a:lnTo>
                    <a:pt x="422" y="6530"/>
                  </a:lnTo>
                  <a:lnTo>
                    <a:pt x="497" y="6406"/>
                  </a:lnTo>
                  <a:lnTo>
                    <a:pt x="621" y="6331"/>
                  </a:lnTo>
                  <a:lnTo>
                    <a:pt x="745" y="6306"/>
                  </a:lnTo>
                  <a:lnTo>
                    <a:pt x="4717" y="6306"/>
                  </a:lnTo>
                  <a:lnTo>
                    <a:pt x="4717" y="6505"/>
                  </a:lnTo>
                  <a:lnTo>
                    <a:pt x="4767" y="6728"/>
                  </a:lnTo>
                  <a:lnTo>
                    <a:pt x="944" y="6728"/>
                  </a:lnTo>
                  <a:lnTo>
                    <a:pt x="869" y="6778"/>
                  </a:lnTo>
                  <a:lnTo>
                    <a:pt x="845" y="6852"/>
                  </a:lnTo>
                  <a:lnTo>
                    <a:pt x="820" y="6927"/>
                  </a:lnTo>
                  <a:lnTo>
                    <a:pt x="820" y="12836"/>
                  </a:lnTo>
                  <a:lnTo>
                    <a:pt x="845" y="12935"/>
                  </a:lnTo>
                  <a:lnTo>
                    <a:pt x="869" y="12984"/>
                  </a:lnTo>
                  <a:lnTo>
                    <a:pt x="944" y="13034"/>
                  </a:lnTo>
                  <a:lnTo>
                    <a:pt x="1018" y="13059"/>
                  </a:lnTo>
                  <a:lnTo>
                    <a:pt x="13059" y="13059"/>
                  </a:lnTo>
                  <a:lnTo>
                    <a:pt x="13133" y="13034"/>
                  </a:lnTo>
                  <a:lnTo>
                    <a:pt x="13208" y="12984"/>
                  </a:lnTo>
                  <a:lnTo>
                    <a:pt x="13233" y="12935"/>
                  </a:lnTo>
                  <a:lnTo>
                    <a:pt x="13258" y="12836"/>
                  </a:lnTo>
                  <a:lnTo>
                    <a:pt x="13258" y="6927"/>
                  </a:lnTo>
                  <a:lnTo>
                    <a:pt x="13233" y="6852"/>
                  </a:lnTo>
                  <a:lnTo>
                    <a:pt x="13208" y="6778"/>
                  </a:lnTo>
                  <a:lnTo>
                    <a:pt x="13133" y="6728"/>
                  </a:lnTo>
                  <a:lnTo>
                    <a:pt x="10949" y="6728"/>
                  </a:lnTo>
                  <a:lnTo>
                    <a:pt x="10899" y="6778"/>
                  </a:lnTo>
                  <a:lnTo>
                    <a:pt x="10849" y="6852"/>
                  </a:lnTo>
                  <a:lnTo>
                    <a:pt x="10825" y="6927"/>
                  </a:lnTo>
                  <a:lnTo>
                    <a:pt x="10849" y="7001"/>
                  </a:lnTo>
                  <a:lnTo>
                    <a:pt x="10899" y="7076"/>
                  </a:lnTo>
                  <a:lnTo>
                    <a:pt x="10949" y="7125"/>
                  </a:lnTo>
                  <a:lnTo>
                    <a:pt x="12836" y="7125"/>
                  </a:lnTo>
                  <a:lnTo>
                    <a:pt x="12836" y="12637"/>
                  </a:lnTo>
                  <a:lnTo>
                    <a:pt x="1217" y="12637"/>
                  </a:lnTo>
                  <a:lnTo>
                    <a:pt x="1217" y="7125"/>
                  </a:lnTo>
                  <a:lnTo>
                    <a:pt x="4891" y="7125"/>
                  </a:lnTo>
                  <a:lnTo>
                    <a:pt x="5040" y="7423"/>
                  </a:lnTo>
                  <a:lnTo>
                    <a:pt x="5239" y="7696"/>
                  </a:lnTo>
                  <a:lnTo>
                    <a:pt x="5462" y="7945"/>
                  </a:lnTo>
                  <a:lnTo>
                    <a:pt x="5710" y="8143"/>
                  </a:lnTo>
                  <a:lnTo>
                    <a:pt x="6008" y="8317"/>
                  </a:lnTo>
                  <a:lnTo>
                    <a:pt x="6331" y="8441"/>
                  </a:lnTo>
                  <a:lnTo>
                    <a:pt x="6654" y="8516"/>
                  </a:lnTo>
                  <a:lnTo>
                    <a:pt x="7001" y="8541"/>
                  </a:lnTo>
                  <a:lnTo>
                    <a:pt x="7349" y="8516"/>
                  </a:lnTo>
                  <a:lnTo>
                    <a:pt x="7697" y="8441"/>
                  </a:lnTo>
                  <a:lnTo>
                    <a:pt x="7994" y="8317"/>
                  </a:lnTo>
                  <a:lnTo>
                    <a:pt x="8292" y="8143"/>
                  </a:lnTo>
                  <a:lnTo>
                    <a:pt x="8565" y="7945"/>
                  </a:lnTo>
                  <a:lnTo>
                    <a:pt x="8789" y="7696"/>
                  </a:lnTo>
                  <a:lnTo>
                    <a:pt x="8963" y="7423"/>
                  </a:lnTo>
                  <a:lnTo>
                    <a:pt x="9136" y="7125"/>
                  </a:lnTo>
                  <a:lnTo>
                    <a:pt x="10154" y="7125"/>
                  </a:lnTo>
                  <a:lnTo>
                    <a:pt x="10229" y="7076"/>
                  </a:lnTo>
                  <a:lnTo>
                    <a:pt x="10278" y="7001"/>
                  </a:lnTo>
                  <a:lnTo>
                    <a:pt x="10303" y="6927"/>
                  </a:lnTo>
                  <a:lnTo>
                    <a:pt x="10278" y="6852"/>
                  </a:lnTo>
                  <a:lnTo>
                    <a:pt x="10229" y="6778"/>
                  </a:lnTo>
                  <a:lnTo>
                    <a:pt x="10154" y="6728"/>
                  </a:lnTo>
                  <a:lnTo>
                    <a:pt x="9261" y="6728"/>
                  </a:lnTo>
                  <a:lnTo>
                    <a:pt x="9285" y="6505"/>
                  </a:lnTo>
                  <a:lnTo>
                    <a:pt x="9310" y="6306"/>
                  </a:lnTo>
                  <a:lnTo>
                    <a:pt x="13332" y="6306"/>
                  </a:lnTo>
                  <a:lnTo>
                    <a:pt x="13456" y="6331"/>
                  </a:lnTo>
                  <a:lnTo>
                    <a:pt x="13580" y="6406"/>
                  </a:lnTo>
                  <a:lnTo>
                    <a:pt x="13655" y="6530"/>
                  </a:lnTo>
                  <a:lnTo>
                    <a:pt x="13680" y="6654"/>
                  </a:lnTo>
                  <a:lnTo>
                    <a:pt x="13680" y="9360"/>
                  </a:lnTo>
                  <a:lnTo>
                    <a:pt x="13680" y="9434"/>
                  </a:lnTo>
                  <a:lnTo>
                    <a:pt x="13729" y="9509"/>
                  </a:lnTo>
                  <a:lnTo>
                    <a:pt x="13804" y="9534"/>
                  </a:lnTo>
                  <a:lnTo>
                    <a:pt x="13878" y="9558"/>
                  </a:lnTo>
                  <a:lnTo>
                    <a:pt x="13953" y="9534"/>
                  </a:lnTo>
                  <a:lnTo>
                    <a:pt x="14027" y="9509"/>
                  </a:lnTo>
                  <a:lnTo>
                    <a:pt x="14077" y="9434"/>
                  </a:lnTo>
                  <a:lnTo>
                    <a:pt x="14077" y="9360"/>
                  </a:lnTo>
                  <a:lnTo>
                    <a:pt x="14077" y="6654"/>
                  </a:lnTo>
                  <a:lnTo>
                    <a:pt x="14077" y="6505"/>
                  </a:lnTo>
                  <a:lnTo>
                    <a:pt x="14027" y="6356"/>
                  </a:lnTo>
                  <a:lnTo>
                    <a:pt x="13953" y="6232"/>
                  </a:lnTo>
                  <a:lnTo>
                    <a:pt x="13853" y="6108"/>
                  </a:lnTo>
                  <a:lnTo>
                    <a:pt x="13754" y="6033"/>
                  </a:lnTo>
                  <a:lnTo>
                    <a:pt x="13630" y="5959"/>
                  </a:lnTo>
                  <a:lnTo>
                    <a:pt x="13481" y="5909"/>
                  </a:lnTo>
                  <a:lnTo>
                    <a:pt x="13332" y="5884"/>
                  </a:lnTo>
                  <a:lnTo>
                    <a:pt x="12488" y="5884"/>
                  </a:lnTo>
                  <a:lnTo>
                    <a:pt x="7846" y="720"/>
                  </a:lnTo>
                  <a:lnTo>
                    <a:pt x="7821" y="696"/>
                  </a:lnTo>
                  <a:lnTo>
                    <a:pt x="7796" y="571"/>
                  </a:lnTo>
                  <a:lnTo>
                    <a:pt x="7746" y="422"/>
                  </a:lnTo>
                  <a:lnTo>
                    <a:pt x="7647" y="323"/>
                  </a:lnTo>
                  <a:lnTo>
                    <a:pt x="7572" y="199"/>
                  </a:lnTo>
                  <a:lnTo>
                    <a:pt x="7448" y="125"/>
                  </a:lnTo>
                  <a:lnTo>
                    <a:pt x="7324" y="50"/>
                  </a:lnTo>
                  <a:lnTo>
                    <a:pt x="7175" y="25"/>
                  </a:lnTo>
                  <a:lnTo>
                    <a:pt x="70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6155;p70">
              <a:extLst>
                <a:ext uri="{FF2B5EF4-FFF2-40B4-BE49-F238E27FC236}">
                  <a16:creationId xmlns:a16="http://schemas.microsoft.com/office/drawing/2014/main" id="{02DD286B-7B18-7A0C-6F30-27FF254C6264}"/>
                </a:ext>
              </a:extLst>
            </p:cNvPr>
            <p:cNvSpPr/>
            <p:nvPr/>
          </p:nvSpPr>
          <p:spPr>
            <a:xfrm>
              <a:off x="1861750" y="2298275"/>
              <a:ext cx="237725" cy="94375"/>
            </a:xfrm>
            <a:custGeom>
              <a:avLst/>
              <a:gdLst/>
              <a:ahLst/>
              <a:cxnLst/>
              <a:rect l="l" t="t" r="r" b="b"/>
              <a:pathLst>
                <a:path w="9509" h="3775" extrusionOk="0">
                  <a:moveTo>
                    <a:pt x="9236" y="1"/>
                  </a:moveTo>
                  <a:lnTo>
                    <a:pt x="9161" y="50"/>
                  </a:lnTo>
                  <a:lnTo>
                    <a:pt x="9112" y="125"/>
                  </a:lnTo>
                  <a:lnTo>
                    <a:pt x="9112" y="199"/>
                  </a:lnTo>
                  <a:lnTo>
                    <a:pt x="9112" y="3005"/>
                  </a:lnTo>
                  <a:lnTo>
                    <a:pt x="9087" y="3154"/>
                  </a:lnTo>
                  <a:lnTo>
                    <a:pt x="9012" y="3253"/>
                  </a:lnTo>
                  <a:lnTo>
                    <a:pt x="8888" y="3327"/>
                  </a:lnTo>
                  <a:lnTo>
                    <a:pt x="8764" y="3352"/>
                  </a:lnTo>
                  <a:lnTo>
                    <a:pt x="224" y="3352"/>
                  </a:lnTo>
                  <a:lnTo>
                    <a:pt x="149" y="3377"/>
                  </a:lnTo>
                  <a:lnTo>
                    <a:pt x="75" y="3427"/>
                  </a:lnTo>
                  <a:lnTo>
                    <a:pt x="25" y="3476"/>
                  </a:lnTo>
                  <a:lnTo>
                    <a:pt x="0" y="3576"/>
                  </a:lnTo>
                  <a:lnTo>
                    <a:pt x="25" y="3650"/>
                  </a:lnTo>
                  <a:lnTo>
                    <a:pt x="75" y="3700"/>
                  </a:lnTo>
                  <a:lnTo>
                    <a:pt x="149" y="3749"/>
                  </a:lnTo>
                  <a:lnTo>
                    <a:pt x="224" y="3774"/>
                  </a:lnTo>
                  <a:lnTo>
                    <a:pt x="8764" y="3774"/>
                  </a:lnTo>
                  <a:lnTo>
                    <a:pt x="8913" y="3749"/>
                  </a:lnTo>
                  <a:lnTo>
                    <a:pt x="9062" y="3725"/>
                  </a:lnTo>
                  <a:lnTo>
                    <a:pt x="9186" y="3650"/>
                  </a:lnTo>
                  <a:lnTo>
                    <a:pt x="9285" y="3551"/>
                  </a:lnTo>
                  <a:lnTo>
                    <a:pt x="9385" y="3427"/>
                  </a:lnTo>
                  <a:lnTo>
                    <a:pt x="9459" y="3303"/>
                  </a:lnTo>
                  <a:lnTo>
                    <a:pt x="9509" y="3178"/>
                  </a:lnTo>
                  <a:lnTo>
                    <a:pt x="9509" y="3005"/>
                  </a:lnTo>
                  <a:lnTo>
                    <a:pt x="9509" y="199"/>
                  </a:lnTo>
                  <a:lnTo>
                    <a:pt x="9509" y="125"/>
                  </a:lnTo>
                  <a:lnTo>
                    <a:pt x="9459" y="50"/>
                  </a:lnTo>
                  <a:lnTo>
                    <a:pt x="93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6156;p70">
              <a:extLst>
                <a:ext uri="{FF2B5EF4-FFF2-40B4-BE49-F238E27FC236}">
                  <a16:creationId xmlns:a16="http://schemas.microsoft.com/office/drawing/2014/main" id="{8CB4ADA5-F302-8B22-B5E3-8253D7C25956}"/>
                </a:ext>
              </a:extLst>
            </p:cNvPr>
            <p:cNvSpPr/>
            <p:nvPr/>
          </p:nvSpPr>
          <p:spPr>
            <a:xfrm>
              <a:off x="1799675" y="2273450"/>
              <a:ext cx="40375" cy="64575"/>
            </a:xfrm>
            <a:custGeom>
              <a:avLst/>
              <a:gdLst/>
              <a:ahLst/>
              <a:cxnLst/>
              <a:rect l="l" t="t" r="r" b="b"/>
              <a:pathLst>
                <a:path w="1615" h="2583" extrusionOk="0">
                  <a:moveTo>
                    <a:pt x="348" y="1"/>
                  </a:moveTo>
                  <a:lnTo>
                    <a:pt x="274" y="25"/>
                  </a:lnTo>
                  <a:lnTo>
                    <a:pt x="199" y="50"/>
                  </a:lnTo>
                  <a:lnTo>
                    <a:pt x="125" y="125"/>
                  </a:lnTo>
                  <a:lnTo>
                    <a:pt x="75" y="174"/>
                  </a:lnTo>
                  <a:lnTo>
                    <a:pt x="26" y="249"/>
                  </a:lnTo>
                  <a:lnTo>
                    <a:pt x="1" y="323"/>
                  </a:lnTo>
                  <a:lnTo>
                    <a:pt x="1" y="423"/>
                  </a:lnTo>
                  <a:lnTo>
                    <a:pt x="1" y="2160"/>
                  </a:lnTo>
                  <a:lnTo>
                    <a:pt x="1" y="2235"/>
                  </a:lnTo>
                  <a:lnTo>
                    <a:pt x="26" y="2334"/>
                  </a:lnTo>
                  <a:lnTo>
                    <a:pt x="75" y="2409"/>
                  </a:lnTo>
                  <a:lnTo>
                    <a:pt x="125" y="2458"/>
                  </a:lnTo>
                  <a:lnTo>
                    <a:pt x="199" y="2508"/>
                  </a:lnTo>
                  <a:lnTo>
                    <a:pt x="274" y="2558"/>
                  </a:lnTo>
                  <a:lnTo>
                    <a:pt x="348" y="2582"/>
                  </a:lnTo>
                  <a:lnTo>
                    <a:pt x="1490" y="2582"/>
                  </a:lnTo>
                  <a:lnTo>
                    <a:pt x="1565" y="2533"/>
                  </a:lnTo>
                  <a:lnTo>
                    <a:pt x="1615" y="2458"/>
                  </a:lnTo>
                  <a:lnTo>
                    <a:pt x="1615" y="2384"/>
                  </a:lnTo>
                  <a:lnTo>
                    <a:pt x="1615" y="2309"/>
                  </a:lnTo>
                  <a:lnTo>
                    <a:pt x="1565" y="2235"/>
                  </a:lnTo>
                  <a:lnTo>
                    <a:pt x="1490" y="2185"/>
                  </a:lnTo>
                  <a:lnTo>
                    <a:pt x="423" y="2185"/>
                  </a:lnTo>
                  <a:lnTo>
                    <a:pt x="423" y="2160"/>
                  </a:lnTo>
                  <a:lnTo>
                    <a:pt x="423" y="423"/>
                  </a:lnTo>
                  <a:lnTo>
                    <a:pt x="423" y="398"/>
                  </a:lnTo>
                  <a:lnTo>
                    <a:pt x="1490" y="398"/>
                  </a:lnTo>
                  <a:lnTo>
                    <a:pt x="1565" y="348"/>
                  </a:lnTo>
                  <a:lnTo>
                    <a:pt x="1615" y="274"/>
                  </a:lnTo>
                  <a:lnTo>
                    <a:pt x="1615" y="199"/>
                  </a:lnTo>
                  <a:lnTo>
                    <a:pt x="1615" y="125"/>
                  </a:lnTo>
                  <a:lnTo>
                    <a:pt x="1565"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6157;p70">
              <a:extLst>
                <a:ext uri="{FF2B5EF4-FFF2-40B4-BE49-F238E27FC236}">
                  <a16:creationId xmlns:a16="http://schemas.microsoft.com/office/drawing/2014/main" id="{CFB536D6-F4EC-A01B-2072-C52CC38B776E}"/>
                </a:ext>
              </a:extLst>
            </p:cNvPr>
            <p:cNvSpPr/>
            <p:nvPr/>
          </p:nvSpPr>
          <p:spPr>
            <a:xfrm>
              <a:off x="1851200" y="2273450"/>
              <a:ext cx="40975" cy="64575"/>
            </a:xfrm>
            <a:custGeom>
              <a:avLst/>
              <a:gdLst/>
              <a:ahLst/>
              <a:cxnLst/>
              <a:rect l="l" t="t" r="r" b="b"/>
              <a:pathLst>
                <a:path w="1639" h="2583" extrusionOk="0">
                  <a:moveTo>
                    <a:pt x="149" y="1"/>
                  </a:moveTo>
                  <a:lnTo>
                    <a:pt x="75" y="50"/>
                  </a:lnTo>
                  <a:lnTo>
                    <a:pt x="25" y="125"/>
                  </a:lnTo>
                  <a:lnTo>
                    <a:pt x="0" y="199"/>
                  </a:lnTo>
                  <a:lnTo>
                    <a:pt x="0" y="2160"/>
                  </a:lnTo>
                  <a:lnTo>
                    <a:pt x="25" y="2235"/>
                  </a:lnTo>
                  <a:lnTo>
                    <a:pt x="50" y="2334"/>
                  </a:lnTo>
                  <a:lnTo>
                    <a:pt x="75" y="2409"/>
                  </a:lnTo>
                  <a:lnTo>
                    <a:pt x="125" y="2458"/>
                  </a:lnTo>
                  <a:lnTo>
                    <a:pt x="199" y="2508"/>
                  </a:lnTo>
                  <a:lnTo>
                    <a:pt x="273" y="2558"/>
                  </a:lnTo>
                  <a:lnTo>
                    <a:pt x="348" y="2582"/>
                  </a:lnTo>
                  <a:lnTo>
                    <a:pt x="1515" y="2582"/>
                  </a:lnTo>
                  <a:lnTo>
                    <a:pt x="1564" y="2533"/>
                  </a:lnTo>
                  <a:lnTo>
                    <a:pt x="1614" y="2458"/>
                  </a:lnTo>
                  <a:lnTo>
                    <a:pt x="1639" y="2384"/>
                  </a:lnTo>
                  <a:lnTo>
                    <a:pt x="1614" y="2309"/>
                  </a:lnTo>
                  <a:lnTo>
                    <a:pt x="1564" y="2235"/>
                  </a:lnTo>
                  <a:lnTo>
                    <a:pt x="1515" y="2185"/>
                  </a:lnTo>
                  <a:lnTo>
                    <a:pt x="447" y="2185"/>
                  </a:lnTo>
                  <a:lnTo>
                    <a:pt x="422" y="2160"/>
                  </a:lnTo>
                  <a:lnTo>
                    <a:pt x="422" y="199"/>
                  </a:lnTo>
                  <a:lnTo>
                    <a:pt x="398" y="125"/>
                  </a:lnTo>
                  <a:lnTo>
                    <a:pt x="373"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6158;p70">
              <a:extLst>
                <a:ext uri="{FF2B5EF4-FFF2-40B4-BE49-F238E27FC236}">
                  <a16:creationId xmlns:a16="http://schemas.microsoft.com/office/drawing/2014/main" id="{323875E0-2527-3186-B2EC-63EC3040BF87}"/>
                </a:ext>
              </a:extLst>
            </p:cNvPr>
            <p:cNvSpPr/>
            <p:nvPr/>
          </p:nvSpPr>
          <p:spPr>
            <a:xfrm>
              <a:off x="1903325" y="2273450"/>
              <a:ext cx="40375" cy="64575"/>
            </a:xfrm>
            <a:custGeom>
              <a:avLst/>
              <a:gdLst/>
              <a:ahLst/>
              <a:cxnLst/>
              <a:rect l="l" t="t" r="r" b="b"/>
              <a:pathLst>
                <a:path w="1615" h="2583" extrusionOk="0">
                  <a:moveTo>
                    <a:pt x="1192" y="398"/>
                  </a:moveTo>
                  <a:lnTo>
                    <a:pt x="1217" y="423"/>
                  </a:lnTo>
                  <a:lnTo>
                    <a:pt x="1217" y="2160"/>
                  </a:lnTo>
                  <a:lnTo>
                    <a:pt x="1192" y="2185"/>
                  </a:lnTo>
                  <a:lnTo>
                    <a:pt x="423" y="2185"/>
                  </a:lnTo>
                  <a:lnTo>
                    <a:pt x="398" y="2160"/>
                  </a:lnTo>
                  <a:lnTo>
                    <a:pt x="398" y="423"/>
                  </a:lnTo>
                  <a:lnTo>
                    <a:pt x="423" y="398"/>
                  </a:lnTo>
                  <a:close/>
                  <a:moveTo>
                    <a:pt x="324" y="1"/>
                  </a:moveTo>
                  <a:lnTo>
                    <a:pt x="249" y="25"/>
                  </a:lnTo>
                  <a:lnTo>
                    <a:pt x="175" y="50"/>
                  </a:lnTo>
                  <a:lnTo>
                    <a:pt x="125" y="125"/>
                  </a:lnTo>
                  <a:lnTo>
                    <a:pt x="75" y="174"/>
                  </a:lnTo>
                  <a:lnTo>
                    <a:pt x="26" y="249"/>
                  </a:lnTo>
                  <a:lnTo>
                    <a:pt x="1" y="323"/>
                  </a:lnTo>
                  <a:lnTo>
                    <a:pt x="1" y="423"/>
                  </a:lnTo>
                  <a:lnTo>
                    <a:pt x="1" y="2160"/>
                  </a:lnTo>
                  <a:lnTo>
                    <a:pt x="1" y="2235"/>
                  </a:lnTo>
                  <a:lnTo>
                    <a:pt x="26" y="2334"/>
                  </a:lnTo>
                  <a:lnTo>
                    <a:pt x="75" y="2409"/>
                  </a:lnTo>
                  <a:lnTo>
                    <a:pt x="125" y="2458"/>
                  </a:lnTo>
                  <a:lnTo>
                    <a:pt x="175" y="2508"/>
                  </a:lnTo>
                  <a:lnTo>
                    <a:pt x="249" y="2558"/>
                  </a:lnTo>
                  <a:lnTo>
                    <a:pt x="324" y="2582"/>
                  </a:lnTo>
                  <a:lnTo>
                    <a:pt x="1267" y="2582"/>
                  </a:lnTo>
                  <a:lnTo>
                    <a:pt x="1366" y="2558"/>
                  </a:lnTo>
                  <a:lnTo>
                    <a:pt x="1441" y="2508"/>
                  </a:lnTo>
                  <a:lnTo>
                    <a:pt x="1490" y="2458"/>
                  </a:lnTo>
                  <a:lnTo>
                    <a:pt x="1540" y="2409"/>
                  </a:lnTo>
                  <a:lnTo>
                    <a:pt x="1590" y="2334"/>
                  </a:lnTo>
                  <a:lnTo>
                    <a:pt x="1615" y="2235"/>
                  </a:lnTo>
                  <a:lnTo>
                    <a:pt x="1615" y="2160"/>
                  </a:lnTo>
                  <a:lnTo>
                    <a:pt x="1615" y="423"/>
                  </a:lnTo>
                  <a:lnTo>
                    <a:pt x="1615" y="323"/>
                  </a:lnTo>
                  <a:lnTo>
                    <a:pt x="1590" y="249"/>
                  </a:lnTo>
                  <a:lnTo>
                    <a:pt x="1540" y="174"/>
                  </a:lnTo>
                  <a:lnTo>
                    <a:pt x="1490" y="125"/>
                  </a:lnTo>
                  <a:lnTo>
                    <a:pt x="1441" y="50"/>
                  </a:lnTo>
                  <a:lnTo>
                    <a:pt x="1366" y="25"/>
                  </a:lnTo>
                  <a:lnTo>
                    <a:pt x="1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6159;p70">
              <a:extLst>
                <a:ext uri="{FF2B5EF4-FFF2-40B4-BE49-F238E27FC236}">
                  <a16:creationId xmlns:a16="http://schemas.microsoft.com/office/drawing/2014/main" id="{8A0C1058-C36A-16F2-774F-9E9FC1038C91}"/>
                </a:ext>
              </a:extLst>
            </p:cNvPr>
            <p:cNvSpPr/>
            <p:nvPr/>
          </p:nvSpPr>
          <p:spPr>
            <a:xfrm>
              <a:off x="1954850" y="2273450"/>
              <a:ext cx="40375" cy="64575"/>
            </a:xfrm>
            <a:custGeom>
              <a:avLst/>
              <a:gdLst/>
              <a:ahLst/>
              <a:cxnLst/>
              <a:rect l="l" t="t" r="r" b="b"/>
              <a:pathLst>
                <a:path w="1615" h="2583" extrusionOk="0">
                  <a:moveTo>
                    <a:pt x="348" y="1"/>
                  </a:moveTo>
                  <a:lnTo>
                    <a:pt x="273" y="25"/>
                  </a:lnTo>
                  <a:lnTo>
                    <a:pt x="199" y="50"/>
                  </a:lnTo>
                  <a:lnTo>
                    <a:pt x="125" y="125"/>
                  </a:lnTo>
                  <a:lnTo>
                    <a:pt x="75" y="174"/>
                  </a:lnTo>
                  <a:lnTo>
                    <a:pt x="25" y="249"/>
                  </a:lnTo>
                  <a:lnTo>
                    <a:pt x="0" y="323"/>
                  </a:lnTo>
                  <a:lnTo>
                    <a:pt x="0" y="423"/>
                  </a:lnTo>
                  <a:lnTo>
                    <a:pt x="0" y="1068"/>
                  </a:lnTo>
                  <a:lnTo>
                    <a:pt x="0" y="1143"/>
                  </a:lnTo>
                  <a:lnTo>
                    <a:pt x="25" y="1242"/>
                  </a:lnTo>
                  <a:lnTo>
                    <a:pt x="75" y="1316"/>
                  </a:lnTo>
                  <a:lnTo>
                    <a:pt x="125" y="1366"/>
                  </a:lnTo>
                  <a:lnTo>
                    <a:pt x="199" y="1416"/>
                  </a:lnTo>
                  <a:lnTo>
                    <a:pt x="273" y="1465"/>
                  </a:lnTo>
                  <a:lnTo>
                    <a:pt x="348" y="1490"/>
                  </a:lnTo>
                  <a:lnTo>
                    <a:pt x="1192" y="1490"/>
                  </a:lnTo>
                  <a:lnTo>
                    <a:pt x="1217" y="1515"/>
                  </a:lnTo>
                  <a:lnTo>
                    <a:pt x="1217" y="2160"/>
                  </a:lnTo>
                  <a:lnTo>
                    <a:pt x="1192" y="2185"/>
                  </a:lnTo>
                  <a:lnTo>
                    <a:pt x="125" y="2185"/>
                  </a:lnTo>
                  <a:lnTo>
                    <a:pt x="75" y="2235"/>
                  </a:lnTo>
                  <a:lnTo>
                    <a:pt x="25" y="2309"/>
                  </a:lnTo>
                  <a:lnTo>
                    <a:pt x="0" y="2384"/>
                  </a:lnTo>
                  <a:lnTo>
                    <a:pt x="25" y="2458"/>
                  </a:lnTo>
                  <a:lnTo>
                    <a:pt x="75" y="2533"/>
                  </a:lnTo>
                  <a:lnTo>
                    <a:pt x="125" y="2582"/>
                  </a:lnTo>
                  <a:lnTo>
                    <a:pt x="1291" y="2582"/>
                  </a:lnTo>
                  <a:lnTo>
                    <a:pt x="1366" y="2558"/>
                  </a:lnTo>
                  <a:lnTo>
                    <a:pt x="1440" y="2508"/>
                  </a:lnTo>
                  <a:lnTo>
                    <a:pt x="1490" y="2458"/>
                  </a:lnTo>
                  <a:lnTo>
                    <a:pt x="1564" y="2409"/>
                  </a:lnTo>
                  <a:lnTo>
                    <a:pt x="1589" y="2334"/>
                  </a:lnTo>
                  <a:lnTo>
                    <a:pt x="1614" y="2235"/>
                  </a:lnTo>
                  <a:lnTo>
                    <a:pt x="1614" y="2160"/>
                  </a:lnTo>
                  <a:lnTo>
                    <a:pt x="1614" y="1515"/>
                  </a:lnTo>
                  <a:lnTo>
                    <a:pt x="1614" y="1416"/>
                  </a:lnTo>
                  <a:lnTo>
                    <a:pt x="1589" y="1341"/>
                  </a:lnTo>
                  <a:lnTo>
                    <a:pt x="1564" y="1267"/>
                  </a:lnTo>
                  <a:lnTo>
                    <a:pt x="1490" y="1217"/>
                  </a:lnTo>
                  <a:lnTo>
                    <a:pt x="1440" y="1143"/>
                  </a:lnTo>
                  <a:lnTo>
                    <a:pt x="1366" y="1118"/>
                  </a:lnTo>
                  <a:lnTo>
                    <a:pt x="1291" y="1093"/>
                  </a:lnTo>
                  <a:lnTo>
                    <a:pt x="422" y="1093"/>
                  </a:lnTo>
                  <a:lnTo>
                    <a:pt x="422" y="1068"/>
                  </a:lnTo>
                  <a:lnTo>
                    <a:pt x="422" y="423"/>
                  </a:lnTo>
                  <a:lnTo>
                    <a:pt x="422" y="398"/>
                  </a:lnTo>
                  <a:lnTo>
                    <a:pt x="1490" y="398"/>
                  </a:lnTo>
                  <a:lnTo>
                    <a:pt x="1564" y="348"/>
                  </a:lnTo>
                  <a:lnTo>
                    <a:pt x="1614" y="274"/>
                  </a:lnTo>
                  <a:lnTo>
                    <a:pt x="1614" y="199"/>
                  </a:lnTo>
                  <a:lnTo>
                    <a:pt x="1614" y="125"/>
                  </a:lnTo>
                  <a:lnTo>
                    <a:pt x="1564"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6160;p70">
              <a:extLst>
                <a:ext uri="{FF2B5EF4-FFF2-40B4-BE49-F238E27FC236}">
                  <a16:creationId xmlns:a16="http://schemas.microsoft.com/office/drawing/2014/main" id="{922B7D3B-D359-E296-EA0A-A1B68F0E1A08}"/>
                </a:ext>
              </a:extLst>
            </p:cNvPr>
            <p:cNvSpPr/>
            <p:nvPr/>
          </p:nvSpPr>
          <p:spPr>
            <a:xfrm>
              <a:off x="2006350" y="2273450"/>
              <a:ext cx="41000" cy="64575"/>
            </a:xfrm>
            <a:custGeom>
              <a:avLst/>
              <a:gdLst/>
              <a:ahLst/>
              <a:cxnLst/>
              <a:rect l="l" t="t" r="r" b="b"/>
              <a:pathLst>
                <a:path w="1640" h="2583" extrusionOk="0">
                  <a:moveTo>
                    <a:pt x="349" y="1"/>
                  </a:moveTo>
                  <a:lnTo>
                    <a:pt x="274" y="25"/>
                  </a:lnTo>
                  <a:lnTo>
                    <a:pt x="200" y="50"/>
                  </a:lnTo>
                  <a:lnTo>
                    <a:pt x="125" y="125"/>
                  </a:lnTo>
                  <a:lnTo>
                    <a:pt x="75" y="174"/>
                  </a:lnTo>
                  <a:lnTo>
                    <a:pt x="51" y="249"/>
                  </a:lnTo>
                  <a:lnTo>
                    <a:pt x="26" y="323"/>
                  </a:lnTo>
                  <a:lnTo>
                    <a:pt x="1" y="423"/>
                  </a:lnTo>
                  <a:lnTo>
                    <a:pt x="1" y="2160"/>
                  </a:lnTo>
                  <a:lnTo>
                    <a:pt x="26" y="2235"/>
                  </a:lnTo>
                  <a:lnTo>
                    <a:pt x="51" y="2334"/>
                  </a:lnTo>
                  <a:lnTo>
                    <a:pt x="75" y="2409"/>
                  </a:lnTo>
                  <a:lnTo>
                    <a:pt x="125" y="2458"/>
                  </a:lnTo>
                  <a:lnTo>
                    <a:pt x="200" y="2508"/>
                  </a:lnTo>
                  <a:lnTo>
                    <a:pt x="274" y="2558"/>
                  </a:lnTo>
                  <a:lnTo>
                    <a:pt x="349" y="2582"/>
                  </a:lnTo>
                  <a:lnTo>
                    <a:pt x="1515" y="2582"/>
                  </a:lnTo>
                  <a:lnTo>
                    <a:pt x="1565" y="2533"/>
                  </a:lnTo>
                  <a:lnTo>
                    <a:pt x="1615" y="2458"/>
                  </a:lnTo>
                  <a:lnTo>
                    <a:pt x="1639" y="2384"/>
                  </a:lnTo>
                  <a:lnTo>
                    <a:pt x="1615" y="2309"/>
                  </a:lnTo>
                  <a:lnTo>
                    <a:pt x="1565" y="2235"/>
                  </a:lnTo>
                  <a:lnTo>
                    <a:pt x="1515" y="2185"/>
                  </a:lnTo>
                  <a:lnTo>
                    <a:pt x="448" y="2185"/>
                  </a:lnTo>
                  <a:lnTo>
                    <a:pt x="423" y="2160"/>
                  </a:lnTo>
                  <a:lnTo>
                    <a:pt x="423" y="1490"/>
                  </a:lnTo>
                  <a:lnTo>
                    <a:pt x="1217" y="1490"/>
                  </a:lnTo>
                  <a:lnTo>
                    <a:pt x="1292" y="1440"/>
                  </a:lnTo>
                  <a:lnTo>
                    <a:pt x="1342" y="1366"/>
                  </a:lnTo>
                  <a:lnTo>
                    <a:pt x="1342" y="1292"/>
                  </a:lnTo>
                  <a:lnTo>
                    <a:pt x="1342" y="1217"/>
                  </a:lnTo>
                  <a:lnTo>
                    <a:pt x="1292" y="1143"/>
                  </a:lnTo>
                  <a:lnTo>
                    <a:pt x="1217" y="1093"/>
                  </a:lnTo>
                  <a:lnTo>
                    <a:pt x="423" y="1093"/>
                  </a:lnTo>
                  <a:lnTo>
                    <a:pt x="423" y="423"/>
                  </a:lnTo>
                  <a:lnTo>
                    <a:pt x="448" y="398"/>
                  </a:lnTo>
                  <a:lnTo>
                    <a:pt x="1515" y="398"/>
                  </a:lnTo>
                  <a:lnTo>
                    <a:pt x="1565" y="348"/>
                  </a:lnTo>
                  <a:lnTo>
                    <a:pt x="1615" y="274"/>
                  </a:lnTo>
                  <a:lnTo>
                    <a:pt x="1639" y="199"/>
                  </a:lnTo>
                  <a:lnTo>
                    <a:pt x="1615" y="125"/>
                  </a:lnTo>
                  <a:lnTo>
                    <a:pt x="1565" y="50"/>
                  </a:lnTo>
                  <a:lnTo>
                    <a:pt x="15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6161;p70">
              <a:extLst>
                <a:ext uri="{FF2B5EF4-FFF2-40B4-BE49-F238E27FC236}">
                  <a16:creationId xmlns:a16="http://schemas.microsoft.com/office/drawing/2014/main" id="{31EA056F-29C8-94A7-1D41-8982B93636A2}"/>
                </a:ext>
              </a:extLst>
            </p:cNvPr>
            <p:cNvSpPr/>
            <p:nvPr/>
          </p:nvSpPr>
          <p:spPr>
            <a:xfrm>
              <a:off x="1894650" y="2174775"/>
              <a:ext cx="55875" cy="55875"/>
            </a:xfrm>
            <a:custGeom>
              <a:avLst/>
              <a:gdLst/>
              <a:ahLst/>
              <a:cxnLst/>
              <a:rect l="l" t="t" r="r" b="b"/>
              <a:pathLst>
                <a:path w="2235" h="2235" extrusionOk="0">
                  <a:moveTo>
                    <a:pt x="1515" y="422"/>
                  </a:moveTo>
                  <a:lnTo>
                    <a:pt x="422" y="1515"/>
                  </a:lnTo>
                  <a:lnTo>
                    <a:pt x="422" y="1415"/>
                  </a:lnTo>
                  <a:lnTo>
                    <a:pt x="422" y="1341"/>
                  </a:lnTo>
                  <a:lnTo>
                    <a:pt x="472" y="1117"/>
                  </a:lnTo>
                  <a:lnTo>
                    <a:pt x="571" y="919"/>
                  </a:lnTo>
                  <a:lnTo>
                    <a:pt x="745" y="720"/>
                  </a:lnTo>
                  <a:lnTo>
                    <a:pt x="919" y="571"/>
                  </a:lnTo>
                  <a:lnTo>
                    <a:pt x="1142" y="472"/>
                  </a:lnTo>
                  <a:lnTo>
                    <a:pt x="1341" y="422"/>
                  </a:lnTo>
                  <a:close/>
                  <a:moveTo>
                    <a:pt x="1813" y="720"/>
                  </a:moveTo>
                  <a:lnTo>
                    <a:pt x="1837" y="819"/>
                  </a:lnTo>
                  <a:lnTo>
                    <a:pt x="1813" y="944"/>
                  </a:lnTo>
                  <a:lnTo>
                    <a:pt x="1788" y="1093"/>
                  </a:lnTo>
                  <a:lnTo>
                    <a:pt x="1713" y="1242"/>
                  </a:lnTo>
                  <a:lnTo>
                    <a:pt x="1614" y="1366"/>
                  </a:lnTo>
                  <a:lnTo>
                    <a:pt x="1515" y="1490"/>
                  </a:lnTo>
                  <a:lnTo>
                    <a:pt x="1316" y="1664"/>
                  </a:lnTo>
                  <a:lnTo>
                    <a:pt x="1117" y="1763"/>
                  </a:lnTo>
                  <a:lnTo>
                    <a:pt x="919" y="1813"/>
                  </a:lnTo>
                  <a:lnTo>
                    <a:pt x="720" y="1813"/>
                  </a:lnTo>
                  <a:lnTo>
                    <a:pt x="1813" y="720"/>
                  </a:lnTo>
                  <a:close/>
                  <a:moveTo>
                    <a:pt x="1266" y="0"/>
                  </a:moveTo>
                  <a:lnTo>
                    <a:pt x="1068" y="50"/>
                  </a:lnTo>
                  <a:lnTo>
                    <a:pt x="844" y="149"/>
                  </a:lnTo>
                  <a:lnTo>
                    <a:pt x="646" y="273"/>
                  </a:lnTo>
                  <a:lnTo>
                    <a:pt x="447" y="447"/>
                  </a:lnTo>
                  <a:lnTo>
                    <a:pt x="273" y="621"/>
                  </a:lnTo>
                  <a:lnTo>
                    <a:pt x="149" y="844"/>
                  </a:lnTo>
                  <a:lnTo>
                    <a:pt x="75" y="1043"/>
                  </a:lnTo>
                  <a:lnTo>
                    <a:pt x="25" y="1266"/>
                  </a:lnTo>
                  <a:lnTo>
                    <a:pt x="0" y="1465"/>
                  </a:lnTo>
                  <a:lnTo>
                    <a:pt x="50" y="1664"/>
                  </a:lnTo>
                  <a:lnTo>
                    <a:pt x="124" y="1837"/>
                  </a:lnTo>
                  <a:lnTo>
                    <a:pt x="248" y="1986"/>
                  </a:lnTo>
                  <a:lnTo>
                    <a:pt x="373" y="2110"/>
                  </a:lnTo>
                  <a:lnTo>
                    <a:pt x="522" y="2160"/>
                  </a:lnTo>
                  <a:lnTo>
                    <a:pt x="671" y="2210"/>
                  </a:lnTo>
                  <a:lnTo>
                    <a:pt x="844" y="2235"/>
                  </a:lnTo>
                  <a:lnTo>
                    <a:pt x="1093" y="2210"/>
                  </a:lnTo>
                  <a:lnTo>
                    <a:pt x="1341" y="2110"/>
                  </a:lnTo>
                  <a:lnTo>
                    <a:pt x="1564" y="1986"/>
                  </a:lnTo>
                  <a:lnTo>
                    <a:pt x="1813" y="1788"/>
                  </a:lnTo>
                  <a:lnTo>
                    <a:pt x="1962" y="1614"/>
                  </a:lnTo>
                  <a:lnTo>
                    <a:pt x="2086" y="1415"/>
                  </a:lnTo>
                  <a:lnTo>
                    <a:pt x="2160" y="1217"/>
                  </a:lnTo>
                  <a:lnTo>
                    <a:pt x="2235" y="993"/>
                  </a:lnTo>
                  <a:lnTo>
                    <a:pt x="2235" y="770"/>
                  </a:lnTo>
                  <a:lnTo>
                    <a:pt x="2210" y="571"/>
                  </a:lnTo>
                  <a:lnTo>
                    <a:pt x="2135" y="397"/>
                  </a:lnTo>
                  <a:lnTo>
                    <a:pt x="2011" y="224"/>
                  </a:lnTo>
                  <a:lnTo>
                    <a:pt x="1837" y="124"/>
                  </a:lnTo>
                  <a:lnTo>
                    <a:pt x="1664" y="25"/>
                  </a:lnTo>
                  <a:lnTo>
                    <a:pt x="1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6785;p70">
            <a:extLst>
              <a:ext uri="{FF2B5EF4-FFF2-40B4-BE49-F238E27FC236}">
                <a16:creationId xmlns:a16="http://schemas.microsoft.com/office/drawing/2014/main" id="{386A05A5-8F94-0D19-5567-096FD7C99444}"/>
              </a:ext>
            </a:extLst>
          </p:cNvPr>
          <p:cNvGrpSpPr/>
          <p:nvPr/>
        </p:nvGrpSpPr>
        <p:grpSpPr>
          <a:xfrm>
            <a:off x="1759718" y="2164180"/>
            <a:ext cx="264794" cy="438431"/>
            <a:chOff x="5590025" y="4108100"/>
            <a:chExt cx="212925" cy="352550"/>
          </a:xfrm>
        </p:grpSpPr>
        <p:sp>
          <p:nvSpPr>
            <p:cNvPr id="3947" name="Google Shape;6786;p70">
              <a:extLst>
                <a:ext uri="{FF2B5EF4-FFF2-40B4-BE49-F238E27FC236}">
                  <a16:creationId xmlns:a16="http://schemas.microsoft.com/office/drawing/2014/main" id="{FB6B830B-C2FD-EB81-BF1D-06AEB528662C}"/>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6787;p70">
              <a:extLst>
                <a:ext uri="{FF2B5EF4-FFF2-40B4-BE49-F238E27FC236}">
                  <a16:creationId xmlns:a16="http://schemas.microsoft.com/office/drawing/2014/main" id="{5C602E27-1654-BF81-5E16-08897A338725}"/>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6788;p70">
              <a:extLst>
                <a:ext uri="{FF2B5EF4-FFF2-40B4-BE49-F238E27FC236}">
                  <a16:creationId xmlns:a16="http://schemas.microsoft.com/office/drawing/2014/main" id="{256B6BD4-8CC5-C296-F9EE-5F0A563057F8}"/>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6789;p70">
              <a:extLst>
                <a:ext uri="{FF2B5EF4-FFF2-40B4-BE49-F238E27FC236}">
                  <a16:creationId xmlns:a16="http://schemas.microsoft.com/office/drawing/2014/main" id="{336636E7-9B13-C8E8-C0DD-D8607A6B3388}"/>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6790;p70">
              <a:extLst>
                <a:ext uri="{FF2B5EF4-FFF2-40B4-BE49-F238E27FC236}">
                  <a16:creationId xmlns:a16="http://schemas.microsoft.com/office/drawing/2014/main" id="{23E6FFC3-DA4A-BE70-7E0A-E8DB2D831190}"/>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6791;p70">
              <a:extLst>
                <a:ext uri="{FF2B5EF4-FFF2-40B4-BE49-F238E27FC236}">
                  <a16:creationId xmlns:a16="http://schemas.microsoft.com/office/drawing/2014/main" id="{34C64AF9-8419-6380-412C-25F4EDADFCF6}"/>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6792;p70">
              <a:extLst>
                <a:ext uri="{FF2B5EF4-FFF2-40B4-BE49-F238E27FC236}">
                  <a16:creationId xmlns:a16="http://schemas.microsoft.com/office/drawing/2014/main" id="{D8B2E95F-3BC7-7E0B-0466-C7E7CAA32BCF}"/>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6793;p70">
              <a:extLst>
                <a:ext uri="{FF2B5EF4-FFF2-40B4-BE49-F238E27FC236}">
                  <a16:creationId xmlns:a16="http://schemas.microsoft.com/office/drawing/2014/main" id="{F9AD432B-F203-8FA9-E08D-52856E4CB0A1}"/>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6794;p70">
              <a:extLst>
                <a:ext uri="{FF2B5EF4-FFF2-40B4-BE49-F238E27FC236}">
                  <a16:creationId xmlns:a16="http://schemas.microsoft.com/office/drawing/2014/main" id="{A87714E9-D726-9E55-2EE1-55789E63C805}"/>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6795;p70">
              <a:extLst>
                <a:ext uri="{FF2B5EF4-FFF2-40B4-BE49-F238E27FC236}">
                  <a16:creationId xmlns:a16="http://schemas.microsoft.com/office/drawing/2014/main" id="{3B6D1C10-5710-9146-4570-AEF49FCA7DC6}"/>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6796;p70">
              <a:extLst>
                <a:ext uri="{FF2B5EF4-FFF2-40B4-BE49-F238E27FC236}">
                  <a16:creationId xmlns:a16="http://schemas.microsoft.com/office/drawing/2014/main" id="{2B7E0681-A9A7-DBEA-EC31-DFB4C3E4A51A}"/>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6797;p70">
              <a:extLst>
                <a:ext uri="{FF2B5EF4-FFF2-40B4-BE49-F238E27FC236}">
                  <a16:creationId xmlns:a16="http://schemas.microsoft.com/office/drawing/2014/main" id="{6585D84F-0734-F03C-981B-66E2609C73EE}"/>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6798;p70">
              <a:extLst>
                <a:ext uri="{FF2B5EF4-FFF2-40B4-BE49-F238E27FC236}">
                  <a16:creationId xmlns:a16="http://schemas.microsoft.com/office/drawing/2014/main" id="{8AEFC8AC-9CEE-8942-E7AB-1507D4DB4603}"/>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6799;p70">
              <a:extLst>
                <a:ext uri="{FF2B5EF4-FFF2-40B4-BE49-F238E27FC236}">
                  <a16:creationId xmlns:a16="http://schemas.microsoft.com/office/drawing/2014/main" id="{39037BE3-1E5B-03D6-24E4-9108A7132CF3}"/>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6800;p70">
              <a:extLst>
                <a:ext uri="{FF2B5EF4-FFF2-40B4-BE49-F238E27FC236}">
                  <a16:creationId xmlns:a16="http://schemas.microsoft.com/office/drawing/2014/main" id="{C956A4CE-0AC7-790B-07DA-AE0F4C67A728}"/>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6801;p70">
              <a:extLst>
                <a:ext uri="{FF2B5EF4-FFF2-40B4-BE49-F238E27FC236}">
                  <a16:creationId xmlns:a16="http://schemas.microsoft.com/office/drawing/2014/main" id="{48BE84F4-EB30-AC2A-C40D-ECB374E8F7B9}"/>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6802;p70">
              <a:extLst>
                <a:ext uri="{FF2B5EF4-FFF2-40B4-BE49-F238E27FC236}">
                  <a16:creationId xmlns:a16="http://schemas.microsoft.com/office/drawing/2014/main" id="{94006DC6-0885-8A99-CA49-6115950F6E33}"/>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6803;p70">
              <a:extLst>
                <a:ext uri="{FF2B5EF4-FFF2-40B4-BE49-F238E27FC236}">
                  <a16:creationId xmlns:a16="http://schemas.microsoft.com/office/drawing/2014/main" id="{8DE6DBD0-334C-BDC9-D75E-597D84AC4858}"/>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6804;p70">
              <a:extLst>
                <a:ext uri="{FF2B5EF4-FFF2-40B4-BE49-F238E27FC236}">
                  <a16:creationId xmlns:a16="http://schemas.microsoft.com/office/drawing/2014/main" id="{07316E67-BC99-0438-CC95-F3280AA41679}"/>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6805;p70">
              <a:extLst>
                <a:ext uri="{FF2B5EF4-FFF2-40B4-BE49-F238E27FC236}">
                  <a16:creationId xmlns:a16="http://schemas.microsoft.com/office/drawing/2014/main" id="{E4EDDA97-E1E4-8A5A-EEC6-61415A400FC4}"/>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6806;p70">
              <a:extLst>
                <a:ext uri="{FF2B5EF4-FFF2-40B4-BE49-F238E27FC236}">
                  <a16:creationId xmlns:a16="http://schemas.microsoft.com/office/drawing/2014/main" id="{BDF3A307-6AEE-FE0E-E7DC-9DAB9B187AC4}"/>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6807;p70">
              <a:extLst>
                <a:ext uri="{FF2B5EF4-FFF2-40B4-BE49-F238E27FC236}">
                  <a16:creationId xmlns:a16="http://schemas.microsoft.com/office/drawing/2014/main" id="{54F25E71-9FFB-90FE-F524-55012DFA0A85}"/>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6808;p70">
              <a:extLst>
                <a:ext uri="{FF2B5EF4-FFF2-40B4-BE49-F238E27FC236}">
                  <a16:creationId xmlns:a16="http://schemas.microsoft.com/office/drawing/2014/main" id="{A2DFE020-732B-E3A3-BE91-A8B74C8D342F}"/>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6809;p70">
              <a:extLst>
                <a:ext uri="{FF2B5EF4-FFF2-40B4-BE49-F238E27FC236}">
                  <a16:creationId xmlns:a16="http://schemas.microsoft.com/office/drawing/2014/main" id="{86D6FC7B-F5C8-204B-C2B7-3A821F162925}"/>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6810;p70">
              <a:extLst>
                <a:ext uri="{FF2B5EF4-FFF2-40B4-BE49-F238E27FC236}">
                  <a16:creationId xmlns:a16="http://schemas.microsoft.com/office/drawing/2014/main" id="{EDC94F51-BAE8-F20C-84D4-2A9C11ECD475}"/>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6811;p70">
              <a:extLst>
                <a:ext uri="{FF2B5EF4-FFF2-40B4-BE49-F238E27FC236}">
                  <a16:creationId xmlns:a16="http://schemas.microsoft.com/office/drawing/2014/main" id="{C0E3572B-B7ED-26F3-4BB7-277DC7241C6D}"/>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6812;p70">
              <a:extLst>
                <a:ext uri="{FF2B5EF4-FFF2-40B4-BE49-F238E27FC236}">
                  <a16:creationId xmlns:a16="http://schemas.microsoft.com/office/drawing/2014/main" id="{D06243A5-67B9-748F-F274-DCB4814CE283}"/>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6840;p70">
            <a:extLst>
              <a:ext uri="{FF2B5EF4-FFF2-40B4-BE49-F238E27FC236}">
                <a16:creationId xmlns:a16="http://schemas.microsoft.com/office/drawing/2014/main" id="{DB4F4C47-4EB6-9E2A-969B-CAAB73B1D4F8}"/>
              </a:ext>
            </a:extLst>
          </p:cNvPr>
          <p:cNvGrpSpPr/>
          <p:nvPr/>
        </p:nvGrpSpPr>
        <p:grpSpPr>
          <a:xfrm>
            <a:off x="2081013" y="3566017"/>
            <a:ext cx="558955" cy="464830"/>
            <a:chOff x="7029325" y="4168925"/>
            <a:chExt cx="286150" cy="230925"/>
          </a:xfrm>
        </p:grpSpPr>
        <p:sp>
          <p:nvSpPr>
            <p:cNvPr id="3975" name="Google Shape;6841;p70">
              <a:extLst>
                <a:ext uri="{FF2B5EF4-FFF2-40B4-BE49-F238E27FC236}">
                  <a16:creationId xmlns:a16="http://schemas.microsoft.com/office/drawing/2014/main" id="{F26A1042-187A-CF18-B173-81AC4A285DC2}"/>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6842;p70">
              <a:extLst>
                <a:ext uri="{FF2B5EF4-FFF2-40B4-BE49-F238E27FC236}">
                  <a16:creationId xmlns:a16="http://schemas.microsoft.com/office/drawing/2014/main" id="{BE19417C-15F5-246A-DE8E-9A2A761589BC}"/>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6848;p70">
              <a:extLst>
                <a:ext uri="{FF2B5EF4-FFF2-40B4-BE49-F238E27FC236}">
                  <a16:creationId xmlns:a16="http://schemas.microsoft.com/office/drawing/2014/main" id="{FD1FF632-0CB7-A545-E475-339A6A1D96BD}"/>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6849;p70">
              <a:extLst>
                <a:ext uri="{FF2B5EF4-FFF2-40B4-BE49-F238E27FC236}">
                  <a16:creationId xmlns:a16="http://schemas.microsoft.com/office/drawing/2014/main" id="{AF43F813-9BA6-ADAE-1844-67915253E1BB}"/>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6850;p70">
              <a:extLst>
                <a:ext uri="{FF2B5EF4-FFF2-40B4-BE49-F238E27FC236}">
                  <a16:creationId xmlns:a16="http://schemas.microsoft.com/office/drawing/2014/main" id="{37296463-A709-D452-6088-0C9C48498F64}"/>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6851;p70">
              <a:extLst>
                <a:ext uri="{FF2B5EF4-FFF2-40B4-BE49-F238E27FC236}">
                  <a16:creationId xmlns:a16="http://schemas.microsoft.com/office/drawing/2014/main" id="{100B6DEA-FB1A-1B50-BE9A-70F2A2CE2436}"/>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6852;p70">
              <a:extLst>
                <a:ext uri="{FF2B5EF4-FFF2-40B4-BE49-F238E27FC236}">
                  <a16:creationId xmlns:a16="http://schemas.microsoft.com/office/drawing/2014/main" id="{50DDCC7F-3EBF-BBFF-33AE-B28B783F1461}"/>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6853;p70">
              <a:extLst>
                <a:ext uri="{FF2B5EF4-FFF2-40B4-BE49-F238E27FC236}">
                  <a16:creationId xmlns:a16="http://schemas.microsoft.com/office/drawing/2014/main" id="{8E283CE9-F67C-EBD6-B4D8-8DE6835BCA21}"/>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6854;p70">
              <a:extLst>
                <a:ext uri="{FF2B5EF4-FFF2-40B4-BE49-F238E27FC236}">
                  <a16:creationId xmlns:a16="http://schemas.microsoft.com/office/drawing/2014/main" id="{EBFDD5BC-709F-AEE9-DEB9-9CA0446AAFC1}"/>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6855;p70">
              <a:extLst>
                <a:ext uri="{FF2B5EF4-FFF2-40B4-BE49-F238E27FC236}">
                  <a16:creationId xmlns:a16="http://schemas.microsoft.com/office/drawing/2014/main" id="{5665E8C3-7B2B-F47A-0A90-5B7569CCC9C9}"/>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F0000"/>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6856;p70">
              <a:extLst>
                <a:ext uri="{FF2B5EF4-FFF2-40B4-BE49-F238E27FC236}">
                  <a16:creationId xmlns:a16="http://schemas.microsoft.com/office/drawing/2014/main" id="{B37365A3-336A-459D-CB96-6BAA69BA87FD}"/>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6858;p70">
              <a:extLst>
                <a:ext uri="{FF2B5EF4-FFF2-40B4-BE49-F238E27FC236}">
                  <a16:creationId xmlns:a16="http://schemas.microsoft.com/office/drawing/2014/main" id="{36FACD6B-C880-62FB-9C20-8A859E8129AA}"/>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6859;p70">
              <a:extLst>
                <a:ext uri="{FF2B5EF4-FFF2-40B4-BE49-F238E27FC236}">
                  <a16:creationId xmlns:a16="http://schemas.microsoft.com/office/drawing/2014/main" id="{D0C7E337-3C2C-9914-862D-578FC9A0423A}"/>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6840;p70">
            <a:extLst>
              <a:ext uri="{FF2B5EF4-FFF2-40B4-BE49-F238E27FC236}">
                <a16:creationId xmlns:a16="http://schemas.microsoft.com/office/drawing/2014/main" id="{E799742B-F437-23D3-D30A-055C772E99C4}"/>
              </a:ext>
            </a:extLst>
          </p:cNvPr>
          <p:cNvGrpSpPr/>
          <p:nvPr/>
        </p:nvGrpSpPr>
        <p:grpSpPr>
          <a:xfrm>
            <a:off x="7237974" y="3573196"/>
            <a:ext cx="557734" cy="464830"/>
            <a:chOff x="7096350" y="4168925"/>
            <a:chExt cx="285525" cy="230925"/>
          </a:xfrm>
        </p:grpSpPr>
        <p:sp>
          <p:nvSpPr>
            <p:cNvPr id="3989" name="Google Shape;6841;p70">
              <a:extLst>
                <a:ext uri="{FF2B5EF4-FFF2-40B4-BE49-F238E27FC236}">
                  <a16:creationId xmlns:a16="http://schemas.microsoft.com/office/drawing/2014/main" id="{45475B98-BCB0-CC60-D79F-0D75666D7F05}"/>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6842;p70">
              <a:extLst>
                <a:ext uri="{FF2B5EF4-FFF2-40B4-BE49-F238E27FC236}">
                  <a16:creationId xmlns:a16="http://schemas.microsoft.com/office/drawing/2014/main" id="{F1504598-70D2-7C48-F725-F9BFDBCC762F}"/>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6843;p70">
              <a:extLst>
                <a:ext uri="{FF2B5EF4-FFF2-40B4-BE49-F238E27FC236}">
                  <a16:creationId xmlns:a16="http://schemas.microsoft.com/office/drawing/2014/main" id="{4EE79A24-746E-E7C1-9FDF-CF171EC570A2}"/>
                </a:ext>
              </a:extLst>
            </p:cNvPr>
            <p:cNvSpPr/>
            <p:nvPr/>
          </p:nvSpPr>
          <p:spPr>
            <a:xfrm>
              <a:off x="7271375" y="4316650"/>
              <a:ext cx="24250" cy="77600"/>
            </a:xfrm>
            <a:custGeom>
              <a:avLst/>
              <a:gdLst/>
              <a:ahLst/>
              <a:cxnLst/>
              <a:rect l="l" t="t" r="r" b="b"/>
              <a:pathLst>
                <a:path w="970" h="3104" extrusionOk="0">
                  <a:moveTo>
                    <a:pt x="1" y="0"/>
                  </a:moveTo>
                  <a:lnTo>
                    <a:pt x="1" y="2930"/>
                  </a:lnTo>
                  <a:lnTo>
                    <a:pt x="1" y="3004"/>
                  </a:lnTo>
                  <a:lnTo>
                    <a:pt x="51" y="3054"/>
                  </a:lnTo>
                  <a:lnTo>
                    <a:pt x="100" y="3104"/>
                  </a:lnTo>
                  <a:lnTo>
                    <a:pt x="870" y="3104"/>
                  </a:lnTo>
                  <a:lnTo>
                    <a:pt x="920" y="3054"/>
                  </a:lnTo>
                  <a:lnTo>
                    <a:pt x="969" y="3004"/>
                  </a:lnTo>
                  <a:lnTo>
                    <a:pt x="969" y="2930"/>
                  </a:lnTo>
                  <a:lnTo>
                    <a:pt x="969"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6844;p70">
              <a:extLst>
                <a:ext uri="{FF2B5EF4-FFF2-40B4-BE49-F238E27FC236}">
                  <a16:creationId xmlns:a16="http://schemas.microsoft.com/office/drawing/2014/main" id="{B8182980-FC72-40B1-9E4B-B037F2A12CFD}"/>
                </a:ext>
              </a:extLst>
            </p:cNvPr>
            <p:cNvSpPr/>
            <p:nvPr/>
          </p:nvSpPr>
          <p:spPr>
            <a:xfrm>
              <a:off x="7271375" y="4316650"/>
              <a:ext cx="24250" cy="13050"/>
            </a:xfrm>
            <a:custGeom>
              <a:avLst/>
              <a:gdLst/>
              <a:ahLst/>
              <a:cxnLst/>
              <a:rect l="l" t="t" r="r" b="b"/>
              <a:pathLst>
                <a:path w="970" h="522" extrusionOk="0">
                  <a:moveTo>
                    <a:pt x="1" y="0"/>
                  </a:moveTo>
                  <a:lnTo>
                    <a:pt x="1" y="522"/>
                  </a:lnTo>
                  <a:lnTo>
                    <a:pt x="969" y="522"/>
                  </a:lnTo>
                  <a:lnTo>
                    <a:pt x="969"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6845;p70">
              <a:extLst>
                <a:ext uri="{FF2B5EF4-FFF2-40B4-BE49-F238E27FC236}">
                  <a16:creationId xmlns:a16="http://schemas.microsoft.com/office/drawing/2014/main" id="{C8C26CED-F934-1175-0760-1FC8E3A408D0}"/>
                </a:ext>
              </a:extLst>
            </p:cNvPr>
            <p:cNvSpPr/>
            <p:nvPr/>
          </p:nvSpPr>
          <p:spPr>
            <a:xfrm>
              <a:off x="7271375" y="4289325"/>
              <a:ext cx="82575" cy="31700"/>
            </a:xfrm>
            <a:custGeom>
              <a:avLst/>
              <a:gdLst/>
              <a:ahLst/>
              <a:cxnLst/>
              <a:rect l="l" t="t" r="r" b="b"/>
              <a:pathLst>
                <a:path w="3303" h="1268" extrusionOk="0">
                  <a:moveTo>
                    <a:pt x="671" y="1"/>
                  </a:moveTo>
                  <a:lnTo>
                    <a:pt x="522" y="26"/>
                  </a:lnTo>
                  <a:lnTo>
                    <a:pt x="398" y="51"/>
                  </a:lnTo>
                  <a:lnTo>
                    <a:pt x="299" y="125"/>
                  </a:lnTo>
                  <a:lnTo>
                    <a:pt x="200" y="200"/>
                  </a:lnTo>
                  <a:lnTo>
                    <a:pt x="100" y="299"/>
                  </a:lnTo>
                  <a:lnTo>
                    <a:pt x="51" y="423"/>
                  </a:lnTo>
                  <a:lnTo>
                    <a:pt x="1" y="547"/>
                  </a:lnTo>
                  <a:lnTo>
                    <a:pt x="1" y="671"/>
                  </a:lnTo>
                  <a:lnTo>
                    <a:pt x="1" y="1267"/>
                  </a:lnTo>
                  <a:lnTo>
                    <a:pt x="3303" y="1267"/>
                  </a:lnTo>
                  <a:lnTo>
                    <a:pt x="330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6846;p70">
              <a:extLst>
                <a:ext uri="{FF2B5EF4-FFF2-40B4-BE49-F238E27FC236}">
                  <a16:creationId xmlns:a16="http://schemas.microsoft.com/office/drawing/2014/main" id="{F3A256E5-362C-75A9-070A-0AE43D9D3383}"/>
                </a:ext>
              </a:extLst>
            </p:cNvPr>
            <p:cNvSpPr/>
            <p:nvPr/>
          </p:nvSpPr>
          <p:spPr>
            <a:xfrm>
              <a:off x="73427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6847;p70">
              <a:extLst>
                <a:ext uri="{FF2B5EF4-FFF2-40B4-BE49-F238E27FC236}">
                  <a16:creationId xmlns:a16="http://schemas.microsoft.com/office/drawing/2014/main" id="{D8F0D855-393A-CA83-B366-2F15FE8DB62B}"/>
                </a:ext>
              </a:extLst>
            </p:cNvPr>
            <p:cNvSpPr/>
            <p:nvPr/>
          </p:nvSpPr>
          <p:spPr>
            <a:xfrm>
              <a:off x="7352075" y="4174525"/>
              <a:ext cx="24850" cy="219725"/>
            </a:xfrm>
            <a:custGeom>
              <a:avLst/>
              <a:gdLst/>
              <a:ahLst/>
              <a:cxnLst/>
              <a:rect l="l" t="t" r="r" b="b"/>
              <a:pathLst>
                <a:path w="994" h="8789" extrusionOk="0">
                  <a:moveTo>
                    <a:pt x="124" y="0"/>
                  </a:moveTo>
                  <a:lnTo>
                    <a:pt x="75" y="50"/>
                  </a:lnTo>
                  <a:lnTo>
                    <a:pt x="25" y="99"/>
                  </a:lnTo>
                  <a:lnTo>
                    <a:pt x="0" y="174"/>
                  </a:lnTo>
                  <a:lnTo>
                    <a:pt x="0" y="8615"/>
                  </a:lnTo>
                  <a:lnTo>
                    <a:pt x="25" y="8689"/>
                  </a:lnTo>
                  <a:lnTo>
                    <a:pt x="75" y="8739"/>
                  </a:lnTo>
                  <a:lnTo>
                    <a:pt x="124" y="8789"/>
                  </a:lnTo>
                  <a:lnTo>
                    <a:pt x="869" y="8789"/>
                  </a:lnTo>
                  <a:lnTo>
                    <a:pt x="944" y="8739"/>
                  </a:lnTo>
                  <a:lnTo>
                    <a:pt x="969" y="8689"/>
                  </a:lnTo>
                  <a:lnTo>
                    <a:pt x="993" y="8615"/>
                  </a:lnTo>
                  <a:lnTo>
                    <a:pt x="993" y="174"/>
                  </a:lnTo>
                  <a:lnTo>
                    <a:pt x="969" y="99"/>
                  </a:lnTo>
                  <a:lnTo>
                    <a:pt x="944" y="50"/>
                  </a:lnTo>
                  <a:lnTo>
                    <a:pt x="869"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6853;p70">
              <a:extLst>
                <a:ext uri="{FF2B5EF4-FFF2-40B4-BE49-F238E27FC236}">
                  <a16:creationId xmlns:a16="http://schemas.microsoft.com/office/drawing/2014/main" id="{50B97653-5CD2-4145-4094-65D8E80D04B4}"/>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6854;p70">
              <a:extLst>
                <a:ext uri="{FF2B5EF4-FFF2-40B4-BE49-F238E27FC236}">
                  <a16:creationId xmlns:a16="http://schemas.microsoft.com/office/drawing/2014/main" id="{C6AAA191-D2F2-5A34-5CB1-83110E2969FC}"/>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6855;p70">
              <a:extLst>
                <a:ext uri="{FF2B5EF4-FFF2-40B4-BE49-F238E27FC236}">
                  <a16:creationId xmlns:a16="http://schemas.microsoft.com/office/drawing/2014/main" id="{D7C8DAD2-682F-467B-B625-5454672787B3}"/>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6856;p70">
              <a:extLst>
                <a:ext uri="{FF2B5EF4-FFF2-40B4-BE49-F238E27FC236}">
                  <a16:creationId xmlns:a16="http://schemas.microsoft.com/office/drawing/2014/main" id="{B5CDAB8C-F119-B9F8-1E44-D61693FE6A24}"/>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6857;p70">
              <a:extLst>
                <a:ext uri="{FF2B5EF4-FFF2-40B4-BE49-F238E27FC236}">
                  <a16:creationId xmlns:a16="http://schemas.microsoft.com/office/drawing/2014/main" id="{CDF726E7-78DC-56CE-F1D0-2BAC7BDE2D49}"/>
                </a:ext>
              </a:extLst>
            </p:cNvPr>
            <p:cNvSpPr/>
            <p:nvPr/>
          </p:nvSpPr>
          <p:spPr>
            <a:xfrm>
              <a:off x="7265800" y="4168925"/>
              <a:ext cx="116075" cy="230925"/>
            </a:xfrm>
            <a:custGeom>
              <a:avLst/>
              <a:gdLst/>
              <a:ahLst/>
              <a:cxnLst/>
              <a:rect l="l" t="t" r="r" b="b"/>
              <a:pathLst>
                <a:path w="4643" h="9237" extrusionOk="0">
                  <a:moveTo>
                    <a:pt x="3253" y="5016"/>
                  </a:moveTo>
                  <a:lnTo>
                    <a:pt x="3253" y="5885"/>
                  </a:lnTo>
                  <a:lnTo>
                    <a:pt x="423" y="5885"/>
                  </a:lnTo>
                  <a:lnTo>
                    <a:pt x="423" y="5487"/>
                  </a:lnTo>
                  <a:lnTo>
                    <a:pt x="423" y="5388"/>
                  </a:lnTo>
                  <a:lnTo>
                    <a:pt x="472" y="5314"/>
                  </a:lnTo>
                  <a:lnTo>
                    <a:pt x="497" y="5239"/>
                  </a:lnTo>
                  <a:lnTo>
                    <a:pt x="572" y="5165"/>
                  </a:lnTo>
                  <a:lnTo>
                    <a:pt x="621" y="5115"/>
                  </a:lnTo>
                  <a:lnTo>
                    <a:pt x="720" y="5065"/>
                  </a:lnTo>
                  <a:lnTo>
                    <a:pt x="795" y="5040"/>
                  </a:lnTo>
                  <a:lnTo>
                    <a:pt x="894" y="5016"/>
                  </a:lnTo>
                  <a:close/>
                  <a:moveTo>
                    <a:pt x="994" y="6307"/>
                  </a:moveTo>
                  <a:lnTo>
                    <a:pt x="994" y="8814"/>
                  </a:lnTo>
                  <a:lnTo>
                    <a:pt x="423" y="8814"/>
                  </a:lnTo>
                  <a:lnTo>
                    <a:pt x="423" y="6307"/>
                  </a:lnTo>
                  <a:close/>
                  <a:moveTo>
                    <a:pt x="3650" y="1"/>
                  </a:moveTo>
                  <a:lnTo>
                    <a:pt x="3575" y="26"/>
                  </a:lnTo>
                  <a:lnTo>
                    <a:pt x="3501" y="26"/>
                  </a:lnTo>
                  <a:lnTo>
                    <a:pt x="3377" y="125"/>
                  </a:lnTo>
                  <a:lnTo>
                    <a:pt x="3278" y="249"/>
                  </a:lnTo>
                  <a:lnTo>
                    <a:pt x="3253" y="323"/>
                  </a:lnTo>
                  <a:lnTo>
                    <a:pt x="3253" y="398"/>
                  </a:lnTo>
                  <a:lnTo>
                    <a:pt x="3253" y="4618"/>
                  </a:lnTo>
                  <a:lnTo>
                    <a:pt x="720" y="4618"/>
                  </a:lnTo>
                  <a:lnTo>
                    <a:pt x="547" y="4668"/>
                  </a:lnTo>
                  <a:lnTo>
                    <a:pt x="398" y="4767"/>
                  </a:lnTo>
                  <a:lnTo>
                    <a:pt x="274" y="4867"/>
                  </a:lnTo>
                  <a:lnTo>
                    <a:pt x="174" y="4991"/>
                  </a:lnTo>
                  <a:lnTo>
                    <a:pt x="75" y="5140"/>
                  </a:lnTo>
                  <a:lnTo>
                    <a:pt x="25" y="5314"/>
                  </a:lnTo>
                  <a:lnTo>
                    <a:pt x="1" y="5487"/>
                  </a:lnTo>
                  <a:lnTo>
                    <a:pt x="1" y="6083"/>
                  </a:lnTo>
                  <a:lnTo>
                    <a:pt x="25" y="6108"/>
                  </a:lnTo>
                  <a:lnTo>
                    <a:pt x="1" y="6158"/>
                  </a:lnTo>
                  <a:lnTo>
                    <a:pt x="1" y="8839"/>
                  </a:lnTo>
                  <a:lnTo>
                    <a:pt x="25" y="8913"/>
                  </a:lnTo>
                  <a:lnTo>
                    <a:pt x="50" y="8988"/>
                  </a:lnTo>
                  <a:lnTo>
                    <a:pt x="125" y="9112"/>
                  </a:lnTo>
                  <a:lnTo>
                    <a:pt x="249" y="9186"/>
                  </a:lnTo>
                  <a:lnTo>
                    <a:pt x="323" y="9211"/>
                  </a:lnTo>
                  <a:lnTo>
                    <a:pt x="398" y="9236"/>
                  </a:lnTo>
                  <a:lnTo>
                    <a:pt x="1018" y="9236"/>
                  </a:lnTo>
                  <a:lnTo>
                    <a:pt x="1093" y="9211"/>
                  </a:lnTo>
                  <a:lnTo>
                    <a:pt x="1167" y="9186"/>
                  </a:lnTo>
                  <a:lnTo>
                    <a:pt x="1291"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5" y="9211"/>
                  </a:lnTo>
                  <a:lnTo>
                    <a:pt x="3650" y="9236"/>
                  </a:lnTo>
                  <a:lnTo>
                    <a:pt x="4246" y="9236"/>
                  </a:lnTo>
                  <a:lnTo>
                    <a:pt x="4345" y="9211"/>
                  </a:lnTo>
                  <a:lnTo>
                    <a:pt x="4420" y="9186"/>
                  </a:lnTo>
                  <a:lnTo>
                    <a:pt x="4544" y="9112"/>
                  </a:lnTo>
                  <a:lnTo>
                    <a:pt x="4618" y="8988"/>
                  </a:lnTo>
                  <a:lnTo>
                    <a:pt x="4643" y="8913"/>
                  </a:lnTo>
                  <a:lnTo>
                    <a:pt x="4643" y="8839"/>
                  </a:lnTo>
                  <a:lnTo>
                    <a:pt x="4643" y="3079"/>
                  </a:lnTo>
                  <a:lnTo>
                    <a:pt x="4643" y="3005"/>
                  </a:lnTo>
                  <a:lnTo>
                    <a:pt x="4593" y="2930"/>
                  </a:lnTo>
                  <a:lnTo>
                    <a:pt x="4519" y="2881"/>
                  </a:lnTo>
                  <a:lnTo>
                    <a:pt x="4370" y="2881"/>
                  </a:lnTo>
                  <a:lnTo>
                    <a:pt x="4295" y="2930"/>
                  </a:lnTo>
                  <a:lnTo>
                    <a:pt x="4246" y="3005"/>
                  </a:lnTo>
                  <a:lnTo>
                    <a:pt x="4246" y="3079"/>
                  </a:lnTo>
                  <a:lnTo>
                    <a:pt x="4246" y="8814"/>
                  </a:lnTo>
                  <a:lnTo>
                    <a:pt x="3675" y="8814"/>
                  </a:lnTo>
                  <a:lnTo>
                    <a:pt x="3675" y="423"/>
                  </a:lnTo>
                  <a:lnTo>
                    <a:pt x="4246" y="423"/>
                  </a:lnTo>
                  <a:lnTo>
                    <a:pt x="4246" y="2136"/>
                  </a:lnTo>
                  <a:lnTo>
                    <a:pt x="4246" y="2210"/>
                  </a:lnTo>
                  <a:lnTo>
                    <a:pt x="4295" y="2285"/>
                  </a:lnTo>
                  <a:lnTo>
                    <a:pt x="4370" y="2310"/>
                  </a:lnTo>
                  <a:lnTo>
                    <a:pt x="4444" y="2334"/>
                  </a:lnTo>
                  <a:lnTo>
                    <a:pt x="4519" y="2310"/>
                  </a:lnTo>
                  <a:lnTo>
                    <a:pt x="4593" y="2285"/>
                  </a:lnTo>
                  <a:lnTo>
                    <a:pt x="4643" y="2210"/>
                  </a:lnTo>
                  <a:lnTo>
                    <a:pt x="4643" y="2136"/>
                  </a:lnTo>
                  <a:lnTo>
                    <a:pt x="4643" y="398"/>
                  </a:lnTo>
                  <a:lnTo>
                    <a:pt x="4643" y="323"/>
                  </a:lnTo>
                  <a:lnTo>
                    <a:pt x="4618" y="249"/>
                  </a:lnTo>
                  <a:lnTo>
                    <a:pt x="4544" y="125"/>
                  </a:lnTo>
                  <a:lnTo>
                    <a:pt x="4420" y="26"/>
                  </a:lnTo>
                  <a:lnTo>
                    <a:pt x="4345" y="26"/>
                  </a:lnTo>
                  <a:lnTo>
                    <a:pt x="4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6859;p70">
              <a:extLst>
                <a:ext uri="{FF2B5EF4-FFF2-40B4-BE49-F238E27FC236}">
                  <a16:creationId xmlns:a16="http://schemas.microsoft.com/office/drawing/2014/main" id="{22C93052-9196-306C-ACDE-3A79DFFE2A09}"/>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02" name="Google Shape;6840;p70">
            <a:extLst>
              <a:ext uri="{FF2B5EF4-FFF2-40B4-BE49-F238E27FC236}">
                <a16:creationId xmlns:a16="http://schemas.microsoft.com/office/drawing/2014/main" id="{455C0AD7-8383-0CDE-4695-60F81D0977BD}"/>
              </a:ext>
            </a:extLst>
          </p:cNvPr>
          <p:cNvGrpSpPr/>
          <p:nvPr/>
        </p:nvGrpSpPr>
        <p:grpSpPr>
          <a:xfrm flipH="1">
            <a:off x="4848331" y="3530909"/>
            <a:ext cx="558955" cy="464830"/>
            <a:chOff x="7029325" y="4168925"/>
            <a:chExt cx="286150" cy="230925"/>
          </a:xfrm>
        </p:grpSpPr>
        <p:sp>
          <p:nvSpPr>
            <p:cNvPr id="4003" name="Google Shape;6841;p70">
              <a:extLst>
                <a:ext uri="{FF2B5EF4-FFF2-40B4-BE49-F238E27FC236}">
                  <a16:creationId xmlns:a16="http://schemas.microsoft.com/office/drawing/2014/main" id="{95A0B1D1-BACD-571B-665E-E23F04FF5FEE}"/>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6842;p70">
              <a:extLst>
                <a:ext uri="{FF2B5EF4-FFF2-40B4-BE49-F238E27FC236}">
                  <a16:creationId xmlns:a16="http://schemas.microsoft.com/office/drawing/2014/main" id="{014B982B-5E8F-3741-D58B-49225024EFD6}"/>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6848;p70">
              <a:extLst>
                <a:ext uri="{FF2B5EF4-FFF2-40B4-BE49-F238E27FC236}">
                  <a16:creationId xmlns:a16="http://schemas.microsoft.com/office/drawing/2014/main" id="{85C4329E-3376-4E15-F395-15555F05B4F9}"/>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6849;p70">
              <a:extLst>
                <a:ext uri="{FF2B5EF4-FFF2-40B4-BE49-F238E27FC236}">
                  <a16:creationId xmlns:a16="http://schemas.microsoft.com/office/drawing/2014/main" id="{58548B7F-FCD8-8EFF-C3C8-A74559719A51}"/>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6850;p70">
              <a:extLst>
                <a:ext uri="{FF2B5EF4-FFF2-40B4-BE49-F238E27FC236}">
                  <a16:creationId xmlns:a16="http://schemas.microsoft.com/office/drawing/2014/main" id="{E29F3853-E81A-F310-BFC0-51B7D2C17E37}"/>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6851;p70">
              <a:extLst>
                <a:ext uri="{FF2B5EF4-FFF2-40B4-BE49-F238E27FC236}">
                  <a16:creationId xmlns:a16="http://schemas.microsoft.com/office/drawing/2014/main" id="{FF716779-AB01-325F-14FD-6E468E2BF74A}"/>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6852;p70">
              <a:extLst>
                <a:ext uri="{FF2B5EF4-FFF2-40B4-BE49-F238E27FC236}">
                  <a16:creationId xmlns:a16="http://schemas.microsoft.com/office/drawing/2014/main" id="{FC8FEF69-1368-9AFB-7862-15ED857BFD4D}"/>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6853;p70">
              <a:extLst>
                <a:ext uri="{FF2B5EF4-FFF2-40B4-BE49-F238E27FC236}">
                  <a16:creationId xmlns:a16="http://schemas.microsoft.com/office/drawing/2014/main" id="{5B2B3AE1-6882-8C03-8158-113A17DA4D6A}"/>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6854;p70">
              <a:extLst>
                <a:ext uri="{FF2B5EF4-FFF2-40B4-BE49-F238E27FC236}">
                  <a16:creationId xmlns:a16="http://schemas.microsoft.com/office/drawing/2014/main" id="{69024FBA-C12F-3BC3-D555-46053B228E2B}"/>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6855;p70">
              <a:extLst>
                <a:ext uri="{FF2B5EF4-FFF2-40B4-BE49-F238E27FC236}">
                  <a16:creationId xmlns:a16="http://schemas.microsoft.com/office/drawing/2014/main" id="{B910F9E5-3A35-4B2F-9ED7-A74AF080EBF7}"/>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6856;p70">
              <a:extLst>
                <a:ext uri="{FF2B5EF4-FFF2-40B4-BE49-F238E27FC236}">
                  <a16:creationId xmlns:a16="http://schemas.microsoft.com/office/drawing/2014/main" id="{66B3634B-8BE6-2214-141B-8B8EA1A4BECB}"/>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6858;p70">
              <a:extLst>
                <a:ext uri="{FF2B5EF4-FFF2-40B4-BE49-F238E27FC236}">
                  <a16:creationId xmlns:a16="http://schemas.microsoft.com/office/drawing/2014/main" id="{D3E90F04-5B60-D14D-1243-D3C2F674DA60}"/>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6859;p70">
              <a:extLst>
                <a:ext uri="{FF2B5EF4-FFF2-40B4-BE49-F238E27FC236}">
                  <a16:creationId xmlns:a16="http://schemas.microsoft.com/office/drawing/2014/main" id="{6658D57E-6763-B78C-9602-A604DE09D90A}"/>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6840;p70">
            <a:extLst>
              <a:ext uri="{FF2B5EF4-FFF2-40B4-BE49-F238E27FC236}">
                <a16:creationId xmlns:a16="http://schemas.microsoft.com/office/drawing/2014/main" id="{C2EB023C-8280-6927-0360-09B512372149}"/>
              </a:ext>
            </a:extLst>
          </p:cNvPr>
          <p:cNvGrpSpPr/>
          <p:nvPr/>
        </p:nvGrpSpPr>
        <p:grpSpPr>
          <a:xfrm flipH="1">
            <a:off x="6198527" y="3534559"/>
            <a:ext cx="557734" cy="464830"/>
            <a:chOff x="7096350" y="4168925"/>
            <a:chExt cx="285525" cy="230925"/>
          </a:xfrm>
        </p:grpSpPr>
        <p:sp>
          <p:nvSpPr>
            <p:cNvPr id="4017" name="Google Shape;6841;p70">
              <a:extLst>
                <a:ext uri="{FF2B5EF4-FFF2-40B4-BE49-F238E27FC236}">
                  <a16:creationId xmlns:a16="http://schemas.microsoft.com/office/drawing/2014/main" id="{8DEB8F4D-7BC5-FB3B-7310-5453AFC20B1E}"/>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6842;p70">
              <a:extLst>
                <a:ext uri="{FF2B5EF4-FFF2-40B4-BE49-F238E27FC236}">
                  <a16:creationId xmlns:a16="http://schemas.microsoft.com/office/drawing/2014/main" id="{74F17292-76FD-8100-54FE-112DE21899E1}"/>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6843;p70">
              <a:extLst>
                <a:ext uri="{FF2B5EF4-FFF2-40B4-BE49-F238E27FC236}">
                  <a16:creationId xmlns:a16="http://schemas.microsoft.com/office/drawing/2014/main" id="{3D20D4F1-30F6-E266-F742-31C85385BB99}"/>
                </a:ext>
              </a:extLst>
            </p:cNvPr>
            <p:cNvSpPr/>
            <p:nvPr/>
          </p:nvSpPr>
          <p:spPr>
            <a:xfrm>
              <a:off x="7271375" y="4316650"/>
              <a:ext cx="24250" cy="77600"/>
            </a:xfrm>
            <a:custGeom>
              <a:avLst/>
              <a:gdLst/>
              <a:ahLst/>
              <a:cxnLst/>
              <a:rect l="l" t="t" r="r" b="b"/>
              <a:pathLst>
                <a:path w="970" h="3104" extrusionOk="0">
                  <a:moveTo>
                    <a:pt x="1" y="0"/>
                  </a:moveTo>
                  <a:lnTo>
                    <a:pt x="1" y="2930"/>
                  </a:lnTo>
                  <a:lnTo>
                    <a:pt x="1" y="3004"/>
                  </a:lnTo>
                  <a:lnTo>
                    <a:pt x="51" y="3054"/>
                  </a:lnTo>
                  <a:lnTo>
                    <a:pt x="100" y="3104"/>
                  </a:lnTo>
                  <a:lnTo>
                    <a:pt x="870" y="3104"/>
                  </a:lnTo>
                  <a:lnTo>
                    <a:pt x="920" y="3054"/>
                  </a:lnTo>
                  <a:lnTo>
                    <a:pt x="969" y="3004"/>
                  </a:lnTo>
                  <a:lnTo>
                    <a:pt x="969" y="2930"/>
                  </a:lnTo>
                  <a:lnTo>
                    <a:pt x="9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6844;p70">
              <a:extLst>
                <a:ext uri="{FF2B5EF4-FFF2-40B4-BE49-F238E27FC236}">
                  <a16:creationId xmlns:a16="http://schemas.microsoft.com/office/drawing/2014/main" id="{2472DBD2-EE1A-BEF8-DE14-EA5C80327EB2}"/>
                </a:ext>
              </a:extLst>
            </p:cNvPr>
            <p:cNvSpPr/>
            <p:nvPr/>
          </p:nvSpPr>
          <p:spPr>
            <a:xfrm>
              <a:off x="7271375" y="4316650"/>
              <a:ext cx="24250" cy="13050"/>
            </a:xfrm>
            <a:custGeom>
              <a:avLst/>
              <a:gdLst/>
              <a:ahLst/>
              <a:cxnLst/>
              <a:rect l="l" t="t" r="r" b="b"/>
              <a:pathLst>
                <a:path w="970" h="522" extrusionOk="0">
                  <a:moveTo>
                    <a:pt x="1" y="0"/>
                  </a:moveTo>
                  <a:lnTo>
                    <a:pt x="1" y="522"/>
                  </a:lnTo>
                  <a:lnTo>
                    <a:pt x="969" y="522"/>
                  </a:lnTo>
                  <a:lnTo>
                    <a:pt x="969"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6845;p70">
              <a:extLst>
                <a:ext uri="{FF2B5EF4-FFF2-40B4-BE49-F238E27FC236}">
                  <a16:creationId xmlns:a16="http://schemas.microsoft.com/office/drawing/2014/main" id="{911C5609-6651-1F87-3953-0219BEEF52A5}"/>
                </a:ext>
              </a:extLst>
            </p:cNvPr>
            <p:cNvSpPr/>
            <p:nvPr/>
          </p:nvSpPr>
          <p:spPr>
            <a:xfrm>
              <a:off x="7271375" y="4289325"/>
              <a:ext cx="82575" cy="31700"/>
            </a:xfrm>
            <a:custGeom>
              <a:avLst/>
              <a:gdLst/>
              <a:ahLst/>
              <a:cxnLst/>
              <a:rect l="l" t="t" r="r" b="b"/>
              <a:pathLst>
                <a:path w="3303" h="1268" extrusionOk="0">
                  <a:moveTo>
                    <a:pt x="671" y="1"/>
                  </a:moveTo>
                  <a:lnTo>
                    <a:pt x="522" y="26"/>
                  </a:lnTo>
                  <a:lnTo>
                    <a:pt x="398" y="51"/>
                  </a:lnTo>
                  <a:lnTo>
                    <a:pt x="299" y="125"/>
                  </a:lnTo>
                  <a:lnTo>
                    <a:pt x="200" y="200"/>
                  </a:lnTo>
                  <a:lnTo>
                    <a:pt x="100" y="299"/>
                  </a:lnTo>
                  <a:lnTo>
                    <a:pt x="51" y="423"/>
                  </a:lnTo>
                  <a:lnTo>
                    <a:pt x="1" y="547"/>
                  </a:lnTo>
                  <a:lnTo>
                    <a:pt x="1" y="671"/>
                  </a:lnTo>
                  <a:lnTo>
                    <a:pt x="1" y="1267"/>
                  </a:lnTo>
                  <a:lnTo>
                    <a:pt x="3303" y="1267"/>
                  </a:lnTo>
                  <a:lnTo>
                    <a:pt x="330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6846;p70">
              <a:extLst>
                <a:ext uri="{FF2B5EF4-FFF2-40B4-BE49-F238E27FC236}">
                  <a16:creationId xmlns:a16="http://schemas.microsoft.com/office/drawing/2014/main" id="{FDDE509D-33D5-1ECC-A0EC-DB0309404C9F}"/>
                </a:ext>
              </a:extLst>
            </p:cNvPr>
            <p:cNvSpPr/>
            <p:nvPr/>
          </p:nvSpPr>
          <p:spPr>
            <a:xfrm>
              <a:off x="73427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6847;p70">
              <a:extLst>
                <a:ext uri="{FF2B5EF4-FFF2-40B4-BE49-F238E27FC236}">
                  <a16:creationId xmlns:a16="http://schemas.microsoft.com/office/drawing/2014/main" id="{3B237C9A-EA24-3256-7A43-9F82AC838FD4}"/>
                </a:ext>
              </a:extLst>
            </p:cNvPr>
            <p:cNvSpPr/>
            <p:nvPr/>
          </p:nvSpPr>
          <p:spPr>
            <a:xfrm>
              <a:off x="7352075" y="4174525"/>
              <a:ext cx="24850" cy="219725"/>
            </a:xfrm>
            <a:custGeom>
              <a:avLst/>
              <a:gdLst/>
              <a:ahLst/>
              <a:cxnLst/>
              <a:rect l="l" t="t" r="r" b="b"/>
              <a:pathLst>
                <a:path w="994" h="8789" extrusionOk="0">
                  <a:moveTo>
                    <a:pt x="124" y="0"/>
                  </a:moveTo>
                  <a:lnTo>
                    <a:pt x="75" y="50"/>
                  </a:lnTo>
                  <a:lnTo>
                    <a:pt x="25" y="99"/>
                  </a:lnTo>
                  <a:lnTo>
                    <a:pt x="0" y="174"/>
                  </a:lnTo>
                  <a:lnTo>
                    <a:pt x="0" y="8615"/>
                  </a:lnTo>
                  <a:lnTo>
                    <a:pt x="25" y="8689"/>
                  </a:lnTo>
                  <a:lnTo>
                    <a:pt x="75" y="8739"/>
                  </a:lnTo>
                  <a:lnTo>
                    <a:pt x="124" y="8789"/>
                  </a:lnTo>
                  <a:lnTo>
                    <a:pt x="869" y="8789"/>
                  </a:lnTo>
                  <a:lnTo>
                    <a:pt x="944" y="8739"/>
                  </a:lnTo>
                  <a:lnTo>
                    <a:pt x="969" y="8689"/>
                  </a:lnTo>
                  <a:lnTo>
                    <a:pt x="993" y="8615"/>
                  </a:lnTo>
                  <a:lnTo>
                    <a:pt x="993" y="174"/>
                  </a:lnTo>
                  <a:lnTo>
                    <a:pt x="969" y="99"/>
                  </a:lnTo>
                  <a:lnTo>
                    <a:pt x="944" y="5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6853;p70">
              <a:extLst>
                <a:ext uri="{FF2B5EF4-FFF2-40B4-BE49-F238E27FC236}">
                  <a16:creationId xmlns:a16="http://schemas.microsoft.com/office/drawing/2014/main" id="{48B6590B-DAD2-62CE-5443-E39216992442}"/>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6854;p70">
              <a:extLst>
                <a:ext uri="{FF2B5EF4-FFF2-40B4-BE49-F238E27FC236}">
                  <a16:creationId xmlns:a16="http://schemas.microsoft.com/office/drawing/2014/main" id="{82ACE2D7-0398-D7CD-8C5D-44388F78DA97}"/>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6855;p70">
              <a:extLst>
                <a:ext uri="{FF2B5EF4-FFF2-40B4-BE49-F238E27FC236}">
                  <a16:creationId xmlns:a16="http://schemas.microsoft.com/office/drawing/2014/main" id="{DAA05FFE-B9FE-A7A2-35DE-A9A838498E48}"/>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6856;p70">
              <a:extLst>
                <a:ext uri="{FF2B5EF4-FFF2-40B4-BE49-F238E27FC236}">
                  <a16:creationId xmlns:a16="http://schemas.microsoft.com/office/drawing/2014/main" id="{DF37C5D7-E4A0-0E4B-258B-9CA892C73E2E}"/>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6857;p70">
              <a:extLst>
                <a:ext uri="{FF2B5EF4-FFF2-40B4-BE49-F238E27FC236}">
                  <a16:creationId xmlns:a16="http://schemas.microsoft.com/office/drawing/2014/main" id="{BFA74377-D48B-6645-55D2-0477C1B853AE}"/>
                </a:ext>
              </a:extLst>
            </p:cNvPr>
            <p:cNvSpPr/>
            <p:nvPr/>
          </p:nvSpPr>
          <p:spPr>
            <a:xfrm>
              <a:off x="7265800" y="4168925"/>
              <a:ext cx="116075" cy="230925"/>
            </a:xfrm>
            <a:custGeom>
              <a:avLst/>
              <a:gdLst/>
              <a:ahLst/>
              <a:cxnLst/>
              <a:rect l="l" t="t" r="r" b="b"/>
              <a:pathLst>
                <a:path w="4643" h="9237" extrusionOk="0">
                  <a:moveTo>
                    <a:pt x="3253" y="5016"/>
                  </a:moveTo>
                  <a:lnTo>
                    <a:pt x="3253" y="5885"/>
                  </a:lnTo>
                  <a:lnTo>
                    <a:pt x="423" y="5885"/>
                  </a:lnTo>
                  <a:lnTo>
                    <a:pt x="423" y="5487"/>
                  </a:lnTo>
                  <a:lnTo>
                    <a:pt x="423" y="5388"/>
                  </a:lnTo>
                  <a:lnTo>
                    <a:pt x="472" y="5314"/>
                  </a:lnTo>
                  <a:lnTo>
                    <a:pt x="497" y="5239"/>
                  </a:lnTo>
                  <a:lnTo>
                    <a:pt x="572" y="5165"/>
                  </a:lnTo>
                  <a:lnTo>
                    <a:pt x="621" y="5115"/>
                  </a:lnTo>
                  <a:lnTo>
                    <a:pt x="720" y="5065"/>
                  </a:lnTo>
                  <a:lnTo>
                    <a:pt x="795" y="5040"/>
                  </a:lnTo>
                  <a:lnTo>
                    <a:pt x="894" y="5016"/>
                  </a:lnTo>
                  <a:close/>
                  <a:moveTo>
                    <a:pt x="994" y="6307"/>
                  </a:moveTo>
                  <a:lnTo>
                    <a:pt x="994" y="8814"/>
                  </a:lnTo>
                  <a:lnTo>
                    <a:pt x="423" y="8814"/>
                  </a:lnTo>
                  <a:lnTo>
                    <a:pt x="423" y="6307"/>
                  </a:lnTo>
                  <a:close/>
                  <a:moveTo>
                    <a:pt x="3650" y="1"/>
                  </a:moveTo>
                  <a:lnTo>
                    <a:pt x="3575" y="26"/>
                  </a:lnTo>
                  <a:lnTo>
                    <a:pt x="3501" y="26"/>
                  </a:lnTo>
                  <a:lnTo>
                    <a:pt x="3377" y="125"/>
                  </a:lnTo>
                  <a:lnTo>
                    <a:pt x="3278" y="249"/>
                  </a:lnTo>
                  <a:lnTo>
                    <a:pt x="3253" y="323"/>
                  </a:lnTo>
                  <a:lnTo>
                    <a:pt x="3253" y="398"/>
                  </a:lnTo>
                  <a:lnTo>
                    <a:pt x="3253" y="4618"/>
                  </a:lnTo>
                  <a:lnTo>
                    <a:pt x="720" y="4618"/>
                  </a:lnTo>
                  <a:lnTo>
                    <a:pt x="547" y="4668"/>
                  </a:lnTo>
                  <a:lnTo>
                    <a:pt x="398" y="4767"/>
                  </a:lnTo>
                  <a:lnTo>
                    <a:pt x="274" y="4867"/>
                  </a:lnTo>
                  <a:lnTo>
                    <a:pt x="174" y="4991"/>
                  </a:lnTo>
                  <a:lnTo>
                    <a:pt x="75" y="5140"/>
                  </a:lnTo>
                  <a:lnTo>
                    <a:pt x="25" y="5314"/>
                  </a:lnTo>
                  <a:lnTo>
                    <a:pt x="1" y="5487"/>
                  </a:lnTo>
                  <a:lnTo>
                    <a:pt x="1" y="6083"/>
                  </a:lnTo>
                  <a:lnTo>
                    <a:pt x="25" y="6108"/>
                  </a:lnTo>
                  <a:lnTo>
                    <a:pt x="1" y="6158"/>
                  </a:lnTo>
                  <a:lnTo>
                    <a:pt x="1" y="8839"/>
                  </a:lnTo>
                  <a:lnTo>
                    <a:pt x="25" y="8913"/>
                  </a:lnTo>
                  <a:lnTo>
                    <a:pt x="50" y="8988"/>
                  </a:lnTo>
                  <a:lnTo>
                    <a:pt x="125" y="9112"/>
                  </a:lnTo>
                  <a:lnTo>
                    <a:pt x="249" y="9186"/>
                  </a:lnTo>
                  <a:lnTo>
                    <a:pt x="323" y="9211"/>
                  </a:lnTo>
                  <a:lnTo>
                    <a:pt x="398" y="9236"/>
                  </a:lnTo>
                  <a:lnTo>
                    <a:pt x="1018" y="9236"/>
                  </a:lnTo>
                  <a:lnTo>
                    <a:pt x="1093" y="9211"/>
                  </a:lnTo>
                  <a:lnTo>
                    <a:pt x="1167" y="9186"/>
                  </a:lnTo>
                  <a:lnTo>
                    <a:pt x="1291"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5" y="9211"/>
                  </a:lnTo>
                  <a:lnTo>
                    <a:pt x="3650" y="9236"/>
                  </a:lnTo>
                  <a:lnTo>
                    <a:pt x="4246" y="9236"/>
                  </a:lnTo>
                  <a:lnTo>
                    <a:pt x="4345" y="9211"/>
                  </a:lnTo>
                  <a:lnTo>
                    <a:pt x="4420" y="9186"/>
                  </a:lnTo>
                  <a:lnTo>
                    <a:pt x="4544" y="9112"/>
                  </a:lnTo>
                  <a:lnTo>
                    <a:pt x="4618" y="8988"/>
                  </a:lnTo>
                  <a:lnTo>
                    <a:pt x="4643" y="8913"/>
                  </a:lnTo>
                  <a:lnTo>
                    <a:pt x="4643" y="8839"/>
                  </a:lnTo>
                  <a:lnTo>
                    <a:pt x="4643" y="3079"/>
                  </a:lnTo>
                  <a:lnTo>
                    <a:pt x="4643" y="3005"/>
                  </a:lnTo>
                  <a:lnTo>
                    <a:pt x="4593" y="2930"/>
                  </a:lnTo>
                  <a:lnTo>
                    <a:pt x="4519" y="2881"/>
                  </a:lnTo>
                  <a:lnTo>
                    <a:pt x="4370" y="2881"/>
                  </a:lnTo>
                  <a:lnTo>
                    <a:pt x="4295" y="2930"/>
                  </a:lnTo>
                  <a:lnTo>
                    <a:pt x="4246" y="3005"/>
                  </a:lnTo>
                  <a:lnTo>
                    <a:pt x="4246" y="3079"/>
                  </a:lnTo>
                  <a:lnTo>
                    <a:pt x="4246" y="8814"/>
                  </a:lnTo>
                  <a:lnTo>
                    <a:pt x="3675" y="8814"/>
                  </a:lnTo>
                  <a:lnTo>
                    <a:pt x="3675" y="423"/>
                  </a:lnTo>
                  <a:lnTo>
                    <a:pt x="4246" y="423"/>
                  </a:lnTo>
                  <a:lnTo>
                    <a:pt x="4246" y="2136"/>
                  </a:lnTo>
                  <a:lnTo>
                    <a:pt x="4246" y="2210"/>
                  </a:lnTo>
                  <a:lnTo>
                    <a:pt x="4295" y="2285"/>
                  </a:lnTo>
                  <a:lnTo>
                    <a:pt x="4370" y="2310"/>
                  </a:lnTo>
                  <a:lnTo>
                    <a:pt x="4444" y="2334"/>
                  </a:lnTo>
                  <a:lnTo>
                    <a:pt x="4519" y="2310"/>
                  </a:lnTo>
                  <a:lnTo>
                    <a:pt x="4593" y="2285"/>
                  </a:lnTo>
                  <a:lnTo>
                    <a:pt x="4643" y="2210"/>
                  </a:lnTo>
                  <a:lnTo>
                    <a:pt x="4643" y="2136"/>
                  </a:lnTo>
                  <a:lnTo>
                    <a:pt x="4643" y="398"/>
                  </a:lnTo>
                  <a:lnTo>
                    <a:pt x="4643" y="323"/>
                  </a:lnTo>
                  <a:lnTo>
                    <a:pt x="4618" y="249"/>
                  </a:lnTo>
                  <a:lnTo>
                    <a:pt x="4544" y="125"/>
                  </a:lnTo>
                  <a:lnTo>
                    <a:pt x="4420" y="26"/>
                  </a:lnTo>
                  <a:lnTo>
                    <a:pt x="4345" y="26"/>
                  </a:lnTo>
                  <a:lnTo>
                    <a:pt x="4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6859;p70">
              <a:extLst>
                <a:ext uri="{FF2B5EF4-FFF2-40B4-BE49-F238E27FC236}">
                  <a16:creationId xmlns:a16="http://schemas.microsoft.com/office/drawing/2014/main" id="{777BCFA2-880D-00A9-B654-5522A6372F5F}"/>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0" name="Google Shape;6840;p70">
            <a:extLst>
              <a:ext uri="{FF2B5EF4-FFF2-40B4-BE49-F238E27FC236}">
                <a16:creationId xmlns:a16="http://schemas.microsoft.com/office/drawing/2014/main" id="{5899B17E-E38E-78B7-98F6-999AB90210E8}"/>
              </a:ext>
            </a:extLst>
          </p:cNvPr>
          <p:cNvGrpSpPr/>
          <p:nvPr/>
        </p:nvGrpSpPr>
        <p:grpSpPr>
          <a:xfrm flipH="1">
            <a:off x="3431011" y="3530909"/>
            <a:ext cx="558955" cy="464830"/>
            <a:chOff x="7029325" y="4168925"/>
            <a:chExt cx="286150" cy="230925"/>
          </a:xfrm>
        </p:grpSpPr>
        <p:sp>
          <p:nvSpPr>
            <p:cNvPr id="4031" name="Google Shape;6841;p70">
              <a:extLst>
                <a:ext uri="{FF2B5EF4-FFF2-40B4-BE49-F238E27FC236}">
                  <a16:creationId xmlns:a16="http://schemas.microsoft.com/office/drawing/2014/main" id="{75B5F97F-1776-808C-895E-9DE38455D34C}"/>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6842;p70">
              <a:extLst>
                <a:ext uri="{FF2B5EF4-FFF2-40B4-BE49-F238E27FC236}">
                  <a16:creationId xmlns:a16="http://schemas.microsoft.com/office/drawing/2014/main" id="{1D9AE822-5478-BC42-B482-D856F1DC0079}"/>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6848;p70">
              <a:extLst>
                <a:ext uri="{FF2B5EF4-FFF2-40B4-BE49-F238E27FC236}">
                  <a16:creationId xmlns:a16="http://schemas.microsoft.com/office/drawing/2014/main" id="{5130905F-9D59-40C4-D62B-3B8906BF86D2}"/>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6849;p70">
              <a:extLst>
                <a:ext uri="{FF2B5EF4-FFF2-40B4-BE49-F238E27FC236}">
                  <a16:creationId xmlns:a16="http://schemas.microsoft.com/office/drawing/2014/main" id="{34C62D64-5BFF-C734-F4F3-47B043ED2438}"/>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6850;p70">
              <a:extLst>
                <a:ext uri="{FF2B5EF4-FFF2-40B4-BE49-F238E27FC236}">
                  <a16:creationId xmlns:a16="http://schemas.microsoft.com/office/drawing/2014/main" id="{AEF0256F-BBBC-8E30-99E6-D1ACB44B52E1}"/>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6851;p70">
              <a:extLst>
                <a:ext uri="{FF2B5EF4-FFF2-40B4-BE49-F238E27FC236}">
                  <a16:creationId xmlns:a16="http://schemas.microsoft.com/office/drawing/2014/main" id="{E44D9D7A-FB7B-581F-C8B2-13A701370D4B}"/>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6852;p70">
              <a:extLst>
                <a:ext uri="{FF2B5EF4-FFF2-40B4-BE49-F238E27FC236}">
                  <a16:creationId xmlns:a16="http://schemas.microsoft.com/office/drawing/2014/main" id="{D80AED22-053F-65A4-372B-1CFFFD4B5E01}"/>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6853;p70">
              <a:extLst>
                <a:ext uri="{FF2B5EF4-FFF2-40B4-BE49-F238E27FC236}">
                  <a16:creationId xmlns:a16="http://schemas.microsoft.com/office/drawing/2014/main" id="{48CC56B8-3456-D222-D687-FC9E30C7E853}"/>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6854;p70">
              <a:extLst>
                <a:ext uri="{FF2B5EF4-FFF2-40B4-BE49-F238E27FC236}">
                  <a16:creationId xmlns:a16="http://schemas.microsoft.com/office/drawing/2014/main" id="{5B9A6CE7-C9B8-21E1-C367-67EB368A3A82}"/>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6855;p70">
              <a:extLst>
                <a:ext uri="{FF2B5EF4-FFF2-40B4-BE49-F238E27FC236}">
                  <a16:creationId xmlns:a16="http://schemas.microsoft.com/office/drawing/2014/main" id="{51D42E93-1191-9181-3EAC-BC3BF93B6AC4}"/>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6856;p70">
              <a:extLst>
                <a:ext uri="{FF2B5EF4-FFF2-40B4-BE49-F238E27FC236}">
                  <a16:creationId xmlns:a16="http://schemas.microsoft.com/office/drawing/2014/main" id="{02AC7A45-3F28-BE15-2634-ED4A3757C037}"/>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6858;p70">
              <a:extLst>
                <a:ext uri="{FF2B5EF4-FFF2-40B4-BE49-F238E27FC236}">
                  <a16:creationId xmlns:a16="http://schemas.microsoft.com/office/drawing/2014/main" id="{AFC73C1A-68D1-9AC9-739F-C71A184674FA}"/>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6859;p70">
              <a:extLst>
                <a:ext uri="{FF2B5EF4-FFF2-40B4-BE49-F238E27FC236}">
                  <a16:creationId xmlns:a16="http://schemas.microsoft.com/office/drawing/2014/main" id="{900870AB-F716-73E4-F2F3-7368644519CF}"/>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6533;p70">
            <a:extLst>
              <a:ext uri="{FF2B5EF4-FFF2-40B4-BE49-F238E27FC236}">
                <a16:creationId xmlns:a16="http://schemas.microsoft.com/office/drawing/2014/main" id="{00230360-1756-BCBA-30DC-3D1931237DB0}"/>
              </a:ext>
            </a:extLst>
          </p:cNvPr>
          <p:cNvGrpSpPr/>
          <p:nvPr/>
        </p:nvGrpSpPr>
        <p:grpSpPr>
          <a:xfrm>
            <a:off x="2712597" y="1595767"/>
            <a:ext cx="276659" cy="331554"/>
            <a:chOff x="2542598" y="3419173"/>
            <a:chExt cx="270652" cy="352550"/>
          </a:xfrm>
        </p:grpSpPr>
        <p:sp>
          <p:nvSpPr>
            <p:cNvPr id="4045" name="Google Shape;6534;p70">
              <a:extLst>
                <a:ext uri="{FF2B5EF4-FFF2-40B4-BE49-F238E27FC236}">
                  <a16:creationId xmlns:a16="http://schemas.microsoft.com/office/drawing/2014/main" id="{75D3C9A7-C631-5155-6BB3-7B4BE643F937}"/>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6536;p70">
              <a:extLst>
                <a:ext uri="{FF2B5EF4-FFF2-40B4-BE49-F238E27FC236}">
                  <a16:creationId xmlns:a16="http://schemas.microsoft.com/office/drawing/2014/main" id="{75BE178A-037F-B636-3977-EF5812AC1294}"/>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6537;p70">
              <a:extLst>
                <a:ext uri="{FF2B5EF4-FFF2-40B4-BE49-F238E27FC236}">
                  <a16:creationId xmlns:a16="http://schemas.microsoft.com/office/drawing/2014/main" id="{B1D6A5AB-4141-11C8-3658-AF00A67C54ED}"/>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6538;p70">
              <a:extLst>
                <a:ext uri="{FF2B5EF4-FFF2-40B4-BE49-F238E27FC236}">
                  <a16:creationId xmlns:a16="http://schemas.microsoft.com/office/drawing/2014/main" id="{7409FF5B-BB0C-EE1C-7065-DBCA9355DDA8}"/>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6539;p70">
              <a:extLst>
                <a:ext uri="{FF2B5EF4-FFF2-40B4-BE49-F238E27FC236}">
                  <a16:creationId xmlns:a16="http://schemas.microsoft.com/office/drawing/2014/main" id="{0DAEBE45-AF6F-15BD-619D-247DAF6C6A89}"/>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6540;p70">
              <a:extLst>
                <a:ext uri="{FF2B5EF4-FFF2-40B4-BE49-F238E27FC236}">
                  <a16:creationId xmlns:a16="http://schemas.microsoft.com/office/drawing/2014/main" id="{72AC5101-B50E-274D-BBB7-C0F661028877}"/>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6541;p70">
              <a:extLst>
                <a:ext uri="{FF2B5EF4-FFF2-40B4-BE49-F238E27FC236}">
                  <a16:creationId xmlns:a16="http://schemas.microsoft.com/office/drawing/2014/main" id="{F2632B5E-E1BB-4DEA-34A3-C6A161B6B1BB}"/>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6542;p70">
              <a:extLst>
                <a:ext uri="{FF2B5EF4-FFF2-40B4-BE49-F238E27FC236}">
                  <a16:creationId xmlns:a16="http://schemas.microsoft.com/office/drawing/2014/main" id="{04A5CBAA-DFE7-8FD7-57D7-32215F3F5515}"/>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6543;p70">
              <a:extLst>
                <a:ext uri="{FF2B5EF4-FFF2-40B4-BE49-F238E27FC236}">
                  <a16:creationId xmlns:a16="http://schemas.microsoft.com/office/drawing/2014/main" id="{CA2AAA4B-BC24-5CEC-4ED9-A0ECD2C08652}"/>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6544;p70">
              <a:extLst>
                <a:ext uri="{FF2B5EF4-FFF2-40B4-BE49-F238E27FC236}">
                  <a16:creationId xmlns:a16="http://schemas.microsoft.com/office/drawing/2014/main" id="{7B3E078E-F35A-CAA8-581A-EA1669ED4D15}"/>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6545;p70">
              <a:extLst>
                <a:ext uri="{FF2B5EF4-FFF2-40B4-BE49-F238E27FC236}">
                  <a16:creationId xmlns:a16="http://schemas.microsoft.com/office/drawing/2014/main" id="{E4CEE378-BFED-0EEE-ADEE-29B02CE7C309}"/>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6546;p70">
              <a:extLst>
                <a:ext uri="{FF2B5EF4-FFF2-40B4-BE49-F238E27FC236}">
                  <a16:creationId xmlns:a16="http://schemas.microsoft.com/office/drawing/2014/main" id="{9C68CB2D-3C5A-FE71-DD7B-F1ADA2EF8205}"/>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6547;p70">
              <a:extLst>
                <a:ext uri="{FF2B5EF4-FFF2-40B4-BE49-F238E27FC236}">
                  <a16:creationId xmlns:a16="http://schemas.microsoft.com/office/drawing/2014/main" id="{AEA75C9C-A43A-AB36-C52D-1582270D1630}"/>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6548;p70">
              <a:extLst>
                <a:ext uri="{FF2B5EF4-FFF2-40B4-BE49-F238E27FC236}">
                  <a16:creationId xmlns:a16="http://schemas.microsoft.com/office/drawing/2014/main" id="{D446CDE2-9DC2-C140-BD76-BEC60892636E}"/>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6549;p70">
              <a:extLst>
                <a:ext uri="{FF2B5EF4-FFF2-40B4-BE49-F238E27FC236}">
                  <a16:creationId xmlns:a16="http://schemas.microsoft.com/office/drawing/2014/main" id="{E7B3C358-34BB-E542-D2A0-DE5654A47BFC}"/>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6550;p70">
              <a:extLst>
                <a:ext uri="{FF2B5EF4-FFF2-40B4-BE49-F238E27FC236}">
                  <a16:creationId xmlns:a16="http://schemas.microsoft.com/office/drawing/2014/main" id="{B5AC3B36-42F8-47D3-F4D8-17FBAF7D3F9E}"/>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6551;p70">
              <a:extLst>
                <a:ext uri="{FF2B5EF4-FFF2-40B4-BE49-F238E27FC236}">
                  <a16:creationId xmlns:a16="http://schemas.microsoft.com/office/drawing/2014/main" id="{8F0E658C-663C-DBC9-B164-3D7F5C2898AB}"/>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6552;p70">
              <a:extLst>
                <a:ext uri="{FF2B5EF4-FFF2-40B4-BE49-F238E27FC236}">
                  <a16:creationId xmlns:a16="http://schemas.microsoft.com/office/drawing/2014/main" id="{7EA5FF34-01DB-BB43-A8AE-FCA33895B7C0}"/>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6553;p70">
              <a:extLst>
                <a:ext uri="{FF2B5EF4-FFF2-40B4-BE49-F238E27FC236}">
                  <a16:creationId xmlns:a16="http://schemas.microsoft.com/office/drawing/2014/main" id="{D56708EC-26F5-BB2A-A3E0-42BB850C48E6}"/>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6554;p70">
              <a:extLst>
                <a:ext uri="{FF2B5EF4-FFF2-40B4-BE49-F238E27FC236}">
                  <a16:creationId xmlns:a16="http://schemas.microsoft.com/office/drawing/2014/main" id="{C7CB7CD3-8433-B3FA-FD10-78C7A4151C42}"/>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6555;p70">
              <a:extLst>
                <a:ext uri="{FF2B5EF4-FFF2-40B4-BE49-F238E27FC236}">
                  <a16:creationId xmlns:a16="http://schemas.microsoft.com/office/drawing/2014/main" id="{AAFF511E-7104-B470-0193-9C964B60B7C4}"/>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6556;p70">
              <a:extLst>
                <a:ext uri="{FF2B5EF4-FFF2-40B4-BE49-F238E27FC236}">
                  <a16:creationId xmlns:a16="http://schemas.microsoft.com/office/drawing/2014/main" id="{481AB5BA-6069-2D9C-19BF-F7BC5BA00506}"/>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7" name="TextBox 4066">
            <a:extLst>
              <a:ext uri="{FF2B5EF4-FFF2-40B4-BE49-F238E27FC236}">
                <a16:creationId xmlns:a16="http://schemas.microsoft.com/office/drawing/2014/main" id="{5B036897-C52F-B3C4-A08B-9945DA90D2AB}"/>
              </a:ext>
            </a:extLst>
          </p:cNvPr>
          <p:cNvSpPr txBox="1"/>
          <p:nvPr/>
        </p:nvSpPr>
        <p:spPr>
          <a:xfrm>
            <a:off x="3828537" y="4414685"/>
            <a:ext cx="1741968" cy="307777"/>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400" dirty="0">
                <a:solidFill>
                  <a:schemeClr val="dk1"/>
                </a:solidFill>
                <a:latin typeface="Coiny"/>
                <a:ea typeface="Coiny"/>
                <a:cs typeface="Coiny"/>
                <a:sym typeface="Coiny"/>
              </a:rPr>
              <a:t>MAX_TABLE = 5 </a:t>
            </a:r>
          </a:p>
        </p:txBody>
      </p:sp>
      <p:sp>
        <p:nvSpPr>
          <p:cNvPr id="4068" name="TextBox 4067">
            <a:extLst>
              <a:ext uri="{FF2B5EF4-FFF2-40B4-BE49-F238E27FC236}">
                <a16:creationId xmlns:a16="http://schemas.microsoft.com/office/drawing/2014/main" id="{359E36D8-DA78-BB98-D5C2-16BE685519B4}"/>
              </a:ext>
            </a:extLst>
          </p:cNvPr>
          <p:cNvSpPr txBox="1"/>
          <p:nvPr/>
        </p:nvSpPr>
        <p:spPr>
          <a:xfrm>
            <a:off x="3698095" y="855420"/>
            <a:ext cx="1741968" cy="307777"/>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400" dirty="0">
                <a:solidFill>
                  <a:schemeClr val="dk1"/>
                </a:solidFill>
                <a:latin typeface="Coiny"/>
                <a:ea typeface="Coiny"/>
                <a:cs typeface="Coiny"/>
                <a:sym typeface="Coiny"/>
              </a:rPr>
              <a:t>MAX_BOOK = 10 </a:t>
            </a:r>
          </a:p>
        </p:txBody>
      </p:sp>
      <p:grpSp>
        <p:nvGrpSpPr>
          <p:cNvPr id="4069" name="Google Shape;6759;p70">
            <a:extLst>
              <a:ext uri="{FF2B5EF4-FFF2-40B4-BE49-F238E27FC236}">
                <a16:creationId xmlns:a16="http://schemas.microsoft.com/office/drawing/2014/main" id="{97614C00-C047-1653-5B5B-20A942771A8C}"/>
              </a:ext>
            </a:extLst>
          </p:cNvPr>
          <p:cNvGrpSpPr/>
          <p:nvPr/>
        </p:nvGrpSpPr>
        <p:grpSpPr>
          <a:xfrm>
            <a:off x="1374310" y="2164180"/>
            <a:ext cx="267840" cy="438431"/>
            <a:chOff x="4834075" y="4108100"/>
            <a:chExt cx="215375" cy="352550"/>
          </a:xfrm>
        </p:grpSpPr>
        <p:sp>
          <p:nvSpPr>
            <p:cNvPr id="4070" name="Google Shape;6760;p70">
              <a:extLst>
                <a:ext uri="{FF2B5EF4-FFF2-40B4-BE49-F238E27FC236}">
                  <a16:creationId xmlns:a16="http://schemas.microsoft.com/office/drawing/2014/main" id="{6BA7990A-2A77-235D-0680-BFA59621D5F3}"/>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6761;p70">
              <a:extLst>
                <a:ext uri="{FF2B5EF4-FFF2-40B4-BE49-F238E27FC236}">
                  <a16:creationId xmlns:a16="http://schemas.microsoft.com/office/drawing/2014/main" id="{7223A06E-EDE8-F374-D689-BBB432421D32}"/>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6762;p70">
              <a:extLst>
                <a:ext uri="{FF2B5EF4-FFF2-40B4-BE49-F238E27FC236}">
                  <a16:creationId xmlns:a16="http://schemas.microsoft.com/office/drawing/2014/main" id="{550A7076-0BEA-C530-5880-A49246D571D7}"/>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6763;p70">
              <a:extLst>
                <a:ext uri="{FF2B5EF4-FFF2-40B4-BE49-F238E27FC236}">
                  <a16:creationId xmlns:a16="http://schemas.microsoft.com/office/drawing/2014/main" id="{0723D138-F2D2-D857-ECCF-50554FB60989}"/>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6764;p70">
              <a:extLst>
                <a:ext uri="{FF2B5EF4-FFF2-40B4-BE49-F238E27FC236}">
                  <a16:creationId xmlns:a16="http://schemas.microsoft.com/office/drawing/2014/main" id="{858D020E-9E76-10E0-030A-A23CCD63A69E}"/>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6765;p70">
              <a:extLst>
                <a:ext uri="{FF2B5EF4-FFF2-40B4-BE49-F238E27FC236}">
                  <a16:creationId xmlns:a16="http://schemas.microsoft.com/office/drawing/2014/main" id="{04E21161-6D48-BD2D-4F18-5D7A09BA02DC}"/>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6766;p70">
              <a:extLst>
                <a:ext uri="{FF2B5EF4-FFF2-40B4-BE49-F238E27FC236}">
                  <a16:creationId xmlns:a16="http://schemas.microsoft.com/office/drawing/2014/main" id="{5A7F58B5-4DFA-A01B-81FB-FF22C4F5BB27}"/>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6767;p70">
              <a:extLst>
                <a:ext uri="{FF2B5EF4-FFF2-40B4-BE49-F238E27FC236}">
                  <a16:creationId xmlns:a16="http://schemas.microsoft.com/office/drawing/2014/main" id="{81288C83-B48A-DDB0-ED5F-08D308C6F038}"/>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6768;p70">
              <a:extLst>
                <a:ext uri="{FF2B5EF4-FFF2-40B4-BE49-F238E27FC236}">
                  <a16:creationId xmlns:a16="http://schemas.microsoft.com/office/drawing/2014/main" id="{E61AA2C5-A9EA-4F8E-AF11-F926025AE654}"/>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6769;p70">
              <a:extLst>
                <a:ext uri="{FF2B5EF4-FFF2-40B4-BE49-F238E27FC236}">
                  <a16:creationId xmlns:a16="http://schemas.microsoft.com/office/drawing/2014/main" id="{AF9930C5-A4BD-9EB7-D811-F4C16206E728}"/>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6770;p70">
              <a:extLst>
                <a:ext uri="{FF2B5EF4-FFF2-40B4-BE49-F238E27FC236}">
                  <a16:creationId xmlns:a16="http://schemas.microsoft.com/office/drawing/2014/main" id="{0C142334-04FA-EECC-5B9A-C4A0A5518C33}"/>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6771;p70">
              <a:extLst>
                <a:ext uri="{FF2B5EF4-FFF2-40B4-BE49-F238E27FC236}">
                  <a16:creationId xmlns:a16="http://schemas.microsoft.com/office/drawing/2014/main" id="{0177759F-F814-ED23-6E22-E09CD1C86C55}"/>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6772;p70">
              <a:extLst>
                <a:ext uri="{FF2B5EF4-FFF2-40B4-BE49-F238E27FC236}">
                  <a16:creationId xmlns:a16="http://schemas.microsoft.com/office/drawing/2014/main" id="{05D4329B-3EFC-AF7D-8132-87A967A7B1FE}"/>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6773;p70">
              <a:extLst>
                <a:ext uri="{FF2B5EF4-FFF2-40B4-BE49-F238E27FC236}">
                  <a16:creationId xmlns:a16="http://schemas.microsoft.com/office/drawing/2014/main" id="{D33F89DF-B52F-7D4B-E174-860F25508107}"/>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6774;p70">
              <a:extLst>
                <a:ext uri="{FF2B5EF4-FFF2-40B4-BE49-F238E27FC236}">
                  <a16:creationId xmlns:a16="http://schemas.microsoft.com/office/drawing/2014/main" id="{B5BB30D6-C48B-7163-9C54-074AD8CF4CFD}"/>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6775;p70">
              <a:extLst>
                <a:ext uri="{FF2B5EF4-FFF2-40B4-BE49-F238E27FC236}">
                  <a16:creationId xmlns:a16="http://schemas.microsoft.com/office/drawing/2014/main" id="{44BA1544-B707-04A8-50D7-E03A00831B77}"/>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6776;p70">
              <a:extLst>
                <a:ext uri="{FF2B5EF4-FFF2-40B4-BE49-F238E27FC236}">
                  <a16:creationId xmlns:a16="http://schemas.microsoft.com/office/drawing/2014/main" id="{D7C40132-23A3-20F0-E7E8-745C51EC0EBF}"/>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6777;p70">
              <a:extLst>
                <a:ext uri="{FF2B5EF4-FFF2-40B4-BE49-F238E27FC236}">
                  <a16:creationId xmlns:a16="http://schemas.microsoft.com/office/drawing/2014/main" id="{7524498B-7F3B-1845-BC7A-0F36D3E0D528}"/>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6778;p70">
              <a:extLst>
                <a:ext uri="{FF2B5EF4-FFF2-40B4-BE49-F238E27FC236}">
                  <a16:creationId xmlns:a16="http://schemas.microsoft.com/office/drawing/2014/main" id="{F9022B92-D83E-E97E-D30D-352D46261E89}"/>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6779;p70">
              <a:extLst>
                <a:ext uri="{FF2B5EF4-FFF2-40B4-BE49-F238E27FC236}">
                  <a16:creationId xmlns:a16="http://schemas.microsoft.com/office/drawing/2014/main" id="{C420C4AD-9404-AF28-033A-59148F4FA8F3}"/>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6780;p70">
              <a:extLst>
                <a:ext uri="{FF2B5EF4-FFF2-40B4-BE49-F238E27FC236}">
                  <a16:creationId xmlns:a16="http://schemas.microsoft.com/office/drawing/2014/main" id="{D200BA8D-E7A8-99C5-A728-AB165571843F}"/>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6781;p70">
              <a:extLst>
                <a:ext uri="{FF2B5EF4-FFF2-40B4-BE49-F238E27FC236}">
                  <a16:creationId xmlns:a16="http://schemas.microsoft.com/office/drawing/2014/main" id="{6514E1D9-A8D3-D7C5-4A90-EBDDC856AB97}"/>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6782;p70">
              <a:extLst>
                <a:ext uri="{FF2B5EF4-FFF2-40B4-BE49-F238E27FC236}">
                  <a16:creationId xmlns:a16="http://schemas.microsoft.com/office/drawing/2014/main" id="{EFF4509D-0D87-FACF-4F65-D7D84461AB98}"/>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6783;p70">
              <a:extLst>
                <a:ext uri="{FF2B5EF4-FFF2-40B4-BE49-F238E27FC236}">
                  <a16:creationId xmlns:a16="http://schemas.microsoft.com/office/drawing/2014/main" id="{4777A536-54E7-8E5D-1F42-C79AB5154CB0}"/>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6784;p70">
              <a:extLst>
                <a:ext uri="{FF2B5EF4-FFF2-40B4-BE49-F238E27FC236}">
                  <a16:creationId xmlns:a16="http://schemas.microsoft.com/office/drawing/2014/main" id="{3788A2C2-71A3-6B7C-4C21-4E89B1BD71CA}"/>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6759;p70">
            <a:extLst>
              <a:ext uri="{FF2B5EF4-FFF2-40B4-BE49-F238E27FC236}">
                <a16:creationId xmlns:a16="http://schemas.microsoft.com/office/drawing/2014/main" id="{32FB1397-68E3-9BB6-3868-8DBB2D61828A}"/>
              </a:ext>
            </a:extLst>
          </p:cNvPr>
          <p:cNvGrpSpPr/>
          <p:nvPr/>
        </p:nvGrpSpPr>
        <p:grpSpPr>
          <a:xfrm>
            <a:off x="2228458" y="2969932"/>
            <a:ext cx="267840" cy="438431"/>
            <a:chOff x="4834075" y="4108100"/>
            <a:chExt cx="215375" cy="352550"/>
          </a:xfrm>
        </p:grpSpPr>
        <p:sp>
          <p:nvSpPr>
            <p:cNvPr id="4096" name="Google Shape;6760;p70">
              <a:extLst>
                <a:ext uri="{FF2B5EF4-FFF2-40B4-BE49-F238E27FC236}">
                  <a16:creationId xmlns:a16="http://schemas.microsoft.com/office/drawing/2014/main" id="{8310B2DE-0C68-F3A3-6F27-9909C7F99441}"/>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6761;p70">
              <a:extLst>
                <a:ext uri="{FF2B5EF4-FFF2-40B4-BE49-F238E27FC236}">
                  <a16:creationId xmlns:a16="http://schemas.microsoft.com/office/drawing/2014/main" id="{003C0648-292B-78AA-B9BA-6EFAA448AC73}"/>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6762;p70">
              <a:extLst>
                <a:ext uri="{FF2B5EF4-FFF2-40B4-BE49-F238E27FC236}">
                  <a16:creationId xmlns:a16="http://schemas.microsoft.com/office/drawing/2014/main" id="{F4784812-DE07-F035-DC0C-015651E3F27D}"/>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6763;p70">
              <a:extLst>
                <a:ext uri="{FF2B5EF4-FFF2-40B4-BE49-F238E27FC236}">
                  <a16:creationId xmlns:a16="http://schemas.microsoft.com/office/drawing/2014/main" id="{7683EF2E-752A-45AC-13B3-9EF001CA8CB4}"/>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6764;p70">
              <a:extLst>
                <a:ext uri="{FF2B5EF4-FFF2-40B4-BE49-F238E27FC236}">
                  <a16:creationId xmlns:a16="http://schemas.microsoft.com/office/drawing/2014/main" id="{D21C38DF-4882-09DE-A51C-0EF33177D6FE}"/>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6765;p70">
              <a:extLst>
                <a:ext uri="{FF2B5EF4-FFF2-40B4-BE49-F238E27FC236}">
                  <a16:creationId xmlns:a16="http://schemas.microsoft.com/office/drawing/2014/main" id="{D6742FF5-6604-17B4-7FDB-F8DA3D6F7F41}"/>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6766;p70">
              <a:extLst>
                <a:ext uri="{FF2B5EF4-FFF2-40B4-BE49-F238E27FC236}">
                  <a16:creationId xmlns:a16="http://schemas.microsoft.com/office/drawing/2014/main" id="{F2A46449-C27E-58E1-1C56-93B5AA28A05C}"/>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6767;p70">
              <a:extLst>
                <a:ext uri="{FF2B5EF4-FFF2-40B4-BE49-F238E27FC236}">
                  <a16:creationId xmlns:a16="http://schemas.microsoft.com/office/drawing/2014/main" id="{E2B0D122-8F9F-FD4E-1FB8-A68CF354089F}"/>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6768;p70">
              <a:extLst>
                <a:ext uri="{FF2B5EF4-FFF2-40B4-BE49-F238E27FC236}">
                  <a16:creationId xmlns:a16="http://schemas.microsoft.com/office/drawing/2014/main" id="{8F9DD52E-BB7D-E351-4FE8-D70520C5379E}"/>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6769;p70">
              <a:extLst>
                <a:ext uri="{FF2B5EF4-FFF2-40B4-BE49-F238E27FC236}">
                  <a16:creationId xmlns:a16="http://schemas.microsoft.com/office/drawing/2014/main" id="{99B458A1-651D-5925-65E7-DB6D689F10D6}"/>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6770;p70">
              <a:extLst>
                <a:ext uri="{FF2B5EF4-FFF2-40B4-BE49-F238E27FC236}">
                  <a16:creationId xmlns:a16="http://schemas.microsoft.com/office/drawing/2014/main" id="{2B9C2031-9910-02D4-A77A-32CF66E5AC2E}"/>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6771;p70">
              <a:extLst>
                <a:ext uri="{FF2B5EF4-FFF2-40B4-BE49-F238E27FC236}">
                  <a16:creationId xmlns:a16="http://schemas.microsoft.com/office/drawing/2014/main" id="{5946DAA9-9613-AA71-954A-EC23E16447F3}"/>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6772;p70">
              <a:extLst>
                <a:ext uri="{FF2B5EF4-FFF2-40B4-BE49-F238E27FC236}">
                  <a16:creationId xmlns:a16="http://schemas.microsoft.com/office/drawing/2014/main" id="{7FCB1F39-D469-9017-A187-98FD36FD1ABF}"/>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6773;p70">
              <a:extLst>
                <a:ext uri="{FF2B5EF4-FFF2-40B4-BE49-F238E27FC236}">
                  <a16:creationId xmlns:a16="http://schemas.microsoft.com/office/drawing/2014/main" id="{2C85956A-07EC-6584-1844-C0F977790E22}"/>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6774;p70">
              <a:extLst>
                <a:ext uri="{FF2B5EF4-FFF2-40B4-BE49-F238E27FC236}">
                  <a16:creationId xmlns:a16="http://schemas.microsoft.com/office/drawing/2014/main" id="{D46F51B8-C72C-5DFD-FECB-044294EBE80D}"/>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6775;p70">
              <a:extLst>
                <a:ext uri="{FF2B5EF4-FFF2-40B4-BE49-F238E27FC236}">
                  <a16:creationId xmlns:a16="http://schemas.microsoft.com/office/drawing/2014/main" id="{FF74DFE7-F660-9B65-FC30-F52C562A2F80}"/>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6776;p70">
              <a:extLst>
                <a:ext uri="{FF2B5EF4-FFF2-40B4-BE49-F238E27FC236}">
                  <a16:creationId xmlns:a16="http://schemas.microsoft.com/office/drawing/2014/main" id="{029D0579-0AD2-F7FF-1B98-333C9DC4BAC3}"/>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6777;p70">
              <a:extLst>
                <a:ext uri="{FF2B5EF4-FFF2-40B4-BE49-F238E27FC236}">
                  <a16:creationId xmlns:a16="http://schemas.microsoft.com/office/drawing/2014/main" id="{0412E64F-EF61-1A3E-E9BD-FFF6FD567EDE}"/>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6778;p70">
              <a:extLst>
                <a:ext uri="{FF2B5EF4-FFF2-40B4-BE49-F238E27FC236}">
                  <a16:creationId xmlns:a16="http://schemas.microsoft.com/office/drawing/2014/main" id="{87C61AA6-2D55-CF6C-06D0-FEC6DBF23565}"/>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6779;p70">
              <a:extLst>
                <a:ext uri="{FF2B5EF4-FFF2-40B4-BE49-F238E27FC236}">
                  <a16:creationId xmlns:a16="http://schemas.microsoft.com/office/drawing/2014/main" id="{5AA8B03A-9392-B943-16F1-E635E9DCB2A3}"/>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6780;p70">
              <a:extLst>
                <a:ext uri="{FF2B5EF4-FFF2-40B4-BE49-F238E27FC236}">
                  <a16:creationId xmlns:a16="http://schemas.microsoft.com/office/drawing/2014/main" id="{F2AF663A-0A66-AF22-FB03-3DA09EADD642}"/>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6781;p70">
              <a:extLst>
                <a:ext uri="{FF2B5EF4-FFF2-40B4-BE49-F238E27FC236}">
                  <a16:creationId xmlns:a16="http://schemas.microsoft.com/office/drawing/2014/main" id="{78DC27EF-4AE6-DE27-BA78-DDCA3085CB5B}"/>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6782;p70">
              <a:extLst>
                <a:ext uri="{FF2B5EF4-FFF2-40B4-BE49-F238E27FC236}">
                  <a16:creationId xmlns:a16="http://schemas.microsoft.com/office/drawing/2014/main" id="{CB6A18AC-8788-85E3-CCFF-310140420A08}"/>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6783;p70">
              <a:extLst>
                <a:ext uri="{FF2B5EF4-FFF2-40B4-BE49-F238E27FC236}">
                  <a16:creationId xmlns:a16="http://schemas.microsoft.com/office/drawing/2014/main" id="{0043EB3B-BAA9-304B-37FD-17414C1ACDDA}"/>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6784;p70">
              <a:extLst>
                <a:ext uri="{FF2B5EF4-FFF2-40B4-BE49-F238E27FC236}">
                  <a16:creationId xmlns:a16="http://schemas.microsoft.com/office/drawing/2014/main" id="{4D1B2CD4-63D8-2430-3DF6-5B5644EC7A41}"/>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6759;p70">
            <a:extLst>
              <a:ext uri="{FF2B5EF4-FFF2-40B4-BE49-F238E27FC236}">
                <a16:creationId xmlns:a16="http://schemas.microsoft.com/office/drawing/2014/main" id="{36700645-E98E-F646-52BA-6D3D31D07ECB}"/>
              </a:ext>
            </a:extLst>
          </p:cNvPr>
          <p:cNvGrpSpPr/>
          <p:nvPr/>
        </p:nvGrpSpPr>
        <p:grpSpPr>
          <a:xfrm>
            <a:off x="4935533" y="2946964"/>
            <a:ext cx="267840" cy="438431"/>
            <a:chOff x="4834075" y="4108100"/>
            <a:chExt cx="215375" cy="352550"/>
          </a:xfrm>
        </p:grpSpPr>
        <p:sp>
          <p:nvSpPr>
            <p:cNvPr id="4122" name="Google Shape;6760;p70">
              <a:extLst>
                <a:ext uri="{FF2B5EF4-FFF2-40B4-BE49-F238E27FC236}">
                  <a16:creationId xmlns:a16="http://schemas.microsoft.com/office/drawing/2014/main" id="{A227ABD2-44AB-971F-20F0-2B0758634402}"/>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6761;p70">
              <a:extLst>
                <a:ext uri="{FF2B5EF4-FFF2-40B4-BE49-F238E27FC236}">
                  <a16:creationId xmlns:a16="http://schemas.microsoft.com/office/drawing/2014/main" id="{D49F75ED-26FA-43B0-DE54-A5D7A5FB17E7}"/>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6762;p70">
              <a:extLst>
                <a:ext uri="{FF2B5EF4-FFF2-40B4-BE49-F238E27FC236}">
                  <a16:creationId xmlns:a16="http://schemas.microsoft.com/office/drawing/2014/main" id="{93628289-6F57-4FBA-E9FB-CB18525FEE85}"/>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6763;p70">
              <a:extLst>
                <a:ext uri="{FF2B5EF4-FFF2-40B4-BE49-F238E27FC236}">
                  <a16:creationId xmlns:a16="http://schemas.microsoft.com/office/drawing/2014/main" id="{24E094F6-DFA7-19BA-54B5-589FAFF0C265}"/>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6764;p70">
              <a:extLst>
                <a:ext uri="{FF2B5EF4-FFF2-40B4-BE49-F238E27FC236}">
                  <a16:creationId xmlns:a16="http://schemas.microsoft.com/office/drawing/2014/main" id="{F2A07E14-8F4F-DA87-FCCB-380ADCCA87CF}"/>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6765;p70">
              <a:extLst>
                <a:ext uri="{FF2B5EF4-FFF2-40B4-BE49-F238E27FC236}">
                  <a16:creationId xmlns:a16="http://schemas.microsoft.com/office/drawing/2014/main" id="{BEA1E8DA-E7C0-7B97-9DCA-8808BFE0E60D}"/>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6766;p70">
              <a:extLst>
                <a:ext uri="{FF2B5EF4-FFF2-40B4-BE49-F238E27FC236}">
                  <a16:creationId xmlns:a16="http://schemas.microsoft.com/office/drawing/2014/main" id="{DD7C7CC1-87D6-EB0F-C148-DCD1A2B1CA58}"/>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6767;p70">
              <a:extLst>
                <a:ext uri="{FF2B5EF4-FFF2-40B4-BE49-F238E27FC236}">
                  <a16:creationId xmlns:a16="http://schemas.microsoft.com/office/drawing/2014/main" id="{1670E962-90FA-B4C3-580D-0BDA6EFAE772}"/>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6768;p70">
              <a:extLst>
                <a:ext uri="{FF2B5EF4-FFF2-40B4-BE49-F238E27FC236}">
                  <a16:creationId xmlns:a16="http://schemas.microsoft.com/office/drawing/2014/main" id="{6F5F28E1-F803-8855-F9E1-70D12AD3D6D3}"/>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6769;p70">
              <a:extLst>
                <a:ext uri="{FF2B5EF4-FFF2-40B4-BE49-F238E27FC236}">
                  <a16:creationId xmlns:a16="http://schemas.microsoft.com/office/drawing/2014/main" id="{45E34070-5C74-00F8-B42D-0DC1D0D5F114}"/>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6770;p70">
              <a:extLst>
                <a:ext uri="{FF2B5EF4-FFF2-40B4-BE49-F238E27FC236}">
                  <a16:creationId xmlns:a16="http://schemas.microsoft.com/office/drawing/2014/main" id="{2C6BF124-630E-C028-A571-99842DA613BB}"/>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6771;p70">
              <a:extLst>
                <a:ext uri="{FF2B5EF4-FFF2-40B4-BE49-F238E27FC236}">
                  <a16:creationId xmlns:a16="http://schemas.microsoft.com/office/drawing/2014/main" id="{EF53E9A5-D3C1-9241-DA91-2E6E5E3D706B}"/>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6772;p70">
              <a:extLst>
                <a:ext uri="{FF2B5EF4-FFF2-40B4-BE49-F238E27FC236}">
                  <a16:creationId xmlns:a16="http://schemas.microsoft.com/office/drawing/2014/main" id="{F0527686-D647-1C6B-5CB0-C72735B8FDA7}"/>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6773;p70">
              <a:extLst>
                <a:ext uri="{FF2B5EF4-FFF2-40B4-BE49-F238E27FC236}">
                  <a16:creationId xmlns:a16="http://schemas.microsoft.com/office/drawing/2014/main" id="{2E5D922F-E987-0315-DE08-0390922BD269}"/>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6774;p70">
              <a:extLst>
                <a:ext uri="{FF2B5EF4-FFF2-40B4-BE49-F238E27FC236}">
                  <a16:creationId xmlns:a16="http://schemas.microsoft.com/office/drawing/2014/main" id="{46187399-D28E-936B-2B08-1476E8B7AD21}"/>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6775;p70">
              <a:extLst>
                <a:ext uri="{FF2B5EF4-FFF2-40B4-BE49-F238E27FC236}">
                  <a16:creationId xmlns:a16="http://schemas.microsoft.com/office/drawing/2014/main" id="{A3487E87-7B34-22F6-E72A-8A92F0016CE3}"/>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6776;p70">
              <a:extLst>
                <a:ext uri="{FF2B5EF4-FFF2-40B4-BE49-F238E27FC236}">
                  <a16:creationId xmlns:a16="http://schemas.microsoft.com/office/drawing/2014/main" id="{550A51D0-76FF-0206-9B2A-74A4B2D71B57}"/>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6777;p70">
              <a:extLst>
                <a:ext uri="{FF2B5EF4-FFF2-40B4-BE49-F238E27FC236}">
                  <a16:creationId xmlns:a16="http://schemas.microsoft.com/office/drawing/2014/main" id="{EB6600A0-C717-38F7-133A-82A4817D7E96}"/>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6778;p70">
              <a:extLst>
                <a:ext uri="{FF2B5EF4-FFF2-40B4-BE49-F238E27FC236}">
                  <a16:creationId xmlns:a16="http://schemas.microsoft.com/office/drawing/2014/main" id="{90773DBE-C59E-4CBE-B3BD-95E84042EC34}"/>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6779;p70">
              <a:extLst>
                <a:ext uri="{FF2B5EF4-FFF2-40B4-BE49-F238E27FC236}">
                  <a16:creationId xmlns:a16="http://schemas.microsoft.com/office/drawing/2014/main" id="{EF279E8A-F35A-C5F9-6B59-455E66822090}"/>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6780;p70">
              <a:extLst>
                <a:ext uri="{FF2B5EF4-FFF2-40B4-BE49-F238E27FC236}">
                  <a16:creationId xmlns:a16="http://schemas.microsoft.com/office/drawing/2014/main" id="{2D7EE9C8-BC16-2AB8-72DA-495B3C1419AF}"/>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6781;p70">
              <a:extLst>
                <a:ext uri="{FF2B5EF4-FFF2-40B4-BE49-F238E27FC236}">
                  <a16:creationId xmlns:a16="http://schemas.microsoft.com/office/drawing/2014/main" id="{FF7FD432-942F-F97B-E2D0-F9FE1117BD06}"/>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6782;p70">
              <a:extLst>
                <a:ext uri="{FF2B5EF4-FFF2-40B4-BE49-F238E27FC236}">
                  <a16:creationId xmlns:a16="http://schemas.microsoft.com/office/drawing/2014/main" id="{9CD1FFC2-833E-1837-B182-522DF0B44859}"/>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6783;p70">
              <a:extLst>
                <a:ext uri="{FF2B5EF4-FFF2-40B4-BE49-F238E27FC236}">
                  <a16:creationId xmlns:a16="http://schemas.microsoft.com/office/drawing/2014/main" id="{87909A79-CDA2-2676-3C70-DBD03EAADF7D}"/>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6784;p70">
              <a:extLst>
                <a:ext uri="{FF2B5EF4-FFF2-40B4-BE49-F238E27FC236}">
                  <a16:creationId xmlns:a16="http://schemas.microsoft.com/office/drawing/2014/main" id="{1CC63202-BEA5-B863-0EFE-5AC40794395F}"/>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6759;p70">
            <a:extLst>
              <a:ext uri="{FF2B5EF4-FFF2-40B4-BE49-F238E27FC236}">
                <a16:creationId xmlns:a16="http://schemas.microsoft.com/office/drawing/2014/main" id="{CB6FBDBE-CA99-8807-B407-A325B7C51ED5}"/>
              </a:ext>
            </a:extLst>
          </p:cNvPr>
          <p:cNvGrpSpPr/>
          <p:nvPr/>
        </p:nvGrpSpPr>
        <p:grpSpPr>
          <a:xfrm>
            <a:off x="3516693" y="2946964"/>
            <a:ext cx="267840" cy="438431"/>
            <a:chOff x="4834075" y="4108100"/>
            <a:chExt cx="215375" cy="352550"/>
          </a:xfrm>
        </p:grpSpPr>
        <p:sp>
          <p:nvSpPr>
            <p:cNvPr id="4148" name="Google Shape;6760;p70">
              <a:extLst>
                <a:ext uri="{FF2B5EF4-FFF2-40B4-BE49-F238E27FC236}">
                  <a16:creationId xmlns:a16="http://schemas.microsoft.com/office/drawing/2014/main" id="{524E7A88-870D-7590-3ADE-08EB8E399895}"/>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6761;p70">
              <a:extLst>
                <a:ext uri="{FF2B5EF4-FFF2-40B4-BE49-F238E27FC236}">
                  <a16:creationId xmlns:a16="http://schemas.microsoft.com/office/drawing/2014/main" id="{C12CFB5D-7428-3511-DDA7-EE1D6C36B451}"/>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6762;p70">
              <a:extLst>
                <a:ext uri="{FF2B5EF4-FFF2-40B4-BE49-F238E27FC236}">
                  <a16:creationId xmlns:a16="http://schemas.microsoft.com/office/drawing/2014/main" id="{B69FF47A-7342-7AF7-6E50-F4452DFA50DF}"/>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6763;p70">
              <a:extLst>
                <a:ext uri="{FF2B5EF4-FFF2-40B4-BE49-F238E27FC236}">
                  <a16:creationId xmlns:a16="http://schemas.microsoft.com/office/drawing/2014/main" id="{7A726C7F-452B-DB64-C667-291C6868F046}"/>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6764;p70">
              <a:extLst>
                <a:ext uri="{FF2B5EF4-FFF2-40B4-BE49-F238E27FC236}">
                  <a16:creationId xmlns:a16="http://schemas.microsoft.com/office/drawing/2014/main" id="{4E84CF3A-1D9F-6442-1B0D-F941125F1886}"/>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6765;p70">
              <a:extLst>
                <a:ext uri="{FF2B5EF4-FFF2-40B4-BE49-F238E27FC236}">
                  <a16:creationId xmlns:a16="http://schemas.microsoft.com/office/drawing/2014/main" id="{72C67796-7C71-DF44-F561-CD86F6180283}"/>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6766;p70">
              <a:extLst>
                <a:ext uri="{FF2B5EF4-FFF2-40B4-BE49-F238E27FC236}">
                  <a16:creationId xmlns:a16="http://schemas.microsoft.com/office/drawing/2014/main" id="{A47DB0A5-9E18-A24D-193D-CBB0A4E4A7B1}"/>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6767;p70">
              <a:extLst>
                <a:ext uri="{FF2B5EF4-FFF2-40B4-BE49-F238E27FC236}">
                  <a16:creationId xmlns:a16="http://schemas.microsoft.com/office/drawing/2014/main" id="{56402A40-55AB-758E-8762-17D8819FAF52}"/>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6768;p70">
              <a:extLst>
                <a:ext uri="{FF2B5EF4-FFF2-40B4-BE49-F238E27FC236}">
                  <a16:creationId xmlns:a16="http://schemas.microsoft.com/office/drawing/2014/main" id="{9F8B3556-7865-7FE1-275C-DDDDFC248648}"/>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6769;p70">
              <a:extLst>
                <a:ext uri="{FF2B5EF4-FFF2-40B4-BE49-F238E27FC236}">
                  <a16:creationId xmlns:a16="http://schemas.microsoft.com/office/drawing/2014/main" id="{24ED75F7-252F-D3B5-53D9-87D571D41DF3}"/>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6770;p70">
              <a:extLst>
                <a:ext uri="{FF2B5EF4-FFF2-40B4-BE49-F238E27FC236}">
                  <a16:creationId xmlns:a16="http://schemas.microsoft.com/office/drawing/2014/main" id="{44A02435-1018-3505-E323-A5E09A80D6D3}"/>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6771;p70">
              <a:extLst>
                <a:ext uri="{FF2B5EF4-FFF2-40B4-BE49-F238E27FC236}">
                  <a16:creationId xmlns:a16="http://schemas.microsoft.com/office/drawing/2014/main" id="{827FD6BA-0FBF-2649-90B4-7FBEA4FB794A}"/>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6772;p70">
              <a:extLst>
                <a:ext uri="{FF2B5EF4-FFF2-40B4-BE49-F238E27FC236}">
                  <a16:creationId xmlns:a16="http://schemas.microsoft.com/office/drawing/2014/main" id="{415B760D-75A6-076B-929A-D5021A7037E4}"/>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6773;p70">
              <a:extLst>
                <a:ext uri="{FF2B5EF4-FFF2-40B4-BE49-F238E27FC236}">
                  <a16:creationId xmlns:a16="http://schemas.microsoft.com/office/drawing/2014/main" id="{8FF51A36-3082-FE9B-A03A-F72E3E27267A}"/>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6774;p70">
              <a:extLst>
                <a:ext uri="{FF2B5EF4-FFF2-40B4-BE49-F238E27FC236}">
                  <a16:creationId xmlns:a16="http://schemas.microsoft.com/office/drawing/2014/main" id="{2599932D-AE3E-EFC7-D2AA-B3FA4C0559DA}"/>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6775;p70">
              <a:extLst>
                <a:ext uri="{FF2B5EF4-FFF2-40B4-BE49-F238E27FC236}">
                  <a16:creationId xmlns:a16="http://schemas.microsoft.com/office/drawing/2014/main" id="{626BEDEE-BDE3-DE46-29AB-E6DD52DB6590}"/>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6776;p70">
              <a:extLst>
                <a:ext uri="{FF2B5EF4-FFF2-40B4-BE49-F238E27FC236}">
                  <a16:creationId xmlns:a16="http://schemas.microsoft.com/office/drawing/2014/main" id="{219708D9-35B8-7B61-37FD-CA524640F647}"/>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6777;p70">
              <a:extLst>
                <a:ext uri="{FF2B5EF4-FFF2-40B4-BE49-F238E27FC236}">
                  <a16:creationId xmlns:a16="http://schemas.microsoft.com/office/drawing/2014/main" id="{43F84991-16F8-A3F4-8A3A-A4EFA9FC2B08}"/>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6778;p70">
              <a:extLst>
                <a:ext uri="{FF2B5EF4-FFF2-40B4-BE49-F238E27FC236}">
                  <a16:creationId xmlns:a16="http://schemas.microsoft.com/office/drawing/2014/main" id="{F75FB6B1-9509-3A87-1C11-9A2287AA709F}"/>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6779;p70">
              <a:extLst>
                <a:ext uri="{FF2B5EF4-FFF2-40B4-BE49-F238E27FC236}">
                  <a16:creationId xmlns:a16="http://schemas.microsoft.com/office/drawing/2014/main" id="{AD4FFF78-3D0A-2BDC-94C5-951012DD3DCA}"/>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6780;p70">
              <a:extLst>
                <a:ext uri="{FF2B5EF4-FFF2-40B4-BE49-F238E27FC236}">
                  <a16:creationId xmlns:a16="http://schemas.microsoft.com/office/drawing/2014/main" id="{64EEF823-9511-5D11-D876-96CA39E01DED}"/>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6781;p70">
              <a:extLst>
                <a:ext uri="{FF2B5EF4-FFF2-40B4-BE49-F238E27FC236}">
                  <a16:creationId xmlns:a16="http://schemas.microsoft.com/office/drawing/2014/main" id="{6EE1AA8C-F73A-4111-0251-D71190C1CC49}"/>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6782;p70">
              <a:extLst>
                <a:ext uri="{FF2B5EF4-FFF2-40B4-BE49-F238E27FC236}">
                  <a16:creationId xmlns:a16="http://schemas.microsoft.com/office/drawing/2014/main" id="{9DA21885-3F5C-3C2E-1D77-5A23288AF48E}"/>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6783;p70">
              <a:extLst>
                <a:ext uri="{FF2B5EF4-FFF2-40B4-BE49-F238E27FC236}">
                  <a16:creationId xmlns:a16="http://schemas.microsoft.com/office/drawing/2014/main" id="{9EB486C6-DDE4-3F8F-0927-7EF811F969FD}"/>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6784;p70">
              <a:extLst>
                <a:ext uri="{FF2B5EF4-FFF2-40B4-BE49-F238E27FC236}">
                  <a16:creationId xmlns:a16="http://schemas.microsoft.com/office/drawing/2014/main" id="{D79A5B03-6E03-F8C9-8240-132534E08D76}"/>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6759;p70">
            <a:extLst>
              <a:ext uri="{FF2B5EF4-FFF2-40B4-BE49-F238E27FC236}">
                <a16:creationId xmlns:a16="http://schemas.microsoft.com/office/drawing/2014/main" id="{DB54FAA7-ADF5-296C-2E53-779B40EE413A}"/>
              </a:ext>
            </a:extLst>
          </p:cNvPr>
          <p:cNvGrpSpPr/>
          <p:nvPr/>
        </p:nvGrpSpPr>
        <p:grpSpPr>
          <a:xfrm>
            <a:off x="6327803" y="2950614"/>
            <a:ext cx="267840" cy="438431"/>
            <a:chOff x="4834075" y="4108100"/>
            <a:chExt cx="215375" cy="352550"/>
          </a:xfrm>
        </p:grpSpPr>
        <p:sp>
          <p:nvSpPr>
            <p:cNvPr id="4174" name="Google Shape;6760;p70">
              <a:extLst>
                <a:ext uri="{FF2B5EF4-FFF2-40B4-BE49-F238E27FC236}">
                  <a16:creationId xmlns:a16="http://schemas.microsoft.com/office/drawing/2014/main" id="{380F5886-7770-6984-5FF8-28DD481E24A8}"/>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6761;p70">
              <a:extLst>
                <a:ext uri="{FF2B5EF4-FFF2-40B4-BE49-F238E27FC236}">
                  <a16:creationId xmlns:a16="http://schemas.microsoft.com/office/drawing/2014/main" id="{845C28E8-9A01-4744-4B91-165CBB8F526C}"/>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6762;p70">
              <a:extLst>
                <a:ext uri="{FF2B5EF4-FFF2-40B4-BE49-F238E27FC236}">
                  <a16:creationId xmlns:a16="http://schemas.microsoft.com/office/drawing/2014/main" id="{BF4495C0-8B1E-E22F-ECC7-F17406822ADD}"/>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6763;p70">
              <a:extLst>
                <a:ext uri="{FF2B5EF4-FFF2-40B4-BE49-F238E27FC236}">
                  <a16:creationId xmlns:a16="http://schemas.microsoft.com/office/drawing/2014/main" id="{85EE0BFA-3B7A-9C88-EEC0-0FB8866E91B2}"/>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6764;p70">
              <a:extLst>
                <a:ext uri="{FF2B5EF4-FFF2-40B4-BE49-F238E27FC236}">
                  <a16:creationId xmlns:a16="http://schemas.microsoft.com/office/drawing/2014/main" id="{99AF8FCB-0C62-24DF-CAB0-AF7ECAAB7F02}"/>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6765;p70">
              <a:extLst>
                <a:ext uri="{FF2B5EF4-FFF2-40B4-BE49-F238E27FC236}">
                  <a16:creationId xmlns:a16="http://schemas.microsoft.com/office/drawing/2014/main" id="{6EAB5039-2A67-354B-0B11-948788DB323E}"/>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6766;p70">
              <a:extLst>
                <a:ext uri="{FF2B5EF4-FFF2-40B4-BE49-F238E27FC236}">
                  <a16:creationId xmlns:a16="http://schemas.microsoft.com/office/drawing/2014/main" id="{64EFEBC0-E54B-AC19-A2C4-3730CF8769CC}"/>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6767;p70">
              <a:extLst>
                <a:ext uri="{FF2B5EF4-FFF2-40B4-BE49-F238E27FC236}">
                  <a16:creationId xmlns:a16="http://schemas.microsoft.com/office/drawing/2014/main" id="{E4626CDA-040B-3F19-4FD2-0E3625165709}"/>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6768;p70">
              <a:extLst>
                <a:ext uri="{FF2B5EF4-FFF2-40B4-BE49-F238E27FC236}">
                  <a16:creationId xmlns:a16="http://schemas.microsoft.com/office/drawing/2014/main" id="{30C4CAFB-894F-7C21-2437-3EE8B1773CCC}"/>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6769;p70">
              <a:extLst>
                <a:ext uri="{FF2B5EF4-FFF2-40B4-BE49-F238E27FC236}">
                  <a16:creationId xmlns:a16="http://schemas.microsoft.com/office/drawing/2014/main" id="{4ACB1BA1-37A2-2619-589E-F53E2F0D09CE}"/>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6770;p70">
              <a:extLst>
                <a:ext uri="{FF2B5EF4-FFF2-40B4-BE49-F238E27FC236}">
                  <a16:creationId xmlns:a16="http://schemas.microsoft.com/office/drawing/2014/main" id="{B13C3F5A-BC3A-AA40-8606-BEC78043A393}"/>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6771;p70">
              <a:extLst>
                <a:ext uri="{FF2B5EF4-FFF2-40B4-BE49-F238E27FC236}">
                  <a16:creationId xmlns:a16="http://schemas.microsoft.com/office/drawing/2014/main" id="{B6DFFAC6-0023-8BD3-EFAD-FAF5F38E1D99}"/>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6772;p70">
              <a:extLst>
                <a:ext uri="{FF2B5EF4-FFF2-40B4-BE49-F238E27FC236}">
                  <a16:creationId xmlns:a16="http://schemas.microsoft.com/office/drawing/2014/main" id="{E710670E-DAC3-3A21-CEC0-4C40EAA76793}"/>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6773;p70">
              <a:extLst>
                <a:ext uri="{FF2B5EF4-FFF2-40B4-BE49-F238E27FC236}">
                  <a16:creationId xmlns:a16="http://schemas.microsoft.com/office/drawing/2014/main" id="{2BDEA294-B1F5-DBC8-BF32-5AC8A165CCB9}"/>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6774;p70">
              <a:extLst>
                <a:ext uri="{FF2B5EF4-FFF2-40B4-BE49-F238E27FC236}">
                  <a16:creationId xmlns:a16="http://schemas.microsoft.com/office/drawing/2014/main" id="{11C4F9AE-A0C4-EA4B-4294-CB3A8C6B21E2}"/>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6775;p70">
              <a:extLst>
                <a:ext uri="{FF2B5EF4-FFF2-40B4-BE49-F238E27FC236}">
                  <a16:creationId xmlns:a16="http://schemas.microsoft.com/office/drawing/2014/main" id="{C3B61DE1-D7A8-34AA-5B8C-153A972971A8}"/>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6776;p70">
              <a:extLst>
                <a:ext uri="{FF2B5EF4-FFF2-40B4-BE49-F238E27FC236}">
                  <a16:creationId xmlns:a16="http://schemas.microsoft.com/office/drawing/2014/main" id="{C3154219-63F1-25C4-E877-DF85AE2BCD6E}"/>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6777;p70">
              <a:extLst>
                <a:ext uri="{FF2B5EF4-FFF2-40B4-BE49-F238E27FC236}">
                  <a16:creationId xmlns:a16="http://schemas.microsoft.com/office/drawing/2014/main" id="{CCF71265-8F1A-8C7D-6EEC-BCF42FAC4A9F}"/>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6778;p70">
              <a:extLst>
                <a:ext uri="{FF2B5EF4-FFF2-40B4-BE49-F238E27FC236}">
                  <a16:creationId xmlns:a16="http://schemas.microsoft.com/office/drawing/2014/main" id="{25C9BA00-4B26-EF7B-B11F-7A618CA88DAD}"/>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6779;p70">
              <a:extLst>
                <a:ext uri="{FF2B5EF4-FFF2-40B4-BE49-F238E27FC236}">
                  <a16:creationId xmlns:a16="http://schemas.microsoft.com/office/drawing/2014/main" id="{8D88DE31-DFB1-03C7-F0B5-DD1D48F3C597}"/>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6780;p70">
              <a:extLst>
                <a:ext uri="{FF2B5EF4-FFF2-40B4-BE49-F238E27FC236}">
                  <a16:creationId xmlns:a16="http://schemas.microsoft.com/office/drawing/2014/main" id="{86434BDC-7F0B-B218-3194-95959BD78792}"/>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6781;p70">
              <a:extLst>
                <a:ext uri="{FF2B5EF4-FFF2-40B4-BE49-F238E27FC236}">
                  <a16:creationId xmlns:a16="http://schemas.microsoft.com/office/drawing/2014/main" id="{30BC781C-2F46-A9C9-8CD7-40A3172E928D}"/>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6782;p70">
              <a:extLst>
                <a:ext uri="{FF2B5EF4-FFF2-40B4-BE49-F238E27FC236}">
                  <a16:creationId xmlns:a16="http://schemas.microsoft.com/office/drawing/2014/main" id="{AB660FE6-460A-7A1C-12B3-7D8FD5A98770}"/>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6783;p70">
              <a:extLst>
                <a:ext uri="{FF2B5EF4-FFF2-40B4-BE49-F238E27FC236}">
                  <a16:creationId xmlns:a16="http://schemas.microsoft.com/office/drawing/2014/main" id="{B8A92A10-4659-417D-6C9E-7DA1AE2FE1AE}"/>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6784;p70">
              <a:extLst>
                <a:ext uri="{FF2B5EF4-FFF2-40B4-BE49-F238E27FC236}">
                  <a16:creationId xmlns:a16="http://schemas.microsoft.com/office/drawing/2014/main" id="{1978E1AE-DA42-029B-90E1-D2114884A8DA}"/>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6759;p70">
            <a:extLst>
              <a:ext uri="{FF2B5EF4-FFF2-40B4-BE49-F238E27FC236}">
                <a16:creationId xmlns:a16="http://schemas.microsoft.com/office/drawing/2014/main" id="{F4939A6E-5892-D5ED-12E8-53CFEBE5042E}"/>
              </a:ext>
            </a:extLst>
          </p:cNvPr>
          <p:cNvGrpSpPr/>
          <p:nvPr/>
        </p:nvGrpSpPr>
        <p:grpSpPr>
          <a:xfrm>
            <a:off x="7424055" y="2989251"/>
            <a:ext cx="267840" cy="438431"/>
            <a:chOff x="4834075" y="4108100"/>
            <a:chExt cx="215375" cy="352550"/>
          </a:xfrm>
        </p:grpSpPr>
        <p:sp>
          <p:nvSpPr>
            <p:cNvPr id="4200" name="Google Shape;6760;p70">
              <a:extLst>
                <a:ext uri="{FF2B5EF4-FFF2-40B4-BE49-F238E27FC236}">
                  <a16:creationId xmlns:a16="http://schemas.microsoft.com/office/drawing/2014/main" id="{431BE99E-1DEF-C94D-495C-6047CAFFEA29}"/>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6761;p70">
              <a:extLst>
                <a:ext uri="{FF2B5EF4-FFF2-40B4-BE49-F238E27FC236}">
                  <a16:creationId xmlns:a16="http://schemas.microsoft.com/office/drawing/2014/main" id="{A947FBD6-E964-A79E-0329-A47F9A32BDBA}"/>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6762;p70">
              <a:extLst>
                <a:ext uri="{FF2B5EF4-FFF2-40B4-BE49-F238E27FC236}">
                  <a16:creationId xmlns:a16="http://schemas.microsoft.com/office/drawing/2014/main" id="{E5046155-5547-81F0-E5BD-CE2E837E5017}"/>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6763;p70">
              <a:extLst>
                <a:ext uri="{FF2B5EF4-FFF2-40B4-BE49-F238E27FC236}">
                  <a16:creationId xmlns:a16="http://schemas.microsoft.com/office/drawing/2014/main" id="{1455DBB5-F1D9-1F9C-F4DA-3315CF541972}"/>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6764;p70">
              <a:extLst>
                <a:ext uri="{FF2B5EF4-FFF2-40B4-BE49-F238E27FC236}">
                  <a16:creationId xmlns:a16="http://schemas.microsoft.com/office/drawing/2014/main" id="{19B566DF-BA88-B760-2FE4-B2DA38DAACB0}"/>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6765;p70">
              <a:extLst>
                <a:ext uri="{FF2B5EF4-FFF2-40B4-BE49-F238E27FC236}">
                  <a16:creationId xmlns:a16="http://schemas.microsoft.com/office/drawing/2014/main" id="{50E8B712-4CD7-3AE7-3D60-F74E3FF4A29F}"/>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6766;p70">
              <a:extLst>
                <a:ext uri="{FF2B5EF4-FFF2-40B4-BE49-F238E27FC236}">
                  <a16:creationId xmlns:a16="http://schemas.microsoft.com/office/drawing/2014/main" id="{7DB77475-09AD-34A3-7171-333037625EA9}"/>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6767;p70">
              <a:extLst>
                <a:ext uri="{FF2B5EF4-FFF2-40B4-BE49-F238E27FC236}">
                  <a16:creationId xmlns:a16="http://schemas.microsoft.com/office/drawing/2014/main" id="{3069E1C4-DF80-516A-59CD-B0D054729955}"/>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6768;p70">
              <a:extLst>
                <a:ext uri="{FF2B5EF4-FFF2-40B4-BE49-F238E27FC236}">
                  <a16:creationId xmlns:a16="http://schemas.microsoft.com/office/drawing/2014/main" id="{2A284E94-CBFF-6081-B669-60B9A0A00410}"/>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6769;p70">
              <a:extLst>
                <a:ext uri="{FF2B5EF4-FFF2-40B4-BE49-F238E27FC236}">
                  <a16:creationId xmlns:a16="http://schemas.microsoft.com/office/drawing/2014/main" id="{ACEBF1E0-8406-E751-AF1E-35A9F61D1D6F}"/>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6770;p70">
              <a:extLst>
                <a:ext uri="{FF2B5EF4-FFF2-40B4-BE49-F238E27FC236}">
                  <a16:creationId xmlns:a16="http://schemas.microsoft.com/office/drawing/2014/main" id="{13F91645-5BE2-4C8B-53FC-C3922CA00CB6}"/>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6771;p70">
              <a:extLst>
                <a:ext uri="{FF2B5EF4-FFF2-40B4-BE49-F238E27FC236}">
                  <a16:creationId xmlns:a16="http://schemas.microsoft.com/office/drawing/2014/main" id="{2CB8AC95-FFC6-EC5B-5830-F4F86F2468C7}"/>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6772;p70">
              <a:extLst>
                <a:ext uri="{FF2B5EF4-FFF2-40B4-BE49-F238E27FC236}">
                  <a16:creationId xmlns:a16="http://schemas.microsoft.com/office/drawing/2014/main" id="{CED936C8-A9D6-862E-13DB-EA5C5FE0C74D}"/>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6773;p70">
              <a:extLst>
                <a:ext uri="{FF2B5EF4-FFF2-40B4-BE49-F238E27FC236}">
                  <a16:creationId xmlns:a16="http://schemas.microsoft.com/office/drawing/2014/main" id="{F40913AA-D6F5-BB1B-73FE-AD38EDBB55AA}"/>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6774;p70">
              <a:extLst>
                <a:ext uri="{FF2B5EF4-FFF2-40B4-BE49-F238E27FC236}">
                  <a16:creationId xmlns:a16="http://schemas.microsoft.com/office/drawing/2014/main" id="{39FFE4CD-8716-B4C4-529C-E39240EDEECA}"/>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6775;p70">
              <a:extLst>
                <a:ext uri="{FF2B5EF4-FFF2-40B4-BE49-F238E27FC236}">
                  <a16:creationId xmlns:a16="http://schemas.microsoft.com/office/drawing/2014/main" id="{AB1CE582-FE92-915E-0B6D-597033E40FE3}"/>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6776;p70">
              <a:extLst>
                <a:ext uri="{FF2B5EF4-FFF2-40B4-BE49-F238E27FC236}">
                  <a16:creationId xmlns:a16="http://schemas.microsoft.com/office/drawing/2014/main" id="{231D5660-75EF-0725-5623-B307557468D9}"/>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6777;p70">
              <a:extLst>
                <a:ext uri="{FF2B5EF4-FFF2-40B4-BE49-F238E27FC236}">
                  <a16:creationId xmlns:a16="http://schemas.microsoft.com/office/drawing/2014/main" id="{2384C08C-7BE2-6713-E716-6462FFF1E0D9}"/>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6778;p70">
              <a:extLst>
                <a:ext uri="{FF2B5EF4-FFF2-40B4-BE49-F238E27FC236}">
                  <a16:creationId xmlns:a16="http://schemas.microsoft.com/office/drawing/2014/main" id="{62E7ED08-8FD9-41CB-FB55-82E01C210920}"/>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6779;p70">
              <a:extLst>
                <a:ext uri="{FF2B5EF4-FFF2-40B4-BE49-F238E27FC236}">
                  <a16:creationId xmlns:a16="http://schemas.microsoft.com/office/drawing/2014/main" id="{AF1FC457-94C1-D132-AEB3-4C55D7C63350}"/>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6780;p70">
              <a:extLst>
                <a:ext uri="{FF2B5EF4-FFF2-40B4-BE49-F238E27FC236}">
                  <a16:creationId xmlns:a16="http://schemas.microsoft.com/office/drawing/2014/main" id="{8ED5B82A-E532-0F3A-444A-6B13BE02E164}"/>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6781;p70">
              <a:extLst>
                <a:ext uri="{FF2B5EF4-FFF2-40B4-BE49-F238E27FC236}">
                  <a16:creationId xmlns:a16="http://schemas.microsoft.com/office/drawing/2014/main" id="{5968FAC8-B756-C088-E207-D337928ABCB8}"/>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6782;p70">
              <a:extLst>
                <a:ext uri="{FF2B5EF4-FFF2-40B4-BE49-F238E27FC236}">
                  <a16:creationId xmlns:a16="http://schemas.microsoft.com/office/drawing/2014/main" id="{1C7D3F75-12DE-767C-4100-B56F5BF21B36}"/>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6783;p70">
              <a:extLst>
                <a:ext uri="{FF2B5EF4-FFF2-40B4-BE49-F238E27FC236}">
                  <a16:creationId xmlns:a16="http://schemas.microsoft.com/office/drawing/2014/main" id="{CE6F1F59-36B3-50A0-1140-C90F7C96071A}"/>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6784;p70">
              <a:extLst>
                <a:ext uri="{FF2B5EF4-FFF2-40B4-BE49-F238E27FC236}">
                  <a16:creationId xmlns:a16="http://schemas.microsoft.com/office/drawing/2014/main" id="{6BAD630F-8B12-4CFD-1C93-189897BA3733}"/>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6759;p70">
            <a:extLst>
              <a:ext uri="{FF2B5EF4-FFF2-40B4-BE49-F238E27FC236}">
                <a16:creationId xmlns:a16="http://schemas.microsoft.com/office/drawing/2014/main" id="{5959F365-BDAF-4781-5D77-4336117475D7}"/>
              </a:ext>
            </a:extLst>
          </p:cNvPr>
          <p:cNvGrpSpPr/>
          <p:nvPr/>
        </p:nvGrpSpPr>
        <p:grpSpPr>
          <a:xfrm>
            <a:off x="1374310" y="2164180"/>
            <a:ext cx="267840" cy="438431"/>
            <a:chOff x="4834075" y="4108100"/>
            <a:chExt cx="215375" cy="352550"/>
          </a:xfrm>
        </p:grpSpPr>
        <p:sp>
          <p:nvSpPr>
            <p:cNvPr id="4226" name="Google Shape;6760;p70">
              <a:extLst>
                <a:ext uri="{FF2B5EF4-FFF2-40B4-BE49-F238E27FC236}">
                  <a16:creationId xmlns:a16="http://schemas.microsoft.com/office/drawing/2014/main" id="{E3497957-7F5A-355F-B1C8-463FC9490F95}"/>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6761;p70">
              <a:extLst>
                <a:ext uri="{FF2B5EF4-FFF2-40B4-BE49-F238E27FC236}">
                  <a16:creationId xmlns:a16="http://schemas.microsoft.com/office/drawing/2014/main" id="{D45C2FDB-0020-B2F5-8045-A7EE0801FF47}"/>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6762;p70">
              <a:extLst>
                <a:ext uri="{FF2B5EF4-FFF2-40B4-BE49-F238E27FC236}">
                  <a16:creationId xmlns:a16="http://schemas.microsoft.com/office/drawing/2014/main" id="{434A7D7A-4E7E-1A68-D544-4C00377ABDB1}"/>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6763;p70">
              <a:extLst>
                <a:ext uri="{FF2B5EF4-FFF2-40B4-BE49-F238E27FC236}">
                  <a16:creationId xmlns:a16="http://schemas.microsoft.com/office/drawing/2014/main" id="{FCDE3264-42DC-9191-4C35-2A1628A7F9BC}"/>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6764;p70">
              <a:extLst>
                <a:ext uri="{FF2B5EF4-FFF2-40B4-BE49-F238E27FC236}">
                  <a16:creationId xmlns:a16="http://schemas.microsoft.com/office/drawing/2014/main" id="{821A1014-BD6B-7037-B6EF-AF5D1C78EC2B}"/>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6765;p70">
              <a:extLst>
                <a:ext uri="{FF2B5EF4-FFF2-40B4-BE49-F238E27FC236}">
                  <a16:creationId xmlns:a16="http://schemas.microsoft.com/office/drawing/2014/main" id="{573D570B-D817-D71B-A980-24F87CF63D2F}"/>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6766;p70">
              <a:extLst>
                <a:ext uri="{FF2B5EF4-FFF2-40B4-BE49-F238E27FC236}">
                  <a16:creationId xmlns:a16="http://schemas.microsoft.com/office/drawing/2014/main" id="{C580108E-A072-82B5-F7C8-864DF5200E21}"/>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6767;p70">
              <a:extLst>
                <a:ext uri="{FF2B5EF4-FFF2-40B4-BE49-F238E27FC236}">
                  <a16:creationId xmlns:a16="http://schemas.microsoft.com/office/drawing/2014/main" id="{D80FB7C5-EB55-8676-F718-E1B5796468B9}"/>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6768;p70">
              <a:extLst>
                <a:ext uri="{FF2B5EF4-FFF2-40B4-BE49-F238E27FC236}">
                  <a16:creationId xmlns:a16="http://schemas.microsoft.com/office/drawing/2014/main" id="{23436C7B-8A7E-41DC-1434-64A88E3FF606}"/>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6769;p70">
              <a:extLst>
                <a:ext uri="{FF2B5EF4-FFF2-40B4-BE49-F238E27FC236}">
                  <a16:creationId xmlns:a16="http://schemas.microsoft.com/office/drawing/2014/main" id="{A8372A64-CECD-9CE9-F0CC-0A84CCCBCC44}"/>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6770;p70">
              <a:extLst>
                <a:ext uri="{FF2B5EF4-FFF2-40B4-BE49-F238E27FC236}">
                  <a16:creationId xmlns:a16="http://schemas.microsoft.com/office/drawing/2014/main" id="{D4C31BAF-31DF-15FD-A6B9-203900C45E3B}"/>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6771;p70">
              <a:extLst>
                <a:ext uri="{FF2B5EF4-FFF2-40B4-BE49-F238E27FC236}">
                  <a16:creationId xmlns:a16="http://schemas.microsoft.com/office/drawing/2014/main" id="{5839D583-5D2A-9D36-1252-E8EF2AAB51B2}"/>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6772;p70">
              <a:extLst>
                <a:ext uri="{FF2B5EF4-FFF2-40B4-BE49-F238E27FC236}">
                  <a16:creationId xmlns:a16="http://schemas.microsoft.com/office/drawing/2014/main" id="{FD93034B-2F9E-CEAE-68FE-39D2F7E2BFFD}"/>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6773;p70">
              <a:extLst>
                <a:ext uri="{FF2B5EF4-FFF2-40B4-BE49-F238E27FC236}">
                  <a16:creationId xmlns:a16="http://schemas.microsoft.com/office/drawing/2014/main" id="{E795B11C-1FC3-7E7C-CB7B-C7B2129A10F1}"/>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6774;p70">
              <a:extLst>
                <a:ext uri="{FF2B5EF4-FFF2-40B4-BE49-F238E27FC236}">
                  <a16:creationId xmlns:a16="http://schemas.microsoft.com/office/drawing/2014/main" id="{2946CCB1-B61E-8459-1874-20FC58DA4E02}"/>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6775;p70">
              <a:extLst>
                <a:ext uri="{FF2B5EF4-FFF2-40B4-BE49-F238E27FC236}">
                  <a16:creationId xmlns:a16="http://schemas.microsoft.com/office/drawing/2014/main" id="{7C11460C-E736-756C-5560-32B46596C8ED}"/>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6776;p70">
              <a:extLst>
                <a:ext uri="{FF2B5EF4-FFF2-40B4-BE49-F238E27FC236}">
                  <a16:creationId xmlns:a16="http://schemas.microsoft.com/office/drawing/2014/main" id="{5EE27AB7-46D9-2D14-A259-63F013F1509A}"/>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6777;p70">
              <a:extLst>
                <a:ext uri="{FF2B5EF4-FFF2-40B4-BE49-F238E27FC236}">
                  <a16:creationId xmlns:a16="http://schemas.microsoft.com/office/drawing/2014/main" id="{CA072E99-FD93-FCCD-3F75-783C0AC4DABB}"/>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6778;p70">
              <a:extLst>
                <a:ext uri="{FF2B5EF4-FFF2-40B4-BE49-F238E27FC236}">
                  <a16:creationId xmlns:a16="http://schemas.microsoft.com/office/drawing/2014/main" id="{2CA340F4-BE4A-3950-2801-1B539A3A0C15}"/>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6779;p70">
              <a:extLst>
                <a:ext uri="{FF2B5EF4-FFF2-40B4-BE49-F238E27FC236}">
                  <a16:creationId xmlns:a16="http://schemas.microsoft.com/office/drawing/2014/main" id="{616C9F7C-366D-5648-2646-E08CF5172C81}"/>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6780;p70">
              <a:extLst>
                <a:ext uri="{FF2B5EF4-FFF2-40B4-BE49-F238E27FC236}">
                  <a16:creationId xmlns:a16="http://schemas.microsoft.com/office/drawing/2014/main" id="{03AD08F2-5270-38EF-EA02-2657B52E26C1}"/>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6781;p70">
              <a:extLst>
                <a:ext uri="{FF2B5EF4-FFF2-40B4-BE49-F238E27FC236}">
                  <a16:creationId xmlns:a16="http://schemas.microsoft.com/office/drawing/2014/main" id="{CE162BFA-AC15-FAC7-5597-FE9F8B41EA58}"/>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6782;p70">
              <a:extLst>
                <a:ext uri="{FF2B5EF4-FFF2-40B4-BE49-F238E27FC236}">
                  <a16:creationId xmlns:a16="http://schemas.microsoft.com/office/drawing/2014/main" id="{747D4451-8AA6-F114-B40F-F433F590D1CD}"/>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6783;p70">
              <a:extLst>
                <a:ext uri="{FF2B5EF4-FFF2-40B4-BE49-F238E27FC236}">
                  <a16:creationId xmlns:a16="http://schemas.microsoft.com/office/drawing/2014/main" id="{1A1C5572-B612-48A8-5A5F-AD37ECE017A6}"/>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6784;p70">
              <a:extLst>
                <a:ext uri="{FF2B5EF4-FFF2-40B4-BE49-F238E27FC236}">
                  <a16:creationId xmlns:a16="http://schemas.microsoft.com/office/drawing/2014/main" id="{12880EF5-1479-0E3E-9B03-A8B462885828}"/>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6533;p70">
            <a:extLst>
              <a:ext uri="{FF2B5EF4-FFF2-40B4-BE49-F238E27FC236}">
                <a16:creationId xmlns:a16="http://schemas.microsoft.com/office/drawing/2014/main" id="{2F366626-35D0-3E49-A48F-D9B7F27FDFCB}"/>
              </a:ext>
            </a:extLst>
          </p:cNvPr>
          <p:cNvGrpSpPr/>
          <p:nvPr/>
        </p:nvGrpSpPr>
        <p:grpSpPr>
          <a:xfrm>
            <a:off x="3169797" y="1599397"/>
            <a:ext cx="276659" cy="331554"/>
            <a:chOff x="2542598" y="3419173"/>
            <a:chExt cx="270652" cy="352550"/>
          </a:xfrm>
        </p:grpSpPr>
        <p:sp>
          <p:nvSpPr>
            <p:cNvPr id="4252" name="Google Shape;6534;p70">
              <a:extLst>
                <a:ext uri="{FF2B5EF4-FFF2-40B4-BE49-F238E27FC236}">
                  <a16:creationId xmlns:a16="http://schemas.microsoft.com/office/drawing/2014/main" id="{787810EA-053F-6332-C2FB-5474BD7622CD}"/>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6536;p70">
              <a:extLst>
                <a:ext uri="{FF2B5EF4-FFF2-40B4-BE49-F238E27FC236}">
                  <a16:creationId xmlns:a16="http://schemas.microsoft.com/office/drawing/2014/main" id="{0FF5982A-3030-3154-9833-9645654F06FF}"/>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6537;p70">
              <a:extLst>
                <a:ext uri="{FF2B5EF4-FFF2-40B4-BE49-F238E27FC236}">
                  <a16:creationId xmlns:a16="http://schemas.microsoft.com/office/drawing/2014/main" id="{9F710AD4-6F96-FA0D-D6C0-EC42451EBB1D}"/>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6538;p70">
              <a:extLst>
                <a:ext uri="{FF2B5EF4-FFF2-40B4-BE49-F238E27FC236}">
                  <a16:creationId xmlns:a16="http://schemas.microsoft.com/office/drawing/2014/main" id="{088F4791-DC53-A1B8-589D-D2C82F4AE99A}"/>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6539;p70">
              <a:extLst>
                <a:ext uri="{FF2B5EF4-FFF2-40B4-BE49-F238E27FC236}">
                  <a16:creationId xmlns:a16="http://schemas.microsoft.com/office/drawing/2014/main" id="{D3B5F88E-1452-C9DE-F50C-457B7E10A3A7}"/>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6540;p70">
              <a:extLst>
                <a:ext uri="{FF2B5EF4-FFF2-40B4-BE49-F238E27FC236}">
                  <a16:creationId xmlns:a16="http://schemas.microsoft.com/office/drawing/2014/main" id="{79ABD2AD-5F0A-A18E-9D7B-BE10925AEA4F}"/>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6541;p70">
              <a:extLst>
                <a:ext uri="{FF2B5EF4-FFF2-40B4-BE49-F238E27FC236}">
                  <a16:creationId xmlns:a16="http://schemas.microsoft.com/office/drawing/2014/main" id="{2A372A08-2D13-F3BA-6B3D-D3116C4C9BE7}"/>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6542;p70">
              <a:extLst>
                <a:ext uri="{FF2B5EF4-FFF2-40B4-BE49-F238E27FC236}">
                  <a16:creationId xmlns:a16="http://schemas.microsoft.com/office/drawing/2014/main" id="{47590D37-1199-A689-7AF7-E1343F0FE8ED}"/>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6543;p70">
              <a:extLst>
                <a:ext uri="{FF2B5EF4-FFF2-40B4-BE49-F238E27FC236}">
                  <a16:creationId xmlns:a16="http://schemas.microsoft.com/office/drawing/2014/main" id="{16AD7013-F45F-8CFC-8495-9E60394B06F3}"/>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6544;p70">
              <a:extLst>
                <a:ext uri="{FF2B5EF4-FFF2-40B4-BE49-F238E27FC236}">
                  <a16:creationId xmlns:a16="http://schemas.microsoft.com/office/drawing/2014/main" id="{38AA4665-1564-FA07-6961-5DAEE2ED097A}"/>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6545;p70">
              <a:extLst>
                <a:ext uri="{FF2B5EF4-FFF2-40B4-BE49-F238E27FC236}">
                  <a16:creationId xmlns:a16="http://schemas.microsoft.com/office/drawing/2014/main" id="{827E801F-886C-8783-AA9B-FDEEBFB648BF}"/>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6546;p70">
              <a:extLst>
                <a:ext uri="{FF2B5EF4-FFF2-40B4-BE49-F238E27FC236}">
                  <a16:creationId xmlns:a16="http://schemas.microsoft.com/office/drawing/2014/main" id="{A285FF51-BC64-271B-4D54-EDF392C2BC32}"/>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6547;p70">
              <a:extLst>
                <a:ext uri="{FF2B5EF4-FFF2-40B4-BE49-F238E27FC236}">
                  <a16:creationId xmlns:a16="http://schemas.microsoft.com/office/drawing/2014/main" id="{56EDE63A-8D6C-1F20-C447-95DDD5AC3476}"/>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6548;p70">
              <a:extLst>
                <a:ext uri="{FF2B5EF4-FFF2-40B4-BE49-F238E27FC236}">
                  <a16:creationId xmlns:a16="http://schemas.microsoft.com/office/drawing/2014/main" id="{D04BCB5B-4836-97E8-CE56-0FF324FCC553}"/>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6549;p70">
              <a:extLst>
                <a:ext uri="{FF2B5EF4-FFF2-40B4-BE49-F238E27FC236}">
                  <a16:creationId xmlns:a16="http://schemas.microsoft.com/office/drawing/2014/main" id="{626BE2F3-FCC6-0876-E1AE-9146A55539C5}"/>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6550;p70">
              <a:extLst>
                <a:ext uri="{FF2B5EF4-FFF2-40B4-BE49-F238E27FC236}">
                  <a16:creationId xmlns:a16="http://schemas.microsoft.com/office/drawing/2014/main" id="{C5D6025F-F10C-80AB-2884-BF7C578E8364}"/>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6551;p70">
              <a:extLst>
                <a:ext uri="{FF2B5EF4-FFF2-40B4-BE49-F238E27FC236}">
                  <a16:creationId xmlns:a16="http://schemas.microsoft.com/office/drawing/2014/main" id="{F3B49478-664E-1902-86A6-8D8FCAF6A3DF}"/>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6552;p70">
              <a:extLst>
                <a:ext uri="{FF2B5EF4-FFF2-40B4-BE49-F238E27FC236}">
                  <a16:creationId xmlns:a16="http://schemas.microsoft.com/office/drawing/2014/main" id="{7BDD177C-74B0-E072-76AF-E4E4C7B84104}"/>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6553;p70">
              <a:extLst>
                <a:ext uri="{FF2B5EF4-FFF2-40B4-BE49-F238E27FC236}">
                  <a16:creationId xmlns:a16="http://schemas.microsoft.com/office/drawing/2014/main" id="{B28CED4F-9497-F077-AFB7-0C71038FB49D}"/>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6554;p70">
              <a:extLst>
                <a:ext uri="{FF2B5EF4-FFF2-40B4-BE49-F238E27FC236}">
                  <a16:creationId xmlns:a16="http://schemas.microsoft.com/office/drawing/2014/main" id="{9D64F19E-0E3D-542E-E8F6-68F173BA8AAB}"/>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6555;p70">
              <a:extLst>
                <a:ext uri="{FF2B5EF4-FFF2-40B4-BE49-F238E27FC236}">
                  <a16:creationId xmlns:a16="http://schemas.microsoft.com/office/drawing/2014/main" id="{7AAC232C-919E-AECB-4C57-9217E8FBCBB4}"/>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6556;p70">
              <a:extLst>
                <a:ext uri="{FF2B5EF4-FFF2-40B4-BE49-F238E27FC236}">
                  <a16:creationId xmlns:a16="http://schemas.microsoft.com/office/drawing/2014/main" id="{67D78659-50C3-A347-9412-99CCD44971E5}"/>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6533;p70">
            <a:extLst>
              <a:ext uri="{FF2B5EF4-FFF2-40B4-BE49-F238E27FC236}">
                <a16:creationId xmlns:a16="http://schemas.microsoft.com/office/drawing/2014/main" id="{D9C1A5D9-455F-8ECE-0D63-6D6CAFA1E872}"/>
              </a:ext>
            </a:extLst>
          </p:cNvPr>
          <p:cNvGrpSpPr/>
          <p:nvPr/>
        </p:nvGrpSpPr>
        <p:grpSpPr>
          <a:xfrm>
            <a:off x="3600759" y="1601735"/>
            <a:ext cx="276659" cy="331554"/>
            <a:chOff x="2542598" y="3419173"/>
            <a:chExt cx="270652" cy="352550"/>
          </a:xfrm>
        </p:grpSpPr>
        <p:sp>
          <p:nvSpPr>
            <p:cNvPr id="4275" name="Google Shape;6534;p70">
              <a:extLst>
                <a:ext uri="{FF2B5EF4-FFF2-40B4-BE49-F238E27FC236}">
                  <a16:creationId xmlns:a16="http://schemas.microsoft.com/office/drawing/2014/main" id="{F905D0CB-5409-9B25-61AE-16D97EE2D95A}"/>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6536;p70">
              <a:extLst>
                <a:ext uri="{FF2B5EF4-FFF2-40B4-BE49-F238E27FC236}">
                  <a16:creationId xmlns:a16="http://schemas.microsoft.com/office/drawing/2014/main" id="{2254A606-6AE4-EB87-1031-05AEFAACAAE3}"/>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6537;p70">
              <a:extLst>
                <a:ext uri="{FF2B5EF4-FFF2-40B4-BE49-F238E27FC236}">
                  <a16:creationId xmlns:a16="http://schemas.microsoft.com/office/drawing/2014/main" id="{5DDD6E8C-2610-748C-2A07-DE97F2090BCD}"/>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6538;p70">
              <a:extLst>
                <a:ext uri="{FF2B5EF4-FFF2-40B4-BE49-F238E27FC236}">
                  <a16:creationId xmlns:a16="http://schemas.microsoft.com/office/drawing/2014/main" id="{B39FFAC0-71BA-AD59-29F4-25DA82FB9F1D}"/>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6539;p70">
              <a:extLst>
                <a:ext uri="{FF2B5EF4-FFF2-40B4-BE49-F238E27FC236}">
                  <a16:creationId xmlns:a16="http://schemas.microsoft.com/office/drawing/2014/main" id="{0EC47BFD-AE1F-0B96-673D-EB8444E72E23}"/>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6540;p70">
              <a:extLst>
                <a:ext uri="{FF2B5EF4-FFF2-40B4-BE49-F238E27FC236}">
                  <a16:creationId xmlns:a16="http://schemas.microsoft.com/office/drawing/2014/main" id="{38588F1E-1AAB-161E-960A-3438CD7D6E46}"/>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6541;p70">
              <a:extLst>
                <a:ext uri="{FF2B5EF4-FFF2-40B4-BE49-F238E27FC236}">
                  <a16:creationId xmlns:a16="http://schemas.microsoft.com/office/drawing/2014/main" id="{1F1E601C-B5B2-E105-9D74-C524E19A20C9}"/>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6542;p70">
              <a:extLst>
                <a:ext uri="{FF2B5EF4-FFF2-40B4-BE49-F238E27FC236}">
                  <a16:creationId xmlns:a16="http://schemas.microsoft.com/office/drawing/2014/main" id="{714365B6-0F3E-EF73-F6CB-174A074292FC}"/>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6543;p70">
              <a:extLst>
                <a:ext uri="{FF2B5EF4-FFF2-40B4-BE49-F238E27FC236}">
                  <a16:creationId xmlns:a16="http://schemas.microsoft.com/office/drawing/2014/main" id="{626CC149-C466-5F6C-68AB-0982FC77D075}"/>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6544;p70">
              <a:extLst>
                <a:ext uri="{FF2B5EF4-FFF2-40B4-BE49-F238E27FC236}">
                  <a16:creationId xmlns:a16="http://schemas.microsoft.com/office/drawing/2014/main" id="{34D99EC7-1A07-8E89-9FAB-652E37D16751}"/>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6545;p70">
              <a:extLst>
                <a:ext uri="{FF2B5EF4-FFF2-40B4-BE49-F238E27FC236}">
                  <a16:creationId xmlns:a16="http://schemas.microsoft.com/office/drawing/2014/main" id="{C4AF777A-AA9A-3447-33EC-CAC166D2AF40}"/>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6546;p70">
              <a:extLst>
                <a:ext uri="{FF2B5EF4-FFF2-40B4-BE49-F238E27FC236}">
                  <a16:creationId xmlns:a16="http://schemas.microsoft.com/office/drawing/2014/main" id="{06EA227A-ADC3-4FD3-D74B-39582FC7685D}"/>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6547;p70">
              <a:extLst>
                <a:ext uri="{FF2B5EF4-FFF2-40B4-BE49-F238E27FC236}">
                  <a16:creationId xmlns:a16="http://schemas.microsoft.com/office/drawing/2014/main" id="{E98DA066-FE83-ED91-5924-E220D5728E7F}"/>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6548;p70">
              <a:extLst>
                <a:ext uri="{FF2B5EF4-FFF2-40B4-BE49-F238E27FC236}">
                  <a16:creationId xmlns:a16="http://schemas.microsoft.com/office/drawing/2014/main" id="{AC74F8E1-70FA-ED81-85A7-F7D2CD41EB2F}"/>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6549;p70">
              <a:extLst>
                <a:ext uri="{FF2B5EF4-FFF2-40B4-BE49-F238E27FC236}">
                  <a16:creationId xmlns:a16="http://schemas.microsoft.com/office/drawing/2014/main" id="{2D87B450-F363-7E05-935F-61F1288F01A4}"/>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6550;p70">
              <a:extLst>
                <a:ext uri="{FF2B5EF4-FFF2-40B4-BE49-F238E27FC236}">
                  <a16:creationId xmlns:a16="http://schemas.microsoft.com/office/drawing/2014/main" id="{896FAA48-FFA7-7C4A-FF08-0E11AA459996}"/>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6551;p70">
              <a:extLst>
                <a:ext uri="{FF2B5EF4-FFF2-40B4-BE49-F238E27FC236}">
                  <a16:creationId xmlns:a16="http://schemas.microsoft.com/office/drawing/2014/main" id="{00A29C93-21BA-0584-7334-1D5CBC883A3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6552;p70">
              <a:extLst>
                <a:ext uri="{FF2B5EF4-FFF2-40B4-BE49-F238E27FC236}">
                  <a16:creationId xmlns:a16="http://schemas.microsoft.com/office/drawing/2014/main" id="{679B7158-7C8F-C5BA-A916-74D6EBD82619}"/>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6553;p70">
              <a:extLst>
                <a:ext uri="{FF2B5EF4-FFF2-40B4-BE49-F238E27FC236}">
                  <a16:creationId xmlns:a16="http://schemas.microsoft.com/office/drawing/2014/main" id="{A80C42DE-AE41-A246-BBEA-938C4EAD2DC9}"/>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6554;p70">
              <a:extLst>
                <a:ext uri="{FF2B5EF4-FFF2-40B4-BE49-F238E27FC236}">
                  <a16:creationId xmlns:a16="http://schemas.microsoft.com/office/drawing/2014/main" id="{518181B6-92A1-D7B6-C092-B6069F081300}"/>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6555;p70">
              <a:extLst>
                <a:ext uri="{FF2B5EF4-FFF2-40B4-BE49-F238E27FC236}">
                  <a16:creationId xmlns:a16="http://schemas.microsoft.com/office/drawing/2014/main" id="{1B3C2BD3-2141-D9DE-F2F7-564E6C368362}"/>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6556;p70">
              <a:extLst>
                <a:ext uri="{FF2B5EF4-FFF2-40B4-BE49-F238E27FC236}">
                  <a16:creationId xmlns:a16="http://schemas.microsoft.com/office/drawing/2014/main" id="{8203C272-F9E8-4F02-659F-75D7DB7F6524}"/>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6785;p70">
            <a:extLst>
              <a:ext uri="{FF2B5EF4-FFF2-40B4-BE49-F238E27FC236}">
                <a16:creationId xmlns:a16="http://schemas.microsoft.com/office/drawing/2014/main" id="{FC46937F-3FE9-B47A-DACB-E38542B5BB1C}"/>
              </a:ext>
            </a:extLst>
          </p:cNvPr>
          <p:cNvGrpSpPr/>
          <p:nvPr/>
        </p:nvGrpSpPr>
        <p:grpSpPr>
          <a:xfrm>
            <a:off x="3163347" y="2103006"/>
            <a:ext cx="264794" cy="438431"/>
            <a:chOff x="5590025" y="4108100"/>
            <a:chExt cx="212925" cy="352550"/>
          </a:xfrm>
        </p:grpSpPr>
        <p:sp>
          <p:nvSpPr>
            <p:cNvPr id="4298" name="Google Shape;6786;p70">
              <a:extLst>
                <a:ext uri="{FF2B5EF4-FFF2-40B4-BE49-F238E27FC236}">
                  <a16:creationId xmlns:a16="http://schemas.microsoft.com/office/drawing/2014/main" id="{2897B2E0-96FA-D4CB-04AB-A8B4E201A455}"/>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6787;p70">
              <a:extLst>
                <a:ext uri="{FF2B5EF4-FFF2-40B4-BE49-F238E27FC236}">
                  <a16:creationId xmlns:a16="http://schemas.microsoft.com/office/drawing/2014/main" id="{04A67479-C1C5-5584-CBD4-04F75B5A6905}"/>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6788;p70">
              <a:extLst>
                <a:ext uri="{FF2B5EF4-FFF2-40B4-BE49-F238E27FC236}">
                  <a16:creationId xmlns:a16="http://schemas.microsoft.com/office/drawing/2014/main" id="{AA3891F4-80A5-2FA4-6ABD-FB0DF6F525CF}"/>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6789;p70">
              <a:extLst>
                <a:ext uri="{FF2B5EF4-FFF2-40B4-BE49-F238E27FC236}">
                  <a16:creationId xmlns:a16="http://schemas.microsoft.com/office/drawing/2014/main" id="{B059C103-AD17-A96B-C46A-C70EA8A9D4AB}"/>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6790;p70">
              <a:extLst>
                <a:ext uri="{FF2B5EF4-FFF2-40B4-BE49-F238E27FC236}">
                  <a16:creationId xmlns:a16="http://schemas.microsoft.com/office/drawing/2014/main" id="{F1FDA2F8-9279-C9F0-65A7-A9C7A5689B89}"/>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6791;p70">
              <a:extLst>
                <a:ext uri="{FF2B5EF4-FFF2-40B4-BE49-F238E27FC236}">
                  <a16:creationId xmlns:a16="http://schemas.microsoft.com/office/drawing/2014/main" id="{28D507AD-8F92-7BAF-B947-EF63870FF350}"/>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6792;p70">
              <a:extLst>
                <a:ext uri="{FF2B5EF4-FFF2-40B4-BE49-F238E27FC236}">
                  <a16:creationId xmlns:a16="http://schemas.microsoft.com/office/drawing/2014/main" id="{92986920-FEB5-E652-AE87-5019DB8F2E34}"/>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6793;p70">
              <a:extLst>
                <a:ext uri="{FF2B5EF4-FFF2-40B4-BE49-F238E27FC236}">
                  <a16:creationId xmlns:a16="http://schemas.microsoft.com/office/drawing/2014/main" id="{54AE9439-4862-D43C-AF44-7B96119FBA7E}"/>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6794;p70">
              <a:extLst>
                <a:ext uri="{FF2B5EF4-FFF2-40B4-BE49-F238E27FC236}">
                  <a16:creationId xmlns:a16="http://schemas.microsoft.com/office/drawing/2014/main" id="{59EFC0DE-6019-1112-7753-F88E65A822FC}"/>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6795;p70">
              <a:extLst>
                <a:ext uri="{FF2B5EF4-FFF2-40B4-BE49-F238E27FC236}">
                  <a16:creationId xmlns:a16="http://schemas.microsoft.com/office/drawing/2014/main" id="{2F419A3F-E461-CD99-4C6E-7892F60C1D95}"/>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6796;p70">
              <a:extLst>
                <a:ext uri="{FF2B5EF4-FFF2-40B4-BE49-F238E27FC236}">
                  <a16:creationId xmlns:a16="http://schemas.microsoft.com/office/drawing/2014/main" id="{10EC1968-BB28-BCC6-13BB-5694475A1FB0}"/>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6797;p70">
              <a:extLst>
                <a:ext uri="{FF2B5EF4-FFF2-40B4-BE49-F238E27FC236}">
                  <a16:creationId xmlns:a16="http://schemas.microsoft.com/office/drawing/2014/main" id="{36AE976A-3C18-00DA-37D8-7067F679FEC4}"/>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6798;p70">
              <a:extLst>
                <a:ext uri="{FF2B5EF4-FFF2-40B4-BE49-F238E27FC236}">
                  <a16:creationId xmlns:a16="http://schemas.microsoft.com/office/drawing/2014/main" id="{40849928-538F-E4D4-4EB6-78A3131D6C20}"/>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6799;p70">
              <a:extLst>
                <a:ext uri="{FF2B5EF4-FFF2-40B4-BE49-F238E27FC236}">
                  <a16:creationId xmlns:a16="http://schemas.microsoft.com/office/drawing/2014/main" id="{A451C042-9E60-1E6E-1CBC-A5EEEA66456C}"/>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6800;p70">
              <a:extLst>
                <a:ext uri="{FF2B5EF4-FFF2-40B4-BE49-F238E27FC236}">
                  <a16:creationId xmlns:a16="http://schemas.microsoft.com/office/drawing/2014/main" id="{FCE7ABA6-113D-3CEA-F5D0-5675350DDB02}"/>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6801;p70">
              <a:extLst>
                <a:ext uri="{FF2B5EF4-FFF2-40B4-BE49-F238E27FC236}">
                  <a16:creationId xmlns:a16="http://schemas.microsoft.com/office/drawing/2014/main" id="{D53E96B3-78C3-4DB5-7CF0-1B5553A572D7}"/>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6802;p70">
              <a:extLst>
                <a:ext uri="{FF2B5EF4-FFF2-40B4-BE49-F238E27FC236}">
                  <a16:creationId xmlns:a16="http://schemas.microsoft.com/office/drawing/2014/main" id="{D092AFE8-B5FB-EAED-FC35-D6C18BA8B7DD}"/>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6803;p70">
              <a:extLst>
                <a:ext uri="{FF2B5EF4-FFF2-40B4-BE49-F238E27FC236}">
                  <a16:creationId xmlns:a16="http://schemas.microsoft.com/office/drawing/2014/main" id="{7249EB0C-85A1-57E9-C55C-CE6E4458E7D3}"/>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6804;p70">
              <a:extLst>
                <a:ext uri="{FF2B5EF4-FFF2-40B4-BE49-F238E27FC236}">
                  <a16:creationId xmlns:a16="http://schemas.microsoft.com/office/drawing/2014/main" id="{044544A9-D154-352D-E277-DC2434EAE932}"/>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6805;p70">
              <a:extLst>
                <a:ext uri="{FF2B5EF4-FFF2-40B4-BE49-F238E27FC236}">
                  <a16:creationId xmlns:a16="http://schemas.microsoft.com/office/drawing/2014/main" id="{CC3125D5-B181-E104-BE04-F439F9E9DD8C}"/>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6806;p70">
              <a:extLst>
                <a:ext uri="{FF2B5EF4-FFF2-40B4-BE49-F238E27FC236}">
                  <a16:creationId xmlns:a16="http://schemas.microsoft.com/office/drawing/2014/main" id="{2B6E679E-3F09-64A9-5B7F-D46DEC8307B2}"/>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6807;p70">
              <a:extLst>
                <a:ext uri="{FF2B5EF4-FFF2-40B4-BE49-F238E27FC236}">
                  <a16:creationId xmlns:a16="http://schemas.microsoft.com/office/drawing/2014/main" id="{CB1C22CF-4DC1-66D1-66A1-7E550C5F99AE}"/>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6808;p70">
              <a:extLst>
                <a:ext uri="{FF2B5EF4-FFF2-40B4-BE49-F238E27FC236}">
                  <a16:creationId xmlns:a16="http://schemas.microsoft.com/office/drawing/2014/main" id="{E1D276B0-5356-8318-4988-25CC052D2F50}"/>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6809;p70">
              <a:extLst>
                <a:ext uri="{FF2B5EF4-FFF2-40B4-BE49-F238E27FC236}">
                  <a16:creationId xmlns:a16="http://schemas.microsoft.com/office/drawing/2014/main" id="{5E318AC2-2F42-8488-D62E-A765878998ED}"/>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6810;p70">
              <a:extLst>
                <a:ext uri="{FF2B5EF4-FFF2-40B4-BE49-F238E27FC236}">
                  <a16:creationId xmlns:a16="http://schemas.microsoft.com/office/drawing/2014/main" id="{4C64DE98-9235-0574-3BDD-B8BE661471E8}"/>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6811;p70">
              <a:extLst>
                <a:ext uri="{FF2B5EF4-FFF2-40B4-BE49-F238E27FC236}">
                  <a16:creationId xmlns:a16="http://schemas.microsoft.com/office/drawing/2014/main" id="{71D270D9-AEFE-FAF0-C4CF-D64761A38200}"/>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6812;p70">
              <a:extLst>
                <a:ext uri="{FF2B5EF4-FFF2-40B4-BE49-F238E27FC236}">
                  <a16:creationId xmlns:a16="http://schemas.microsoft.com/office/drawing/2014/main" id="{411F386C-EDC1-BBD4-2ECE-7C3A04935F16}"/>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5" name="Google Shape;6533;p70">
            <a:extLst>
              <a:ext uri="{FF2B5EF4-FFF2-40B4-BE49-F238E27FC236}">
                <a16:creationId xmlns:a16="http://schemas.microsoft.com/office/drawing/2014/main" id="{6AD591FA-A55C-37BB-C5A5-FBCEC55FFEE1}"/>
              </a:ext>
            </a:extLst>
          </p:cNvPr>
          <p:cNvGrpSpPr/>
          <p:nvPr/>
        </p:nvGrpSpPr>
        <p:grpSpPr>
          <a:xfrm>
            <a:off x="4087886" y="1584989"/>
            <a:ext cx="276659" cy="331554"/>
            <a:chOff x="2542598" y="3419173"/>
            <a:chExt cx="270652" cy="352550"/>
          </a:xfrm>
        </p:grpSpPr>
        <p:sp>
          <p:nvSpPr>
            <p:cNvPr id="4326" name="Google Shape;6534;p70">
              <a:extLst>
                <a:ext uri="{FF2B5EF4-FFF2-40B4-BE49-F238E27FC236}">
                  <a16:creationId xmlns:a16="http://schemas.microsoft.com/office/drawing/2014/main" id="{BB07B221-C551-4BA2-12E2-16C951471339}"/>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7" name="Google Shape;6536;p70">
              <a:extLst>
                <a:ext uri="{FF2B5EF4-FFF2-40B4-BE49-F238E27FC236}">
                  <a16:creationId xmlns:a16="http://schemas.microsoft.com/office/drawing/2014/main" id="{DEA86BEB-0C6E-C49F-E5CB-48954400A5A7}"/>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6537;p70">
              <a:extLst>
                <a:ext uri="{FF2B5EF4-FFF2-40B4-BE49-F238E27FC236}">
                  <a16:creationId xmlns:a16="http://schemas.microsoft.com/office/drawing/2014/main" id="{E59CC6D1-27EA-1E92-67F7-69E98FE7035B}"/>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6538;p70">
              <a:extLst>
                <a:ext uri="{FF2B5EF4-FFF2-40B4-BE49-F238E27FC236}">
                  <a16:creationId xmlns:a16="http://schemas.microsoft.com/office/drawing/2014/main" id="{BEF79DBA-BAA6-07B2-D8BB-113D36903FC2}"/>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6539;p70">
              <a:extLst>
                <a:ext uri="{FF2B5EF4-FFF2-40B4-BE49-F238E27FC236}">
                  <a16:creationId xmlns:a16="http://schemas.microsoft.com/office/drawing/2014/main" id="{006BCA14-6294-5C59-2C06-8D0A6BB97737}"/>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6540;p70">
              <a:extLst>
                <a:ext uri="{FF2B5EF4-FFF2-40B4-BE49-F238E27FC236}">
                  <a16:creationId xmlns:a16="http://schemas.microsoft.com/office/drawing/2014/main" id="{F2AC1297-80CD-F04B-3BAB-FE469636C5A4}"/>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6541;p70">
              <a:extLst>
                <a:ext uri="{FF2B5EF4-FFF2-40B4-BE49-F238E27FC236}">
                  <a16:creationId xmlns:a16="http://schemas.microsoft.com/office/drawing/2014/main" id="{FB156ECF-1418-1812-D628-CE78E29F84E9}"/>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6542;p70">
              <a:extLst>
                <a:ext uri="{FF2B5EF4-FFF2-40B4-BE49-F238E27FC236}">
                  <a16:creationId xmlns:a16="http://schemas.microsoft.com/office/drawing/2014/main" id="{08CEB1DA-D6F2-D820-3E52-88B251E449E7}"/>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6543;p70">
              <a:extLst>
                <a:ext uri="{FF2B5EF4-FFF2-40B4-BE49-F238E27FC236}">
                  <a16:creationId xmlns:a16="http://schemas.microsoft.com/office/drawing/2014/main" id="{DDB6DF2C-D1A0-5ED7-EA00-875A02F4BDD8}"/>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6544;p70">
              <a:extLst>
                <a:ext uri="{FF2B5EF4-FFF2-40B4-BE49-F238E27FC236}">
                  <a16:creationId xmlns:a16="http://schemas.microsoft.com/office/drawing/2014/main" id="{5004ECDB-AE29-1C03-692D-4CFE32F4BA3D}"/>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6545;p70">
              <a:extLst>
                <a:ext uri="{FF2B5EF4-FFF2-40B4-BE49-F238E27FC236}">
                  <a16:creationId xmlns:a16="http://schemas.microsoft.com/office/drawing/2014/main" id="{E1A25773-6F58-7E36-0335-CAE5384F80F8}"/>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6546;p70">
              <a:extLst>
                <a:ext uri="{FF2B5EF4-FFF2-40B4-BE49-F238E27FC236}">
                  <a16:creationId xmlns:a16="http://schemas.microsoft.com/office/drawing/2014/main" id="{DB06AA42-E56F-8E43-60F5-2D3C1805FDD5}"/>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6547;p70">
              <a:extLst>
                <a:ext uri="{FF2B5EF4-FFF2-40B4-BE49-F238E27FC236}">
                  <a16:creationId xmlns:a16="http://schemas.microsoft.com/office/drawing/2014/main" id="{26D4D5C2-A421-3C2D-B936-18A4E4F81F54}"/>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6548;p70">
              <a:extLst>
                <a:ext uri="{FF2B5EF4-FFF2-40B4-BE49-F238E27FC236}">
                  <a16:creationId xmlns:a16="http://schemas.microsoft.com/office/drawing/2014/main" id="{E397E2B0-2EE7-B442-722F-6556332D01F1}"/>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6549;p70">
              <a:extLst>
                <a:ext uri="{FF2B5EF4-FFF2-40B4-BE49-F238E27FC236}">
                  <a16:creationId xmlns:a16="http://schemas.microsoft.com/office/drawing/2014/main" id="{70D6BF7C-C839-B93E-B203-3BE1D234D92A}"/>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1" name="Google Shape;6550;p70">
              <a:extLst>
                <a:ext uri="{FF2B5EF4-FFF2-40B4-BE49-F238E27FC236}">
                  <a16:creationId xmlns:a16="http://schemas.microsoft.com/office/drawing/2014/main" id="{134E7111-93EF-2F09-3EEC-3D82CD45DF4C}"/>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6551;p70">
              <a:extLst>
                <a:ext uri="{FF2B5EF4-FFF2-40B4-BE49-F238E27FC236}">
                  <a16:creationId xmlns:a16="http://schemas.microsoft.com/office/drawing/2014/main" id="{D4DD2FFF-0A17-A86C-8D2D-4C627C8F57A0}"/>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6552;p70">
              <a:extLst>
                <a:ext uri="{FF2B5EF4-FFF2-40B4-BE49-F238E27FC236}">
                  <a16:creationId xmlns:a16="http://schemas.microsoft.com/office/drawing/2014/main" id="{B2536462-2443-F4D9-2A91-AAA7A4819AF9}"/>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6553;p70">
              <a:extLst>
                <a:ext uri="{FF2B5EF4-FFF2-40B4-BE49-F238E27FC236}">
                  <a16:creationId xmlns:a16="http://schemas.microsoft.com/office/drawing/2014/main" id="{E0094429-5E08-2E3D-0C44-314DED936793}"/>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6554;p70">
              <a:extLst>
                <a:ext uri="{FF2B5EF4-FFF2-40B4-BE49-F238E27FC236}">
                  <a16:creationId xmlns:a16="http://schemas.microsoft.com/office/drawing/2014/main" id="{ED23CF52-6A48-0E4D-06DC-62A2D3094E04}"/>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6555;p70">
              <a:extLst>
                <a:ext uri="{FF2B5EF4-FFF2-40B4-BE49-F238E27FC236}">
                  <a16:creationId xmlns:a16="http://schemas.microsoft.com/office/drawing/2014/main" id="{AD432190-98A1-5BA2-F7FE-F463A64C2ACA}"/>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6556;p70">
              <a:extLst>
                <a:ext uri="{FF2B5EF4-FFF2-40B4-BE49-F238E27FC236}">
                  <a16:creationId xmlns:a16="http://schemas.microsoft.com/office/drawing/2014/main" id="{AD8F73F7-58A7-DC9F-36EC-B34C17170702}"/>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6533;p70">
            <a:extLst>
              <a:ext uri="{FF2B5EF4-FFF2-40B4-BE49-F238E27FC236}">
                <a16:creationId xmlns:a16="http://schemas.microsoft.com/office/drawing/2014/main" id="{F0CFD656-9D17-E99A-51AC-1FF33CFD34ED}"/>
              </a:ext>
            </a:extLst>
          </p:cNvPr>
          <p:cNvGrpSpPr/>
          <p:nvPr/>
        </p:nvGrpSpPr>
        <p:grpSpPr>
          <a:xfrm>
            <a:off x="4545086" y="1588619"/>
            <a:ext cx="276659" cy="331554"/>
            <a:chOff x="2542598" y="3419173"/>
            <a:chExt cx="270652" cy="352550"/>
          </a:xfrm>
        </p:grpSpPr>
        <p:sp>
          <p:nvSpPr>
            <p:cNvPr id="4349" name="Google Shape;6534;p70">
              <a:extLst>
                <a:ext uri="{FF2B5EF4-FFF2-40B4-BE49-F238E27FC236}">
                  <a16:creationId xmlns:a16="http://schemas.microsoft.com/office/drawing/2014/main" id="{30A7D6E4-8393-B4A7-F478-A1A00CE83C34}"/>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0" name="Google Shape;6536;p70">
              <a:extLst>
                <a:ext uri="{FF2B5EF4-FFF2-40B4-BE49-F238E27FC236}">
                  <a16:creationId xmlns:a16="http://schemas.microsoft.com/office/drawing/2014/main" id="{BCCA0200-58C7-494F-BC24-B36C0959ED4B}"/>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6537;p70">
              <a:extLst>
                <a:ext uri="{FF2B5EF4-FFF2-40B4-BE49-F238E27FC236}">
                  <a16:creationId xmlns:a16="http://schemas.microsoft.com/office/drawing/2014/main" id="{374C84EC-A225-DB17-A3A2-9AADCD7FAD7C}"/>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6538;p70">
              <a:extLst>
                <a:ext uri="{FF2B5EF4-FFF2-40B4-BE49-F238E27FC236}">
                  <a16:creationId xmlns:a16="http://schemas.microsoft.com/office/drawing/2014/main" id="{D37B0C8E-6C49-7155-A558-89EFB6FF4297}"/>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6539;p70">
              <a:extLst>
                <a:ext uri="{FF2B5EF4-FFF2-40B4-BE49-F238E27FC236}">
                  <a16:creationId xmlns:a16="http://schemas.microsoft.com/office/drawing/2014/main" id="{E8892B0A-07D8-AD6E-C743-318A06853263}"/>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6540;p70">
              <a:extLst>
                <a:ext uri="{FF2B5EF4-FFF2-40B4-BE49-F238E27FC236}">
                  <a16:creationId xmlns:a16="http://schemas.microsoft.com/office/drawing/2014/main" id="{637A93A3-BFF0-10A5-A1C6-C0827588267F}"/>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6541;p70">
              <a:extLst>
                <a:ext uri="{FF2B5EF4-FFF2-40B4-BE49-F238E27FC236}">
                  <a16:creationId xmlns:a16="http://schemas.microsoft.com/office/drawing/2014/main" id="{6CDDD4FC-BF0A-6653-A14F-2ED793B889E7}"/>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6542;p70">
              <a:extLst>
                <a:ext uri="{FF2B5EF4-FFF2-40B4-BE49-F238E27FC236}">
                  <a16:creationId xmlns:a16="http://schemas.microsoft.com/office/drawing/2014/main" id="{CE54328C-3A0E-011F-3A7B-37B6BACBBB3E}"/>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6543;p70">
              <a:extLst>
                <a:ext uri="{FF2B5EF4-FFF2-40B4-BE49-F238E27FC236}">
                  <a16:creationId xmlns:a16="http://schemas.microsoft.com/office/drawing/2014/main" id="{3842AAEB-D426-828E-7F48-DED51A15C3B4}"/>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6544;p70">
              <a:extLst>
                <a:ext uri="{FF2B5EF4-FFF2-40B4-BE49-F238E27FC236}">
                  <a16:creationId xmlns:a16="http://schemas.microsoft.com/office/drawing/2014/main" id="{8C78B1A6-7F7F-D536-0DCA-EAE4C3CC86AF}"/>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6545;p70">
              <a:extLst>
                <a:ext uri="{FF2B5EF4-FFF2-40B4-BE49-F238E27FC236}">
                  <a16:creationId xmlns:a16="http://schemas.microsoft.com/office/drawing/2014/main" id="{A06E08C8-BEBE-01A9-5079-BCEDA658E420}"/>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6546;p70">
              <a:extLst>
                <a:ext uri="{FF2B5EF4-FFF2-40B4-BE49-F238E27FC236}">
                  <a16:creationId xmlns:a16="http://schemas.microsoft.com/office/drawing/2014/main" id="{EF17A095-7BBC-6C4E-E8F6-89D7E7772B4E}"/>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6547;p70">
              <a:extLst>
                <a:ext uri="{FF2B5EF4-FFF2-40B4-BE49-F238E27FC236}">
                  <a16:creationId xmlns:a16="http://schemas.microsoft.com/office/drawing/2014/main" id="{707FD11C-7753-A18C-56B1-882762F4DEF9}"/>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6548;p70">
              <a:extLst>
                <a:ext uri="{FF2B5EF4-FFF2-40B4-BE49-F238E27FC236}">
                  <a16:creationId xmlns:a16="http://schemas.microsoft.com/office/drawing/2014/main" id="{8076DBCA-7FCB-8F92-CA51-309B7256252D}"/>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6549;p70">
              <a:extLst>
                <a:ext uri="{FF2B5EF4-FFF2-40B4-BE49-F238E27FC236}">
                  <a16:creationId xmlns:a16="http://schemas.microsoft.com/office/drawing/2014/main" id="{64745129-2454-B789-F4BA-6EACDF791C85}"/>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4" name="Google Shape;6550;p70">
              <a:extLst>
                <a:ext uri="{FF2B5EF4-FFF2-40B4-BE49-F238E27FC236}">
                  <a16:creationId xmlns:a16="http://schemas.microsoft.com/office/drawing/2014/main" id="{CEA90377-C2A2-019B-3935-16F761D5E7F0}"/>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6551;p70">
              <a:extLst>
                <a:ext uri="{FF2B5EF4-FFF2-40B4-BE49-F238E27FC236}">
                  <a16:creationId xmlns:a16="http://schemas.microsoft.com/office/drawing/2014/main" id="{CED3C914-D859-7E5E-F66A-47701BC8C024}"/>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6552;p70">
              <a:extLst>
                <a:ext uri="{FF2B5EF4-FFF2-40B4-BE49-F238E27FC236}">
                  <a16:creationId xmlns:a16="http://schemas.microsoft.com/office/drawing/2014/main" id="{5125E592-4EB4-662B-5E9F-B0DDDF0CCAC5}"/>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6553;p70">
              <a:extLst>
                <a:ext uri="{FF2B5EF4-FFF2-40B4-BE49-F238E27FC236}">
                  <a16:creationId xmlns:a16="http://schemas.microsoft.com/office/drawing/2014/main" id="{0C836F43-7B80-9B15-4685-F95439FCFE2B}"/>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6554;p70">
              <a:extLst>
                <a:ext uri="{FF2B5EF4-FFF2-40B4-BE49-F238E27FC236}">
                  <a16:creationId xmlns:a16="http://schemas.microsoft.com/office/drawing/2014/main" id="{348EDFE3-4A03-F18F-5414-6F01587AEA19}"/>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6555;p70">
              <a:extLst>
                <a:ext uri="{FF2B5EF4-FFF2-40B4-BE49-F238E27FC236}">
                  <a16:creationId xmlns:a16="http://schemas.microsoft.com/office/drawing/2014/main" id="{422A88DF-2EF1-51C3-D83D-B7AFF24369EF}"/>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6556;p70">
              <a:extLst>
                <a:ext uri="{FF2B5EF4-FFF2-40B4-BE49-F238E27FC236}">
                  <a16:creationId xmlns:a16="http://schemas.microsoft.com/office/drawing/2014/main" id="{50B8B40A-9A70-966E-EB42-EC81EE18AFF7}"/>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6533;p70">
            <a:extLst>
              <a:ext uri="{FF2B5EF4-FFF2-40B4-BE49-F238E27FC236}">
                <a16:creationId xmlns:a16="http://schemas.microsoft.com/office/drawing/2014/main" id="{F9D228DA-6C39-2422-CF58-B8D259D5836B}"/>
              </a:ext>
            </a:extLst>
          </p:cNvPr>
          <p:cNvGrpSpPr/>
          <p:nvPr/>
        </p:nvGrpSpPr>
        <p:grpSpPr>
          <a:xfrm>
            <a:off x="4976048" y="1590957"/>
            <a:ext cx="276659" cy="331554"/>
            <a:chOff x="2542598" y="3419173"/>
            <a:chExt cx="270652" cy="352550"/>
          </a:xfrm>
        </p:grpSpPr>
        <p:sp>
          <p:nvSpPr>
            <p:cNvPr id="4372" name="Google Shape;6534;p70">
              <a:extLst>
                <a:ext uri="{FF2B5EF4-FFF2-40B4-BE49-F238E27FC236}">
                  <a16:creationId xmlns:a16="http://schemas.microsoft.com/office/drawing/2014/main" id="{2EF973B0-E31F-D2BD-BF6B-12A6D41A44ED}"/>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3" name="Google Shape;6536;p70">
              <a:extLst>
                <a:ext uri="{FF2B5EF4-FFF2-40B4-BE49-F238E27FC236}">
                  <a16:creationId xmlns:a16="http://schemas.microsoft.com/office/drawing/2014/main" id="{E3F0F1F7-DD9D-94F1-E371-88F81CEA5A30}"/>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6537;p70">
              <a:extLst>
                <a:ext uri="{FF2B5EF4-FFF2-40B4-BE49-F238E27FC236}">
                  <a16:creationId xmlns:a16="http://schemas.microsoft.com/office/drawing/2014/main" id="{3F74A8A3-8FFD-665C-A3FE-6313AF5EF62D}"/>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6538;p70">
              <a:extLst>
                <a:ext uri="{FF2B5EF4-FFF2-40B4-BE49-F238E27FC236}">
                  <a16:creationId xmlns:a16="http://schemas.microsoft.com/office/drawing/2014/main" id="{4A3B204F-0D0A-9ADE-8584-F41AF6115374}"/>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6539;p70">
              <a:extLst>
                <a:ext uri="{FF2B5EF4-FFF2-40B4-BE49-F238E27FC236}">
                  <a16:creationId xmlns:a16="http://schemas.microsoft.com/office/drawing/2014/main" id="{B54E6DCA-4936-D055-8152-212673559E98}"/>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6540;p70">
              <a:extLst>
                <a:ext uri="{FF2B5EF4-FFF2-40B4-BE49-F238E27FC236}">
                  <a16:creationId xmlns:a16="http://schemas.microsoft.com/office/drawing/2014/main" id="{E5FF3420-1AA1-1047-B862-506FF3F372C0}"/>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6541;p70">
              <a:extLst>
                <a:ext uri="{FF2B5EF4-FFF2-40B4-BE49-F238E27FC236}">
                  <a16:creationId xmlns:a16="http://schemas.microsoft.com/office/drawing/2014/main" id="{57A2EE1F-EC13-9F22-2A9D-B93181B69B9C}"/>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6542;p70">
              <a:extLst>
                <a:ext uri="{FF2B5EF4-FFF2-40B4-BE49-F238E27FC236}">
                  <a16:creationId xmlns:a16="http://schemas.microsoft.com/office/drawing/2014/main" id="{F691EBFD-D4B5-AEA1-24E3-8F8C0F232973}"/>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6543;p70">
              <a:extLst>
                <a:ext uri="{FF2B5EF4-FFF2-40B4-BE49-F238E27FC236}">
                  <a16:creationId xmlns:a16="http://schemas.microsoft.com/office/drawing/2014/main" id="{9F5D2DB6-7FEC-6231-3CE1-43D8FC6F8891}"/>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6544;p70">
              <a:extLst>
                <a:ext uri="{FF2B5EF4-FFF2-40B4-BE49-F238E27FC236}">
                  <a16:creationId xmlns:a16="http://schemas.microsoft.com/office/drawing/2014/main" id="{2F6766D4-9601-1778-864E-D0F26BD5C75B}"/>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6545;p70">
              <a:extLst>
                <a:ext uri="{FF2B5EF4-FFF2-40B4-BE49-F238E27FC236}">
                  <a16:creationId xmlns:a16="http://schemas.microsoft.com/office/drawing/2014/main" id="{D6DE0229-24F7-7E56-D354-78E6B39BEF07}"/>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6546;p70">
              <a:extLst>
                <a:ext uri="{FF2B5EF4-FFF2-40B4-BE49-F238E27FC236}">
                  <a16:creationId xmlns:a16="http://schemas.microsoft.com/office/drawing/2014/main" id="{ABC21256-F7FD-36C8-406E-8ED8F8434729}"/>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6547;p70">
              <a:extLst>
                <a:ext uri="{FF2B5EF4-FFF2-40B4-BE49-F238E27FC236}">
                  <a16:creationId xmlns:a16="http://schemas.microsoft.com/office/drawing/2014/main" id="{210A8758-C22C-ED20-62A0-F67500412E8C}"/>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6548;p70">
              <a:extLst>
                <a:ext uri="{FF2B5EF4-FFF2-40B4-BE49-F238E27FC236}">
                  <a16:creationId xmlns:a16="http://schemas.microsoft.com/office/drawing/2014/main" id="{AF471D71-FAEC-A08A-5A09-1830AD2547C0}"/>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6549;p70">
              <a:extLst>
                <a:ext uri="{FF2B5EF4-FFF2-40B4-BE49-F238E27FC236}">
                  <a16:creationId xmlns:a16="http://schemas.microsoft.com/office/drawing/2014/main" id="{8EC6D051-902A-8558-6E59-A50318F7B7C7}"/>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7" name="Google Shape;6550;p70">
              <a:extLst>
                <a:ext uri="{FF2B5EF4-FFF2-40B4-BE49-F238E27FC236}">
                  <a16:creationId xmlns:a16="http://schemas.microsoft.com/office/drawing/2014/main" id="{AA7380F5-1519-945D-74DA-3CB042E80972}"/>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6551;p70">
              <a:extLst>
                <a:ext uri="{FF2B5EF4-FFF2-40B4-BE49-F238E27FC236}">
                  <a16:creationId xmlns:a16="http://schemas.microsoft.com/office/drawing/2014/main" id="{15AFACC3-6424-F1EB-7A0C-3434E085A274}"/>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6552;p70">
              <a:extLst>
                <a:ext uri="{FF2B5EF4-FFF2-40B4-BE49-F238E27FC236}">
                  <a16:creationId xmlns:a16="http://schemas.microsoft.com/office/drawing/2014/main" id="{40520906-54C2-196B-377C-1BF3A6BAC910}"/>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6553;p70">
              <a:extLst>
                <a:ext uri="{FF2B5EF4-FFF2-40B4-BE49-F238E27FC236}">
                  <a16:creationId xmlns:a16="http://schemas.microsoft.com/office/drawing/2014/main" id="{D37AD46B-843F-99B9-00D0-681DCE7E6729}"/>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6554;p70">
              <a:extLst>
                <a:ext uri="{FF2B5EF4-FFF2-40B4-BE49-F238E27FC236}">
                  <a16:creationId xmlns:a16="http://schemas.microsoft.com/office/drawing/2014/main" id="{2C51C359-D49D-7F79-E413-F4BD6674E979}"/>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6555;p70">
              <a:extLst>
                <a:ext uri="{FF2B5EF4-FFF2-40B4-BE49-F238E27FC236}">
                  <a16:creationId xmlns:a16="http://schemas.microsoft.com/office/drawing/2014/main" id="{70D73078-6A55-D3FB-C2AD-BC46672F505A}"/>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6556;p70">
              <a:extLst>
                <a:ext uri="{FF2B5EF4-FFF2-40B4-BE49-F238E27FC236}">
                  <a16:creationId xmlns:a16="http://schemas.microsoft.com/office/drawing/2014/main" id="{3EBC4FC1-0F43-447E-92BB-E96DCEB3D8A5}"/>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6785;p70">
            <a:extLst>
              <a:ext uri="{FF2B5EF4-FFF2-40B4-BE49-F238E27FC236}">
                <a16:creationId xmlns:a16="http://schemas.microsoft.com/office/drawing/2014/main" id="{23B09AA8-424E-A42E-1670-D4AA90A2D65E}"/>
              </a:ext>
            </a:extLst>
          </p:cNvPr>
          <p:cNvGrpSpPr/>
          <p:nvPr/>
        </p:nvGrpSpPr>
        <p:grpSpPr>
          <a:xfrm>
            <a:off x="4538636" y="2092228"/>
            <a:ext cx="264794" cy="438431"/>
            <a:chOff x="5590025" y="4108100"/>
            <a:chExt cx="212925" cy="352550"/>
          </a:xfrm>
        </p:grpSpPr>
        <p:sp>
          <p:nvSpPr>
            <p:cNvPr id="4395" name="Google Shape;6786;p70">
              <a:extLst>
                <a:ext uri="{FF2B5EF4-FFF2-40B4-BE49-F238E27FC236}">
                  <a16:creationId xmlns:a16="http://schemas.microsoft.com/office/drawing/2014/main" id="{C6C490A4-6A42-C5DC-26C9-964584B3553F}"/>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6787;p70">
              <a:extLst>
                <a:ext uri="{FF2B5EF4-FFF2-40B4-BE49-F238E27FC236}">
                  <a16:creationId xmlns:a16="http://schemas.microsoft.com/office/drawing/2014/main" id="{35ADE12A-2A1B-A16A-4870-E21458AF056D}"/>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7" name="Google Shape;6788;p70">
              <a:extLst>
                <a:ext uri="{FF2B5EF4-FFF2-40B4-BE49-F238E27FC236}">
                  <a16:creationId xmlns:a16="http://schemas.microsoft.com/office/drawing/2014/main" id="{6FF9F28B-FB72-6A39-A140-3B899026D131}"/>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6789;p70">
              <a:extLst>
                <a:ext uri="{FF2B5EF4-FFF2-40B4-BE49-F238E27FC236}">
                  <a16:creationId xmlns:a16="http://schemas.microsoft.com/office/drawing/2014/main" id="{1E78B1C4-B90E-D3F2-C10C-986653FAB6D0}"/>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6790;p70">
              <a:extLst>
                <a:ext uri="{FF2B5EF4-FFF2-40B4-BE49-F238E27FC236}">
                  <a16:creationId xmlns:a16="http://schemas.microsoft.com/office/drawing/2014/main" id="{80F4C0B9-4567-2D33-CF14-0EFF27C46F9D}"/>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6791;p70">
              <a:extLst>
                <a:ext uri="{FF2B5EF4-FFF2-40B4-BE49-F238E27FC236}">
                  <a16:creationId xmlns:a16="http://schemas.microsoft.com/office/drawing/2014/main" id="{D1945BB0-76F9-23BA-40EF-BDAB23537852}"/>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6792;p70">
              <a:extLst>
                <a:ext uri="{FF2B5EF4-FFF2-40B4-BE49-F238E27FC236}">
                  <a16:creationId xmlns:a16="http://schemas.microsoft.com/office/drawing/2014/main" id="{BC926EFA-5AA6-AC2D-6BC5-26DE7BDD50D1}"/>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6793;p70">
              <a:extLst>
                <a:ext uri="{FF2B5EF4-FFF2-40B4-BE49-F238E27FC236}">
                  <a16:creationId xmlns:a16="http://schemas.microsoft.com/office/drawing/2014/main" id="{9B8D86F2-494F-6387-B970-DB32612BBCFA}"/>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6794;p70">
              <a:extLst>
                <a:ext uri="{FF2B5EF4-FFF2-40B4-BE49-F238E27FC236}">
                  <a16:creationId xmlns:a16="http://schemas.microsoft.com/office/drawing/2014/main" id="{7DC3ED0E-CF52-4A3F-2EDE-21ED8F22C667}"/>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6795;p70">
              <a:extLst>
                <a:ext uri="{FF2B5EF4-FFF2-40B4-BE49-F238E27FC236}">
                  <a16:creationId xmlns:a16="http://schemas.microsoft.com/office/drawing/2014/main" id="{D45F1F68-3241-2C8F-C8A5-601BA66FDE29}"/>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6796;p70">
              <a:extLst>
                <a:ext uri="{FF2B5EF4-FFF2-40B4-BE49-F238E27FC236}">
                  <a16:creationId xmlns:a16="http://schemas.microsoft.com/office/drawing/2014/main" id="{8CF3664C-43E1-180B-46E3-77F64FED1F27}"/>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6797;p70">
              <a:extLst>
                <a:ext uri="{FF2B5EF4-FFF2-40B4-BE49-F238E27FC236}">
                  <a16:creationId xmlns:a16="http://schemas.microsoft.com/office/drawing/2014/main" id="{64277E3D-13B2-E772-E185-F79BD9361044}"/>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6798;p70">
              <a:extLst>
                <a:ext uri="{FF2B5EF4-FFF2-40B4-BE49-F238E27FC236}">
                  <a16:creationId xmlns:a16="http://schemas.microsoft.com/office/drawing/2014/main" id="{4183EC36-A8C0-EB8E-F8AB-89144EFFEC47}"/>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6799;p70">
              <a:extLst>
                <a:ext uri="{FF2B5EF4-FFF2-40B4-BE49-F238E27FC236}">
                  <a16:creationId xmlns:a16="http://schemas.microsoft.com/office/drawing/2014/main" id="{D0A3C05C-E631-7B99-F17A-28B8258A4E56}"/>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6800;p70">
              <a:extLst>
                <a:ext uri="{FF2B5EF4-FFF2-40B4-BE49-F238E27FC236}">
                  <a16:creationId xmlns:a16="http://schemas.microsoft.com/office/drawing/2014/main" id="{66299356-3E64-BEF2-9D72-691147E91349}"/>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6801;p70">
              <a:extLst>
                <a:ext uri="{FF2B5EF4-FFF2-40B4-BE49-F238E27FC236}">
                  <a16:creationId xmlns:a16="http://schemas.microsoft.com/office/drawing/2014/main" id="{C74296EF-18EA-8917-ADBF-B52207100646}"/>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6802;p70">
              <a:extLst>
                <a:ext uri="{FF2B5EF4-FFF2-40B4-BE49-F238E27FC236}">
                  <a16:creationId xmlns:a16="http://schemas.microsoft.com/office/drawing/2014/main" id="{8048D88D-A3A6-4037-1A07-DD481F1BD8E4}"/>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6803;p70">
              <a:extLst>
                <a:ext uri="{FF2B5EF4-FFF2-40B4-BE49-F238E27FC236}">
                  <a16:creationId xmlns:a16="http://schemas.microsoft.com/office/drawing/2014/main" id="{1AF6075C-5689-282E-C2A4-13271567C82C}"/>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6804;p70">
              <a:extLst>
                <a:ext uri="{FF2B5EF4-FFF2-40B4-BE49-F238E27FC236}">
                  <a16:creationId xmlns:a16="http://schemas.microsoft.com/office/drawing/2014/main" id="{C38AA6A5-3636-5750-47CE-ABD495F5AB6C}"/>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6805;p70">
              <a:extLst>
                <a:ext uri="{FF2B5EF4-FFF2-40B4-BE49-F238E27FC236}">
                  <a16:creationId xmlns:a16="http://schemas.microsoft.com/office/drawing/2014/main" id="{223C2DD1-8A94-FD6B-C350-A78AC405571E}"/>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6806;p70">
              <a:extLst>
                <a:ext uri="{FF2B5EF4-FFF2-40B4-BE49-F238E27FC236}">
                  <a16:creationId xmlns:a16="http://schemas.microsoft.com/office/drawing/2014/main" id="{8AAE457D-65D5-9A64-9099-3126DF6AE7E3}"/>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6807;p70">
              <a:extLst>
                <a:ext uri="{FF2B5EF4-FFF2-40B4-BE49-F238E27FC236}">
                  <a16:creationId xmlns:a16="http://schemas.microsoft.com/office/drawing/2014/main" id="{4C18E9D6-4903-0725-79BB-6EDC1E7C6374}"/>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6808;p70">
              <a:extLst>
                <a:ext uri="{FF2B5EF4-FFF2-40B4-BE49-F238E27FC236}">
                  <a16:creationId xmlns:a16="http://schemas.microsoft.com/office/drawing/2014/main" id="{ADA70DF3-A14A-086B-293B-22A6C3DA19D2}"/>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6809;p70">
              <a:extLst>
                <a:ext uri="{FF2B5EF4-FFF2-40B4-BE49-F238E27FC236}">
                  <a16:creationId xmlns:a16="http://schemas.microsoft.com/office/drawing/2014/main" id="{2B2BEADB-D753-CAEC-D8F7-0625243B8DB7}"/>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6810;p70">
              <a:extLst>
                <a:ext uri="{FF2B5EF4-FFF2-40B4-BE49-F238E27FC236}">
                  <a16:creationId xmlns:a16="http://schemas.microsoft.com/office/drawing/2014/main" id="{EE833849-CFCA-2AD6-08DE-2071B39574DF}"/>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6811;p70">
              <a:extLst>
                <a:ext uri="{FF2B5EF4-FFF2-40B4-BE49-F238E27FC236}">
                  <a16:creationId xmlns:a16="http://schemas.microsoft.com/office/drawing/2014/main" id="{8EB55770-7675-015F-5122-02305E5D1377}"/>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6812;p70">
              <a:extLst>
                <a:ext uri="{FF2B5EF4-FFF2-40B4-BE49-F238E27FC236}">
                  <a16:creationId xmlns:a16="http://schemas.microsoft.com/office/drawing/2014/main" id="{FA2F259A-529A-B24B-753D-1A1BF3381DBB}"/>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6533;p70">
            <a:extLst>
              <a:ext uri="{FF2B5EF4-FFF2-40B4-BE49-F238E27FC236}">
                <a16:creationId xmlns:a16="http://schemas.microsoft.com/office/drawing/2014/main" id="{6904FF17-8686-0886-5810-13541260D114}"/>
              </a:ext>
            </a:extLst>
          </p:cNvPr>
          <p:cNvGrpSpPr/>
          <p:nvPr/>
        </p:nvGrpSpPr>
        <p:grpSpPr>
          <a:xfrm>
            <a:off x="6910760" y="1618536"/>
            <a:ext cx="276659" cy="331554"/>
            <a:chOff x="2542598" y="3419173"/>
            <a:chExt cx="270652" cy="352550"/>
          </a:xfrm>
        </p:grpSpPr>
        <p:sp>
          <p:nvSpPr>
            <p:cNvPr id="4423" name="Google Shape;6534;p70">
              <a:extLst>
                <a:ext uri="{FF2B5EF4-FFF2-40B4-BE49-F238E27FC236}">
                  <a16:creationId xmlns:a16="http://schemas.microsoft.com/office/drawing/2014/main" id="{685F7866-5B55-BE9B-3F6D-9DE4FAABDDAE}"/>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4" name="Google Shape;6536;p70">
              <a:extLst>
                <a:ext uri="{FF2B5EF4-FFF2-40B4-BE49-F238E27FC236}">
                  <a16:creationId xmlns:a16="http://schemas.microsoft.com/office/drawing/2014/main" id="{15D8B2D8-6DB8-4791-36CB-A39C68CD0511}"/>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6537;p70">
              <a:extLst>
                <a:ext uri="{FF2B5EF4-FFF2-40B4-BE49-F238E27FC236}">
                  <a16:creationId xmlns:a16="http://schemas.microsoft.com/office/drawing/2014/main" id="{5640C352-2116-BA94-6FD7-42FB27C7259A}"/>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6538;p70">
              <a:extLst>
                <a:ext uri="{FF2B5EF4-FFF2-40B4-BE49-F238E27FC236}">
                  <a16:creationId xmlns:a16="http://schemas.microsoft.com/office/drawing/2014/main" id="{B4D9D978-45DB-7178-1E6B-B42EBE278D2F}"/>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6539;p70">
              <a:extLst>
                <a:ext uri="{FF2B5EF4-FFF2-40B4-BE49-F238E27FC236}">
                  <a16:creationId xmlns:a16="http://schemas.microsoft.com/office/drawing/2014/main" id="{F54B828C-C317-FCF8-BFA3-3306CD20F33F}"/>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6540;p70">
              <a:extLst>
                <a:ext uri="{FF2B5EF4-FFF2-40B4-BE49-F238E27FC236}">
                  <a16:creationId xmlns:a16="http://schemas.microsoft.com/office/drawing/2014/main" id="{72F3F806-B0F9-F87F-7288-AB8CA6E10A45}"/>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6541;p70">
              <a:extLst>
                <a:ext uri="{FF2B5EF4-FFF2-40B4-BE49-F238E27FC236}">
                  <a16:creationId xmlns:a16="http://schemas.microsoft.com/office/drawing/2014/main" id="{4B2A9278-0FC6-4743-4EB1-85D38F29B3AD}"/>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6542;p70">
              <a:extLst>
                <a:ext uri="{FF2B5EF4-FFF2-40B4-BE49-F238E27FC236}">
                  <a16:creationId xmlns:a16="http://schemas.microsoft.com/office/drawing/2014/main" id="{A34F4498-CDB4-9AD3-9434-E9A967CEAB3F}"/>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6543;p70">
              <a:extLst>
                <a:ext uri="{FF2B5EF4-FFF2-40B4-BE49-F238E27FC236}">
                  <a16:creationId xmlns:a16="http://schemas.microsoft.com/office/drawing/2014/main" id="{AECAB620-2620-7A2C-8917-C693EE03D3FE}"/>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6544;p70">
              <a:extLst>
                <a:ext uri="{FF2B5EF4-FFF2-40B4-BE49-F238E27FC236}">
                  <a16:creationId xmlns:a16="http://schemas.microsoft.com/office/drawing/2014/main" id="{A8F5572E-DEE2-2E03-048C-CB5CF88C1332}"/>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6545;p70">
              <a:extLst>
                <a:ext uri="{FF2B5EF4-FFF2-40B4-BE49-F238E27FC236}">
                  <a16:creationId xmlns:a16="http://schemas.microsoft.com/office/drawing/2014/main" id="{8825DB6E-4BA3-0BC0-FC53-4FFB9DAB1B1A}"/>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6546;p70">
              <a:extLst>
                <a:ext uri="{FF2B5EF4-FFF2-40B4-BE49-F238E27FC236}">
                  <a16:creationId xmlns:a16="http://schemas.microsoft.com/office/drawing/2014/main" id="{2F60E599-2068-B4AD-522C-7BEB50552756}"/>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6547;p70">
              <a:extLst>
                <a:ext uri="{FF2B5EF4-FFF2-40B4-BE49-F238E27FC236}">
                  <a16:creationId xmlns:a16="http://schemas.microsoft.com/office/drawing/2014/main" id="{DF790498-91CD-0BB9-3345-376CD8B0BF23}"/>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6548;p70">
              <a:extLst>
                <a:ext uri="{FF2B5EF4-FFF2-40B4-BE49-F238E27FC236}">
                  <a16:creationId xmlns:a16="http://schemas.microsoft.com/office/drawing/2014/main" id="{F83AD57A-0C41-A062-6FC0-FCB88D9BB835}"/>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6549;p70">
              <a:extLst>
                <a:ext uri="{FF2B5EF4-FFF2-40B4-BE49-F238E27FC236}">
                  <a16:creationId xmlns:a16="http://schemas.microsoft.com/office/drawing/2014/main" id="{9C1723FB-E039-6DAD-FA62-9812BCEE1057}"/>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6550;p70">
              <a:extLst>
                <a:ext uri="{FF2B5EF4-FFF2-40B4-BE49-F238E27FC236}">
                  <a16:creationId xmlns:a16="http://schemas.microsoft.com/office/drawing/2014/main" id="{DDEE0386-1A7D-38FC-8D2A-11074959A7D4}"/>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6551;p70">
              <a:extLst>
                <a:ext uri="{FF2B5EF4-FFF2-40B4-BE49-F238E27FC236}">
                  <a16:creationId xmlns:a16="http://schemas.microsoft.com/office/drawing/2014/main" id="{2F60C438-8CCB-5C65-E6D6-A17ADE1C961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6552;p70">
              <a:extLst>
                <a:ext uri="{FF2B5EF4-FFF2-40B4-BE49-F238E27FC236}">
                  <a16:creationId xmlns:a16="http://schemas.microsoft.com/office/drawing/2014/main" id="{2617EC57-4CD0-F947-3CC5-03A293B430F0}"/>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6553;p70">
              <a:extLst>
                <a:ext uri="{FF2B5EF4-FFF2-40B4-BE49-F238E27FC236}">
                  <a16:creationId xmlns:a16="http://schemas.microsoft.com/office/drawing/2014/main" id="{0951C394-626B-49BA-E085-BC1246E47783}"/>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6554;p70">
              <a:extLst>
                <a:ext uri="{FF2B5EF4-FFF2-40B4-BE49-F238E27FC236}">
                  <a16:creationId xmlns:a16="http://schemas.microsoft.com/office/drawing/2014/main" id="{F40952C5-841A-2138-820A-C954EE376885}"/>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6555;p70">
              <a:extLst>
                <a:ext uri="{FF2B5EF4-FFF2-40B4-BE49-F238E27FC236}">
                  <a16:creationId xmlns:a16="http://schemas.microsoft.com/office/drawing/2014/main" id="{4AC236AE-1330-5543-B73B-F3F107F855DD}"/>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6556;p70">
              <a:extLst>
                <a:ext uri="{FF2B5EF4-FFF2-40B4-BE49-F238E27FC236}">
                  <a16:creationId xmlns:a16="http://schemas.microsoft.com/office/drawing/2014/main" id="{416F64D6-446A-ADC1-B0AF-A082BD6056E6}"/>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6785;p70">
            <a:extLst>
              <a:ext uri="{FF2B5EF4-FFF2-40B4-BE49-F238E27FC236}">
                <a16:creationId xmlns:a16="http://schemas.microsoft.com/office/drawing/2014/main" id="{1DE8D280-6709-62BA-0E5C-6928BA0409C9}"/>
              </a:ext>
            </a:extLst>
          </p:cNvPr>
          <p:cNvGrpSpPr/>
          <p:nvPr/>
        </p:nvGrpSpPr>
        <p:grpSpPr>
          <a:xfrm>
            <a:off x="6910760" y="2103006"/>
            <a:ext cx="264794" cy="438431"/>
            <a:chOff x="5590025" y="4108100"/>
            <a:chExt cx="212925" cy="352550"/>
          </a:xfrm>
        </p:grpSpPr>
        <p:sp>
          <p:nvSpPr>
            <p:cNvPr id="4446" name="Google Shape;6786;p70">
              <a:extLst>
                <a:ext uri="{FF2B5EF4-FFF2-40B4-BE49-F238E27FC236}">
                  <a16:creationId xmlns:a16="http://schemas.microsoft.com/office/drawing/2014/main" id="{AD995C94-562B-F7D2-0A5E-93DDF8FD1A25}"/>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6787;p70">
              <a:extLst>
                <a:ext uri="{FF2B5EF4-FFF2-40B4-BE49-F238E27FC236}">
                  <a16:creationId xmlns:a16="http://schemas.microsoft.com/office/drawing/2014/main" id="{479AE6D0-E8F0-B456-0D35-82B57A0F5871}"/>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solidFill>
                <a:srgbClr val="F593E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6788;p70">
              <a:extLst>
                <a:ext uri="{FF2B5EF4-FFF2-40B4-BE49-F238E27FC236}">
                  <a16:creationId xmlns:a16="http://schemas.microsoft.com/office/drawing/2014/main" id="{3510362E-1D1C-540F-50B7-DCAE4378A4D8}"/>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6789;p70">
              <a:extLst>
                <a:ext uri="{FF2B5EF4-FFF2-40B4-BE49-F238E27FC236}">
                  <a16:creationId xmlns:a16="http://schemas.microsoft.com/office/drawing/2014/main" id="{71984F54-BEEE-D1A6-F29F-15B2047F1A0E}"/>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6790;p70">
              <a:extLst>
                <a:ext uri="{FF2B5EF4-FFF2-40B4-BE49-F238E27FC236}">
                  <a16:creationId xmlns:a16="http://schemas.microsoft.com/office/drawing/2014/main" id="{82BF6C2C-364B-DD68-C3C9-2694CFEA65D8}"/>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6791;p70">
              <a:extLst>
                <a:ext uri="{FF2B5EF4-FFF2-40B4-BE49-F238E27FC236}">
                  <a16:creationId xmlns:a16="http://schemas.microsoft.com/office/drawing/2014/main" id="{2B965B84-EC46-7EFC-D25F-02056492968D}"/>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6792;p70">
              <a:extLst>
                <a:ext uri="{FF2B5EF4-FFF2-40B4-BE49-F238E27FC236}">
                  <a16:creationId xmlns:a16="http://schemas.microsoft.com/office/drawing/2014/main" id="{9AA779E8-298C-903B-8308-490476D0FA18}"/>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6793;p70">
              <a:extLst>
                <a:ext uri="{FF2B5EF4-FFF2-40B4-BE49-F238E27FC236}">
                  <a16:creationId xmlns:a16="http://schemas.microsoft.com/office/drawing/2014/main" id="{ED5E7C0A-3890-3207-7003-43D2F6099E3F}"/>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6794;p70">
              <a:extLst>
                <a:ext uri="{FF2B5EF4-FFF2-40B4-BE49-F238E27FC236}">
                  <a16:creationId xmlns:a16="http://schemas.microsoft.com/office/drawing/2014/main" id="{1F0E7F64-3DF8-D27F-DF75-688A2A0F30EB}"/>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6795;p70">
              <a:extLst>
                <a:ext uri="{FF2B5EF4-FFF2-40B4-BE49-F238E27FC236}">
                  <a16:creationId xmlns:a16="http://schemas.microsoft.com/office/drawing/2014/main" id="{CA3AB7A6-1DAD-EA2B-1C30-F61697DA4354}"/>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6796;p70">
              <a:extLst>
                <a:ext uri="{FF2B5EF4-FFF2-40B4-BE49-F238E27FC236}">
                  <a16:creationId xmlns:a16="http://schemas.microsoft.com/office/drawing/2014/main" id="{78E20F25-74FC-9E49-8B1B-69BB81FFD727}"/>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6797;p70">
              <a:extLst>
                <a:ext uri="{FF2B5EF4-FFF2-40B4-BE49-F238E27FC236}">
                  <a16:creationId xmlns:a16="http://schemas.microsoft.com/office/drawing/2014/main" id="{EF5506E4-146A-AEAD-57FE-D13573C7E96E}"/>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6798;p70">
              <a:extLst>
                <a:ext uri="{FF2B5EF4-FFF2-40B4-BE49-F238E27FC236}">
                  <a16:creationId xmlns:a16="http://schemas.microsoft.com/office/drawing/2014/main" id="{389AD531-C40F-2E9E-EA45-9087CB21DDE1}"/>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6799;p70">
              <a:extLst>
                <a:ext uri="{FF2B5EF4-FFF2-40B4-BE49-F238E27FC236}">
                  <a16:creationId xmlns:a16="http://schemas.microsoft.com/office/drawing/2014/main" id="{E7104C42-2E83-6062-4C5B-1F84D7BFA9E7}"/>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6800;p70">
              <a:extLst>
                <a:ext uri="{FF2B5EF4-FFF2-40B4-BE49-F238E27FC236}">
                  <a16:creationId xmlns:a16="http://schemas.microsoft.com/office/drawing/2014/main" id="{F25D7032-2D44-3997-B6BF-120628C167DA}"/>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6801;p70">
              <a:extLst>
                <a:ext uri="{FF2B5EF4-FFF2-40B4-BE49-F238E27FC236}">
                  <a16:creationId xmlns:a16="http://schemas.microsoft.com/office/drawing/2014/main" id="{4ECF0514-4D2B-98C9-007D-78D3C83C56DE}"/>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6802;p70">
              <a:extLst>
                <a:ext uri="{FF2B5EF4-FFF2-40B4-BE49-F238E27FC236}">
                  <a16:creationId xmlns:a16="http://schemas.microsoft.com/office/drawing/2014/main" id="{4A9B32B3-8B3B-7FE8-97B0-886A07D0E0F9}"/>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6803;p70">
              <a:extLst>
                <a:ext uri="{FF2B5EF4-FFF2-40B4-BE49-F238E27FC236}">
                  <a16:creationId xmlns:a16="http://schemas.microsoft.com/office/drawing/2014/main" id="{354FF189-B58F-74E6-D5DD-C9701B67FA0D}"/>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6804;p70">
              <a:extLst>
                <a:ext uri="{FF2B5EF4-FFF2-40B4-BE49-F238E27FC236}">
                  <a16:creationId xmlns:a16="http://schemas.microsoft.com/office/drawing/2014/main" id="{78FFBCBA-8A26-8E1F-4DBC-0F6251AA002B}"/>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6805;p70">
              <a:extLst>
                <a:ext uri="{FF2B5EF4-FFF2-40B4-BE49-F238E27FC236}">
                  <a16:creationId xmlns:a16="http://schemas.microsoft.com/office/drawing/2014/main" id="{4D992068-1CA1-45E9-A3F0-06DEF13E24F8}"/>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6806;p70">
              <a:extLst>
                <a:ext uri="{FF2B5EF4-FFF2-40B4-BE49-F238E27FC236}">
                  <a16:creationId xmlns:a16="http://schemas.microsoft.com/office/drawing/2014/main" id="{C3BE8211-C5B2-0069-3B53-5FB1CAC1E3A3}"/>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6807;p70">
              <a:extLst>
                <a:ext uri="{FF2B5EF4-FFF2-40B4-BE49-F238E27FC236}">
                  <a16:creationId xmlns:a16="http://schemas.microsoft.com/office/drawing/2014/main" id="{D36F1CAF-133B-0449-05C1-8F8EF5211D90}"/>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6808;p70">
              <a:extLst>
                <a:ext uri="{FF2B5EF4-FFF2-40B4-BE49-F238E27FC236}">
                  <a16:creationId xmlns:a16="http://schemas.microsoft.com/office/drawing/2014/main" id="{3858EB85-CB8C-AA8F-0AA9-A500705F8E13}"/>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6809;p70">
              <a:extLst>
                <a:ext uri="{FF2B5EF4-FFF2-40B4-BE49-F238E27FC236}">
                  <a16:creationId xmlns:a16="http://schemas.microsoft.com/office/drawing/2014/main" id="{60ED2B50-C8E9-63AB-B5F5-917D7CFEFB0C}"/>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6810;p70">
              <a:extLst>
                <a:ext uri="{FF2B5EF4-FFF2-40B4-BE49-F238E27FC236}">
                  <a16:creationId xmlns:a16="http://schemas.microsoft.com/office/drawing/2014/main" id="{B13F9D83-01DE-A6FB-1F20-FA4FCC5D30EA}"/>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6811;p70">
              <a:extLst>
                <a:ext uri="{FF2B5EF4-FFF2-40B4-BE49-F238E27FC236}">
                  <a16:creationId xmlns:a16="http://schemas.microsoft.com/office/drawing/2014/main" id="{BADC6000-A4F8-D41E-96B6-E288695F53D6}"/>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6812;p70">
              <a:extLst>
                <a:ext uri="{FF2B5EF4-FFF2-40B4-BE49-F238E27FC236}">
                  <a16:creationId xmlns:a16="http://schemas.microsoft.com/office/drawing/2014/main" id="{41364B79-3A71-64C2-0AE8-6F34905331C6}"/>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6785;p70">
            <a:extLst>
              <a:ext uri="{FF2B5EF4-FFF2-40B4-BE49-F238E27FC236}">
                <a16:creationId xmlns:a16="http://schemas.microsoft.com/office/drawing/2014/main" id="{62295EFE-6342-E539-1258-65706D2129E8}"/>
              </a:ext>
            </a:extLst>
          </p:cNvPr>
          <p:cNvGrpSpPr/>
          <p:nvPr/>
        </p:nvGrpSpPr>
        <p:grpSpPr>
          <a:xfrm>
            <a:off x="1759361" y="2164180"/>
            <a:ext cx="264794" cy="438431"/>
            <a:chOff x="5590025" y="4108100"/>
            <a:chExt cx="212925" cy="352550"/>
          </a:xfrm>
        </p:grpSpPr>
        <p:sp>
          <p:nvSpPr>
            <p:cNvPr id="4474" name="Google Shape;6786;p70">
              <a:extLst>
                <a:ext uri="{FF2B5EF4-FFF2-40B4-BE49-F238E27FC236}">
                  <a16:creationId xmlns:a16="http://schemas.microsoft.com/office/drawing/2014/main" id="{49FF4A0F-F980-A576-0C95-0F54E2FA8736}"/>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6787;p70">
              <a:extLst>
                <a:ext uri="{FF2B5EF4-FFF2-40B4-BE49-F238E27FC236}">
                  <a16:creationId xmlns:a16="http://schemas.microsoft.com/office/drawing/2014/main" id="{65DBAAD4-5F26-81B6-3663-8C71454B3F52}"/>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6" name="Google Shape;6788;p70">
              <a:extLst>
                <a:ext uri="{FF2B5EF4-FFF2-40B4-BE49-F238E27FC236}">
                  <a16:creationId xmlns:a16="http://schemas.microsoft.com/office/drawing/2014/main" id="{89499C3C-7E4B-F332-814E-A368B3E982AC}"/>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6789;p70">
              <a:extLst>
                <a:ext uri="{FF2B5EF4-FFF2-40B4-BE49-F238E27FC236}">
                  <a16:creationId xmlns:a16="http://schemas.microsoft.com/office/drawing/2014/main" id="{43998CB3-C68C-826E-8D7C-BBC5657DFB65}"/>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6790;p70">
              <a:extLst>
                <a:ext uri="{FF2B5EF4-FFF2-40B4-BE49-F238E27FC236}">
                  <a16:creationId xmlns:a16="http://schemas.microsoft.com/office/drawing/2014/main" id="{8026A295-56FB-BBF7-FA52-FE701CD47DD8}"/>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6791;p70">
              <a:extLst>
                <a:ext uri="{FF2B5EF4-FFF2-40B4-BE49-F238E27FC236}">
                  <a16:creationId xmlns:a16="http://schemas.microsoft.com/office/drawing/2014/main" id="{D184C717-9721-58D6-FF66-4F1887621D49}"/>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6792;p70">
              <a:extLst>
                <a:ext uri="{FF2B5EF4-FFF2-40B4-BE49-F238E27FC236}">
                  <a16:creationId xmlns:a16="http://schemas.microsoft.com/office/drawing/2014/main" id="{CB79283E-B2BE-E1BF-4BA0-4D2590E0FB07}"/>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6793;p70">
              <a:extLst>
                <a:ext uri="{FF2B5EF4-FFF2-40B4-BE49-F238E27FC236}">
                  <a16:creationId xmlns:a16="http://schemas.microsoft.com/office/drawing/2014/main" id="{5D010D33-9C77-37B1-1028-032DDA0DBAA1}"/>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6794;p70">
              <a:extLst>
                <a:ext uri="{FF2B5EF4-FFF2-40B4-BE49-F238E27FC236}">
                  <a16:creationId xmlns:a16="http://schemas.microsoft.com/office/drawing/2014/main" id="{377B51B5-05A5-D76B-52A9-F521CDC1AEF4}"/>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6795;p70">
              <a:extLst>
                <a:ext uri="{FF2B5EF4-FFF2-40B4-BE49-F238E27FC236}">
                  <a16:creationId xmlns:a16="http://schemas.microsoft.com/office/drawing/2014/main" id="{6D58B551-673D-899C-065F-3A0117D40D0D}"/>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6796;p70">
              <a:extLst>
                <a:ext uri="{FF2B5EF4-FFF2-40B4-BE49-F238E27FC236}">
                  <a16:creationId xmlns:a16="http://schemas.microsoft.com/office/drawing/2014/main" id="{1FAB500A-DB24-F68B-B730-751FCDFF4C57}"/>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6797;p70">
              <a:extLst>
                <a:ext uri="{FF2B5EF4-FFF2-40B4-BE49-F238E27FC236}">
                  <a16:creationId xmlns:a16="http://schemas.microsoft.com/office/drawing/2014/main" id="{E75693AA-7BFD-FA8C-F6A2-7A25D101CE1B}"/>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6798;p70">
              <a:extLst>
                <a:ext uri="{FF2B5EF4-FFF2-40B4-BE49-F238E27FC236}">
                  <a16:creationId xmlns:a16="http://schemas.microsoft.com/office/drawing/2014/main" id="{68AD838C-89F3-4692-4075-7CC640E11100}"/>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6799;p70">
              <a:extLst>
                <a:ext uri="{FF2B5EF4-FFF2-40B4-BE49-F238E27FC236}">
                  <a16:creationId xmlns:a16="http://schemas.microsoft.com/office/drawing/2014/main" id="{478C893C-305B-E1AD-DBF1-964BE29FE344}"/>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6800;p70">
              <a:extLst>
                <a:ext uri="{FF2B5EF4-FFF2-40B4-BE49-F238E27FC236}">
                  <a16:creationId xmlns:a16="http://schemas.microsoft.com/office/drawing/2014/main" id="{0C7FCFA7-4E88-ADF0-A5DF-6ABDB8AC90A2}"/>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6801;p70">
              <a:extLst>
                <a:ext uri="{FF2B5EF4-FFF2-40B4-BE49-F238E27FC236}">
                  <a16:creationId xmlns:a16="http://schemas.microsoft.com/office/drawing/2014/main" id="{05DF2D67-0285-3208-FCA0-B6C573E0F870}"/>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6802;p70">
              <a:extLst>
                <a:ext uri="{FF2B5EF4-FFF2-40B4-BE49-F238E27FC236}">
                  <a16:creationId xmlns:a16="http://schemas.microsoft.com/office/drawing/2014/main" id="{18531A65-3986-D63A-4D8A-ADC6B7999B1F}"/>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6803;p70">
              <a:extLst>
                <a:ext uri="{FF2B5EF4-FFF2-40B4-BE49-F238E27FC236}">
                  <a16:creationId xmlns:a16="http://schemas.microsoft.com/office/drawing/2014/main" id="{0D0A289E-4BFD-56A3-1331-B19489C2D538}"/>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6804;p70">
              <a:extLst>
                <a:ext uri="{FF2B5EF4-FFF2-40B4-BE49-F238E27FC236}">
                  <a16:creationId xmlns:a16="http://schemas.microsoft.com/office/drawing/2014/main" id="{5D52F7E9-F760-9D12-4194-BF2ED48AD100}"/>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6805;p70">
              <a:extLst>
                <a:ext uri="{FF2B5EF4-FFF2-40B4-BE49-F238E27FC236}">
                  <a16:creationId xmlns:a16="http://schemas.microsoft.com/office/drawing/2014/main" id="{F37DC3EA-B0E6-2CDE-15BE-08689BE045E5}"/>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6806;p70">
              <a:extLst>
                <a:ext uri="{FF2B5EF4-FFF2-40B4-BE49-F238E27FC236}">
                  <a16:creationId xmlns:a16="http://schemas.microsoft.com/office/drawing/2014/main" id="{7D46BCF6-8DAA-B2D1-EEE0-9B7259B1CEA7}"/>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6807;p70">
              <a:extLst>
                <a:ext uri="{FF2B5EF4-FFF2-40B4-BE49-F238E27FC236}">
                  <a16:creationId xmlns:a16="http://schemas.microsoft.com/office/drawing/2014/main" id="{68E33971-2816-57C9-7DBC-8FE7102C9FB6}"/>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6808;p70">
              <a:extLst>
                <a:ext uri="{FF2B5EF4-FFF2-40B4-BE49-F238E27FC236}">
                  <a16:creationId xmlns:a16="http://schemas.microsoft.com/office/drawing/2014/main" id="{9F7D83DE-BE35-6C8F-21EF-1B2E37DCBC85}"/>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6809;p70">
              <a:extLst>
                <a:ext uri="{FF2B5EF4-FFF2-40B4-BE49-F238E27FC236}">
                  <a16:creationId xmlns:a16="http://schemas.microsoft.com/office/drawing/2014/main" id="{503349BE-85E7-5CEA-E861-55B81699F29D}"/>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6810;p70">
              <a:extLst>
                <a:ext uri="{FF2B5EF4-FFF2-40B4-BE49-F238E27FC236}">
                  <a16:creationId xmlns:a16="http://schemas.microsoft.com/office/drawing/2014/main" id="{2DC6BF00-24F5-01F3-4199-3320021DDB5F}"/>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6811;p70">
              <a:extLst>
                <a:ext uri="{FF2B5EF4-FFF2-40B4-BE49-F238E27FC236}">
                  <a16:creationId xmlns:a16="http://schemas.microsoft.com/office/drawing/2014/main" id="{92A818CB-F76E-A624-0331-D98950DE871A}"/>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6812;p70">
              <a:extLst>
                <a:ext uri="{FF2B5EF4-FFF2-40B4-BE49-F238E27FC236}">
                  <a16:creationId xmlns:a16="http://schemas.microsoft.com/office/drawing/2014/main" id="{B6D612C9-018F-4C2D-2725-58EB97310CEF}"/>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6533;p70">
            <a:extLst>
              <a:ext uri="{FF2B5EF4-FFF2-40B4-BE49-F238E27FC236}">
                <a16:creationId xmlns:a16="http://schemas.microsoft.com/office/drawing/2014/main" id="{BD0BCA59-BB1C-BCAA-1384-0AF997368067}"/>
              </a:ext>
            </a:extLst>
          </p:cNvPr>
          <p:cNvGrpSpPr/>
          <p:nvPr/>
        </p:nvGrpSpPr>
        <p:grpSpPr>
          <a:xfrm>
            <a:off x="5497586" y="1595767"/>
            <a:ext cx="276659" cy="331554"/>
            <a:chOff x="2542598" y="3419173"/>
            <a:chExt cx="270652" cy="352550"/>
          </a:xfrm>
        </p:grpSpPr>
        <p:sp>
          <p:nvSpPr>
            <p:cNvPr id="4502" name="Google Shape;6534;p70">
              <a:extLst>
                <a:ext uri="{FF2B5EF4-FFF2-40B4-BE49-F238E27FC236}">
                  <a16:creationId xmlns:a16="http://schemas.microsoft.com/office/drawing/2014/main" id="{D14E4243-CCA3-2A58-6D9C-95F21D83EA56}"/>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3" name="Google Shape;6536;p70">
              <a:extLst>
                <a:ext uri="{FF2B5EF4-FFF2-40B4-BE49-F238E27FC236}">
                  <a16:creationId xmlns:a16="http://schemas.microsoft.com/office/drawing/2014/main" id="{054701E0-88AE-0E3C-2775-2591FB110FD2}"/>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6537;p70">
              <a:extLst>
                <a:ext uri="{FF2B5EF4-FFF2-40B4-BE49-F238E27FC236}">
                  <a16:creationId xmlns:a16="http://schemas.microsoft.com/office/drawing/2014/main" id="{02B8C328-7705-E9E8-2D8B-FCF8C03FB80A}"/>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6538;p70">
              <a:extLst>
                <a:ext uri="{FF2B5EF4-FFF2-40B4-BE49-F238E27FC236}">
                  <a16:creationId xmlns:a16="http://schemas.microsoft.com/office/drawing/2014/main" id="{1FFEFA3B-6AD5-D868-3C66-3D2EA38CC7EF}"/>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6539;p70">
              <a:extLst>
                <a:ext uri="{FF2B5EF4-FFF2-40B4-BE49-F238E27FC236}">
                  <a16:creationId xmlns:a16="http://schemas.microsoft.com/office/drawing/2014/main" id="{CB4D1503-F41E-27CA-2367-4DAED4B8984F}"/>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6540;p70">
              <a:extLst>
                <a:ext uri="{FF2B5EF4-FFF2-40B4-BE49-F238E27FC236}">
                  <a16:creationId xmlns:a16="http://schemas.microsoft.com/office/drawing/2014/main" id="{81E2DDED-8EAE-25A2-0CEF-34F08D036618}"/>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6541;p70">
              <a:extLst>
                <a:ext uri="{FF2B5EF4-FFF2-40B4-BE49-F238E27FC236}">
                  <a16:creationId xmlns:a16="http://schemas.microsoft.com/office/drawing/2014/main" id="{98B3AB2F-3593-36E7-C218-C6D14C6E3330}"/>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6542;p70">
              <a:extLst>
                <a:ext uri="{FF2B5EF4-FFF2-40B4-BE49-F238E27FC236}">
                  <a16:creationId xmlns:a16="http://schemas.microsoft.com/office/drawing/2014/main" id="{5F86E33B-204A-C232-AE50-92C14C0BC06B}"/>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6543;p70">
              <a:extLst>
                <a:ext uri="{FF2B5EF4-FFF2-40B4-BE49-F238E27FC236}">
                  <a16:creationId xmlns:a16="http://schemas.microsoft.com/office/drawing/2014/main" id="{638611C4-37B7-28A6-15E8-671636B8B5B3}"/>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6544;p70">
              <a:extLst>
                <a:ext uri="{FF2B5EF4-FFF2-40B4-BE49-F238E27FC236}">
                  <a16:creationId xmlns:a16="http://schemas.microsoft.com/office/drawing/2014/main" id="{D40A7344-94F4-5E41-4EC6-452818F7059E}"/>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6545;p70">
              <a:extLst>
                <a:ext uri="{FF2B5EF4-FFF2-40B4-BE49-F238E27FC236}">
                  <a16:creationId xmlns:a16="http://schemas.microsoft.com/office/drawing/2014/main" id="{62938A35-BD19-299C-DADC-BBB4E03DD082}"/>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6546;p70">
              <a:extLst>
                <a:ext uri="{FF2B5EF4-FFF2-40B4-BE49-F238E27FC236}">
                  <a16:creationId xmlns:a16="http://schemas.microsoft.com/office/drawing/2014/main" id="{1EC31810-95C9-766E-B024-1A1949389A5F}"/>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6547;p70">
              <a:extLst>
                <a:ext uri="{FF2B5EF4-FFF2-40B4-BE49-F238E27FC236}">
                  <a16:creationId xmlns:a16="http://schemas.microsoft.com/office/drawing/2014/main" id="{F4127823-E600-21D6-C2DD-CDA899F7E9D3}"/>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6548;p70">
              <a:extLst>
                <a:ext uri="{FF2B5EF4-FFF2-40B4-BE49-F238E27FC236}">
                  <a16:creationId xmlns:a16="http://schemas.microsoft.com/office/drawing/2014/main" id="{BE608DE8-F243-DE24-1BAB-C6646A65EE86}"/>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6549;p70">
              <a:extLst>
                <a:ext uri="{FF2B5EF4-FFF2-40B4-BE49-F238E27FC236}">
                  <a16:creationId xmlns:a16="http://schemas.microsoft.com/office/drawing/2014/main" id="{035D6521-8307-DB38-35F0-C2D9574FD209}"/>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7" name="Google Shape;6550;p70">
              <a:extLst>
                <a:ext uri="{FF2B5EF4-FFF2-40B4-BE49-F238E27FC236}">
                  <a16:creationId xmlns:a16="http://schemas.microsoft.com/office/drawing/2014/main" id="{31E3C54F-149C-172A-454F-2B6664C31F38}"/>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6551;p70">
              <a:extLst>
                <a:ext uri="{FF2B5EF4-FFF2-40B4-BE49-F238E27FC236}">
                  <a16:creationId xmlns:a16="http://schemas.microsoft.com/office/drawing/2014/main" id="{EFD1B4ED-9AF8-2E22-BF75-39CA44BA18D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6552;p70">
              <a:extLst>
                <a:ext uri="{FF2B5EF4-FFF2-40B4-BE49-F238E27FC236}">
                  <a16:creationId xmlns:a16="http://schemas.microsoft.com/office/drawing/2014/main" id="{913D9092-BD5E-A654-EA05-22DFECA2A536}"/>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6553;p70">
              <a:extLst>
                <a:ext uri="{FF2B5EF4-FFF2-40B4-BE49-F238E27FC236}">
                  <a16:creationId xmlns:a16="http://schemas.microsoft.com/office/drawing/2014/main" id="{174D88D7-75E8-B0FD-FFFA-846DC63FD0C3}"/>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6554;p70">
              <a:extLst>
                <a:ext uri="{FF2B5EF4-FFF2-40B4-BE49-F238E27FC236}">
                  <a16:creationId xmlns:a16="http://schemas.microsoft.com/office/drawing/2014/main" id="{A45D6BF7-F97C-DABD-CF5B-24A1CA70052B}"/>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6555;p70">
              <a:extLst>
                <a:ext uri="{FF2B5EF4-FFF2-40B4-BE49-F238E27FC236}">
                  <a16:creationId xmlns:a16="http://schemas.microsoft.com/office/drawing/2014/main" id="{A41E4A80-DA0E-D3B7-8710-BBC24575C712}"/>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6556;p70">
              <a:extLst>
                <a:ext uri="{FF2B5EF4-FFF2-40B4-BE49-F238E27FC236}">
                  <a16:creationId xmlns:a16="http://schemas.microsoft.com/office/drawing/2014/main" id="{8CEA003A-0C5A-2D6F-4353-1D2EA5932123}"/>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6533;p70">
            <a:extLst>
              <a:ext uri="{FF2B5EF4-FFF2-40B4-BE49-F238E27FC236}">
                <a16:creationId xmlns:a16="http://schemas.microsoft.com/office/drawing/2014/main" id="{2E672638-3CF8-6E5E-0531-1E1B4E1EF039}"/>
              </a:ext>
            </a:extLst>
          </p:cNvPr>
          <p:cNvGrpSpPr/>
          <p:nvPr/>
        </p:nvGrpSpPr>
        <p:grpSpPr>
          <a:xfrm>
            <a:off x="5954786" y="1599397"/>
            <a:ext cx="276659" cy="331554"/>
            <a:chOff x="2542598" y="3419173"/>
            <a:chExt cx="270652" cy="352550"/>
          </a:xfrm>
        </p:grpSpPr>
        <p:sp>
          <p:nvSpPr>
            <p:cNvPr id="4525" name="Google Shape;6534;p70">
              <a:extLst>
                <a:ext uri="{FF2B5EF4-FFF2-40B4-BE49-F238E27FC236}">
                  <a16:creationId xmlns:a16="http://schemas.microsoft.com/office/drawing/2014/main" id="{633D145E-387C-D057-9B65-4C0FE1475751}"/>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6536;p70">
              <a:extLst>
                <a:ext uri="{FF2B5EF4-FFF2-40B4-BE49-F238E27FC236}">
                  <a16:creationId xmlns:a16="http://schemas.microsoft.com/office/drawing/2014/main" id="{A0035E2E-C0B4-2A23-F4DB-CA046A47CB0F}"/>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6537;p70">
              <a:extLst>
                <a:ext uri="{FF2B5EF4-FFF2-40B4-BE49-F238E27FC236}">
                  <a16:creationId xmlns:a16="http://schemas.microsoft.com/office/drawing/2014/main" id="{59323306-BA46-BA03-6DCB-B520A7577569}"/>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6538;p70">
              <a:extLst>
                <a:ext uri="{FF2B5EF4-FFF2-40B4-BE49-F238E27FC236}">
                  <a16:creationId xmlns:a16="http://schemas.microsoft.com/office/drawing/2014/main" id="{C464ECAF-CF1F-9C5A-94C6-789E57638B15}"/>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6539;p70">
              <a:extLst>
                <a:ext uri="{FF2B5EF4-FFF2-40B4-BE49-F238E27FC236}">
                  <a16:creationId xmlns:a16="http://schemas.microsoft.com/office/drawing/2014/main" id="{C50550E9-BD60-030E-E349-49413BB1F817}"/>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6540;p70">
              <a:extLst>
                <a:ext uri="{FF2B5EF4-FFF2-40B4-BE49-F238E27FC236}">
                  <a16:creationId xmlns:a16="http://schemas.microsoft.com/office/drawing/2014/main" id="{72FB8538-1DCE-DF8F-2AEB-9B8BFFB87F2A}"/>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6541;p70">
              <a:extLst>
                <a:ext uri="{FF2B5EF4-FFF2-40B4-BE49-F238E27FC236}">
                  <a16:creationId xmlns:a16="http://schemas.microsoft.com/office/drawing/2014/main" id="{C021E11B-7863-CAED-0E1E-A6AC612C2105}"/>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6542;p70">
              <a:extLst>
                <a:ext uri="{FF2B5EF4-FFF2-40B4-BE49-F238E27FC236}">
                  <a16:creationId xmlns:a16="http://schemas.microsoft.com/office/drawing/2014/main" id="{E3762DDD-D499-4C9B-8455-3210CA3C616C}"/>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6543;p70">
              <a:extLst>
                <a:ext uri="{FF2B5EF4-FFF2-40B4-BE49-F238E27FC236}">
                  <a16:creationId xmlns:a16="http://schemas.microsoft.com/office/drawing/2014/main" id="{5B509C4D-95D6-3E6B-284A-19E02E0BB7CE}"/>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6544;p70">
              <a:extLst>
                <a:ext uri="{FF2B5EF4-FFF2-40B4-BE49-F238E27FC236}">
                  <a16:creationId xmlns:a16="http://schemas.microsoft.com/office/drawing/2014/main" id="{C6C511C4-5F1E-9F04-4ED7-A1B3CBAFB190}"/>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6545;p70">
              <a:extLst>
                <a:ext uri="{FF2B5EF4-FFF2-40B4-BE49-F238E27FC236}">
                  <a16:creationId xmlns:a16="http://schemas.microsoft.com/office/drawing/2014/main" id="{BC05487D-D98E-EFB3-8C89-AF58ABC6322D}"/>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6546;p70">
              <a:extLst>
                <a:ext uri="{FF2B5EF4-FFF2-40B4-BE49-F238E27FC236}">
                  <a16:creationId xmlns:a16="http://schemas.microsoft.com/office/drawing/2014/main" id="{DEAB813F-C5D7-56CF-43D7-8C6F1FF7F1EE}"/>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6547;p70">
              <a:extLst>
                <a:ext uri="{FF2B5EF4-FFF2-40B4-BE49-F238E27FC236}">
                  <a16:creationId xmlns:a16="http://schemas.microsoft.com/office/drawing/2014/main" id="{F91E017B-9DDD-D021-B244-53FCE46DE257}"/>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6548;p70">
              <a:extLst>
                <a:ext uri="{FF2B5EF4-FFF2-40B4-BE49-F238E27FC236}">
                  <a16:creationId xmlns:a16="http://schemas.microsoft.com/office/drawing/2014/main" id="{E0C84659-C035-F0C2-B904-D3F2C3A95F45}"/>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6549;p70">
              <a:extLst>
                <a:ext uri="{FF2B5EF4-FFF2-40B4-BE49-F238E27FC236}">
                  <a16:creationId xmlns:a16="http://schemas.microsoft.com/office/drawing/2014/main" id="{CA577344-3A4C-FE00-A2BD-69AE14002C87}"/>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6550;p70">
              <a:extLst>
                <a:ext uri="{FF2B5EF4-FFF2-40B4-BE49-F238E27FC236}">
                  <a16:creationId xmlns:a16="http://schemas.microsoft.com/office/drawing/2014/main" id="{7214C871-6515-6E60-CCA8-197BF514C190}"/>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6551;p70">
              <a:extLst>
                <a:ext uri="{FF2B5EF4-FFF2-40B4-BE49-F238E27FC236}">
                  <a16:creationId xmlns:a16="http://schemas.microsoft.com/office/drawing/2014/main" id="{8228B7C9-5C4B-8DB7-84D1-D2EAA27022A7}"/>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6552;p70">
              <a:extLst>
                <a:ext uri="{FF2B5EF4-FFF2-40B4-BE49-F238E27FC236}">
                  <a16:creationId xmlns:a16="http://schemas.microsoft.com/office/drawing/2014/main" id="{9A517C4B-1AA5-37BE-CE62-F9D8A519164F}"/>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6553;p70">
              <a:extLst>
                <a:ext uri="{FF2B5EF4-FFF2-40B4-BE49-F238E27FC236}">
                  <a16:creationId xmlns:a16="http://schemas.microsoft.com/office/drawing/2014/main" id="{E44BE847-8161-10F3-957F-C3E9C080BA55}"/>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6554;p70">
              <a:extLst>
                <a:ext uri="{FF2B5EF4-FFF2-40B4-BE49-F238E27FC236}">
                  <a16:creationId xmlns:a16="http://schemas.microsoft.com/office/drawing/2014/main" id="{B2B5B5BC-4321-ED60-0656-F30372B970BF}"/>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6555;p70">
              <a:extLst>
                <a:ext uri="{FF2B5EF4-FFF2-40B4-BE49-F238E27FC236}">
                  <a16:creationId xmlns:a16="http://schemas.microsoft.com/office/drawing/2014/main" id="{662CC82C-9A7A-74DB-98A6-F203190D348B}"/>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6556;p70">
              <a:extLst>
                <a:ext uri="{FF2B5EF4-FFF2-40B4-BE49-F238E27FC236}">
                  <a16:creationId xmlns:a16="http://schemas.microsoft.com/office/drawing/2014/main" id="{CFCCDD87-630E-3798-12ED-2668ABA8E067}"/>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6533;p70">
            <a:extLst>
              <a:ext uri="{FF2B5EF4-FFF2-40B4-BE49-F238E27FC236}">
                <a16:creationId xmlns:a16="http://schemas.microsoft.com/office/drawing/2014/main" id="{1357F1A2-1F1A-432A-2131-A2419252B83C}"/>
              </a:ext>
            </a:extLst>
          </p:cNvPr>
          <p:cNvGrpSpPr/>
          <p:nvPr/>
        </p:nvGrpSpPr>
        <p:grpSpPr>
          <a:xfrm>
            <a:off x="6385748" y="1601735"/>
            <a:ext cx="276659" cy="331554"/>
            <a:chOff x="2542598" y="3419173"/>
            <a:chExt cx="270652" cy="352550"/>
          </a:xfrm>
        </p:grpSpPr>
        <p:sp>
          <p:nvSpPr>
            <p:cNvPr id="4548" name="Google Shape;6534;p70">
              <a:extLst>
                <a:ext uri="{FF2B5EF4-FFF2-40B4-BE49-F238E27FC236}">
                  <a16:creationId xmlns:a16="http://schemas.microsoft.com/office/drawing/2014/main" id="{AF78C0EC-6C2F-6B47-E544-F002331CF25F}"/>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6536;p70">
              <a:extLst>
                <a:ext uri="{FF2B5EF4-FFF2-40B4-BE49-F238E27FC236}">
                  <a16:creationId xmlns:a16="http://schemas.microsoft.com/office/drawing/2014/main" id="{F2573AD1-4D9B-F5E1-6EEC-53DFC3D34712}"/>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6537;p70">
              <a:extLst>
                <a:ext uri="{FF2B5EF4-FFF2-40B4-BE49-F238E27FC236}">
                  <a16:creationId xmlns:a16="http://schemas.microsoft.com/office/drawing/2014/main" id="{9B4CF74D-4AB5-D805-6870-187B50121A40}"/>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6538;p70">
              <a:extLst>
                <a:ext uri="{FF2B5EF4-FFF2-40B4-BE49-F238E27FC236}">
                  <a16:creationId xmlns:a16="http://schemas.microsoft.com/office/drawing/2014/main" id="{3340C701-25CF-5AA9-CF69-2EA551C2844D}"/>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6539;p70">
              <a:extLst>
                <a:ext uri="{FF2B5EF4-FFF2-40B4-BE49-F238E27FC236}">
                  <a16:creationId xmlns:a16="http://schemas.microsoft.com/office/drawing/2014/main" id="{3A167B48-08CE-B90C-DCF0-D10600CC8505}"/>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6540;p70">
              <a:extLst>
                <a:ext uri="{FF2B5EF4-FFF2-40B4-BE49-F238E27FC236}">
                  <a16:creationId xmlns:a16="http://schemas.microsoft.com/office/drawing/2014/main" id="{C5C204BA-A1EF-4ABF-E836-EAA333031362}"/>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6541;p70">
              <a:extLst>
                <a:ext uri="{FF2B5EF4-FFF2-40B4-BE49-F238E27FC236}">
                  <a16:creationId xmlns:a16="http://schemas.microsoft.com/office/drawing/2014/main" id="{FBC046EE-ED56-D810-CDB4-C03D2BA6F784}"/>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6542;p70">
              <a:extLst>
                <a:ext uri="{FF2B5EF4-FFF2-40B4-BE49-F238E27FC236}">
                  <a16:creationId xmlns:a16="http://schemas.microsoft.com/office/drawing/2014/main" id="{71641C05-F73B-46CE-F908-C679EEC72761}"/>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6543;p70">
              <a:extLst>
                <a:ext uri="{FF2B5EF4-FFF2-40B4-BE49-F238E27FC236}">
                  <a16:creationId xmlns:a16="http://schemas.microsoft.com/office/drawing/2014/main" id="{ACA864F1-3DCB-B1DA-82EE-AC18DFF7C476}"/>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6544;p70">
              <a:extLst>
                <a:ext uri="{FF2B5EF4-FFF2-40B4-BE49-F238E27FC236}">
                  <a16:creationId xmlns:a16="http://schemas.microsoft.com/office/drawing/2014/main" id="{A21FF138-E584-18E1-CB7C-782900A99C26}"/>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6545;p70">
              <a:extLst>
                <a:ext uri="{FF2B5EF4-FFF2-40B4-BE49-F238E27FC236}">
                  <a16:creationId xmlns:a16="http://schemas.microsoft.com/office/drawing/2014/main" id="{B64FB1F5-B8F8-8CE0-FA05-DA7DFB3FBBDD}"/>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6546;p70">
              <a:extLst>
                <a:ext uri="{FF2B5EF4-FFF2-40B4-BE49-F238E27FC236}">
                  <a16:creationId xmlns:a16="http://schemas.microsoft.com/office/drawing/2014/main" id="{6513A101-DCF3-5BF2-5DE4-3BCE52622FA0}"/>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6547;p70">
              <a:extLst>
                <a:ext uri="{FF2B5EF4-FFF2-40B4-BE49-F238E27FC236}">
                  <a16:creationId xmlns:a16="http://schemas.microsoft.com/office/drawing/2014/main" id="{32982A95-046E-F19C-A3EB-15E900BE8162}"/>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6548;p70">
              <a:extLst>
                <a:ext uri="{FF2B5EF4-FFF2-40B4-BE49-F238E27FC236}">
                  <a16:creationId xmlns:a16="http://schemas.microsoft.com/office/drawing/2014/main" id="{644EF85E-3EA4-2593-DB1F-335FB4CFCFC7}"/>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6549;p70">
              <a:extLst>
                <a:ext uri="{FF2B5EF4-FFF2-40B4-BE49-F238E27FC236}">
                  <a16:creationId xmlns:a16="http://schemas.microsoft.com/office/drawing/2014/main" id="{EB47C034-F32A-2AE7-5411-36EFC6848E61}"/>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3" name="Google Shape;6550;p70">
              <a:extLst>
                <a:ext uri="{FF2B5EF4-FFF2-40B4-BE49-F238E27FC236}">
                  <a16:creationId xmlns:a16="http://schemas.microsoft.com/office/drawing/2014/main" id="{EDAFD578-6910-57F6-A000-797BDB5A27FF}"/>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6551;p70">
              <a:extLst>
                <a:ext uri="{FF2B5EF4-FFF2-40B4-BE49-F238E27FC236}">
                  <a16:creationId xmlns:a16="http://schemas.microsoft.com/office/drawing/2014/main" id="{9528E381-D402-E7BD-D95D-9976634F3539}"/>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6552;p70">
              <a:extLst>
                <a:ext uri="{FF2B5EF4-FFF2-40B4-BE49-F238E27FC236}">
                  <a16:creationId xmlns:a16="http://schemas.microsoft.com/office/drawing/2014/main" id="{585D3078-D11E-DC46-B28E-C20C41825585}"/>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6553;p70">
              <a:extLst>
                <a:ext uri="{FF2B5EF4-FFF2-40B4-BE49-F238E27FC236}">
                  <a16:creationId xmlns:a16="http://schemas.microsoft.com/office/drawing/2014/main" id="{E7F4F730-8926-0192-DCBF-4BC90D9DB7C8}"/>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6554;p70">
              <a:extLst>
                <a:ext uri="{FF2B5EF4-FFF2-40B4-BE49-F238E27FC236}">
                  <a16:creationId xmlns:a16="http://schemas.microsoft.com/office/drawing/2014/main" id="{3932CD85-5DBA-CB9E-CC7C-BCF99B2A9950}"/>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6555;p70">
              <a:extLst>
                <a:ext uri="{FF2B5EF4-FFF2-40B4-BE49-F238E27FC236}">
                  <a16:creationId xmlns:a16="http://schemas.microsoft.com/office/drawing/2014/main" id="{13C6DC4B-2E16-0E3B-7F40-742082439D6D}"/>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6556;p70">
              <a:extLst>
                <a:ext uri="{FF2B5EF4-FFF2-40B4-BE49-F238E27FC236}">
                  <a16:creationId xmlns:a16="http://schemas.microsoft.com/office/drawing/2014/main" id="{C6AAA661-C4EF-5A91-FB62-A4DC0F412C21}"/>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6785;p70">
            <a:extLst>
              <a:ext uri="{FF2B5EF4-FFF2-40B4-BE49-F238E27FC236}">
                <a16:creationId xmlns:a16="http://schemas.microsoft.com/office/drawing/2014/main" id="{4BDFA2B6-07EA-40CB-BBF7-8778F17EEC9F}"/>
              </a:ext>
            </a:extLst>
          </p:cNvPr>
          <p:cNvGrpSpPr/>
          <p:nvPr/>
        </p:nvGrpSpPr>
        <p:grpSpPr>
          <a:xfrm>
            <a:off x="5948336" y="2069634"/>
            <a:ext cx="264794" cy="438431"/>
            <a:chOff x="5590025" y="4108100"/>
            <a:chExt cx="212925" cy="352550"/>
          </a:xfrm>
        </p:grpSpPr>
        <p:sp>
          <p:nvSpPr>
            <p:cNvPr id="4571" name="Google Shape;6786;p70">
              <a:extLst>
                <a:ext uri="{FF2B5EF4-FFF2-40B4-BE49-F238E27FC236}">
                  <a16:creationId xmlns:a16="http://schemas.microsoft.com/office/drawing/2014/main" id="{788B986C-C775-B866-FFDA-DF4A17041A37}"/>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6787;p70">
              <a:extLst>
                <a:ext uri="{FF2B5EF4-FFF2-40B4-BE49-F238E27FC236}">
                  <a16:creationId xmlns:a16="http://schemas.microsoft.com/office/drawing/2014/main" id="{7BFC08A4-E7B1-DFE7-0056-117EB1AD6B9D}"/>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solidFill>
                <a:srgbClr val="F593E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6788;p70">
              <a:extLst>
                <a:ext uri="{FF2B5EF4-FFF2-40B4-BE49-F238E27FC236}">
                  <a16:creationId xmlns:a16="http://schemas.microsoft.com/office/drawing/2014/main" id="{6276F607-C934-045F-862B-D6D02144F367}"/>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6789;p70">
              <a:extLst>
                <a:ext uri="{FF2B5EF4-FFF2-40B4-BE49-F238E27FC236}">
                  <a16:creationId xmlns:a16="http://schemas.microsoft.com/office/drawing/2014/main" id="{DBE24046-3490-849B-5E9A-B441432F716F}"/>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6790;p70">
              <a:extLst>
                <a:ext uri="{FF2B5EF4-FFF2-40B4-BE49-F238E27FC236}">
                  <a16:creationId xmlns:a16="http://schemas.microsoft.com/office/drawing/2014/main" id="{0F556E25-E11B-F8E5-1236-55DC603F2779}"/>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6791;p70">
              <a:extLst>
                <a:ext uri="{FF2B5EF4-FFF2-40B4-BE49-F238E27FC236}">
                  <a16:creationId xmlns:a16="http://schemas.microsoft.com/office/drawing/2014/main" id="{4EE5B3D0-AB6C-2D1F-EAFD-94850A728306}"/>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6792;p70">
              <a:extLst>
                <a:ext uri="{FF2B5EF4-FFF2-40B4-BE49-F238E27FC236}">
                  <a16:creationId xmlns:a16="http://schemas.microsoft.com/office/drawing/2014/main" id="{A1046E86-310D-0C5B-7C77-B945C1B256B1}"/>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6793;p70">
              <a:extLst>
                <a:ext uri="{FF2B5EF4-FFF2-40B4-BE49-F238E27FC236}">
                  <a16:creationId xmlns:a16="http://schemas.microsoft.com/office/drawing/2014/main" id="{D269B727-A15B-A919-6A3E-D4B2E4B4880F}"/>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6794;p70">
              <a:extLst>
                <a:ext uri="{FF2B5EF4-FFF2-40B4-BE49-F238E27FC236}">
                  <a16:creationId xmlns:a16="http://schemas.microsoft.com/office/drawing/2014/main" id="{B908F59D-3700-AE18-8567-F3528338FB84}"/>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6795;p70">
              <a:extLst>
                <a:ext uri="{FF2B5EF4-FFF2-40B4-BE49-F238E27FC236}">
                  <a16:creationId xmlns:a16="http://schemas.microsoft.com/office/drawing/2014/main" id="{19FFAE89-B904-41DD-8A29-1865DD717162}"/>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6796;p70">
              <a:extLst>
                <a:ext uri="{FF2B5EF4-FFF2-40B4-BE49-F238E27FC236}">
                  <a16:creationId xmlns:a16="http://schemas.microsoft.com/office/drawing/2014/main" id="{0B134D12-9B35-ED6E-5D03-81AC996BC8FB}"/>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6797;p70">
              <a:extLst>
                <a:ext uri="{FF2B5EF4-FFF2-40B4-BE49-F238E27FC236}">
                  <a16:creationId xmlns:a16="http://schemas.microsoft.com/office/drawing/2014/main" id="{E9E8035D-7C5A-32A7-A512-145F0EC79628}"/>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6798;p70">
              <a:extLst>
                <a:ext uri="{FF2B5EF4-FFF2-40B4-BE49-F238E27FC236}">
                  <a16:creationId xmlns:a16="http://schemas.microsoft.com/office/drawing/2014/main" id="{49032763-8C06-8AA0-8250-5E7062663BF3}"/>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6799;p70">
              <a:extLst>
                <a:ext uri="{FF2B5EF4-FFF2-40B4-BE49-F238E27FC236}">
                  <a16:creationId xmlns:a16="http://schemas.microsoft.com/office/drawing/2014/main" id="{33B2430F-345B-ED62-CAB2-30EA8D0F230F}"/>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6800;p70">
              <a:extLst>
                <a:ext uri="{FF2B5EF4-FFF2-40B4-BE49-F238E27FC236}">
                  <a16:creationId xmlns:a16="http://schemas.microsoft.com/office/drawing/2014/main" id="{96DBA46A-A306-4522-8A8A-443C3E3FCA38}"/>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6801;p70">
              <a:extLst>
                <a:ext uri="{FF2B5EF4-FFF2-40B4-BE49-F238E27FC236}">
                  <a16:creationId xmlns:a16="http://schemas.microsoft.com/office/drawing/2014/main" id="{B210AB25-D1F0-8B73-594B-FD5ACFE52F57}"/>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6802;p70">
              <a:extLst>
                <a:ext uri="{FF2B5EF4-FFF2-40B4-BE49-F238E27FC236}">
                  <a16:creationId xmlns:a16="http://schemas.microsoft.com/office/drawing/2014/main" id="{1577480C-A7B2-5978-41E4-865A04F52F1B}"/>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6803;p70">
              <a:extLst>
                <a:ext uri="{FF2B5EF4-FFF2-40B4-BE49-F238E27FC236}">
                  <a16:creationId xmlns:a16="http://schemas.microsoft.com/office/drawing/2014/main" id="{E31832CA-24B4-BB4F-C1BC-89E5010959A5}"/>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6804;p70">
              <a:extLst>
                <a:ext uri="{FF2B5EF4-FFF2-40B4-BE49-F238E27FC236}">
                  <a16:creationId xmlns:a16="http://schemas.microsoft.com/office/drawing/2014/main" id="{D6A408CE-1E5B-D9CD-F0D5-0F9C1F5E7A6F}"/>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6805;p70">
              <a:extLst>
                <a:ext uri="{FF2B5EF4-FFF2-40B4-BE49-F238E27FC236}">
                  <a16:creationId xmlns:a16="http://schemas.microsoft.com/office/drawing/2014/main" id="{DEA6759E-B134-679C-5B30-F835E0C719ED}"/>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6806;p70">
              <a:extLst>
                <a:ext uri="{FF2B5EF4-FFF2-40B4-BE49-F238E27FC236}">
                  <a16:creationId xmlns:a16="http://schemas.microsoft.com/office/drawing/2014/main" id="{8C84818E-F0FF-8BFA-5999-BD366048E1E9}"/>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6807;p70">
              <a:extLst>
                <a:ext uri="{FF2B5EF4-FFF2-40B4-BE49-F238E27FC236}">
                  <a16:creationId xmlns:a16="http://schemas.microsoft.com/office/drawing/2014/main" id="{55C025D3-32C1-E69D-D6FB-A65040B666A9}"/>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6808;p70">
              <a:extLst>
                <a:ext uri="{FF2B5EF4-FFF2-40B4-BE49-F238E27FC236}">
                  <a16:creationId xmlns:a16="http://schemas.microsoft.com/office/drawing/2014/main" id="{1786E210-A3A8-F0B0-1D6C-4E5900661616}"/>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6809;p70">
              <a:extLst>
                <a:ext uri="{FF2B5EF4-FFF2-40B4-BE49-F238E27FC236}">
                  <a16:creationId xmlns:a16="http://schemas.microsoft.com/office/drawing/2014/main" id="{63049401-EFA4-4D6B-A0E0-17E89F4F3D98}"/>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6810;p70">
              <a:extLst>
                <a:ext uri="{FF2B5EF4-FFF2-40B4-BE49-F238E27FC236}">
                  <a16:creationId xmlns:a16="http://schemas.microsoft.com/office/drawing/2014/main" id="{3C02AEAC-7C42-C74A-AE01-3ABEC4BC12A9}"/>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6811;p70">
              <a:extLst>
                <a:ext uri="{FF2B5EF4-FFF2-40B4-BE49-F238E27FC236}">
                  <a16:creationId xmlns:a16="http://schemas.microsoft.com/office/drawing/2014/main" id="{FA65786C-06DE-1110-4EEB-75DDD6E99595}"/>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6812;p70">
              <a:extLst>
                <a:ext uri="{FF2B5EF4-FFF2-40B4-BE49-F238E27FC236}">
                  <a16:creationId xmlns:a16="http://schemas.microsoft.com/office/drawing/2014/main" id="{8BB5C0E7-46AF-D55E-60AB-6092EDDC5EF7}"/>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TextBox 4597">
            <a:extLst>
              <a:ext uri="{FF2B5EF4-FFF2-40B4-BE49-F238E27FC236}">
                <a16:creationId xmlns:a16="http://schemas.microsoft.com/office/drawing/2014/main" id="{6F3E6C5B-22D9-85F1-11D3-43AC92FB5030}"/>
              </a:ext>
            </a:extLst>
          </p:cNvPr>
          <p:cNvSpPr txBox="1"/>
          <p:nvPr/>
        </p:nvSpPr>
        <p:spPr>
          <a:xfrm>
            <a:off x="7587481" y="1768057"/>
            <a:ext cx="1078603" cy="246205"/>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000" dirty="0" err="1">
                <a:solidFill>
                  <a:schemeClr val="dk1"/>
                </a:solidFill>
                <a:latin typeface="Coiny"/>
                <a:ea typeface="Coiny"/>
                <a:cs typeface="Coiny"/>
                <a:sym typeface="Coiny"/>
              </a:rPr>
              <a:t>Book_Mutex</a:t>
            </a:r>
            <a:endParaRPr lang="en-US" sz="1000" dirty="0">
              <a:solidFill>
                <a:schemeClr val="dk1"/>
              </a:solidFill>
              <a:latin typeface="Coiny"/>
              <a:ea typeface="Coiny"/>
              <a:cs typeface="Coiny"/>
              <a:sym typeface="Coiny"/>
            </a:endParaRPr>
          </a:p>
        </p:txBody>
      </p:sp>
      <p:sp>
        <p:nvSpPr>
          <p:cNvPr id="4599" name="TextBox 4598">
            <a:extLst>
              <a:ext uri="{FF2B5EF4-FFF2-40B4-BE49-F238E27FC236}">
                <a16:creationId xmlns:a16="http://schemas.microsoft.com/office/drawing/2014/main" id="{2813991A-56B0-6CBE-A58C-1BB0DAB7CFBA}"/>
              </a:ext>
            </a:extLst>
          </p:cNvPr>
          <p:cNvSpPr txBox="1"/>
          <p:nvPr/>
        </p:nvSpPr>
        <p:spPr>
          <a:xfrm>
            <a:off x="7587481" y="2285970"/>
            <a:ext cx="1078603" cy="246205"/>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000" dirty="0" err="1">
                <a:solidFill>
                  <a:schemeClr val="dk1"/>
                </a:solidFill>
                <a:latin typeface="Coiny"/>
                <a:ea typeface="Coiny"/>
                <a:cs typeface="Coiny"/>
                <a:sym typeface="Coiny"/>
              </a:rPr>
              <a:t>Table_Mutex</a:t>
            </a:r>
            <a:endParaRPr lang="en-US" sz="1000" dirty="0">
              <a:solidFill>
                <a:schemeClr val="dk1"/>
              </a:solidFill>
              <a:latin typeface="Coiny"/>
              <a:ea typeface="Coiny"/>
              <a:cs typeface="Coiny"/>
              <a:sym typeface="Coiny"/>
            </a:endParaRPr>
          </a:p>
        </p:txBody>
      </p:sp>
      <p:pic>
        <p:nvPicPr>
          <p:cNvPr id="4600" name="Picture 4599" descr="A black background with a black square&#10;&#10;Description automatically generated with medium confidence">
            <a:extLst>
              <a:ext uri="{FF2B5EF4-FFF2-40B4-BE49-F238E27FC236}">
                <a16:creationId xmlns:a16="http://schemas.microsoft.com/office/drawing/2014/main" id="{1EA518C9-0D90-9BBE-9DB4-7F4E61BC620F}"/>
              </a:ext>
            </a:extLst>
          </p:cNvPr>
          <p:cNvPicPr>
            <a:picLocks noChangeAspect="1"/>
          </p:cNvPicPr>
          <p:nvPr/>
        </p:nvPicPr>
        <p:blipFill>
          <a:blip r:embed="rId3"/>
          <a:stretch>
            <a:fillRect/>
          </a:stretch>
        </p:blipFill>
        <p:spPr>
          <a:xfrm>
            <a:off x="7587481" y="1496349"/>
            <a:ext cx="206248" cy="206248"/>
          </a:xfrm>
          <a:prstGeom prst="rect">
            <a:avLst/>
          </a:prstGeom>
        </p:spPr>
      </p:pic>
      <p:pic>
        <p:nvPicPr>
          <p:cNvPr id="4601" name="Picture 4600" descr="A black background with a black square&#10;&#10;Description automatically generated with medium confidence">
            <a:extLst>
              <a:ext uri="{FF2B5EF4-FFF2-40B4-BE49-F238E27FC236}">
                <a16:creationId xmlns:a16="http://schemas.microsoft.com/office/drawing/2014/main" id="{F38626E3-35D0-0FD4-32A9-4EB74CDEFC7A}"/>
              </a:ext>
            </a:extLst>
          </p:cNvPr>
          <p:cNvPicPr>
            <a:picLocks noChangeAspect="1"/>
          </p:cNvPicPr>
          <p:nvPr/>
        </p:nvPicPr>
        <p:blipFill>
          <a:blip r:embed="rId4"/>
          <a:stretch>
            <a:fillRect/>
          </a:stretch>
        </p:blipFill>
        <p:spPr>
          <a:xfrm>
            <a:off x="7617156" y="2046992"/>
            <a:ext cx="206248" cy="206248"/>
          </a:xfrm>
          <a:prstGeom prst="rect">
            <a:avLst/>
          </a:prstGeom>
        </p:spPr>
      </p:pic>
      <p:pic>
        <p:nvPicPr>
          <p:cNvPr id="4602" name="Picture 4601" descr="A black background with a black square&#10;&#10;Description automatically generated with medium confidence">
            <a:extLst>
              <a:ext uri="{FF2B5EF4-FFF2-40B4-BE49-F238E27FC236}">
                <a16:creationId xmlns:a16="http://schemas.microsoft.com/office/drawing/2014/main" id="{E6D1B75C-4881-C768-0E57-436CF64D5E90}"/>
              </a:ext>
            </a:extLst>
          </p:cNvPr>
          <p:cNvPicPr>
            <a:picLocks noChangeAspect="1"/>
          </p:cNvPicPr>
          <p:nvPr/>
        </p:nvPicPr>
        <p:blipFill>
          <a:blip r:embed="rId3"/>
          <a:stretch>
            <a:fillRect/>
          </a:stretch>
        </p:blipFill>
        <p:spPr>
          <a:xfrm>
            <a:off x="7587481" y="2046992"/>
            <a:ext cx="206248" cy="206248"/>
          </a:xfrm>
          <a:prstGeom prst="rect">
            <a:avLst/>
          </a:prstGeom>
        </p:spPr>
      </p:pic>
      <p:pic>
        <p:nvPicPr>
          <p:cNvPr id="4603" name="Picture 4602" descr="A black background with a black square&#10;&#10;Description automatically generated with medium confidence">
            <a:extLst>
              <a:ext uri="{FF2B5EF4-FFF2-40B4-BE49-F238E27FC236}">
                <a16:creationId xmlns:a16="http://schemas.microsoft.com/office/drawing/2014/main" id="{B8C7EB93-0A29-084F-4AFC-73210D8E4D3F}"/>
              </a:ext>
            </a:extLst>
          </p:cNvPr>
          <p:cNvPicPr>
            <a:picLocks noChangeAspect="1"/>
          </p:cNvPicPr>
          <p:nvPr/>
        </p:nvPicPr>
        <p:blipFill>
          <a:blip r:embed="rId3"/>
          <a:stretch>
            <a:fillRect/>
          </a:stretch>
        </p:blipFill>
        <p:spPr>
          <a:xfrm>
            <a:off x="7587481" y="2046992"/>
            <a:ext cx="206248" cy="206248"/>
          </a:xfrm>
          <a:prstGeom prst="rect">
            <a:avLst/>
          </a:prstGeom>
        </p:spPr>
      </p:pic>
      <p:sp>
        <p:nvSpPr>
          <p:cNvPr id="4604" name="TextBox 4603">
            <a:extLst>
              <a:ext uri="{FF2B5EF4-FFF2-40B4-BE49-F238E27FC236}">
                <a16:creationId xmlns:a16="http://schemas.microsoft.com/office/drawing/2014/main" id="{FD985178-1F3F-57C0-2079-E48A2EEF19F4}"/>
              </a:ext>
            </a:extLst>
          </p:cNvPr>
          <p:cNvSpPr txBox="1"/>
          <p:nvPr/>
        </p:nvSpPr>
        <p:spPr>
          <a:xfrm>
            <a:off x="2198696" y="4067394"/>
            <a:ext cx="285748"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a:t>
            </a:r>
            <a:endParaRPr lang="en-US" b="1" dirty="0"/>
          </a:p>
        </p:txBody>
      </p:sp>
      <p:sp>
        <p:nvSpPr>
          <p:cNvPr id="4605" name="TextBox 4604">
            <a:extLst>
              <a:ext uri="{FF2B5EF4-FFF2-40B4-BE49-F238E27FC236}">
                <a16:creationId xmlns:a16="http://schemas.microsoft.com/office/drawing/2014/main" id="{B081ACD7-0B1E-6F80-65D9-613C29736F94}"/>
              </a:ext>
            </a:extLst>
          </p:cNvPr>
          <p:cNvSpPr txBox="1"/>
          <p:nvPr/>
        </p:nvSpPr>
        <p:spPr>
          <a:xfrm>
            <a:off x="3604932" y="4031376"/>
            <a:ext cx="285748" cy="307777"/>
          </a:xfrm>
          <a:prstGeom prst="rect">
            <a:avLst/>
          </a:prstGeom>
          <a:noFill/>
        </p:spPr>
        <p:txBody>
          <a:bodyPr wrap="square">
            <a:spAutoFit/>
          </a:bodyPr>
          <a:lstStyle/>
          <a:p>
            <a:r>
              <a:rPr lang="en-US" b="1" dirty="0">
                <a:solidFill>
                  <a:schemeClr val="dk1"/>
                </a:solidFill>
                <a:latin typeface="Coiny"/>
                <a:sym typeface="Coiny"/>
              </a:rPr>
              <a:t>2</a:t>
            </a:r>
            <a:endParaRPr lang="en-US" b="1" dirty="0"/>
          </a:p>
        </p:txBody>
      </p:sp>
      <p:sp>
        <p:nvSpPr>
          <p:cNvPr id="4606" name="TextBox 4605">
            <a:extLst>
              <a:ext uri="{FF2B5EF4-FFF2-40B4-BE49-F238E27FC236}">
                <a16:creationId xmlns:a16="http://schemas.microsoft.com/office/drawing/2014/main" id="{FBABE76E-ED5A-6D79-154F-140007C6025B}"/>
              </a:ext>
            </a:extLst>
          </p:cNvPr>
          <p:cNvSpPr txBox="1"/>
          <p:nvPr/>
        </p:nvSpPr>
        <p:spPr>
          <a:xfrm>
            <a:off x="4923567" y="4031376"/>
            <a:ext cx="285748" cy="307777"/>
          </a:xfrm>
          <a:prstGeom prst="rect">
            <a:avLst/>
          </a:prstGeom>
          <a:noFill/>
        </p:spPr>
        <p:txBody>
          <a:bodyPr wrap="square">
            <a:spAutoFit/>
          </a:bodyPr>
          <a:lstStyle/>
          <a:p>
            <a:r>
              <a:rPr lang="en-US" b="1" dirty="0">
                <a:solidFill>
                  <a:schemeClr val="dk1"/>
                </a:solidFill>
                <a:latin typeface="Coiny"/>
                <a:sym typeface="Coiny"/>
              </a:rPr>
              <a:t>3</a:t>
            </a:r>
            <a:endParaRPr lang="en-US" b="1" dirty="0"/>
          </a:p>
        </p:txBody>
      </p:sp>
      <p:sp>
        <p:nvSpPr>
          <p:cNvPr id="4607" name="TextBox 4606">
            <a:extLst>
              <a:ext uri="{FF2B5EF4-FFF2-40B4-BE49-F238E27FC236}">
                <a16:creationId xmlns:a16="http://schemas.microsoft.com/office/drawing/2014/main" id="{8E699047-F03E-8AA5-7708-601F674457E0}"/>
              </a:ext>
            </a:extLst>
          </p:cNvPr>
          <p:cNvSpPr txBox="1"/>
          <p:nvPr/>
        </p:nvSpPr>
        <p:spPr>
          <a:xfrm>
            <a:off x="6354877" y="4048075"/>
            <a:ext cx="285748" cy="307777"/>
          </a:xfrm>
          <a:prstGeom prst="rect">
            <a:avLst/>
          </a:prstGeom>
          <a:noFill/>
        </p:spPr>
        <p:txBody>
          <a:bodyPr wrap="square">
            <a:spAutoFit/>
          </a:bodyPr>
          <a:lstStyle/>
          <a:p>
            <a:r>
              <a:rPr lang="en-US" b="1" dirty="0">
                <a:solidFill>
                  <a:schemeClr val="dk1"/>
                </a:solidFill>
                <a:latin typeface="Coiny"/>
                <a:sym typeface="Coiny"/>
              </a:rPr>
              <a:t>4</a:t>
            </a:r>
            <a:endParaRPr lang="en-US" b="1" dirty="0"/>
          </a:p>
        </p:txBody>
      </p:sp>
      <p:sp>
        <p:nvSpPr>
          <p:cNvPr id="4608" name="TextBox 4607">
            <a:extLst>
              <a:ext uri="{FF2B5EF4-FFF2-40B4-BE49-F238E27FC236}">
                <a16:creationId xmlns:a16="http://schemas.microsoft.com/office/drawing/2014/main" id="{C0D2F98A-1D51-B35B-5B68-976FE0017F85}"/>
              </a:ext>
            </a:extLst>
          </p:cNvPr>
          <p:cNvSpPr txBox="1"/>
          <p:nvPr/>
        </p:nvSpPr>
        <p:spPr>
          <a:xfrm>
            <a:off x="7424082" y="4042386"/>
            <a:ext cx="285748" cy="307777"/>
          </a:xfrm>
          <a:prstGeom prst="rect">
            <a:avLst/>
          </a:prstGeom>
          <a:noFill/>
        </p:spPr>
        <p:txBody>
          <a:bodyPr wrap="square">
            <a:spAutoFit/>
          </a:bodyPr>
          <a:lstStyle/>
          <a:p>
            <a:r>
              <a:rPr lang="en-US" b="1" dirty="0">
                <a:solidFill>
                  <a:schemeClr val="dk1"/>
                </a:solidFill>
                <a:latin typeface="Coiny"/>
                <a:sym typeface="Coiny"/>
              </a:rPr>
              <a:t>5</a:t>
            </a:r>
            <a:endParaRPr lang="en-US" b="1" dirty="0"/>
          </a:p>
        </p:txBody>
      </p:sp>
      <p:pic>
        <p:nvPicPr>
          <p:cNvPr id="4609" name="Picture 4608" descr="A black background with a black square&#10;&#10;Description automatically generated with medium confidence">
            <a:extLst>
              <a:ext uri="{FF2B5EF4-FFF2-40B4-BE49-F238E27FC236}">
                <a16:creationId xmlns:a16="http://schemas.microsoft.com/office/drawing/2014/main" id="{FCDCCABB-FAF4-745C-1683-E4C338409E30}"/>
              </a:ext>
            </a:extLst>
          </p:cNvPr>
          <p:cNvPicPr>
            <a:picLocks noChangeAspect="1"/>
          </p:cNvPicPr>
          <p:nvPr/>
        </p:nvPicPr>
        <p:blipFill>
          <a:blip r:embed="rId4"/>
          <a:stretch>
            <a:fillRect/>
          </a:stretch>
        </p:blipFill>
        <p:spPr>
          <a:xfrm>
            <a:off x="7617156" y="1497363"/>
            <a:ext cx="206248" cy="206248"/>
          </a:xfrm>
          <a:prstGeom prst="rect">
            <a:avLst/>
          </a:prstGeom>
        </p:spPr>
      </p:pic>
      <p:sp>
        <p:nvSpPr>
          <p:cNvPr id="4610" name="TextBox 4609">
            <a:extLst>
              <a:ext uri="{FF2B5EF4-FFF2-40B4-BE49-F238E27FC236}">
                <a16:creationId xmlns:a16="http://schemas.microsoft.com/office/drawing/2014/main" id="{295ECE51-D7E6-1D45-C1FA-B902CE9A5307}"/>
              </a:ext>
            </a:extLst>
          </p:cNvPr>
          <p:cNvSpPr txBox="1"/>
          <p:nvPr/>
        </p:nvSpPr>
        <p:spPr>
          <a:xfrm>
            <a:off x="2718242" y="1367942"/>
            <a:ext cx="285748"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a:t>
            </a:r>
            <a:endParaRPr lang="en-US" b="1" dirty="0"/>
          </a:p>
        </p:txBody>
      </p:sp>
      <p:sp>
        <p:nvSpPr>
          <p:cNvPr id="4611" name="TextBox 4610">
            <a:extLst>
              <a:ext uri="{FF2B5EF4-FFF2-40B4-BE49-F238E27FC236}">
                <a16:creationId xmlns:a16="http://schemas.microsoft.com/office/drawing/2014/main" id="{2C903087-1E4E-4B7D-FB72-BA134760355F}"/>
              </a:ext>
            </a:extLst>
          </p:cNvPr>
          <p:cNvSpPr txBox="1"/>
          <p:nvPr/>
        </p:nvSpPr>
        <p:spPr>
          <a:xfrm>
            <a:off x="3181599" y="1367942"/>
            <a:ext cx="285748" cy="307777"/>
          </a:xfrm>
          <a:prstGeom prst="rect">
            <a:avLst/>
          </a:prstGeom>
          <a:noFill/>
        </p:spPr>
        <p:txBody>
          <a:bodyPr wrap="square">
            <a:spAutoFit/>
          </a:bodyPr>
          <a:lstStyle/>
          <a:p>
            <a:r>
              <a:rPr lang="en-US" b="1" dirty="0">
                <a:solidFill>
                  <a:schemeClr val="dk1"/>
                </a:solidFill>
                <a:latin typeface="Coiny"/>
                <a:sym typeface="Coiny"/>
              </a:rPr>
              <a:t>2</a:t>
            </a:r>
            <a:endParaRPr lang="en-US" b="1" dirty="0"/>
          </a:p>
        </p:txBody>
      </p:sp>
      <p:sp>
        <p:nvSpPr>
          <p:cNvPr id="4612" name="TextBox 4611">
            <a:extLst>
              <a:ext uri="{FF2B5EF4-FFF2-40B4-BE49-F238E27FC236}">
                <a16:creationId xmlns:a16="http://schemas.microsoft.com/office/drawing/2014/main" id="{BFAF4BBD-C115-38A5-F59D-9EA2CAB4834C}"/>
              </a:ext>
            </a:extLst>
          </p:cNvPr>
          <p:cNvSpPr txBox="1"/>
          <p:nvPr/>
        </p:nvSpPr>
        <p:spPr>
          <a:xfrm>
            <a:off x="3604932" y="1375903"/>
            <a:ext cx="285748" cy="307777"/>
          </a:xfrm>
          <a:prstGeom prst="rect">
            <a:avLst/>
          </a:prstGeom>
          <a:noFill/>
        </p:spPr>
        <p:txBody>
          <a:bodyPr wrap="square">
            <a:spAutoFit/>
          </a:bodyPr>
          <a:lstStyle/>
          <a:p>
            <a:r>
              <a:rPr lang="en-US" b="1" dirty="0">
                <a:solidFill>
                  <a:schemeClr val="dk1"/>
                </a:solidFill>
                <a:latin typeface="Coiny"/>
                <a:sym typeface="Coiny"/>
              </a:rPr>
              <a:t>3</a:t>
            </a:r>
            <a:endParaRPr lang="en-US" b="1" dirty="0"/>
          </a:p>
        </p:txBody>
      </p:sp>
      <p:sp>
        <p:nvSpPr>
          <p:cNvPr id="4613" name="TextBox 4612">
            <a:extLst>
              <a:ext uri="{FF2B5EF4-FFF2-40B4-BE49-F238E27FC236}">
                <a16:creationId xmlns:a16="http://schemas.microsoft.com/office/drawing/2014/main" id="{229F538C-2D4E-6D64-FE01-0478992EB119}"/>
              </a:ext>
            </a:extLst>
          </p:cNvPr>
          <p:cNvSpPr txBox="1"/>
          <p:nvPr/>
        </p:nvSpPr>
        <p:spPr>
          <a:xfrm>
            <a:off x="4109765" y="1367942"/>
            <a:ext cx="285748" cy="307777"/>
          </a:xfrm>
          <a:prstGeom prst="rect">
            <a:avLst/>
          </a:prstGeom>
          <a:noFill/>
        </p:spPr>
        <p:txBody>
          <a:bodyPr wrap="square">
            <a:spAutoFit/>
          </a:bodyPr>
          <a:lstStyle/>
          <a:p>
            <a:r>
              <a:rPr lang="en-US" b="1" dirty="0">
                <a:solidFill>
                  <a:schemeClr val="dk1"/>
                </a:solidFill>
                <a:latin typeface="Coiny"/>
                <a:sym typeface="Coiny"/>
              </a:rPr>
              <a:t>4</a:t>
            </a:r>
            <a:endParaRPr lang="en-US" b="1" dirty="0"/>
          </a:p>
        </p:txBody>
      </p:sp>
      <p:sp>
        <p:nvSpPr>
          <p:cNvPr id="4614" name="TextBox 4613">
            <a:extLst>
              <a:ext uri="{FF2B5EF4-FFF2-40B4-BE49-F238E27FC236}">
                <a16:creationId xmlns:a16="http://schemas.microsoft.com/office/drawing/2014/main" id="{325C80CA-7AE0-7A6D-0379-3B579EB6CB02}"/>
              </a:ext>
            </a:extLst>
          </p:cNvPr>
          <p:cNvSpPr txBox="1"/>
          <p:nvPr/>
        </p:nvSpPr>
        <p:spPr>
          <a:xfrm>
            <a:off x="4530720" y="1367942"/>
            <a:ext cx="285748" cy="307777"/>
          </a:xfrm>
          <a:prstGeom prst="rect">
            <a:avLst/>
          </a:prstGeom>
          <a:noFill/>
        </p:spPr>
        <p:txBody>
          <a:bodyPr wrap="square">
            <a:spAutoFit/>
          </a:bodyPr>
          <a:lstStyle/>
          <a:p>
            <a:r>
              <a:rPr lang="en-US" b="1" dirty="0">
                <a:solidFill>
                  <a:schemeClr val="dk1"/>
                </a:solidFill>
                <a:latin typeface="Coiny"/>
                <a:sym typeface="Coiny"/>
              </a:rPr>
              <a:t>5</a:t>
            </a:r>
            <a:endParaRPr lang="en-US" b="1" dirty="0"/>
          </a:p>
        </p:txBody>
      </p:sp>
      <p:sp>
        <p:nvSpPr>
          <p:cNvPr id="4615" name="TextBox 4614">
            <a:extLst>
              <a:ext uri="{FF2B5EF4-FFF2-40B4-BE49-F238E27FC236}">
                <a16:creationId xmlns:a16="http://schemas.microsoft.com/office/drawing/2014/main" id="{0DB1C70E-7322-C26F-2674-60D9FF29CD21}"/>
              </a:ext>
            </a:extLst>
          </p:cNvPr>
          <p:cNvSpPr txBox="1"/>
          <p:nvPr/>
        </p:nvSpPr>
        <p:spPr>
          <a:xfrm>
            <a:off x="4990438" y="1357709"/>
            <a:ext cx="285748" cy="307777"/>
          </a:xfrm>
          <a:prstGeom prst="rect">
            <a:avLst/>
          </a:prstGeom>
          <a:noFill/>
        </p:spPr>
        <p:txBody>
          <a:bodyPr wrap="square">
            <a:spAutoFit/>
          </a:bodyPr>
          <a:lstStyle/>
          <a:p>
            <a:r>
              <a:rPr lang="en-US" b="1" dirty="0">
                <a:solidFill>
                  <a:schemeClr val="dk1"/>
                </a:solidFill>
                <a:latin typeface="Coiny"/>
                <a:sym typeface="Coiny"/>
              </a:rPr>
              <a:t>6</a:t>
            </a:r>
            <a:endParaRPr lang="en-US" b="1" dirty="0"/>
          </a:p>
        </p:txBody>
      </p:sp>
      <p:sp>
        <p:nvSpPr>
          <p:cNvPr id="4616" name="TextBox 4615">
            <a:extLst>
              <a:ext uri="{FF2B5EF4-FFF2-40B4-BE49-F238E27FC236}">
                <a16:creationId xmlns:a16="http://schemas.microsoft.com/office/drawing/2014/main" id="{429FD2D6-621B-CA86-B680-446734307944}"/>
              </a:ext>
            </a:extLst>
          </p:cNvPr>
          <p:cNvSpPr txBox="1"/>
          <p:nvPr/>
        </p:nvSpPr>
        <p:spPr>
          <a:xfrm>
            <a:off x="5489255" y="1373561"/>
            <a:ext cx="285748" cy="307777"/>
          </a:xfrm>
          <a:prstGeom prst="rect">
            <a:avLst/>
          </a:prstGeom>
          <a:noFill/>
        </p:spPr>
        <p:txBody>
          <a:bodyPr wrap="square">
            <a:spAutoFit/>
          </a:bodyPr>
          <a:lstStyle/>
          <a:p>
            <a:r>
              <a:rPr lang="en-US" b="1" dirty="0">
                <a:solidFill>
                  <a:schemeClr val="dk1"/>
                </a:solidFill>
                <a:latin typeface="Coiny"/>
                <a:sym typeface="Coiny"/>
              </a:rPr>
              <a:t>7</a:t>
            </a:r>
            <a:endParaRPr lang="en-US" b="1" dirty="0"/>
          </a:p>
        </p:txBody>
      </p:sp>
      <p:sp>
        <p:nvSpPr>
          <p:cNvPr id="4617" name="TextBox 4616">
            <a:extLst>
              <a:ext uri="{FF2B5EF4-FFF2-40B4-BE49-F238E27FC236}">
                <a16:creationId xmlns:a16="http://schemas.microsoft.com/office/drawing/2014/main" id="{EA2875ED-73B1-F059-E4F3-AAC96CD11C16}"/>
              </a:ext>
            </a:extLst>
          </p:cNvPr>
          <p:cNvSpPr txBox="1"/>
          <p:nvPr/>
        </p:nvSpPr>
        <p:spPr>
          <a:xfrm>
            <a:off x="5951918" y="1355237"/>
            <a:ext cx="285748" cy="307777"/>
          </a:xfrm>
          <a:prstGeom prst="rect">
            <a:avLst/>
          </a:prstGeom>
          <a:noFill/>
        </p:spPr>
        <p:txBody>
          <a:bodyPr wrap="square">
            <a:spAutoFit/>
          </a:bodyPr>
          <a:lstStyle/>
          <a:p>
            <a:r>
              <a:rPr lang="en-US" b="1" dirty="0">
                <a:solidFill>
                  <a:schemeClr val="dk1"/>
                </a:solidFill>
                <a:latin typeface="Coiny"/>
                <a:sym typeface="Coiny"/>
              </a:rPr>
              <a:t>8</a:t>
            </a:r>
            <a:endParaRPr lang="en-US" b="1" dirty="0"/>
          </a:p>
        </p:txBody>
      </p:sp>
      <p:sp>
        <p:nvSpPr>
          <p:cNvPr id="4618" name="TextBox 4617">
            <a:extLst>
              <a:ext uri="{FF2B5EF4-FFF2-40B4-BE49-F238E27FC236}">
                <a16:creationId xmlns:a16="http://schemas.microsoft.com/office/drawing/2014/main" id="{058A8C16-46DB-692A-F70B-B3720BFF00B1}"/>
              </a:ext>
            </a:extLst>
          </p:cNvPr>
          <p:cNvSpPr txBox="1"/>
          <p:nvPr/>
        </p:nvSpPr>
        <p:spPr>
          <a:xfrm>
            <a:off x="6395494" y="1355807"/>
            <a:ext cx="285748" cy="307777"/>
          </a:xfrm>
          <a:prstGeom prst="rect">
            <a:avLst/>
          </a:prstGeom>
          <a:noFill/>
        </p:spPr>
        <p:txBody>
          <a:bodyPr wrap="square">
            <a:spAutoFit/>
          </a:bodyPr>
          <a:lstStyle/>
          <a:p>
            <a:r>
              <a:rPr lang="en-US" b="1" dirty="0">
                <a:solidFill>
                  <a:schemeClr val="dk1"/>
                </a:solidFill>
                <a:latin typeface="Coiny"/>
                <a:sym typeface="Coiny"/>
              </a:rPr>
              <a:t>9</a:t>
            </a:r>
            <a:endParaRPr lang="en-US" b="1" dirty="0"/>
          </a:p>
        </p:txBody>
      </p:sp>
      <p:sp>
        <p:nvSpPr>
          <p:cNvPr id="4619" name="TextBox 4618">
            <a:extLst>
              <a:ext uri="{FF2B5EF4-FFF2-40B4-BE49-F238E27FC236}">
                <a16:creationId xmlns:a16="http://schemas.microsoft.com/office/drawing/2014/main" id="{ED738592-84B7-E7B2-7108-F36761FBAAF2}"/>
              </a:ext>
            </a:extLst>
          </p:cNvPr>
          <p:cNvSpPr txBox="1"/>
          <p:nvPr/>
        </p:nvSpPr>
        <p:spPr>
          <a:xfrm>
            <a:off x="6901670" y="1367942"/>
            <a:ext cx="400061"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10</a:t>
            </a:r>
            <a:endParaRPr lang="en-US" b="1" dirty="0"/>
          </a:p>
        </p:txBody>
      </p:sp>
      <p:grpSp>
        <p:nvGrpSpPr>
          <p:cNvPr id="46" name="Google Shape;3341;p10">
            <a:extLst>
              <a:ext uri="{FF2B5EF4-FFF2-40B4-BE49-F238E27FC236}">
                <a16:creationId xmlns:a16="http://schemas.microsoft.com/office/drawing/2014/main" id="{D5674B12-53C4-4D8E-0329-4F05E590F543}"/>
              </a:ext>
            </a:extLst>
          </p:cNvPr>
          <p:cNvGrpSpPr/>
          <p:nvPr/>
        </p:nvGrpSpPr>
        <p:grpSpPr>
          <a:xfrm rot="1133941">
            <a:off x="7640218" y="87683"/>
            <a:ext cx="1405264" cy="1262043"/>
            <a:chOff x="6330159" y="405594"/>
            <a:chExt cx="1460917" cy="1191704"/>
          </a:xfrm>
          <a:solidFill>
            <a:schemeClr val="accent4"/>
          </a:solidFill>
        </p:grpSpPr>
        <p:sp>
          <p:nvSpPr>
            <p:cNvPr id="47" name="Google Shape;3342;p10">
              <a:extLst>
                <a:ext uri="{FF2B5EF4-FFF2-40B4-BE49-F238E27FC236}">
                  <a16:creationId xmlns:a16="http://schemas.microsoft.com/office/drawing/2014/main" id="{7AD0A54E-36BE-D08E-82B8-F63345C13BB4}"/>
                </a:ext>
              </a:extLst>
            </p:cNvPr>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343;p10">
              <a:extLst>
                <a:ext uri="{FF2B5EF4-FFF2-40B4-BE49-F238E27FC236}">
                  <a16:creationId xmlns:a16="http://schemas.microsoft.com/office/drawing/2014/main" id="{F2431FF1-5B95-9822-6582-ABCCC7E95E8C}"/>
                </a:ext>
              </a:extLst>
            </p:cNvPr>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344;p10">
              <a:extLst>
                <a:ext uri="{FF2B5EF4-FFF2-40B4-BE49-F238E27FC236}">
                  <a16:creationId xmlns:a16="http://schemas.microsoft.com/office/drawing/2014/main" id="{ACA7D8A3-FF0C-B54F-5B3B-2BFC506ABC4B}"/>
                </a:ext>
              </a:extLst>
            </p:cNvPr>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345;p10">
              <a:extLst>
                <a:ext uri="{FF2B5EF4-FFF2-40B4-BE49-F238E27FC236}">
                  <a16:creationId xmlns:a16="http://schemas.microsoft.com/office/drawing/2014/main" id="{284FCACA-F8F1-0382-AE46-2AE73582227B}"/>
                </a:ext>
              </a:extLst>
            </p:cNvPr>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346;p10">
              <a:extLst>
                <a:ext uri="{FF2B5EF4-FFF2-40B4-BE49-F238E27FC236}">
                  <a16:creationId xmlns:a16="http://schemas.microsoft.com/office/drawing/2014/main" id="{A65DD9EF-EC02-7E6C-32F5-D7F8E5FFD192}"/>
                </a:ext>
              </a:extLst>
            </p:cNvPr>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347;p10">
              <a:extLst>
                <a:ext uri="{FF2B5EF4-FFF2-40B4-BE49-F238E27FC236}">
                  <a16:creationId xmlns:a16="http://schemas.microsoft.com/office/drawing/2014/main" id="{D3639158-BF4D-B8DF-CEDD-87FF1645AEDA}"/>
                </a:ext>
              </a:extLst>
            </p:cNvPr>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348;p10">
              <a:extLst>
                <a:ext uri="{FF2B5EF4-FFF2-40B4-BE49-F238E27FC236}">
                  <a16:creationId xmlns:a16="http://schemas.microsoft.com/office/drawing/2014/main" id="{CA812696-0740-6AFF-28AC-5DF43732CDAD}"/>
                </a:ext>
              </a:extLst>
            </p:cNvPr>
            <p:cNvSpPr/>
            <p:nvPr/>
          </p:nvSpPr>
          <p:spPr>
            <a:xfrm>
              <a:off x="6330159" y="405594"/>
              <a:ext cx="1460917"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349;p10">
              <a:extLst>
                <a:ext uri="{FF2B5EF4-FFF2-40B4-BE49-F238E27FC236}">
                  <a16:creationId xmlns:a16="http://schemas.microsoft.com/office/drawing/2014/main" id="{EDBE66FC-1DA3-65D5-02FB-F56CAC0B5AB3}"/>
                </a:ext>
              </a:extLst>
            </p:cNvPr>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350;p10">
              <a:extLst>
                <a:ext uri="{FF2B5EF4-FFF2-40B4-BE49-F238E27FC236}">
                  <a16:creationId xmlns:a16="http://schemas.microsoft.com/office/drawing/2014/main" id="{843863E9-85BC-720A-2D27-AA3042B9406D}"/>
                </a:ext>
              </a:extLst>
            </p:cNvPr>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351;p10">
              <a:extLst>
                <a:ext uri="{FF2B5EF4-FFF2-40B4-BE49-F238E27FC236}">
                  <a16:creationId xmlns:a16="http://schemas.microsoft.com/office/drawing/2014/main" id="{97F4114A-35C4-9DAC-72B5-C8DFBE889B13}"/>
                </a:ext>
              </a:extLst>
            </p:cNvPr>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352;p10">
              <a:extLst>
                <a:ext uri="{FF2B5EF4-FFF2-40B4-BE49-F238E27FC236}">
                  <a16:creationId xmlns:a16="http://schemas.microsoft.com/office/drawing/2014/main" id="{1DE8BFDF-252C-A7BB-AD35-01F8E7339C90}"/>
                </a:ext>
              </a:extLst>
            </p:cNvPr>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353;p10">
              <a:extLst>
                <a:ext uri="{FF2B5EF4-FFF2-40B4-BE49-F238E27FC236}">
                  <a16:creationId xmlns:a16="http://schemas.microsoft.com/office/drawing/2014/main" id="{7FA370C0-1611-F4C7-D06A-CA7DF5B9BD4E}"/>
                </a:ext>
              </a:extLst>
            </p:cNvPr>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354;p10">
              <a:extLst>
                <a:ext uri="{FF2B5EF4-FFF2-40B4-BE49-F238E27FC236}">
                  <a16:creationId xmlns:a16="http://schemas.microsoft.com/office/drawing/2014/main" id="{D9D234A6-484E-722E-068E-DB2EBB447DF0}"/>
                </a:ext>
              </a:extLst>
            </p:cNvPr>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355;p10">
              <a:extLst>
                <a:ext uri="{FF2B5EF4-FFF2-40B4-BE49-F238E27FC236}">
                  <a16:creationId xmlns:a16="http://schemas.microsoft.com/office/drawing/2014/main" id="{DD2FC5FE-BC0B-39D0-E8F4-1992E44C9A63}"/>
                </a:ext>
              </a:extLst>
            </p:cNvPr>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356;p10">
              <a:extLst>
                <a:ext uri="{FF2B5EF4-FFF2-40B4-BE49-F238E27FC236}">
                  <a16:creationId xmlns:a16="http://schemas.microsoft.com/office/drawing/2014/main" id="{4AE6E59F-5074-A086-CFC7-65F35F2C906F}"/>
                </a:ext>
              </a:extLst>
            </p:cNvPr>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357;p10">
              <a:extLst>
                <a:ext uri="{FF2B5EF4-FFF2-40B4-BE49-F238E27FC236}">
                  <a16:creationId xmlns:a16="http://schemas.microsoft.com/office/drawing/2014/main" id="{01746DAD-58A7-F082-5D3C-860E2EB62266}"/>
                </a:ext>
              </a:extLst>
            </p:cNvPr>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358;p10">
              <a:extLst>
                <a:ext uri="{FF2B5EF4-FFF2-40B4-BE49-F238E27FC236}">
                  <a16:creationId xmlns:a16="http://schemas.microsoft.com/office/drawing/2014/main" id="{0FA3D344-E871-8ABE-E562-C3AA0EAB35DB}"/>
                </a:ext>
              </a:extLst>
            </p:cNvPr>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359;p10">
              <a:extLst>
                <a:ext uri="{FF2B5EF4-FFF2-40B4-BE49-F238E27FC236}">
                  <a16:creationId xmlns:a16="http://schemas.microsoft.com/office/drawing/2014/main" id="{382B0D1F-7A74-BC0F-8589-C5984BF7A7EA}"/>
                </a:ext>
              </a:extLst>
            </p:cNvPr>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360;p10">
              <a:extLst>
                <a:ext uri="{FF2B5EF4-FFF2-40B4-BE49-F238E27FC236}">
                  <a16:creationId xmlns:a16="http://schemas.microsoft.com/office/drawing/2014/main" id="{42263B0B-A11C-D149-F997-BDE0413B4AE6}"/>
                </a:ext>
              </a:extLst>
            </p:cNvPr>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361;p10">
              <a:extLst>
                <a:ext uri="{FF2B5EF4-FFF2-40B4-BE49-F238E27FC236}">
                  <a16:creationId xmlns:a16="http://schemas.microsoft.com/office/drawing/2014/main" id="{203DE71A-2792-700A-55FE-0020A6AFECC7}"/>
                </a:ext>
              </a:extLst>
            </p:cNvPr>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362;p10">
              <a:extLst>
                <a:ext uri="{FF2B5EF4-FFF2-40B4-BE49-F238E27FC236}">
                  <a16:creationId xmlns:a16="http://schemas.microsoft.com/office/drawing/2014/main" id="{C8F443C2-DEB8-546C-0BEC-F30EBF716303}"/>
                </a:ext>
              </a:extLst>
            </p:cNvPr>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2B36AE46-14E8-8ACC-37FB-C1431ABBB00A}"/>
              </a:ext>
            </a:extLst>
          </p:cNvPr>
          <p:cNvPicPr>
            <a:picLocks noChangeAspect="1"/>
          </p:cNvPicPr>
          <p:nvPr/>
        </p:nvPicPr>
        <p:blipFill>
          <a:blip r:embed="rId5"/>
          <a:stretch>
            <a:fillRect/>
          </a:stretch>
        </p:blipFill>
        <p:spPr>
          <a:xfrm>
            <a:off x="235908" y="685707"/>
            <a:ext cx="457240" cy="506012"/>
          </a:xfrm>
          <a:prstGeom prst="rect">
            <a:avLst/>
          </a:prstGeom>
        </p:spPr>
      </p:pic>
      <p:pic>
        <p:nvPicPr>
          <p:cNvPr id="3" name="Picture 2">
            <a:extLst>
              <a:ext uri="{FF2B5EF4-FFF2-40B4-BE49-F238E27FC236}">
                <a16:creationId xmlns:a16="http://schemas.microsoft.com/office/drawing/2014/main" id="{AA1BCE81-BB4A-39F6-460C-3E29FA20874A}"/>
              </a:ext>
            </a:extLst>
          </p:cNvPr>
          <p:cNvPicPr>
            <a:picLocks noChangeAspect="1"/>
          </p:cNvPicPr>
          <p:nvPr/>
        </p:nvPicPr>
        <p:blipFill>
          <a:blip r:embed="rId5"/>
          <a:stretch>
            <a:fillRect/>
          </a:stretch>
        </p:blipFill>
        <p:spPr>
          <a:xfrm>
            <a:off x="468400" y="884829"/>
            <a:ext cx="457240" cy="506012"/>
          </a:xfrm>
          <a:prstGeom prst="rect">
            <a:avLst/>
          </a:prstGeom>
        </p:spPr>
      </p:pic>
      <p:pic>
        <p:nvPicPr>
          <p:cNvPr id="4" name="Picture 3">
            <a:extLst>
              <a:ext uri="{FF2B5EF4-FFF2-40B4-BE49-F238E27FC236}">
                <a16:creationId xmlns:a16="http://schemas.microsoft.com/office/drawing/2014/main" id="{2BFE7304-1F09-41A1-9EB9-6ABC9049DE84}"/>
              </a:ext>
            </a:extLst>
          </p:cNvPr>
          <p:cNvPicPr>
            <a:picLocks noChangeAspect="1"/>
          </p:cNvPicPr>
          <p:nvPr/>
        </p:nvPicPr>
        <p:blipFill>
          <a:blip r:embed="rId5"/>
          <a:stretch>
            <a:fillRect/>
          </a:stretch>
        </p:blipFill>
        <p:spPr>
          <a:xfrm>
            <a:off x="303975" y="1228100"/>
            <a:ext cx="327989" cy="362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8195 -0.0247 C -0.15573 -0.12593 -0.22952 -0.22686 -0.34775 -0.2247 C -0.4658 -0.22284 -0.7908 -0.01235 -0.7908 -0.01204 L -0.7908 -0.01235 " pathEditMode="relative" rAng="0" ptsTypes="AAAA">
                                      <p:cBhvr>
                                        <p:cTn id="6" dur="1000" fill="hold"/>
                                        <p:tgtEl>
                                          <p:spTgt spid="46"/>
                                        </p:tgtEl>
                                        <p:attrNameLst>
                                          <p:attrName>ppt_x</p:attrName>
                                          <p:attrName>ppt_y</p:attrName>
                                        </p:attrNameLst>
                                      </p:cBhvr>
                                      <p:rCtr x="-35451" y="-9383"/>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250"/>
                                  </p:stCondLst>
                                  <p:childTnLst>
                                    <p:set>
                                      <p:cBhvr>
                                        <p:cTn id="10" dur="1" fill="hold">
                                          <p:stCondLst>
                                            <p:cond delay="0"/>
                                          </p:stCondLst>
                                        </p:cTn>
                                        <p:tgtEl>
                                          <p:spTgt spid="3927"/>
                                        </p:tgtEl>
                                        <p:attrNameLst>
                                          <p:attrName>style.visibility</p:attrName>
                                        </p:attrNameLst>
                                      </p:cBhvr>
                                      <p:to>
                                        <p:strVal val="visible"/>
                                      </p:to>
                                    </p:set>
                                    <p:animEffect transition="in" filter="wipe(down)">
                                      <p:cBhvr>
                                        <p:cTn id="11" dur="1500"/>
                                        <p:tgtEl>
                                          <p:spTgt spid="3927"/>
                                        </p:tgtEl>
                                      </p:cBhvr>
                                    </p:animEffect>
                                  </p:childTnLst>
                                </p:cTn>
                              </p:par>
                              <p:par>
                                <p:cTn id="12" presetID="22" presetClass="entr" presetSubtype="4" fill="hold" nodeType="withEffect">
                                  <p:stCondLst>
                                    <p:cond delay="250"/>
                                  </p:stCondLst>
                                  <p:childTnLst>
                                    <p:set>
                                      <p:cBhvr>
                                        <p:cTn id="13" dur="1" fill="hold">
                                          <p:stCondLst>
                                            <p:cond delay="0"/>
                                          </p:stCondLst>
                                        </p:cTn>
                                        <p:tgtEl>
                                          <p:spTgt spid="3946"/>
                                        </p:tgtEl>
                                        <p:attrNameLst>
                                          <p:attrName>style.visibility</p:attrName>
                                        </p:attrNameLst>
                                      </p:cBhvr>
                                      <p:to>
                                        <p:strVal val="visible"/>
                                      </p:to>
                                    </p:set>
                                    <p:animEffect transition="in" filter="wipe(down)">
                                      <p:cBhvr>
                                        <p:cTn id="14" dur="1500"/>
                                        <p:tgtEl>
                                          <p:spTgt spid="3946"/>
                                        </p:tgtEl>
                                      </p:cBhvr>
                                    </p:animEffect>
                                  </p:childTnLst>
                                </p:cTn>
                              </p:par>
                              <p:par>
                                <p:cTn id="15" presetID="22" presetClass="entr" presetSubtype="4" fill="hold" nodeType="withEffect">
                                  <p:stCondLst>
                                    <p:cond delay="250"/>
                                  </p:stCondLst>
                                  <p:childTnLst>
                                    <p:set>
                                      <p:cBhvr>
                                        <p:cTn id="16" dur="1" fill="hold">
                                          <p:stCondLst>
                                            <p:cond delay="0"/>
                                          </p:stCondLst>
                                        </p:cTn>
                                        <p:tgtEl>
                                          <p:spTgt spid="3926"/>
                                        </p:tgtEl>
                                        <p:attrNameLst>
                                          <p:attrName>style.visibility</p:attrName>
                                        </p:attrNameLst>
                                      </p:cBhvr>
                                      <p:to>
                                        <p:strVal val="visible"/>
                                      </p:to>
                                    </p:set>
                                    <p:animEffect transition="in" filter="wipe(down)">
                                      <p:cBhvr>
                                        <p:cTn id="17" dur="1500"/>
                                        <p:tgtEl>
                                          <p:spTgt spid="3926"/>
                                        </p:tgtEl>
                                      </p:cBhvr>
                                    </p:animEffect>
                                  </p:childTnLst>
                                </p:cTn>
                              </p:par>
                              <p:par>
                                <p:cTn id="18" presetID="22" presetClass="entr" presetSubtype="4" fill="hold" nodeType="withEffect">
                                  <p:stCondLst>
                                    <p:cond delay="250"/>
                                  </p:stCondLst>
                                  <p:childTnLst>
                                    <p:set>
                                      <p:cBhvr>
                                        <p:cTn id="19" dur="1" fill="hold">
                                          <p:stCondLst>
                                            <p:cond delay="0"/>
                                          </p:stCondLst>
                                        </p:cTn>
                                        <p:tgtEl>
                                          <p:spTgt spid="3929"/>
                                        </p:tgtEl>
                                        <p:attrNameLst>
                                          <p:attrName>style.visibility</p:attrName>
                                        </p:attrNameLst>
                                      </p:cBhvr>
                                      <p:to>
                                        <p:strVal val="visible"/>
                                      </p:to>
                                    </p:set>
                                    <p:animEffect transition="in" filter="wipe(down)">
                                      <p:cBhvr>
                                        <p:cTn id="20" dur="1500"/>
                                        <p:tgtEl>
                                          <p:spTgt spid="3929"/>
                                        </p:tgtEl>
                                      </p:cBhvr>
                                    </p:animEffect>
                                  </p:childTnLst>
                                </p:cTn>
                              </p:par>
                              <p:par>
                                <p:cTn id="21" presetID="22" presetClass="entr" presetSubtype="4" fill="hold" nodeType="withEffect">
                                  <p:stCondLst>
                                    <p:cond delay="250"/>
                                  </p:stCondLst>
                                  <p:childTnLst>
                                    <p:set>
                                      <p:cBhvr>
                                        <p:cTn id="22" dur="1" fill="hold">
                                          <p:stCondLst>
                                            <p:cond delay="0"/>
                                          </p:stCondLst>
                                        </p:cTn>
                                        <p:tgtEl>
                                          <p:spTgt spid="3928"/>
                                        </p:tgtEl>
                                        <p:attrNameLst>
                                          <p:attrName>style.visibility</p:attrName>
                                        </p:attrNameLst>
                                      </p:cBhvr>
                                      <p:to>
                                        <p:strVal val="visible"/>
                                      </p:to>
                                    </p:set>
                                    <p:animEffect transition="in" filter="wipe(down)">
                                      <p:cBhvr>
                                        <p:cTn id="23" dur="1500"/>
                                        <p:tgtEl>
                                          <p:spTgt spid="3928"/>
                                        </p:tgtEl>
                                      </p:cBhvr>
                                    </p:animEffect>
                                  </p:childTnLst>
                                </p:cTn>
                              </p:par>
                              <p:par>
                                <p:cTn id="24" presetID="22" presetClass="entr" presetSubtype="4" fill="hold" nodeType="withEffect">
                                  <p:stCondLst>
                                    <p:cond delay="250"/>
                                  </p:stCondLst>
                                  <p:childTnLst>
                                    <p:set>
                                      <p:cBhvr>
                                        <p:cTn id="25" dur="1" fill="hold">
                                          <p:stCondLst>
                                            <p:cond delay="0"/>
                                          </p:stCondLst>
                                        </p:cTn>
                                        <p:tgtEl>
                                          <p:spTgt spid="4069"/>
                                        </p:tgtEl>
                                        <p:attrNameLst>
                                          <p:attrName>style.visibility</p:attrName>
                                        </p:attrNameLst>
                                      </p:cBhvr>
                                      <p:to>
                                        <p:strVal val="visible"/>
                                      </p:to>
                                    </p:set>
                                    <p:animEffect transition="in" filter="wipe(down)">
                                      <p:cBhvr>
                                        <p:cTn id="26" dur="1500"/>
                                        <p:tgtEl>
                                          <p:spTgt spid="4069"/>
                                        </p:tgtEl>
                                      </p:cBhvr>
                                    </p:animEffect>
                                  </p:childTnLst>
                                </p:cTn>
                              </p:par>
                            </p:childTnLst>
                          </p:cTn>
                        </p:par>
                        <p:par>
                          <p:cTn id="27" fill="hold">
                            <p:stCondLst>
                              <p:cond delay="1750"/>
                            </p:stCondLst>
                            <p:childTnLst>
                              <p:par>
                                <p:cTn id="28" presetID="22" presetClass="entr" presetSubtype="4" fill="hold" grpId="0" nodeType="afterEffect">
                                  <p:stCondLst>
                                    <p:cond delay="0"/>
                                  </p:stCondLst>
                                  <p:childTnLst>
                                    <p:set>
                                      <p:cBhvr>
                                        <p:cTn id="29" dur="1" fill="hold">
                                          <p:stCondLst>
                                            <p:cond delay="0"/>
                                          </p:stCondLst>
                                        </p:cTn>
                                        <p:tgtEl>
                                          <p:spTgt spid="4598"/>
                                        </p:tgtEl>
                                        <p:attrNameLst>
                                          <p:attrName>style.visibility</p:attrName>
                                        </p:attrNameLst>
                                      </p:cBhvr>
                                      <p:to>
                                        <p:strVal val="visible"/>
                                      </p:to>
                                    </p:set>
                                    <p:animEffect transition="in" filter="wipe(down)">
                                      <p:cBhvr>
                                        <p:cTn id="30" dur="500"/>
                                        <p:tgtEl>
                                          <p:spTgt spid="459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599"/>
                                        </p:tgtEl>
                                        <p:attrNameLst>
                                          <p:attrName>style.visibility</p:attrName>
                                        </p:attrNameLst>
                                      </p:cBhvr>
                                      <p:to>
                                        <p:strVal val="visible"/>
                                      </p:to>
                                    </p:set>
                                    <p:animEffect transition="in" filter="wipe(down)">
                                      <p:cBhvr>
                                        <p:cTn id="33" dur="500"/>
                                        <p:tgtEl>
                                          <p:spTgt spid="4599"/>
                                        </p:tgtEl>
                                      </p:cBhvr>
                                    </p:animEffect>
                                  </p:childTnLst>
                                </p:cTn>
                              </p:par>
                            </p:childTnLst>
                          </p:cTn>
                        </p:par>
                        <p:par>
                          <p:cTn id="34" fill="hold">
                            <p:stCondLst>
                              <p:cond delay="2250"/>
                            </p:stCondLst>
                            <p:childTnLst>
                              <p:par>
                                <p:cTn id="35" presetID="22" presetClass="entr" presetSubtype="4" fill="hold" nodeType="afterEffect">
                                  <p:stCondLst>
                                    <p:cond delay="0"/>
                                  </p:stCondLst>
                                  <p:childTnLst>
                                    <p:set>
                                      <p:cBhvr>
                                        <p:cTn id="36" dur="1" fill="hold">
                                          <p:stCondLst>
                                            <p:cond delay="0"/>
                                          </p:stCondLst>
                                        </p:cTn>
                                        <p:tgtEl>
                                          <p:spTgt spid="4602"/>
                                        </p:tgtEl>
                                        <p:attrNameLst>
                                          <p:attrName>style.visibility</p:attrName>
                                        </p:attrNameLst>
                                      </p:cBhvr>
                                      <p:to>
                                        <p:strVal val="visible"/>
                                      </p:to>
                                    </p:set>
                                    <p:animEffect transition="in" filter="wipe(down)">
                                      <p:cBhvr>
                                        <p:cTn id="37" dur="500"/>
                                        <p:tgtEl>
                                          <p:spTgt spid="4602"/>
                                        </p:tgtEl>
                                      </p:cBhvr>
                                    </p:animEffect>
                                  </p:childTnLst>
                                </p:cTn>
                              </p:par>
                            </p:childTnLst>
                          </p:cTn>
                        </p:par>
                        <p:par>
                          <p:cTn id="38" fill="hold">
                            <p:stCondLst>
                              <p:cond delay="2750"/>
                            </p:stCondLst>
                            <p:childTnLst>
                              <p:par>
                                <p:cTn id="39" presetID="22" presetClass="entr" presetSubtype="4" fill="hold" nodeType="afterEffect">
                                  <p:stCondLst>
                                    <p:cond delay="0"/>
                                  </p:stCondLst>
                                  <p:childTnLst>
                                    <p:set>
                                      <p:cBhvr>
                                        <p:cTn id="40" dur="1" fill="hold">
                                          <p:stCondLst>
                                            <p:cond delay="0"/>
                                          </p:stCondLst>
                                        </p:cTn>
                                        <p:tgtEl>
                                          <p:spTgt spid="4600"/>
                                        </p:tgtEl>
                                        <p:attrNameLst>
                                          <p:attrName>style.visibility</p:attrName>
                                        </p:attrNameLst>
                                      </p:cBhvr>
                                      <p:to>
                                        <p:strVal val="visible"/>
                                      </p:to>
                                    </p:set>
                                    <p:animEffect transition="in" filter="wipe(down)">
                                      <p:cBhvr>
                                        <p:cTn id="41" dur="500"/>
                                        <p:tgtEl>
                                          <p:spTgt spid="460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067"/>
                                        </p:tgtEl>
                                        <p:attrNameLst>
                                          <p:attrName>style.visibility</p:attrName>
                                        </p:attrNameLst>
                                      </p:cBhvr>
                                      <p:to>
                                        <p:strVal val="visible"/>
                                      </p:to>
                                    </p:set>
                                    <p:animEffect transition="in" filter="wipe(down)">
                                      <p:cBhvr>
                                        <p:cTn id="46" dur="500"/>
                                        <p:tgtEl>
                                          <p:spTgt spid="4067"/>
                                        </p:tgtEl>
                                      </p:cBhvr>
                                    </p:animEffect>
                                  </p:childTnLst>
                                </p:cTn>
                              </p:par>
                              <p:par>
                                <p:cTn id="47" presetID="10" presetClass="entr" presetSubtype="0" fill="hold" nodeType="withEffect">
                                  <p:stCondLst>
                                    <p:cond delay="0"/>
                                  </p:stCondLst>
                                  <p:childTnLst>
                                    <p:set>
                                      <p:cBhvr>
                                        <p:cTn id="48" dur="1" fill="hold">
                                          <p:stCondLst>
                                            <p:cond delay="0"/>
                                          </p:stCondLst>
                                        </p:cTn>
                                        <p:tgtEl>
                                          <p:spTgt spid="4601"/>
                                        </p:tgtEl>
                                        <p:attrNameLst>
                                          <p:attrName>style.visibility</p:attrName>
                                        </p:attrNameLst>
                                      </p:cBhvr>
                                      <p:to>
                                        <p:strVal val="visible"/>
                                      </p:to>
                                    </p:set>
                                    <p:animEffect transition="in" filter="fade">
                                      <p:cBhvr>
                                        <p:cTn id="49" dur="500"/>
                                        <p:tgtEl>
                                          <p:spTgt spid="4601"/>
                                        </p:tgtEl>
                                      </p:cBhvr>
                                    </p:animEffect>
                                  </p:childTnLst>
                                </p:cTn>
                              </p:par>
                            </p:childTnLst>
                          </p:cTn>
                        </p:par>
                        <p:par>
                          <p:cTn id="50" fill="hold">
                            <p:stCondLst>
                              <p:cond delay="500"/>
                            </p:stCondLst>
                            <p:childTnLst>
                              <p:par>
                                <p:cTn id="51" presetID="10" presetClass="exit" presetSubtype="0" fill="hold" nodeType="afterEffect">
                                  <p:stCondLst>
                                    <p:cond delay="0"/>
                                  </p:stCondLst>
                                  <p:childTnLst>
                                    <p:animEffect transition="out" filter="fade">
                                      <p:cBhvr>
                                        <p:cTn id="52" dur="500"/>
                                        <p:tgtEl>
                                          <p:spTgt spid="4069"/>
                                        </p:tgtEl>
                                      </p:cBhvr>
                                    </p:animEffect>
                                    <p:set>
                                      <p:cBhvr>
                                        <p:cTn id="53" dur="1" fill="hold">
                                          <p:stCondLst>
                                            <p:cond delay="499"/>
                                          </p:stCondLst>
                                        </p:cTn>
                                        <p:tgtEl>
                                          <p:spTgt spid="4069"/>
                                        </p:tgtEl>
                                        <p:attrNameLst>
                                          <p:attrName>style.visibility</p:attrName>
                                        </p:attrNameLst>
                                      </p:cBhvr>
                                      <p:to>
                                        <p:strVal val="hidden"/>
                                      </p:to>
                                    </p:set>
                                  </p:childTnLst>
                                </p:cTn>
                              </p:par>
                              <p:par>
                                <p:cTn id="54" presetID="22" presetClass="entr" presetSubtype="4" fill="hold" nodeType="withEffect">
                                  <p:stCondLst>
                                    <p:cond delay="0"/>
                                  </p:stCondLst>
                                  <p:childTnLst>
                                    <p:set>
                                      <p:cBhvr>
                                        <p:cTn id="55" dur="1" fill="hold">
                                          <p:stCondLst>
                                            <p:cond delay="0"/>
                                          </p:stCondLst>
                                        </p:cTn>
                                        <p:tgtEl>
                                          <p:spTgt spid="4095"/>
                                        </p:tgtEl>
                                        <p:attrNameLst>
                                          <p:attrName>style.visibility</p:attrName>
                                        </p:attrNameLst>
                                      </p:cBhvr>
                                      <p:to>
                                        <p:strVal val="visible"/>
                                      </p:to>
                                    </p:set>
                                    <p:animEffect transition="in" filter="wipe(down)">
                                      <p:cBhvr>
                                        <p:cTn id="56" dur="1500"/>
                                        <p:tgtEl>
                                          <p:spTgt spid="4095"/>
                                        </p:tgtEl>
                                      </p:cBhvr>
                                    </p:animEffect>
                                  </p:childTnLst>
                                </p:cTn>
                              </p:par>
                              <p:par>
                                <p:cTn id="57" presetID="10" presetClass="exit" presetSubtype="0" fill="hold" nodeType="withEffect">
                                  <p:stCondLst>
                                    <p:cond delay="0"/>
                                  </p:stCondLst>
                                  <p:childTnLst>
                                    <p:animEffect transition="out" filter="fade">
                                      <p:cBhvr>
                                        <p:cTn id="58" dur="500"/>
                                        <p:tgtEl>
                                          <p:spTgt spid="4602"/>
                                        </p:tgtEl>
                                      </p:cBhvr>
                                    </p:animEffect>
                                    <p:set>
                                      <p:cBhvr>
                                        <p:cTn id="59" dur="1" fill="hold">
                                          <p:stCondLst>
                                            <p:cond delay="499"/>
                                          </p:stCondLst>
                                        </p:cTn>
                                        <p:tgtEl>
                                          <p:spTgt spid="4602"/>
                                        </p:tgtEl>
                                        <p:attrNameLst>
                                          <p:attrName>style.visibility</p:attrName>
                                        </p:attrNameLst>
                                      </p:cBhvr>
                                      <p:to>
                                        <p:strVal val="hidden"/>
                                      </p:to>
                                    </p:set>
                                  </p:childTnLst>
                                </p:cTn>
                              </p:par>
                            </p:childTnLst>
                          </p:cTn>
                        </p:par>
                        <p:par>
                          <p:cTn id="60" fill="hold">
                            <p:stCondLst>
                              <p:cond delay="2000"/>
                            </p:stCondLst>
                            <p:childTnLst>
                              <p:par>
                                <p:cTn id="61" presetID="45" presetClass="entr" presetSubtype="0" fill="hold" nodeType="afterEffect">
                                  <p:stCondLst>
                                    <p:cond delay="0"/>
                                  </p:stCondLst>
                                  <p:childTnLst>
                                    <p:set>
                                      <p:cBhvr>
                                        <p:cTn id="62" dur="1" fill="hold">
                                          <p:stCondLst>
                                            <p:cond delay="0"/>
                                          </p:stCondLst>
                                        </p:cTn>
                                        <p:tgtEl>
                                          <p:spTgt spid="3974"/>
                                        </p:tgtEl>
                                        <p:attrNameLst>
                                          <p:attrName>style.visibility</p:attrName>
                                        </p:attrNameLst>
                                      </p:cBhvr>
                                      <p:to>
                                        <p:strVal val="visible"/>
                                      </p:to>
                                    </p:set>
                                    <p:animEffect transition="in" filter="fade">
                                      <p:cBhvr>
                                        <p:cTn id="63" dur="1300"/>
                                        <p:tgtEl>
                                          <p:spTgt spid="3974"/>
                                        </p:tgtEl>
                                      </p:cBhvr>
                                    </p:animEffect>
                                    <p:anim calcmode="lin" valueType="num">
                                      <p:cBhvr>
                                        <p:cTn id="64" dur="1300" fill="hold"/>
                                        <p:tgtEl>
                                          <p:spTgt spid="3974"/>
                                        </p:tgtEl>
                                        <p:attrNameLst>
                                          <p:attrName>ppt_w</p:attrName>
                                        </p:attrNameLst>
                                      </p:cBhvr>
                                      <p:tavLst>
                                        <p:tav tm="0" fmla="#ppt_w*sin(2.5*pi*$)">
                                          <p:val>
                                            <p:fltVal val="0"/>
                                          </p:val>
                                        </p:tav>
                                        <p:tav tm="100000">
                                          <p:val>
                                            <p:fltVal val="1"/>
                                          </p:val>
                                        </p:tav>
                                      </p:tavLst>
                                    </p:anim>
                                    <p:anim calcmode="lin" valueType="num">
                                      <p:cBhvr>
                                        <p:cTn id="65" dur="1300" fill="hold"/>
                                        <p:tgtEl>
                                          <p:spTgt spid="3974"/>
                                        </p:tgtEl>
                                        <p:attrNameLst>
                                          <p:attrName>ppt_h</p:attrName>
                                        </p:attrNameLst>
                                      </p:cBhvr>
                                      <p:tavLst>
                                        <p:tav tm="0">
                                          <p:val>
                                            <p:strVal val="#ppt_h"/>
                                          </p:val>
                                        </p:tav>
                                        <p:tav tm="100000">
                                          <p:val>
                                            <p:strVal val="#ppt_h"/>
                                          </p:val>
                                        </p:tav>
                                      </p:tavLst>
                                    </p:anim>
                                  </p:childTnLst>
                                </p:cTn>
                              </p:par>
                            </p:childTnLst>
                          </p:cTn>
                        </p:par>
                        <p:par>
                          <p:cTn id="66" fill="hold">
                            <p:stCondLst>
                              <p:cond delay="3300"/>
                            </p:stCondLst>
                            <p:childTnLst>
                              <p:par>
                                <p:cTn id="67" presetID="10" presetClass="exit" presetSubtype="0" fill="hold" nodeType="afterEffect">
                                  <p:stCondLst>
                                    <p:cond delay="0"/>
                                  </p:stCondLst>
                                  <p:childTnLst>
                                    <p:animEffect transition="out" filter="fade">
                                      <p:cBhvr>
                                        <p:cTn id="68" dur="500"/>
                                        <p:tgtEl>
                                          <p:spTgt spid="4095"/>
                                        </p:tgtEl>
                                      </p:cBhvr>
                                    </p:animEffect>
                                    <p:set>
                                      <p:cBhvr>
                                        <p:cTn id="69" dur="1" fill="hold">
                                          <p:stCondLst>
                                            <p:cond delay="499"/>
                                          </p:stCondLst>
                                        </p:cTn>
                                        <p:tgtEl>
                                          <p:spTgt spid="4095"/>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4121"/>
                                        </p:tgtEl>
                                        <p:attrNameLst>
                                          <p:attrName>style.visibility</p:attrName>
                                        </p:attrNameLst>
                                      </p:cBhvr>
                                      <p:to>
                                        <p:strVal val="visible"/>
                                      </p:to>
                                    </p:set>
                                    <p:animEffect transition="in" filter="wipe(down)">
                                      <p:cBhvr>
                                        <p:cTn id="72" dur="700"/>
                                        <p:tgtEl>
                                          <p:spTgt spid="4121"/>
                                        </p:tgtEl>
                                      </p:cBhvr>
                                    </p:animEffect>
                                  </p:childTnLst>
                                </p:cTn>
                              </p:par>
                            </p:childTnLst>
                          </p:cTn>
                        </p:par>
                        <p:par>
                          <p:cTn id="73" fill="hold">
                            <p:stCondLst>
                              <p:cond delay="4000"/>
                            </p:stCondLst>
                            <p:childTnLst>
                              <p:par>
                                <p:cTn id="74" presetID="45" presetClass="entr" presetSubtype="0" fill="hold" nodeType="afterEffect">
                                  <p:stCondLst>
                                    <p:cond delay="0"/>
                                  </p:stCondLst>
                                  <p:childTnLst>
                                    <p:set>
                                      <p:cBhvr>
                                        <p:cTn id="75" dur="1" fill="hold">
                                          <p:stCondLst>
                                            <p:cond delay="0"/>
                                          </p:stCondLst>
                                        </p:cTn>
                                        <p:tgtEl>
                                          <p:spTgt spid="4002"/>
                                        </p:tgtEl>
                                        <p:attrNameLst>
                                          <p:attrName>style.visibility</p:attrName>
                                        </p:attrNameLst>
                                      </p:cBhvr>
                                      <p:to>
                                        <p:strVal val="visible"/>
                                      </p:to>
                                    </p:set>
                                    <p:animEffect transition="in" filter="fade">
                                      <p:cBhvr>
                                        <p:cTn id="76" dur="1000"/>
                                        <p:tgtEl>
                                          <p:spTgt spid="4002"/>
                                        </p:tgtEl>
                                      </p:cBhvr>
                                    </p:animEffect>
                                    <p:anim calcmode="lin" valueType="num">
                                      <p:cBhvr>
                                        <p:cTn id="77" dur="1000" fill="hold"/>
                                        <p:tgtEl>
                                          <p:spTgt spid="4002"/>
                                        </p:tgtEl>
                                        <p:attrNameLst>
                                          <p:attrName>ppt_w</p:attrName>
                                        </p:attrNameLst>
                                      </p:cBhvr>
                                      <p:tavLst>
                                        <p:tav tm="0" fmla="#ppt_w*sin(2.5*pi*$)">
                                          <p:val>
                                            <p:fltVal val="0"/>
                                          </p:val>
                                        </p:tav>
                                        <p:tav tm="100000">
                                          <p:val>
                                            <p:fltVal val="1"/>
                                          </p:val>
                                        </p:tav>
                                      </p:tavLst>
                                    </p:anim>
                                    <p:anim calcmode="lin" valueType="num">
                                      <p:cBhvr>
                                        <p:cTn id="78" dur="1000" fill="hold"/>
                                        <p:tgtEl>
                                          <p:spTgt spid="4002"/>
                                        </p:tgtEl>
                                        <p:attrNameLst>
                                          <p:attrName>ppt_h</p:attrName>
                                        </p:attrNameLst>
                                      </p:cBhvr>
                                      <p:tavLst>
                                        <p:tav tm="0">
                                          <p:val>
                                            <p:strVal val="#ppt_h"/>
                                          </p:val>
                                        </p:tav>
                                        <p:tav tm="100000">
                                          <p:val>
                                            <p:strVal val="#ppt_h"/>
                                          </p:val>
                                        </p:tav>
                                      </p:tavLst>
                                    </p:anim>
                                  </p:childTnLst>
                                </p:cTn>
                              </p:par>
                            </p:childTnLst>
                          </p:cTn>
                        </p:par>
                        <p:par>
                          <p:cTn id="79" fill="hold">
                            <p:stCondLst>
                              <p:cond delay="5000"/>
                            </p:stCondLst>
                            <p:childTnLst>
                              <p:par>
                                <p:cTn id="80" presetID="10" presetClass="exit" presetSubtype="0" fill="hold" nodeType="afterEffect">
                                  <p:stCondLst>
                                    <p:cond delay="0"/>
                                  </p:stCondLst>
                                  <p:childTnLst>
                                    <p:animEffect transition="out" filter="fade">
                                      <p:cBhvr>
                                        <p:cTn id="81" dur="500"/>
                                        <p:tgtEl>
                                          <p:spTgt spid="4121"/>
                                        </p:tgtEl>
                                      </p:cBhvr>
                                    </p:animEffect>
                                    <p:set>
                                      <p:cBhvr>
                                        <p:cTn id="82" dur="1" fill="hold">
                                          <p:stCondLst>
                                            <p:cond delay="499"/>
                                          </p:stCondLst>
                                        </p:cTn>
                                        <p:tgtEl>
                                          <p:spTgt spid="4121"/>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4147"/>
                                        </p:tgtEl>
                                        <p:attrNameLst>
                                          <p:attrName>style.visibility</p:attrName>
                                        </p:attrNameLst>
                                      </p:cBhvr>
                                      <p:to>
                                        <p:strVal val="visible"/>
                                      </p:to>
                                    </p:set>
                                    <p:animEffect transition="in" filter="wipe(down)">
                                      <p:cBhvr>
                                        <p:cTn id="85" dur="1100"/>
                                        <p:tgtEl>
                                          <p:spTgt spid="4147"/>
                                        </p:tgtEl>
                                      </p:cBhvr>
                                    </p:animEffect>
                                  </p:childTnLst>
                                </p:cTn>
                              </p:par>
                            </p:childTnLst>
                          </p:cTn>
                        </p:par>
                        <p:par>
                          <p:cTn id="86" fill="hold">
                            <p:stCondLst>
                              <p:cond delay="6100"/>
                            </p:stCondLst>
                            <p:childTnLst>
                              <p:par>
                                <p:cTn id="87" presetID="45" presetClass="entr" presetSubtype="0" fill="hold" nodeType="afterEffect">
                                  <p:stCondLst>
                                    <p:cond delay="0"/>
                                  </p:stCondLst>
                                  <p:childTnLst>
                                    <p:set>
                                      <p:cBhvr>
                                        <p:cTn id="88" dur="1" fill="hold">
                                          <p:stCondLst>
                                            <p:cond delay="0"/>
                                          </p:stCondLst>
                                        </p:cTn>
                                        <p:tgtEl>
                                          <p:spTgt spid="4030"/>
                                        </p:tgtEl>
                                        <p:attrNameLst>
                                          <p:attrName>style.visibility</p:attrName>
                                        </p:attrNameLst>
                                      </p:cBhvr>
                                      <p:to>
                                        <p:strVal val="visible"/>
                                      </p:to>
                                    </p:set>
                                    <p:animEffect transition="in" filter="fade">
                                      <p:cBhvr>
                                        <p:cTn id="89" dur="900"/>
                                        <p:tgtEl>
                                          <p:spTgt spid="4030"/>
                                        </p:tgtEl>
                                      </p:cBhvr>
                                    </p:animEffect>
                                    <p:anim calcmode="lin" valueType="num">
                                      <p:cBhvr>
                                        <p:cTn id="90" dur="900" fill="hold"/>
                                        <p:tgtEl>
                                          <p:spTgt spid="4030"/>
                                        </p:tgtEl>
                                        <p:attrNameLst>
                                          <p:attrName>ppt_w</p:attrName>
                                        </p:attrNameLst>
                                      </p:cBhvr>
                                      <p:tavLst>
                                        <p:tav tm="0" fmla="#ppt_w*sin(2.5*pi*$)">
                                          <p:val>
                                            <p:fltVal val="0"/>
                                          </p:val>
                                        </p:tav>
                                        <p:tav tm="100000">
                                          <p:val>
                                            <p:fltVal val="1"/>
                                          </p:val>
                                        </p:tav>
                                      </p:tavLst>
                                    </p:anim>
                                    <p:anim calcmode="lin" valueType="num">
                                      <p:cBhvr>
                                        <p:cTn id="91" dur="900" fill="hold"/>
                                        <p:tgtEl>
                                          <p:spTgt spid="4030"/>
                                        </p:tgtEl>
                                        <p:attrNameLst>
                                          <p:attrName>ppt_h</p:attrName>
                                        </p:attrNameLst>
                                      </p:cBhvr>
                                      <p:tavLst>
                                        <p:tav tm="0">
                                          <p:val>
                                            <p:strVal val="#ppt_h"/>
                                          </p:val>
                                        </p:tav>
                                        <p:tav tm="100000">
                                          <p:val>
                                            <p:strVal val="#ppt_h"/>
                                          </p:val>
                                        </p:tav>
                                      </p:tavLst>
                                    </p:anim>
                                  </p:childTnLst>
                                </p:cTn>
                              </p:par>
                            </p:childTnLst>
                          </p:cTn>
                        </p:par>
                        <p:par>
                          <p:cTn id="92" fill="hold">
                            <p:stCondLst>
                              <p:cond delay="7000"/>
                            </p:stCondLst>
                            <p:childTnLst>
                              <p:par>
                                <p:cTn id="93" presetID="10" presetClass="exit" presetSubtype="0" fill="hold" nodeType="afterEffect">
                                  <p:stCondLst>
                                    <p:cond delay="0"/>
                                  </p:stCondLst>
                                  <p:childTnLst>
                                    <p:animEffect transition="out" filter="fade">
                                      <p:cBhvr>
                                        <p:cTn id="94" dur="500"/>
                                        <p:tgtEl>
                                          <p:spTgt spid="4147"/>
                                        </p:tgtEl>
                                      </p:cBhvr>
                                    </p:animEffect>
                                    <p:set>
                                      <p:cBhvr>
                                        <p:cTn id="95" dur="1" fill="hold">
                                          <p:stCondLst>
                                            <p:cond delay="499"/>
                                          </p:stCondLst>
                                        </p:cTn>
                                        <p:tgtEl>
                                          <p:spTgt spid="4147"/>
                                        </p:tgtEl>
                                        <p:attrNameLst>
                                          <p:attrName>style.visibility</p:attrName>
                                        </p:attrNameLst>
                                      </p:cBhvr>
                                      <p:to>
                                        <p:strVal val="hidden"/>
                                      </p:to>
                                    </p:set>
                                  </p:childTnLst>
                                </p:cTn>
                              </p:par>
                              <p:par>
                                <p:cTn id="96" presetID="22" presetClass="entr" presetSubtype="4" fill="hold" nodeType="withEffect">
                                  <p:stCondLst>
                                    <p:cond delay="0"/>
                                  </p:stCondLst>
                                  <p:childTnLst>
                                    <p:set>
                                      <p:cBhvr>
                                        <p:cTn id="97" dur="1" fill="hold">
                                          <p:stCondLst>
                                            <p:cond delay="0"/>
                                          </p:stCondLst>
                                        </p:cTn>
                                        <p:tgtEl>
                                          <p:spTgt spid="4173"/>
                                        </p:tgtEl>
                                        <p:attrNameLst>
                                          <p:attrName>style.visibility</p:attrName>
                                        </p:attrNameLst>
                                      </p:cBhvr>
                                      <p:to>
                                        <p:strVal val="visible"/>
                                      </p:to>
                                    </p:set>
                                    <p:animEffect transition="in" filter="wipe(down)">
                                      <p:cBhvr>
                                        <p:cTn id="98" dur="1200"/>
                                        <p:tgtEl>
                                          <p:spTgt spid="4173"/>
                                        </p:tgtEl>
                                      </p:cBhvr>
                                    </p:animEffect>
                                  </p:childTnLst>
                                </p:cTn>
                              </p:par>
                            </p:childTnLst>
                          </p:cTn>
                        </p:par>
                        <p:par>
                          <p:cTn id="99" fill="hold">
                            <p:stCondLst>
                              <p:cond delay="8200"/>
                            </p:stCondLst>
                            <p:childTnLst>
                              <p:par>
                                <p:cTn id="100" presetID="45" presetClass="entr" presetSubtype="0" fill="hold" nodeType="afterEffect">
                                  <p:stCondLst>
                                    <p:cond delay="0"/>
                                  </p:stCondLst>
                                  <p:childTnLst>
                                    <p:set>
                                      <p:cBhvr>
                                        <p:cTn id="101" dur="1" fill="hold">
                                          <p:stCondLst>
                                            <p:cond delay="0"/>
                                          </p:stCondLst>
                                        </p:cTn>
                                        <p:tgtEl>
                                          <p:spTgt spid="4016"/>
                                        </p:tgtEl>
                                        <p:attrNameLst>
                                          <p:attrName>style.visibility</p:attrName>
                                        </p:attrNameLst>
                                      </p:cBhvr>
                                      <p:to>
                                        <p:strVal val="visible"/>
                                      </p:to>
                                    </p:set>
                                    <p:animEffect transition="in" filter="fade">
                                      <p:cBhvr>
                                        <p:cTn id="102" dur="1000"/>
                                        <p:tgtEl>
                                          <p:spTgt spid="4016"/>
                                        </p:tgtEl>
                                      </p:cBhvr>
                                    </p:animEffect>
                                    <p:anim calcmode="lin" valueType="num">
                                      <p:cBhvr>
                                        <p:cTn id="103" dur="1000" fill="hold"/>
                                        <p:tgtEl>
                                          <p:spTgt spid="4016"/>
                                        </p:tgtEl>
                                        <p:attrNameLst>
                                          <p:attrName>ppt_w</p:attrName>
                                        </p:attrNameLst>
                                      </p:cBhvr>
                                      <p:tavLst>
                                        <p:tav tm="0" fmla="#ppt_w*sin(2.5*pi*$)">
                                          <p:val>
                                            <p:fltVal val="0"/>
                                          </p:val>
                                        </p:tav>
                                        <p:tav tm="100000">
                                          <p:val>
                                            <p:fltVal val="1"/>
                                          </p:val>
                                        </p:tav>
                                      </p:tavLst>
                                    </p:anim>
                                    <p:anim calcmode="lin" valueType="num">
                                      <p:cBhvr>
                                        <p:cTn id="104" dur="1000" fill="hold"/>
                                        <p:tgtEl>
                                          <p:spTgt spid="4016"/>
                                        </p:tgtEl>
                                        <p:attrNameLst>
                                          <p:attrName>ppt_h</p:attrName>
                                        </p:attrNameLst>
                                      </p:cBhvr>
                                      <p:tavLst>
                                        <p:tav tm="0">
                                          <p:val>
                                            <p:strVal val="#ppt_h"/>
                                          </p:val>
                                        </p:tav>
                                        <p:tav tm="100000">
                                          <p:val>
                                            <p:strVal val="#ppt_h"/>
                                          </p:val>
                                        </p:tav>
                                      </p:tavLst>
                                    </p:anim>
                                  </p:childTnLst>
                                </p:cTn>
                              </p:par>
                            </p:childTnLst>
                          </p:cTn>
                        </p:par>
                        <p:par>
                          <p:cTn id="105" fill="hold">
                            <p:stCondLst>
                              <p:cond delay="9200"/>
                            </p:stCondLst>
                            <p:childTnLst>
                              <p:par>
                                <p:cTn id="106" presetID="10" presetClass="exit" presetSubtype="0" fill="hold" nodeType="afterEffect">
                                  <p:stCondLst>
                                    <p:cond delay="0"/>
                                  </p:stCondLst>
                                  <p:childTnLst>
                                    <p:animEffect transition="out" filter="fade">
                                      <p:cBhvr>
                                        <p:cTn id="107" dur="500"/>
                                        <p:tgtEl>
                                          <p:spTgt spid="4173"/>
                                        </p:tgtEl>
                                      </p:cBhvr>
                                    </p:animEffect>
                                    <p:set>
                                      <p:cBhvr>
                                        <p:cTn id="108" dur="1" fill="hold">
                                          <p:stCondLst>
                                            <p:cond delay="499"/>
                                          </p:stCondLst>
                                        </p:cTn>
                                        <p:tgtEl>
                                          <p:spTgt spid="4173"/>
                                        </p:tgtEl>
                                        <p:attrNameLst>
                                          <p:attrName>style.visibility</p:attrName>
                                        </p:attrNameLst>
                                      </p:cBhvr>
                                      <p:to>
                                        <p:strVal val="hidden"/>
                                      </p:to>
                                    </p:set>
                                  </p:childTnLst>
                                </p:cTn>
                              </p:par>
                              <p:par>
                                <p:cTn id="109" presetID="22" presetClass="entr" presetSubtype="4" fill="hold" nodeType="withEffect">
                                  <p:stCondLst>
                                    <p:cond delay="0"/>
                                  </p:stCondLst>
                                  <p:childTnLst>
                                    <p:set>
                                      <p:cBhvr>
                                        <p:cTn id="110" dur="1" fill="hold">
                                          <p:stCondLst>
                                            <p:cond delay="0"/>
                                          </p:stCondLst>
                                        </p:cTn>
                                        <p:tgtEl>
                                          <p:spTgt spid="4199"/>
                                        </p:tgtEl>
                                        <p:attrNameLst>
                                          <p:attrName>style.visibility</p:attrName>
                                        </p:attrNameLst>
                                      </p:cBhvr>
                                      <p:to>
                                        <p:strVal val="visible"/>
                                      </p:to>
                                    </p:set>
                                    <p:animEffect transition="in" filter="wipe(down)">
                                      <p:cBhvr>
                                        <p:cTn id="111" dur="1100"/>
                                        <p:tgtEl>
                                          <p:spTgt spid="4199"/>
                                        </p:tgtEl>
                                      </p:cBhvr>
                                    </p:animEffect>
                                  </p:childTnLst>
                                </p:cTn>
                              </p:par>
                            </p:childTnLst>
                          </p:cTn>
                        </p:par>
                        <p:par>
                          <p:cTn id="112" fill="hold">
                            <p:stCondLst>
                              <p:cond delay="10300"/>
                            </p:stCondLst>
                            <p:childTnLst>
                              <p:par>
                                <p:cTn id="113" presetID="45" presetClass="entr" presetSubtype="0" fill="hold" nodeType="afterEffect">
                                  <p:stCondLst>
                                    <p:cond delay="0"/>
                                  </p:stCondLst>
                                  <p:childTnLst>
                                    <p:set>
                                      <p:cBhvr>
                                        <p:cTn id="114" dur="1" fill="hold">
                                          <p:stCondLst>
                                            <p:cond delay="0"/>
                                          </p:stCondLst>
                                        </p:cTn>
                                        <p:tgtEl>
                                          <p:spTgt spid="3988"/>
                                        </p:tgtEl>
                                        <p:attrNameLst>
                                          <p:attrName>style.visibility</p:attrName>
                                        </p:attrNameLst>
                                      </p:cBhvr>
                                      <p:to>
                                        <p:strVal val="visible"/>
                                      </p:to>
                                    </p:set>
                                    <p:animEffect transition="in" filter="fade">
                                      <p:cBhvr>
                                        <p:cTn id="115" dur="1200"/>
                                        <p:tgtEl>
                                          <p:spTgt spid="3988"/>
                                        </p:tgtEl>
                                      </p:cBhvr>
                                    </p:animEffect>
                                    <p:anim calcmode="lin" valueType="num">
                                      <p:cBhvr>
                                        <p:cTn id="116" dur="1200" fill="hold"/>
                                        <p:tgtEl>
                                          <p:spTgt spid="3988"/>
                                        </p:tgtEl>
                                        <p:attrNameLst>
                                          <p:attrName>ppt_w</p:attrName>
                                        </p:attrNameLst>
                                      </p:cBhvr>
                                      <p:tavLst>
                                        <p:tav tm="0" fmla="#ppt_w*sin(2.5*pi*$)">
                                          <p:val>
                                            <p:fltVal val="0"/>
                                          </p:val>
                                        </p:tav>
                                        <p:tav tm="100000">
                                          <p:val>
                                            <p:fltVal val="1"/>
                                          </p:val>
                                        </p:tav>
                                      </p:tavLst>
                                    </p:anim>
                                    <p:anim calcmode="lin" valueType="num">
                                      <p:cBhvr>
                                        <p:cTn id="117" dur="1200" fill="hold"/>
                                        <p:tgtEl>
                                          <p:spTgt spid="3988"/>
                                        </p:tgtEl>
                                        <p:attrNameLst>
                                          <p:attrName>ppt_h</p:attrName>
                                        </p:attrNameLst>
                                      </p:cBhvr>
                                      <p:tavLst>
                                        <p:tav tm="0">
                                          <p:val>
                                            <p:strVal val="#ppt_h"/>
                                          </p:val>
                                        </p:tav>
                                        <p:tav tm="100000">
                                          <p:val>
                                            <p:strVal val="#ppt_h"/>
                                          </p:val>
                                        </p:tav>
                                      </p:tavLst>
                                    </p:anim>
                                  </p:childTnLst>
                                </p:cTn>
                              </p:par>
                            </p:childTnLst>
                          </p:cTn>
                        </p:par>
                        <p:par>
                          <p:cTn id="118" fill="hold">
                            <p:stCondLst>
                              <p:cond delay="11500"/>
                            </p:stCondLst>
                            <p:childTnLst>
                              <p:par>
                                <p:cTn id="119" presetID="10" presetClass="exit" presetSubtype="0" fill="hold" nodeType="afterEffect">
                                  <p:stCondLst>
                                    <p:cond delay="0"/>
                                  </p:stCondLst>
                                  <p:childTnLst>
                                    <p:animEffect transition="out" filter="fade">
                                      <p:cBhvr>
                                        <p:cTn id="120" dur="500"/>
                                        <p:tgtEl>
                                          <p:spTgt spid="4199"/>
                                        </p:tgtEl>
                                      </p:cBhvr>
                                    </p:animEffect>
                                    <p:set>
                                      <p:cBhvr>
                                        <p:cTn id="121" dur="1" fill="hold">
                                          <p:stCondLst>
                                            <p:cond delay="499"/>
                                          </p:stCondLst>
                                        </p:cTn>
                                        <p:tgtEl>
                                          <p:spTgt spid="4199"/>
                                        </p:tgtEl>
                                        <p:attrNameLst>
                                          <p:attrName>style.visibility</p:attrName>
                                        </p:attrNameLst>
                                      </p:cBhvr>
                                      <p:to>
                                        <p:strVal val="hidden"/>
                                      </p:to>
                                    </p:set>
                                  </p:childTnLst>
                                </p:cTn>
                              </p:par>
                              <p:par>
                                <p:cTn id="122" presetID="22" presetClass="entr" presetSubtype="4" fill="hold" nodeType="withEffect">
                                  <p:stCondLst>
                                    <p:cond delay="250"/>
                                  </p:stCondLst>
                                  <p:childTnLst>
                                    <p:set>
                                      <p:cBhvr>
                                        <p:cTn id="123" dur="1" fill="hold">
                                          <p:stCondLst>
                                            <p:cond delay="0"/>
                                          </p:stCondLst>
                                        </p:cTn>
                                        <p:tgtEl>
                                          <p:spTgt spid="4225"/>
                                        </p:tgtEl>
                                        <p:attrNameLst>
                                          <p:attrName>style.visibility</p:attrName>
                                        </p:attrNameLst>
                                      </p:cBhvr>
                                      <p:to>
                                        <p:strVal val="visible"/>
                                      </p:to>
                                    </p:set>
                                    <p:animEffect transition="in" filter="wipe(down)">
                                      <p:cBhvr>
                                        <p:cTn id="124" dur="1500"/>
                                        <p:tgtEl>
                                          <p:spTgt spid="4225"/>
                                        </p:tgtEl>
                                      </p:cBhvr>
                                    </p:animEffect>
                                  </p:childTnLst>
                                </p:cTn>
                              </p:par>
                              <p:par>
                                <p:cTn id="125" presetID="22" presetClass="entr" presetSubtype="4" fill="hold" grpId="0" nodeType="withEffect">
                                  <p:stCondLst>
                                    <p:cond delay="250"/>
                                  </p:stCondLst>
                                  <p:childTnLst>
                                    <p:set>
                                      <p:cBhvr>
                                        <p:cTn id="126" dur="1" fill="hold">
                                          <p:stCondLst>
                                            <p:cond delay="0"/>
                                          </p:stCondLst>
                                        </p:cTn>
                                        <p:tgtEl>
                                          <p:spTgt spid="4604"/>
                                        </p:tgtEl>
                                        <p:attrNameLst>
                                          <p:attrName>style.visibility</p:attrName>
                                        </p:attrNameLst>
                                      </p:cBhvr>
                                      <p:to>
                                        <p:strVal val="visible"/>
                                      </p:to>
                                    </p:set>
                                    <p:animEffect transition="in" filter="wipe(down)">
                                      <p:cBhvr>
                                        <p:cTn id="127" dur="500"/>
                                        <p:tgtEl>
                                          <p:spTgt spid="460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4605"/>
                                        </p:tgtEl>
                                        <p:attrNameLst>
                                          <p:attrName>style.visibility</p:attrName>
                                        </p:attrNameLst>
                                      </p:cBhvr>
                                      <p:to>
                                        <p:strVal val="visible"/>
                                      </p:to>
                                    </p:set>
                                    <p:animEffect transition="in" filter="wipe(down)">
                                      <p:cBhvr>
                                        <p:cTn id="130" dur="500"/>
                                        <p:tgtEl>
                                          <p:spTgt spid="460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4606"/>
                                        </p:tgtEl>
                                        <p:attrNameLst>
                                          <p:attrName>style.visibility</p:attrName>
                                        </p:attrNameLst>
                                      </p:cBhvr>
                                      <p:to>
                                        <p:strVal val="visible"/>
                                      </p:to>
                                    </p:set>
                                    <p:animEffect transition="in" filter="wipe(down)">
                                      <p:cBhvr>
                                        <p:cTn id="133" dur="500"/>
                                        <p:tgtEl>
                                          <p:spTgt spid="460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4607"/>
                                        </p:tgtEl>
                                        <p:attrNameLst>
                                          <p:attrName>style.visibility</p:attrName>
                                        </p:attrNameLst>
                                      </p:cBhvr>
                                      <p:to>
                                        <p:strVal val="visible"/>
                                      </p:to>
                                    </p:set>
                                    <p:animEffect transition="in" filter="wipe(down)">
                                      <p:cBhvr>
                                        <p:cTn id="136" dur="500"/>
                                        <p:tgtEl>
                                          <p:spTgt spid="4607"/>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4608"/>
                                        </p:tgtEl>
                                        <p:attrNameLst>
                                          <p:attrName>style.visibility</p:attrName>
                                        </p:attrNameLst>
                                      </p:cBhvr>
                                      <p:to>
                                        <p:strVal val="visible"/>
                                      </p:to>
                                    </p:set>
                                    <p:animEffect transition="in" filter="wipe(down)">
                                      <p:cBhvr>
                                        <p:cTn id="139" dur="500"/>
                                        <p:tgtEl>
                                          <p:spTgt spid="4608"/>
                                        </p:tgtEl>
                                      </p:cBhvr>
                                    </p:animEffect>
                                  </p:childTnLst>
                                </p:cTn>
                              </p:par>
                            </p:childTnLst>
                          </p:cTn>
                        </p:par>
                        <p:par>
                          <p:cTn id="140" fill="hold">
                            <p:stCondLst>
                              <p:cond delay="13250"/>
                            </p:stCondLst>
                            <p:childTnLst>
                              <p:par>
                                <p:cTn id="141" presetID="10" presetClass="exit" presetSubtype="0" fill="hold" nodeType="afterEffect">
                                  <p:stCondLst>
                                    <p:cond delay="0"/>
                                  </p:stCondLst>
                                  <p:childTnLst>
                                    <p:animEffect transition="out" filter="fade">
                                      <p:cBhvr>
                                        <p:cTn id="142" dur="500"/>
                                        <p:tgtEl>
                                          <p:spTgt spid="4602"/>
                                        </p:tgtEl>
                                      </p:cBhvr>
                                    </p:animEffect>
                                    <p:set>
                                      <p:cBhvr>
                                        <p:cTn id="143" dur="1" fill="hold">
                                          <p:stCondLst>
                                            <p:cond delay="499"/>
                                          </p:stCondLst>
                                        </p:cTn>
                                        <p:tgtEl>
                                          <p:spTgt spid="4602"/>
                                        </p:tgtEl>
                                        <p:attrNameLst>
                                          <p:attrName>style.visibility</p:attrName>
                                        </p:attrNameLst>
                                      </p:cBhvr>
                                      <p:to>
                                        <p:strVal val="hidden"/>
                                      </p:to>
                                    </p:set>
                                  </p:childTnLst>
                                </p:cTn>
                              </p:par>
                            </p:childTnLst>
                          </p:cTn>
                        </p:par>
                        <p:par>
                          <p:cTn id="144" fill="hold">
                            <p:stCondLst>
                              <p:cond delay="13750"/>
                            </p:stCondLst>
                            <p:childTnLst>
                              <p:par>
                                <p:cTn id="145" presetID="10" presetClass="exit" presetSubtype="0" fill="hold" nodeType="afterEffect">
                                  <p:stCondLst>
                                    <p:cond delay="0"/>
                                  </p:stCondLst>
                                  <p:childTnLst>
                                    <p:animEffect transition="out" filter="fade">
                                      <p:cBhvr>
                                        <p:cTn id="146" dur="500"/>
                                        <p:tgtEl>
                                          <p:spTgt spid="4601"/>
                                        </p:tgtEl>
                                      </p:cBhvr>
                                    </p:animEffect>
                                    <p:set>
                                      <p:cBhvr>
                                        <p:cTn id="147" dur="1" fill="hold">
                                          <p:stCondLst>
                                            <p:cond delay="499"/>
                                          </p:stCondLst>
                                        </p:cTn>
                                        <p:tgtEl>
                                          <p:spTgt spid="4601"/>
                                        </p:tgtEl>
                                        <p:attrNameLst>
                                          <p:attrName>style.visibility</p:attrName>
                                        </p:attrNameLst>
                                      </p:cBhvr>
                                      <p:to>
                                        <p:strVal val="hidden"/>
                                      </p:to>
                                    </p:set>
                                  </p:childTnLst>
                                </p:cTn>
                              </p:par>
                            </p:childTnLst>
                          </p:cTn>
                        </p:par>
                        <p:par>
                          <p:cTn id="148" fill="hold">
                            <p:stCondLst>
                              <p:cond delay="14250"/>
                            </p:stCondLst>
                            <p:childTnLst>
                              <p:par>
                                <p:cTn id="149" presetID="22" presetClass="entr" presetSubtype="4" fill="hold" nodeType="afterEffect">
                                  <p:stCondLst>
                                    <p:cond delay="0"/>
                                  </p:stCondLst>
                                  <p:childTnLst>
                                    <p:set>
                                      <p:cBhvr>
                                        <p:cTn id="150" dur="1" fill="hold">
                                          <p:stCondLst>
                                            <p:cond delay="0"/>
                                          </p:stCondLst>
                                        </p:cTn>
                                        <p:tgtEl>
                                          <p:spTgt spid="4603"/>
                                        </p:tgtEl>
                                        <p:attrNameLst>
                                          <p:attrName>style.visibility</p:attrName>
                                        </p:attrNameLst>
                                      </p:cBhvr>
                                      <p:to>
                                        <p:strVal val="visible"/>
                                      </p:to>
                                    </p:set>
                                    <p:animEffect transition="in" filter="wipe(down)">
                                      <p:cBhvr>
                                        <p:cTn id="151" dur="500"/>
                                        <p:tgtEl>
                                          <p:spTgt spid="460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4068"/>
                                        </p:tgtEl>
                                        <p:attrNameLst>
                                          <p:attrName>style.visibility</p:attrName>
                                        </p:attrNameLst>
                                      </p:cBhvr>
                                      <p:to>
                                        <p:strVal val="visible"/>
                                      </p:to>
                                    </p:set>
                                    <p:animEffect transition="in" filter="wipe(down)">
                                      <p:cBhvr>
                                        <p:cTn id="156" dur="500"/>
                                        <p:tgtEl>
                                          <p:spTgt spid="4068"/>
                                        </p:tgtEl>
                                      </p:cBhvr>
                                    </p:animEffect>
                                  </p:childTnLst>
                                </p:cTn>
                              </p:par>
                            </p:childTnLst>
                          </p:cTn>
                        </p:par>
                        <p:par>
                          <p:cTn id="157" fill="hold">
                            <p:stCondLst>
                              <p:cond delay="500"/>
                            </p:stCondLst>
                            <p:childTnLst>
                              <p:par>
                                <p:cTn id="158" presetID="22" presetClass="exit" presetSubtype="4" fill="hold" nodeType="afterEffect">
                                  <p:stCondLst>
                                    <p:cond delay="0"/>
                                  </p:stCondLst>
                                  <p:childTnLst>
                                    <p:animEffect transition="out" filter="wipe(down)">
                                      <p:cBhvr>
                                        <p:cTn id="159" dur="500"/>
                                        <p:tgtEl>
                                          <p:spTgt spid="3946"/>
                                        </p:tgtEl>
                                      </p:cBhvr>
                                    </p:animEffect>
                                    <p:set>
                                      <p:cBhvr>
                                        <p:cTn id="160" dur="1" fill="hold">
                                          <p:stCondLst>
                                            <p:cond delay="499"/>
                                          </p:stCondLst>
                                        </p:cTn>
                                        <p:tgtEl>
                                          <p:spTgt spid="3946"/>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4600"/>
                                        </p:tgtEl>
                                      </p:cBhvr>
                                    </p:animEffect>
                                    <p:set>
                                      <p:cBhvr>
                                        <p:cTn id="163" dur="1" fill="hold">
                                          <p:stCondLst>
                                            <p:cond delay="499"/>
                                          </p:stCondLst>
                                        </p:cTn>
                                        <p:tgtEl>
                                          <p:spTgt spid="4600"/>
                                        </p:tgtEl>
                                        <p:attrNameLst>
                                          <p:attrName>style.visibility</p:attrName>
                                        </p:attrNameLst>
                                      </p:cBhvr>
                                      <p:to>
                                        <p:strVal val="hidden"/>
                                      </p:to>
                                    </p:set>
                                  </p:childTnLst>
                                </p:cTn>
                              </p:par>
                            </p:childTnLst>
                          </p:cTn>
                        </p:par>
                        <p:par>
                          <p:cTn id="164" fill="hold">
                            <p:stCondLst>
                              <p:cond delay="1000"/>
                            </p:stCondLst>
                            <p:childTnLst>
                              <p:par>
                                <p:cTn id="165" presetID="22" presetClass="entr" presetSubtype="4" fill="hold" nodeType="afterEffect">
                                  <p:stCondLst>
                                    <p:cond delay="0"/>
                                  </p:stCondLst>
                                  <p:childTnLst>
                                    <p:set>
                                      <p:cBhvr>
                                        <p:cTn id="166" dur="1" fill="hold">
                                          <p:stCondLst>
                                            <p:cond delay="0"/>
                                          </p:stCondLst>
                                        </p:cTn>
                                        <p:tgtEl>
                                          <p:spTgt spid="4609"/>
                                        </p:tgtEl>
                                        <p:attrNameLst>
                                          <p:attrName>style.visibility</p:attrName>
                                        </p:attrNameLst>
                                      </p:cBhvr>
                                      <p:to>
                                        <p:strVal val="visible"/>
                                      </p:to>
                                    </p:set>
                                    <p:animEffect transition="in" filter="wipe(down)">
                                      <p:cBhvr>
                                        <p:cTn id="167" dur="500"/>
                                        <p:tgtEl>
                                          <p:spTgt spid="4609"/>
                                        </p:tgtEl>
                                      </p:cBhvr>
                                    </p:animEffect>
                                  </p:childTnLst>
                                </p:cTn>
                              </p:par>
                            </p:childTnLst>
                          </p:cTn>
                        </p:par>
                        <p:par>
                          <p:cTn id="168" fill="hold">
                            <p:stCondLst>
                              <p:cond delay="1500"/>
                            </p:stCondLst>
                            <p:childTnLst>
                              <p:par>
                                <p:cTn id="169" presetID="22" presetClass="entr" presetSubtype="4" fill="hold" nodeType="afterEffect">
                                  <p:stCondLst>
                                    <p:cond delay="0"/>
                                  </p:stCondLst>
                                  <p:childTnLst>
                                    <p:set>
                                      <p:cBhvr>
                                        <p:cTn id="170" dur="1" fill="hold">
                                          <p:stCondLst>
                                            <p:cond delay="0"/>
                                          </p:stCondLst>
                                        </p:cTn>
                                        <p:tgtEl>
                                          <p:spTgt spid="4297"/>
                                        </p:tgtEl>
                                        <p:attrNameLst>
                                          <p:attrName>style.visibility</p:attrName>
                                        </p:attrNameLst>
                                      </p:cBhvr>
                                      <p:to>
                                        <p:strVal val="visible"/>
                                      </p:to>
                                    </p:set>
                                    <p:animEffect transition="in" filter="wipe(down)">
                                      <p:cBhvr>
                                        <p:cTn id="171" dur="500"/>
                                        <p:tgtEl>
                                          <p:spTgt spid="4297"/>
                                        </p:tgtEl>
                                      </p:cBhvr>
                                    </p:animEffect>
                                  </p:childTnLst>
                                </p:cTn>
                              </p:par>
                            </p:childTnLst>
                          </p:cTn>
                        </p:par>
                        <p:par>
                          <p:cTn id="172" fill="hold">
                            <p:stCondLst>
                              <p:cond delay="2000"/>
                            </p:stCondLst>
                            <p:childTnLst>
                              <p:par>
                                <p:cTn id="173" presetID="22" presetClass="entr" presetSubtype="4" fill="hold" nodeType="afterEffect">
                                  <p:stCondLst>
                                    <p:cond delay="0"/>
                                  </p:stCondLst>
                                  <p:childTnLst>
                                    <p:set>
                                      <p:cBhvr>
                                        <p:cTn id="174" dur="1" fill="hold">
                                          <p:stCondLst>
                                            <p:cond delay="0"/>
                                          </p:stCondLst>
                                        </p:cTn>
                                        <p:tgtEl>
                                          <p:spTgt spid="4044"/>
                                        </p:tgtEl>
                                        <p:attrNameLst>
                                          <p:attrName>style.visibility</p:attrName>
                                        </p:attrNameLst>
                                      </p:cBhvr>
                                      <p:to>
                                        <p:strVal val="visible"/>
                                      </p:to>
                                    </p:set>
                                    <p:animEffect transition="in" filter="wipe(down)">
                                      <p:cBhvr>
                                        <p:cTn id="175" dur="500"/>
                                        <p:tgtEl>
                                          <p:spTgt spid="4044"/>
                                        </p:tgtEl>
                                      </p:cBhvr>
                                    </p:animEffect>
                                  </p:childTnLst>
                                </p:cTn>
                              </p:par>
                              <p:par>
                                <p:cTn id="176" presetID="22" presetClass="entr" presetSubtype="4" fill="hold" nodeType="withEffect">
                                  <p:stCondLst>
                                    <p:cond delay="0"/>
                                  </p:stCondLst>
                                  <p:childTnLst>
                                    <p:set>
                                      <p:cBhvr>
                                        <p:cTn id="177" dur="1" fill="hold">
                                          <p:stCondLst>
                                            <p:cond delay="0"/>
                                          </p:stCondLst>
                                        </p:cTn>
                                        <p:tgtEl>
                                          <p:spTgt spid="4251"/>
                                        </p:tgtEl>
                                        <p:attrNameLst>
                                          <p:attrName>style.visibility</p:attrName>
                                        </p:attrNameLst>
                                      </p:cBhvr>
                                      <p:to>
                                        <p:strVal val="visible"/>
                                      </p:to>
                                    </p:set>
                                    <p:animEffect transition="in" filter="wipe(down)">
                                      <p:cBhvr>
                                        <p:cTn id="178" dur="500"/>
                                        <p:tgtEl>
                                          <p:spTgt spid="4251"/>
                                        </p:tgtEl>
                                      </p:cBhvr>
                                    </p:animEffect>
                                  </p:childTnLst>
                                </p:cTn>
                              </p:par>
                              <p:par>
                                <p:cTn id="179" presetID="22" presetClass="entr" presetSubtype="4" fill="hold" nodeType="withEffect">
                                  <p:stCondLst>
                                    <p:cond delay="0"/>
                                  </p:stCondLst>
                                  <p:childTnLst>
                                    <p:set>
                                      <p:cBhvr>
                                        <p:cTn id="180" dur="1" fill="hold">
                                          <p:stCondLst>
                                            <p:cond delay="0"/>
                                          </p:stCondLst>
                                        </p:cTn>
                                        <p:tgtEl>
                                          <p:spTgt spid="4274"/>
                                        </p:tgtEl>
                                        <p:attrNameLst>
                                          <p:attrName>style.visibility</p:attrName>
                                        </p:attrNameLst>
                                      </p:cBhvr>
                                      <p:to>
                                        <p:strVal val="visible"/>
                                      </p:to>
                                    </p:set>
                                    <p:animEffect transition="in" filter="wipe(down)">
                                      <p:cBhvr>
                                        <p:cTn id="181" dur="500"/>
                                        <p:tgtEl>
                                          <p:spTgt spid="4274"/>
                                        </p:tgtEl>
                                      </p:cBhvr>
                                    </p:animEffect>
                                  </p:childTnLst>
                                </p:cTn>
                              </p:par>
                            </p:childTnLst>
                          </p:cTn>
                        </p:par>
                        <p:par>
                          <p:cTn id="182" fill="hold">
                            <p:stCondLst>
                              <p:cond delay="2500"/>
                            </p:stCondLst>
                            <p:childTnLst>
                              <p:par>
                                <p:cTn id="183" presetID="10" presetClass="exit" presetSubtype="0" fill="hold" nodeType="afterEffect">
                                  <p:stCondLst>
                                    <p:cond delay="0"/>
                                  </p:stCondLst>
                                  <p:childTnLst>
                                    <p:animEffect transition="out" filter="fade">
                                      <p:cBhvr>
                                        <p:cTn id="184" dur="500"/>
                                        <p:tgtEl>
                                          <p:spTgt spid="4297"/>
                                        </p:tgtEl>
                                      </p:cBhvr>
                                    </p:animEffect>
                                    <p:set>
                                      <p:cBhvr>
                                        <p:cTn id="185" dur="1" fill="hold">
                                          <p:stCondLst>
                                            <p:cond delay="499"/>
                                          </p:stCondLst>
                                        </p:cTn>
                                        <p:tgtEl>
                                          <p:spTgt spid="4297"/>
                                        </p:tgtEl>
                                        <p:attrNameLst>
                                          <p:attrName>style.visibility</p:attrName>
                                        </p:attrNameLst>
                                      </p:cBhvr>
                                      <p:to>
                                        <p:strVal val="hidden"/>
                                      </p:to>
                                    </p:set>
                                  </p:childTnLst>
                                </p:cTn>
                              </p:par>
                              <p:par>
                                <p:cTn id="186" presetID="22" presetClass="entr" presetSubtype="4" fill="hold" nodeType="withEffect">
                                  <p:stCondLst>
                                    <p:cond delay="250"/>
                                  </p:stCondLst>
                                  <p:childTnLst>
                                    <p:set>
                                      <p:cBhvr>
                                        <p:cTn id="187" dur="1" fill="hold">
                                          <p:stCondLst>
                                            <p:cond delay="0"/>
                                          </p:stCondLst>
                                        </p:cTn>
                                        <p:tgtEl>
                                          <p:spTgt spid="4394"/>
                                        </p:tgtEl>
                                        <p:attrNameLst>
                                          <p:attrName>style.visibility</p:attrName>
                                        </p:attrNameLst>
                                      </p:cBhvr>
                                      <p:to>
                                        <p:strVal val="visible"/>
                                      </p:to>
                                    </p:set>
                                    <p:animEffect transition="in" filter="wipe(down)">
                                      <p:cBhvr>
                                        <p:cTn id="188" dur="500"/>
                                        <p:tgtEl>
                                          <p:spTgt spid="4394"/>
                                        </p:tgtEl>
                                      </p:cBhvr>
                                    </p:animEffect>
                                  </p:childTnLst>
                                </p:cTn>
                              </p:par>
                            </p:childTnLst>
                          </p:cTn>
                        </p:par>
                        <p:par>
                          <p:cTn id="189" fill="hold">
                            <p:stCondLst>
                              <p:cond delay="3250"/>
                            </p:stCondLst>
                            <p:childTnLst>
                              <p:par>
                                <p:cTn id="190" presetID="22" presetClass="entr" presetSubtype="4" fill="hold" nodeType="afterEffect">
                                  <p:stCondLst>
                                    <p:cond delay="0"/>
                                  </p:stCondLst>
                                  <p:childTnLst>
                                    <p:set>
                                      <p:cBhvr>
                                        <p:cTn id="191" dur="1" fill="hold">
                                          <p:stCondLst>
                                            <p:cond delay="0"/>
                                          </p:stCondLst>
                                        </p:cTn>
                                        <p:tgtEl>
                                          <p:spTgt spid="4325"/>
                                        </p:tgtEl>
                                        <p:attrNameLst>
                                          <p:attrName>style.visibility</p:attrName>
                                        </p:attrNameLst>
                                      </p:cBhvr>
                                      <p:to>
                                        <p:strVal val="visible"/>
                                      </p:to>
                                    </p:set>
                                    <p:animEffect transition="in" filter="wipe(down)">
                                      <p:cBhvr>
                                        <p:cTn id="192" dur="500"/>
                                        <p:tgtEl>
                                          <p:spTgt spid="4325"/>
                                        </p:tgtEl>
                                      </p:cBhvr>
                                    </p:animEffect>
                                  </p:childTnLst>
                                </p:cTn>
                              </p:par>
                              <p:par>
                                <p:cTn id="193" presetID="22" presetClass="entr" presetSubtype="4" fill="hold" nodeType="withEffect">
                                  <p:stCondLst>
                                    <p:cond delay="0"/>
                                  </p:stCondLst>
                                  <p:childTnLst>
                                    <p:set>
                                      <p:cBhvr>
                                        <p:cTn id="194" dur="1" fill="hold">
                                          <p:stCondLst>
                                            <p:cond delay="0"/>
                                          </p:stCondLst>
                                        </p:cTn>
                                        <p:tgtEl>
                                          <p:spTgt spid="4348"/>
                                        </p:tgtEl>
                                        <p:attrNameLst>
                                          <p:attrName>style.visibility</p:attrName>
                                        </p:attrNameLst>
                                      </p:cBhvr>
                                      <p:to>
                                        <p:strVal val="visible"/>
                                      </p:to>
                                    </p:set>
                                    <p:animEffect transition="in" filter="wipe(down)">
                                      <p:cBhvr>
                                        <p:cTn id="195" dur="500"/>
                                        <p:tgtEl>
                                          <p:spTgt spid="4348"/>
                                        </p:tgtEl>
                                      </p:cBhvr>
                                    </p:animEffect>
                                  </p:childTnLst>
                                </p:cTn>
                              </p:par>
                              <p:par>
                                <p:cTn id="196" presetID="22" presetClass="entr" presetSubtype="4" fill="hold" nodeType="withEffect">
                                  <p:stCondLst>
                                    <p:cond delay="0"/>
                                  </p:stCondLst>
                                  <p:childTnLst>
                                    <p:set>
                                      <p:cBhvr>
                                        <p:cTn id="197" dur="1" fill="hold">
                                          <p:stCondLst>
                                            <p:cond delay="0"/>
                                          </p:stCondLst>
                                        </p:cTn>
                                        <p:tgtEl>
                                          <p:spTgt spid="4371"/>
                                        </p:tgtEl>
                                        <p:attrNameLst>
                                          <p:attrName>style.visibility</p:attrName>
                                        </p:attrNameLst>
                                      </p:cBhvr>
                                      <p:to>
                                        <p:strVal val="visible"/>
                                      </p:to>
                                    </p:set>
                                    <p:animEffect transition="in" filter="wipe(down)">
                                      <p:cBhvr>
                                        <p:cTn id="198" dur="500"/>
                                        <p:tgtEl>
                                          <p:spTgt spid="4371"/>
                                        </p:tgtEl>
                                      </p:cBhvr>
                                    </p:animEffect>
                                  </p:childTnLst>
                                </p:cTn>
                              </p:par>
                            </p:childTnLst>
                          </p:cTn>
                        </p:par>
                        <p:par>
                          <p:cTn id="199" fill="hold">
                            <p:stCondLst>
                              <p:cond delay="3750"/>
                            </p:stCondLst>
                            <p:childTnLst>
                              <p:par>
                                <p:cTn id="200" presetID="10" presetClass="exit" presetSubtype="0" fill="hold" nodeType="afterEffect">
                                  <p:stCondLst>
                                    <p:cond delay="0"/>
                                  </p:stCondLst>
                                  <p:childTnLst>
                                    <p:animEffect transition="out" filter="fade">
                                      <p:cBhvr>
                                        <p:cTn id="201" dur="500"/>
                                        <p:tgtEl>
                                          <p:spTgt spid="4394"/>
                                        </p:tgtEl>
                                      </p:cBhvr>
                                    </p:animEffect>
                                    <p:set>
                                      <p:cBhvr>
                                        <p:cTn id="202" dur="1" fill="hold">
                                          <p:stCondLst>
                                            <p:cond delay="499"/>
                                          </p:stCondLst>
                                        </p:cTn>
                                        <p:tgtEl>
                                          <p:spTgt spid="4394"/>
                                        </p:tgtEl>
                                        <p:attrNameLst>
                                          <p:attrName>style.visibility</p:attrName>
                                        </p:attrNameLst>
                                      </p:cBhvr>
                                      <p:to>
                                        <p:strVal val="hidden"/>
                                      </p:to>
                                    </p:set>
                                  </p:childTnLst>
                                </p:cTn>
                              </p:par>
                              <p:par>
                                <p:cTn id="203" presetID="22" presetClass="entr" presetSubtype="4" fill="hold" nodeType="withEffect">
                                  <p:stCondLst>
                                    <p:cond delay="250"/>
                                  </p:stCondLst>
                                  <p:childTnLst>
                                    <p:set>
                                      <p:cBhvr>
                                        <p:cTn id="204" dur="1" fill="hold">
                                          <p:stCondLst>
                                            <p:cond delay="0"/>
                                          </p:stCondLst>
                                        </p:cTn>
                                        <p:tgtEl>
                                          <p:spTgt spid="4445"/>
                                        </p:tgtEl>
                                        <p:attrNameLst>
                                          <p:attrName>style.visibility</p:attrName>
                                        </p:attrNameLst>
                                      </p:cBhvr>
                                      <p:to>
                                        <p:strVal val="visible"/>
                                      </p:to>
                                    </p:set>
                                    <p:animEffect transition="in" filter="wipe(down)">
                                      <p:cBhvr>
                                        <p:cTn id="205" dur="500"/>
                                        <p:tgtEl>
                                          <p:spTgt spid="4445"/>
                                        </p:tgtEl>
                                      </p:cBhvr>
                                    </p:animEffect>
                                  </p:childTnLst>
                                </p:cTn>
                              </p:par>
                            </p:childTnLst>
                          </p:cTn>
                        </p:par>
                        <p:par>
                          <p:cTn id="206" fill="hold">
                            <p:stCondLst>
                              <p:cond delay="5000"/>
                            </p:stCondLst>
                            <p:childTnLst>
                              <p:par>
                                <p:cTn id="207" presetID="10" presetClass="exit" presetSubtype="0" fill="hold" nodeType="afterEffect">
                                  <p:stCondLst>
                                    <p:cond delay="0"/>
                                  </p:stCondLst>
                                  <p:childTnLst>
                                    <p:animEffect transition="out" filter="fade">
                                      <p:cBhvr>
                                        <p:cTn id="208" dur="500"/>
                                        <p:tgtEl>
                                          <p:spTgt spid="4445"/>
                                        </p:tgtEl>
                                      </p:cBhvr>
                                    </p:animEffect>
                                    <p:set>
                                      <p:cBhvr>
                                        <p:cTn id="209" dur="1" fill="hold">
                                          <p:stCondLst>
                                            <p:cond delay="499"/>
                                          </p:stCondLst>
                                        </p:cTn>
                                        <p:tgtEl>
                                          <p:spTgt spid="4445"/>
                                        </p:tgtEl>
                                        <p:attrNameLst>
                                          <p:attrName>style.visibility</p:attrName>
                                        </p:attrNameLst>
                                      </p:cBhvr>
                                      <p:to>
                                        <p:strVal val="hidden"/>
                                      </p:to>
                                    </p:set>
                                  </p:childTnLst>
                                </p:cTn>
                              </p:par>
                              <p:par>
                                <p:cTn id="210" presetID="22" presetClass="entr" presetSubtype="4" fill="hold" nodeType="withEffect">
                                  <p:stCondLst>
                                    <p:cond delay="250"/>
                                  </p:stCondLst>
                                  <p:childTnLst>
                                    <p:set>
                                      <p:cBhvr>
                                        <p:cTn id="211" dur="1" fill="hold">
                                          <p:stCondLst>
                                            <p:cond delay="0"/>
                                          </p:stCondLst>
                                        </p:cTn>
                                        <p:tgtEl>
                                          <p:spTgt spid="4570"/>
                                        </p:tgtEl>
                                        <p:attrNameLst>
                                          <p:attrName>style.visibility</p:attrName>
                                        </p:attrNameLst>
                                      </p:cBhvr>
                                      <p:to>
                                        <p:strVal val="visible"/>
                                      </p:to>
                                    </p:set>
                                    <p:animEffect transition="in" filter="wipe(down)">
                                      <p:cBhvr>
                                        <p:cTn id="212" dur="500"/>
                                        <p:tgtEl>
                                          <p:spTgt spid="4570"/>
                                        </p:tgtEl>
                                      </p:cBhvr>
                                    </p:animEffect>
                                  </p:childTnLst>
                                </p:cTn>
                              </p:par>
                            </p:childTnLst>
                          </p:cTn>
                        </p:par>
                        <p:par>
                          <p:cTn id="213" fill="hold">
                            <p:stCondLst>
                              <p:cond delay="5750"/>
                            </p:stCondLst>
                            <p:childTnLst>
                              <p:par>
                                <p:cTn id="214" presetID="22" presetClass="entr" presetSubtype="4" fill="hold" nodeType="afterEffect">
                                  <p:stCondLst>
                                    <p:cond delay="0"/>
                                  </p:stCondLst>
                                  <p:childTnLst>
                                    <p:set>
                                      <p:cBhvr>
                                        <p:cTn id="215" dur="1" fill="hold">
                                          <p:stCondLst>
                                            <p:cond delay="0"/>
                                          </p:stCondLst>
                                        </p:cTn>
                                        <p:tgtEl>
                                          <p:spTgt spid="4501"/>
                                        </p:tgtEl>
                                        <p:attrNameLst>
                                          <p:attrName>style.visibility</p:attrName>
                                        </p:attrNameLst>
                                      </p:cBhvr>
                                      <p:to>
                                        <p:strVal val="visible"/>
                                      </p:to>
                                    </p:set>
                                    <p:animEffect transition="in" filter="wipe(down)">
                                      <p:cBhvr>
                                        <p:cTn id="216" dur="500"/>
                                        <p:tgtEl>
                                          <p:spTgt spid="4501"/>
                                        </p:tgtEl>
                                      </p:cBhvr>
                                    </p:animEffect>
                                  </p:childTnLst>
                                </p:cTn>
                              </p:par>
                            </p:childTnLst>
                          </p:cTn>
                        </p:par>
                        <p:par>
                          <p:cTn id="217" fill="hold">
                            <p:stCondLst>
                              <p:cond delay="6250"/>
                            </p:stCondLst>
                            <p:childTnLst>
                              <p:par>
                                <p:cTn id="218" presetID="22" presetClass="entr" presetSubtype="4" fill="hold" nodeType="afterEffect">
                                  <p:stCondLst>
                                    <p:cond delay="0"/>
                                  </p:stCondLst>
                                  <p:childTnLst>
                                    <p:set>
                                      <p:cBhvr>
                                        <p:cTn id="219" dur="1" fill="hold">
                                          <p:stCondLst>
                                            <p:cond delay="0"/>
                                          </p:stCondLst>
                                        </p:cTn>
                                        <p:tgtEl>
                                          <p:spTgt spid="4422"/>
                                        </p:tgtEl>
                                        <p:attrNameLst>
                                          <p:attrName>style.visibility</p:attrName>
                                        </p:attrNameLst>
                                      </p:cBhvr>
                                      <p:to>
                                        <p:strVal val="visible"/>
                                      </p:to>
                                    </p:set>
                                    <p:animEffect transition="in" filter="wipe(down)">
                                      <p:cBhvr>
                                        <p:cTn id="220" dur="500"/>
                                        <p:tgtEl>
                                          <p:spTgt spid="4422"/>
                                        </p:tgtEl>
                                      </p:cBhvr>
                                    </p:animEffect>
                                  </p:childTnLst>
                                </p:cTn>
                              </p:par>
                              <p:par>
                                <p:cTn id="221" presetID="22" presetClass="entr" presetSubtype="4" fill="hold" nodeType="withEffect">
                                  <p:stCondLst>
                                    <p:cond delay="0"/>
                                  </p:stCondLst>
                                  <p:childTnLst>
                                    <p:set>
                                      <p:cBhvr>
                                        <p:cTn id="222" dur="1" fill="hold">
                                          <p:stCondLst>
                                            <p:cond delay="0"/>
                                          </p:stCondLst>
                                        </p:cTn>
                                        <p:tgtEl>
                                          <p:spTgt spid="4524"/>
                                        </p:tgtEl>
                                        <p:attrNameLst>
                                          <p:attrName>style.visibility</p:attrName>
                                        </p:attrNameLst>
                                      </p:cBhvr>
                                      <p:to>
                                        <p:strVal val="visible"/>
                                      </p:to>
                                    </p:set>
                                    <p:animEffect transition="in" filter="wipe(down)">
                                      <p:cBhvr>
                                        <p:cTn id="223" dur="500"/>
                                        <p:tgtEl>
                                          <p:spTgt spid="4524"/>
                                        </p:tgtEl>
                                      </p:cBhvr>
                                    </p:animEffect>
                                  </p:childTnLst>
                                </p:cTn>
                              </p:par>
                              <p:par>
                                <p:cTn id="224" presetID="22" presetClass="entr" presetSubtype="4" fill="hold" nodeType="withEffect">
                                  <p:stCondLst>
                                    <p:cond delay="0"/>
                                  </p:stCondLst>
                                  <p:childTnLst>
                                    <p:set>
                                      <p:cBhvr>
                                        <p:cTn id="225" dur="1" fill="hold">
                                          <p:stCondLst>
                                            <p:cond delay="0"/>
                                          </p:stCondLst>
                                        </p:cTn>
                                        <p:tgtEl>
                                          <p:spTgt spid="4547"/>
                                        </p:tgtEl>
                                        <p:attrNameLst>
                                          <p:attrName>style.visibility</p:attrName>
                                        </p:attrNameLst>
                                      </p:cBhvr>
                                      <p:to>
                                        <p:strVal val="visible"/>
                                      </p:to>
                                    </p:set>
                                    <p:animEffect transition="in" filter="wipe(down)">
                                      <p:cBhvr>
                                        <p:cTn id="226" dur="500"/>
                                        <p:tgtEl>
                                          <p:spTgt spid="4547"/>
                                        </p:tgtEl>
                                      </p:cBhvr>
                                    </p:animEffect>
                                  </p:childTnLst>
                                </p:cTn>
                              </p:par>
                            </p:childTnLst>
                          </p:cTn>
                        </p:par>
                        <p:par>
                          <p:cTn id="227" fill="hold">
                            <p:stCondLst>
                              <p:cond delay="6750"/>
                            </p:stCondLst>
                            <p:childTnLst>
                              <p:par>
                                <p:cTn id="228" presetID="10" presetClass="exit" presetSubtype="0" fill="hold" nodeType="afterEffect">
                                  <p:stCondLst>
                                    <p:cond delay="0"/>
                                  </p:stCondLst>
                                  <p:childTnLst>
                                    <p:animEffect transition="out" filter="fade">
                                      <p:cBhvr>
                                        <p:cTn id="229" dur="500"/>
                                        <p:tgtEl>
                                          <p:spTgt spid="4570"/>
                                        </p:tgtEl>
                                      </p:cBhvr>
                                    </p:animEffect>
                                    <p:set>
                                      <p:cBhvr>
                                        <p:cTn id="230" dur="1" fill="hold">
                                          <p:stCondLst>
                                            <p:cond delay="499"/>
                                          </p:stCondLst>
                                        </p:cTn>
                                        <p:tgtEl>
                                          <p:spTgt spid="4570"/>
                                        </p:tgtEl>
                                        <p:attrNameLst>
                                          <p:attrName>style.visibility</p:attrName>
                                        </p:attrNameLst>
                                      </p:cBhvr>
                                      <p:to>
                                        <p:strVal val="hidden"/>
                                      </p:to>
                                    </p:set>
                                  </p:childTnLst>
                                </p:cTn>
                              </p:par>
                            </p:childTnLst>
                          </p:cTn>
                        </p:par>
                        <p:par>
                          <p:cTn id="231" fill="hold">
                            <p:stCondLst>
                              <p:cond delay="7250"/>
                            </p:stCondLst>
                            <p:childTnLst>
                              <p:par>
                                <p:cTn id="232" presetID="22" presetClass="entr" presetSubtype="4" fill="hold" nodeType="afterEffect">
                                  <p:stCondLst>
                                    <p:cond delay="0"/>
                                  </p:stCondLst>
                                  <p:childTnLst>
                                    <p:set>
                                      <p:cBhvr>
                                        <p:cTn id="233" dur="1" fill="hold">
                                          <p:stCondLst>
                                            <p:cond delay="0"/>
                                          </p:stCondLst>
                                        </p:cTn>
                                        <p:tgtEl>
                                          <p:spTgt spid="4473"/>
                                        </p:tgtEl>
                                        <p:attrNameLst>
                                          <p:attrName>style.visibility</p:attrName>
                                        </p:attrNameLst>
                                      </p:cBhvr>
                                      <p:to>
                                        <p:strVal val="visible"/>
                                      </p:to>
                                    </p:set>
                                    <p:animEffect transition="in" filter="wipe(down)">
                                      <p:cBhvr>
                                        <p:cTn id="234" dur="500"/>
                                        <p:tgtEl>
                                          <p:spTgt spid="4473"/>
                                        </p:tgtEl>
                                      </p:cBhvr>
                                    </p:animEffect>
                                  </p:childTnLst>
                                </p:cTn>
                              </p:par>
                            </p:childTnLst>
                          </p:cTn>
                        </p:par>
                        <p:par>
                          <p:cTn id="235" fill="hold">
                            <p:stCondLst>
                              <p:cond delay="7750"/>
                            </p:stCondLst>
                            <p:childTnLst>
                              <p:par>
                                <p:cTn id="236" presetID="22" presetClass="exit" presetSubtype="4" fill="hold" nodeType="afterEffect">
                                  <p:stCondLst>
                                    <p:cond delay="0"/>
                                  </p:stCondLst>
                                  <p:childTnLst>
                                    <p:animEffect transition="out" filter="wipe(down)">
                                      <p:cBhvr>
                                        <p:cTn id="237" dur="500"/>
                                        <p:tgtEl>
                                          <p:spTgt spid="4609"/>
                                        </p:tgtEl>
                                      </p:cBhvr>
                                    </p:animEffect>
                                    <p:set>
                                      <p:cBhvr>
                                        <p:cTn id="238" dur="1" fill="hold">
                                          <p:stCondLst>
                                            <p:cond delay="499"/>
                                          </p:stCondLst>
                                        </p:cTn>
                                        <p:tgtEl>
                                          <p:spTgt spid="4609"/>
                                        </p:tgtEl>
                                        <p:attrNameLst>
                                          <p:attrName>style.visibility</p:attrName>
                                        </p:attrNameLst>
                                      </p:cBhvr>
                                      <p:to>
                                        <p:strVal val="hidden"/>
                                      </p:to>
                                    </p:set>
                                  </p:childTnLst>
                                </p:cTn>
                              </p:par>
                            </p:childTnLst>
                          </p:cTn>
                        </p:par>
                        <p:par>
                          <p:cTn id="239" fill="hold">
                            <p:stCondLst>
                              <p:cond delay="8250"/>
                            </p:stCondLst>
                            <p:childTnLst>
                              <p:par>
                                <p:cTn id="240" presetID="10" presetClass="entr" presetSubtype="0" fill="hold" nodeType="afterEffect">
                                  <p:stCondLst>
                                    <p:cond delay="0"/>
                                  </p:stCondLst>
                                  <p:childTnLst>
                                    <p:set>
                                      <p:cBhvr>
                                        <p:cTn id="241" dur="1" fill="hold">
                                          <p:stCondLst>
                                            <p:cond delay="0"/>
                                          </p:stCondLst>
                                        </p:cTn>
                                        <p:tgtEl>
                                          <p:spTgt spid="4600"/>
                                        </p:tgtEl>
                                        <p:attrNameLst>
                                          <p:attrName>style.visibility</p:attrName>
                                        </p:attrNameLst>
                                      </p:cBhvr>
                                      <p:to>
                                        <p:strVal val="visible"/>
                                      </p:to>
                                    </p:set>
                                    <p:animEffect transition="in" filter="fade">
                                      <p:cBhvr>
                                        <p:cTn id="242" dur="500"/>
                                        <p:tgtEl>
                                          <p:spTgt spid="4600"/>
                                        </p:tgtEl>
                                      </p:cBhvr>
                                    </p:animEffect>
                                  </p:childTnLst>
                                </p:cTn>
                              </p:par>
                              <p:par>
                                <p:cTn id="243" presetID="22" presetClass="entr" presetSubtype="4" fill="hold" grpId="0" nodeType="withEffect">
                                  <p:stCondLst>
                                    <p:cond delay="0"/>
                                  </p:stCondLst>
                                  <p:childTnLst>
                                    <p:set>
                                      <p:cBhvr>
                                        <p:cTn id="244" dur="1" fill="hold">
                                          <p:stCondLst>
                                            <p:cond delay="0"/>
                                          </p:stCondLst>
                                        </p:cTn>
                                        <p:tgtEl>
                                          <p:spTgt spid="4610"/>
                                        </p:tgtEl>
                                        <p:attrNameLst>
                                          <p:attrName>style.visibility</p:attrName>
                                        </p:attrNameLst>
                                      </p:cBhvr>
                                      <p:to>
                                        <p:strVal val="visible"/>
                                      </p:to>
                                    </p:set>
                                    <p:animEffect transition="in" filter="wipe(down)">
                                      <p:cBhvr>
                                        <p:cTn id="245" dur="500"/>
                                        <p:tgtEl>
                                          <p:spTgt spid="4610"/>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4611"/>
                                        </p:tgtEl>
                                        <p:attrNameLst>
                                          <p:attrName>style.visibility</p:attrName>
                                        </p:attrNameLst>
                                      </p:cBhvr>
                                      <p:to>
                                        <p:strVal val="visible"/>
                                      </p:to>
                                    </p:set>
                                    <p:animEffect transition="in" filter="wipe(down)">
                                      <p:cBhvr>
                                        <p:cTn id="248" dur="500"/>
                                        <p:tgtEl>
                                          <p:spTgt spid="4611"/>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4612"/>
                                        </p:tgtEl>
                                        <p:attrNameLst>
                                          <p:attrName>style.visibility</p:attrName>
                                        </p:attrNameLst>
                                      </p:cBhvr>
                                      <p:to>
                                        <p:strVal val="visible"/>
                                      </p:to>
                                    </p:set>
                                    <p:animEffect transition="in" filter="wipe(down)">
                                      <p:cBhvr>
                                        <p:cTn id="251" dur="500"/>
                                        <p:tgtEl>
                                          <p:spTgt spid="4612"/>
                                        </p:tgtEl>
                                      </p:cBhvr>
                                    </p:animEffect>
                                  </p:childTnLst>
                                </p:cTn>
                              </p:par>
                              <p:par>
                                <p:cTn id="252" presetID="22" presetClass="entr" presetSubtype="4" fill="hold" grpId="0" nodeType="withEffect">
                                  <p:stCondLst>
                                    <p:cond delay="0"/>
                                  </p:stCondLst>
                                  <p:childTnLst>
                                    <p:set>
                                      <p:cBhvr>
                                        <p:cTn id="253" dur="1" fill="hold">
                                          <p:stCondLst>
                                            <p:cond delay="0"/>
                                          </p:stCondLst>
                                        </p:cTn>
                                        <p:tgtEl>
                                          <p:spTgt spid="4613"/>
                                        </p:tgtEl>
                                        <p:attrNameLst>
                                          <p:attrName>style.visibility</p:attrName>
                                        </p:attrNameLst>
                                      </p:cBhvr>
                                      <p:to>
                                        <p:strVal val="visible"/>
                                      </p:to>
                                    </p:set>
                                    <p:animEffect transition="in" filter="wipe(down)">
                                      <p:cBhvr>
                                        <p:cTn id="254" dur="500"/>
                                        <p:tgtEl>
                                          <p:spTgt spid="4613"/>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4614"/>
                                        </p:tgtEl>
                                        <p:attrNameLst>
                                          <p:attrName>style.visibility</p:attrName>
                                        </p:attrNameLst>
                                      </p:cBhvr>
                                      <p:to>
                                        <p:strVal val="visible"/>
                                      </p:to>
                                    </p:set>
                                    <p:animEffect transition="in" filter="wipe(down)">
                                      <p:cBhvr>
                                        <p:cTn id="257" dur="500"/>
                                        <p:tgtEl>
                                          <p:spTgt spid="4614"/>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4615"/>
                                        </p:tgtEl>
                                        <p:attrNameLst>
                                          <p:attrName>style.visibility</p:attrName>
                                        </p:attrNameLst>
                                      </p:cBhvr>
                                      <p:to>
                                        <p:strVal val="visible"/>
                                      </p:to>
                                    </p:set>
                                    <p:animEffect transition="in" filter="wipe(down)">
                                      <p:cBhvr>
                                        <p:cTn id="260" dur="500"/>
                                        <p:tgtEl>
                                          <p:spTgt spid="4615"/>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4616"/>
                                        </p:tgtEl>
                                        <p:attrNameLst>
                                          <p:attrName>style.visibility</p:attrName>
                                        </p:attrNameLst>
                                      </p:cBhvr>
                                      <p:to>
                                        <p:strVal val="visible"/>
                                      </p:to>
                                    </p:set>
                                    <p:animEffect transition="in" filter="wipe(down)">
                                      <p:cBhvr>
                                        <p:cTn id="263" dur="500"/>
                                        <p:tgtEl>
                                          <p:spTgt spid="4616"/>
                                        </p:tgtEl>
                                      </p:cBhvr>
                                    </p:animEffect>
                                  </p:childTnLst>
                                </p:cTn>
                              </p:par>
                              <p:par>
                                <p:cTn id="264" presetID="22" presetClass="entr" presetSubtype="4" fill="hold" grpId="0" nodeType="withEffect">
                                  <p:stCondLst>
                                    <p:cond delay="0"/>
                                  </p:stCondLst>
                                  <p:childTnLst>
                                    <p:set>
                                      <p:cBhvr>
                                        <p:cTn id="265" dur="1" fill="hold">
                                          <p:stCondLst>
                                            <p:cond delay="0"/>
                                          </p:stCondLst>
                                        </p:cTn>
                                        <p:tgtEl>
                                          <p:spTgt spid="4617"/>
                                        </p:tgtEl>
                                        <p:attrNameLst>
                                          <p:attrName>style.visibility</p:attrName>
                                        </p:attrNameLst>
                                      </p:cBhvr>
                                      <p:to>
                                        <p:strVal val="visible"/>
                                      </p:to>
                                    </p:set>
                                    <p:animEffect transition="in" filter="wipe(down)">
                                      <p:cBhvr>
                                        <p:cTn id="266" dur="500"/>
                                        <p:tgtEl>
                                          <p:spTgt spid="4617"/>
                                        </p:tgtEl>
                                      </p:cBhvr>
                                    </p:animEffect>
                                  </p:childTnLst>
                                </p:cTn>
                              </p:par>
                              <p:par>
                                <p:cTn id="267" presetID="22" presetClass="entr" presetSubtype="4" fill="hold" grpId="0" nodeType="withEffect">
                                  <p:stCondLst>
                                    <p:cond delay="0"/>
                                  </p:stCondLst>
                                  <p:childTnLst>
                                    <p:set>
                                      <p:cBhvr>
                                        <p:cTn id="268" dur="1" fill="hold">
                                          <p:stCondLst>
                                            <p:cond delay="0"/>
                                          </p:stCondLst>
                                        </p:cTn>
                                        <p:tgtEl>
                                          <p:spTgt spid="4618"/>
                                        </p:tgtEl>
                                        <p:attrNameLst>
                                          <p:attrName>style.visibility</p:attrName>
                                        </p:attrNameLst>
                                      </p:cBhvr>
                                      <p:to>
                                        <p:strVal val="visible"/>
                                      </p:to>
                                    </p:set>
                                    <p:animEffect transition="in" filter="wipe(down)">
                                      <p:cBhvr>
                                        <p:cTn id="269" dur="500"/>
                                        <p:tgtEl>
                                          <p:spTgt spid="4618"/>
                                        </p:tgtEl>
                                      </p:cBhvr>
                                    </p:animEffect>
                                  </p:childTnLst>
                                </p:cTn>
                              </p:par>
                              <p:par>
                                <p:cTn id="270" presetID="22" presetClass="entr" presetSubtype="4" fill="hold" grpId="0" nodeType="withEffect">
                                  <p:stCondLst>
                                    <p:cond delay="0"/>
                                  </p:stCondLst>
                                  <p:childTnLst>
                                    <p:set>
                                      <p:cBhvr>
                                        <p:cTn id="271" dur="1" fill="hold">
                                          <p:stCondLst>
                                            <p:cond delay="0"/>
                                          </p:stCondLst>
                                        </p:cTn>
                                        <p:tgtEl>
                                          <p:spTgt spid="4619"/>
                                        </p:tgtEl>
                                        <p:attrNameLst>
                                          <p:attrName>style.visibility</p:attrName>
                                        </p:attrNameLst>
                                      </p:cBhvr>
                                      <p:to>
                                        <p:strVal val="visible"/>
                                      </p:to>
                                    </p:set>
                                    <p:animEffect transition="in" filter="wipe(down)">
                                      <p:cBhvr>
                                        <p:cTn id="272" dur="500"/>
                                        <p:tgtEl>
                                          <p:spTgt spid="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7" grpId="0" animBg="1"/>
      <p:bldP spid="4068" grpId="0" animBg="1"/>
      <p:bldP spid="4598" grpId="0" animBg="1"/>
      <p:bldP spid="4599" grpId="0" animBg="1"/>
      <p:bldP spid="4604" grpId="0"/>
      <p:bldP spid="4605" grpId="0"/>
      <p:bldP spid="4606" grpId="0"/>
      <p:bldP spid="4607" grpId="0"/>
      <p:bldP spid="4608" grpId="0"/>
      <p:bldP spid="4610" grpId="0"/>
      <p:bldP spid="4611" grpId="0"/>
      <p:bldP spid="4612" grpId="0"/>
      <p:bldP spid="4613" grpId="0"/>
      <p:bldP spid="4614" grpId="0"/>
      <p:bldP spid="4615" grpId="0"/>
      <p:bldP spid="4616" grpId="0"/>
      <p:bldP spid="4617" grpId="0"/>
      <p:bldP spid="4618" grpId="0"/>
      <p:bldP spid="46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7" name="Group 556">
            <a:extLst>
              <a:ext uri="{FF2B5EF4-FFF2-40B4-BE49-F238E27FC236}">
                <a16:creationId xmlns:a16="http://schemas.microsoft.com/office/drawing/2014/main" id="{2D8A7125-4CC7-B0FB-B99A-11A9D0227BE8}"/>
              </a:ext>
            </a:extLst>
          </p:cNvPr>
          <p:cNvGrpSpPr/>
          <p:nvPr/>
        </p:nvGrpSpPr>
        <p:grpSpPr>
          <a:xfrm>
            <a:off x="1581508" y="3424791"/>
            <a:ext cx="544118" cy="693606"/>
            <a:chOff x="984152" y="2995242"/>
            <a:chExt cx="544118" cy="693606"/>
          </a:xfrm>
        </p:grpSpPr>
        <p:pic>
          <p:nvPicPr>
            <p:cNvPr id="558" name="Picture 557" descr="A person in a dark room&#10;&#10;Description automatically generated">
              <a:extLst>
                <a:ext uri="{FF2B5EF4-FFF2-40B4-BE49-F238E27FC236}">
                  <a16:creationId xmlns:a16="http://schemas.microsoft.com/office/drawing/2014/main" id="{89578695-ADDA-AB38-4418-C8902E539E39}"/>
                </a:ext>
              </a:extLst>
            </p:cNvPr>
            <p:cNvPicPr>
              <a:picLocks noChangeAspect="1"/>
            </p:cNvPicPr>
            <p:nvPr/>
          </p:nvPicPr>
          <p:blipFill>
            <a:blip r:embed="rId2"/>
            <a:stretch>
              <a:fillRect/>
            </a:stretch>
          </p:blipFill>
          <p:spPr>
            <a:xfrm>
              <a:off x="984152" y="3144730"/>
              <a:ext cx="544118" cy="544118"/>
            </a:xfrm>
            <a:prstGeom prst="rect">
              <a:avLst/>
            </a:prstGeom>
            <a:noFill/>
            <a:ln>
              <a:noFill/>
            </a:ln>
            <a:effectLst/>
          </p:spPr>
        </p:pic>
        <p:sp>
          <p:nvSpPr>
            <p:cNvPr id="559" name="Google Shape;5126;p57">
              <a:extLst>
                <a:ext uri="{FF2B5EF4-FFF2-40B4-BE49-F238E27FC236}">
                  <a16:creationId xmlns:a16="http://schemas.microsoft.com/office/drawing/2014/main" id="{96AEECD9-60FB-33B6-B196-CA3E72FE295D}"/>
                </a:ext>
              </a:extLst>
            </p:cNvPr>
            <p:cNvSpPr/>
            <p:nvPr/>
          </p:nvSpPr>
          <p:spPr>
            <a:xfrm>
              <a:off x="1029336" y="2995242"/>
              <a:ext cx="115750" cy="117738"/>
            </a:xfrm>
            <a:prstGeom prst="ellipse">
              <a:avLst/>
            </a:prstGeom>
            <a:solidFill>
              <a:srgbClr val="AAE57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126;p57">
              <a:extLst>
                <a:ext uri="{FF2B5EF4-FFF2-40B4-BE49-F238E27FC236}">
                  <a16:creationId xmlns:a16="http://schemas.microsoft.com/office/drawing/2014/main" id="{4254AA4A-9957-4BE0-4246-52E5CB91DC45}"/>
                </a:ext>
              </a:extLst>
            </p:cNvPr>
            <p:cNvSpPr/>
            <p:nvPr/>
          </p:nvSpPr>
          <p:spPr>
            <a:xfrm>
              <a:off x="1198336" y="2995242"/>
              <a:ext cx="115750" cy="117738"/>
            </a:xfrm>
            <a:prstGeom prst="ellipse">
              <a:avLst/>
            </a:prstGeom>
            <a:solidFill>
              <a:srgbClr val="AAE57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126;p57">
              <a:extLst>
                <a:ext uri="{FF2B5EF4-FFF2-40B4-BE49-F238E27FC236}">
                  <a16:creationId xmlns:a16="http://schemas.microsoft.com/office/drawing/2014/main" id="{E1C65272-53AF-636C-511E-09AB80B9A857}"/>
                </a:ext>
              </a:extLst>
            </p:cNvPr>
            <p:cNvSpPr/>
            <p:nvPr/>
          </p:nvSpPr>
          <p:spPr>
            <a:xfrm>
              <a:off x="1367336" y="2995242"/>
              <a:ext cx="119659"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 name="Group 561">
            <a:extLst>
              <a:ext uri="{FF2B5EF4-FFF2-40B4-BE49-F238E27FC236}">
                <a16:creationId xmlns:a16="http://schemas.microsoft.com/office/drawing/2014/main" id="{51CFAEB6-AD8A-340E-47C4-04D667C9D72D}"/>
              </a:ext>
            </a:extLst>
          </p:cNvPr>
          <p:cNvGrpSpPr/>
          <p:nvPr/>
        </p:nvGrpSpPr>
        <p:grpSpPr>
          <a:xfrm>
            <a:off x="3994352" y="3402661"/>
            <a:ext cx="544118" cy="693606"/>
            <a:chOff x="984152" y="2995242"/>
            <a:chExt cx="544118" cy="693606"/>
          </a:xfrm>
        </p:grpSpPr>
        <p:pic>
          <p:nvPicPr>
            <p:cNvPr id="563" name="Picture 562" descr="A person in a dark room&#10;&#10;Description automatically generated">
              <a:extLst>
                <a:ext uri="{FF2B5EF4-FFF2-40B4-BE49-F238E27FC236}">
                  <a16:creationId xmlns:a16="http://schemas.microsoft.com/office/drawing/2014/main" id="{6EDEA592-2CA9-F3FD-4D6D-0B485B24CFE1}"/>
                </a:ext>
              </a:extLst>
            </p:cNvPr>
            <p:cNvPicPr>
              <a:picLocks noChangeAspect="1"/>
            </p:cNvPicPr>
            <p:nvPr/>
          </p:nvPicPr>
          <p:blipFill>
            <a:blip r:embed="rId2"/>
            <a:stretch>
              <a:fillRect/>
            </a:stretch>
          </p:blipFill>
          <p:spPr>
            <a:xfrm>
              <a:off x="984152" y="3144730"/>
              <a:ext cx="544118" cy="544118"/>
            </a:xfrm>
            <a:prstGeom prst="rect">
              <a:avLst/>
            </a:prstGeom>
          </p:spPr>
        </p:pic>
        <p:sp>
          <p:nvSpPr>
            <p:cNvPr id="564" name="Google Shape;5126;p57">
              <a:extLst>
                <a:ext uri="{FF2B5EF4-FFF2-40B4-BE49-F238E27FC236}">
                  <a16:creationId xmlns:a16="http://schemas.microsoft.com/office/drawing/2014/main" id="{251ECDB8-C5F6-9F65-318C-FAD2128862A0}"/>
                </a:ext>
              </a:extLst>
            </p:cNvPr>
            <p:cNvSpPr/>
            <p:nvPr/>
          </p:nvSpPr>
          <p:spPr>
            <a:xfrm>
              <a:off x="1029336" y="2995242"/>
              <a:ext cx="115750" cy="117738"/>
            </a:xfrm>
            <a:prstGeom prst="ellipse">
              <a:avLst/>
            </a:prstGeom>
            <a:solidFill>
              <a:srgbClr val="AAE57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126;p57">
              <a:extLst>
                <a:ext uri="{FF2B5EF4-FFF2-40B4-BE49-F238E27FC236}">
                  <a16:creationId xmlns:a16="http://schemas.microsoft.com/office/drawing/2014/main" id="{267644BC-95A7-7445-1247-6E43DE37E434}"/>
                </a:ext>
              </a:extLst>
            </p:cNvPr>
            <p:cNvSpPr/>
            <p:nvPr/>
          </p:nvSpPr>
          <p:spPr>
            <a:xfrm>
              <a:off x="1198336" y="2995242"/>
              <a:ext cx="115750" cy="117738"/>
            </a:xfrm>
            <a:prstGeom prst="ellipse">
              <a:avLst/>
            </a:prstGeom>
            <a:solidFill>
              <a:srgbClr val="AAE57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126;p57">
              <a:extLst>
                <a:ext uri="{FF2B5EF4-FFF2-40B4-BE49-F238E27FC236}">
                  <a16:creationId xmlns:a16="http://schemas.microsoft.com/office/drawing/2014/main" id="{BAC1CF09-3F3F-7034-0965-4E256B3417C8}"/>
                </a:ext>
              </a:extLst>
            </p:cNvPr>
            <p:cNvSpPr/>
            <p:nvPr/>
          </p:nvSpPr>
          <p:spPr>
            <a:xfrm>
              <a:off x="1367336" y="2995242"/>
              <a:ext cx="119659" cy="117738"/>
            </a:xfrm>
            <a:prstGeom prst="ellipse">
              <a:avLst/>
            </a:prstGeom>
            <a:solidFill>
              <a:srgbClr val="AAE57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7" name="Google Shape;6785;p70">
            <a:extLst>
              <a:ext uri="{FF2B5EF4-FFF2-40B4-BE49-F238E27FC236}">
                <a16:creationId xmlns:a16="http://schemas.microsoft.com/office/drawing/2014/main" id="{F8B5BE4A-CF8A-A56F-730B-37E881D5AA6E}"/>
              </a:ext>
            </a:extLst>
          </p:cNvPr>
          <p:cNvGrpSpPr/>
          <p:nvPr/>
        </p:nvGrpSpPr>
        <p:grpSpPr>
          <a:xfrm>
            <a:off x="1753495" y="2240462"/>
            <a:ext cx="264794" cy="438431"/>
            <a:chOff x="5590025" y="4108100"/>
            <a:chExt cx="212925" cy="352550"/>
          </a:xfrm>
        </p:grpSpPr>
        <p:sp>
          <p:nvSpPr>
            <p:cNvPr id="568" name="Google Shape;6786;p70">
              <a:extLst>
                <a:ext uri="{FF2B5EF4-FFF2-40B4-BE49-F238E27FC236}">
                  <a16:creationId xmlns:a16="http://schemas.microsoft.com/office/drawing/2014/main" id="{ED4A39B8-C82E-9B50-48B2-FFD7B2D73D90}"/>
                </a:ext>
              </a:extLst>
            </p:cNvPr>
            <p:cNvSpPr/>
            <p:nvPr/>
          </p:nvSpPr>
          <p:spPr>
            <a:xfrm>
              <a:off x="5617950" y="4113075"/>
              <a:ext cx="157050" cy="174425"/>
            </a:xfrm>
            <a:custGeom>
              <a:avLst/>
              <a:gdLst/>
              <a:ahLst/>
              <a:cxnLst/>
              <a:rect l="l" t="t" r="r" b="b"/>
              <a:pathLst>
                <a:path w="6282" h="6977" extrusionOk="0">
                  <a:moveTo>
                    <a:pt x="3154" y="0"/>
                  </a:moveTo>
                  <a:lnTo>
                    <a:pt x="2831" y="25"/>
                  </a:lnTo>
                  <a:lnTo>
                    <a:pt x="2508" y="75"/>
                  </a:lnTo>
                  <a:lnTo>
                    <a:pt x="2210" y="149"/>
                  </a:lnTo>
                  <a:lnTo>
                    <a:pt x="1912" y="249"/>
                  </a:lnTo>
                  <a:lnTo>
                    <a:pt x="1639" y="398"/>
                  </a:lnTo>
                  <a:lnTo>
                    <a:pt x="1391" y="547"/>
                  </a:lnTo>
                  <a:lnTo>
                    <a:pt x="1143" y="720"/>
                  </a:lnTo>
                  <a:lnTo>
                    <a:pt x="919" y="919"/>
                  </a:lnTo>
                  <a:lnTo>
                    <a:pt x="721" y="1142"/>
                  </a:lnTo>
                  <a:lnTo>
                    <a:pt x="547" y="1391"/>
                  </a:lnTo>
                  <a:lnTo>
                    <a:pt x="373" y="1664"/>
                  </a:lnTo>
                  <a:lnTo>
                    <a:pt x="249" y="1937"/>
                  </a:lnTo>
                  <a:lnTo>
                    <a:pt x="150" y="2210"/>
                  </a:lnTo>
                  <a:lnTo>
                    <a:pt x="75" y="2508"/>
                  </a:lnTo>
                  <a:lnTo>
                    <a:pt x="26" y="2831"/>
                  </a:lnTo>
                  <a:lnTo>
                    <a:pt x="1" y="3153"/>
                  </a:lnTo>
                  <a:lnTo>
                    <a:pt x="1" y="5288"/>
                  </a:lnTo>
                  <a:lnTo>
                    <a:pt x="1" y="5462"/>
                  </a:lnTo>
                  <a:lnTo>
                    <a:pt x="26" y="5636"/>
                  </a:lnTo>
                  <a:lnTo>
                    <a:pt x="75" y="5785"/>
                  </a:lnTo>
                  <a:lnTo>
                    <a:pt x="125" y="5959"/>
                  </a:lnTo>
                  <a:lnTo>
                    <a:pt x="199" y="6108"/>
                  </a:lnTo>
                  <a:lnTo>
                    <a:pt x="299" y="6232"/>
                  </a:lnTo>
                  <a:lnTo>
                    <a:pt x="398" y="6381"/>
                  </a:lnTo>
                  <a:lnTo>
                    <a:pt x="497" y="6480"/>
                  </a:lnTo>
                  <a:lnTo>
                    <a:pt x="621" y="6604"/>
                  </a:lnTo>
                  <a:lnTo>
                    <a:pt x="746" y="6703"/>
                  </a:lnTo>
                  <a:lnTo>
                    <a:pt x="895" y="6778"/>
                  </a:lnTo>
                  <a:lnTo>
                    <a:pt x="1044" y="6852"/>
                  </a:lnTo>
                  <a:lnTo>
                    <a:pt x="1192" y="6902"/>
                  </a:lnTo>
                  <a:lnTo>
                    <a:pt x="1366" y="6952"/>
                  </a:lnTo>
                  <a:lnTo>
                    <a:pt x="1540" y="6977"/>
                  </a:lnTo>
                  <a:lnTo>
                    <a:pt x="4767" y="6977"/>
                  </a:lnTo>
                  <a:lnTo>
                    <a:pt x="4941" y="6952"/>
                  </a:lnTo>
                  <a:lnTo>
                    <a:pt x="5090" y="6902"/>
                  </a:lnTo>
                  <a:lnTo>
                    <a:pt x="5239" y="6852"/>
                  </a:lnTo>
                  <a:lnTo>
                    <a:pt x="5388" y="6778"/>
                  </a:lnTo>
                  <a:lnTo>
                    <a:pt x="5537" y="6703"/>
                  </a:lnTo>
                  <a:lnTo>
                    <a:pt x="5661" y="6604"/>
                  </a:lnTo>
                  <a:lnTo>
                    <a:pt x="5785" y="6480"/>
                  </a:lnTo>
                  <a:lnTo>
                    <a:pt x="5909" y="6381"/>
                  </a:lnTo>
                  <a:lnTo>
                    <a:pt x="6009" y="6232"/>
                  </a:lnTo>
                  <a:lnTo>
                    <a:pt x="6083" y="6108"/>
                  </a:lnTo>
                  <a:lnTo>
                    <a:pt x="6158" y="5959"/>
                  </a:lnTo>
                  <a:lnTo>
                    <a:pt x="6207" y="5785"/>
                  </a:lnTo>
                  <a:lnTo>
                    <a:pt x="6257" y="5636"/>
                  </a:lnTo>
                  <a:lnTo>
                    <a:pt x="6282" y="5462"/>
                  </a:lnTo>
                  <a:lnTo>
                    <a:pt x="6282" y="5288"/>
                  </a:lnTo>
                  <a:lnTo>
                    <a:pt x="6282" y="3153"/>
                  </a:lnTo>
                  <a:lnTo>
                    <a:pt x="6282" y="2831"/>
                  </a:lnTo>
                  <a:lnTo>
                    <a:pt x="6232" y="2508"/>
                  </a:lnTo>
                  <a:lnTo>
                    <a:pt x="6158" y="2210"/>
                  </a:lnTo>
                  <a:lnTo>
                    <a:pt x="6034" y="1937"/>
                  </a:lnTo>
                  <a:lnTo>
                    <a:pt x="5909" y="1664"/>
                  </a:lnTo>
                  <a:lnTo>
                    <a:pt x="5761" y="1391"/>
                  </a:lnTo>
                  <a:lnTo>
                    <a:pt x="5562" y="1142"/>
                  </a:lnTo>
                  <a:lnTo>
                    <a:pt x="5363" y="919"/>
                  </a:lnTo>
                  <a:lnTo>
                    <a:pt x="5140" y="720"/>
                  </a:lnTo>
                  <a:lnTo>
                    <a:pt x="4892" y="547"/>
                  </a:lnTo>
                  <a:lnTo>
                    <a:pt x="4643" y="398"/>
                  </a:lnTo>
                  <a:lnTo>
                    <a:pt x="4370" y="249"/>
                  </a:lnTo>
                  <a:lnTo>
                    <a:pt x="4072" y="149"/>
                  </a:lnTo>
                  <a:lnTo>
                    <a:pt x="3774" y="75"/>
                  </a:lnTo>
                  <a:lnTo>
                    <a:pt x="3477" y="25"/>
                  </a:lnTo>
                  <a:lnTo>
                    <a:pt x="3154"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6787;p70">
              <a:extLst>
                <a:ext uri="{FF2B5EF4-FFF2-40B4-BE49-F238E27FC236}">
                  <a16:creationId xmlns:a16="http://schemas.microsoft.com/office/drawing/2014/main" id="{CF1A49C2-2C03-DD36-129D-1685BFE2CE78}"/>
                </a:ext>
              </a:extLst>
            </p:cNvPr>
            <p:cNvSpPr/>
            <p:nvPr/>
          </p:nvSpPr>
          <p:spPr>
            <a:xfrm>
              <a:off x="5595000" y="4270100"/>
              <a:ext cx="202975" cy="184975"/>
            </a:xfrm>
            <a:custGeom>
              <a:avLst/>
              <a:gdLst/>
              <a:ahLst/>
              <a:cxnLst/>
              <a:rect l="l" t="t" r="r" b="b"/>
              <a:pathLst>
                <a:path w="8119" h="7399" extrusionOk="0">
                  <a:moveTo>
                    <a:pt x="1887" y="0"/>
                  </a:moveTo>
                  <a:lnTo>
                    <a:pt x="1614" y="75"/>
                  </a:lnTo>
                  <a:lnTo>
                    <a:pt x="1341" y="149"/>
                  </a:lnTo>
                  <a:lnTo>
                    <a:pt x="1093" y="273"/>
                  </a:lnTo>
                  <a:lnTo>
                    <a:pt x="869" y="422"/>
                  </a:lnTo>
                  <a:lnTo>
                    <a:pt x="671" y="621"/>
                  </a:lnTo>
                  <a:lnTo>
                    <a:pt x="472" y="820"/>
                  </a:lnTo>
                  <a:lnTo>
                    <a:pt x="323" y="1043"/>
                  </a:lnTo>
                  <a:lnTo>
                    <a:pt x="174" y="1291"/>
                  </a:lnTo>
                  <a:lnTo>
                    <a:pt x="100" y="1564"/>
                  </a:lnTo>
                  <a:lnTo>
                    <a:pt x="25" y="1862"/>
                  </a:lnTo>
                  <a:lnTo>
                    <a:pt x="0" y="2160"/>
                  </a:lnTo>
                  <a:lnTo>
                    <a:pt x="0" y="7399"/>
                  </a:lnTo>
                  <a:lnTo>
                    <a:pt x="8118" y="7399"/>
                  </a:lnTo>
                  <a:lnTo>
                    <a:pt x="8118" y="2160"/>
                  </a:lnTo>
                  <a:lnTo>
                    <a:pt x="8094" y="1862"/>
                  </a:lnTo>
                  <a:lnTo>
                    <a:pt x="8044" y="1564"/>
                  </a:lnTo>
                  <a:lnTo>
                    <a:pt x="7945" y="1291"/>
                  </a:lnTo>
                  <a:lnTo>
                    <a:pt x="7821" y="1043"/>
                  </a:lnTo>
                  <a:lnTo>
                    <a:pt x="7647" y="820"/>
                  </a:lnTo>
                  <a:lnTo>
                    <a:pt x="7473" y="621"/>
                  </a:lnTo>
                  <a:lnTo>
                    <a:pt x="7250" y="422"/>
                  </a:lnTo>
                  <a:lnTo>
                    <a:pt x="7026" y="273"/>
                  </a:lnTo>
                  <a:lnTo>
                    <a:pt x="6778" y="149"/>
                  </a:lnTo>
                  <a:lnTo>
                    <a:pt x="6505" y="75"/>
                  </a:lnTo>
                  <a:lnTo>
                    <a:pt x="6232"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6788;p70">
              <a:extLst>
                <a:ext uri="{FF2B5EF4-FFF2-40B4-BE49-F238E27FC236}">
                  <a16:creationId xmlns:a16="http://schemas.microsoft.com/office/drawing/2014/main" id="{BDE720A1-3EA9-F6EA-0EA5-D77241EF8FF3}"/>
                </a:ext>
              </a:extLst>
            </p:cNvPr>
            <p:cNvSpPr/>
            <p:nvPr/>
          </p:nvSpPr>
          <p:spPr>
            <a:xfrm>
              <a:off x="5622300" y="4270100"/>
              <a:ext cx="148375" cy="184975"/>
            </a:xfrm>
            <a:custGeom>
              <a:avLst/>
              <a:gdLst/>
              <a:ahLst/>
              <a:cxnLst/>
              <a:rect l="l" t="t" r="r" b="b"/>
              <a:pathLst>
                <a:path w="5935" h="7399" extrusionOk="0">
                  <a:moveTo>
                    <a:pt x="795" y="0"/>
                  </a:moveTo>
                  <a:lnTo>
                    <a:pt x="522" y="75"/>
                  </a:lnTo>
                  <a:lnTo>
                    <a:pt x="249" y="149"/>
                  </a:lnTo>
                  <a:lnTo>
                    <a:pt x="1" y="273"/>
                  </a:lnTo>
                  <a:lnTo>
                    <a:pt x="1" y="7399"/>
                  </a:lnTo>
                  <a:lnTo>
                    <a:pt x="5934" y="7399"/>
                  </a:lnTo>
                  <a:lnTo>
                    <a:pt x="5934" y="273"/>
                  </a:lnTo>
                  <a:lnTo>
                    <a:pt x="5686" y="149"/>
                  </a:lnTo>
                  <a:lnTo>
                    <a:pt x="5413" y="75"/>
                  </a:lnTo>
                  <a:lnTo>
                    <a:pt x="5140" y="0"/>
                  </a:lnTo>
                  <a:lnTo>
                    <a:pt x="4171" y="0"/>
                  </a:lnTo>
                  <a:lnTo>
                    <a:pt x="4171" y="2508"/>
                  </a:lnTo>
                  <a:lnTo>
                    <a:pt x="1763" y="2508"/>
                  </a:lnTo>
                  <a:lnTo>
                    <a:pt x="176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6789;p70">
              <a:extLst>
                <a:ext uri="{FF2B5EF4-FFF2-40B4-BE49-F238E27FC236}">
                  <a16:creationId xmlns:a16="http://schemas.microsoft.com/office/drawing/2014/main" id="{00AC7A77-AD73-3408-F226-780FFF0F7173}"/>
                </a:ext>
              </a:extLst>
            </p:cNvPr>
            <p:cNvSpPr/>
            <p:nvPr/>
          </p:nvSpPr>
          <p:spPr>
            <a:xfrm>
              <a:off x="5631000" y="4264500"/>
              <a:ext cx="27325" cy="88800"/>
            </a:xfrm>
            <a:custGeom>
              <a:avLst/>
              <a:gdLst/>
              <a:ahLst/>
              <a:cxnLst/>
              <a:rect l="l" t="t" r="r" b="b"/>
              <a:pathLst>
                <a:path w="1093" h="3552" extrusionOk="0">
                  <a:moveTo>
                    <a:pt x="273" y="1"/>
                  </a:moveTo>
                  <a:lnTo>
                    <a:pt x="149" y="26"/>
                  </a:lnTo>
                  <a:lnTo>
                    <a:pt x="75" y="100"/>
                  </a:lnTo>
                  <a:lnTo>
                    <a:pt x="25" y="175"/>
                  </a:lnTo>
                  <a:lnTo>
                    <a:pt x="0" y="274"/>
                  </a:lnTo>
                  <a:lnTo>
                    <a:pt x="0" y="3551"/>
                  </a:lnTo>
                  <a:lnTo>
                    <a:pt x="1093" y="3551"/>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6790;p70">
              <a:extLst>
                <a:ext uri="{FF2B5EF4-FFF2-40B4-BE49-F238E27FC236}">
                  <a16:creationId xmlns:a16="http://schemas.microsoft.com/office/drawing/2014/main" id="{9B313F35-EAFC-99DE-1879-914C2F6BDE25}"/>
                </a:ext>
              </a:extLst>
            </p:cNvPr>
            <p:cNvSpPr/>
            <p:nvPr/>
          </p:nvSpPr>
          <p:spPr>
            <a:xfrm>
              <a:off x="5631000" y="4332775"/>
              <a:ext cx="27325" cy="20525"/>
            </a:xfrm>
            <a:custGeom>
              <a:avLst/>
              <a:gdLst/>
              <a:ahLst/>
              <a:cxnLst/>
              <a:rect l="l" t="t" r="r" b="b"/>
              <a:pathLst>
                <a:path w="1093" h="821" extrusionOk="0">
                  <a:moveTo>
                    <a:pt x="0" y="1"/>
                  </a:moveTo>
                  <a:lnTo>
                    <a:pt x="0" y="820"/>
                  </a:lnTo>
                  <a:lnTo>
                    <a:pt x="1093" y="820"/>
                  </a:lnTo>
                  <a:lnTo>
                    <a:pt x="109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6791;p70">
              <a:extLst>
                <a:ext uri="{FF2B5EF4-FFF2-40B4-BE49-F238E27FC236}">
                  <a16:creationId xmlns:a16="http://schemas.microsoft.com/office/drawing/2014/main" id="{9D27B630-4DA7-4CDA-2EAD-E5B0BB305A9C}"/>
                </a:ext>
              </a:extLst>
            </p:cNvPr>
            <p:cNvSpPr/>
            <p:nvPr/>
          </p:nvSpPr>
          <p:spPr>
            <a:xfrm>
              <a:off x="5734650" y="4264500"/>
              <a:ext cx="27950" cy="88800"/>
            </a:xfrm>
            <a:custGeom>
              <a:avLst/>
              <a:gdLst/>
              <a:ahLst/>
              <a:cxnLst/>
              <a:rect l="l" t="t" r="r" b="b"/>
              <a:pathLst>
                <a:path w="1118" h="3552" extrusionOk="0">
                  <a:moveTo>
                    <a:pt x="0" y="1"/>
                  </a:moveTo>
                  <a:lnTo>
                    <a:pt x="0" y="3551"/>
                  </a:lnTo>
                  <a:lnTo>
                    <a:pt x="1117" y="3551"/>
                  </a:lnTo>
                  <a:lnTo>
                    <a:pt x="1117" y="274"/>
                  </a:lnTo>
                  <a:lnTo>
                    <a:pt x="1093" y="175"/>
                  </a:lnTo>
                  <a:lnTo>
                    <a:pt x="1018" y="100"/>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6792;p70">
              <a:extLst>
                <a:ext uri="{FF2B5EF4-FFF2-40B4-BE49-F238E27FC236}">
                  <a16:creationId xmlns:a16="http://schemas.microsoft.com/office/drawing/2014/main" id="{EEA7D323-7C2C-4EAC-6D89-0E678DA5103A}"/>
                </a:ext>
              </a:extLst>
            </p:cNvPr>
            <p:cNvSpPr/>
            <p:nvPr/>
          </p:nvSpPr>
          <p:spPr>
            <a:xfrm>
              <a:off x="5734650" y="4332775"/>
              <a:ext cx="27950" cy="20525"/>
            </a:xfrm>
            <a:custGeom>
              <a:avLst/>
              <a:gdLst/>
              <a:ahLst/>
              <a:cxnLst/>
              <a:rect l="l" t="t" r="r" b="b"/>
              <a:pathLst>
                <a:path w="1118" h="821" extrusionOk="0">
                  <a:moveTo>
                    <a:pt x="0" y="1"/>
                  </a:moveTo>
                  <a:lnTo>
                    <a:pt x="0" y="820"/>
                  </a:lnTo>
                  <a:lnTo>
                    <a:pt x="1117" y="820"/>
                  </a:lnTo>
                  <a:lnTo>
                    <a:pt x="1117"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6793;p70">
              <a:extLst>
                <a:ext uri="{FF2B5EF4-FFF2-40B4-BE49-F238E27FC236}">
                  <a16:creationId xmlns:a16="http://schemas.microsoft.com/office/drawing/2014/main" id="{AE72644D-40E9-D0AB-1A35-7861AFFF7C68}"/>
                </a:ext>
              </a:extLst>
            </p:cNvPr>
            <p:cNvSpPr/>
            <p:nvPr/>
          </p:nvSpPr>
          <p:spPr>
            <a:xfrm>
              <a:off x="5746425" y="4202450"/>
              <a:ext cx="33550" cy="36025"/>
            </a:xfrm>
            <a:custGeom>
              <a:avLst/>
              <a:gdLst/>
              <a:ahLst/>
              <a:cxnLst/>
              <a:rect l="l" t="t" r="r" b="b"/>
              <a:pathLst>
                <a:path w="1342" h="1441" extrusionOk="0">
                  <a:moveTo>
                    <a:pt x="671" y="0"/>
                  </a:moveTo>
                  <a:lnTo>
                    <a:pt x="522" y="25"/>
                  </a:lnTo>
                  <a:lnTo>
                    <a:pt x="398" y="50"/>
                  </a:lnTo>
                  <a:lnTo>
                    <a:pt x="299" y="124"/>
                  </a:lnTo>
                  <a:lnTo>
                    <a:pt x="199" y="224"/>
                  </a:lnTo>
                  <a:lnTo>
                    <a:pt x="100" y="323"/>
                  </a:lnTo>
                  <a:lnTo>
                    <a:pt x="51" y="447"/>
                  </a:lnTo>
                  <a:lnTo>
                    <a:pt x="1" y="571"/>
                  </a:lnTo>
                  <a:lnTo>
                    <a:pt x="1" y="720"/>
                  </a:lnTo>
                  <a:lnTo>
                    <a:pt x="1" y="869"/>
                  </a:lnTo>
                  <a:lnTo>
                    <a:pt x="51" y="993"/>
                  </a:lnTo>
                  <a:lnTo>
                    <a:pt x="100" y="1117"/>
                  </a:lnTo>
                  <a:lnTo>
                    <a:pt x="199" y="1217"/>
                  </a:lnTo>
                  <a:lnTo>
                    <a:pt x="299" y="1316"/>
                  </a:lnTo>
                  <a:lnTo>
                    <a:pt x="398" y="1391"/>
                  </a:lnTo>
                  <a:lnTo>
                    <a:pt x="522" y="1415"/>
                  </a:lnTo>
                  <a:lnTo>
                    <a:pt x="671" y="1440"/>
                  </a:lnTo>
                  <a:lnTo>
                    <a:pt x="795" y="1415"/>
                  </a:lnTo>
                  <a:lnTo>
                    <a:pt x="944" y="1391"/>
                  </a:lnTo>
                  <a:lnTo>
                    <a:pt x="1044" y="1316"/>
                  </a:lnTo>
                  <a:lnTo>
                    <a:pt x="1143" y="1217"/>
                  </a:lnTo>
                  <a:lnTo>
                    <a:pt x="1242" y="1117"/>
                  </a:lnTo>
                  <a:lnTo>
                    <a:pt x="1292" y="993"/>
                  </a:lnTo>
                  <a:lnTo>
                    <a:pt x="1341" y="869"/>
                  </a:lnTo>
                  <a:lnTo>
                    <a:pt x="1341" y="720"/>
                  </a:lnTo>
                  <a:lnTo>
                    <a:pt x="1341" y="571"/>
                  </a:lnTo>
                  <a:lnTo>
                    <a:pt x="1292" y="447"/>
                  </a:lnTo>
                  <a:lnTo>
                    <a:pt x="1242" y="323"/>
                  </a:lnTo>
                  <a:lnTo>
                    <a:pt x="1143" y="224"/>
                  </a:lnTo>
                  <a:lnTo>
                    <a:pt x="1044" y="124"/>
                  </a:lnTo>
                  <a:lnTo>
                    <a:pt x="944" y="50"/>
                  </a:lnTo>
                  <a:lnTo>
                    <a:pt x="795"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794;p70">
              <a:extLst>
                <a:ext uri="{FF2B5EF4-FFF2-40B4-BE49-F238E27FC236}">
                  <a16:creationId xmlns:a16="http://schemas.microsoft.com/office/drawing/2014/main" id="{2605B6A4-1FEC-248E-2C0B-DA181CE948E5}"/>
                </a:ext>
              </a:extLst>
            </p:cNvPr>
            <p:cNvSpPr/>
            <p:nvPr/>
          </p:nvSpPr>
          <p:spPr>
            <a:xfrm>
              <a:off x="5613000" y="4202450"/>
              <a:ext cx="34150" cy="36025"/>
            </a:xfrm>
            <a:custGeom>
              <a:avLst/>
              <a:gdLst/>
              <a:ahLst/>
              <a:cxnLst/>
              <a:rect l="l" t="t" r="r" b="b"/>
              <a:pathLst>
                <a:path w="1366" h="1441" extrusionOk="0">
                  <a:moveTo>
                    <a:pt x="671" y="0"/>
                  </a:moveTo>
                  <a:lnTo>
                    <a:pt x="546" y="25"/>
                  </a:lnTo>
                  <a:lnTo>
                    <a:pt x="422" y="50"/>
                  </a:lnTo>
                  <a:lnTo>
                    <a:pt x="298" y="124"/>
                  </a:lnTo>
                  <a:lnTo>
                    <a:pt x="199" y="224"/>
                  </a:lnTo>
                  <a:lnTo>
                    <a:pt x="124" y="323"/>
                  </a:lnTo>
                  <a:lnTo>
                    <a:pt x="50" y="447"/>
                  </a:lnTo>
                  <a:lnTo>
                    <a:pt x="0" y="571"/>
                  </a:lnTo>
                  <a:lnTo>
                    <a:pt x="0" y="720"/>
                  </a:lnTo>
                  <a:lnTo>
                    <a:pt x="0" y="869"/>
                  </a:lnTo>
                  <a:lnTo>
                    <a:pt x="50" y="993"/>
                  </a:lnTo>
                  <a:lnTo>
                    <a:pt x="124" y="1117"/>
                  </a:lnTo>
                  <a:lnTo>
                    <a:pt x="199" y="1217"/>
                  </a:lnTo>
                  <a:lnTo>
                    <a:pt x="298" y="1316"/>
                  </a:lnTo>
                  <a:lnTo>
                    <a:pt x="422" y="1391"/>
                  </a:lnTo>
                  <a:lnTo>
                    <a:pt x="546" y="1415"/>
                  </a:lnTo>
                  <a:lnTo>
                    <a:pt x="671" y="1440"/>
                  </a:lnTo>
                  <a:lnTo>
                    <a:pt x="819" y="1415"/>
                  </a:lnTo>
                  <a:lnTo>
                    <a:pt x="944" y="1391"/>
                  </a:lnTo>
                  <a:lnTo>
                    <a:pt x="1068" y="1316"/>
                  </a:lnTo>
                  <a:lnTo>
                    <a:pt x="1167" y="1217"/>
                  </a:lnTo>
                  <a:lnTo>
                    <a:pt x="1242" y="1117"/>
                  </a:lnTo>
                  <a:lnTo>
                    <a:pt x="1316" y="993"/>
                  </a:lnTo>
                  <a:lnTo>
                    <a:pt x="1341" y="869"/>
                  </a:lnTo>
                  <a:lnTo>
                    <a:pt x="1366" y="720"/>
                  </a:lnTo>
                  <a:lnTo>
                    <a:pt x="1341" y="571"/>
                  </a:lnTo>
                  <a:lnTo>
                    <a:pt x="1316" y="447"/>
                  </a:lnTo>
                  <a:lnTo>
                    <a:pt x="1242" y="323"/>
                  </a:lnTo>
                  <a:lnTo>
                    <a:pt x="1167" y="224"/>
                  </a:lnTo>
                  <a:lnTo>
                    <a:pt x="1068" y="124"/>
                  </a:lnTo>
                  <a:lnTo>
                    <a:pt x="944" y="50"/>
                  </a:lnTo>
                  <a:lnTo>
                    <a:pt x="819" y="25"/>
                  </a:lnTo>
                  <a:lnTo>
                    <a:pt x="671"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795;p70">
              <a:extLst>
                <a:ext uri="{FF2B5EF4-FFF2-40B4-BE49-F238E27FC236}">
                  <a16:creationId xmlns:a16="http://schemas.microsoft.com/office/drawing/2014/main" id="{B099B482-4418-A3D6-B0D1-486EF5B115F3}"/>
                </a:ext>
              </a:extLst>
            </p:cNvPr>
            <p:cNvSpPr/>
            <p:nvPr/>
          </p:nvSpPr>
          <p:spPr>
            <a:xfrm>
              <a:off x="5635325" y="4181350"/>
              <a:ext cx="122300" cy="110500"/>
            </a:xfrm>
            <a:custGeom>
              <a:avLst/>
              <a:gdLst/>
              <a:ahLst/>
              <a:cxnLst/>
              <a:rect l="l" t="t" r="r" b="b"/>
              <a:pathLst>
                <a:path w="4892" h="4420" extrusionOk="0">
                  <a:moveTo>
                    <a:pt x="1" y="0"/>
                  </a:moveTo>
                  <a:lnTo>
                    <a:pt x="1" y="1986"/>
                  </a:lnTo>
                  <a:lnTo>
                    <a:pt x="26" y="2235"/>
                  </a:lnTo>
                  <a:lnTo>
                    <a:pt x="51" y="2458"/>
                  </a:lnTo>
                  <a:lnTo>
                    <a:pt x="125" y="2706"/>
                  </a:lnTo>
                  <a:lnTo>
                    <a:pt x="200" y="2930"/>
                  </a:lnTo>
                  <a:lnTo>
                    <a:pt x="299" y="3128"/>
                  </a:lnTo>
                  <a:lnTo>
                    <a:pt x="423" y="3352"/>
                  </a:lnTo>
                  <a:lnTo>
                    <a:pt x="572" y="3526"/>
                  </a:lnTo>
                  <a:lnTo>
                    <a:pt x="721" y="3699"/>
                  </a:lnTo>
                  <a:lnTo>
                    <a:pt x="895" y="3848"/>
                  </a:lnTo>
                  <a:lnTo>
                    <a:pt x="1093" y="3997"/>
                  </a:lnTo>
                  <a:lnTo>
                    <a:pt x="1292" y="4121"/>
                  </a:lnTo>
                  <a:lnTo>
                    <a:pt x="1491" y="4221"/>
                  </a:lnTo>
                  <a:lnTo>
                    <a:pt x="1714" y="4320"/>
                  </a:lnTo>
                  <a:lnTo>
                    <a:pt x="1962" y="4370"/>
                  </a:lnTo>
                  <a:lnTo>
                    <a:pt x="2211" y="4394"/>
                  </a:lnTo>
                  <a:lnTo>
                    <a:pt x="2459" y="4419"/>
                  </a:lnTo>
                  <a:lnTo>
                    <a:pt x="2707" y="4394"/>
                  </a:lnTo>
                  <a:lnTo>
                    <a:pt x="2930" y="4370"/>
                  </a:lnTo>
                  <a:lnTo>
                    <a:pt x="3179" y="4320"/>
                  </a:lnTo>
                  <a:lnTo>
                    <a:pt x="3402" y="4221"/>
                  </a:lnTo>
                  <a:lnTo>
                    <a:pt x="3626" y="4121"/>
                  </a:lnTo>
                  <a:lnTo>
                    <a:pt x="3824" y="3997"/>
                  </a:lnTo>
                  <a:lnTo>
                    <a:pt x="3998" y="3848"/>
                  </a:lnTo>
                  <a:lnTo>
                    <a:pt x="4172" y="3699"/>
                  </a:lnTo>
                  <a:lnTo>
                    <a:pt x="4346" y="3526"/>
                  </a:lnTo>
                  <a:lnTo>
                    <a:pt x="4470" y="3352"/>
                  </a:lnTo>
                  <a:lnTo>
                    <a:pt x="4594" y="3128"/>
                  </a:lnTo>
                  <a:lnTo>
                    <a:pt x="4693" y="2930"/>
                  </a:lnTo>
                  <a:lnTo>
                    <a:pt x="4792" y="2706"/>
                  </a:lnTo>
                  <a:lnTo>
                    <a:pt x="4842" y="2458"/>
                  </a:lnTo>
                  <a:lnTo>
                    <a:pt x="4867" y="2235"/>
                  </a:lnTo>
                  <a:lnTo>
                    <a:pt x="4892" y="1986"/>
                  </a:lnTo>
                  <a:lnTo>
                    <a:pt x="4892" y="0"/>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796;p70">
              <a:extLst>
                <a:ext uri="{FF2B5EF4-FFF2-40B4-BE49-F238E27FC236}">
                  <a16:creationId xmlns:a16="http://schemas.microsoft.com/office/drawing/2014/main" id="{53C72321-D4CD-87BC-98F5-0E0386C859E4}"/>
                </a:ext>
              </a:extLst>
            </p:cNvPr>
            <p:cNvSpPr/>
            <p:nvPr/>
          </p:nvSpPr>
          <p:spPr>
            <a:xfrm>
              <a:off x="5631000" y="4341475"/>
              <a:ext cx="131600" cy="113600"/>
            </a:xfrm>
            <a:custGeom>
              <a:avLst/>
              <a:gdLst/>
              <a:ahLst/>
              <a:cxnLst/>
              <a:rect l="l" t="t" r="r" b="b"/>
              <a:pathLst>
                <a:path w="5264" h="4544" extrusionOk="0">
                  <a:moveTo>
                    <a:pt x="0" y="0"/>
                  </a:moveTo>
                  <a:lnTo>
                    <a:pt x="0" y="4544"/>
                  </a:lnTo>
                  <a:lnTo>
                    <a:pt x="5263" y="4544"/>
                  </a:lnTo>
                  <a:lnTo>
                    <a:pt x="526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6797;p70">
              <a:extLst>
                <a:ext uri="{FF2B5EF4-FFF2-40B4-BE49-F238E27FC236}">
                  <a16:creationId xmlns:a16="http://schemas.microsoft.com/office/drawing/2014/main" id="{F5DB2567-AC48-D262-6D0E-9D3C90BCE839}"/>
                </a:ext>
              </a:extLst>
            </p:cNvPr>
            <p:cNvSpPr/>
            <p:nvPr/>
          </p:nvSpPr>
          <p:spPr>
            <a:xfrm>
              <a:off x="5711050" y="4361950"/>
              <a:ext cx="32300" cy="32925"/>
            </a:xfrm>
            <a:custGeom>
              <a:avLst/>
              <a:gdLst/>
              <a:ahLst/>
              <a:cxnLst/>
              <a:rect l="l" t="t" r="r" b="b"/>
              <a:pathLst>
                <a:path w="1292" h="1317" extrusionOk="0">
                  <a:moveTo>
                    <a:pt x="646" y="1"/>
                  </a:moveTo>
                  <a:lnTo>
                    <a:pt x="522" y="25"/>
                  </a:lnTo>
                  <a:lnTo>
                    <a:pt x="398" y="50"/>
                  </a:lnTo>
                  <a:lnTo>
                    <a:pt x="274" y="125"/>
                  </a:lnTo>
                  <a:lnTo>
                    <a:pt x="199" y="199"/>
                  </a:lnTo>
                  <a:lnTo>
                    <a:pt x="100" y="299"/>
                  </a:lnTo>
                  <a:lnTo>
                    <a:pt x="50" y="398"/>
                  </a:lnTo>
                  <a:lnTo>
                    <a:pt x="1" y="522"/>
                  </a:lnTo>
                  <a:lnTo>
                    <a:pt x="1" y="646"/>
                  </a:lnTo>
                  <a:lnTo>
                    <a:pt x="1" y="795"/>
                  </a:lnTo>
                  <a:lnTo>
                    <a:pt x="50" y="919"/>
                  </a:lnTo>
                  <a:lnTo>
                    <a:pt x="100" y="1019"/>
                  </a:lnTo>
                  <a:lnTo>
                    <a:pt x="199" y="1118"/>
                  </a:lnTo>
                  <a:lnTo>
                    <a:pt x="274" y="1192"/>
                  </a:lnTo>
                  <a:lnTo>
                    <a:pt x="398" y="1242"/>
                  </a:lnTo>
                  <a:lnTo>
                    <a:pt x="522" y="1292"/>
                  </a:lnTo>
                  <a:lnTo>
                    <a:pt x="646" y="1316"/>
                  </a:lnTo>
                  <a:lnTo>
                    <a:pt x="770" y="1292"/>
                  </a:lnTo>
                  <a:lnTo>
                    <a:pt x="895" y="1242"/>
                  </a:lnTo>
                  <a:lnTo>
                    <a:pt x="1019" y="1192"/>
                  </a:lnTo>
                  <a:lnTo>
                    <a:pt x="1093" y="1118"/>
                  </a:lnTo>
                  <a:lnTo>
                    <a:pt x="1192" y="1019"/>
                  </a:lnTo>
                  <a:lnTo>
                    <a:pt x="1242" y="919"/>
                  </a:lnTo>
                  <a:lnTo>
                    <a:pt x="1267" y="795"/>
                  </a:lnTo>
                  <a:lnTo>
                    <a:pt x="1292" y="646"/>
                  </a:lnTo>
                  <a:lnTo>
                    <a:pt x="1267" y="522"/>
                  </a:lnTo>
                  <a:lnTo>
                    <a:pt x="1242" y="398"/>
                  </a:lnTo>
                  <a:lnTo>
                    <a:pt x="1192" y="299"/>
                  </a:lnTo>
                  <a:lnTo>
                    <a:pt x="1093" y="199"/>
                  </a:lnTo>
                  <a:lnTo>
                    <a:pt x="1019" y="125"/>
                  </a:lnTo>
                  <a:lnTo>
                    <a:pt x="895" y="50"/>
                  </a:lnTo>
                  <a:lnTo>
                    <a:pt x="770" y="25"/>
                  </a:lnTo>
                  <a:lnTo>
                    <a:pt x="646"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798;p70">
              <a:extLst>
                <a:ext uri="{FF2B5EF4-FFF2-40B4-BE49-F238E27FC236}">
                  <a16:creationId xmlns:a16="http://schemas.microsoft.com/office/drawing/2014/main" id="{2ADE745E-A662-54A1-D7EA-CE77B805B59C}"/>
                </a:ext>
              </a:extLst>
            </p:cNvPr>
            <p:cNvSpPr/>
            <p:nvPr/>
          </p:nvSpPr>
          <p:spPr>
            <a:xfrm>
              <a:off x="5657050" y="4427125"/>
              <a:ext cx="79475" cy="27950"/>
            </a:xfrm>
            <a:custGeom>
              <a:avLst/>
              <a:gdLst/>
              <a:ahLst/>
              <a:cxnLst/>
              <a:rect l="l" t="t" r="r" b="b"/>
              <a:pathLst>
                <a:path w="3179" h="1118" extrusionOk="0">
                  <a:moveTo>
                    <a:pt x="274" y="0"/>
                  </a:moveTo>
                  <a:lnTo>
                    <a:pt x="150" y="25"/>
                  </a:lnTo>
                  <a:lnTo>
                    <a:pt x="75" y="100"/>
                  </a:lnTo>
                  <a:lnTo>
                    <a:pt x="26" y="174"/>
                  </a:lnTo>
                  <a:lnTo>
                    <a:pt x="1" y="273"/>
                  </a:lnTo>
                  <a:lnTo>
                    <a:pt x="1" y="1118"/>
                  </a:lnTo>
                  <a:lnTo>
                    <a:pt x="3179" y="1118"/>
                  </a:lnTo>
                  <a:lnTo>
                    <a:pt x="3179" y="273"/>
                  </a:lnTo>
                  <a:lnTo>
                    <a:pt x="3154" y="174"/>
                  </a:lnTo>
                  <a:lnTo>
                    <a:pt x="3079" y="100"/>
                  </a:lnTo>
                  <a:lnTo>
                    <a:pt x="3005" y="25"/>
                  </a:lnTo>
                  <a:lnTo>
                    <a:pt x="290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6799;p70">
              <a:extLst>
                <a:ext uri="{FF2B5EF4-FFF2-40B4-BE49-F238E27FC236}">
                  <a16:creationId xmlns:a16="http://schemas.microsoft.com/office/drawing/2014/main" id="{E893DF92-EC71-12FB-F7F2-23451356B07B}"/>
                </a:ext>
              </a:extLst>
            </p:cNvPr>
            <p:cNvSpPr/>
            <p:nvPr/>
          </p:nvSpPr>
          <p:spPr>
            <a:xfrm>
              <a:off x="5686225" y="4216100"/>
              <a:ext cx="21125" cy="31050"/>
            </a:xfrm>
            <a:custGeom>
              <a:avLst/>
              <a:gdLst/>
              <a:ahLst/>
              <a:cxnLst/>
              <a:rect l="l" t="t" r="r" b="b"/>
              <a:pathLst>
                <a:path w="845" h="1242" extrusionOk="0">
                  <a:moveTo>
                    <a:pt x="423" y="0"/>
                  </a:moveTo>
                  <a:lnTo>
                    <a:pt x="274" y="25"/>
                  </a:lnTo>
                  <a:lnTo>
                    <a:pt x="150" y="100"/>
                  </a:lnTo>
                  <a:lnTo>
                    <a:pt x="75" y="224"/>
                  </a:lnTo>
                  <a:lnTo>
                    <a:pt x="26" y="348"/>
                  </a:lnTo>
                  <a:lnTo>
                    <a:pt x="1" y="1068"/>
                  </a:lnTo>
                  <a:lnTo>
                    <a:pt x="1" y="1143"/>
                  </a:lnTo>
                  <a:lnTo>
                    <a:pt x="26" y="1192"/>
                  </a:lnTo>
                  <a:lnTo>
                    <a:pt x="75" y="1217"/>
                  </a:lnTo>
                  <a:lnTo>
                    <a:pt x="150" y="1242"/>
                  </a:lnTo>
                  <a:lnTo>
                    <a:pt x="671" y="1242"/>
                  </a:lnTo>
                  <a:lnTo>
                    <a:pt x="746" y="1217"/>
                  </a:lnTo>
                  <a:lnTo>
                    <a:pt x="795" y="1192"/>
                  </a:lnTo>
                  <a:lnTo>
                    <a:pt x="820" y="1143"/>
                  </a:lnTo>
                  <a:lnTo>
                    <a:pt x="845" y="1068"/>
                  </a:lnTo>
                  <a:lnTo>
                    <a:pt x="795" y="348"/>
                  </a:lnTo>
                  <a:lnTo>
                    <a:pt x="746" y="224"/>
                  </a:lnTo>
                  <a:lnTo>
                    <a:pt x="671" y="100"/>
                  </a:lnTo>
                  <a:lnTo>
                    <a:pt x="547" y="25"/>
                  </a:lnTo>
                  <a:lnTo>
                    <a:pt x="423" y="0"/>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6800;p70">
              <a:extLst>
                <a:ext uri="{FF2B5EF4-FFF2-40B4-BE49-F238E27FC236}">
                  <a16:creationId xmlns:a16="http://schemas.microsoft.com/office/drawing/2014/main" id="{58D48DFF-8253-0D75-4390-A97945A69D8D}"/>
                </a:ext>
              </a:extLst>
            </p:cNvPr>
            <p:cNvSpPr/>
            <p:nvPr/>
          </p:nvSpPr>
          <p:spPr>
            <a:xfrm>
              <a:off x="5707325" y="4170800"/>
              <a:ext cx="55275" cy="31675"/>
            </a:xfrm>
            <a:custGeom>
              <a:avLst/>
              <a:gdLst/>
              <a:ahLst/>
              <a:cxnLst/>
              <a:rect l="l" t="t" r="r" b="b"/>
              <a:pathLst>
                <a:path w="2211" h="1267" extrusionOk="0">
                  <a:moveTo>
                    <a:pt x="1" y="0"/>
                  </a:moveTo>
                  <a:lnTo>
                    <a:pt x="1" y="422"/>
                  </a:lnTo>
                  <a:lnTo>
                    <a:pt x="1" y="596"/>
                  </a:lnTo>
                  <a:lnTo>
                    <a:pt x="50" y="770"/>
                  </a:lnTo>
                  <a:lnTo>
                    <a:pt x="125" y="894"/>
                  </a:lnTo>
                  <a:lnTo>
                    <a:pt x="249" y="1018"/>
                  </a:lnTo>
                  <a:lnTo>
                    <a:pt x="373" y="1117"/>
                  </a:lnTo>
                  <a:lnTo>
                    <a:pt x="497" y="1192"/>
                  </a:lnTo>
                  <a:lnTo>
                    <a:pt x="671" y="1241"/>
                  </a:lnTo>
                  <a:lnTo>
                    <a:pt x="820" y="1266"/>
                  </a:lnTo>
                  <a:lnTo>
                    <a:pt x="2210" y="1266"/>
                  </a:lnTo>
                  <a:lnTo>
                    <a:pt x="2210"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801;p70">
              <a:extLst>
                <a:ext uri="{FF2B5EF4-FFF2-40B4-BE49-F238E27FC236}">
                  <a16:creationId xmlns:a16="http://schemas.microsoft.com/office/drawing/2014/main" id="{12B6E61B-E2D6-00AF-AA27-C8B7D7CF1CD8}"/>
                </a:ext>
              </a:extLst>
            </p:cNvPr>
            <p:cNvSpPr/>
            <p:nvPr/>
          </p:nvSpPr>
          <p:spPr>
            <a:xfrm>
              <a:off x="5629750" y="4170800"/>
              <a:ext cx="84425" cy="31675"/>
            </a:xfrm>
            <a:custGeom>
              <a:avLst/>
              <a:gdLst/>
              <a:ahLst/>
              <a:cxnLst/>
              <a:rect l="l" t="t" r="r" b="b"/>
              <a:pathLst>
                <a:path w="3377" h="1267" extrusionOk="0">
                  <a:moveTo>
                    <a:pt x="1" y="0"/>
                  </a:moveTo>
                  <a:lnTo>
                    <a:pt x="1" y="1266"/>
                  </a:lnTo>
                  <a:lnTo>
                    <a:pt x="2111" y="1266"/>
                  </a:lnTo>
                  <a:lnTo>
                    <a:pt x="2359" y="1241"/>
                  </a:lnTo>
                  <a:lnTo>
                    <a:pt x="2607" y="1167"/>
                  </a:lnTo>
                  <a:lnTo>
                    <a:pt x="2831" y="1043"/>
                  </a:lnTo>
                  <a:lnTo>
                    <a:pt x="3005" y="894"/>
                  </a:lnTo>
                  <a:lnTo>
                    <a:pt x="3153" y="720"/>
                  </a:lnTo>
                  <a:lnTo>
                    <a:pt x="3278" y="497"/>
                  </a:lnTo>
                  <a:lnTo>
                    <a:pt x="3352" y="248"/>
                  </a:lnTo>
                  <a:lnTo>
                    <a:pt x="3377"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6802;p70">
              <a:extLst>
                <a:ext uri="{FF2B5EF4-FFF2-40B4-BE49-F238E27FC236}">
                  <a16:creationId xmlns:a16="http://schemas.microsoft.com/office/drawing/2014/main" id="{791CA826-A51C-2EDD-0F2E-DBBAE3ABABC9}"/>
                </a:ext>
              </a:extLst>
            </p:cNvPr>
            <p:cNvSpPr/>
            <p:nvPr/>
          </p:nvSpPr>
          <p:spPr>
            <a:xfrm>
              <a:off x="5590025" y="4421525"/>
              <a:ext cx="10575" cy="39125"/>
            </a:xfrm>
            <a:custGeom>
              <a:avLst/>
              <a:gdLst/>
              <a:ahLst/>
              <a:cxnLst/>
              <a:rect l="l" t="t" r="r" b="b"/>
              <a:pathLst>
                <a:path w="423" h="1565" extrusionOk="0">
                  <a:moveTo>
                    <a:pt x="199" y="1"/>
                  </a:moveTo>
                  <a:lnTo>
                    <a:pt x="125" y="26"/>
                  </a:lnTo>
                  <a:lnTo>
                    <a:pt x="75" y="75"/>
                  </a:lnTo>
                  <a:lnTo>
                    <a:pt x="25" y="125"/>
                  </a:lnTo>
                  <a:lnTo>
                    <a:pt x="1" y="224"/>
                  </a:lnTo>
                  <a:lnTo>
                    <a:pt x="1" y="1342"/>
                  </a:lnTo>
                  <a:lnTo>
                    <a:pt x="25" y="1441"/>
                  </a:lnTo>
                  <a:lnTo>
                    <a:pt x="75" y="1491"/>
                  </a:lnTo>
                  <a:lnTo>
                    <a:pt x="125" y="1540"/>
                  </a:lnTo>
                  <a:lnTo>
                    <a:pt x="199" y="1565"/>
                  </a:lnTo>
                  <a:lnTo>
                    <a:pt x="299" y="1540"/>
                  </a:lnTo>
                  <a:lnTo>
                    <a:pt x="348" y="1491"/>
                  </a:lnTo>
                  <a:lnTo>
                    <a:pt x="398" y="1441"/>
                  </a:lnTo>
                  <a:lnTo>
                    <a:pt x="423" y="1342"/>
                  </a:lnTo>
                  <a:lnTo>
                    <a:pt x="423" y="224"/>
                  </a:lnTo>
                  <a:lnTo>
                    <a:pt x="398" y="125"/>
                  </a:lnTo>
                  <a:lnTo>
                    <a:pt x="348" y="75"/>
                  </a:lnTo>
                  <a:lnTo>
                    <a:pt x="299"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803;p70">
              <a:extLst>
                <a:ext uri="{FF2B5EF4-FFF2-40B4-BE49-F238E27FC236}">
                  <a16:creationId xmlns:a16="http://schemas.microsoft.com/office/drawing/2014/main" id="{743F6A49-97C6-85F7-354B-D825279DB81D}"/>
                </a:ext>
              </a:extLst>
            </p:cNvPr>
            <p:cNvSpPr/>
            <p:nvPr/>
          </p:nvSpPr>
          <p:spPr>
            <a:xfrm>
              <a:off x="5590025" y="4108100"/>
              <a:ext cx="212925" cy="352550"/>
            </a:xfrm>
            <a:custGeom>
              <a:avLst/>
              <a:gdLst/>
              <a:ahLst/>
              <a:cxnLst/>
              <a:rect l="l" t="t" r="r" b="b"/>
              <a:pathLst>
                <a:path w="8517" h="14102" extrusionOk="0">
                  <a:moveTo>
                    <a:pt x="4569" y="423"/>
                  </a:moveTo>
                  <a:lnTo>
                    <a:pt x="4842" y="472"/>
                  </a:lnTo>
                  <a:lnTo>
                    <a:pt x="5140" y="547"/>
                  </a:lnTo>
                  <a:lnTo>
                    <a:pt x="5413" y="646"/>
                  </a:lnTo>
                  <a:lnTo>
                    <a:pt x="5661" y="770"/>
                  </a:lnTo>
                  <a:lnTo>
                    <a:pt x="5909" y="919"/>
                  </a:lnTo>
                  <a:lnTo>
                    <a:pt x="6133" y="1093"/>
                  </a:lnTo>
                  <a:lnTo>
                    <a:pt x="6331" y="1267"/>
                  </a:lnTo>
                  <a:lnTo>
                    <a:pt x="6530" y="1490"/>
                  </a:lnTo>
                  <a:lnTo>
                    <a:pt x="6704" y="1714"/>
                  </a:lnTo>
                  <a:lnTo>
                    <a:pt x="6853" y="1962"/>
                  </a:lnTo>
                  <a:lnTo>
                    <a:pt x="6977" y="2210"/>
                  </a:lnTo>
                  <a:lnTo>
                    <a:pt x="7076" y="2483"/>
                  </a:lnTo>
                  <a:lnTo>
                    <a:pt x="7126" y="2756"/>
                  </a:lnTo>
                  <a:lnTo>
                    <a:pt x="7175" y="3054"/>
                  </a:lnTo>
                  <a:lnTo>
                    <a:pt x="7200" y="3352"/>
                  </a:lnTo>
                  <a:lnTo>
                    <a:pt x="7200" y="3625"/>
                  </a:lnTo>
                  <a:lnTo>
                    <a:pt x="7076" y="3576"/>
                  </a:lnTo>
                  <a:lnTo>
                    <a:pt x="5512" y="3576"/>
                  </a:lnTo>
                  <a:lnTo>
                    <a:pt x="5363" y="3551"/>
                  </a:lnTo>
                  <a:lnTo>
                    <a:pt x="5214" y="3476"/>
                  </a:lnTo>
                  <a:lnTo>
                    <a:pt x="5065" y="3377"/>
                  </a:lnTo>
                  <a:lnTo>
                    <a:pt x="4966" y="3253"/>
                  </a:lnTo>
                  <a:lnTo>
                    <a:pt x="5065" y="3079"/>
                  </a:lnTo>
                  <a:lnTo>
                    <a:pt x="5115" y="2905"/>
                  </a:lnTo>
                  <a:lnTo>
                    <a:pt x="5165" y="2707"/>
                  </a:lnTo>
                  <a:lnTo>
                    <a:pt x="5165" y="2508"/>
                  </a:lnTo>
                  <a:lnTo>
                    <a:pt x="5165" y="2434"/>
                  </a:lnTo>
                  <a:lnTo>
                    <a:pt x="5115" y="2359"/>
                  </a:lnTo>
                  <a:lnTo>
                    <a:pt x="5040" y="2310"/>
                  </a:lnTo>
                  <a:lnTo>
                    <a:pt x="4891" y="2310"/>
                  </a:lnTo>
                  <a:lnTo>
                    <a:pt x="4817" y="2359"/>
                  </a:lnTo>
                  <a:lnTo>
                    <a:pt x="4767" y="2434"/>
                  </a:lnTo>
                  <a:lnTo>
                    <a:pt x="4767" y="2508"/>
                  </a:lnTo>
                  <a:lnTo>
                    <a:pt x="4742" y="2732"/>
                  </a:lnTo>
                  <a:lnTo>
                    <a:pt x="4668" y="2930"/>
                  </a:lnTo>
                  <a:lnTo>
                    <a:pt x="4569" y="3104"/>
                  </a:lnTo>
                  <a:lnTo>
                    <a:pt x="4445" y="3253"/>
                  </a:lnTo>
                  <a:lnTo>
                    <a:pt x="4296" y="3377"/>
                  </a:lnTo>
                  <a:lnTo>
                    <a:pt x="4122" y="3476"/>
                  </a:lnTo>
                  <a:lnTo>
                    <a:pt x="3923" y="3551"/>
                  </a:lnTo>
                  <a:lnTo>
                    <a:pt x="3700" y="3576"/>
                  </a:lnTo>
                  <a:lnTo>
                    <a:pt x="1465" y="3576"/>
                  </a:lnTo>
                  <a:lnTo>
                    <a:pt x="1316" y="3625"/>
                  </a:lnTo>
                  <a:lnTo>
                    <a:pt x="1316" y="3352"/>
                  </a:lnTo>
                  <a:lnTo>
                    <a:pt x="1341" y="3054"/>
                  </a:lnTo>
                  <a:lnTo>
                    <a:pt x="1391" y="2756"/>
                  </a:lnTo>
                  <a:lnTo>
                    <a:pt x="1465" y="2483"/>
                  </a:lnTo>
                  <a:lnTo>
                    <a:pt x="1565" y="2210"/>
                  </a:lnTo>
                  <a:lnTo>
                    <a:pt x="1689" y="1962"/>
                  </a:lnTo>
                  <a:lnTo>
                    <a:pt x="1838" y="1714"/>
                  </a:lnTo>
                  <a:lnTo>
                    <a:pt x="1987" y="1490"/>
                  </a:lnTo>
                  <a:lnTo>
                    <a:pt x="2185" y="1267"/>
                  </a:lnTo>
                  <a:lnTo>
                    <a:pt x="2384" y="1093"/>
                  </a:lnTo>
                  <a:lnTo>
                    <a:pt x="2632" y="919"/>
                  </a:lnTo>
                  <a:lnTo>
                    <a:pt x="2856" y="770"/>
                  </a:lnTo>
                  <a:lnTo>
                    <a:pt x="3129" y="646"/>
                  </a:lnTo>
                  <a:lnTo>
                    <a:pt x="3402" y="547"/>
                  </a:lnTo>
                  <a:lnTo>
                    <a:pt x="3675" y="472"/>
                  </a:lnTo>
                  <a:lnTo>
                    <a:pt x="3973" y="423"/>
                  </a:lnTo>
                  <a:close/>
                  <a:moveTo>
                    <a:pt x="1614" y="3973"/>
                  </a:moveTo>
                  <a:lnTo>
                    <a:pt x="1614" y="4916"/>
                  </a:lnTo>
                  <a:lnTo>
                    <a:pt x="1614" y="5016"/>
                  </a:lnTo>
                  <a:lnTo>
                    <a:pt x="1590" y="5016"/>
                  </a:lnTo>
                  <a:lnTo>
                    <a:pt x="1490" y="4991"/>
                  </a:lnTo>
                  <a:lnTo>
                    <a:pt x="1416" y="4966"/>
                  </a:lnTo>
                  <a:lnTo>
                    <a:pt x="1341" y="4916"/>
                  </a:lnTo>
                  <a:lnTo>
                    <a:pt x="1267" y="4867"/>
                  </a:lnTo>
                  <a:lnTo>
                    <a:pt x="1192" y="4767"/>
                  </a:lnTo>
                  <a:lnTo>
                    <a:pt x="1167" y="4693"/>
                  </a:lnTo>
                  <a:lnTo>
                    <a:pt x="1143" y="4594"/>
                  </a:lnTo>
                  <a:lnTo>
                    <a:pt x="1118" y="4494"/>
                  </a:lnTo>
                  <a:lnTo>
                    <a:pt x="1143" y="4395"/>
                  </a:lnTo>
                  <a:lnTo>
                    <a:pt x="1167" y="4296"/>
                  </a:lnTo>
                  <a:lnTo>
                    <a:pt x="1192" y="4196"/>
                  </a:lnTo>
                  <a:lnTo>
                    <a:pt x="1267" y="4122"/>
                  </a:lnTo>
                  <a:lnTo>
                    <a:pt x="1341" y="4072"/>
                  </a:lnTo>
                  <a:lnTo>
                    <a:pt x="1416" y="4023"/>
                  </a:lnTo>
                  <a:lnTo>
                    <a:pt x="1490" y="3998"/>
                  </a:lnTo>
                  <a:lnTo>
                    <a:pt x="1590" y="3973"/>
                  </a:lnTo>
                  <a:close/>
                  <a:moveTo>
                    <a:pt x="6927" y="3973"/>
                  </a:moveTo>
                  <a:lnTo>
                    <a:pt x="7026" y="3998"/>
                  </a:lnTo>
                  <a:lnTo>
                    <a:pt x="7101" y="4023"/>
                  </a:lnTo>
                  <a:lnTo>
                    <a:pt x="7200" y="4072"/>
                  </a:lnTo>
                  <a:lnTo>
                    <a:pt x="7250" y="4122"/>
                  </a:lnTo>
                  <a:lnTo>
                    <a:pt x="7324" y="4196"/>
                  </a:lnTo>
                  <a:lnTo>
                    <a:pt x="7374" y="4296"/>
                  </a:lnTo>
                  <a:lnTo>
                    <a:pt x="7399" y="4395"/>
                  </a:lnTo>
                  <a:lnTo>
                    <a:pt x="7399" y="4494"/>
                  </a:lnTo>
                  <a:lnTo>
                    <a:pt x="7399" y="4594"/>
                  </a:lnTo>
                  <a:lnTo>
                    <a:pt x="7374" y="4693"/>
                  </a:lnTo>
                  <a:lnTo>
                    <a:pt x="7324" y="4767"/>
                  </a:lnTo>
                  <a:lnTo>
                    <a:pt x="7250" y="4867"/>
                  </a:lnTo>
                  <a:lnTo>
                    <a:pt x="7200" y="4916"/>
                  </a:lnTo>
                  <a:lnTo>
                    <a:pt x="7101" y="4966"/>
                  </a:lnTo>
                  <a:lnTo>
                    <a:pt x="7026" y="4991"/>
                  </a:lnTo>
                  <a:lnTo>
                    <a:pt x="6927" y="5016"/>
                  </a:lnTo>
                  <a:lnTo>
                    <a:pt x="6902" y="5016"/>
                  </a:lnTo>
                  <a:lnTo>
                    <a:pt x="6902" y="4916"/>
                  </a:lnTo>
                  <a:lnTo>
                    <a:pt x="6902" y="3973"/>
                  </a:lnTo>
                  <a:close/>
                  <a:moveTo>
                    <a:pt x="1316" y="5363"/>
                  </a:moveTo>
                  <a:lnTo>
                    <a:pt x="1465" y="5413"/>
                  </a:lnTo>
                  <a:lnTo>
                    <a:pt x="1664" y="5413"/>
                  </a:lnTo>
                  <a:lnTo>
                    <a:pt x="1738" y="5736"/>
                  </a:lnTo>
                  <a:lnTo>
                    <a:pt x="1887" y="6058"/>
                  </a:lnTo>
                  <a:lnTo>
                    <a:pt x="1788" y="6083"/>
                  </a:lnTo>
                  <a:lnTo>
                    <a:pt x="1689" y="6108"/>
                  </a:lnTo>
                  <a:lnTo>
                    <a:pt x="1590" y="6182"/>
                  </a:lnTo>
                  <a:lnTo>
                    <a:pt x="1540" y="6232"/>
                  </a:lnTo>
                  <a:lnTo>
                    <a:pt x="1441" y="6058"/>
                  </a:lnTo>
                  <a:lnTo>
                    <a:pt x="1366" y="5885"/>
                  </a:lnTo>
                  <a:lnTo>
                    <a:pt x="1341" y="5686"/>
                  </a:lnTo>
                  <a:lnTo>
                    <a:pt x="1316" y="5487"/>
                  </a:lnTo>
                  <a:lnTo>
                    <a:pt x="1316" y="5363"/>
                  </a:lnTo>
                  <a:close/>
                  <a:moveTo>
                    <a:pt x="7200" y="5363"/>
                  </a:moveTo>
                  <a:lnTo>
                    <a:pt x="7200" y="5487"/>
                  </a:lnTo>
                  <a:lnTo>
                    <a:pt x="7175" y="5686"/>
                  </a:lnTo>
                  <a:lnTo>
                    <a:pt x="7151" y="5885"/>
                  </a:lnTo>
                  <a:lnTo>
                    <a:pt x="7076" y="6058"/>
                  </a:lnTo>
                  <a:lnTo>
                    <a:pt x="7002" y="6232"/>
                  </a:lnTo>
                  <a:lnTo>
                    <a:pt x="6927" y="6182"/>
                  </a:lnTo>
                  <a:lnTo>
                    <a:pt x="6828" y="6108"/>
                  </a:lnTo>
                  <a:lnTo>
                    <a:pt x="6753" y="6083"/>
                  </a:lnTo>
                  <a:lnTo>
                    <a:pt x="6654" y="6058"/>
                  </a:lnTo>
                  <a:lnTo>
                    <a:pt x="6778" y="5736"/>
                  </a:lnTo>
                  <a:lnTo>
                    <a:pt x="6853" y="5413"/>
                  </a:lnTo>
                  <a:lnTo>
                    <a:pt x="7076" y="5413"/>
                  </a:lnTo>
                  <a:lnTo>
                    <a:pt x="7200" y="5363"/>
                  </a:lnTo>
                  <a:close/>
                  <a:moveTo>
                    <a:pt x="4693" y="3576"/>
                  </a:moveTo>
                  <a:lnTo>
                    <a:pt x="4867" y="3749"/>
                  </a:lnTo>
                  <a:lnTo>
                    <a:pt x="5065" y="3874"/>
                  </a:lnTo>
                  <a:lnTo>
                    <a:pt x="5289" y="3948"/>
                  </a:lnTo>
                  <a:lnTo>
                    <a:pt x="5512" y="3973"/>
                  </a:lnTo>
                  <a:lnTo>
                    <a:pt x="6505" y="3973"/>
                  </a:lnTo>
                  <a:lnTo>
                    <a:pt x="6505" y="4916"/>
                  </a:lnTo>
                  <a:lnTo>
                    <a:pt x="6480" y="5140"/>
                  </a:lnTo>
                  <a:lnTo>
                    <a:pt x="6455" y="5363"/>
                  </a:lnTo>
                  <a:lnTo>
                    <a:pt x="6406" y="5562"/>
                  </a:lnTo>
                  <a:lnTo>
                    <a:pt x="6331" y="5785"/>
                  </a:lnTo>
                  <a:lnTo>
                    <a:pt x="6232" y="5959"/>
                  </a:lnTo>
                  <a:lnTo>
                    <a:pt x="6108" y="6158"/>
                  </a:lnTo>
                  <a:lnTo>
                    <a:pt x="5984" y="6331"/>
                  </a:lnTo>
                  <a:lnTo>
                    <a:pt x="5835" y="6480"/>
                  </a:lnTo>
                  <a:lnTo>
                    <a:pt x="5686" y="6629"/>
                  </a:lnTo>
                  <a:lnTo>
                    <a:pt x="5512" y="6753"/>
                  </a:lnTo>
                  <a:lnTo>
                    <a:pt x="5338" y="6878"/>
                  </a:lnTo>
                  <a:lnTo>
                    <a:pt x="5140" y="6977"/>
                  </a:lnTo>
                  <a:lnTo>
                    <a:pt x="4916" y="7051"/>
                  </a:lnTo>
                  <a:lnTo>
                    <a:pt x="4718" y="7101"/>
                  </a:lnTo>
                  <a:lnTo>
                    <a:pt x="4494" y="7126"/>
                  </a:lnTo>
                  <a:lnTo>
                    <a:pt x="4271" y="7151"/>
                  </a:lnTo>
                  <a:lnTo>
                    <a:pt x="4023" y="7126"/>
                  </a:lnTo>
                  <a:lnTo>
                    <a:pt x="3824" y="7101"/>
                  </a:lnTo>
                  <a:lnTo>
                    <a:pt x="3600" y="7051"/>
                  </a:lnTo>
                  <a:lnTo>
                    <a:pt x="3402" y="6977"/>
                  </a:lnTo>
                  <a:lnTo>
                    <a:pt x="3203" y="6878"/>
                  </a:lnTo>
                  <a:lnTo>
                    <a:pt x="3005" y="6753"/>
                  </a:lnTo>
                  <a:lnTo>
                    <a:pt x="2831" y="6629"/>
                  </a:lnTo>
                  <a:lnTo>
                    <a:pt x="2682" y="6480"/>
                  </a:lnTo>
                  <a:lnTo>
                    <a:pt x="2533" y="6331"/>
                  </a:lnTo>
                  <a:lnTo>
                    <a:pt x="2409" y="6158"/>
                  </a:lnTo>
                  <a:lnTo>
                    <a:pt x="2285" y="5959"/>
                  </a:lnTo>
                  <a:lnTo>
                    <a:pt x="2210" y="5785"/>
                  </a:lnTo>
                  <a:lnTo>
                    <a:pt x="2136" y="5562"/>
                  </a:lnTo>
                  <a:lnTo>
                    <a:pt x="2061" y="5363"/>
                  </a:lnTo>
                  <a:lnTo>
                    <a:pt x="2036" y="5140"/>
                  </a:lnTo>
                  <a:lnTo>
                    <a:pt x="2036" y="4916"/>
                  </a:lnTo>
                  <a:lnTo>
                    <a:pt x="2036" y="3973"/>
                  </a:lnTo>
                  <a:lnTo>
                    <a:pt x="3700" y="3973"/>
                  </a:lnTo>
                  <a:lnTo>
                    <a:pt x="3973" y="3948"/>
                  </a:lnTo>
                  <a:lnTo>
                    <a:pt x="4246" y="3874"/>
                  </a:lnTo>
                  <a:lnTo>
                    <a:pt x="4494" y="3749"/>
                  </a:lnTo>
                  <a:lnTo>
                    <a:pt x="4693" y="3576"/>
                  </a:lnTo>
                  <a:close/>
                  <a:moveTo>
                    <a:pt x="2136" y="6480"/>
                  </a:moveTo>
                  <a:lnTo>
                    <a:pt x="2309" y="6704"/>
                  </a:lnTo>
                  <a:lnTo>
                    <a:pt x="2533" y="6902"/>
                  </a:lnTo>
                  <a:lnTo>
                    <a:pt x="2533" y="9112"/>
                  </a:lnTo>
                  <a:lnTo>
                    <a:pt x="1838" y="9112"/>
                  </a:lnTo>
                  <a:lnTo>
                    <a:pt x="1838" y="6530"/>
                  </a:lnTo>
                  <a:lnTo>
                    <a:pt x="1863" y="6505"/>
                  </a:lnTo>
                  <a:lnTo>
                    <a:pt x="1912" y="6480"/>
                  </a:lnTo>
                  <a:close/>
                  <a:moveTo>
                    <a:pt x="6629" y="6480"/>
                  </a:moveTo>
                  <a:lnTo>
                    <a:pt x="6654" y="6505"/>
                  </a:lnTo>
                  <a:lnTo>
                    <a:pt x="6679" y="6530"/>
                  </a:lnTo>
                  <a:lnTo>
                    <a:pt x="6679" y="9112"/>
                  </a:lnTo>
                  <a:lnTo>
                    <a:pt x="5984" y="9112"/>
                  </a:lnTo>
                  <a:lnTo>
                    <a:pt x="5984" y="6902"/>
                  </a:lnTo>
                  <a:lnTo>
                    <a:pt x="6207" y="6704"/>
                  </a:lnTo>
                  <a:lnTo>
                    <a:pt x="6406" y="6480"/>
                  </a:lnTo>
                  <a:close/>
                  <a:moveTo>
                    <a:pt x="4271" y="1"/>
                  </a:moveTo>
                  <a:lnTo>
                    <a:pt x="3923" y="26"/>
                  </a:lnTo>
                  <a:lnTo>
                    <a:pt x="3576" y="75"/>
                  </a:lnTo>
                  <a:lnTo>
                    <a:pt x="3278" y="150"/>
                  </a:lnTo>
                  <a:lnTo>
                    <a:pt x="2955" y="274"/>
                  </a:lnTo>
                  <a:lnTo>
                    <a:pt x="2657" y="398"/>
                  </a:lnTo>
                  <a:lnTo>
                    <a:pt x="2384" y="572"/>
                  </a:lnTo>
                  <a:lnTo>
                    <a:pt x="2136" y="770"/>
                  </a:lnTo>
                  <a:lnTo>
                    <a:pt x="1887" y="994"/>
                  </a:lnTo>
                  <a:lnTo>
                    <a:pt x="1689" y="1217"/>
                  </a:lnTo>
                  <a:lnTo>
                    <a:pt x="1490" y="1490"/>
                  </a:lnTo>
                  <a:lnTo>
                    <a:pt x="1316" y="1763"/>
                  </a:lnTo>
                  <a:lnTo>
                    <a:pt x="1167" y="2036"/>
                  </a:lnTo>
                  <a:lnTo>
                    <a:pt x="1068" y="2359"/>
                  </a:lnTo>
                  <a:lnTo>
                    <a:pt x="969" y="2682"/>
                  </a:lnTo>
                  <a:lnTo>
                    <a:pt x="919" y="3005"/>
                  </a:lnTo>
                  <a:lnTo>
                    <a:pt x="919" y="3352"/>
                  </a:lnTo>
                  <a:lnTo>
                    <a:pt x="919" y="3898"/>
                  </a:lnTo>
                  <a:lnTo>
                    <a:pt x="820" y="4023"/>
                  </a:lnTo>
                  <a:lnTo>
                    <a:pt x="770" y="4172"/>
                  </a:lnTo>
                  <a:lnTo>
                    <a:pt x="721" y="4320"/>
                  </a:lnTo>
                  <a:lnTo>
                    <a:pt x="721" y="4494"/>
                  </a:lnTo>
                  <a:lnTo>
                    <a:pt x="721" y="4668"/>
                  </a:lnTo>
                  <a:lnTo>
                    <a:pt x="770" y="4817"/>
                  </a:lnTo>
                  <a:lnTo>
                    <a:pt x="820" y="4966"/>
                  </a:lnTo>
                  <a:lnTo>
                    <a:pt x="919" y="5090"/>
                  </a:lnTo>
                  <a:lnTo>
                    <a:pt x="919" y="5487"/>
                  </a:lnTo>
                  <a:lnTo>
                    <a:pt x="944" y="5760"/>
                  </a:lnTo>
                  <a:lnTo>
                    <a:pt x="994" y="6058"/>
                  </a:lnTo>
                  <a:lnTo>
                    <a:pt x="1093" y="6307"/>
                  </a:lnTo>
                  <a:lnTo>
                    <a:pt x="1242" y="6555"/>
                  </a:lnTo>
                  <a:lnTo>
                    <a:pt x="1019" y="6704"/>
                  </a:lnTo>
                  <a:lnTo>
                    <a:pt x="795" y="6878"/>
                  </a:lnTo>
                  <a:lnTo>
                    <a:pt x="596" y="7051"/>
                  </a:lnTo>
                  <a:lnTo>
                    <a:pt x="423" y="7275"/>
                  </a:lnTo>
                  <a:lnTo>
                    <a:pt x="249" y="7598"/>
                  </a:lnTo>
                  <a:lnTo>
                    <a:pt x="125" y="7920"/>
                  </a:lnTo>
                  <a:lnTo>
                    <a:pt x="25" y="8268"/>
                  </a:lnTo>
                  <a:lnTo>
                    <a:pt x="1" y="8640"/>
                  </a:lnTo>
                  <a:lnTo>
                    <a:pt x="1" y="11793"/>
                  </a:lnTo>
                  <a:lnTo>
                    <a:pt x="25" y="11892"/>
                  </a:lnTo>
                  <a:lnTo>
                    <a:pt x="75" y="11942"/>
                  </a:lnTo>
                  <a:lnTo>
                    <a:pt x="125" y="11992"/>
                  </a:lnTo>
                  <a:lnTo>
                    <a:pt x="199" y="12017"/>
                  </a:lnTo>
                  <a:lnTo>
                    <a:pt x="299" y="11992"/>
                  </a:lnTo>
                  <a:lnTo>
                    <a:pt x="348" y="11942"/>
                  </a:lnTo>
                  <a:lnTo>
                    <a:pt x="398" y="11892"/>
                  </a:lnTo>
                  <a:lnTo>
                    <a:pt x="423" y="11793"/>
                  </a:lnTo>
                  <a:lnTo>
                    <a:pt x="423" y="8640"/>
                  </a:lnTo>
                  <a:lnTo>
                    <a:pt x="448" y="8367"/>
                  </a:lnTo>
                  <a:lnTo>
                    <a:pt x="497" y="8119"/>
                  </a:lnTo>
                  <a:lnTo>
                    <a:pt x="572" y="7871"/>
                  </a:lnTo>
                  <a:lnTo>
                    <a:pt x="696" y="7647"/>
                  </a:lnTo>
                  <a:lnTo>
                    <a:pt x="845" y="7424"/>
                  </a:lnTo>
                  <a:lnTo>
                    <a:pt x="1019" y="7225"/>
                  </a:lnTo>
                  <a:lnTo>
                    <a:pt x="1217" y="7076"/>
                  </a:lnTo>
                  <a:lnTo>
                    <a:pt x="1416" y="6927"/>
                  </a:lnTo>
                  <a:lnTo>
                    <a:pt x="1416" y="10899"/>
                  </a:lnTo>
                  <a:lnTo>
                    <a:pt x="1043" y="10899"/>
                  </a:lnTo>
                  <a:lnTo>
                    <a:pt x="969" y="10924"/>
                  </a:lnTo>
                  <a:lnTo>
                    <a:pt x="919" y="10974"/>
                  </a:lnTo>
                  <a:lnTo>
                    <a:pt x="870" y="11024"/>
                  </a:lnTo>
                  <a:lnTo>
                    <a:pt x="845" y="11123"/>
                  </a:lnTo>
                  <a:lnTo>
                    <a:pt x="870" y="11197"/>
                  </a:lnTo>
                  <a:lnTo>
                    <a:pt x="919" y="11272"/>
                  </a:lnTo>
                  <a:lnTo>
                    <a:pt x="969" y="11297"/>
                  </a:lnTo>
                  <a:lnTo>
                    <a:pt x="1043" y="11321"/>
                  </a:lnTo>
                  <a:lnTo>
                    <a:pt x="1416" y="11321"/>
                  </a:lnTo>
                  <a:lnTo>
                    <a:pt x="1416" y="13879"/>
                  </a:lnTo>
                  <a:lnTo>
                    <a:pt x="1441" y="13978"/>
                  </a:lnTo>
                  <a:lnTo>
                    <a:pt x="1490" y="14028"/>
                  </a:lnTo>
                  <a:lnTo>
                    <a:pt x="1540" y="14077"/>
                  </a:lnTo>
                  <a:lnTo>
                    <a:pt x="1639" y="14102"/>
                  </a:lnTo>
                  <a:lnTo>
                    <a:pt x="1714" y="14077"/>
                  </a:lnTo>
                  <a:lnTo>
                    <a:pt x="1788" y="14028"/>
                  </a:lnTo>
                  <a:lnTo>
                    <a:pt x="1813" y="13978"/>
                  </a:lnTo>
                  <a:lnTo>
                    <a:pt x="1838" y="13879"/>
                  </a:lnTo>
                  <a:lnTo>
                    <a:pt x="1838" y="9534"/>
                  </a:lnTo>
                  <a:lnTo>
                    <a:pt x="3998" y="9534"/>
                  </a:lnTo>
                  <a:lnTo>
                    <a:pt x="4097" y="9509"/>
                  </a:lnTo>
                  <a:lnTo>
                    <a:pt x="4147" y="9460"/>
                  </a:lnTo>
                  <a:lnTo>
                    <a:pt x="4196" y="9410"/>
                  </a:lnTo>
                  <a:lnTo>
                    <a:pt x="4221" y="9335"/>
                  </a:lnTo>
                  <a:lnTo>
                    <a:pt x="4196" y="9236"/>
                  </a:lnTo>
                  <a:lnTo>
                    <a:pt x="4147" y="9186"/>
                  </a:lnTo>
                  <a:lnTo>
                    <a:pt x="4097" y="9137"/>
                  </a:lnTo>
                  <a:lnTo>
                    <a:pt x="3998" y="9112"/>
                  </a:lnTo>
                  <a:lnTo>
                    <a:pt x="2955" y="9112"/>
                  </a:lnTo>
                  <a:lnTo>
                    <a:pt x="2955" y="7200"/>
                  </a:lnTo>
                  <a:lnTo>
                    <a:pt x="3253" y="7349"/>
                  </a:lnTo>
                  <a:lnTo>
                    <a:pt x="3576" y="7473"/>
                  </a:lnTo>
                  <a:lnTo>
                    <a:pt x="3898" y="7523"/>
                  </a:lnTo>
                  <a:lnTo>
                    <a:pt x="4271" y="7548"/>
                  </a:lnTo>
                  <a:lnTo>
                    <a:pt x="4618" y="7523"/>
                  </a:lnTo>
                  <a:lnTo>
                    <a:pt x="4966" y="7473"/>
                  </a:lnTo>
                  <a:lnTo>
                    <a:pt x="5289" y="7349"/>
                  </a:lnTo>
                  <a:lnTo>
                    <a:pt x="5587" y="7200"/>
                  </a:lnTo>
                  <a:lnTo>
                    <a:pt x="5587" y="9112"/>
                  </a:lnTo>
                  <a:lnTo>
                    <a:pt x="4966" y="9112"/>
                  </a:lnTo>
                  <a:lnTo>
                    <a:pt x="4867" y="9137"/>
                  </a:lnTo>
                  <a:lnTo>
                    <a:pt x="4817" y="9186"/>
                  </a:lnTo>
                  <a:lnTo>
                    <a:pt x="4767" y="9236"/>
                  </a:lnTo>
                  <a:lnTo>
                    <a:pt x="4742" y="9335"/>
                  </a:lnTo>
                  <a:lnTo>
                    <a:pt x="4767" y="9410"/>
                  </a:lnTo>
                  <a:lnTo>
                    <a:pt x="4817" y="9460"/>
                  </a:lnTo>
                  <a:lnTo>
                    <a:pt x="4867" y="9509"/>
                  </a:lnTo>
                  <a:lnTo>
                    <a:pt x="4966" y="9534"/>
                  </a:lnTo>
                  <a:lnTo>
                    <a:pt x="6679" y="9534"/>
                  </a:lnTo>
                  <a:lnTo>
                    <a:pt x="6679" y="13879"/>
                  </a:lnTo>
                  <a:lnTo>
                    <a:pt x="6704" y="13978"/>
                  </a:lnTo>
                  <a:lnTo>
                    <a:pt x="6753" y="14028"/>
                  </a:lnTo>
                  <a:lnTo>
                    <a:pt x="6803" y="14077"/>
                  </a:lnTo>
                  <a:lnTo>
                    <a:pt x="6902" y="14102"/>
                  </a:lnTo>
                  <a:lnTo>
                    <a:pt x="6977" y="14077"/>
                  </a:lnTo>
                  <a:lnTo>
                    <a:pt x="7026" y="14028"/>
                  </a:lnTo>
                  <a:lnTo>
                    <a:pt x="7076" y="13978"/>
                  </a:lnTo>
                  <a:lnTo>
                    <a:pt x="7101" y="13879"/>
                  </a:lnTo>
                  <a:lnTo>
                    <a:pt x="7101" y="11321"/>
                  </a:lnTo>
                  <a:lnTo>
                    <a:pt x="7473" y="11321"/>
                  </a:lnTo>
                  <a:lnTo>
                    <a:pt x="7548" y="11297"/>
                  </a:lnTo>
                  <a:lnTo>
                    <a:pt x="7622" y="11272"/>
                  </a:lnTo>
                  <a:lnTo>
                    <a:pt x="7647" y="11197"/>
                  </a:lnTo>
                  <a:lnTo>
                    <a:pt x="7672" y="11123"/>
                  </a:lnTo>
                  <a:lnTo>
                    <a:pt x="7647" y="11024"/>
                  </a:lnTo>
                  <a:lnTo>
                    <a:pt x="7622" y="10974"/>
                  </a:lnTo>
                  <a:lnTo>
                    <a:pt x="7548" y="10924"/>
                  </a:lnTo>
                  <a:lnTo>
                    <a:pt x="7473" y="10899"/>
                  </a:lnTo>
                  <a:lnTo>
                    <a:pt x="7101" y="10899"/>
                  </a:lnTo>
                  <a:lnTo>
                    <a:pt x="7101" y="6927"/>
                  </a:lnTo>
                  <a:lnTo>
                    <a:pt x="7324" y="7076"/>
                  </a:lnTo>
                  <a:lnTo>
                    <a:pt x="7523" y="7225"/>
                  </a:lnTo>
                  <a:lnTo>
                    <a:pt x="7697" y="7424"/>
                  </a:lnTo>
                  <a:lnTo>
                    <a:pt x="7821" y="7647"/>
                  </a:lnTo>
                  <a:lnTo>
                    <a:pt x="7945" y="7871"/>
                  </a:lnTo>
                  <a:lnTo>
                    <a:pt x="8044" y="8119"/>
                  </a:lnTo>
                  <a:lnTo>
                    <a:pt x="8094" y="8367"/>
                  </a:lnTo>
                  <a:lnTo>
                    <a:pt x="8094" y="8640"/>
                  </a:lnTo>
                  <a:lnTo>
                    <a:pt x="8094" y="9385"/>
                  </a:lnTo>
                  <a:lnTo>
                    <a:pt x="8119" y="9460"/>
                  </a:lnTo>
                  <a:lnTo>
                    <a:pt x="8168" y="9534"/>
                  </a:lnTo>
                  <a:lnTo>
                    <a:pt x="8243" y="9584"/>
                  </a:lnTo>
                  <a:lnTo>
                    <a:pt x="8392" y="9584"/>
                  </a:lnTo>
                  <a:lnTo>
                    <a:pt x="8466" y="9534"/>
                  </a:lnTo>
                  <a:lnTo>
                    <a:pt x="8491" y="9460"/>
                  </a:lnTo>
                  <a:lnTo>
                    <a:pt x="8516" y="9385"/>
                  </a:lnTo>
                  <a:lnTo>
                    <a:pt x="8516" y="8640"/>
                  </a:lnTo>
                  <a:lnTo>
                    <a:pt x="8491" y="8268"/>
                  </a:lnTo>
                  <a:lnTo>
                    <a:pt x="8417" y="7920"/>
                  </a:lnTo>
                  <a:lnTo>
                    <a:pt x="8268" y="7598"/>
                  </a:lnTo>
                  <a:lnTo>
                    <a:pt x="8094" y="7275"/>
                  </a:lnTo>
                  <a:lnTo>
                    <a:pt x="7920" y="7051"/>
                  </a:lnTo>
                  <a:lnTo>
                    <a:pt x="7722" y="6878"/>
                  </a:lnTo>
                  <a:lnTo>
                    <a:pt x="7523" y="6704"/>
                  </a:lnTo>
                  <a:lnTo>
                    <a:pt x="7275" y="6555"/>
                  </a:lnTo>
                  <a:lnTo>
                    <a:pt x="7424" y="6307"/>
                  </a:lnTo>
                  <a:lnTo>
                    <a:pt x="7523" y="6058"/>
                  </a:lnTo>
                  <a:lnTo>
                    <a:pt x="7597" y="5760"/>
                  </a:lnTo>
                  <a:lnTo>
                    <a:pt x="7622" y="5487"/>
                  </a:lnTo>
                  <a:lnTo>
                    <a:pt x="7622" y="5090"/>
                  </a:lnTo>
                  <a:lnTo>
                    <a:pt x="7697" y="4966"/>
                  </a:lnTo>
                  <a:lnTo>
                    <a:pt x="7771" y="4817"/>
                  </a:lnTo>
                  <a:lnTo>
                    <a:pt x="7796" y="4668"/>
                  </a:lnTo>
                  <a:lnTo>
                    <a:pt x="7821" y="4494"/>
                  </a:lnTo>
                  <a:lnTo>
                    <a:pt x="7796" y="4320"/>
                  </a:lnTo>
                  <a:lnTo>
                    <a:pt x="7771" y="4172"/>
                  </a:lnTo>
                  <a:lnTo>
                    <a:pt x="7697" y="4023"/>
                  </a:lnTo>
                  <a:lnTo>
                    <a:pt x="7597" y="3898"/>
                  </a:lnTo>
                  <a:lnTo>
                    <a:pt x="7622" y="3898"/>
                  </a:lnTo>
                  <a:lnTo>
                    <a:pt x="7622" y="3352"/>
                  </a:lnTo>
                  <a:lnTo>
                    <a:pt x="7597" y="3005"/>
                  </a:lnTo>
                  <a:lnTo>
                    <a:pt x="7548" y="2682"/>
                  </a:lnTo>
                  <a:lnTo>
                    <a:pt x="7449" y="2359"/>
                  </a:lnTo>
                  <a:lnTo>
                    <a:pt x="7349" y="2036"/>
                  </a:lnTo>
                  <a:lnTo>
                    <a:pt x="7200" y="1763"/>
                  </a:lnTo>
                  <a:lnTo>
                    <a:pt x="7026" y="1490"/>
                  </a:lnTo>
                  <a:lnTo>
                    <a:pt x="6853" y="1217"/>
                  </a:lnTo>
                  <a:lnTo>
                    <a:pt x="6629" y="994"/>
                  </a:lnTo>
                  <a:lnTo>
                    <a:pt x="6381" y="770"/>
                  </a:lnTo>
                  <a:lnTo>
                    <a:pt x="6133" y="572"/>
                  </a:lnTo>
                  <a:lnTo>
                    <a:pt x="5860" y="398"/>
                  </a:lnTo>
                  <a:lnTo>
                    <a:pt x="5562" y="274"/>
                  </a:lnTo>
                  <a:lnTo>
                    <a:pt x="5264" y="150"/>
                  </a:lnTo>
                  <a:lnTo>
                    <a:pt x="4941" y="75"/>
                  </a:lnTo>
                  <a:lnTo>
                    <a:pt x="4594" y="26"/>
                  </a:lnTo>
                  <a:lnTo>
                    <a:pt x="42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804;p70">
              <a:extLst>
                <a:ext uri="{FF2B5EF4-FFF2-40B4-BE49-F238E27FC236}">
                  <a16:creationId xmlns:a16="http://schemas.microsoft.com/office/drawing/2014/main" id="{85C1FDF2-BE31-6BFB-53E4-1DF5F813D6FB}"/>
                </a:ext>
              </a:extLst>
            </p:cNvPr>
            <p:cNvSpPr/>
            <p:nvPr/>
          </p:nvSpPr>
          <p:spPr>
            <a:xfrm>
              <a:off x="5792375" y="4361325"/>
              <a:ext cx="10575" cy="99325"/>
            </a:xfrm>
            <a:custGeom>
              <a:avLst/>
              <a:gdLst/>
              <a:ahLst/>
              <a:cxnLst/>
              <a:rect l="l" t="t" r="r" b="b"/>
              <a:pathLst>
                <a:path w="423" h="3973" extrusionOk="0">
                  <a:moveTo>
                    <a:pt x="149" y="1"/>
                  </a:moveTo>
                  <a:lnTo>
                    <a:pt x="74" y="50"/>
                  </a:lnTo>
                  <a:lnTo>
                    <a:pt x="25" y="125"/>
                  </a:lnTo>
                  <a:lnTo>
                    <a:pt x="0" y="199"/>
                  </a:lnTo>
                  <a:lnTo>
                    <a:pt x="0" y="3750"/>
                  </a:lnTo>
                  <a:lnTo>
                    <a:pt x="25" y="3849"/>
                  </a:lnTo>
                  <a:lnTo>
                    <a:pt x="74" y="3899"/>
                  </a:lnTo>
                  <a:lnTo>
                    <a:pt x="149" y="3948"/>
                  </a:lnTo>
                  <a:lnTo>
                    <a:pt x="223" y="3973"/>
                  </a:lnTo>
                  <a:lnTo>
                    <a:pt x="298" y="3948"/>
                  </a:lnTo>
                  <a:lnTo>
                    <a:pt x="372" y="3899"/>
                  </a:lnTo>
                  <a:lnTo>
                    <a:pt x="397" y="3849"/>
                  </a:lnTo>
                  <a:lnTo>
                    <a:pt x="422" y="3750"/>
                  </a:lnTo>
                  <a:lnTo>
                    <a:pt x="422" y="199"/>
                  </a:lnTo>
                  <a:lnTo>
                    <a:pt x="397" y="125"/>
                  </a:lnTo>
                  <a:lnTo>
                    <a:pt x="372"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805;p70">
              <a:extLst>
                <a:ext uri="{FF2B5EF4-FFF2-40B4-BE49-F238E27FC236}">
                  <a16:creationId xmlns:a16="http://schemas.microsoft.com/office/drawing/2014/main" id="{69ED9692-B2F8-30DE-33FD-1410ABDE1A69}"/>
                </a:ext>
              </a:extLst>
            </p:cNvPr>
            <p:cNvSpPr/>
            <p:nvPr/>
          </p:nvSpPr>
          <p:spPr>
            <a:xfrm>
              <a:off x="5706100" y="4357000"/>
              <a:ext cx="42225" cy="42850"/>
            </a:xfrm>
            <a:custGeom>
              <a:avLst/>
              <a:gdLst/>
              <a:ahLst/>
              <a:cxnLst/>
              <a:rect l="l" t="t" r="r" b="b"/>
              <a:pathLst>
                <a:path w="1689" h="1714" extrusionOk="0">
                  <a:moveTo>
                    <a:pt x="944" y="422"/>
                  </a:moveTo>
                  <a:lnTo>
                    <a:pt x="1018" y="447"/>
                  </a:lnTo>
                  <a:lnTo>
                    <a:pt x="1093" y="497"/>
                  </a:lnTo>
                  <a:lnTo>
                    <a:pt x="1142" y="546"/>
                  </a:lnTo>
                  <a:lnTo>
                    <a:pt x="1217" y="621"/>
                  </a:lnTo>
                  <a:lnTo>
                    <a:pt x="1241" y="695"/>
                  </a:lnTo>
                  <a:lnTo>
                    <a:pt x="1266" y="770"/>
                  </a:lnTo>
                  <a:lnTo>
                    <a:pt x="1291" y="844"/>
                  </a:lnTo>
                  <a:lnTo>
                    <a:pt x="1266" y="943"/>
                  </a:lnTo>
                  <a:lnTo>
                    <a:pt x="1241" y="1018"/>
                  </a:lnTo>
                  <a:lnTo>
                    <a:pt x="1217" y="1092"/>
                  </a:lnTo>
                  <a:lnTo>
                    <a:pt x="1142" y="1167"/>
                  </a:lnTo>
                  <a:lnTo>
                    <a:pt x="1093" y="1217"/>
                  </a:lnTo>
                  <a:lnTo>
                    <a:pt x="1018" y="1266"/>
                  </a:lnTo>
                  <a:lnTo>
                    <a:pt x="944" y="1291"/>
                  </a:lnTo>
                  <a:lnTo>
                    <a:pt x="745" y="1291"/>
                  </a:lnTo>
                  <a:lnTo>
                    <a:pt x="670" y="1266"/>
                  </a:lnTo>
                  <a:lnTo>
                    <a:pt x="596" y="1217"/>
                  </a:lnTo>
                  <a:lnTo>
                    <a:pt x="522" y="1167"/>
                  </a:lnTo>
                  <a:lnTo>
                    <a:pt x="472" y="1092"/>
                  </a:lnTo>
                  <a:lnTo>
                    <a:pt x="447" y="1018"/>
                  </a:lnTo>
                  <a:lnTo>
                    <a:pt x="422" y="943"/>
                  </a:lnTo>
                  <a:lnTo>
                    <a:pt x="397" y="844"/>
                  </a:lnTo>
                  <a:lnTo>
                    <a:pt x="422" y="770"/>
                  </a:lnTo>
                  <a:lnTo>
                    <a:pt x="447" y="695"/>
                  </a:lnTo>
                  <a:lnTo>
                    <a:pt x="472" y="621"/>
                  </a:lnTo>
                  <a:lnTo>
                    <a:pt x="522" y="546"/>
                  </a:lnTo>
                  <a:lnTo>
                    <a:pt x="596" y="497"/>
                  </a:lnTo>
                  <a:lnTo>
                    <a:pt x="670" y="447"/>
                  </a:lnTo>
                  <a:lnTo>
                    <a:pt x="745" y="422"/>
                  </a:lnTo>
                  <a:close/>
                  <a:moveTo>
                    <a:pt x="844" y="0"/>
                  </a:moveTo>
                  <a:lnTo>
                    <a:pt x="670" y="25"/>
                  </a:lnTo>
                  <a:lnTo>
                    <a:pt x="522" y="75"/>
                  </a:lnTo>
                  <a:lnTo>
                    <a:pt x="373" y="149"/>
                  </a:lnTo>
                  <a:lnTo>
                    <a:pt x="248" y="248"/>
                  </a:lnTo>
                  <a:lnTo>
                    <a:pt x="124" y="372"/>
                  </a:lnTo>
                  <a:lnTo>
                    <a:pt x="50" y="521"/>
                  </a:lnTo>
                  <a:lnTo>
                    <a:pt x="0" y="695"/>
                  </a:lnTo>
                  <a:lnTo>
                    <a:pt x="0" y="844"/>
                  </a:lnTo>
                  <a:lnTo>
                    <a:pt x="0" y="1018"/>
                  </a:lnTo>
                  <a:lnTo>
                    <a:pt x="50" y="1192"/>
                  </a:lnTo>
                  <a:lnTo>
                    <a:pt x="124" y="1341"/>
                  </a:lnTo>
                  <a:lnTo>
                    <a:pt x="248" y="1465"/>
                  </a:lnTo>
                  <a:lnTo>
                    <a:pt x="373" y="1564"/>
                  </a:lnTo>
                  <a:lnTo>
                    <a:pt x="522" y="1639"/>
                  </a:lnTo>
                  <a:lnTo>
                    <a:pt x="670" y="1688"/>
                  </a:lnTo>
                  <a:lnTo>
                    <a:pt x="844" y="1713"/>
                  </a:lnTo>
                  <a:lnTo>
                    <a:pt x="1018" y="1688"/>
                  </a:lnTo>
                  <a:lnTo>
                    <a:pt x="1167" y="1639"/>
                  </a:lnTo>
                  <a:lnTo>
                    <a:pt x="1316" y="1564"/>
                  </a:lnTo>
                  <a:lnTo>
                    <a:pt x="1440" y="1465"/>
                  </a:lnTo>
                  <a:lnTo>
                    <a:pt x="1539" y="1341"/>
                  </a:lnTo>
                  <a:lnTo>
                    <a:pt x="1639" y="1192"/>
                  </a:lnTo>
                  <a:lnTo>
                    <a:pt x="1688" y="1018"/>
                  </a:lnTo>
                  <a:lnTo>
                    <a:pt x="1688" y="844"/>
                  </a:lnTo>
                  <a:lnTo>
                    <a:pt x="1688" y="695"/>
                  </a:lnTo>
                  <a:lnTo>
                    <a:pt x="1639" y="521"/>
                  </a:lnTo>
                  <a:lnTo>
                    <a:pt x="1539" y="372"/>
                  </a:lnTo>
                  <a:lnTo>
                    <a:pt x="1440" y="248"/>
                  </a:lnTo>
                  <a:lnTo>
                    <a:pt x="1316" y="149"/>
                  </a:lnTo>
                  <a:lnTo>
                    <a:pt x="1167" y="75"/>
                  </a:lnTo>
                  <a:lnTo>
                    <a:pt x="1018" y="25"/>
                  </a:lnTo>
                  <a:lnTo>
                    <a:pt x="8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6806;p70">
              <a:extLst>
                <a:ext uri="{FF2B5EF4-FFF2-40B4-BE49-F238E27FC236}">
                  <a16:creationId xmlns:a16="http://schemas.microsoft.com/office/drawing/2014/main" id="{7EB87E47-4C21-70E5-D6EB-3CC6E4F80DA8}"/>
                </a:ext>
              </a:extLst>
            </p:cNvPr>
            <p:cNvSpPr/>
            <p:nvPr/>
          </p:nvSpPr>
          <p:spPr>
            <a:xfrm>
              <a:off x="5648375" y="4370025"/>
              <a:ext cx="18025" cy="10575"/>
            </a:xfrm>
            <a:custGeom>
              <a:avLst/>
              <a:gdLst/>
              <a:ahLst/>
              <a:cxnLst/>
              <a:rect l="l" t="t" r="r" b="b"/>
              <a:pathLst>
                <a:path w="721" h="423" extrusionOk="0">
                  <a:moveTo>
                    <a:pt x="199" y="0"/>
                  </a:moveTo>
                  <a:lnTo>
                    <a:pt x="124" y="25"/>
                  </a:lnTo>
                  <a:lnTo>
                    <a:pt x="50" y="50"/>
                  </a:lnTo>
                  <a:lnTo>
                    <a:pt x="0" y="125"/>
                  </a:lnTo>
                  <a:lnTo>
                    <a:pt x="0" y="199"/>
                  </a:lnTo>
                  <a:lnTo>
                    <a:pt x="0" y="298"/>
                  </a:lnTo>
                  <a:lnTo>
                    <a:pt x="50" y="348"/>
                  </a:lnTo>
                  <a:lnTo>
                    <a:pt x="124" y="398"/>
                  </a:lnTo>
                  <a:lnTo>
                    <a:pt x="199" y="422"/>
                  </a:lnTo>
                  <a:lnTo>
                    <a:pt x="522" y="422"/>
                  </a:lnTo>
                  <a:lnTo>
                    <a:pt x="596" y="398"/>
                  </a:lnTo>
                  <a:lnTo>
                    <a:pt x="671" y="348"/>
                  </a:lnTo>
                  <a:lnTo>
                    <a:pt x="695" y="298"/>
                  </a:lnTo>
                  <a:lnTo>
                    <a:pt x="720" y="199"/>
                  </a:lnTo>
                  <a:lnTo>
                    <a:pt x="695" y="125"/>
                  </a:lnTo>
                  <a:lnTo>
                    <a:pt x="671" y="50"/>
                  </a:lnTo>
                  <a:lnTo>
                    <a:pt x="596" y="25"/>
                  </a:lnTo>
                  <a:lnTo>
                    <a:pt x="5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6807;p70">
              <a:extLst>
                <a:ext uri="{FF2B5EF4-FFF2-40B4-BE49-F238E27FC236}">
                  <a16:creationId xmlns:a16="http://schemas.microsoft.com/office/drawing/2014/main" id="{5678BB4C-85DF-54E6-636B-955A185489CD}"/>
                </a:ext>
              </a:extLst>
            </p:cNvPr>
            <p:cNvSpPr/>
            <p:nvPr/>
          </p:nvSpPr>
          <p:spPr>
            <a:xfrm>
              <a:off x="5648375" y="4388025"/>
              <a:ext cx="36650" cy="10575"/>
            </a:xfrm>
            <a:custGeom>
              <a:avLst/>
              <a:gdLst/>
              <a:ahLst/>
              <a:cxnLst/>
              <a:rect l="l" t="t" r="r" b="b"/>
              <a:pathLst>
                <a:path w="1466" h="423" extrusionOk="0">
                  <a:moveTo>
                    <a:pt x="199" y="0"/>
                  </a:moveTo>
                  <a:lnTo>
                    <a:pt x="124" y="25"/>
                  </a:lnTo>
                  <a:lnTo>
                    <a:pt x="50" y="75"/>
                  </a:lnTo>
                  <a:lnTo>
                    <a:pt x="0" y="124"/>
                  </a:lnTo>
                  <a:lnTo>
                    <a:pt x="0" y="224"/>
                  </a:lnTo>
                  <a:lnTo>
                    <a:pt x="0" y="298"/>
                  </a:lnTo>
                  <a:lnTo>
                    <a:pt x="50" y="373"/>
                  </a:lnTo>
                  <a:lnTo>
                    <a:pt x="124" y="398"/>
                  </a:lnTo>
                  <a:lnTo>
                    <a:pt x="199" y="422"/>
                  </a:lnTo>
                  <a:lnTo>
                    <a:pt x="1242" y="422"/>
                  </a:lnTo>
                  <a:lnTo>
                    <a:pt x="1341" y="398"/>
                  </a:lnTo>
                  <a:lnTo>
                    <a:pt x="1391" y="373"/>
                  </a:lnTo>
                  <a:lnTo>
                    <a:pt x="1440" y="298"/>
                  </a:lnTo>
                  <a:lnTo>
                    <a:pt x="1465" y="224"/>
                  </a:lnTo>
                  <a:lnTo>
                    <a:pt x="1440" y="124"/>
                  </a:lnTo>
                  <a:lnTo>
                    <a:pt x="1391" y="75"/>
                  </a:lnTo>
                  <a:lnTo>
                    <a:pt x="1341" y="25"/>
                  </a:lnTo>
                  <a:lnTo>
                    <a:pt x="12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808;p70">
              <a:extLst>
                <a:ext uri="{FF2B5EF4-FFF2-40B4-BE49-F238E27FC236}">
                  <a16:creationId xmlns:a16="http://schemas.microsoft.com/office/drawing/2014/main" id="{6A394DD0-80AA-C6D6-D49C-71476D08C507}"/>
                </a:ext>
              </a:extLst>
            </p:cNvPr>
            <p:cNvSpPr/>
            <p:nvPr/>
          </p:nvSpPr>
          <p:spPr>
            <a:xfrm>
              <a:off x="5651475" y="4422150"/>
              <a:ext cx="90025" cy="38500"/>
            </a:xfrm>
            <a:custGeom>
              <a:avLst/>
              <a:gdLst/>
              <a:ahLst/>
              <a:cxnLst/>
              <a:rect l="l" t="t" r="r" b="b"/>
              <a:pathLst>
                <a:path w="3601" h="1540" extrusionOk="0">
                  <a:moveTo>
                    <a:pt x="398" y="1"/>
                  </a:moveTo>
                  <a:lnTo>
                    <a:pt x="298" y="50"/>
                  </a:lnTo>
                  <a:lnTo>
                    <a:pt x="224" y="75"/>
                  </a:lnTo>
                  <a:lnTo>
                    <a:pt x="149" y="150"/>
                  </a:lnTo>
                  <a:lnTo>
                    <a:pt x="100" y="224"/>
                  </a:lnTo>
                  <a:lnTo>
                    <a:pt x="50" y="299"/>
                  </a:lnTo>
                  <a:lnTo>
                    <a:pt x="25" y="373"/>
                  </a:lnTo>
                  <a:lnTo>
                    <a:pt x="0" y="472"/>
                  </a:lnTo>
                  <a:lnTo>
                    <a:pt x="0" y="1317"/>
                  </a:lnTo>
                  <a:lnTo>
                    <a:pt x="25" y="1416"/>
                  </a:lnTo>
                  <a:lnTo>
                    <a:pt x="75" y="1466"/>
                  </a:lnTo>
                  <a:lnTo>
                    <a:pt x="125" y="1515"/>
                  </a:lnTo>
                  <a:lnTo>
                    <a:pt x="224" y="1540"/>
                  </a:lnTo>
                  <a:lnTo>
                    <a:pt x="298" y="1515"/>
                  </a:lnTo>
                  <a:lnTo>
                    <a:pt x="373" y="1466"/>
                  </a:lnTo>
                  <a:lnTo>
                    <a:pt x="398" y="1416"/>
                  </a:lnTo>
                  <a:lnTo>
                    <a:pt x="423" y="1317"/>
                  </a:lnTo>
                  <a:lnTo>
                    <a:pt x="423" y="472"/>
                  </a:lnTo>
                  <a:lnTo>
                    <a:pt x="447" y="423"/>
                  </a:lnTo>
                  <a:lnTo>
                    <a:pt x="3153" y="423"/>
                  </a:lnTo>
                  <a:lnTo>
                    <a:pt x="3178" y="472"/>
                  </a:lnTo>
                  <a:lnTo>
                    <a:pt x="3178" y="1317"/>
                  </a:lnTo>
                  <a:lnTo>
                    <a:pt x="3203" y="1416"/>
                  </a:lnTo>
                  <a:lnTo>
                    <a:pt x="3253" y="1466"/>
                  </a:lnTo>
                  <a:lnTo>
                    <a:pt x="3302" y="1515"/>
                  </a:lnTo>
                  <a:lnTo>
                    <a:pt x="3402" y="1540"/>
                  </a:lnTo>
                  <a:lnTo>
                    <a:pt x="3476" y="1515"/>
                  </a:lnTo>
                  <a:lnTo>
                    <a:pt x="3526" y="1466"/>
                  </a:lnTo>
                  <a:lnTo>
                    <a:pt x="3575" y="1416"/>
                  </a:lnTo>
                  <a:lnTo>
                    <a:pt x="3600" y="1317"/>
                  </a:lnTo>
                  <a:lnTo>
                    <a:pt x="3600" y="472"/>
                  </a:lnTo>
                  <a:lnTo>
                    <a:pt x="3575" y="373"/>
                  </a:lnTo>
                  <a:lnTo>
                    <a:pt x="3551" y="299"/>
                  </a:lnTo>
                  <a:lnTo>
                    <a:pt x="3526" y="224"/>
                  </a:lnTo>
                  <a:lnTo>
                    <a:pt x="3451" y="150"/>
                  </a:lnTo>
                  <a:lnTo>
                    <a:pt x="3377" y="75"/>
                  </a:lnTo>
                  <a:lnTo>
                    <a:pt x="3302" y="50"/>
                  </a:lnTo>
                  <a:lnTo>
                    <a:pt x="32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6809;p70">
              <a:extLst>
                <a:ext uri="{FF2B5EF4-FFF2-40B4-BE49-F238E27FC236}">
                  <a16:creationId xmlns:a16="http://schemas.microsoft.com/office/drawing/2014/main" id="{7BD48E53-49B7-D1CE-5B66-EF015BE3F874}"/>
                </a:ext>
              </a:extLst>
            </p:cNvPr>
            <p:cNvSpPr/>
            <p:nvPr/>
          </p:nvSpPr>
          <p:spPr>
            <a:xfrm>
              <a:off x="5662650" y="4219200"/>
              <a:ext cx="9950" cy="10575"/>
            </a:xfrm>
            <a:custGeom>
              <a:avLst/>
              <a:gdLst/>
              <a:ahLst/>
              <a:cxnLst/>
              <a:rect l="l" t="t" r="r" b="b"/>
              <a:pathLst>
                <a:path w="398" h="423" extrusionOk="0">
                  <a:moveTo>
                    <a:pt x="199" y="1"/>
                  </a:moveTo>
                  <a:lnTo>
                    <a:pt x="124" y="25"/>
                  </a:lnTo>
                  <a:lnTo>
                    <a:pt x="50" y="75"/>
                  </a:lnTo>
                  <a:lnTo>
                    <a:pt x="0" y="125"/>
                  </a:lnTo>
                  <a:lnTo>
                    <a:pt x="0" y="224"/>
                  </a:lnTo>
                  <a:lnTo>
                    <a:pt x="0" y="299"/>
                  </a:lnTo>
                  <a:lnTo>
                    <a:pt x="50" y="373"/>
                  </a:lnTo>
                  <a:lnTo>
                    <a:pt x="124" y="398"/>
                  </a:lnTo>
                  <a:lnTo>
                    <a:pt x="199" y="423"/>
                  </a:lnTo>
                  <a:lnTo>
                    <a:pt x="273" y="398"/>
                  </a:lnTo>
                  <a:lnTo>
                    <a:pt x="348" y="373"/>
                  </a:lnTo>
                  <a:lnTo>
                    <a:pt x="398" y="299"/>
                  </a:lnTo>
                  <a:lnTo>
                    <a:pt x="398" y="224"/>
                  </a:lnTo>
                  <a:lnTo>
                    <a:pt x="398" y="150"/>
                  </a:lnTo>
                  <a:lnTo>
                    <a:pt x="348" y="75"/>
                  </a:lnTo>
                  <a:lnTo>
                    <a:pt x="273"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6810;p70">
              <a:extLst>
                <a:ext uri="{FF2B5EF4-FFF2-40B4-BE49-F238E27FC236}">
                  <a16:creationId xmlns:a16="http://schemas.microsoft.com/office/drawing/2014/main" id="{72186DA0-5C10-3129-57DC-70028493244F}"/>
                </a:ext>
              </a:extLst>
            </p:cNvPr>
            <p:cNvSpPr/>
            <p:nvPr/>
          </p:nvSpPr>
          <p:spPr>
            <a:xfrm>
              <a:off x="5720375" y="4219200"/>
              <a:ext cx="10575" cy="10575"/>
            </a:xfrm>
            <a:custGeom>
              <a:avLst/>
              <a:gdLst/>
              <a:ahLst/>
              <a:cxnLst/>
              <a:rect l="l" t="t" r="r" b="b"/>
              <a:pathLst>
                <a:path w="423" h="423" extrusionOk="0">
                  <a:moveTo>
                    <a:pt x="199" y="1"/>
                  </a:moveTo>
                  <a:lnTo>
                    <a:pt x="124" y="25"/>
                  </a:lnTo>
                  <a:lnTo>
                    <a:pt x="50" y="75"/>
                  </a:lnTo>
                  <a:lnTo>
                    <a:pt x="25" y="125"/>
                  </a:lnTo>
                  <a:lnTo>
                    <a:pt x="0" y="224"/>
                  </a:lnTo>
                  <a:lnTo>
                    <a:pt x="25" y="299"/>
                  </a:lnTo>
                  <a:lnTo>
                    <a:pt x="50" y="373"/>
                  </a:lnTo>
                  <a:lnTo>
                    <a:pt x="124" y="398"/>
                  </a:lnTo>
                  <a:lnTo>
                    <a:pt x="199" y="423"/>
                  </a:lnTo>
                  <a:lnTo>
                    <a:pt x="298" y="398"/>
                  </a:lnTo>
                  <a:lnTo>
                    <a:pt x="348" y="373"/>
                  </a:lnTo>
                  <a:lnTo>
                    <a:pt x="397" y="299"/>
                  </a:lnTo>
                  <a:lnTo>
                    <a:pt x="422" y="224"/>
                  </a:lnTo>
                  <a:lnTo>
                    <a:pt x="397" y="150"/>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6811;p70">
              <a:extLst>
                <a:ext uri="{FF2B5EF4-FFF2-40B4-BE49-F238E27FC236}">
                  <a16:creationId xmlns:a16="http://schemas.microsoft.com/office/drawing/2014/main" id="{58A63441-2E79-DFFB-130A-6E4485164A29}"/>
                </a:ext>
              </a:extLst>
            </p:cNvPr>
            <p:cNvSpPr/>
            <p:nvPr/>
          </p:nvSpPr>
          <p:spPr>
            <a:xfrm>
              <a:off x="5680650" y="4211125"/>
              <a:ext cx="31675" cy="41000"/>
            </a:xfrm>
            <a:custGeom>
              <a:avLst/>
              <a:gdLst/>
              <a:ahLst/>
              <a:cxnLst/>
              <a:rect l="l" t="t" r="r" b="b"/>
              <a:pathLst>
                <a:path w="1267" h="1640" extrusionOk="0">
                  <a:moveTo>
                    <a:pt x="646" y="398"/>
                  </a:moveTo>
                  <a:lnTo>
                    <a:pt x="695" y="423"/>
                  </a:lnTo>
                  <a:lnTo>
                    <a:pt x="745" y="448"/>
                  </a:lnTo>
                  <a:lnTo>
                    <a:pt x="795" y="497"/>
                  </a:lnTo>
                  <a:lnTo>
                    <a:pt x="820" y="572"/>
                  </a:lnTo>
                  <a:lnTo>
                    <a:pt x="844" y="1242"/>
                  </a:lnTo>
                  <a:lnTo>
                    <a:pt x="422" y="1242"/>
                  </a:lnTo>
                  <a:lnTo>
                    <a:pt x="472" y="572"/>
                  </a:lnTo>
                  <a:lnTo>
                    <a:pt x="472" y="497"/>
                  </a:lnTo>
                  <a:lnTo>
                    <a:pt x="522" y="448"/>
                  </a:lnTo>
                  <a:lnTo>
                    <a:pt x="571" y="423"/>
                  </a:lnTo>
                  <a:lnTo>
                    <a:pt x="646" y="398"/>
                  </a:lnTo>
                  <a:close/>
                  <a:moveTo>
                    <a:pt x="522" y="1"/>
                  </a:moveTo>
                  <a:lnTo>
                    <a:pt x="422" y="51"/>
                  </a:lnTo>
                  <a:lnTo>
                    <a:pt x="323" y="100"/>
                  </a:lnTo>
                  <a:lnTo>
                    <a:pt x="249" y="150"/>
                  </a:lnTo>
                  <a:lnTo>
                    <a:pt x="174" y="224"/>
                  </a:lnTo>
                  <a:lnTo>
                    <a:pt x="100" y="324"/>
                  </a:lnTo>
                  <a:lnTo>
                    <a:pt x="75" y="423"/>
                  </a:lnTo>
                  <a:lnTo>
                    <a:pt x="50" y="547"/>
                  </a:lnTo>
                  <a:lnTo>
                    <a:pt x="0" y="1242"/>
                  </a:lnTo>
                  <a:lnTo>
                    <a:pt x="0" y="1342"/>
                  </a:lnTo>
                  <a:lnTo>
                    <a:pt x="25" y="1391"/>
                  </a:lnTo>
                  <a:lnTo>
                    <a:pt x="50" y="1466"/>
                  </a:lnTo>
                  <a:lnTo>
                    <a:pt x="100" y="1540"/>
                  </a:lnTo>
                  <a:lnTo>
                    <a:pt x="174" y="1590"/>
                  </a:lnTo>
                  <a:lnTo>
                    <a:pt x="224" y="1615"/>
                  </a:lnTo>
                  <a:lnTo>
                    <a:pt x="298" y="1639"/>
                  </a:lnTo>
                  <a:lnTo>
                    <a:pt x="969" y="1639"/>
                  </a:lnTo>
                  <a:lnTo>
                    <a:pt x="1043" y="1615"/>
                  </a:lnTo>
                  <a:lnTo>
                    <a:pt x="1117" y="1590"/>
                  </a:lnTo>
                  <a:lnTo>
                    <a:pt x="1167" y="1540"/>
                  </a:lnTo>
                  <a:lnTo>
                    <a:pt x="1217" y="1466"/>
                  </a:lnTo>
                  <a:lnTo>
                    <a:pt x="1242" y="1391"/>
                  </a:lnTo>
                  <a:lnTo>
                    <a:pt x="1266" y="1342"/>
                  </a:lnTo>
                  <a:lnTo>
                    <a:pt x="1266" y="1242"/>
                  </a:lnTo>
                  <a:lnTo>
                    <a:pt x="1217" y="547"/>
                  </a:lnTo>
                  <a:lnTo>
                    <a:pt x="1192" y="423"/>
                  </a:lnTo>
                  <a:lnTo>
                    <a:pt x="1167" y="324"/>
                  </a:lnTo>
                  <a:lnTo>
                    <a:pt x="1117" y="224"/>
                  </a:lnTo>
                  <a:lnTo>
                    <a:pt x="1043" y="150"/>
                  </a:lnTo>
                  <a:lnTo>
                    <a:pt x="944" y="100"/>
                  </a:lnTo>
                  <a:lnTo>
                    <a:pt x="844" y="51"/>
                  </a:lnTo>
                  <a:lnTo>
                    <a:pt x="7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6812;p70">
              <a:extLst>
                <a:ext uri="{FF2B5EF4-FFF2-40B4-BE49-F238E27FC236}">
                  <a16:creationId xmlns:a16="http://schemas.microsoft.com/office/drawing/2014/main" id="{4CA2A5A4-B217-E8F1-732D-64D7E2B14D6C}"/>
                </a:ext>
              </a:extLst>
            </p:cNvPr>
            <p:cNvSpPr/>
            <p:nvPr/>
          </p:nvSpPr>
          <p:spPr>
            <a:xfrm>
              <a:off x="5673825" y="4258300"/>
              <a:ext cx="45325" cy="18650"/>
            </a:xfrm>
            <a:custGeom>
              <a:avLst/>
              <a:gdLst/>
              <a:ahLst/>
              <a:cxnLst/>
              <a:rect l="l" t="t" r="r" b="b"/>
              <a:pathLst>
                <a:path w="1813" h="746" extrusionOk="0">
                  <a:moveTo>
                    <a:pt x="224" y="1"/>
                  </a:moveTo>
                  <a:lnTo>
                    <a:pt x="124" y="26"/>
                  </a:lnTo>
                  <a:lnTo>
                    <a:pt x="75" y="50"/>
                  </a:lnTo>
                  <a:lnTo>
                    <a:pt x="25" y="125"/>
                  </a:lnTo>
                  <a:lnTo>
                    <a:pt x="0" y="199"/>
                  </a:lnTo>
                  <a:lnTo>
                    <a:pt x="0" y="274"/>
                  </a:lnTo>
                  <a:lnTo>
                    <a:pt x="50" y="348"/>
                  </a:lnTo>
                  <a:lnTo>
                    <a:pt x="224" y="522"/>
                  </a:lnTo>
                  <a:lnTo>
                    <a:pt x="447" y="621"/>
                  </a:lnTo>
                  <a:lnTo>
                    <a:pt x="671" y="696"/>
                  </a:lnTo>
                  <a:lnTo>
                    <a:pt x="919" y="745"/>
                  </a:lnTo>
                  <a:lnTo>
                    <a:pt x="1142" y="696"/>
                  </a:lnTo>
                  <a:lnTo>
                    <a:pt x="1390" y="621"/>
                  </a:lnTo>
                  <a:lnTo>
                    <a:pt x="1589" y="522"/>
                  </a:lnTo>
                  <a:lnTo>
                    <a:pt x="1763" y="348"/>
                  </a:lnTo>
                  <a:lnTo>
                    <a:pt x="1813" y="274"/>
                  </a:lnTo>
                  <a:lnTo>
                    <a:pt x="1813" y="199"/>
                  </a:lnTo>
                  <a:lnTo>
                    <a:pt x="1813" y="125"/>
                  </a:lnTo>
                  <a:lnTo>
                    <a:pt x="1763" y="50"/>
                  </a:lnTo>
                  <a:lnTo>
                    <a:pt x="1688" y="26"/>
                  </a:lnTo>
                  <a:lnTo>
                    <a:pt x="1614" y="1"/>
                  </a:lnTo>
                  <a:lnTo>
                    <a:pt x="1539" y="26"/>
                  </a:lnTo>
                  <a:lnTo>
                    <a:pt x="1465" y="75"/>
                  </a:lnTo>
                  <a:lnTo>
                    <a:pt x="1341" y="174"/>
                  </a:lnTo>
                  <a:lnTo>
                    <a:pt x="1217" y="249"/>
                  </a:lnTo>
                  <a:lnTo>
                    <a:pt x="1068" y="299"/>
                  </a:lnTo>
                  <a:lnTo>
                    <a:pt x="919" y="323"/>
                  </a:lnTo>
                  <a:lnTo>
                    <a:pt x="745" y="299"/>
                  </a:lnTo>
                  <a:lnTo>
                    <a:pt x="596" y="249"/>
                  </a:lnTo>
                  <a:lnTo>
                    <a:pt x="472" y="174"/>
                  </a:lnTo>
                  <a:lnTo>
                    <a:pt x="348" y="75"/>
                  </a:lnTo>
                  <a:lnTo>
                    <a:pt x="298"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5" name="Google Shape;5124;p57">
            <a:extLst>
              <a:ext uri="{FF2B5EF4-FFF2-40B4-BE49-F238E27FC236}">
                <a16:creationId xmlns:a16="http://schemas.microsoft.com/office/drawing/2014/main" id="{FFC87C8C-D097-68DF-2878-02111429E557}"/>
              </a:ext>
            </a:extLst>
          </p:cNvPr>
          <p:cNvCxnSpPr>
            <a:cxnSpLocks/>
          </p:cNvCxnSpPr>
          <p:nvPr/>
        </p:nvCxnSpPr>
        <p:spPr>
          <a:xfrm flipV="1">
            <a:off x="1197679" y="1502196"/>
            <a:ext cx="0" cy="1176697"/>
          </a:xfrm>
          <a:prstGeom prst="straightConnector1">
            <a:avLst/>
          </a:prstGeom>
          <a:noFill/>
          <a:ln w="38100" cap="flat" cmpd="sng">
            <a:solidFill>
              <a:schemeClr val="accent4"/>
            </a:solidFill>
            <a:prstDash val="solid"/>
            <a:round/>
            <a:headEnd type="none" w="med" len="med"/>
            <a:tailEnd type="none" w="med" len="med"/>
          </a:ln>
          <a:effectLst>
            <a:outerShdw dist="47625" dir="2400000" algn="bl" rotWithShape="0">
              <a:srgbClr val="000000">
                <a:alpha val="20000"/>
              </a:srgbClr>
            </a:outerShdw>
          </a:effectLst>
        </p:spPr>
      </p:cxnSp>
      <p:cxnSp>
        <p:nvCxnSpPr>
          <p:cNvPr id="596" name="Google Shape;5124;p57">
            <a:extLst>
              <a:ext uri="{FF2B5EF4-FFF2-40B4-BE49-F238E27FC236}">
                <a16:creationId xmlns:a16="http://schemas.microsoft.com/office/drawing/2014/main" id="{B9292D14-FD2E-6873-DB1B-24D947478D12}"/>
              </a:ext>
            </a:extLst>
          </p:cNvPr>
          <p:cNvCxnSpPr>
            <a:cxnSpLocks/>
          </p:cNvCxnSpPr>
          <p:nvPr/>
        </p:nvCxnSpPr>
        <p:spPr>
          <a:xfrm flipH="1">
            <a:off x="1368444" y="1449527"/>
            <a:ext cx="6847367" cy="0"/>
          </a:xfrm>
          <a:prstGeom prst="straightConnector1">
            <a:avLst/>
          </a:prstGeom>
          <a:noFill/>
          <a:ln w="38100" cap="flat" cmpd="sng">
            <a:solidFill>
              <a:schemeClr val="accent4"/>
            </a:solidFill>
            <a:prstDash val="solid"/>
            <a:round/>
            <a:headEnd type="none" w="med" len="med"/>
            <a:tailEnd type="none" w="med" len="med"/>
          </a:ln>
          <a:effectLst>
            <a:outerShdw dist="47625" dir="2400000" algn="bl" rotWithShape="0">
              <a:srgbClr val="000000">
                <a:alpha val="20000"/>
              </a:srgbClr>
            </a:outerShdw>
          </a:effectLst>
        </p:spPr>
      </p:cxnSp>
      <p:cxnSp>
        <p:nvCxnSpPr>
          <p:cNvPr id="597" name="Google Shape;5124;p57">
            <a:extLst>
              <a:ext uri="{FF2B5EF4-FFF2-40B4-BE49-F238E27FC236}">
                <a16:creationId xmlns:a16="http://schemas.microsoft.com/office/drawing/2014/main" id="{1D63A357-3DA0-840F-576F-9177E0A45496}"/>
              </a:ext>
            </a:extLst>
          </p:cNvPr>
          <p:cNvCxnSpPr>
            <a:cxnSpLocks/>
          </p:cNvCxnSpPr>
          <p:nvPr/>
        </p:nvCxnSpPr>
        <p:spPr>
          <a:xfrm flipV="1">
            <a:off x="1197679" y="3511000"/>
            <a:ext cx="0" cy="1176697"/>
          </a:xfrm>
          <a:prstGeom prst="straightConnector1">
            <a:avLst/>
          </a:prstGeom>
          <a:noFill/>
          <a:ln w="38100" cap="flat" cmpd="sng">
            <a:solidFill>
              <a:schemeClr val="tx1"/>
            </a:solidFill>
            <a:prstDash val="solid"/>
            <a:round/>
            <a:headEnd type="none" w="med" len="med"/>
            <a:tailEnd type="none" w="med" len="med"/>
          </a:ln>
          <a:effectLst>
            <a:outerShdw dist="47625" dir="2400000" algn="bl" rotWithShape="0">
              <a:srgbClr val="000000">
                <a:alpha val="20000"/>
              </a:srgbClr>
            </a:outerShdw>
          </a:effectLst>
        </p:spPr>
      </p:cxnSp>
      <p:grpSp>
        <p:nvGrpSpPr>
          <p:cNvPr id="598" name="Google Shape;6145;p70">
            <a:extLst>
              <a:ext uri="{FF2B5EF4-FFF2-40B4-BE49-F238E27FC236}">
                <a16:creationId xmlns:a16="http://schemas.microsoft.com/office/drawing/2014/main" id="{6B1114DD-FC0F-AC3A-809B-ADD69A2C5A4C}"/>
              </a:ext>
            </a:extLst>
          </p:cNvPr>
          <p:cNvGrpSpPr/>
          <p:nvPr/>
        </p:nvGrpSpPr>
        <p:grpSpPr>
          <a:xfrm>
            <a:off x="667122" y="2203097"/>
            <a:ext cx="437654" cy="431498"/>
            <a:chOff x="1747550" y="2045675"/>
            <a:chExt cx="351925" cy="346975"/>
          </a:xfrm>
        </p:grpSpPr>
        <p:sp>
          <p:nvSpPr>
            <p:cNvPr id="599" name="Google Shape;6146;p70">
              <a:extLst>
                <a:ext uri="{FF2B5EF4-FFF2-40B4-BE49-F238E27FC236}">
                  <a16:creationId xmlns:a16="http://schemas.microsoft.com/office/drawing/2014/main" id="{A5C79B44-E383-3D54-293B-237F947A8772}"/>
                </a:ext>
              </a:extLst>
            </p:cNvPr>
            <p:cNvSpPr/>
            <p:nvPr/>
          </p:nvSpPr>
          <p:spPr>
            <a:xfrm>
              <a:off x="1908925" y="2050625"/>
              <a:ext cx="29200" cy="29200"/>
            </a:xfrm>
            <a:custGeom>
              <a:avLst/>
              <a:gdLst/>
              <a:ahLst/>
              <a:cxnLst/>
              <a:rect l="l" t="t" r="r" b="b"/>
              <a:pathLst>
                <a:path w="1168" h="1168" extrusionOk="0">
                  <a:moveTo>
                    <a:pt x="571" y="1"/>
                  </a:moveTo>
                  <a:lnTo>
                    <a:pt x="472" y="26"/>
                  </a:lnTo>
                  <a:lnTo>
                    <a:pt x="348" y="51"/>
                  </a:lnTo>
                  <a:lnTo>
                    <a:pt x="248" y="100"/>
                  </a:lnTo>
                  <a:lnTo>
                    <a:pt x="174" y="175"/>
                  </a:lnTo>
                  <a:lnTo>
                    <a:pt x="100" y="274"/>
                  </a:lnTo>
                  <a:lnTo>
                    <a:pt x="50" y="373"/>
                  </a:lnTo>
                  <a:lnTo>
                    <a:pt x="25" y="473"/>
                  </a:lnTo>
                  <a:lnTo>
                    <a:pt x="0" y="597"/>
                  </a:lnTo>
                  <a:lnTo>
                    <a:pt x="25" y="696"/>
                  </a:lnTo>
                  <a:lnTo>
                    <a:pt x="50" y="820"/>
                  </a:lnTo>
                  <a:lnTo>
                    <a:pt x="100" y="920"/>
                  </a:lnTo>
                  <a:lnTo>
                    <a:pt x="174" y="994"/>
                  </a:lnTo>
                  <a:lnTo>
                    <a:pt x="248" y="1069"/>
                  </a:lnTo>
                  <a:lnTo>
                    <a:pt x="348" y="1118"/>
                  </a:lnTo>
                  <a:lnTo>
                    <a:pt x="472" y="1168"/>
                  </a:lnTo>
                  <a:lnTo>
                    <a:pt x="695" y="1168"/>
                  </a:lnTo>
                  <a:lnTo>
                    <a:pt x="820" y="1118"/>
                  </a:lnTo>
                  <a:lnTo>
                    <a:pt x="894" y="1069"/>
                  </a:lnTo>
                  <a:lnTo>
                    <a:pt x="993" y="994"/>
                  </a:lnTo>
                  <a:lnTo>
                    <a:pt x="1068" y="920"/>
                  </a:lnTo>
                  <a:lnTo>
                    <a:pt x="1117" y="820"/>
                  </a:lnTo>
                  <a:lnTo>
                    <a:pt x="1142" y="696"/>
                  </a:lnTo>
                  <a:lnTo>
                    <a:pt x="1167" y="597"/>
                  </a:lnTo>
                  <a:lnTo>
                    <a:pt x="1142" y="473"/>
                  </a:lnTo>
                  <a:lnTo>
                    <a:pt x="1117" y="373"/>
                  </a:lnTo>
                  <a:lnTo>
                    <a:pt x="1068" y="274"/>
                  </a:lnTo>
                  <a:lnTo>
                    <a:pt x="993" y="175"/>
                  </a:lnTo>
                  <a:lnTo>
                    <a:pt x="894" y="100"/>
                  </a:lnTo>
                  <a:lnTo>
                    <a:pt x="820" y="51"/>
                  </a:lnTo>
                  <a:lnTo>
                    <a:pt x="695" y="26"/>
                  </a:lnTo>
                  <a:lnTo>
                    <a:pt x="5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147;p70">
              <a:extLst>
                <a:ext uri="{FF2B5EF4-FFF2-40B4-BE49-F238E27FC236}">
                  <a16:creationId xmlns:a16="http://schemas.microsoft.com/office/drawing/2014/main" id="{DEA885B2-E7B8-F82D-3051-3BD55F985E67}"/>
                </a:ext>
              </a:extLst>
            </p:cNvPr>
            <p:cNvSpPr/>
            <p:nvPr/>
          </p:nvSpPr>
          <p:spPr>
            <a:xfrm>
              <a:off x="1752525" y="2198350"/>
              <a:ext cx="342000" cy="189325"/>
            </a:xfrm>
            <a:custGeom>
              <a:avLst/>
              <a:gdLst/>
              <a:ahLst/>
              <a:cxnLst/>
              <a:rect l="l" t="t" r="r" b="b"/>
              <a:pathLst>
                <a:path w="13680" h="7573" extrusionOk="0">
                  <a:moveTo>
                    <a:pt x="447" y="1"/>
                  </a:moveTo>
                  <a:lnTo>
                    <a:pt x="323" y="25"/>
                  </a:lnTo>
                  <a:lnTo>
                    <a:pt x="248" y="100"/>
                  </a:lnTo>
                  <a:lnTo>
                    <a:pt x="149" y="150"/>
                  </a:lnTo>
                  <a:lnTo>
                    <a:pt x="99" y="249"/>
                  </a:lnTo>
                  <a:lnTo>
                    <a:pt x="50" y="323"/>
                  </a:lnTo>
                  <a:lnTo>
                    <a:pt x="0" y="423"/>
                  </a:lnTo>
                  <a:lnTo>
                    <a:pt x="0" y="547"/>
                  </a:lnTo>
                  <a:lnTo>
                    <a:pt x="0" y="7002"/>
                  </a:lnTo>
                  <a:lnTo>
                    <a:pt x="0" y="7126"/>
                  </a:lnTo>
                  <a:lnTo>
                    <a:pt x="50" y="7225"/>
                  </a:lnTo>
                  <a:lnTo>
                    <a:pt x="99" y="7324"/>
                  </a:lnTo>
                  <a:lnTo>
                    <a:pt x="149" y="7399"/>
                  </a:lnTo>
                  <a:lnTo>
                    <a:pt x="248" y="7473"/>
                  </a:lnTo>
                  <a:lnTo>
                    <a:pt x="323" y="7523"/>
                  </a:lnTo>
                  <a:lnTo>
                    <a:pt x="447" y="7548"/>
                  </a:lnTo>
                  <a:lnTo>
                    <a:pt x="546" y="7573"/>
                  </a:lnTo>
                  <a:lnTo>
                    <a:pt x="13133" y="7573"/>
                  </a:lnTo>
                  <a:lnTo>
                    <a:pt x="13232" y="7548"/>
                  </a:lnTo>
                  <a:lnTo>
                    <a:pt x="13332" y="7523"/>
                  </a:lnTo>
                  <a:lnTo>
                    <a:pt x="13431" y="7473"/>
                  </a:lnTo>
                  <a:lnTo>
                    <a:pt x="13505" y="7399"/>
                  </a:lnTo>
                  <a:lnTo>
                    <a:pt x="13580" y="7324"/>
                  </a:lnTo>
                  <a:lnTo>
                    <a:pt x="13630" y="7225"/>
                  </a:lnTo>
                  <a:lnTo>
                    <a:pt x="13679" y="7126"/>
                  </a:lnTo>
                  <a:lnTo>
                    <a:pt x="13679" y="7002"/>
                  </a:lnTo>
                  <a:lnTo>
                    <a:pt x="13679" y="547"/>
                  </a:lnTo>
                  <a:lnTo>
                    <a:pt x="13679" y="423"/>
                  </a:lnTo>
                  <a:lnTo>
                    <a:pt x="13630" y="323"/>
                  </a:lnTo>
                  <a:lnTo>
                    <a:pt x="13580" y="249"/>
                  </a:lnTo>
                  <a:lnTo>
                    <a:pt x="13505" y="150"/>
                  </a:lnTo>
                  <a:lnTo>
                    <a:pt x="13431" y="100"/>
                  </a:lnTo>
                  <a:lnTo>
                    <a:pt x="13332" y="25"/>
                  </a:lnTo>
                  <a:lnTo>
                    <a:pt x="13232"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148;p70">
              <a:extLst>
                <a:ext uri="{FF2B5EF4-FFF2-40B4-BE49-F238E27FC236}">
                  <a16:creationId xmlns:a16="http://schemas.microsoft.com/office/drawing/2014/main" id="{AF898434-C30A-B441-E54F-419B8F1B237E}"/>
                </a:ext>
              </a:extLst>
            </p:cNvPr>
            <p:cNvSpPr/>
            <p:nvPr/>
          </p:nvSpPr>
          <p:spPr>
            <a:xfrm>
              <a:off x="1861750" y="2198350"/>
              <a:ext cx="121675" cy="63950"/>
            </a:xfrm>
            <a:custGeom>
              <a:avLst/>
              <a:gdLst/>
              <a:ahLst/>
              <a:cxnLst/>
              <a:rect l="l" t="t" r="r" b="b"/>
              <a:pathLst>
                <a:path w="4867" h="2558" extrusionOk="0">
                  <a:moveTo>
                    <a:pt x="25" y="1"/>
                  </a:moveTo>
                  <a:lnTo>
                    <a:pt x="0" y="125"/>
                  </a:lnTo>
                  <a:lnTo>
                    <a:pt x="25" y="373"/>
                  </a:lnTo>
                  <a:lnTo>
                    <a:pt x="50" y="621"/>
                  </a:lnTo>
                  <a:lnTo>
                    <a:pt x="125" y="845"/>
                  </a:lnTo>
                  <a:lnTo>
                    <a:pt x="199" y="1068"/>
                  </a:lnTo>
                  <a:lnTo>
                    <a:pt x="298" y="1292"/>
                  </a:lnTo>
                  <a:lnTo>
                    <a:pt x="422" y="1490"/>
                  </a:lnTo>
                  <a:lnTo>
                    <a:pt x="571" y="1664"/>
                  </a:lnTo>
                  <a:lnTo>
                    <a:pt x="720" y="1838"/>
                  </a:lnTo>
                  <a:lnTo>
                    <a:pt x="894" y="2012"/>
                  </a:lnTo>
                  <a:lnTo>
                    <a:pt x="1093" y="2136"/>
                  </a:lnTo>
                  <a:lnTo>
                    <a:pt x="1291" y="2260"/>
                  </a:lnTo>
                  <a:lnTo>
                    <a:pt x="1490" y="2359"/>
                  </a:lnTo>
                  <a:lnTo>
                    <a:pt x="1713" y="2434"/>
                  </a:lnTo>
                  <a:lnTo>
                    <a:pt x="1962" y="2508"/>
                  </a:lnTo>
                  <a:lnTo>
                    <a:pt x="2185" y="2533"/>
                  </a:lnTo>
                  <a:lnTo>
                    <a:pt x="2433" y="2558"/>
                  </a:lnTo>
                  <a:lnTo>
                    <a:pt x="2682" y="2533"/>
                  </a:lnTo>
                  <a:lnTo>
                    <a:pt x="2930" y="2508"/>
                  </a:lnTo>
                  <a:lnTo>
                    <a:pt x="3153" y="2434"/>
                  </a:lnTo>
                  <a:lnTo>
                    <a:pt x="3377" y="2359"/>
                  </a:lnTo>
                  <a:lnTo>
                    <a:pt x="3600" y="2260"/>
                  </a:lnTo>
                  <a:lnTo>
                    <a:pt x="3799" y="2136"/>
                  </a:lnTo>
                  <a:lnTo>
                    <a:pt x="3973" y="2012"/>
                  </a:lnTo>
                  <a:lnTo>
                    <a:pt x="4146" y="1838"/>
                  </a:lnTo>
                  <a:lnTo>
                    <a:pt x="4320" y="1664"/>
                  </a:lnTo>
                  <a:lnTo>
                    <a:pt x="4444" y="1490"/>
                  </a:lnTo>
                  <a:lnTo>
                    <a:pt x="4568" y="1292"/>
                  </a:lnTo>
                  <a:lnTo>
                    <a:pt x="4668" y="1068"/>
                  </a:lnTo>
                  <a:lnTo>
                    <a:pt x="4767" y="845"/>
                  </a:lnTo>
                  <a:lnTo>
                    <a:pt x="4817" y="621"/>
                  </a:lnTo>
                  <a:lnTo>
                    <a:pt x="4842" y="373"/>
                  </a:lnTo>
                  <a:lnTo>
                    <a:pt x="4866" y="125"/>
                  </a:lnTo>
                  <a:lnTo>
                    <a:pt x="4866" y="1"/>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149;p70">
              <a:extLst>
                <a:ext uri="{FF2B5EF4-FFF2-40B4-BE49-F238E27FC236}">
                  <a16:creationId xmlns:a16="http://schemas.microsoft.com/office/drawing/2014/main" id="{9197C13B-6EEA-4A0A-8771-091AE1400592}"/>
                </a:ext>
              </a:extLst>
            </p:cNvPr>
            <p:cNvSpPr/>
            <p:nvPr/>
          </p:nvSpPr>
          <p:spPr>
            <a:xfrm>
              <a:off x="1764925" y="2210775"/>
              <a:ext cx="317175" cy="164500"/>
            </a:xfrm>
            <a:custGeom>
              <a:avLst/>
              <a:gdLst/>
              <a:ahLst/>
              <a:cxnLst/>
              <a:rect l="l" t="t" r="r" b="b"/>
              <a:pathLst>
                <a:path w="12687" h="6580" extrusionOk="0">
                  <a:moveTo>
                    <a:pt x="323" y="0"/>
                  </a:moveTo>
                  <a:lnTo>
                    <a:pt x="199" y="25"/>
                  </a:lnTo>
                  <a:lnTo>
                    <a:pt x="100" y="99"/>
                  </a:lnTo>
                  <a:lnTo>
                    <a:pt x="25" y="199"/>
                  </a:lnTo>
                  <a:lnTo>
                    <a:pt x="1" y="323"/>
                  </a:lnTo>
                  <a:lnTo>
                    <a:pt x="1" y="6232"/>
                  </a:lnTo>
                  <a:lnTo>
                    <a:pt x="25" y="6380"/>
                  </a:lnTo>
                  <a:lnTo>
                    <a:pt x="100" y="6480"/>
                  </a:lnTo>
                  <a:lnTo>
                    <a:pt x="199" y="6554"/>
                  </a:lnTo>
                  <a:lnTo>
                    <a:pt x="323" y="6579"/>
                  </a:lnTo>
                  <a:lnTo>
                    <a:pt x="12364" y="6579"/>
                  </a:lnTo>
                  <a:lnTo>
                    <a:pt x="12488" y="6554"/>
                  </a:lnTo>
                  <a:lnTo>
                    <a:pt x="12587" y="6480"/>
                  </a:lnTo>
                  <a:lnTo>
                    <a:pt x="12662" y="6380"/>
                  </a:lnTo>
                  <a:lnTo>
                    <a:pt x="12687" y="6232"/>
                  </a:lnTo>
                  <a:lnTo>
                    <a:pt x="12687" y="323"/>
                  </a:lnTo>
                  <a:lnTo>
                    <a:pt x="12662" y="199"/>
                  </a:lnTo>
                  <a:lnTo>
                    <a:pt x="12587" y="99"/>
                  </a:lnTo>
                  <a:lnTo>
                    <a:pt x="12488" y="25"/>
                  </a:lnTo>
                  <a:lnTo>
                    <a:pt x="12364" y="0"/>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150;p70">
              <a:extLst>
                <a:ext uri="{FF2B5EF4-FFF2-40B4-BE49-F238E27FC236}">
                  <a16:creationId xmlns:a16="http://schemas.microsoft.com/office/drawing/2014/main" id="{A2D73F82-C222-248D-79C0-3D08C7065A78}"/>
                </a:ext>
              </a:extLst>
            </p:cNvPr>
            <p:cNvSpPr/>
            <p:nvPr/>
          </p:nvSpPr>
          <p:spPr>
            <a:xfrm>
              <a:off x="1773000" y="2218825"/>
              <a:ext cx="301050" cy="147750"/>
            </a:xfrm>
            <a:custGeom>
              <a:avLst/>
              <a:gdLst/>
              <a:ahLst/>
              <a:cxnLst/>
              <a:rect l="l" t="t" r="r" b="b"/>
              <a:pathLst>
                <a:path w="12042" h="5910" extrusionOk="0">
                  <a:moveTo>
                    <a:pt x="0" y="1"/>
                  </a:moveTo>
                  <a:lnTo>
                    <a:pt x="0" y="5910"/>
                  </a:lnTo>
                  <a:lnTo>
                    <a:pt x="12041" y="5910"/>
                  </a:lnTo>
                  <a:lnTo>
                    <a:pt x="12041"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151;p70">
              <a:extLst>
                <a:ext uri="{FF2B5EF4-FFF2-40B4-BE49-F238E27FC236}">
                  <a16:creationId xmlns:a16="http://schemas.microsoft.com/office/drawing/2014/main" id="{3EE4556B-14EE-75BE-5E57-B9432A275EE0}"/>
                </a:ext>
              </a:extLst>
            </p:cNvPr>
            <p:cNvSpPr/>
            <p:nvPr/>
          </p:nvSpPr>
          <p:spPr>
            <a:xfrm>
              <a:off x="1864850" y="2218825"/>
              <a:ext cx="116100" cy="43475"/>
            </a:xfrm>
            <a:custGeom>
              <a:avLst/>
              <a:gdLst/>
              <a:ahLst/>
              <a:cxnLst/>
              <a:rect l="l" t="t" r="r" b="b"/>
              <a:pathLst>
                <a:path w="4644" h="1739" extrusionOk="0">
                  <a:moveTo>
                    <a:pt x="1" y="1"/>
                  </a:moveTo>
                  <a:lnTo>
                    <a:pt x="50" y="175"/>
                  </a:lnTo>
                  <a:lnTo>
                    <a:pt x="125" y="373"/>
                  </a:lnTo>
                  <a:lnTo>
                    <a:pt x="224" y="522"/>
                  </a:lnTo>
                  <a:lnTo>
                    <a:pt x="323" y="696"/>
                  </a:lnTo>
                  <a:lnTo>
                    <a:pt x="447" y="845"/>
                  </a:lnTo>
                  <a:lnTo>
                    <a:pt x="572" y="994"/>
                  </a:lnTo>
                  <a:lnTo>
                    <a:pt x="696" y="1118"/>
                  </a:lnTo>
                  <a:lnTo>
                    <a:pt x="845" y="1242"/>
                  </a:lnTo>
                  <a:lnTo>
                    <a:pt x="1018" y="1366"/>
                  </a:lnTo>
                  <a:lnTo>
                    <a:pt x="1167" y="1441"/>
                  </a:lnTo>
                  <a:lnTo>
                    <a:pt x="1341" y="1540"/>
                  </a:lnTo>
                  <a:lnTo>
                    <a:pt x="1540" y="1615"/>
                  </a:lnTo>
                  <a:lnTo>
                    <a:pt x="1714" y="1664"/>
                  </a:lnTo>
                  <a:lnTo>
                    <a:pt x="1912" y="1714"/>
                  </a:lnTo>
                  <a:lnTo>
                    <a:pt x="2111" y="1739"/>
                  </a:lnTo>
                  <a:lnTo>
                    <a:pt x="2508" y="1739"/>
                  </a:lnTo>
                  <a:lnTo>
                    <a:pt x="2707" y="1714"/>
                  </a:lnTo>
                  <a:lnTo>
                    <a:pt x="2905" y="1664"/>
                  </a:lnTo>
                  <a:lnTo>
                    <a:pt x="3104" y="1615"/>
                  </a:lnTo>
                  <a:lnTo>
                    <a:pt x="3278" y="1540"/>
                  </a:lnTo>
                  <a:lnTo>
                    <a:pt x="3451" y="1441"/>
                  </a:lnTo>
                  <a:lnTo>
                    <a:pt x="3625" y="1366"/>
                  </a:lnTo>
                  <a:lnTo>
                    <a:pt x="3774" y="1242"/>
                  </a:lnTo>
                  <a:lnTo>
                    <a:pt x="3923" y="1118"/>
                  </a:lnTo>
                  <a:lnTo>
                    <a:pt x="4072" y="994"/>
                  </a:lnTo>
                  <a:lnTo>
                    <a:pt x="4196" y="845"/>
                  </a:lnTo>
                  <a:lnTo>
                    <a:pt x="4296" y="696"/>
                  </a:lnTo>
                  <a:lnTo>
                    <a:pt x="4420" y="522"/>
                  </a:lnTo>
                  <a:lnTo>
                    <a:pt x="4494" y="373"/>
                  </a:lnTo>
                  <a:lnTo>
                    <a:pt x="4569" y="175"/>
                  </a:lnTo>
                  <a:lnTo>
                    <a:pt x="464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152;p70">
              <a:extLst>
                <a:ext uri="{FF2B5EF4-FFF2-40B4-BE49-F238E27FC236}">
                  <a16:creationId xmlns:a16="http://schemas.microsoft.com/office/drawing/2014/main" id="{905F1169-1FB0-819C-07EF-C749062558E2}"/>
                </a:ext>
              </a:extLst>
            </p:cNvPr>
            <p:cNvSpPr/>
            <p:nvPr/>
          </p:nvSpPr>
          <p:spPr>
            <a:xfrm>
              <a:off x="1870450" y="2149325"/>
              <a:ext cx="104900" cy="104900"/>
            </a:xfrm>
            <a:custGeom>
              <a:avLst/>
              <a:gdLst/>
              <a:ahLst/>
              <a:cxnLst/>
              <a:rect l="l" t="t" r="r" b="b"/>
              <a:pathLst>
                <a:path w="4196" h="4196" extrusionOk="0">
                  <a:moveTo>
                    <a:pt x="1887" y="0"/>
                  </a:moveTo>
                  <a:lnTo>
                    <a:pt x="1663" y="25"/>
                  </a:lnTo>
                  <a:lnTo>
                    <a:pt x="1465" y="100"/>
                  </a:lnTo>
                  <a:lnTo>
                    <a:pt x="1266" y="149"/>
                  </a:lnTo>
                  <a:lnTo>
                    <a:pt x="1092" y="249"/>
                  </a:lnTo>
                  <a:lnTo>
                    <a:pt x="919" y="348"/>
                  </a:lnTo>
                  <a:lnTo>
                    <a:pt x="770" y="472"/>
                  </a:lnTo>
                  <a:lnTo>
                    <a:pt x="621" y="596"/>
                  </a:lnTo>
                  <a:lnTo>
                    <a:pt x="472" y="745"/>
                  </a:lnTo>
                  <a:lnTo>
                    <a:pt x="348" y="919"/>
                  </a:lnTo>
                  <a:lnTo>
                    <a:pt x="248" y="1093"/>
                  </a:lnTo>
                  <a:lnTo>
                    <a:pt x="149" y="1266"/>
                  </a:lnTo>
                  <a:lnTo>
                    <a:pt x="99" y="1465"/>
                  </a:lnTo>
                  <a:lnTo>
                    <a:pt x="50" y="1664"/>
                  </a:lnTo>
                  <a:lnTo>
                    <a:pt x="0" y="1887"/>
                  </a:lnTo>
                  <a:lnTo>
                    <a:pt x="0" y="2086"/>
                  </a:lnTo>
                  <a:lnTo>
                    <a:pt x="0" y="2309"/>
                  </a:lnTo>
                  <a:lnTo>
                    <a:pt x="50" y="2508"/>
                  </a:lnTo>
                  <a:lnTo>
                    <a:pt x="99" y="2706"/>
                  </a:lnTo>
                  <a:lnTo>
                    <a:pt x="149" y="2905"/>
                  </a:lnTo>
                  <a:lnTo>
                    <a:pt x="248" y="3079"/>
                  </a:lnTo>
                  <a:lnTo>
                    <a:pt x="348" y="3253"/>
                  </a:lnTo>
                  <a:lnTo>
                    <a:pt x="472" y="3426"/>
                  </a:lnTo>
                  <a:lnTo>
                    <a:pt x="621" y="3575"/>
                  </a:lnTo>
                  <a:lnTo>
                    <a:pt x="770" y="3699"/>
                  </a:lnTo>
                  <a:lnTo>
                    <a:pt x="919" y="3824"/>
                  </a:lnTo>
                  <a:lnTo>
                    <a:pt x="1092" y="3923"/>
                  </a:lnTo>
                  <a:lnTo>
                    <a:pt x="1266" y="4022"/>
                  </a:lnTo>
                  <a:lnTo>
                    <a:pt x="1465" y="4097"/>
                  </a:lnTo>
                  <a:lnTo>
                    <a:pt x="1663" y="4146"/>
                  </a:lnTo>
                  <a:lnTo>
                    <a:pt x="1887" y="4171"/>
                  </a:lnTo>
                  <a:lnTo>
                    <a:pt x="2085" y="4196"/>
                  </a:lnTo>
                  <a:lnTo>
                    <a:pt x="2309" y="4171"/>
                  </a:lnTo>
                  <a:lnTo>
                    <a:pt x="2507" y="4146"/>
                  </a:lnTo>
                  <a:lnTo>
                    <a:pt x="2706" y="4097"/>
                  </a:lnTo>
                  <a:lnTo>
                    <a:pt x="2905" y="4022"/>
                  </a:lnTo>
                  <a:lnTo>
                    <a:pt x="3078" y="3923"/>
                  </a:lnTo>
                  <a:lnTo>
                    <a:pt x="3252" y="3824"/>
                  </a:lnTo>
                  <a:lnTo>
                    <a:pt x="3426" y="3699"/>
                  </a:lnTo>
                  <a:lnTo>
                    <a:pt x="3575" y="3575"/>
                  </a:lnTo>
                  <a:lnTo>
                    <a:pt x="3699" y="3426"/>
                  </a:lnTo>
                  <a:lnTo>
                    <a:pt x="3823" y="3253"/>
                  </a:lnTo>
                  <a:lnTo>
                    <a:pt x="3923" y="3079"/>
                  </a:lnTo>
                  <a:lnTo>
                    <a:pt x="4022" y="2905"/>
                  </a:lnTo>
                  <a:lnTo>
                    <a:pt x="4096" y="2706"/>
                  </a:lnTo>
                  <a:lnTo>
                    <a:pt x="4146" y="2508"/>
                  </a:lnTo>
                  <a:lnTo>
                    <a:pt x="4171" y="2309"/>
                  </a:lnTo>
                  <a:lnTo>
                    <a:pt x="4196" y="2086"/>
                  </a:lnTo>
                  <a:lnTo>
                    <a:pt x="4171" y="1887"/>
                  </a:lnTo>
                  <a:lnTo>
                    <a:pt x="4146" y="1664"/>
                  </a:lnTo>
                  <a:lnTo>
                    <a:pt x="4096" y="1465"/>
                  </a:lnTo>
                  <a:lnTo>
                    <a:pt x="4022" y="1266"/>
                  </a:lnTo>
                  <a:lnTo>
                    <a:pt x="3923" y="1093"/>
                  </a:lnTo>
                  <a:lnTo>
                    <a:pt x="3823" y="919"/>
                  </a:lnTo>
                  <a:lnTo>
                    <a:pt x="3699" y="745"/>
                  </a:lnTo>
                  <a:lnTo>
                    <a:pt x="3575" y="596"/>
                  </a:lnTo>
                  <a:lnTo>
                    <a:pt x="3426" y="472"/>
                  </a:lnTo>
                  <a:lnTo>
                    <a:pt x="3252" y="348"/>
                  </a:lnTo>
                  <a:lnTo>
                    <a:pt x="3078" y="249"/>
                  </a:lnTo>
                  <a:lnTo>
                    <a:pt x="2905" y="149"/>
                  </a:lnTo>
                  <a:lnTo>
                    <a:pt x="2706" y="100"/>
                  </a:lnTo>
                  <a:lnTo>
                    <a:pt x="2507" y="25"/>
                  </a:lnTo>
                  <a:lnTo>
                    <a:pt x="2309"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153;p70">
              <a:extLst>
                <a:ext uri="{FF2B5EF4-FFF2-40B4-BE49-F238E27FC236}">
                  <a16:creationId xmlns:a16="http://schemas.microsoft.com/office/drawing/2014/main" id="{7B0C9816-7636-BA44-2856-3213B6DA1CF5}"/>
                </a:ext>
              </a:extLst>
            </p:cNvPr>
            <p:cNvSpPr/>
            <p:nvPr/>
          </p:nvSpPr>
          <p:spPr>
            <a:xfrm>
              <a:off x="1900225" y="2179725"/>
              <a:ext cx="45325" cy="45950"/>
            </a:xfrm>
            <a:custGeom>
              <a:avLst/>
              <a:gdLst/>
              <a:ahLst/>
              <a:cxnLst/>
              <a:rect l="l" t="t" r="r" b="b"/>
              <a:pathLst>
                <a:path w="1813" h="1838" extrusionOk="0">
                  <a:moveTo>
                    <a:pt x="1217" y="1"/>
                  </a:moveTo>
                  <a:lnTo>
                    <a:pt x="1043" y="26"/>
                  </a:lnTo>
                  <a:lnTo>
                    <a:pt x="870" y="75"/>
                  </a:lnTo>
                  <a:lnTo>
                    <a:pt x="696" y="150"/>
                  </a:lnTo>
                  <a:lnTo>
                    <a:pt x="522" y="249"/>
                  </a:lnTo>
                  <a:lnTo>
                    <a:pt x="373" y="398"/>
                  </a:lnTo>
                  <a:lnTo>
                    <a:pt x="224" y="547"/>
                  </a:lnTo>
                  <a:lnTo>
                    <a:pt x="125" y="721"/>
                  </a:lnTo>
                  <a:lnTo>
                    <a:pt x="50" y="895"/>
                  </a:lnTo>
                  <a:lnTo>
                    <a:pt x="1" y="1068"/>
                  </a:lnTo>
                  <a:lnTo>
                    <a:pt x="1" y="1242"/>
                  </a:lnTo>
                  <a:lnTo>
                    <a:pt x="25" y="1391"/>
                  </a:lnTo>
                  <a:lnTo>
                    <a:pt x="75" y="1540"/>
                  </a:lnTo>
                  <a:lnTo>
                    <a:pt x="174" y="1664"/>
                  </a:lnTo>
                  <a:lnTo>
                    <a:pt x="299" y="1739"/>
                  </a:lnTo>
                  <a:lnTo>
                    <a:pt x="423" y="1813"/>
                  </a:lnTo>
                  <a:lnTo>
                    <a:pt x="596" y="1838"/>
                  </a:lnTo>
                  <a:lnTo>
                    <a:pt x="745" y="1813"/>
                  </a:lnTo>
                  <a:lnTo>
                    <a:pt x="919" y="1763"/>
                  </a:lnTo>
                  <a:lnTo>
                    <a:pt x="1093" y="1689"/>
                  </a:lnTo>
                  <a:lnTo>
                    <a:pt x="1267" y="1590"/>
                  </a:lnTo>
                  <a:lnTo>
                    <a:pt x="1441" y="1441"/>
                  </a:lnTo>
                  <a:lnTo>
                    <a:pt x="1565" y="1292"/>
                  </a:lnTo>
                  <a:lnTo>
                    <a:pt x="1689" y="1118"/>
                  </a:lnTo>
                  <a:lnTo>
                    <a:pt x="1763" y="944"/>
                  </a:lnTo>
                  <a:lnTo>
                    <a:pt x="1788" y="770"/>
                  </a:lnTo>
                  <a:lnTo>
                    <a:pt x="1813" y="597"/>
                  </a:lnTo>
                  <a:lnTo>
                    <a:pt x="1788" y="448"/>
                  </a:lnTo>
                  <a:lnTo>
                    <a:pt x="1739" y="299"/>
                  </a:lnTo>
                  <a:lnTo>
                    <a:pt x="1639" y="175"/>
                  </a:lnTo>
                  <a:lnTo>
                    <a:pt x="1515" y="100"/>
                  </a:lnTo>
                  <a:lnTo>
                    <a:pt x="1366" y="26"/>
                  </a:lnTo>
                  <a:lnTo>
                    <a:pt x="1217"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154;p70">
              <a:extLst>
                <a:ext uri="{FF2B5EF4-FFF2-40B4-BE49-F238E27FC236}">
                  <a16:creationId xmlns:a16="http://schemas.microsoft.com/office/drawing/2014/main" id="{924B4B24-05CC-E861-1D43-DD34A5DEC679}"/>
                </a:ext>
              </a:extLst>
            </p:cNvPr>
            <p:cNvSpPr/>
            <p:nvPr/>
          </p:nvSpPr>
          <p:spPr>
            <a:xfrm>
              <a:off x="1747550" y="2045675"/>
              <a:ext cx="351925" cy="346975"/>
            </a:xfrm>
            <a:custGeom>
              <a:avLst/>
              <a:gdLst/>
              <a:ahLst/>
              <a:cxnLst/>
              <a:rect l="l" t="t" r="r" b="b"/>
              <a:pathLst>
                <a:path w="14077" h="13879" extrusionOk="0">
                  <a:moveTo>
                    <a:pt x="7101" y="422"/>
                  </a:moveTo>
                  <a:lnTo>
                    <a:pt x="7175" y="447"/>
                  </a:lnTo>
                  <a:lnTo>
                    <a:pt x="7299" y="522"/>
                  </a:lnTo>
                  <a:lnTo>
                    <a:pt x="7374" y="646"/>
                  </a:lnTo>
                  <a:lnTo>
                    <a:pt x="7399" y="720"/>
                  </a:lnTo>
                  <a:lnTo>
                    <a:pt x="7399" y="795"/>
                  </a:lnTo>
                  <a:lnTo>
                    <a:pt x="7399" y="869"/>
                  </a:lnTo>
                  <a:lnTo>
                    <a:pt x="7374" y="944"/>
                  </a:lnTo>
                  <a:lnTo>
                    <a:pt x="7299" y="1043"/>
                  </a:lnTo>
                  <a:lnTo>
                    <a:pt x="7175" y="1142"/>
                  </a:lnTo>
                  <a:lnTo>
                    <a:pt x="7101" y="1142"/>
                  </a:lnTo>
                  <a:lnTo>
                    <a:pt x="7026" y="1167"/>
                  </a:lnTo>
                  <a:lnTo>
                    <a:pt x="6952" y="1142"/>
                  </a:lnTo>
                  <a:lnTo>
                    <a:pt x="6902" y="1142"/>
                  </a:lnTo>
                  <a:lnTo>
                    <a:pt x="6778" y="1043"/>
                  </a:lnTo>
                  <a:lnTo>
                    <a:pt x="6703" y="944"/>
                  </a:lnTo>
                  <a:lnTo>
                    <a:pt x="6679" y="869"/>
                  </a:lnTo>
                  <a:lnTo>
                    <a:pt x="6654" y="795"/>
                  </a:lnTo>
                  <a:lnTo>
                    <a:pt x="6679" y="720"/>
                  </a:lnTo>
                  <a:lnTo>
                    <a:pt x="6703" y="646"/>
                  </a:lnTo>
                  <a:lnTo>
                    <a:pt x="6778" y="522"/>
                  </a:lnTo>
                  <a:lnTo>
                    <a:pt x="6902" y="447"/>
                  </a:lnTo>
                  <a:lnTo>
                    <a:pt x="6952" y="422"/>
                  </a:lnTo>
                  <a:close/>
                  <a:moveTo>
                    <a:pt x="7697" y="1192"/>
                  </a:moveTo>
                  <a:lnTo>
                    <a:pt x="11967" y="5884"/>
                  </a:lnTo>
                  <a:lnTo>
                    <a:pt x="9285" y="5884"/>
                  </a:lnTo>
                  <a:lnTo>
                    <a:pt x="9236" y="5686"/>
                  </a:lnTo>
                  <a:lnTo>
                    <a:pt x="9186" y="5487"/>
                  </a:lnTo>
                  <a:lnTo>
                    <a:pt x="9112" y="5313"/>
                  </a:lnTo>
                  <a:lnTo>
                    <a:pt x="9012" y="5115"/>
                  </a:lnTo>
                  <a:lnTo>
                    <a:pt x="8913" y="4941"/>
                  </a:lnTo>
                  <a:lnTo>
                    <a:pt x="8789" y="4792"/>
                  </a:lnTo>
                  <a:lnTo>
                    <a:pt x="8665" y="4643"/>
                  </a:lnTo>
                  <a:lnTo>
                    <a:pt x="8516" y="4494"/>
                  </a:lnTo>
                  <a:lnTo>
                    <a:pt x="8367" y="4370"/>
                  </a:lnTo>
                  <a:lnTo>
                    <a:pt x="8193" y="4270"/>
                  </a:lnTo>
                  <a:lnTo>
                    <a:pt x="8019" y="4171"/>
                  </a:lnTo>
                  <a:lnTo>
                    <a:pt x="7821" y="4072"/>
                  </a:lnTo>
                  <a:lnTo>
                    <a:pt x="7622" y="4022"/>
                  </a:lnTo>
                  <a:lnTo>
                    <a:pt x="7423" y="3973"/>
                  </a:lnTo>
                  <a:lnTo>
                    <a:pt x="7225" y="3948"/>
                  </a:lnTo>
                  <a:lnTo>
                    <a:pt x="7001" y="3923"/>
                  </a:lnTo>
                  <a:lnTo>
                    <a:pt x="6803" y="3948"/>
                  </a:lnTo>
                  <a:lnTo>
                    <a:pt x="6579" y="3973"/>
                  </a:lnTo>
                  <a:lnTo>
                    <a:pt x="6381" y="4022"/>
                  </a:lnTo>
                  <a:lnTo>
                    <a:pt x="6182" y="4072"/>
                  </a:lnTo>
                  <a:lnTo>
                    <a:pt x="6008" y="4171"/>
                  </a:lnTo>
                  <a:lnTo>
                    <a:pt x="5835" y="4270"/>
                  </a:lnTo>
                  <a:lnTo>
                    <a:pt x="5661" y="4370"/>
                  </a:lnTo>
                  <a:lnTo>
                    <a:pt x="5487" y="4494"/>
                  </a:lnTo>
                  <a:lnTo>
                    <a:pt x="5363" y="4643"/>
                  </a:lnTo>
                  <a:lnTo>
                    <a:pt x="5214" y="4792"/>
                  </a:lnTo>
                  <a:lnTo>
                    <a:pt x="5090" y="4941"/>
                  </a:lnTo>
                  <a:lnTo>
                    <a:pt x="4990" y="5115"/>
                  </a:lnTo>
                  <a:lnTo>
                    <a:pt x="4891" y="5313"/>
                  </a:lnTo>
                  <a:lnTo>
                    <a:pt x="4817" y="5487"/>
                  </a:lnTo>
                  <a:lnTo>
                    <a:pt x="4767" y="5686"/>
                  </a:lnTo>
                  <a:lnTo>
                    <a:pt x="4742" y="5884"/>
                  </a:lnTo>
                  <a:lnTo>
                    <a:pt x="2111" y="5884"/>
                  </a:lnTo>
                  <a:lnTo>
                    <a:pt x="6356" y="1192"/>
                  </a:lnTo>
                  <a:lnTo>
                    <a:pt x="6480" y="1341"/>
                  </a:lnTo>
                  <a:lnTo>
                    <a:pt x="6654" y="1465"/>
                  </a:lnTo>
                  <a:lnTo>
                    <a:pt x="6828" y="1540"/>
                  </a:lnTo>
                  <a:lnTo>
                    <a:pt x="7026" y="1564"/>
                  </a:lnTo>
                  <a:lnTo>
                    <a:pt x="7250" y="1540"/>
                  </a:lnTo>
                  <a:lnTo>
                    <a:pt x="7423" y="1465"/>
                  </a:lnTo>
                  <a:lnTo>
                    <a:pt x="7572" y="1341"/>
                  </a:lnTo>
                  <a:lnTo>
                    <a:pt x="7697" y="1192"/>
                  </a:lnTo>
                  <a:close/>
                  <a:moveTo>
                    <a:pt x="7200" y="4345"/>
                  </a:moveTo>
                  <a:lnTo>
                    <a:pt x="7399" y="4395"/>
                  </a:lnTo>
                  <a:lnTo>
                    <a:pt x="7572" y="4419"/>
                  </a:lnTo>
                  <a:lnTo>
                    <a:pt x="7746" y="4494"/>
                  </a:lnTo>
                  <a:lnTo>
                    <a:pt x="7895" y="4568"/>
                  </a:lnTo>
                  <a:lnTo>
                    <a:pt x="8069" y="4668"/>
                  </a:lnTo>
                  <a:lnTo>
                    <a:pt x="8218" y="4767"/>
                  </a:lnTo>
                  <a:lnTo>
                    <a:pt x="8342" y="4891"/>
                  </a:lnTo>
                  <a:lnTo>
                    <a:pt x="8466" y="5040"/>
                  </a:lnTo>
                  <a:lnTo>
                    <a:pt x="8565" y="5189"/>
                  </a:lnTo>
                  <a:lnTo>
                    <a:pt x="8665" y="5338"/>
                  </a:lnTo>
                  <a:lnTo>
                    <a:pt x="8739" y="5512"/>
                  </a:lnTo>
                  <a:lnTo>
                    <a:pt x="8814" y="5686"/>
                  </a:lnTo>
                  <a:lnTo>
                    <a:pt x="8863" y="5859"/>
                  </a:lnTo>
                  <a:lnTo>
                    <a:pt x="8888" y="6033"/>
                  </a:lnTo>
                  <a:lnTo>
                    <a:pt x="8888" y="6232"/>
                  </a:lnTo>
                  <a:lnTo>
                    <a:pt x="8888" y="6430"/>
                  </a:lnTo>
                  <a:lnTo>
                    <a:pt x="8863" y="6604"/>
                  </a:lnTo>
                  <a:lnTo>
                    <a:pt x="8814" y="6803"/>
                  </a:lnTo>
                  <a:lnTo>
                    <a:pt x="8739" y="6977"/>
                  </a:lnTo>
                  <a:lnTo>
                    <a:pt x="8665" y="7125"/>
                  </a:lnTo>
                  <a:lnTo>
                    <a:pt x="8565" y="7299"/>
                  </a:lnTo>
                  <a:lnTo>
                    <a:pt x="8466" y="7448"/>
                  </a:lnTo>
                  <a:lnTo>
                    <a:pt x="8342" y="7572"/>
                  </a:lnTo>
                  <a:lnTo>
                    <a:pt x="8218" y="7696"/>
                  </a:lnTo>
                  <a:lnTo>
                    <a:pt x="8069" y="7796"/>
                  </a:lnTo>
                  <a:lnTo>
                    <a:pt x="7895" y="7895"/>
                  </a:lnTo>
                  <a:lnTo>
                    <a:pt x="7746" y="7970"/>
                  </a:lnTo>
                  <a:lnTo>
                    <a:pt x="7572" y="8044"/>
                  </a:lnTo>
                  <a:lnTo>
                    <a:pt x="7399" y="8094"/>
                  </a:lnTo>
                  <a:lnTo>
                    <a:pt x="7200" y="8119"/>
                  </a:lnTo>
                  <a:lnTo>
                    <a:pt x="6803" y="8119"/>
                  </a:lnTo>
                  <a:lnTo>
                    <a:pt x="6629" y="8094"/>
                  </a:lnTo>
                  <a:lnTo>
                    <a:pt x="6455" y="8044"/>
                  </a:lnTo>
                  <a:lnTo>
                    <a:pt x="6281" y="7970"/>
                  </a:lnTo>
                  <a:lnTo>
                    <a:pt x="6108" y="7895"/>
                  </a:lnTo>
                  <a:lnTo>
                    <a:pt x="5959" y="7796"/>
                  </a:lnTo>
                  <a:lnTo>
                    <a:pt x="5810" y="7696"/>
                  </a:lnTo>
                  <a:lnTo>
                    <a:pt x="5661" y="7572"/>
                  </a:lnTo>
                  <a:lnTo>
                    <a:pt x="5561" y="7448"/>
                  </a:lnTo>
                  <a:lnTo>
                    <a:pt x="5437" y="7299"/>
                  </a:lnTo>
                  <a:lnTo>
                    <a:pt x="5338" y="7125"/>
                  </a:lnTo>
                  <a:lnTo>
                    <a:pt x="5264" y="6977"/>
                  </a:lnTo>
                  <a:lnTo>
                    <a:pt x="5214" y="6803"/>
                  </a:lnTo>
                  <a:lnTo>
                    <a:pt x="5164" y="6604"/>
                  </a:lnTo>
                  <a:lnTo>
                    <a:pt x="5139" y="6430"/>
                  </a:lnTo>
                  <a:lnTo>
                    <a:pt x="5115" y="6232"/>
                  </a:lnTo>
                  <a:lnTo>
                    <a:pt x="5139" y="6033"/>
                  </a:lnTo>
                  <a:lnTo>
                    <a:pt x="5164" y="5859"/>
                  </a:lnTo>
                  <a:lnTo>
                    <a:pt x="5214" y="5686"/>
                  </a:lnTo>
                  <a:lnTo>
                    <a:pt x="5264" y="5512"/>
                  </a:lnTo>
                  <a:lnTo>
                    <a:pt x="5338" y="5338"/>
                  </a:lnTo>
                  <a:lnTo>
                    <a:pt x="5437" y="5189"/>
                  </a:lnTo>
                  <a:lnTo>
                    <a:pt x="5561" y="5040"/>
                  </a:lnTo>
                  <a:lnTo>
                    <a:pt x="5661" y="4891"/>
                  </a:lnTo>
                  <a:lnTo>
                    <a:pt x="5810" y="4767"/>
                  </a:lnTo>
                  <a:lnTo>
                    <a:pt x="5959" y="4668"/>
                  </a:lnTo>
                  <a:lnTo>
                    <a:pt x="6108" y="4568"/>
                  </a:lnTo>
                  <a:lnTo>
                    <a:pt x="6281" y="4494"/>
                  </a:lnTo>
                  <a:lnTo>
                    <a:pt x="6455" y="4419"/>
                  </a:lnTo>
                  <a:lnTo>
                    <a:pt x="6629" y="4395"/>
                  </a:lnTo>
                  <a:lnTo>
                    <a:pt x="6803" y="4345"/>
                  </a:lnTo>
                  <a:close/>
                  <a:moveTo>
                    <a:pt x="7026" y="0"/>
                  </a:moveTo>
                  <a:lnTo>
                    <a:pt x="6877" y="25"/>
                  </a:lnTo>
                  <a:lnTo>
                    <a:pt x="6753" y="50"/>
                  </a:lnTo>
                  <a:lnTo>
                    <a:pt x="6629" y="125"/>
                  </a:lnTo>
                  <a:lnTo>
                    <a:pt x="6505" y="199"/>
                  </a:lnTo>
                  <a:lnTo>
                    <a:pt x="6406" y="323"/>
                  </a:lnTo>
                  <a:lnTo>
                    <a:pt x="6331" y="422"/>
                  </a:lnTo>
                  <a:lnTo>
                    <a:pt x="6281" y="571"/>
                  </a:lnTo>
                  <a:lnTo>
                    <a:pt x="6257" y="696"/>
                  </a:lnTo>
                  <a:lnTo>
                    <a:pt x="6232" y="720"/>
                  </a:lnTo>
                  <a:lnTo>
                    <a:pt x="1589" y="5859"/>
                  </a:lnTo>
                  <a:lnTo>
                    <a:pt x="1564" y="5884"/>
                  </a:lnTo>
                  <a:lnTo>
                    <a:pt x="745" y="5884"/>
                  </a:lnTo>
                  <a:lnTo>
                    <a:pt x="596" y="5909"/>
                  </a:lnTo>
                  <a:lnTo>
                    <a:pt x="447" y="5959"/>
                  </a:lnTo>
                  <a:lnTo>
                    <a:pt x="323" y="6033"/>
                  </a:lnTo>
                  <a:lnTo>
                    <a:pt x="224" y="6108"/>
                  </a:lnTo>
                  <a:lnTo>
                    <a:pt x="125" y="6232"/>
                  </a:lnTo>
                  <a:lnTo>
                    <a:pt x="50" y="6356"/>
                  </a:lnTo>
                  <a:lnTo>
                    <a:pt x="0" y="6505"/>
                  </a:lnTo>
                  <a:lnTo>
                    <a:pt x="0" y="6654"/>
                  </a:lnTo>
                  <a:lnTo>
                    <a:pt x="0" y="13109"/>
                  </a:lnTo>
                  <a:lnTo>
                    <a:pt x="0" y="13282"/>
                  </a:lnTo>
                  <a:lnTo>
                    <a:pt x="50" y="13407"/>
                  </a:lnTo>
                  <a:lnTo>
                    <a:pt x="125" y="13531"/>
                  </a:lnTo>
                  <a:lnTo>
                    <a:pt x="224" y="13655"/>
                  </a:lnTo>
                  <a:lnTo>
                    <a:pt x="323" y="13754"/>
                  </a:lnTo>
                  <a:lnTo>
                    <a:pt x="447" y="13829"/>
                  </a:lnTo>
                  <a:lnTo>
                    <a:pt x="596" y="13853"/>
                  </a:lnTo>
                  <a:lnTo>
                    <a:pt x="745" y="13878"/>
                  </a:lnTo>
                  <a:lnTo>
                    <a:pt x="3848" y="13878"/>
                  </a:lnTo>
                  <a:lnTo>
                    <a:pt x="3923" y="13853"/>
                  </a:lnTo>
                  <a:lnTo>
                    <a:pt x="3973" y="13804"/>
                  </a:lnTo>
                  <a:lnTo>
                    <a:pt x="4022" y="13754"/>
                  </a:lnTo>
                  <a:lnTo>
                    <a:pt x="4047" y="13680"/>
                  </a:lnTo>
                  <a:lnTo>
                    <a:pt x="4022" y="13580"/>
                  </a:lnTo>
                  <a:lnTo>
                    <a:pt x="3973" y="13531"/>
                  </a:lnTo>
                  <a:lnTo>
                    <a:pt x="3923" y="13481"/>
                  </a:lnTo>
                  <a:lnTo>
                    <a:pt x="3848" y="13456"/>
                  </a:lnTo>
                  <a:lnTo>
                    <a:pt x="745" y="13456"/>
                  </a:lnTo>
                  <a:lnTo>
                    <a:pt x="621" y="13431"/>
                  </a:lnTo>
                  <a:lnTo>
                    <a:pt x="497" y="13357"/>
                  </a:lnTo>
                  <a:lnTo>
                    <a:pt x="422" y="13258"/>
                  </a:lnTo>
                  <a:lnTo>
                    <a:pt x="398" y="13109"/>
                  </a:lnTo>
                  <a:lnTo>
                    <a:pt x="398" y="6654"/>
                  </a:lnTo>
                  <a:lnTo>
                    <a:pt x="422" y="6530"/>
                  </a:lnTo>
                  <a:lnTo>
                    <a:pt x="497" y="6406"/>
                  </a:lnTo>
                  <a:lnTo>
                    <a:pt x="621" y="6331"/>
                  </a:lnTo>
                  <a:lnTo>
                    <a:pt x="745" y="6306"/>
                  </a:lnTo>
                  <a:lnTo>
                    <a:pt x="4717" y="6306"/>
                  </a:lnTo>
                  <a:lnTo>
                    <a:pt x="4717" y="6505"/>
                  </a:lnTo>
                  <a:lnTo>
                    <a:pt x="4767" y="6728"/>
                  </a:lnTo>
                  <a:lnTo>
                    <a:pt x="944" y="6728"/>
                  </a:lnTo>
                  <a:lnTo>
                    <a:pt x="869" y="6778"/>
                  </a:lnTo>
                  <a:lnTo>
                    <a:pt x="845" y="6852"/>
                  </a:lnTo>
                  <a:lnTo>
                    <a:pt x="820" y="6927"/>
                  </a:lnTo>
                  <a:lnTo>
                    <a:pt x="820" y="12836"/>
                  </a:lnTo>
                  <a:lnTo>
                    <a:pt x="845" y="12935"/>
                  </a:lnTo>
                  <a:lnTo>
                    <a:pt x="869" y="12984"/>
                  </a:lnTo>
                  <a:lnTo>
                    <a:pt x="944" y="13034"/>
                  </a:lnTo>
                  <a:lnTo>
                    <a:pt x="1018" y="13059"/>
                  </a:lnTo>
                  <a:lnTo>
                    <a:pt x="13059" y="13059"/>
                  </a:lnTo>
                  <a:lnTo>
                    <a:pt x="13133" y="13034"/>
                  </a:lnTo>
                  <a:lnTo>
                    <a:pt x="13208" y="12984"/>
                  </a:lnTo>
                  <a:lnTo>
                    <a:pt x="13233" y="12935"/>
                  </a:lnTo>
                  <a:lnTo>
                    <a:pt x="13258" y="12836"/>
                  </a:lnTo>
                  <a:lnTo>
                    <a:pt x="13258" y="6927"/>
                  </a:lnTo>
                  <a:lnTo>
                    <a:pt x="13233" y="6852"/>
                  </a:lnTo>
                  <a:lnTo>
                    <a:pt x="13208" y="6778"/>
                  </a:lnTo>
                  <a:lnTo>
                    <a:pt x="13133" y="6728"/>
                  </a:lnTo>
                  <a:lnTo>
                    <a:pt x="10949" y="6728"/>
                  </a:lnTo>
                  <a:lnTo>
                    <a:pt x="10899" y="6778"/>
                  </a:lnTo>
                  <a:lnTo>
                    <a:pt x="10849" y="6852"/>
                  </a:lnTo>
                  <a:lnTo>
                    <a:pt x="10825" y="6927"/>
                  </a:lnTo>
                  <a:lnTo>
                    <a:pt x="10849" y="7001"/>
                  </a:lnTo>
                  <a:lnTo>
                    <a:pt x="10899" y="7076"/>
                  </a:lnTo>
                  <a:lnTo>
                    <a:pt x="10949" y="7125"/>
                  </a:lnTo>
                  <a:lnTo>
                    <a:pt x="12836" y="7125"/>
                  </a:lnTo>
                  <a:lnTo>
                    <a:pt x="12836" y="12637"/>
                  </a:lnTo>
                  <a:lnTo>
                    <a:pt x="1217" y="12637"/>
                  </a:lnTo>
                  <a:lnTo>
                    <a:pt x="1217" y="7125"/>
                  </a:lnTo>
                  <a:lnTo>
                    <a:pt x="4891" y="7125"/>
                  </a:lnTo>
                  <a:lnTo>
                    <a:pt x="5040" y="7423"/>
                  </a:lnTo>
                  <a:lnTo>
                    <a:pt x="5239" y="7696"/>
                  </a:lnTo>
                  <a:lnTo>
                    <a:pt x="5462" y="7945"/>
                  </a:lnTo>
                  <a:lnTo>
                    <a:pt x="5710" y="8143"/>
                  </a:lnTo>
                  <a:lnTo>
                    <a:pt x="6008" y="8317"/>
                  </a:lnTo>
                  <a:lnTo>
                    <a:pt x="6331" y="8441"/>
                  </a:lnTo>
                  <a:lnTo>
                    <a:pt x="6654" y="8516"/>
                  </a:lnTo>
                  <a:lnTo>
                    <a:pt x="7001" y="8541"/>
                  </a:lnTo>
                  <a:lnTo>
                    <a:pt x="7349" y="8516"/>
                  </a:lnTo>
                  <a:lnTo>
                    <a:pt x="7697" y="8441"/>
                  </a:lnTo>
                  <a:lnTo>
                    <a:pt x="7994" y="8317"/>
                  </a:lnTo>
                  <a:lnTo>
                    <a:pt x="8292" y="8143"/>
                  </a:lnTo>
                  <a:lnTo>
                    <a:pt x="8565" y="7945"/>
                  </a:lnTo>
                  <a:lnTo>
                    <a:pt x="8789" y="7696"/>
                  </a:lnTo>
                  <a:lnTo>
                    <a:pt x="8963" y="7423"/>
                  </a:lnTo>
                  <a:lnTo>
                    <a:pt x="9136" y="7125"/>
                  </a:lnTo>
                  <a:lnTo>
                    <a:pt x="10154" y="7125"/>
                  </a:lnTo>
                  <a:lnTo>
                    <a:pt x="10229" y="7076"/>
                  </a:lnTo>
                  <a:lnTo>
                    <a:pt x="10278" y="7001"/>
                  </a:lnTo>
                  <a:lnTo>
                    <a:pt x="10303" y="6927"/>
                  </a:lnTo>
                  <a:lnTo>
                    <a:pt x="10278" y="6852"/>
                  </a:lnTo>
                  <a:lnTo>
                    <a:pt x="10229" y="6778"/>
                  </a:lnTo>
                  <a:lnTo>
                    <a:pt x="10154" y="6728"/>
                  </a:lnTo>
                  <a:lnTo>
                    <a:pt x="9261" y="6728"/>
                  </a:lnTo>
                  <a:lnTo>
                    <a:pt x="9285" y="6505"/>
                  </a:lnTo>
                  <a:lnTo>
                    <a:pt x="9310" y="6306"/>
                  </a:lnTo>
                  <a:lnTo>
                    <a:pt x="13332" y="6306"/>
                  </a:lnTo>
                  <a:lnTo>
                    <a:pt x="13456" y="6331"/>
                  </a:lnTo>
                  <a:lnTo>
                    <a:pt x="13580" y="6406"/>
                  </a:lnTo>
                  <a:lnTo>
                    <a:pt x="13655" y="6530"/>
                  </a:lnTo>
                  <a:lnTo>
                    <a:pt x="13680" y="6654"/>
                  </a:lnTo>
                  <a:lnTo>
                    <a:pt x="13680" y="9360"/>
                  </a:lnTo>
                  <a:lnTo>
                    <a:pt x="13680" y="9434"/>
                  </a:lnTo>
                  <a:lnTo>
                    <a:pt x="13729" y="9509"/>
                  </a:lnTo>
                  <a:lnTo>
                    <a:pt x="13804" y="9534"/>
                  </a:lnTo>
                  <a:lnTo>
                    <a:pt x="13878" y="9558"/>
                  </a:lnTo>
                  <a:lnTo>
                    <a:pt x="13953" y="9534"/>
                  </a:lnTo>
                  <a:lnTo>
                    <a:pt x="14027" y="9509"/>
                  </a:lnTo>
                  <a:lnTo>
                    <a:pt x="14077" y="9434"/>
                  </a:lnTo>
                  <a:lnTo>
                    <a:pt x="14077" y="9360"/>
                  </a:lnTo>
                  <a:lnTo>
                    <a:pt x="14077" y="6654"/>
                  </a:lnTo>
                  <a:lnTo>
                    <a:pt x="14077" y="6505"/>
                  </a:lnTo>
                  <a:lnTo>
                    <a:pt x="14027" y="6356"/>
                  </a:lnTo>
                  <a:lnTo>
                    <a:pt x="13953" y="6232"/>
                  </a:lnTo>
                  <a:lnTo>
                    <a:pt x="13853" y="6108"/>
                  </a:lnTo>
                  <a:lnTo>
                    <a:pt x="13754" y="6033"/>
                  </a:lnTo>
                  <a:lnTo>
                    <a:pt x="13630" y="5959"/>
                  </a:lnTo>
                  <a:lnTo>
                    <a:pt x="13481" y="5909"/>
                  </a:lnTo>
                  <a:lnTo>
                    <a:pt x="13332" y="5884"/>
                  </a:lnTo>
                  <a:lnTo>
                    <a:pt x="12488" y="5884"/>
                  </a:lnTo>
                  <a:lnTo>
                    <a:pt x="7846" y="720"/>
                  </a:lnTo>
                  <a:lnTo>
                    <a:pt x="7821" y="696"/>
                  </a:lnTo>
                  <a:lnTo>
                    <a:pt x="7796" y="571"/>
                  </a:lnTo>
                  <a:lnTo>
                    <a:pt x="7746" y="422"/>
                  </a:lnTo>
                  <a:lnTo>
                    <a:pt x="7647" y="323"/>
                  </a:lnTo>
                  <a:lnTo>
                    <a:pt x="7572" y="199"/>
                  </a:lnTo>
                  <a:lnTo>
                    <a:pt x="7448" y="125"/>
                  </a:lnTo>
                  <a:lnTo>
                    <a:pt x="7324" y="50"/>
                  </a:lnTo>
                  <a:lnTo>
                    <a:pt x="7175" y="25"/>
                  </a:lnTo>
                  <a:lnTo>
                    <a:pt x="70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155;p70">
              <a:extLst>
                <a:ext uri="{FF2B5EF4-FFF2-40B4-BE49-F238E27FC236}">
                  <a16:creationId xmlns:a16="http://schemas.microsoft.com/office/drawing/2014/main" id="{0E63BBD8-FCAC-4299-9B79-B707F6AF68F5}"/>
                </a:ext>
              </a:extLst>
            </p:cNvPr>
            <p:cNvSpPr/>
            <p:nvPr/>
          </p:nvSpPr>
          <p:spPr>
            <a:xfrm>
              <a:off x="1861750" y="2298275"/>
              <a:ext cx="237725" cy="94375"/>
            </a:xfrm>
            <a:custGeom>
              <a:avLst/>
              <a:gdLst/>
              <a:ahLst/>
              <a:cxnLst/>
              <a:rect l="l" t="t" r="r" b="b"/>
              <a:pathLst>
                <a:path w="9509" h="3775" extrusionOk="0">
                  <a:moveTo>
                    <a:pt x="9236" y="1"/>
                  </a:moveTo>
                  <a:lnTo>
                    <a:pt x="9161" y="50"/>
                  </a:lnTo>
                  <a:lnTo>
                    <a:pt x="9112" y="125"/>
                  </a:lnTo>
                  <a:lnTo>
                    <a:pt x="9112" y="199"/>
                  </a:lnTo>
                  <a:lnTo>
                    <a:pt x="9112" y="3005"/>
                  </a:lnTo>
                  <a:lnTo>
                    <a:pt x="9087" y="3154"/>
                  </a:lnTo>
                  <a:lnTo>
                    <a:pt x="9012" y="3253"/>
                  </a:lnTo>
                  <a:lnTo>
                    <a:pt x="8888" y="3327"/>
                  </a:lnTo>
                  <a:lnTo>
                    <a:pt x="8764" y="3352"/>
                  </a:lnTo>
                  <a:lnTo>
                    <a:pt x="224" y="3352"/>
                  </a:lnTo>
                  <a:lnTo>
                    <a:pt x="149" y="3377"/>
                  </a:lnTo>
                  <a:lnTo>
                    <a:pt x="75" y="3427"/>
                  </a:lnTo>
                  <a:lnTo>
                    <a:pt x="25" y="3476"/>
                  </a:lnTo>
                  <a:lnTo>
                    <a:pt x="0" y="3576"/>
                  </a:lnTo>
                  <a:lnTo>
                    <a:pt x="25" y="3650"/>
                  </a:lnTo>
                  <a:lnTo>
                    <a:pt x="75" y="3700"/>
                  </a:lnTo>
                  <a:lnTo>
                    <a:pt x="149" y="3749"/>
                  </a:lnTo>
                  <a:lnTo>
                    <a:pt x="224" y="3774"/>
                  </a:lnTo>
                  <a:lnTo>
                    <a:pt x="8764" y="3774"/>
                  </a:lnTo>
                  <a:lnTo>
                    <a:pt x="8913" y="3749"/>
                  </a:lnTo>
                  <a:lnTo>
                    <a:pt x="9062" y="3725"/>
                  </a:lnTo>
                  <a:lnTo>
                    <a:pt x="9186" y="3650"/>
                  </a:lnTo>
                  <a:lnTo>
                    <a:pt x="9285" y="3551"/>
                  </a:lnTo>
                  <a:lnTo>
                    <a:pt x="9385" y="3427"/>
                  </a:lnTo>
                  <a:lnTo>
                    <a:pt x="9459" y="3303"/>
                  </a:lnTo>
                  <a:lnTo>
                    <a:pt x="9509" y="3178"/>
                  </a:lnTo>
                  <a:lnTo>
                    <a:pt x="9509" y="3005"/>
                  </a:lnTo>
                  <a:lnTo>
                    <a:pt x="9509" y="199"/>
                  </a:lnTo>
                  <a:lnTo>
                    <a:pt x="9509" y="125"/>
                  </a:lnTo>
                  <a:lnTo>
                    <a:pt x="9459" y="50"/>
                  </a:lnTo>
                  <a:lnTo>
                    <a:pt x="93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156;p70">
              <a:extLst>
                <a:ext uri="{FF2B5EF4-FFF2-40B4-BE49-F238E27FC236}">
                  <a16:creationId xmlns:a16="http://schemas.microsoft.com/office/drawing/2014/main" id="{C3FF13CD-1681-FEBD-1B27-1A06C4B363A0}"/>
                </a:ext>
              </a:extLst>
            </p:cNvPr>
            <p:cNvSpPr/>
            <p:nvPr/>
          </p:nvSpPr>
          <p:spPr>
            <a:xfrm>
              <a:off x="1799675" y="2273450"/>
              <a:ext cx="40375" cy="64575"/>
            </a:xfrm>
            <a:custGeom>
              <a:avLst/>
              <a:gdLst/>
              <a:ahLst/>
              <a:cxnLst/>
              <a:rect l="l" t="t" r="r" b="b"/>
              <a:pathLst>
                <a:path w="1615" h="2583" extrusionOk="0">
                  <a:moveTo>
                    <a:pt x="348" y="1"/>
                  </a:moveTo>
                  <a:lnTo>
                    <a:pt x="274" y="25"/>
                  </a:lnTo>
                  <a:lnTo>
                    <a:pt x="199" y="50"/>
                  </a:lnTo>
                  <a:lnTo>
                    <a:pt x="125" y="125"/>
                  </a:lnTo>
                  <a:lnTo>
                    <a:pt x="75" y="174"/>
                  </a:lnTo>
                  <a:lnTo>
                    <a:pt x="26" y="249"/>
                  </a:lnTo>
                  <a:lnTo>
                    <a:pt x="1" y="323"/>
                  </a:lnTo>
                  <a:lnTo>
                    <a:pt x="1" y="423"/>
                  </a:lnTo>
                  <a:lnTo>
                    <a:pt x="1" y="2160"/>
                  </a:lnTo>
                  <a:lnTo>
                    <a:pt x="1" y="2235"/>
                  </a:lnTo>
                  <a:lnTo>
                    <a:pt x="26" y="2334"/>
                  </a:lnTo>
                  <a:lnTo>
                    <a:pt x="75" y="2409"/>
                  </a:lnTo>
                  <a:lnTo>
                    <a:pt x="125" y="2458"/>
                  </a:lnTo>
                  <a:lnTo>
                    <a:pt x="199" y="2508"/>
                  </a:lnTo>
                  <a:lnTo>
                    <a:pt x="274" y="2558"/>
                  </a:lnTo>
                  <a:lnTo>
                    <a:pt x="348" y="2582"/>
                  </a:lnTo>
                  <a:lnTo>
                    <a:pt x="1490" y="2582"/>
                  </a:lnTo>
                  <a:lnTo>
                    <a:pt x="1565" y="2533"/>
                  </a:lnTo>
                  <a:lnTo>
                    <a:pt x="1615" y="2458"/>
                  </a:lnTo>
                  <a:lnTo>
                    <a:pt x="1615" y="2384"/>
                  </a:lnTo>
                  <a:lnTo>
                    <a:pt x="1615" y="2309"/>
                  </a:lnTo>
                  <a:lnTo>
                    <a:pt x="1565" y="2235"/>
                  </a:lnTo>
                  <a:lnTo>
                    <a:pt x="1490" y="2185"/>
                  </a:lnTo>
                  <a:lnTo>
                    <a:pt x="423" y="2185"/>
                  </a:lnTo>
                  <a:lnTo>
                    <a:pt x="423" y="2160"/>
                  </a:lnTo>
                  <a:lnTo>
                    <a:pt x="423" y="423"/>
                  </a:lnTo>
                  <a:lnTo>
                    <a:pt x="423" y="398"/>
                  </a:lnTo>
                  <a:lnTo>
                    <a:pt x="1490" y="398"/>
                  </a:lnTo>
                  <a:lnTo>
                    <a:pt x="1565" y="348"/>
                  </a:lnTo>
                  <a:lnTo>
                    <a:pt x="1615" y="274"/>
                  </a:lnTo>
                  <a:lnTo>
                    <a:pt x="1615" y="199"/>
                  </a:lnTo>
                  <a:lnTo>
                    <a:pt x="1615" y="125"/>
                  </a:lnTo>
                  <a:lnTo>
                    <a:pt x="1565"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57;p70">
              <a:extLst>
                <a:ext uri="{FF2B5EF4-FFF2-40B4-BE49-F238E27FC236}">
                  <a16:creationId xmlns:a16="http://schemas.microsoft.com/office/drawing/2014/main" id="{A349B8E1-4AA7-9D03-7072-6F07206AC29B}"/>
                </a:ext>
              </a:extLst>
            </p:cNvPr>
            <p:cNvSpPr/>
            <p:nvPr/>
          </p:nvSpPr>
          <p:spPr>
            <a:xfrm>
              <a:off x="1851200" y="2273450"/>
              <a:ext cx="40975" cy="64575"/>
            </a:xfrm>
            <a:custGeom>
              <a:avLst/>
              <a:gdLst/>
              <a:ahLst/>
              <a:cxnLst/>
              <a:rect l="l" t="t" r="r" b="b"/>
              <a:pathLst>
                <a:path w="1639" h="2583" extrusionOk="0">
                  <a:moveTo>
                    <a:pt x="149" y="1"/>
                  </a:moveTo>
                  <a:lnTo>
                    <a:pt x="75" y="50"/>
                  </a:lnTo>
                  <a:lnTo>
                    <a:pt x="25" y="125"/>
                  </a:lnTo>
                  <a:lnTo>
                    <a:pt x="0" y="199"/>
                  </a:lnTo>
                  <a:lnTo>
                    <a:pt x="0" y="2160"/>
                  </a:lnTo>
                  <a:lnTo>
                    <a:pt x="25" y="2235"/>
                  </a:lnTo>
                  <a:lnTo>
                    <a:pt x="50" y="2334"/>
                  </a:lnTo>
                  <a:lnTo>
                    <a:pt x="75" y="2409"/>
                  </a:lnTo>
                  <a:lnTo>
                    <a:pt x="125" y="2458"/>
                  </a:lnTo>
                  <a:lnTo>
                    <a:pt x="199" y="2508"/>
                  </a:lnTo>
                  <a:lnTo>
                    <a:pt x="273" y="2558"/>
                  </a:lnTo>
                  <a:lnTo>
                    <a:pt x="348" y="2582"/>
                  </a:lnTo>
                  <a:lnTo>
                    <a:pt x="1515" y="2582"/>
                  </a:lnTo>
                  <a:lnTo>
                    <a:pt x="1564" y="2533"/>
                  </a:lnTo>
                  <a:lnTo>
                    <a:pt x="1614" y="2458"/>
                  </a:lnTo>
                  <a:lnTo>
                    <a:pt x="1639" y="2384"/>
                  </a:lnTo>
                  <a:lnTo>
                    <a:pt x="1614" y="2309"/>
                  </a:lnTo>
                  <a:lnTo>
                    <a:pt x="1564" y="2235"/>
                  </a:lnTo>
                  <a:lnTo>
                    <a:pt x="1515" y="2185"/>
                  </a:lnTo>
                  <a:lnTo>
                    <a:pt x="447" y="2185"/>
                  </a:lnTo>
                  <a:lnTo>
                    <a:pt x="422" y="2160"/>
                  </a:lnTo>
                  <a:lnTo>
                    <a:pt x="422" y="199"/>
                  </a:lnTo>
                  <a:lnTo>
                    <a:pt x="398" y="125"/>
                  </a:lnTo>
                  <a:lnTo>
                    <a:pt x="373"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58;p70">
              <a:extLst>
                <a:ext uri="{FF2B5EF4-FFF2-40B4-BE49-F238E27FC236}">
                  <a16:creationId xmlns:a16="http://schemas.microsoft.com/office/drawing/2014/main" id="{9206ACB2-580B-541F-4431-200B409101E3}"/>
                </a:ext>
              </a:extLst>
            </p:cNvPr>
            <p:cNvSpPr/>
            <p:nvPr/>
          </p:nvSpPr>
          <p:spPr>
            <a:xfrm>
              <a:off x="1903325" y="2273450"/>
              <a:ext cx="40375" cy="64575"/>
            </a:xfrm>
            <a:custGeom>
              <a:avLst/>
              <a:gdLst/>
              <a:ahLst/>
              <a:cxnLst/>
              <a:rect l="l" t="t" r="r" b="b"/>
              <a:pathLst>
                <a:path w="1615" h="2583" extrusionOk="0">
                  <a:moveTo>
                    <a:pt x="1192" y="398"/>
                  </a:moveTo>
                  <a:lnTo>
                    <a:pt x="1217" y="423"/>
                  </a:lnTo>
                  <a:lnTo>
                    <a:pt x="1217" y="2160"/>
                  </a:lnTo>
                  <a:lnTo>
                    <a:pt x="1192" y="2185"/>
                  </a:lnTo>
                  <a:lnTo>
                    <a:pt x="423" y="2185"/>
                  </a:lnTo>
                  <a:lnTo>
                    <a:pt x="398" y="2160"/>
                  </a:lnTo>
                  <a:lnTo>
                    <a:pt x="398" y="423"/>
                  </a:lnTo>
                  <a:lnTo>
                    <a:pt x="423" y="398"/>
                  </a:lnTo>
                  <a:close/>
                  <a:moveTo>
                    <a:pt x="324" y="1"/>
                  </a:moveTo>
                  <a:lnTo>
                    <a:pt x="249" y="25"/>
                  </a:lnTo>
                  <a:lnTo>
                    <a:pt x="175" y="50"/>
                  </a:lnTo>
                  <a:lnTo>
                    <a:pt x="125" y="125"/>
                  </a:lnTo>
                  <a:lnTo>
                    <a:pt x="75" y="174"/>
                  </a:lnTo>
                  <a:lnTo>
                    <a:pt x="26" y="249"/>
                  </a:lnTo>
                  <a:lnTo>
                    <a:pt x="1" y="323"/>
                  </a:lnTo>
                  <a:lnTo>
                    <a:pt x="1" y="423"/>
                  </a:lnTo>
                  <a:lnTo>
                    <a:pt x="1" y="2160"/>
                  </a:lnTo>
                  <a:lnTo>
                    <a:pt x="1" y="2235"/>
                  </a:lnTo>
                  <a:lnTo>
                    <a:pt x="26" y="2334"/>
                  </a:lnTo>
                  <a:lnTo>
                    <a:pt x="75" y="2409"/>
                  </a:lnTo>
                  <a:lnTo>
                    <a:pt x="125" y="2458"/>
                  </a:lnTo>
                  <a:lnTo>
                    <a:pt x="175" y="2508"/>
                  </a:lnTo>
                  <a:lnTo>
                    <a:pt x="249" y="2558"/>
                  </a:lnTo>
                  <a:lnTo>
                    <a:pt x="324" y="2582"/>
                  </a:lnTo>
                  <a:lnTo>
                    <a:pt x="1267" y="2582"/>
                  </a:lnTo>
                  <a:lnTo>
                    <a:pt x="1366" y="2558"/>
                  </a:lnTo>
                  <a:lnTo>
                    <a:pt x="1441" y="2508"/>
                  </a:lnTo>
                  <a:lnTo>
                    <a:pt x="1490" y="2458"/>
                  </a:lnTo>
                  <a:lnTo>
                    <a:pt x="1540" y="2409"/>
                  </a:lnTo>
                  <a:lnTo>
                    <a:pt x="1590" y="2334"/>
                  </a:lnTo>
                  <a:lnTo>
                    <a:pt x="1615" y="2235"/>
                  </a:lnTo>
                  <a:lnTo>
                    <a:pt x="1615" y="2160"/>
                  </a:lnTo>
                  <a:lnTo>
                    <a:pt x="1615" y="423"/>
                  </a:lnTo>
                  <a:lnTo>
                    <a:pt x="1615" y="323"/>
                  </a:lnTo>
                  <a:lnTo>
                    <a:pt x="1590" y="249"/>
                  </a:lnTo>
                  <a:lnTo>
                    <a:pt x="1540" y="174"/>
                  </a:lnTo>
                  <a:lnTo>
                    <a:pt x="1490" y="125"/>
                  </a:lnTo>
                  <a:lnTo>
                    <a:pt x="1441" y="50"/>
                  </a:lnTo>
                  <a:lnTo>
                    <a:pt x="1366" y="25"/>
                  </a:lnTo>
                  <a:lnTo>
                    <a:pt x="1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59;p70">
              <a:extLst>
                <a:ext uri="{FF2B5EF4-FFF2-40B4-BE49-F238E27FC236}">
                  <a16:creationId xmlns:a16="http://schemas.microsoft.com/office/drawing/2014/main" id="{896BEDC8-C4A3-43D0-7454-D7DC9A7DEB5D}"/>
                </a:ext>
              </a:extLst>
            </p:cNvPr>
            <p:cNvSpPr/>
            <p:nvPr/>
          </p:nvSpPr>
          <p:spPr>
            <a:xfrm>
              <a:off x="1954850" y="2273450"/>
              <a:ext cx="40375" cy="64575"/>
            </a:xfrm>
            <a:custGeom>
              <a:avLst/>
              <a:gdLst/>
              <a:ahLst/>
              <a:cxnLst/>
              <a:rect l="l" t="t" r="r" b="b"/>
              <a:pathLst>
                <a:path w="1615" h="2583" extrusionOk="0">
                  <a:moveTo>
                    <a:pt x="348" y="1"/>
                  </a:moveTo>
                  <a:lnTo>
                    <a:pt x="273" y="25"/>
                  </a:lnTo>
                  <a:lnTo>
                    <a:pt x="199" y="50"/>
                  </a:lnTo>
                  <a:lnTo>
                    <a:pt x="125" y="125"/>
                  </a:lnTo>
                  <a:lnTo>
                    <a:pt x="75" y="174"/>
                  </a:lnTo>
                  <a:lnTo>
                    <a:pt x="25" y="249"/>
                  </a:lnTo>
                  <a:lnTo>
                    <a:pt x="0" y="323"/>
                  </a:lnTo>
                  <a:lnTo>
                    <a:pt x="0" y="423"/>
                  </a:lnTo>
                  <a:lnTo>
                    <a:pt x="0" y="1068"/>
                  </a:lnTo>
                  <a:lnTo>
                    <a:pt x="0" y="1143"/>
                  </a:lnTo>
                  <a:lnTo>
                    <a:pt x="25" y="1242"/>
                  </a:lnTo>
                  <a:lnTo>
                    <a:pt x="75" y="1316"/>
                  </a:lnTo>
                  <a:lnTo>
                    <a:pt x="125" y="1366"/>
                  </a:lnTo>
                  <a:lnTo>
                    <a:pt x="199" y="1416"/>
                  </a:lnTo>
                  <a:lnTo>
                    <a:pt x="273" y="1465"/>
                  </a:lnTo>
                  <a:lnTo>
                    <a:pt x="348" y="1490"/>
                  </a:lnTo>
                  <a:lnTo>
                    <a:pt x="1192" y="1490"/>
                  </a:lnTo>
                  <a:lnTo>
                    <a:pt x="1217" y="1515"/>
                  </a:lnTo>
                  <a:lnTo>
                    <a:pt x="1217" y="2160"/>
                  </a:lnTo>
                  <a:lnTo>
                    <a:pt x="1192" y="2185"/>
                  </a:lnTo>
                  <a:lnTo>
                    <a:pt x="125" y="2185"/>
                  </a:lnTo>
                  <a:lnTo>
                    <a:pt x="75" y="2235"/>
                  </a:lnTo>
                  <a:lnTo>
                    <a:pt x="25" y="2309"/>
                  </a:lnTo>
                  <a:lnTo>
                    <a:pt x="0" y="2384"/>
                  </a:lnTo>
                  <a:lnTo>
                    <a:pt x="25" y="2458"/>
                  </a:lnTo>
                  <a:lnTo>
                    <a:pt x="75" y="2533"/>
                  </a:lnTo>
                  <a:lnTo>
                    <a:pt x="125" y="2582"/>
                  </a:lnTo>
                  <a:lnTo>
                    <a:pt x="1291" y="2582"/>
                  </a:lnTo>
                  <a:lnTo>
                    <a:pt x="1366" y="2558"/>
                  </a:lnTo>
                  <a:lnTo>
                    <a:pt x="1440" y="2508"/>
                  </a:lnTo>
                  <a:lnTo>
                    <a:pt x="1490" y="2458"/>
                  </a:lnTo>
                  <a:lnTo>
                    <a:pt x="1564" y="2409"/>
                  </a:lnTo>
                  <a:lnTo>
                    <a:pt x="1589" y="2334"/>
                  </a:lnTo>
                  <a:lnTo>
                    <a:pt x="1614" y="2235"/>
                  </a:lnTo>
                  <a:lnTo>
                    <a:pt x="1614" y="2160"/>
                  </a:lnTo>
                  <a:lnTo>
                    <a:pt x="1614" y="1515"/>
                  </a:lnTo>
                  <a:lnTo>
                    <a:pt x="1614" y="1416"/>
                  </a:lnTo>
                  <a:lnTo>
                    <a:pt x="1589" y="1341"/>
                  </a:lnTo>
                  <a:lnTo>
                    <a:pt x="1564" y="1267"/>
                  </a:lnTo>
                  <a:lnTo>
                    <a:pt x="1490" y="1217"/>
                  </a:lnTo>
                  <a:lnTo>
                    <a:pt x="1440" y="1143"/>
                  </a:lnTo>
                  <a:lnTo>
                    <a:pt x="1366" y="1118"/>
                  </a:lnTo>
                  <a:lnTo>
                    <a:pt x="1291" y="1093"/>
                  </a:lnTo>
                  <a:lnTo>
                    <a:pt x="422" y="1093"/>
                  </a:lnTo>
                  <a:lnTo>
                    <a:pt x="422" y="1068"/>
                  </a:lnTo>
                  <a:lnTo>
                    <a:pt x="422" y="423"/>
                  </a:lnTo>
                  <a:lnTo>
                    <a:pt x="422" y="398"/>
                  </a:lnTo>
                  <a:lnTo>
                    <a:pt x="1490" y="398"/>
                  </a:lnTo>
                  <a:lnTo>
                    <a:pt x="1564" y="348"/>
                  </a:lnTo>
                  <a:lnTo>
                    <a:pt x="1614" y="274"/>
                  </a:lnTo>
                  <a:lnTo>
                    <a:pt x="1614" y="199"/>
                  </a:lnTo>
                  <a:lnTo>
                    <a:pt x="1614" y="125"/>
                  </a:lnTo>
                  <a:lnTo>
                    <a:pt x="1564"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60;p70">
              <a:extLst>
                <a:ext uri="{FF2B5EF4-FFF2-40B4-BE49-F238E27FC236}">
                  <a16:creationId xmlns:a16="http://schemas.microsoft.com/office/drawing/2014/main" id="{C0D447B5-DF91-689D-34D6-8229E034FADB}"/>
                </a:ext>
              </a:extLst>
            </p:cNvPr>
            <p:cNvSpPr/>
            <p:nvPr/>
          </p:nvSpPr>
          <p:spPr>
            <a:xfrm>
              <a:off x="2006350" y="2273450"/>
              <a:ext cx="41000" cy="64575"/>
            </a:xfrm>
            <a:custGeom>
              <a:avLst/>
              <a:gdLst/>
              <a:ahLst/>
              <a:cxnLst/>
              <a:rect l="l" t="t" r="r" b="b"/>
              <a:pathLst>
                <a:path w="1640" h="2583" extrusionOk="0">
                  <a:moveTo>
                    <a:pt x="349" y="1"/>
                  </a:moveTo>
                  <a:lnTo>
                    <a:pt x="274" y="25"/>
                  </a:lnTo>
                  <a:lnTo>
                    <a:pt x="200" y="50"/>
                  </a:lnTo>
                  <a:lnTo>
                    <a:pt x="125" y="125"/>
                  </a:lnTo>
                  <a:lnTo>
                    <a:pt x="75" y="174"/>
                  </a:lnTo>
                  <a:lnTo>
                    <a:pt x="51" y="249"/>
                  </a:lnTo>
                  <a:lnTo>
                    <a:pt x="26" y="323"/>
                  </a:lnTo>
                  <a:lnTo>
                    <a:pt x="1" y="423"/>
                  </a:lnTo>
                  <a:lnTo>
                    <a:pt x="1" y="2160"/>
                  </a:lnTo>
                  <a:lnTo>
                    <a:pt x="26" y="2235"/>
                  </a:lnTo>
                  <a:lnTo>
                    <a:pt x="51" y="2334"/>
                  </a:lnTo>
                  <a:lnTo>
                    <a:pt x="75" y="2409"/>
                  </a:lnTo>
                  <a:lnTo>
                    <a:pt x="125" y="2458"/>
                  </a:lnTo>
                  <a:lnTo>
                    <a:pt x="200" y="2508"/>
                  </a:lnTo>
                  <a:lnTo>
                    <a:pt x="274" y="2558"/>
                  </a:lnTo>
                  <a:lnTo>
                    <a:pt x="349" y="2582"/>
                  </a:lnTo>
                  <a:lnTo>
                    <a:pt x="1515" y="2582"/>
                  </a:lnTo>
                  <a:lnTo>
                    <a:pt x="1565" y="2533"/>
                  </a:lnTo>
                  <a:lnTo>
                    <a:pt x="1615" y="2458"/>
                  </a:lnTo>
                  <a:lnTo>
                    <a:pt x="1639" y="2384"/>
                  </a:lnTo>
                  <a:lnTo>
                    <a:pt x="1615" y="2309"/>
                  </a:lnTo>
                  <a:lnTo>
                    <a:pt x="1565" y="2235"/>
                  </a:lnTo>
                  <a:lnTo>
                    <a:pt x="1515" y="2185"/>
                  </a:lnTo>
                  <a:lnTo>
                    <a:pt x="448" y="2185"/>
                  </a:lnTo>
                  <a:lnTo>
                    <a:pt x="423" y="2160"/>
                  </a:lnTo>
                  <a:lnTo>
                    <a:pt x="423" y="1490"/>
                  </a:lnTo>
                  <a:lnTo>
                    <a:pt x="1217" y="1490"/>
                  </a:lnTo>
                  <a:lnTo>
                    <a:pt x="1292" y="1440"/>
                  </a:lnTo>
                  <a:lnTo>
                    <a:pt x="1342" y="1366"/>
                  </a:lnTo>
                  <a:lnTo>
                    <a:pt x="1342" y="1292"/>
                  </a:lnTo>
                  <a:lnTo>
                    <a:pt x="1342" y="1217"/>
                  </a:lnTo>
                  <a:lnTo>
                    <a:pt x="1292" y="1143"/>
                  </a:lnTo>
                  <a:lnTo>
                    <a:pt x="1217" y="1093"/>
                  </a:lnTo>
                  <a:lnTo>
                    <a:pt x="423" y="1093"/>
                  </a:lnTo>
                  <a:lnTo>
                    <a:pt x="423" y="423"/>
                  </a:lnTo>
                  <a:lnTo>
                    <a:pt x="448" y="398"/>
                  </a:lnTo>
                  <a:lnTo>
                    <a:pt x="1515" y="398"/>
                  </a:lnTo>
                  <a:lnTo>
                    <a:pt x="1565" y="348"/>
                  </a:lnTo>
                  <a:lnTo>
                    <a:pt x="1615" y="274"/>
                  </a:lnTo>
                  <a:lnTo>
                    <a:pt x="1639" y="199"/>
                  </a:lnTo>
                  <a:lnTo>
                    <a:pt x="1615" y="125"/>
                  </a:lnTo>
                  <a:lnTo>
                    <a:pt x="1565" y="50"/>
                  </a:lnTo>
                  <a:lnTo>
                    <a:pt x="15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61;p70">
              <a:extLst>
                <a:ext uri="{FF2B5EF4-FFF2-40B4-BE49-F238E27FC236}">
                  <a16:creationId xmlns:a16="http://schemas.microsoft.com/office/drawing/2014/main" id="{6CD158D8-1D5F-BA34-83D1-F15CEBE41A66}"/>
                </a:ext>
              </a:extLst>
            </p:cNvPr>
            <p:cNvSpPr/>
            <p:nvPr/>
          </p:nvSpPr>
          <p:spPr>
            <a:xfrm>
              <a:off x="1894650" y="2174775"/>
              <a:ext cx="55875" cy="55875"/>
            </a:xfrm>
            <a:custGeom>
              <a:avLst/>
              <a:gdLst/>
              <a:ahLst/>
              <a:cxnLst/>
              <a:rect l="l" t="t" r="r" b="b"/>
              <a:pathLst>
                <a:path w="2235" h="2235" extrusionOk="0">
                  <a:moveTo>
                    <a:pt x="1515" y="422"/>
                  </a:moveTo>
                  <a:lnTo>
                    <a:pt x="422" y="1515"/>
                  </a:lnTo>
                  <a:lnTo>
                    <a:pt x="422" y="1415"/>
                  </a:lnTo>
                  <a:lnTo>
                    <a:pt x="422" y="1341"/>
                  </a:lnTo>
                  <a:lnTo>
                    <a:pt x="472" y="1117"/>
                  </a:lnTo>
                  <a:lnTo>
                    <a:pt x="571" y="919"/>
                  </a:lnTo>
                  <a:lnTo>
                    <a:pt x="745" y="720"/>
                  </a:lnTo>
                  <a:lnTo>
                    <a:pt x="919" y="571"/>
                  </a:lnTo>
                  <a:lnTo>
                    <a:pt x="1142" y="472"/>
                  </a:lnTo>
                  <a:lnTo>
                    <a:pt x="1341" y="422"/>
                  </a:lnTo>
                  <a:close/>
                  <a:moveTo>
                    <a:pt x="1813" y="720"/>
                  </a:moveTo>
                  <a:lnTo>
                    <a:pt x="1837" y="819"/>
                  </a:lnTo>
                  <a:lnTo>
                    <a:pt x="1813" y="944"/>
                  </a:lnTo>
                  <a:lnTo>
                    <a:pt x="1788" y="1093"/>
                  </a:lnTo>
                  <a:lnTo>
                    <a:pt x="1713" y="1242"/>
                  </a:lnTo>
                  <a:lnTo>
                    <a:pt x="1614" y="1366"/>
                  </a:lnTo>
                  <a:lnTo>
                    <a:pt x="1515" y="1490"/>
                  </a:lnTo>
                  <a:lnTo>
                    <a:pt x="1316" y="1664"/>
                  </a:lnTo>
                  <a:lnTo>
                    <a:pt x="1117" y="1763"/>
                  </a:lnTo>
                  <a:lnTo>
                    <a:pt x="919" y="1813"/>
                  </a:lnTo>
                  <a:lnTo>
                    <a:pt x="720" y="1813"/>
                  </a:lnTo>
                  <a:lnTo>
                    <a:pt x="1813" y="720"/>
                  </a:lnTo>
                  <a:close/>
                  <a:moveTo>
                    <a:pt x="1266" y="0"/>
                  </a:moveTo>
                  <a:lnTo>
                    <a:pt x="1068" y="50"/>
                  </a:lnTo>
                  <a:lnTo>
                    <a:pt x="844" y="149"/>
                  </a:lnTo>
                  <a:lnTo>
                    <a:pt x="646" y="273"/>
                  </a:lnTo>
                  <a:lnTo>
                    <a:pt x="447" y="447"/>
                  </a:lnTo>
                  <a:lnTo>
                    <a:pt x="273" y="621"/>
                  </a:lnTo>
                  <a:lnTo>
                    <a:pt x="149" y="844"/>
                  </a:lnTo>
                  <a:lnTo>
                    <a:pt x="75" y="1043"/>
                  </a:lnTo>
                  <a:lnTo>
                    <a:pt x="25" y="1266"/>
                  </a:lnTo>
                  <a:lnTo>
                    <a:pt x="0" y="1465"/>
                  </a:lnTo>
                  <a:lnTo>
                    <a:pt x="50" y="1664"/>
                  </a:lnTo>
                  <a:lnTo>
                    <a:pt x="124" y="1837"/>
                  </a:lnTo>
                  <a:lnTo>
                    <a:pt x="248" y="1986"/>
                  </a:lnTo>
                  <a:lnTo>
                    <a:pt x="373" y="2110"/>
                  </a:lnTo>
                  <a:lnTo>
                    <a:pt x="522" y="2160"/>
                  </a:lnTo>
                  <a:lnTo>
                    <a:pt x="671" y="2210"/>
                  </a:lnTo>
                  <a:lnTo>
                    <a:pt x="844" y="2235"/>
                  </a:lnTo>
                  <a:lnTo>
                    <a:pt x="1093" y="2210"/>
                  </a:lnTo>
                  <a:lnTo>
                    <a:pt x="1341" y="2110"/>
                  </a:lnTo>
                  <a:lnTo>
                    <a:pt x="1564" y="1986"/>
                  </a:lnTo>
                  <a:lnTo>
                    <a:pt x="1813" y="1788"/>
                  </a:lnTo>
                  <a:lnTo>
                    <a:pt x="1962" y="1614"/>
                  </a:lnTo>
                  <a:lnTo>
                    <a:pt x="2086" y="1415"/>
                  </a:lnTo>
                  <a:lnTo>
                    <a:pt x="2160" y="1217"/>
                  </a:lnTo>
                  <a:lnTo>
                    <a:pt x="2235" y="993"/>
                  </a:lnTo>
                  <a:lnTo>
                    <a:pt x="2235" y="770"/>
                  </a:lnTo>
                  <a:lnTo>
                    <a:pt x="2210" y="571"/>
                  </a:lnTo>
                  <a:lnTo>
                    <a:pt x="2135" y="397"/>
                  </a:lnTo>
                  <a:lnTo>
                    <a:pt x="2011" y="224"/>
                  </a:lnTo>
                  <a:lnTo>
                    <a:pt x="1837" y="124"/>
                  </a:lnTo>
                  <a:lnTo>
                    <a:pt x="1664" y="25"/>
                  </a:lnTo>
                  <a:lnTo>
                    <a:pt x="1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840;p70">
            <a:extLst>
              <a:ext uri="{FF2B5EF4-FFF2-40B4-BE49-F238E27FC236}">
                <a16:creationId xmlns:a16="http://schemas.microsoft.com/office/drawing/2014/main" id="{F01619EE-18D3-3727-7B66-7251849D4613}"/>
              </a:ext>
            </a:extLst>
          </p:cNvPr>
          <p:cNvGrpSpPr/>
          <p:nvPr/>
        </p:nvGrpSpPr>
        <p:grpSpPr>
          <a:xfrm>
            <a:off x="2075147" y="3642299"/>
            <a:ext cx="558955" cy="464830"/>
            <a:chOff x="7029325" y="4168925"/>
            <a:chExt cx="286150" cy="230925"/>
          </a:xfrm>
        </p:grpSpPr>
        <p:sp>
          <p:nvSpPr>
            <p:cNvPr id="616" name="Google Shape;6841;p70">
              <a:extLst>
                <a:ext uri="{FF2B5EF4-FFF2-40B4-BE49-F238E27FC236}">
                  <a16:creationId xmlns:a16="http://schemas.microsoft.com/office/drawing/2014/main" id="{FE25F3F0-9494-C3D0-DB3F-C3F9B65B7F21}"/>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842;p70">
              <a:extLst>
                <a:ext uri="{FF2B5EF4-FFF2-40B4-BE49-F238E27FC236}">
                  <a16:creationId xmlns:a16="http://schemas.microsoft.com/office/drawing/2014/main" id="{DD31E9C2-B7DC-FFB8-3284-6FDD81076F66}"/>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848;p70">
              <a:extLst>
                <a:ext uri="{FF2B5EF4-FFF2-40B4-BE49-F238E27FC236}">
                  <a16:creationId xmlns:a16="http://schemas.microsoft.com/office/drawing/2014/main" id="{B999DC41-B48D-83E5-0F09-81D12ECF8ABF}"/>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849;p70">
              <a:extLst>
                <a:ext uri="{FF2B5EF4-FFF2-40B4-BE49-F238E27FC236}">
                  <a16:creationId xmlns:a16="http://schemas.microsoft.com/office/drawing/2014/main" id="{3571C8C1-5FEA-F6B8-5DB1-6D4229C78484}"/>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850;p70">
              <a:extLst>
                <a:ext uri="{FF2B5EF4-FFF2-40B4-BE49-F238E27FC236}">
                  <a16:creationId xmlns:a16="http://schemas.microsoft.com/office/drawing/2014/main" id="{31D213D6-3FD3-FFA4-EF65-D5C3B1865520}"/>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851;p70">
              <a:extLst>
                <a:ext uri="{FF2B5EF4-FFF2-40B4-BE49-F238E27FC236}">
                  <a16:creationId xmlns:a16="http://schemas.microsoft.com/office/drawing/2014/main" id="{B5A2EFC7-D259-754E-B43C-D54FB66819D0}"/>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852;p70">
              <a:extLst>
                <a:ext uri="{FF2B5EF4-FFF2-40B4-BE49-F238E27FC236}">
                  <a16:creationId xmlns:a16="http://schemas.microsoft.com/office/drawing/2014/main" id="{51B23E35-CE31-4316-B264-F644910BD716}"/>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853;p70">
              <a:extLst>
                <a:ext uri="{FF2B5EF4-FFF2-40B4-BE49-F238E27FC236}">
                  <a16:creationId xmlns:a16="http://schemas.microsoft.com/office/drawing/2014/main" id="{0B548281-4D59-4C77-B8AE-26E45BC74672}"/>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854;p70">
              <a:extLst>
                <a:ext uri="{FF2B5EF4-FFF2-40B4-BE49-F238E27FC236}">
                  <a16:creationId xmlns:a16="http://schemas.microsoft.com/office/drawing/2014/main" id="{DC26D7B9-E887-5F0D-E07D-E5C165BBBD2C}"/>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855;p70">
              <a:extLst>
                <a:ext uri="{FF2B5EF4-FFF2-40B4-BE49-F238E27FC236}">
                  <a16:creationId xmlns:a16="http://schemas.microsoft.com/office/drawing/2014/main" id="{B8A93E2E-C202-EE04-9605-68498381CEE7}"/>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856;p70">
              <a:extLst>
                <a:ext uri="{FF2B5EF4-FFF2-40B4-BE49-F238E27FC236}">
                  <a16:creationId xmlns:a16="http://schemas.microsoft.com/office/drawing/2014/main" id="{D718437F-2BB6-FB31-40E0-CC6F2A1E3E86}"/>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858;p70">
              <a:extLst>
                <a:ext uri="{FF2B5EF4-FFF2-40B4-BE49-F238E27FC236}">
                  <a16:creationId xmlns:a16="http://schemas.microsoft.com/office/drawing/2014/main" id="{EBAD4398-CA19-89EC-E056-C19E531C879B}"/>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859;p70">
              <a:extLst>
                <a:ext uri="{FF2B5EF4-FFF2-40B4-BE49-F238E27FC236}">
                  <a16:creationId xmlns:a16="http://schemas.microsoft.com/office/drawing/2014/main" id="{83F8BA05-2A2E-FF5A-EE4F-A9C3D23E222D}"/>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840;p70">
            <a:extLst>
              <a:ext uri="{FF2B5EF4-FFF2-40B4-BE49-F238E27FC236}">
                <a16:creationId xmlns:a16="http://schemas.microsoft.com/office/drawing/2014/main" id="{29E17984-8C32-467C-4410-6D67A8C7C505}"/>
              </a:ext>
            </a:extLst>
          </p:cNvPr>
          <p:cNvGrpSpPr/>
          <p:nvPr/>
        </p:nvGrpSpPr>
        <p:grpSpPr>
          <a:xfrm>
            <a:off x="7109759" y="3630159"/>
            <a:ext cx="557734" cy="464830"/>
            <a:chOff x="7096350" y="4168925"/>
            <a:chExt cx="285525" cy="230925"/>
          </a:xfrm>
        </p:grpSpPr>
        <p:sp>
          <p:nvSpPr>
            <p:cNvPr id="630" name="Google Shape;6841;p70">
              <a:extLst>
                <a:ext uri="{FF2B5EF4-FFF2-40B4-BE49-F238E27FC236}">
                  <a16:creationId xmlns:a16="http://schemas.microsoft.com/office/drawing/2014/main" id="{C1E7171D-EBA1-3ED5-8B11-D87B1887FFA1}"/>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842;p70">
              <a:extLst>
                <a:ext uri="{FF2B5EF4-FFF2-40B4-BE49-F238E27FC236}">
                  <a16:creationId xmlns:a16="http://schemas.microsoft.com/office/drawing/2014/main" id="{DFC16BD5-2BD9-766A-D269-062D3DD14E09}"/>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843;p70">
              <a:extLst>
                <a:ext uri="{FF2B5EF4-FFF2-40B4-BE49-F238E27FC236}">
                  <a16:creationId xmlns:a16="http://schemas.microsoft.com/office/drawing/2014/main" id="{908D263B-8129-E48E-D7E6-F3834F71AFB4}"/>
                </a:ext>
              </a:extLst>
            </p:cNvPr>
            <p:cNvSpPr/>
            <p:nvPr/>
          </p:nvSpPr>
          <p:spPr>
            <a:xfrm>
              <a:off x="7271375" y="4316650"/>
              <a:ext cx="24250" cy="77600"/>
            </a:xfrm>
            <a:custGeom>
              <a:avLst/>
              <a:gdLst/>
              <a:ahLst/>
              <a:cxnLst/>
              <a:rect l="l" t="t" r="r" b="b"/>
              <a:pathLst>
                <a:path w="970" h="3104" extrusionOk="0">
                  <a:moveTo>
                    <a:pt x="1" y="0"/>
                  </a:moveTo>
                  <a:lnTo>
                    <a:pt x="1" y="2930"/>
                  </a:lnTo>
                  <a:lnTo>
                    <a:pt x="1" y="3004"/>
                  </a:lnTo>
                  <a:lnTo>
                    <a:pt x="51" y="3054"/>
                  </a:lnTo>
                  <a:lnTo>
                    <a:pt x="100" y="3104"/>
                  </a:lnTo>
                  <a:lnTo>
                    <a:pt x="870" y="3104"/>
                  </a:lnTo>
                  <a:lnTo>
                    <a:pt x="920" y="3054"/>
                  </a:lnTo>
                  <a:lnTo>
                    <a:pt x="969" y="3004"/>
                  </a:lnTo>
                  <a:lnTo>
                    <a:pt x="969" y="2930"/>
                  </a:lnTo>
                  <a:lnTo>
                    <a:pt x="969"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844;p70">
              <a:extLst>
                <a:ext uri="{FF2B5EF4-FFF2-40B4-BE49-F238E27FC236}">
                  <a16:creationId xmlns:a16="http://schemas.microsoft.com/office/drawing/2014/main" id="{F654A318-E3D5-941A-C188-30AB6DC93A79}"/>
                </a:ext>
              </a:extLst>
            </p:cNvPr>
            <p:cNvSpPr/>
            <p:nvPr/>
          </p:nvSpPr>
          <p:spPr>
            <a:xfrm>
              <a:off x="7271375" y="4316650"/>
              <a:ext cx="24250" cy="13050"/>
            </a:xfrm>
            <a:custGeom>
              <a:avLst/>
              <a:gdLst/>
              <a:ahLst/>
              <a:cxnLst/>
              <a:rect l="l" t="t" r="r" b="b"/>
              <a:pathLst>
                <a:path w="970" h="522" extrusionOk="0">
                  <a:moveTo>
                    <a:pt x="1" y="0"/>
                  </a:moveTo>
                  <a:lnTo>
                    <a:pt x="1" y="522"/>
                  </a:lnTo>
                  <a:lnTo>
                    <a:pt x="969" y="522"/>
                  </a:lnTo>
                  <a:lnTo>
                    <a:pt x="969"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845;p70">
              <a:extLst>
                <a:ext uri="{FF2B5EF4-FFF2-40B4-BE49-F238E27FC236}">
                  <a16:creationId xmlns:a16="http://schemas.microsoft.com/office/drawing/2014/main" id="{07655864-E224-144C-4FCB-18C0EAA271CE}"/>
                </a:ext>
              </a:extLst>
            </p:cNvPr>
            <p:cNvSpPr/>
            <p:nvPr/>
          </p:nvSpPr>
          <p:spPr>
            <a:xfrm>
              <a:off x="7271375" y="4289325"/>
              <a:ext cx="82575" cy="31700"/>
            </a:xfrm>
            <a:custGeom>
              <a:avLst/>
              <a:gdLst/>
              <a:ahLst/>
              <a:cxnLst/>
              <a:rect l="l" t="t" r="r" b="b"/>
              <a:pathLst>
                <a:path w="3303" h="1268" extrusionOk="0">
                  <a:moveTo>
                    <a:pt x="671" y="1"/>
                  </a:moveTo>
                  <a:lnTo>
                    <a:pt x="522" y="26"/>
                  </a:lnTo>
                  <a:lnTo>
                    <a:pt x="398" y="51"/>
                  </a:lnTo>
                  <a:lnTo>
                    <a:pt x="299" y="125"/>
                  </a:lnTo>
                  <a:lnTo>
                    <a:pt x="200" y="200"/>
                  </a:lnTo>
                  <a:lnTo>
                    <a:pt x="100" y="299"/>
                  </a:lnTo>
                  <a:lnTo>
                    <a:pt x="51" y="423"/>
                  </a:lnTo>
                  <a:lnTo>
                    <a:pt x="1" y="547"/>
                  </a:lnTo>
                  <a:lnTo>
                    <a:pt x="1" y="671"/>
                  </a:lnTo>
                  <a:lnTo>
                    <a:pt x="1" y="1267"/>
                  </a:lnTo>
                  <a:lnTo>
                    <a:pt x="3303" y="1267"/>
                  </a:lnTo>
                  <a:lnTo>
                    <a:pt x="3303" y="1"/>
                  </a:lnTo>
                  <a:close/>
                </a:path>
              </a:pathLst>
            </a:cu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846;p70">
              <a:extLst>
                <a:ext uri="{FF2B5EF4-FFF2-40B4-BE49-F238E27FC236}">
                  <a16:creationId xmlns:a16="http://schemas.microsoft.com/office/drawing/2014/main" id="{E8953F3F-B637-2B7D-36D1-F60F793D272A}"/>
                </a:ext>
              </a:extLst>
            </p:cNvPr>
            <p:cNvSpPr/>
            <p:nvPr/>
          </p:nvSpPr>
          <p:spPr>
            <a:xfrm>
              <a:off x="73427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847;p70">
              <a:extLst>
                <a:ext uri="{FF2B5EF4-FFF2-40B4-BE49-F238E27FC236}">
                  <a16:creationId xmlns:a16="http://schemas.microsoft.com/office/drawing/2014/main" id="{FAC2ABE3-E027-5F04-9809-3BACAD65808E}"/>
                </a:ext>
              </a:extLst>
            </p:cNvPr>
            <p:cNvSpPr/>
            <p:nvPr/>
          </p:nvSpPr>
          <p:spPr>
            <a:xfrm>
              <a:off x="7352075" y="4174525"/>
              <a:ext cx="24850" cy="219725"/>
            </a:xfrm>
            <a:custGeom>
              <a:avLst/>
              <a:gdLst/>
              <a:ahLst/>
              <a:cxnLst/>
              <a:rect l="l" t="t" r="r" b="b"/>
              <a:pathLst>
                <a:path w="994" h="8789" extrusionOk="0">
                  <a:moveTo>
                    <a:pt x="124" y="0"/>
                  </a:moveTo>
                  <a:lnTo>
                    <a:pt x="75" y="50"/>
                  </a:lnTo>
                  <a:lnTo>
                    <a:pt x="25" y="99"/>
                  </a:lnTo>
                  <a:lnTo>
                    <a:pt x="0" y="174"/>
                  </a:lnTo>
                  <a:lnTo>
                    <a:pt x="0" y="8615"/>
                  </a:lnTo>
                  <a:lnTo>
                    <a:pt x="25" y="8689"/>
                  </a:lnTo>
                  <a:lnTo>
                    <a:pt x="75" y="8739"/>
                  </a:lnTo>
                  <a:lnTo>
                    <a:pt x="124" y="8789"/>
                  </a:lnTo>
                  <a:lnTo>
                    <a:pt x="869" y="8789"/>
                  </a:lnTo>
                  <a:lnTo>
                    <a:pt x="944" y="8739"/>
                  </a:lnTo>
                  <a:lnTo>
                    <a:pt x="969" y="8689"/>
                  </a:lnTo>
                  <a:lnTo>
                    <a:pt x="993" y="8615"/>
                  </a:lnTo>
                  <a:lnTo>
                    <a:pt x="993" y="174"/>
                  </a:lnTo>
                  <a:lnTo>
                    <a:pt x="969" y="99"/>
                  </a:lnTo>
                  <a:lnTo>
                    <a:pt x="944" y="50"/>
                  </a:lnTo>
                  <a:lnTo>
                    <a:pt x="869"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853;p70">
              <a:extLst>
                <a:ext uri="{FF2B5EF4-FFF2-40B4-BE49-F238E27FC236}">
                  <a16:creationId xmlns:a16="http://schemas.microsoft.com/office/drawing/2014/main" id="{5BF8FE06-9FFE-4B50-F29E-B48E47D59302}"/>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854;p70">
              <a:extLst>
                <a:ext uri="{FF2B5EF4-FFF2-40B4-BE49-F238E27FC236}">
                  <a16:creationId xmlns:a16="http://schemas.microsoft.com/office/drawing/2014/main" id="{91E5BCEF-1485-CEA8-ED8E-0EA029A85074}"/>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855;p70">
              <a:extLst>
                <a:ext uri="{FF2B5EF4-FFF2-40B4-BE49-F238E27FC236}">
                  <a16:creationId xmlns:a16="http://schemas.microsoft.com/office/drawing/2014/main" id="{00181D50-D85E-25B6-58B4-93A8BF6432DE}"/>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856;p70">
              <a:extLst>
                <a:ext uri="{FF2B5EF4-FFF2-40B4-BE49-F238E27FC236}">
                  <a16:creationId xmlns:a16="http://schemas.microsoft.com/office/drawing/2014/main" id="{91D9BFD5-2402-BB7C-9F72-8093DF452EF1}"/>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857;p70">
              <a:extLst>
                <a:ext uri="{FF2B5EF4-FFF2-40B4-BE49-F238E27FC236}">
                  <a16:creationId xmlns:a16="http://schemas.microsoft.com/office/drawing/2014/main" id="{F9D8E856-A885-C2FD-9D6F-46D0F1C6B570}"/>
                </a:ext>
              </a:extLst>
            </p:cNvPr>
            <p:cNvSpPr/>
            <p:nvPr/>
          </p:nvSpPr>
          <p:spPr>
            <a:xfrm>
              <a:off x="7265800" y="4168925"/>
              <a:ext cx="116075" cy="230925"/>
            </a:xfrm>
            <a:custGeom>
              <a:avLst/>
              <a:gdLst/>
              <a:ahLst/>
              <a:cxnLst/>
              <a:rect l="l" t="t" r="r" b="b"/>
              <a:pathLst>
                <a:path w="4643" h="9237" extrusionOk="0">
                  <a:moveTo>
                    <a:pt x="3253" y="5016"/>
                  </a:moveTo>
                  <a:lnTo>
                    <a:pt x="3253" y="5885"/>
                  </a:lnTo>
                  <a:lnTo>
                    <a:pt x="423" y="5885"/>
                  </a:lnTo>
                  <a:lnTo>
                    <a:pt x="423" y="5487"/>
                  </a:lnTo>
                  <a:lnTo>
                    <a:pt x="423" y="5388"/>
                  </a:lnTo>
                  <a:lnTo>
                    <a:pt x="472" y="5314"/>
                  </a:lnTo>
                  <a:lnTo>
                    <a:pt x="497" y="5239"/>
                  </a:lnTo>
                  <a:lnTo>
                    <a:pt x="572" y="5165"/>
                  </a:lnTo>
                  <a:lnTo>
                    <a:pt x="621" y="5115"/>
                  </a:lnTo>
                  <a:lnTo>
                    <a:pt x="720" y="5065"/>
                  </a:lnTo>
                  <a:lnTo>
                    <a:pt x="795" y="5040"/>
                  </a:lnTo>
                  <a:lnTo>
                    <a:pt x="894" y="5016"/>
                  </a:lnTo>
                  <a:close/>
                  <a:moveTo>
                    <a:pt x="994" y="6307"/>
                  </a:moveTo>
                  <a:lnTo>
                    <a:pt x="994" y="8814"/>
                  </a:lnTo>
                  <a:lnTo>
                    <a:pt x="423" y="8814"/>
                  </a:lnTo>
                  <a:lnTo>
                    <a:pt x="423" y="6307"/>
                  </a:lnTo>
                  <a:close/>
                  <a:moveTo>
                    <a:pt x="3650" y="1"/>
                  </a:moveTo>
                  <a:lnTo>
                    <a:pt x="3575" y="26"/>
                  </a:lnTo>
                  <a:lnTo>
                    <a:pt x="3501" y="26"/>
                  </a:lnTo>
                  <a:lnTo>
                    <a:pt x="3377" y="125"/>
                  </a:lnTo>
                  <a:lnTo>
                    <a:pt x="3278" y="249"/>
                  </a:lnTo>
                  <a:lnTo>
                    <a:pt x="3253" y="323"/>
                  </a:lnTo>
                  <a:lnTo>
                    <a:pt x="3253" y="398"/>
                  </a:lnTo>
                  <a:lnTo>
                    <a:pt x="3253" y="4618"/>
                  </a:lnTo>
                  <a:lnTo>
                    <a:pt x="720" y="4618"/>
                  </a:lnTo>
                  <a:lnTo>
                    <a:pt x="547" y="4668"/>
                  </a:lnTo>
                  <a:lnTo>
                    <a:pt x="398" y="4767"/>
                  </a:lnTo>
                  <a:lnTo>
                    <a:pt x="274" y="4867"/>
                  </a:lnTo>
                  <a:lnTo>
                    <a:pt x="174" y="4991"/>
                  </a:lnTo>
                  <a:lnTo>
                    <a:pt x="75" y="5140"/>
                  </a:lnTo>
                  <a:lnTo>
                    <a:pt x="25" y="5314"/>
                  </a:lnTo>
                  <a:lnTo>
                    <a:pt x="1" y="5487"/>
                  </a:lnTo>
                  <a:lnTo>
                    <a:pt x="1" y="6083"/>
                  </a:lnTo>
                  <a:lnTo>
                    <a:pt x="25" y="6108"/>
                  </a:lnTo>
                  <a:lnTo>
                    <a:pt x="1" y="6158"/>
                  </a:lnTo>
                  <a:lnTo>
                    <a:pt x="1" y="8839"/>
                  </a:lnTo>
                  <a:lnTo>
                    <a:pt x="25" y="8913"/>
                  </a:lnTo>
                  <a:lnTo>
                    <a:pt x="50" y="8988"/>
                  </a:lnTo>
                  <a:lnTo>
                    <a:pt x="125" y="9112"/>
                  </a:lnTo>
                  <a:lnTo>
                    <a:pt x="249" y="9186"/>
                  </a:lnTo>
                  <a:lnTo>
                    <a:pt x="323" y="9211"/>
                  </a:lnTo>
                  <a:lnTo>
                    <a:pt x="398" y="9236"/>
                  </a:lnTo>
                  <a:lnTo>
                    <a:pt x="1018" y="9236"/>
                  </a:lnTo>
                  <a:lnTo>
                    <a:pt x="1093" y="9211"/>
                  </a:lnTo>
                  <a:lnTo>
                    <a:pt x="1167" y="9186"/>
                  </a:lnTo>
                  <a:lnTo>
                    <a:pt x="1291"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5" y="9211"/>
                  </a:lnTo>
                  <a:lnTo>
                    <a:pt x="3650" y="9236"/>
                  </a:lnTo>
                  <a:lnTo>
                    <a:pt x="4246" y="9236"/>
                  </a:lnTo>
                  <a:lnTo>
                    <a:pt x="4345" y="9211"/>
                  </a:lnTo>
                  <a:lnTo>
                    <a:pt x="4420" y="9186"/>
                  </a:lnTo>
                  <a:lnTo>
                    <a:pt x="4544" y="9112"/>
                  </a:lnTo>
                  <a:lnTo>
                    <a:pt x="4618" y="8988"/>
                  </a:lnTo>
                  <a:lnTo>
                    <a:pt x="4643" y="8913"/>
                  </a:lnTo>
                  <a:lnTo>
                    <a:pt x="4643" y="8839"/>
                  </a:lnTo>
                  <a:lnTo>
                    <a:pt x="4643" y="3079"/>
                  </a:lnTo>
                  <a:lnTo>
                    <a:pt x="4643" y="3005"/>
                  </a:lnTo>
                  <a:lnTo>
                    <a:pt x="4593" y="2930"/>
                  </a:lnTo>
                  <a:lnTo>
                    <a:pt x="4519" y="2881"/>
                  </a:lnTo>
                  <a:lnTo>
                    <a:pt x="4370" y="2881"/>
                  </a:lnTo>
                  <a:lnTo>
                    <a:pt x="4295" y="2930"/>
                  </a:lnTo>
                  <a:lnTo>
                    <a:pt x="4246" y="3005"/>
                  </a:lnTo>
                  <a:lnTo>
                    <a:pt x="4246" y="3079"/>
                  </a:lnTo>
                  <a:lnTo>
                    <a:pt x="4246" y="8814"/>
                  </a:lnTo>
                  <a:lnTo>
                    <a:pt x="3675" y="8814"/>
                  </a:lnTo>
                  <a:lnTo>
                    <a:pt x="3675" y="423"/>
                  </a:lnTo>
                  <a:lnTo>
                    <a:pt x="4246" y="423"/>
                  </a:lnTo>
                  <a:lnTo>
                    <a:pt x="4246" y="2136"/>
                  </a:lnTo>
                  <a:lnTo>
                    <a:pt x="4246" y="2210"/>
                  </a:lnTo>
                  <a:lnTo>
                    <a:pt x="4295" y="2285"/>
                  </a:lnTo>
                  <a:lnTo>
                    <a:pt x="4370" y="2310"/>
                  </a:lnTo>
                  <a:lnTo>
                    <a:pt x="4444" y="2334"/>
                  </a:lnTo>
                  <a:lnTo>
                    <a:pt x="4519" y="2310"/>
                  </a:lnTo>
                  <a:lnTo>
                    <a:pt x="4593" y="2285"/>
                  </a:lnTo>
                  <a:lnTo>
                    <a:pt x="4643" y="2210"/>
                  </a:lnTo>
                  <a:lnTo>
                    <a:pt x="4643" y="2136"/>
                  </a:lnTo>
                  <a:lnTo>
                    <a:pt x="4643" y="398"/>
                  </a:lnTo>
                  <a:lnTo>
                    <a:pt x="4643" y="323"/>
                  </a:lnTo>
                  <a:lnTo>
                    <a:pt x="4618" y="249"/>
                  </a:lnTo>
                  <a:lnTo>
                    <a:pt x="4544" y="125"/>
                  </a:lnTo>
                  <a:lnTo>
                    <a:pt x="4420" y="26"/>
                  </a:lnTo>
                  <a:lnTo>
                    <a:pt x="4345" y="26"/>
                  </a:lnTo>
                  <a:lnTo>
                    <a:pt x="4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859;p70">
              <a:extLst>
                <a:ext uri="{FF2B5EF4-FFF2-40B4-BE49-F238E27FC236}">
                  <a16:creationId xmlns:a16="http://schemas.microsoft.com/office/drawing/2014/main" id="{0DDD26D2-31F3-ADD3-4B74-E346DAB813E6}"/>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3" name="Google Shape;6840;p70">
            <a:extLst>
              <a:ext uri="{FF2B5EF4-FFF2-40B4-BE49-F238E27FC236}">
                <a16:creationId xmlns:a16="http://schemas.microsoft.com/office/drawing/2014/main" id="{54E15121-1B17-DB6B-ED05-3A79248109D4}"/>
              </a:ext>
            </a:extLst>
          </p:cNvPr>
          <p:cNvGrpSpPr/>
          <p:nvPr/>
        </p:nvGrpSpPr>
        <p:grpSpPr>
          <a:xfrm flipH="1">
            <a:off x="4842465" y="3607191"/>
            <a:ext cx="558955" cy="464830"/>
            <a:chOff x="7029325" y="4168925"/>
            <a:chExt cx="286150" cy="230925"/>
          </a:xfrm>
        </p:grpSpPr>
        <p:sp>
          <p:nvSpPr>
            <p:cNvPr id="644" name="Google Shape;6841;p70">
              <a:extLst>
                <a:ext uri="{FF2B5EF4-FFF2-40B4-BE49-F238E27FC236}">
                  <a16:creationId xmlns:a16="http://schemas.microsoft.com/office/drawing/2014/main" id="{B93FD8A0-3C5F-DA3F-1D42-0BB968393433}"/>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842;p70">
              <a:extLst>
                <a:ext uri="{FF2B5EF4-FFF2-40B4-BE49-F238E27FC236}">
                  <a16:creationId xmlns:a16="http://schemas.microsoft.com/office/drawing/2014/main" id="{A2E323D1-76C1-E17F-2AD5-C023CD458D0F}"/>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848;p70">
              <a:extLst>
                <a:ext uri="{FF2B5EF4-FFF2-40B4-BE49-F238E27FC236}">
                  <a16:creationId xmlns:a16="http://schemas.microsoft.com/office/drawing/2014/main" id="{1D1A7B1A-B8BD-7A02-D996-04F6FEF1D29B}"/>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849;p70">
              <a:extLst>
                <a:ext uri="{FF2B5EF4-FFF2-40B4-BE49-F238E27FC236}">
                  <a16:creationId xmlns:a16="http://schemas.microsoft.com/office/drawing/2014/main" id="{C63E471C-B9C6-4BE2-B9FC-B057CE04E88E}"/>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850;p70">
              <a:extLst>
                <a:ext uri="{FF2B5EF4-FFF2-40B4-BE49-F238E27FC236}">
                  <a16:creationId xmlns:a16="http://schemas.microsoft.com/office/drawing/2014/main" id="{C9BE4F71-D6E8-7CC7-A730-A215905A1A9C}"/>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851;p70">
              <a:extLst>
                <a:ext uri="{FF2B5EF4-FFF2-40B4-BE49-F238E27FC236}">
                  <a16:creationId xmlns:a16="http://schemas.microsoft.com/office/drawing/2014/main" id="{30303E84-63CB-0F53-206F-B2E711C189A5}"/>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852;p70">
              <a:extLst>
                <a:ext uri="{FF2B5EF4-FFF2-40B4-BE49-F238E27FC236}">
                  <a16:creationId xmlns:a16="http://schemas.microsoft.com/office/drawing/2014/main" id="{33C59BC5-1BB3-0137-48D3-4FA04292CB56}"/>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853;p70">
              <a:extLst>
                <a:ext uri="{FF2B5EF4-FFF2-40B4-BE49-F238E27FC236}">
                  <a16:creationId xmlns:a16="http://schemas.microsoft.com/office/drawing/2014/main" id="{28B570AE-1025-67A2-A872-4645DDDD88C3}"/>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854;p70">
              <a:extLst>
                <a:ext uri="{FF2B5EF4-FFF2-40B4-BE49-F238E27FC236}">
                  <a16:creationId xmlns:a16="http://schemas.microsoft.com/office/drawing/2014/main" id="{99791836-4A60-9B9A-F209-B38964DA199C}"/>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855;p70">
              <a:extLst>
                <a:ext uri="{FF2B5EF4-FFF2-40B4-BE49-F238E27FC236}">
                  <a16:creationId xmlns:a16="http://schemas.microsoft.com/office/drawing/2014/main" id="{43429C7F-E9D5-D42C-FD68-DE9E6AD30349}"/>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F59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856;p70">
              <a:extLst>
                <a:ext uri="{FF2B5EF4-FFF2-40B4-BE49-F238E27FC236}">
                  <a16:creationId xmlns:a16="http://schemas.microsoft.com/office/drawing/2014/main" id="{9546DA5C-0794-294E-2F91-AC868A2F78A5}"/>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858;p70">
              <a:extLst>
                <a:ext uri="{FF2B5EF4-FFF2-40B4-BE49-F238E27FC236}">
                  <a16:creationId xmlns:a16="http://schemas.microsoft.com/office/drawing/2014/main" id="{8541C67D-989D-BB88-4A61-929146FF1167}"/>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859;p70">
              <a:extLst>
                <a:ext uri="{FF2B5EF4-FFF2-40B4-BE49-F238E27FC236}">
                  <a16:creationId xmlns:a16="http://schemas.microsoft.com/office/drawing/2014/main" id="{1F65B3AE-F807-CACA-8C88-37F5DCA3ECC7}"/>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840;p70">
            <a:extLst>
              <a:ext uri="{FF2B5EF4-FFF2-40B4-BE49-F238E27FC236}">
                <a16:creationId xmlns:a16="http://schemas.microsoft.com/office/drawing/2014/main" id="{C37E34C3-0451-E900-F9AE-F3C1828C9D20}"/>
              </a:ext>
            </a:extLst>
          </p:cNvPr>
          <p:cNvGrpSpPr/>
          <p:nvPr/>
        </p:nvGrpSpPr>
        <p:grpSpPr>
          <a:xfrm flipH="1">
            <a:off x="6149577" y="3605221"/>
            <a:ext cx="557734" cy="464830"/>
            <a:chOff x="7096350" y="4168925"/>
            <a:chExt cx="285525" cy="230925"/>
          </a:xfrm>
        </p:grpSpPr>
        <p:sp>
          <p:nvSpPr>
            <p:cNvPr id="658" name="Google Shape;6841;p70">
              <a:extLst>
                <a:ext uri="{FF2B5EF4-FFF2-40B4-BE49-F238E27FC236}">
                  <a16:creationId xmlns:a16="http://schemas.microsoft.com/office/drawing/2014/main" id="{C785CA8A-7749-73AE-0AF0-05951008302F}"/>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842;p70">
              <a:extLst>
                <a:ext uri="{FF2B5EF4-FFF2-40B4-BE49-F238E27FC236}">
                  <a16:creationId xmlns:a16="http://schemas.microsoft.com/office/drawing/2014/main" id="{8ABCD2AF-C2EC-687B-0B18-25B7009F9210}"/>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843;p70">
              <a:extLst>
                <a:ext uri="{FF2B5EF4-FFF2-40B4-BE49-F238E27FC236}">
                  <a16:creationId xmlns:a16="http://schemas.microsoft.com/office/drawing/2014/main" id="{2DBF06B6-9644-09B8-E180-2A1301497349}"/>
                </a:ext>
              </a:extLst>
            </p:cNvPr>
            <p:cNvSpPr/>
            <p:nvPr/>
          </p:nvSpPr>
          <p:spPr>
            <a:xfrm>
              <a:off x="7271375" y="4316650"/>
              <a:ext cx="24250" cy="77600"/>
            </a:xfrm>
            <a:custGeom>
              <a:avLst/>
              <a:gdLst/>
              <a:ahLst/>
              <a:cxnLst/>
              <a:rect l="l" t="t" r="r" b="b"/>
              <a:pathLst>
                <a:path w="970" h="3104" extrusionOk="0">
                  <a:moveTo>
                    <a:pt x="1" y="0"/>
                  </a:moveTo>
                  <a:lnTo>
                    <a:pt x="1" y="2930"/>
                  </a:lnTo>
                  <a:lnTo>
                    <a:pt x="1" y="3004"/>
                  </a:lnTo>
                  <a:lnTo>
                    <a:pt x="51" y="3054"/>
                  </a:lnTo>
                  <a:lnTo>
                    <a:pt x="100" y="3104"/>
                  </a:lnTo>
                  <a:lnTo>
                    <a:pt x="870" y="3104"/>
                  </a:lnTo>
                  <a:lnTo>
                    <a:pt x="920" y="3054"/>
                  </a:lnTo>
                  <a:lnTo>
                    <a:pt x="969" y="3004"/>
                  </a:lnTo>
                  <a:lnTo>
                    <a:pt x="969" y="2930"/>
                  </a:lnTo>
                  <a:lnTo>
                    <a:pt x="969"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844;p70">
              <a:extLst>
                <a:ext uri="{FF2B5EF4-FFF2-40B4-BE49-F238E27FC236}">
                  <a16:creationId xmlns:a16="http://schemas.microsoft.com/office/drawing/2014/main" id="{0B9AEED8-65A2-6C8E-2DBB-39250DDA97F9}"/>
                </a:ext>
              </a:extLst>
            </p:cNvPr>
            <p:cNvSpPr/>
            <p:nvPr/>
          </p:nvSpPr>
          <p:spPr>
            <a:xfrm>
              <a:off x="7271375" y="4316650"/>
              <a:ext cx="24250" cy="13050"/>
            </a:xfrm>
            <a:custGeom>
              <a:avLst/>
              <a:gdLst/>
              <a:ahLst/>
              <a:cxnLst/>
              <a:rect l="l" t="t" r="r" b="b"/>
              <a:pathLst>
                <a:path w="970" h="522" extrusionOk="0">
                  <a:moveTo>
                    <a:pt x="1" y="0"/>
                  </a:moveTo>
                  <a:lnTo>
                    <a:pt x="1" y="522"/>
                  </a:lnTo>
                  <a:lnTo>
                    <a:pt x="969" y="522"/>
                  </a:lnTo>
                  <a:lnTo>
                    <a:pt x="969"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845;p70">
              <a:extLst>
                <a:ext uri="{FF2B5EF4-FFF2-40B4-BE49-F238E27FC236}">
                  <a16:creationId xmlns:a16="http://schemas.microsoft.com/office/drawing/2014/main" id="{28585154-36F6-2473-96AB-D3967EC20F59}"/>
                </a:ext>
              </a:extLst>
            </p:cNvPr>
            <p:cNvSpPr/>
            <p:nvPr/>
          </p:nvSpPr>
          <p:spPr>
            <a:xfrm>
              <a:off x="7271375" y="4289325"/>
              <a:ext cx="82575" cy="31700"/>
            </a:xfrm>
            <a:custGeom>
              <a:avLst/>
              <a:gdLst/>
              <a:ahLst/>
              <a:cxnLst/>
              <a:rect l="l" t="t" r="r" b="b"/>
              <a:pathLst>
                <a:path w="3303" h="1268" extrusionOk="0">
                  <a:moveTo>
                    <a:pt x="671" y="1"/>
                  </a:moveTo>
                  <a:lnTo>
                    <a:pt x="522" y="26"/>
                  </a:lnTo>
                  <a:lnTo>
                    <a:pt x="398" y="51"/>
                  </a:lnTo>
                  <a:lnTo>
                    <a:pt x="299" y="125"/>
                  </a:lnTo>
                  <a:lnTo>
                    <a:pt x="200" y="200"/>
                  </a:lnTo>
                  <a:lnTo>
                    <a:pt x="100" y="299"/>
                  </a:lnTo>
                  <a:lnTo>
                    <a:pt x="51" y="423"/>
                  </a:lnTo>
                  <a:lnTo>
                    <a:pt x="1" y="547"/>
                  </a:lnTo>
                  <a:lnTo>
                    <a:pt x="1" y="671"/>
                  </a:lnTo>
                  <a:lnTo>
                    <a:pt x="1" y="1267"/>
                  </a:lnTo>
                  <a:lnTo>
                    <a:pt x="3303" y="1267"/>
                  </a:lnTo>
                  <a:lnTo>
                    <a:pt x="330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846;p70">
              <a:extLst>
                <a:ext uri="{FF2B5EF4-FFF2-40B4-BE49-F238E27FC236}">
                  <a16:creationId xmlns:a16="http://schemas.microsoft.com/office/drawing/2014/main" id="{E9C141ED-71CE-6B41-998C-E9B3D3BEEA00}"/>
                </a:ext>
              </a:extLst>
            </p:cNvPr>
            <p:cNvSpPr/>
            <p:nvPr/>
          </p:nvSpPr>
          <p:spPr>
            <a:xfrm>
              <a:off x="73427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847;p70">
              <a:extLst>
                <a:ext uri="{FF2B5EF4-FFF2-40B4-BE49-F238E27FC236}">
                  <a16:creationId xmlns:a16="http://schemas.microsoft.com/office/drawing/2014/main" id="{9922E1B8-AC5F-3267-A766-B9E4D0F9DFB9}"/>
                </a:ext>
              </a:extLst>
            </p:cNvPr>
            <p:cNvSpPr/>
            <p:nvPr/>
          </p:nvSpPr>
          <p:spPr>
            <a:xfrm>
              <a:off x="7352075" y="4174525"/>
              <a:ext cx="24850" cy="219725"/>
            </a:xfrm>
            <a:custGeom>
              <a:avLst/>
              <a:gdLst/>
              <a:ahLst/>
              <a:cxnLst/>
              <a:rect l="l" t="t" r="r" b="b"/>
              <a:pathLst>
                <a:path w="994" h="8789" extrusionOk="0">
                  <a:moveTo>
                    <a:pt x="124" y="0"/>
                  </a:moveTo>
                  <a:lnTo>
                    <a:pt x="75" y="50"/>
                  </a:lnTo>
                  <a:lnTo>
                    <a:pt x="25" y="99"/>
                  </a:lnTo>
                  <a:lnTo>
                    <a:pt x="0" y="174"/>
                  </a:lnTo>
                  <a:lnTo>
                    <a:pt x="0" y="8615"/>
                  </a:lnTo>
                  <a:lnTo>
                    <a:pt x="25" y="8689"/>
                  </a:lnTo>
                  <a:lnTo>
                    <a:pt x="75" y="8739"/>
                  </a:lnTo>
                  <a:lnTo>
                    <a:pt x="124" y="8789"/>
                  </a:lnTo>
                  <a:lnTo>
                    <a:pt x="869" y="8789"/>
                  </a:lnTo>
                  <a:lnTo>
                    <a:pt x="944" y="8739"/>
                  </a:lnTo>
                  <a:lnTo>
                    <a:pt x="969" y="8689"/>
                  </a:lnTo>
                  <a:lnTo>
                    <a:pt x="993" y="8615"/>
                  </a:lnTo>
                  <a:lnTo>
                    <a:pt x="993" y="174"/>
                  </a:lnTo>
                  <a:lnTo>
                    <a:pt x="969" y="99"/>
                  </a:lnTo>
                  <a:lnTo>
                    <a:pt x="944" y="50"/>
                  </a:lnTo>
                  <a:lnTo>
                    <a:pt x="869"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853;p70">
              <a:extLst>
                <a:ext uri="{FF2B5EF4-FFF2-40B4-BE49-F238E27FC236}">
                  <a16:creationId xmlns:a16="http://schemas.microsoft.com/office/drawing/2014/main" id="{FA00A103-4935-7681-CDDC-B22429668F16}"/>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854;p70">
              <a:extLst>
                <a:ext uri="{FF2B5EF4-FFF2-40B4-BE49-F238E27FC236}">
                  <a16:creationId xmlns:a16="http://schemas.microsoft.com/office/drawing/2014/main" id="{8493D23B-94A0-38B7-E54F-1AD024AAC559}"/>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855;p70">
              <a:extLst>
                <a:ext uri="{FF2B5EF4-FFF2-40B4-BE49-F238E27FC236}">
                  <a16:creationId xmlns:a16="http://schemas.microsoft.com/office/drawing/2014/main" id="{E509BAC5-5890-0EC2-E460-C01E3E077B19}"/>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856;p70">
              <a:extLst>
                <a:ext uri="{FF2B5EF4-FFF2-40B4-BE49-F238E27FC236}">
                  <a16:creationId xmlns:a16="http://schemas.microsoft.com/office/drawing/2014/main" id="{C09B116D-F90F-DAD9-6439-42D646D46A47}"/>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857;p70">
              <a:extLst>
                <a:ext uri="{FF2B5EF4-FFF2-40B4-BE49-F238E27FC236}">
                  <a16:creationId xmlns:a16="http://schemas.microsoft.com/office/drawing/2014/main" id="{4B893AA8-E644-2C6C-E98B-ED224B6D0A96}"/>
                </a:ext>
              </a:extLst>
            </p:cNvPr>
            <p:cNvSpPr/>
            <p:nvPr/>
          </p:nvSpPr>
          <p:spPr>
            <a:xfrm>
              <a:off x="7265800" y="4168925"/>
              <a:ext cx="116075" cy="230925"/>
            </a:xfrm>
            <a:custGeom>
              <a:avLst/>
              <a:gdLst/>
              <a:ahLst/>
              <a:cxnLst/>
              <a:rect l="l" t="t" r="r" b="b"/>
              <a:pathLst>
                <a:path w="4643" h="9237" extrusionOk="0">
                  <a:moveTo>
                    <a:pt x="3253" y="5016"/>
                  </a:moveTo>
                  <a:lnTo>
                    <a:pt x="3253" y="5885"/>
                  </a:lnTo>
                  <a:lnTo>
                    <a:pt x="423" y="5885"/>
                  </a:lnTo>
                  <a:lnTo>
                    <a:pt x="423" y="5487"/>
                  </a:lnTo>
                  <a:lnTo>
                    <a:pt x="423" y="5388"/>
                  </a:lnTo>
                  <a:lnTo>
                    <a:pt x="472" y="5314"/>
                  </a:lnTo>
                  <a:lnTo>
                    <a:pt x="497" y="5239"/>
                  </a:lnTo>
                  <a:lnTo>
                    <a:pt x="572" y="5165"/>
                  </a:lnTo>
                  <a:lnTo>
                    <a:pt x="621" y="5115"/>
                  </a:lnTo>
                  <a:lnTo>
                    <a:pt x="720" y="5065"/>
                  </a:lnTo>
                  <a:lnTo>
                    <a:pt x="795" y="5040"/>
                  </a:lnTo>
                  <a:lnTo>
                    <a:pt x="894" y="5016"/>
                  </a:lnTo>
                  <a:close/>
                  <a:moveTo>
                    <a:pt x="994" y="6307"/>
                  </a:moveTo>
                  <a:lnTo>
                    <a:pt x="994" y="8814"/>
                  </a:lnTo>
                  <a:lnTo>
                    <a:pt x="423" y="8814"/>
                  </a:lnTo>
                  <a:lnTo>
                    <a:pt x="423" y="6307"/>
                  </a:lnTo>
                  <a:close/>
                  <a:moveTo>
                    <a:pt x="3650" y="1"/>
                  </a:moveTo>
                  <a:lnTo>
                    <a:pt x="3575" y="26"/>
                  </a:lnTo>
                  <a:lnTo>
                    <a:pt x="3501" y="26"/>
                  </a:lnTo>
                  <a:lnTo>
                    <a:pt x="3377" y="125"/>
                  </a:lnTo>
                  <a:lnTo>
                    <a:pt x="3278" y="249"/>
                  </a:lnTo>
                  <a:lnTo>
                    <a:pt x="3253" y="323"/>
                  </a:lnTo>
                  <a:lnTo>
                    <a:pt x="3253" y="398"/>
                  </a:lnTo>
                  <a:lnTo>
                    <a:pt x="3253" y="4618"/>
                  </a:lnTo>
                  <a:lnTo>
                    <a:pt x="720" y="4618"/>
                  </a:lnTo>
                  <a:lnTo>
                    <a:pt x="547" y="4668"/>
                  </a:lnTo>
                  <a:lnTo>
                    <a:pt x="398" y="4767"/>
                  </a:lnTo>
                  <a:lnTo>
                    <a:pt x="274" y="4867"/>
                  </a:lnTo>
                  <a:lnTo>
                    <a:pt x="174" y="4991"/>
                  </a:lnTo>
                  <a:lnTo>
                    <a:pt x="75" y="5140"/>
                  </a:lnTo>
                  <a:lnTo>
                    <a:pt x="25" y="5314"/>
                  </a:lnTo>
                  <a:lnTo>
                    <a:pt x="1" y="5487"/>
                  </a:lnTo>
                  <a:lnTo>
                    <a:pt x="1" y="6083"/>
                  </a:lnTo>
                  <a:lnTo>
                    <a:pt x="25" y="6108"/>
                  </a:lnTo>
                  <a:lnTo>
                    <a:pt x="1" y="6158"/>
                  </a:lnTo>
                  <a:lnTo>
                    <a:pt x="1" y="8839"/>
                  </a:lnTo>
                  <a:lnTo>
                    <a:pt x="25" y="8913"/>
                  </a:lnTo>
                  <a:lnTo>
                    <a:pt x="50" y="8988"/>
                  </a:lnTo>
                  <a:lnTo>
                    <a:pt x="125" y="9112"/>
                  </a:lnTo>
                  <a:lnTo>
                    <a:pt x="249" y="9186"/>
                  </a:lnTo>
                  <a:lnTo>
                    <a:pt x="323" y="9211"/>
                  </a:lnTo>
                  <a:lnTo>
                    <a:pt x="398" y="9236"/>
                  </a:lnTo>
                  <a:lnTo>
                    <a:pt x="1018" y="9236"/>
                  </a:lnTo>
                  <a:lnTo>
                    <a:pt x="1093" y="9211"/>
                  </a:lnTo>
                  <a:lnTo>
                    <a:pt x="1167" y="9186"/>
                  </a:lnTo>
                  <a:lnTo>
                    <a:pt x="1291"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5" y="9211"/>
                  </a:lnTo>
                  <a:lnTo>
                    <a:pt x="3650" y="9236"/>
                  </a:lnTo>
                  <a:lnTo>
                    <a:pt x="4246" y="9236"/>
                  </a:lnTo>
                  <a:lnTo>
                    <a:pt x="4345" y="9211"/>
                  </a:lnTo>
                  <a:lnTo>
                    <a:pt x="4420" y="9186"/>
                  </a:lnTo>
                  <a:lnTo>
                    <a:pt x="4544" y="9112"/>
                  </a:lnTo>
                  <a:lnTo>
                    <a:pt x="4618" y="8988"/>
                  </a:lnTo>
                  <a:lnTo>
                    <a:pt x="4643" y="8913"/>
                  </a:lnTo>
                  <a:lnTo>
                    <a:pt x="4643" y="8839"/>
                  </a:lnTo>
                  <a:lnTo>
                    <a:pt x="4643" y="3079"/>
                  </a:lnTo>
                  <a:lnTo>
                    <a:pt x="4643" y="3005"/>
                  </a:lnTo>
                  <a:lnTo>
                    <a:pt x="4593" y="2930"/>
                  </a:lnTo>
                  <a:lnTo>
                    <a:pt x="4519" y="2881"/>
                  </a:lnTo>
                  <a:lnTo>
                    <a:pt x="4370" y="2881"/>
                  </a:lnTo>
                  <a:lnTo>
                    <a:pt x="4295" y="2930"/>
                  </a:lnTo>
                  <a:lnTo>
                    <a:pt x="4246" y="3005"/>
                  </a:lnTo>
                  <a:lnTo>
                    <a:pt x="4246" y="3079"/>
                  </a:lnTo>
                  <a:lnTo>
                    <a:pt x="4246" y="8814"/>
                  </a:lnTo>
                  <a:lnTo>
                    <a:pt x="3675" y="8814"/>
                  </a:lnTo>
                  <a:lnTo>
                    <a:pt x="3675" y="423"/>
                  </a:lnTo>
                  <a:lnTo>
                    <a:pt x="4246" y="423"/>
                  </a:lnTo>
                  <a:lnTo>
                    <a:pt x="4246" y="2136"/>
                  </a:lnTo>
                  <a:lnTo>
                    <a:pt x="4246" y="2210"/>
                  </a:lnTo>
                  <a:lnTo>
                    <a:pt x="4295" y="2285"/>
                  </a:lnTo>
                  <a:lnTo>
                    <a:pt x="4370" y="2310"/>
                  </a:lnTo>
                  <a:lnTo>
                    <a:pt x="4444" y="2334"/>
                  </a:lnTo>
                  <a:lnTo>
                    <a:pt x="4519" y="2310"/>
                  </a:lnTo>
                  <a:lnTo>
                    <a:pt x="4593" y="2285"/>
                  </a:lnTo>
                  <a:lnTo>
                    <a:pt x="4643" y="2210"/>
                  </a:lnTo>
                  <a:lnTo>
                    <a:pt x="4643" y="2136"/>
                  </a:lnTo>
                  <a:lnTo>
                    <a:pt x="4643" y="398"/>
                  </a:lnTo>
                  <a:lnTo>
                    <a:pt x="4643" y="323"/>
                  </a:lnTo>
                  <a:lnTo>
                    <a:pt x="4618" y="249"/>
                  </a:lnTo>
                  <a:lnTo>
                    <a:pt x="4544" y="125"/>
                  </a:lnTo>
                  <a:lnTo>
                    <a:pt x="4420" y="26"/>
                  </a:lnTo>
                  <a:lnTo>
                    <a:pt x="4345" y="26"/>
                  </a:lnTo>
                  <a:lnTo>
                    <a:pt x="4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859;p70">
              <a:extLst>
                <a:ext uri="{FF2B5EF4-FFF2-40B4-BE49-F238E27FC236}">
                  <a16:creationId xmlns:a16="http://schemas.microsoft.com/office/drawing/2014/main" id="{2E1430D8-E497-A931-3335-1A81F9F4FF43}"/>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1" name="Google Shape;6840;p70">
            <a:extLst>
              <a:ext uri="{FF2B5EF4-FFF2-40B4-BE49-F238E27FC236}">
                <a16:creationId xmlns:a16="http://schemas.microsoft.com/office/drawing/2014/main" id="{F9F1A0F6-495C-CC1B-1930-BFBFE0FEC53E}"/>
              </a:ext>
            </a:extLst>
          </p:cNvPr>
          <p:cNvGrpSpPr/>
          <p:nvPr/>
        </p:nvGrpSpPr>
        <p:grpSpPr>
          <a:xfrm flipH="1">
            <a:off x="3425145" y="3607191"/>
            <a:ext cx="558955" cy="464830"/>
            <a:chOff x="7029325" y="4168925"/>
            <a:chExt cx="286150" cy="230925"/>
          </a:xfrm>
        </p:grpSpPr>
        <p:sp>
          <p:nvSpPr>
            <p:cNvPr id="672" name="Google Shape;6841;p70">
              <a:extLst>
                <a:ext uri="{FF2B5EF4-FFF2-40B4-BE49-F238E27FC236}">
                  <a16:creationId xmlns:a16="http://schemas.microsoft.com/office/drawing/2014/main" id="{66FD1503-AA2E-BD93-7A12-1A297A187B58}"/>
                </a:ext>
              </a:extLst>
            </p:cNvPr>
            <p:cNvSpPr/>
            <p:nvPr/>
          </p:nvSpPr>
          <p:spPr>
            <a:xfrm>
              <a:off x="7156575" y="4195625"/>
              <a:ext cx="32300" cy="45950"/>
            </a:xfrm>
            <a:custGeom>
              <a:avLst/>
              <a:gdLst/>
              <a:ahLst/>
              <a:cxnLst/>
              <a:rect l="l" t="t" r="r" b="b"/>
              <a:pathLst>
                <a:path w="1292" h="1838" extrusionOk="0">
                  <a:moveTo>
                    <a:pt x="0" y="0"/>
                  </a:moveTo>
                  <a:lnTo>
                    <a:pt x="199" y="1837"/>
                  </a:lnTo>
                  <a:lnTo>
                    <a:pt x="1117" y="1837"/>
                  </a:lnTo>
                  <a:lnTo>
                    <a:pt x="1291" y="0"/>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842;p70">
              <a:extLst>
                <a:ext uri="{FF2B5EF4-FFF2-40B4-BE49-F238E27FC236}">
                  <a16:creationId xmlns:a16="http://schemas.microsoft.com/office/drawing/2014/main" id="{F89CCE57-5A20-C65B-C858-33D5C96AE516}"/>
                </a:ext>
              </a:extLst>
            </p:cNvPr>
            <p:cNvSpPr/>
            <p:nvPr/>
          </p:nvSpPr>
          <p:spPr>
            <a:xfrm>
              <a:off x="7253375" y="4195625"/>
              <a:ext cx="32300" cy="45950"/>
            </a:xfrm>
            <a:custGeom>
              <a:avLst/>
              <a:gdLst/>
              <a:ahLst/>
              <a:cxnLst/>
              <a:rect l="l" t="t" r="r" b="b"/>
              <a:pathLst>
                <a:path w="1292" h="1838" extrusionOk="0">
                  <a:moveTo>
                    <a:pt x="1" y="0"/>
                  </a:moveTo>
                  <a:lnTo>
                    <a:pt x="200" y="1837"/>
                  </a:lnTo>
                  <a:lnTo>
                    <a:pt x="1118" y="1837"/>
                  </a:lnTo>
                  <a:lnTo>
                    <a:pt x="1292"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848;p70">
              <a:extLst>
                <a:ext uri="{FF2B5EF4-FFF2-40B4-BE49-F238E27FC236}">
                  <a16:creationId xmlns:a16="http://schemas.microsoft.com/office/drawing/2014/main" id="{802FE57E-65FF-FE61-CE05-951AFD52E808}"/>
                </a:ext>
              </a:extLst>
            </p:cNvPr>
            <p:cNvSpPr/>
            <p:nvPr/>
          </p:nvSpPr>
          <p:spPr>
            <a:xfrm>
              <a:off x="7115600" y="4316650"/>
              <a:ext cx="24850" cy="77600"/>
            </a:xfrm>
            <a:custGeom>
              <a:avLst/>
              <a:gdLst/>
              <a:ahLst/>
              <a:cxnLst/>
              <a:rect l="l" t="t" r="r" b="b"/>
              <a:pathLst>
                <a:path w="994" h="3104" extrusionOk="0">
                  <a:moveTo>
                    <a:pt x="1" y="0"/>
                  </a:moveTo>
                  <a:lnTo>
                    <a:pt x="1" y="2930"/>
                  </a:lnTo>
                  <a:lnTo>
                    <a:pt x="25" y="3004"/>
                  </a:lnTo>
                  <a:lnTo>
                    <a:pt x="75" y="3054"/>
                  </a:lnTo>
                  <a:lnTo>
                    <a:pt x="125" y="3104"/>
                  </a:lnTo>
                  <a:lnTo>
                    <a:pt x="869" y="3104"/>
                  </a:lnTo>
                  <a:lnTo>
                    <a:pt x="944" y="3054"/>
                  </a:lnTo>
                  <a:lnTo>
                    <a:pt x="969" y="3004"/>
                  </a:lnTo>
                  <a:lnTo>
                    <a:pt x="994" y="2930"/>
                  </a:lnTo>
                  <a:lnTo>
                    <a:pt x="994"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849;p70">
              <a:extLst>
                <a:ext uri="{FF2B5EF4-FFF2-40B4-BE49-F238E27FC236}">
                  <a16:creationId xmlns:a16="http://schemas.microsoft.com/office/drawing/2014/main" id="{C3662631-E1EC-5AB8-1318-2F99C5401EEE}"/>
                </a:ext>
              </a:extLst>
            </p:cNvPr>
            <p:cNvSpPr/>
            <p:nvPr/>
          </p:nvSpPr>
          <p:spPr>
            <a:xfrm>
              <a:off x="7115600" y="4316650"/>
              <a:ext cx="24850" cy="13050"/>
            </a:xfrm>
            <a:custGeom>
              <a:avLst/>
              <a:gdLst/>
              <a:ahLst/>
              <a:cxnLst/>
              <a:rect l="l" t="t" r="r" b="b"/>
              <a:pathLst>
                <a:path w="994" h="522" extrusionOk="0">
                  <a:moveTo>
                    <a:pt x="1" y="0"/>
                  </a:moveTo>
                  <a:lnTo>
                    <a:pt x="1" y="522"/>
                  </a:lnTo>
                  <a:lnTo>
                    <a:pt x="994" y="522"/>
                  </a:lnTo>
                  <a:lnTo>
                    <a:pt x="99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850;p70">
              <a:extLst>
                <a:ext uri="{FF2B5EF4-FFF2-40B4-BE49-F238E27FC236}">
                  <a16:creationId xmlns:a16="http://schemas.microsoft.com/office/drawing/2014/main" id="{0D86F46E-9473-D3D4-9E82-F97EF2662157}"/>
                </a:ext>
              </a:extLst>
            </p:cNvPr>
            <p:cNvSpPr/>
            <p:nvPr/>
          </p:nvSpPr>
          <p:spPr>
            <a:xfrm>
              <a:off x="7057250" y="4289325"/>
              <a:ext cx="83200" cy="31700"/>
            </a:xfrm>
            <a:custGeom>
              <a:avLst/>
              <a:gdLst/>
              <a:ahLst/>
              <a:cxnLst/>
              <a:rect l="l" t="t" r="r" b="b"/>
              <a:pathLst>
                <a:path w="3328" h="1268" extrusionOk="0">
                  <a:moveTo>
                    <a:pt x="1" y="1"/>
                  </a:moveTo>
                  <a:lnTo>
                    <a:pt x="1" y="1267"/>
                  </a:lnTo>
                  <a:lnTo>
                    <a:pt x="3328" y="1267"/>
                  </a:lnTo>
                  <a:lnTo>
                    <a:pt x="3328" y="671"/>
                  </a:lnTo>
                  <a:lnTo>
                    <a:pt x="3303" y="547"/>
                  </a:lnTo>
                  <a:lnTo>
                    <a:pt x="3278" y="423"/>
                  </a:lnTo>
                  <a:lnTo>
                    <a:pt x="3203" y="299"/>
                  </a:lnTo>
                  <a:lnTo>
                    <a:pt x="3129" y="200"/>
                  </a:lnTo>
                  <a:lnTo>
                    <a:pt x="3030" y="125"/>
                  </a:lnTo>
                  <a:lnTo>
                    <a:pt x="2906" y="51"/>
                  </a:lnTo>
                  <a:lnTo>
                    <a:pt x="2781" y="26"/>
                  </a:lnTo>
                  <a:lnTo>
                    <a:pt x="2657"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851;p70">
              <a:extLst>
                <a:ext uri="{FF2B5EF4-FFF2-40B4-BE49-F238E27FC236}">
                  <a16:creationId xmlns:a16="http://schemas.microsoft.com/office/drawing/2014/main" id="{C616120A-DCD1-231A-7E06-A60BDC37D4BA}"/>
                </a:ext>
              </a:extLst>
            </p:cNvPr>
            <p:cNvSpPr/>
            <p:nvPr/>
          </p:nvSpPr>
          <p:spPr>
            <a:xfrm>
              <a:off x="7057250" y="4289325"/>
              <a:ext cx="11200" cy="31700"/>
            </a:xfrm>
            <a:custGeom>
              <a:avLst/>
              <a:gdLst/>
              <a:ahLst/>
              <a:cxnLst/>
              <a:rect l="l" t="t" r="r" b="b"/>
              <a:pathLst>
                <a:path w="448" h="1268" extrusionOk="0">
                  <a:moveTo>
                    <a:pt x="1" y="1"/>
                  </a:moveTo>
                  <a:lnTo>
                    <a:pt x="1" y="1267"/>
                  </a:lnTo>
                  <a:lnTo>
                    <a:pt x="448" y="1267"/>
                  </a:lnTo>
                  <a:lnTo>
                    <a:pt x="44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852;p70">
              <a:extLst>
                <a:ext uri="{FF2B5EF4-FFF2-40B4-BE49-F238E27FC236}">
                  <a16:creationId xmlns:a16="http://schemas.microsoft.com/office/drawing/2014/main" id="{DB3F2014-CF03-E839-E135-9CB63370DF06}"/>
                </a:ext>
              </a:extLst>
            </p:cNvPr>
            <p:cNvSpPr/>
            <p:nvPr/>
          </p:nvSpPr>
          <p:spPr>
            <a:xfrm>
              <a:off x="7034925" y="4174525"/>
              <a:ext cx="24225" cy="219725"/>
            </a:xfrm>
            <a:custGeom>
              <a:avLst/>
              <a:gdLst/>
              <a:ahLst/>
              <a:cxnLst/>
              <a:rect l="l" t="t" r="r" b="b"/>
              <a:pathLst>
                <a:path w="969" h="8789" extrusionOk="0">
                  <a:moveTo>
                    <a:pt x="99" y="0"/>
                  </a:moveTo>
                  <a:lnTo>
                    <a:pt x="50" y="50"/>
                  </a:lnTo>
                  <a:lnTo>
                    <a:pt x="0" y="99"/>
                  </a:lnTo>
                  <a:lnTo>
                    <a:pt x="0" y="174"/>
                  </a:lnTo>
                  <a:lnTo>
                    <a:pt x="0" y="8615"/>
                  </a:lnTo>
                  <a:lnTo>
                    <a:pt x="0" y="8689"/>
                  </a:lnTo>
                  <a:lnTo>
                    <a:pt x="50" y="8739"/>
                  </a:lnTo>
                  <a:lnTo>
                    <a:pt x="99" y="8789"/>
                  </a:lnTo>
                  <a:lnTo>
                    <a:pt x="869" y="8789"/>
                  </a:lnTo>
                  <a:lnTo>
                    <a:pt x="919" y="8739"/>
                  </a:lnTo>
                  <a:lnTo>
                    <a:pt x="968" y="8689"/>
                  </a:lnTo>
                  <a:lnTo>
                    <a:pt x="968" y="8615"/>
                  </a:lnTo>
                  <a:lnTo>
                    <a:pt x="968" y="174"/>
                  </a:lnTo>
                  <a:lnTo>
                    <a:pt x="968" y="99"/>
                  </a:lnTo>
                  <a:lnTo>
                    <a:pt x="919" y="50"/>
                  </a:lnTo>
                  <a:lnTo>
                    <a:pt x="869"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853;p70">
              <a:extLst>
                <a:ext uri="{FF2B5EF4-FFF2-40B4-BE49-F238E27FC236}">
                  <a16:creationId xmlns:a16="http://schemas.microsoft.com/office/drawing/2014/main" id="{11784208-81DD-2BFD-608C-34FD98089FE2}"/>
                </a:ext>
              </a:extLst>
            </p:cNvPr>
            <p:cNvSpPr/>
            <p:nvPr/>
          </p:nvSpPr>
          <p:spPr>
            <a:xfrm>
              <a:off x="7196275" y="4254575"/>
              <a:ext cx="19275" cy="124775"/>
            </a:xfrm>
            <a:custGeom>
              <a:avLst/>
              <a:gdLst/>
              <a:ahLst/>
              <a:cxnLst/>
              <a:rect l="l" t="t" r="r" b="b"/>
              <a:pathLst>
                <a:path w="771" h="4991" extrusionOk="0">
                  <a:moveTo>
                    <a:pt x="1" y="1"/>
                  </a:moveTo>
                  <a:lnTo>
                    <a:pt x="1" y="4991"/>
                  </a:lnTo>
                  <a:lnTo>
                    <a:pt x="771" y="4991"/>
                  </a:lnTo>
                  <a:lnTo>
                    <a:pt x="77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54;p70">
              <a:extLst>
                <a:ext uri="{FF2B5EF4-FFF2-40B4-BE49-F238E27FC236}">
                  <a16:creationId xmlns:a16="http://schemas.microsoft.com/office/drawing/2014/main" id="{FB4FDDFF-86BC-F762-4F07-96C9A2CD446F}"/>
                </a:ext>
              </a:extLst>
            </p:cNvPr>
            <p:cNvSpPr/>
            <p:nvPr/>
          </p:nvSpPr>
          <p:spPr>
            <a:xfrm>
              <a:off x="7196275" y="4254575"/>
              <a:ext cx="19275" cy="18025"/>
            </a:xfrm>
            <a:custGeom>
              <a:avLst/>
              <a:gdLst/>
              <a:ahLst/>
              <a:cxnLst/>
              <a:rect l="l" t="t" r="r" b="b"/>
              <a:pathLst>
                <a:path w="771" h="721" extrusionOk="0">
                  <a:moveTo>
                    <a:pt x="1" y="1"/>
                  </a:moveTo>
                  <a:lnTo>
                    <a:pt x="1" y="721"/>
                  </a:lnTo>
                  <a:lnTo>
                    <a:pt x="771" y="721"/>
                  </a:lnTo>
                  <a:lnTo>
                    <a:pt x="7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55;p70">
              <a:extLst>
                <a:ext uri="{FF2B5EF4-FFF2-40B4-BE49-F238E27FC236}">
                  <a16:creationId xmlns:a16="http://schemas.microsoft.com/office/drawing/2014/main" id="{B14ECA0E-745C-691E-ED49-ED2B7E750F05}"/>
                </a:ext>
              </a:extLst>
            </p:cNvPr>
            <p:cNvSpPr/>
            <p:nvPr/>
          </p:nvSpPr>
          <p:spPr>
            <a:xfrm>
              <a:off x="7101325" y="4239675"/>
              <a:ext cx="208575" cy="23625"/>
            </a:xfrm>
            <a:custGeom>
              <a:avLst/>
              <a:gdLst/>
              <a:ahLst/>
              <a:cxnLst/>
              <a:rect l="l" t="t" r="r" b="b"/>
              <a:pathLst>
                <a:path w="8343" h="945" extrusionOk="0">
                  <a:moveTo>
                    <a:pt x="199" y="1"/>
                  </a:moveTo>
                  <a:lnTo>
                    <a:pt x="125" y="26"/>
                  </a:lnTo>
                  <a:lnTo>
                    <a:pt x="50" y="75"/>
                  </a:lnTo>
                  <a:lnTo>
                    <a:pt x="25" y="125"/>
                  </a:lnTo>
                  <a:lnTo>
                    <a:pt x="1" y="200"/>
                  </a:lnTo>
                  <a:lnTo>
                    <a:pt x="1" y="771"/>
                  </a:lnTo>
                  <a:lnTo>
                    <a:pt x="25" y="845"/>
                  </a:lnTo>
                  <a:lnTo>
                    <a:pt x="50" y="895"/>
                  </a:lnTo>
                  <a:lnTo>
                    <a:pt x="125" y="944"/>
                  </a:lnTo>
                  <a:lnTo>
                    <a:pt x="8243" y="944"/>
                  </a:lnTo>
                  <a:lnTo>
                    <a:pt x="8293" y="895"/>
                  </a:lnTo>
                  <a:lnTo>
                    <a:pt x="8342" y="845"/>
                  </a:lnTo>
                  <a:lnTo>
                    <a:pt x="8342" y="771"/>
                  </a:lnTo>
                  <a:lnTo>
                    <a:pt x="8342" y="200"/>
                  </a:lnTo>
                  <a:lnTo>
                    <a:pt x="8342" y="125"/>
                  </a:lnTo>
                  <a:lnTo>
                    <a:pt x="8293" y="75"/>
                  </a:lnTo>
                  <a:lnTo>
                    <a:pt x="8243" y="26"/>
                  </a:lnTo>
                  <a:lnTo>
                    <a:pt x="8168"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56;p70">
              <a:extLst>
                <a:ext uri="{FF2B5EF4-FFF2-40B4-BE49-F238E27FC236}">
                  <a16:creationId xmlns:a16="http://schemas.microsoft.com/office/drawing/2014/main" id="{5A407CDC-6683-66E2-DEAC-B70AF2802467}"/>
                </a:ext>
              </a:extLst>
            </p:cNvPr>
            <p:cNvSpPr/>
            <p:nvPr/>
          </p:nvSpPr>
          <p:spPr>
            <a:xfrm>
              <a:off x="7162150" y="4374975"/>
              <a:ext cx="86925" cy="19275"/>
            </a:xfrm>
            <a:custGeom>
              <a:avLst/>
              <a:gdLst/>
              <a:ahLst/>
              <a:cxnLst/>
              <a:rect l="l" t="t" r="r" b="b"/>
              <a:pathLst>
                <a:path w="3477" h="771" extrusionOk="0">
                  <a:moveTo>
                    <a:pt x="621" y="1"/>
                  </a:moveTo>
                  <a:lnTo>
                    <a:pt x="497" y="26"/>
                  </a:lnTo>
                  <a:lnTo>
                    <a:pt x="398" y="51"/>
                  </a:lnTo>
                  <a:lnTo>
                    <a:pt x="274" y="100"/>
                  </a:lnTo>
                  <a:lnTo>
                    <a:pt x="199" y="175"/>
                  </a:lnTo>
                  <a:lnTo>
                    <a:pt x="125" y="274"/>
                  </a:lnTo>
                  <a:lnTo>
                    <a:pt x="50" y="373"/>
                  </a:lnTo>
                  <a:lnTo>
                    <a:pt x="25" y="498"/>
                  </a:lnTo>
                  <a:lnTo>
                    <a:pt x="1" y="622"/>
                  </a:lnTo>
                  <a:lnTo>
                    <a:pt x="25" y="671"/>
                  </a:lnTo>
                  <a:lnTo>
                    <a:pt x="50" y="721"/>
                  </a:lnTo>
                  <a:lnTo>
                    <a:pt x="100" y="771"/>
                  </a:lnTo>
                  <a:lnTo>
                    <a:pt x="3377" y="771"/>
                  </a:lnTo>
                  <a:lnTo>
                    <a:pt x="3427" y="721"/>
                  </a:lnTo>
                  <a:lnTo>
                    <a:pt x="3476" y="671"/>
                  </a:lnTo>
                  <a:lnTo>
                    <a:pt x="3476" y="622"/>
                  </a:lnTo>
                  <a:lnTo>
                    <a:pt x="3476" y="498"/>
                  </a:lnTo>
                  <a:lnTo>
                    <a:pt x="3427" y="373"/>
                  </a:lnTo>
                  <a:lnTo>
                    <a:pt x="3377" y="274"/>
                  </a:lnTo>
                  <a:lnTo>
                    <a:pt x="3302" y="175"/>
                  </a:lnTo>
                  <a:lnTo>
                    <a:pt x="3203" y="100"/>
                  </a:lnTo>
                  <a:lnTo>
                    <a:pt x="3104" y="51"/>
                  </a:lnTo>
                  <a:lnTo>
                    <a:pt x="2980" y="26"/>
                  </a:lnTo>
                  <a:lnTo>
                    <a:pt x="2856"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58;p70">
              <a:extLst>
                <a:ext uri="{FF2B5EF4-FFF2-40B4-BE49-F238E27FC236}">
                  <a16:creationId xmlns:a16="http://schemas.microsoft.com/office/drawing/2014/main" id="{994674FE-F8F7-F09D-E145-A9047E34616E}"/>
                </a:ext>
              </a:extLst>
            </p:cNvPr>
            <p:cNvSpPr/>
            <p:nvPr/>
          </p:nvSpPr>
          <p:spPr>
            <a:xfrm>
              <a:off x="7029325" y="4168925"/>
              <a:ext cx="116100" cy="230925"/>
            </a:xfrm>
            <a:custGeom>
              <a:avLst/>
              <a:gdLst/>
              <a:ahLst/>
              <a:cxnLst/>
              <a:rect l="l" t="t" r="r" b="b"/>
              <a:pathLst>
                <a:path w="4644" h="9237" extrusionOk="0">
                  <a:moveTo>
                    <a:pt x="994" y="423"/>
                  </a:moveTo>
                  <a:lnTo>
                    <a:pt x="994" y="8814"/>
                  </a:lnTo>
                  <a:lnTo>
                    <a:pt x="423" y="8814"/>
                  </a:lnTo>
                  <a:lnTo>
                    <a:pt x="423" y="423"/>
                  </a:lnTo>
                  <a:close/>
                  <a:moveTo>
                    <a:pt x="4246" y="6307"/>
                  </a:moveTo>
                  <a:lnTo>
                    <a:pt x="4246" y="8814"/>
                  </a:lnTo>
                  <a:lnTo>
                    <a:pt x="3675" y="8814"/>
                  </a:lnTo>
                  <a:lnTo>
                    <a:pt x="3675" y="6307"/>
                  </a:lnTo>
                  <a:close/>
                  <a:moveTo>
                    <a:pt x="398" y="1"/>
                  </a:moveTo>
                  <a:lnTo>
                    <a:pt x="323" y="26"/>
                  </a:lnTo>
                  <a:lnTo>
                    <a:pt x="249" y="26"/>
                  </a:lnTo>
                  <a:lnTo>
                    <a:pt x="125" y="125"/>
                  </a:lnTo>
                  <a:lnTo>
                    <a:pt x="50" y="249"/>
                  </a:lnTo>
                  <a:lnTo>
                    <a:pt x="26" y="323"/>
                  </a:lnTo>
                  <a:lnTo>
                    <a:pt x="1" y="398"/>
                  </a:lnTo>
                  <a:lnTo>
                    <a:pt x="1" y="8839"/>
                  </a:lnTo>
                  <a:lnTo>
                    <a:pt x="26" y="8913"/>
                  </a:lnTo>
                  <a:lnTo>
                    <a:pt x="50" y="8988"/>
                  </a:lnTo>
                  <a:lnTo>
                    <a:pt x="125" y="9112"/>
                  </a:lnTo>
                  <a:lnTo>
                    <a:pt x="249" y="9186"/>
                  </a:lnTo>
                  <a:lnTo>
                    <a:pt x="323" y="9211"/>
                  </a:lnTo>
                  <a:lnTo>
                    <a:pt x="398" y="9236"/>
                  </a:lnTo>
                  <a:lnTo>
                    <a:pt x="1019" y="9236"/>
                  </a:lnTo>
                  <a:lnTo>
                    <a:pt x="1093" y="9211"/>
                  </a:lnTo>
                  <a:lnTo>
                    <a:pt x="1168" y="9186"/>
                  </a:lnTo>
                  <a:lnTo>
                    <a:pt x="1292" y="9112"/>
                  </a:lnTo>
                  <a:lnTo>
                    <a:pt x="1366" y="8988"/>
                  </a:lnTo>
                  <a:lnTo>
                    <a:pt x="1391" y="8913"/>
                  </a:lnTo>
                  <a:lnTo>
                    <a:pt x="1416" y="8839"/>
                  </a:lnTo>
                  <a:lnTo>
                    <a:pt x="1416" y="6307"/>
                  </a:lnTo>
                  <a:lnTo>
                    <a:pt x="3253" y="6307"/>
                  </a:lnTo>
                  <a:lnTo>
                    <a:pt x="3253" y="8839"/>
                  </a:lnTo>
                  <a:lnTo>
                    <a:pt x="3253" y="8913"/>
                  </a:lnTo>
                  <a:lnTo>
                    <a:pt x="3278" y="8988"/>
                  </a:lnTo>
                  <a:lnTo>
                    <a:pt x="3377" y="9112"/>
                  </a:lnTo>
                  <a:lnTo>
                    <a:pt x="3501" y="9186"/>
                  </a:lnTo>
                  <a:lnTo>
                    <a:pt x="3576" y="9211"/>
                  </a:lnTo>
                  <a:lnTo>
                    <a:pt x="3650" y="9236"/>
                  </a:lnTo>
                  <a:lnTo>
                    <a:pt x="4246" y="9236"/>
                  </a:lnTo>
                  <a:lnTo>
                    <a:pt x="4345" y="9211"/>
                  </a:lnTo>
                  <a:lnTo>
                    <a:pt x="4420" y="9186"/>
                  </a:lnTo>
                  <a:lnTo>
                    <a:pt x="4544" y="9112"/>
                  </a:lnTo>
                  <a:lnTo>
                    <a:pt x="4618" y="8988"/>
                  </a:lnTo>
                  <a:lnTo>
                    <a:pt x="4643" y="8913"/>
                  </a:lnTo>
                  <a:lnTo>
                    <a:pt x="4643" y="8839"/>
                  </a:lnTo>
                  <a:lnTo>
                    <a:pt x="4643" y="6158"/>
                  </a:lnTo>
                  <a:lnTo>
                    <a:pt x="4643" y="6108"/>
                  </a:lnTo>
                  <a:lnTo>
                    <a:pt x="4643" y="6083"/>
                  </a:lnTo>
                  <a:lnTo>
                    <a:pt x="4643" y="5487"/>
                  </a:lnTo>
                  <a:lnTo>
                    <a:pt x="4618" y="5314"/>
                  </a:lnTo>
                  <a:lnTo>
                    <a:pt x="4569" y="5140"/>
                  </a:lnTo>
                  <a:lnTo>
                    <a:pt x="4494" y="4991"/>
                  </a:lnTo>
                  <a:lnTo>
                    <a:pt x="4395" y="4867"/>
                  </a:lnTo>
                  <a:lnTo>
                    <a:pt x="4271" y="4767"/>
                  </a:lnTo>
                  <a:lnTo>
                    <a:pt x="4097" y="4668"/>
                  </a:lnTo>
                  <a:lnTo>
                    <a:pt x="3948" y="4618"/>
                  </a:lnTo>
                  <a:lnTo>
                    <a:pt x="2856" y="4618"/>
                  </a:lnTo>
                  <a:lnTo>
                    <a:pt x="2781" y="4668"/>
                  </a:lnTo>
                  <a:lnTo>
                    <a:pt x="2756" y="4743"/>
                  </a:lnTo>
                  <a:lnTo>
                    <a:pt x="2732" y="4817"/>
                  </a:lnTo>
                  <a:lnTo>
                    <a:pt x="2756" y="4891"/>
                  </a:lnTo>
                  <a:lnTo>
                    <a:pt x="2781" y="4966"/>
                  </a:lnTo>
                  <a:lnTo>
                    <a:pt x="2856" y="5016"/>
                  </a:lnTo>
                  <a:lnTo>
                    <a:pt x="3774" y="5016"/>
                  </a:lnTo>
                  <a:lnTo>
                    <a:pt x="3849" y="5040"/>
                  </a:lnTo>
                  <a:lnTo>
                    <a:pt x="3948" y="5065"/>
                  </a:lnTo>
                  <a:lnTo>
                    <a:pt x="4023" y="5115"/>
                  </a:lnTo>
                  <a:lnTo>
                    <a:pt x="4097" y="5165"/>
                  </a:lnTo>
                  <a:lnTo>
                    <a:pt x="4147" y="5239"/>
                  </a:lnTo>
                  <a:lnTo>
                    <a:pt x="4196" y="5314"/>
                  </a:lnTo>
                  <a:lnTo>
                    <a:pt x="4221" y="5388"/>
                  </a:lnTo>
                  <a:lnTo>
                    <a:pt x="4246" y="5487"/>
                  </a:lnTo>
                  <a:lnTo>
                    <a:pt x="4246" y="5885"/>
                  </a:lnTo>
                  <a:lnTo>
                    <a:pt x="1416" y="5885"/>
                  </a:lnTo>
                  <a:lnTo>
                    <a:pt x="1416" y="5016"/>
                  </a:lnTo>
                  <a:lnTo>
                    <a:pt x="2061" y="5016"/>
                  </a:lnTo>
                  <a:lnTo>
                    <a:pt x="2136" y="4966"/>
                  </a:lnTo>
                  <a:lnTo>
                    <a:pt x="2185" y="4891"/>
                  </a:lnTo>
                  <a:lnTo>
                    <a:pt x="2185" y="4817"/>
                  </a:lnTo>
                  <a:lnTo>
                    <a:pt x="2185" y="4743"/>
                  </a:lnTo>
                  <a:lnTo>
                    <a:pt x="2136" y="4668"/>
                  </a:lnTo>
                  <a:lnTo>
                    <a:pt x="2061" y="4618"/>
                  </a:lnTo>
                  <a:lnTo>
                    <a:pt x="1416" y="4618"/>
                  </a:lnTo>
                  <a:lnTo>
                    <a:pt x="1416" y="398"/>
                  </a:lnTo>
                  <a:lnTo>
                    <a:pt x="1391" y="323"/>
                  </a:lnTo>
                  <a:lnTo>
                    <a:pt x="1366" y="249"/>
                  </a:lnTo>
                  <a:lnTo>
                    <a:pt x="1292" y="125"/>
                  </a:lnTo>
                  <a:lnTo>
                    <a:pt x="1168" y="26"/>
                  </a:lnTo>
                  <a:lnTo>
                    <a:pt x="1093" y="26"/>
                  </a:lnTo>
                  <a:lnTo>
                    <a:pt x="10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59;p70">
              <a:extLst>
                <a:ext uri="{FF2B5EF4-FFF2-40B4-BE49-F238E27FC236}">
                  <a16:creationId xmlns:a16="http://schemas.microsoft.com/office/drawing/2014/main" id="{89F720F5-7A5C-E081-6759-88663BA93007}"/>
                </a:ext>
              </a:extLst>
            </p:cNvPr>
            <p:cNvSpPr/>
            <p:nvPr/>
          </p:nvSpPr>
          <p:spPr>
            <a:xfrm>
              <a:off x="7096350" y="4170175"/>
              <a:ext cx="219125" cy="229675"/>
            </a:xfrm>
            <a:custGeom>
              <a:avLst/>
              <a:gdLst/>
              <a:ahLst/>
              <a:cxnLst/>
              <a:rect l="l" t="t" r="r" b="b"/>
              <a:pathLst>
                <a:path w="8765" h="9187" extrusionOk="0">
                  <a:moveTo>
                    <a:pt x="3477" y="1217"/>
                  </a:moveTo>
                  <a:lnTo>
                    <a:pt x="3352" y="2582"/>
                  </a:lnTo>
                  <a:lnTo>
                    <a:pt x="2781" y="2582"/>
                  </a:lnTo>
                  <a:lnTo>
                    <a:pt x="2633" y="1217"/>
                  </a:lnTo>
                  <a:close/>
                  <a:moveTo>
                    <a:pt x="7350" y="1217"/>
                  </a:moveTo>
                  <a:lnTo>
                    <a:pt x="7225" y="2582"/>
                  </a:lnTo>
                  <a:lnTo>
                    <a:pt x="6654" y="2582"/>
                  </a:lnTo>
                  <a:lnTo>
                    <a:pt x="6530" y="1217"/>
                  </a:lnTo>
                  <a:close/>
                  <a:moveTo>
                    <a:pt x="4569" y="3948"/>
                  </a:moveTo>
                  <a:lnTo>
                    <a:pt x="4569" y="7994"/>
                  </a:lnTo>
                  <a:lnTo>
                    <a:pt x="4197" y="7994"/>
                  </a:lnTo>
                  <a:lnTo>
                    <a:pt x="4197" y="3948"/>
                  </a:lnTo>
                  <a:close/>
                  <a:moveTo>
                    <a:pt x="5488" y="8392"/>
                  </a:moveTo>
                  <a:lnTo>
                    <a:pt x="5637" y="8416"/>
                  </a:lnTo>
                  <a:lnTo>
                    <a:pt x="5761" y="8516"/>
                  </a:lnTo>
                  <a:lnTo>
                    <a:pt x="5860" y="8615"/>
                  </a:lnTo>
                  <a:lnTo>
                    <a:pt x="5910" y="8764"/>
                  </a:lnTo>
                  <a:lnTo>
                    <a:pt x="2856" y="8764"/>
                  </a:lnTo>
                  <a:lnTo>
                    <a:pt x="2906" y="8615"/>
                  </a:lnTo>
                  <a:lnTo>
                    <a:pt x="2980" y="8516"/>
                  </a:lnTo>
                  <a:lnTo>
                    <a:pt x="3104" y="8416"/>
                  </a:lnTo>
                  <a:lnTo>
                    <a:pt x="3253" y="8392"/>
                  </a:lnTo>
                  <a:close/>
                  <a:moveTo>
                    <a:pt x="7449" y="0"/>
                  </a:moveTo>
                  <a:lnTo>
                    <a:pt x="7374" y="25"/>
                  </a:lnTo>
                  <a:lnTo>
                    <a:pt x="6977" y="174"/>
                  </a:lnTo>
                  <a:lnTo>
                    <a:pt x="6927" y="199"/>
                  </a:lnTo>
                  <a:lnTo>
                    <a:pt x="6878" y="249"/>
                  </a:lnTo>
                  <a:lnTo>
                    <a:pt x="6853" y="298"/>
                  </a:lnTo>
                  <a:lnTo>
                    <a:pt x="6853" y="348"/>
                  </a:lnTo>
                  <a:lnTo>
                    <a:pt x="6853" y="795"/>
                  </a:lnTo>
                  <a:lnTo>
                    <a:pt x="6282" y="795"/>
                  </a:lnTo>
                  <a:lnTo>
                    <a:pt x="6208" y="820"/>
                  </a:lnTo>
                  <a:lnTo>
                    <a:pt x="6133" y="869"/>
                  </a:lnTo>
                  <a:lnTo>
                    <a:pt x="6083" y="944"/>
                  </a:lnTo>
                  <a:lnTo>
                    <a:pt x="6083" y="1018"/>
                  </a:lnTo>
                  <a:lnTo>
                    <a:pt x="6232" y="2582"/>
                  </a:lnTo>
                  <a:lnTo>
                    <a:pt x="3750" y="2582"/>
                  </a:lnTo>
                  <a:lnTo>
                    <a:pt x="3923" y="1043"/>
                  </a:lnTo>
                  <a:lnTo>
                    <a:pt x="3899" y="944"/>
                  </a:lnTo>
                  <a:lnTo>
                    <a:pt x="3874" y="894"/>
                  </a:lnTo>
                  <a:lnTo>
                    <a:pt x="3799" y="820"/>
                  </a:lnTo>
                  <a:lnTo>
                    <a:pt x="2335" y="820"/>
                  </a:lnTo>
                  <a:lnTo>
                    <a:pt x="2260" y="894"/>
                  </a:lnTo>
                  <a:lnTo>
                    <a:pt x="2210" y="944"/>
                  </a:lnTo>
                  <a:lnTo>
                    <a:pt x="2210" y="1043"/>
                  </a:lnTo>
                  <a:lnTo>
                    <a:pt x="2359" y="2582"/>
                  </a:lnTo>
                  <a:lnTo>
                    <a:pt x="299" y="2582"/>
                  </a:lnTo>
                  <a:lnTo>
                    <a:pt x="224" y="2607"/>
                  </a:lnTo>
                  <a:lnTo>
                    <a:pt x="100" y="2706"/>
                  </a:lnTo>
                  <a:lnTo>
                    <a:pt x="26" y="2831"/>
                  </a:lnTo>
                  <a:lnTo>
                    <a:pt x="1" y="2905"/>
                  </a:lnTo>
                  <a:lnTo>
                    <a:pt x="1" y="2980"/>
                  </a:lnTo>
                  <a:lnTo>
                    <a:pt x="1" y="3551"/>
                  </a:lnTo>
                  <a:lnTo>
                    <a:pt x="1" y="3625"/>
                  </a:lnTo>
                  <a:lnTo>
                    <a:pt x="26" y="3699"/>
                  </a:lnTo>
                  <a:lnTo>
                    <a:pt x="100" y="3824"/>
                  </a:lnTo>
                  <a:lnTo>
                    <a:pt x="224" y="3923"/>
                  </a:lnTo>
                  <a:lnTo>
                    <a:pt x="299" y="3923"/>
                  </a:lnTo>
                  <a:lnTo>
                    <a:pt x="398" y="3948"/>
                  </a:lnTo>
                  <a:lnTo>
                    <a:pt x="3775" y="3948"/>
                  </a:lnTo>
                  <a:lnTo>
                    <a:pt x="3775" y="7994"/>
                  </a:lnTo>
                  <a:lnTo>
                    <a:pt x="3104" y="7994"/>
                  </a:lnTo>
                  <a:lnTo>
                    <a:pt x="2930" y="8044"/>
                  </a:lnTo>
                  <a:lnTo>
                    <a:pt x="2806" y="8119"/>
                  </a:lnTo>
                  <a:lnTo>
                    <a:pt x="2682" y="8218"/>
                  </a:lnTo>
                  <a:lnTo>
                    <a:pt x="2583" y="8342"/>
                  </a:lnTo>
                  <a:lnTo>
                    <a:pt x="2508" y="8491"/>
                  </a:lnTo>
                  <a:lnTo>
                    <a:pt x="2459" y="8640"/>
                  </a:lnTo>
                  <a:lnTo>
                    <a:pt x="2434" y="8814"/>
                  </a:lnTo>
                  <a:lnTo>
                    <a:pt x="2459" y="8963"/>
                  </a:lnTo>
                  <a:lnTo>
                    <a:pt x="2533" y="9062"/>
                  </a:lnTo>
                  <a:lnTo>
                    <a:pt x="2657" y="9136"/>
                  </a:lnTo>
                  <a:lnTo>
                    <a:pt x="2806" y="9186"/>
                  </a:lnTo>
                  <a:lnTo>
                    <a:pt x="5959" y="9186"/>
                  </a:lnTo>
                  <a:lnTo>
                    <a:pt x="6108" y="9136"/>
                  </a:lnTo>
                  <a:lnTo>
                    <a:pt x="6208" y="9062"/>
                  </a:lnTo>
                  <a:lnTo>
                    <a:pt x="6282" y="8963"/>
                  </a:lnTo>
                  <a:lnTo>
                    <a:pt x="6307" y="8814"/>
                  </a:lnTo>
                  <a:lnTo>
                    <a:pt x="6307" y="8640"/>
                  </a:lnTo>
                  <a:lnTo>
                    <a:pt x="6257" y="8491"/>
                  </a:lnTo>
                  <a:lnTo>
                    <a:pt x="6183" y="8342"/>
                  </a:lnTo>
                  <a:lnTo>
                    <a:pt x="6083" y="8218"/>
                  </a:lnTo>
                  <a:lnTo>
                    <a:pt x="5959" y="8119"/>
                  </a:lnTo>
                  <a:lnTo>
                    <a:pt x="5810" y="8044"/>
                  </a:lnTo>
                  <a:lnTo>
                    <a:pt x="5661" y="7994"/>
                  </a:lnTo>
                  <a:lnTo>
                    <a:pt x="4966" y="7994"/>
                  </a:lnTo>
                  <a:lnTo>
                    <a:pt x="4966" y="3948"/>
                  </a:lnTo>
                  <a:lnTo>
                    <a:pt x="5463" y="3948"/>
                  </a:lnTo>
                  <a:lnTo>
                    <a:pt x="5562" y="3923"/>
                  </a:lnTo>
                  <a:lnTo>
                    <a:pt x="5612" y="3873"/>
                  </a:lnTo>
                  <a:lnTo>
                    <a:pt x="5661" y="3824"/>
                  </a:lnTo>
                  <a:lnTo>
                    <a:pt x="5686" y="3724"/>
                  </a:lnTo>
                  <a:lnTo>
                    <a:pt x="5661" y="3650"/>
                  </a:lnTo>
                  <a:lnTo>
                    <a:pt x="5612" y="3600"/>
                  </a:lnTo>
                  <a:lnTo>
                    <a:pt x="5562" y="3551"/>
                  </a:lnTo>
                  <a:lnTo>
                    <a:pt x="5463" y="3526"/>
                  </a:lnTo>
                  <a:lnTo>
                    <a:pt x="398" y="3526"/>
                  </a:lnTo>
                  <a:lnTo>
                    <a:pt x="398" y="3004"/>
                  </a:lnTo>
                  <a:lnTo>
                    <a:pt x="8343" y="3004"/>
                  </a:lnTo>
                  <a:lnTo>
                    <a:pt x="8343" y="3526"/>
                  </a:lnTo>
                  <a:lnTo>
                    <a:pt x="6431" y="3526"/>
                  </a:lnTo>
                  <a:lnTo>
                    <a:pt x="6332" y="3551"/>
                  </a:lnTo>
                  <a:lnTo>
                    <a:pt x="6282" y="3600"/>
                  </a:lnTo>
                  <a:lnTo>
                    <a:pt x="6232" y="3650"/>
                  </a:lnTo>
                  <a:lnTo>
                    <a:pt x="6208" y="3724"/>
                  </a:lnTo>
                  <a:lnTo>
                    <a:pt x="6232" y="3824"/>
                  </a:lnTo>
                  <a:lnTo>
                    <a:pt x="6282" y="3873"/>
                  </a:lnTo>
                  <a:lnTo>
                    <a:pt x="6332" y="3923"/>
                  </a:lnTo>
                  <a:lnTo>
                    <a:pt x="6431" y="3948"/>
                  </a:lnTo>
                  <a:lnTo>
                    <a:pt x="8367" y="3948"/>
                  </a:lnTo>
                  <a:lnTo>
                    <a:pt x="8442" y="3923"/>
                  </a:lnTo>
                  <a:lnTo>
                    <a:pt x="8516" y="3923"/>
                  </a:lnTo>
                  <a:lnTo>
                    <a:pt x="8640" y="3824"/>
                  </a:lnTo>
                  <a:lnTo>
                    <a:pt x="8740" y="3699"/>
                  </a:lnTo>
                  <a:lnTo>
                    <a:pt x="8740" y="3625"/>
                  </a:lnTo>
                  <a:lnTo>
                    <a:pt x="8765" y="3551"/>
                  </a:lnTo>
                  <a:lnTo>
                    <a:pt x="8765" y="2980"/>
                  </a:lnTo>
                  <a:lnTo>
                    <a:pt x="8740" y="2905"/>
                  </a:lnTo>
                  <a:lnTo>
                    <a:pt x="8740" y="2831"/>
                  </a:lnTo>
                  <a:lnTo>
                    <a:pt x="8640" y="2706"/>
                  </a:lnTo>
                  <a:lnTo>
                    <a:pt x="8516" y="2607"/>
                  </a:lnTo>
                  <a:lnTo>
                    <a:pt x="8442" y="2582"/>
                  </a:lnTo>
                  <a:lnTo>
                    <a:pt x="7623" y="2582"/>
                  </a:lnTo>
                  <a:lnTo>
                    <a:pt x="7796" y="1018"/>
                  </a:lnTo>
                  <a:lnTo>
                    <a:pt x="7772" y="944"/>
                  </a:lnTo>
                  <a:lnTo>
                    <a:pt x="7747" y="869"/>
                  </a:lnTo>
                  <a:lnTo>
                    <a:pt x="7672" y="820"/>
                  </a:lnTo>
                  <a:lnTo>
                    <a:pt x="7573" y="795"/>
                  </a:lnTo>
                  <a:lnTo>
                    <a:pt x="7250" y="795"/>
                  </a:lnTo>
                  <a:lnTo>
                    <a:pt x="7250" y="497"/>
                  </a:lnTo>
                  <a:lnTo>
                    <a:pt x="7523" y="398"/>
                  </a:lnTo>
                  <a:lnTo>
                    <a:pt x="7598" y="348"/>
                  </a:lnTo>
                  <a:lnTo>
                    <a:pt x="7647" y="298"/>
                  </a:lnTo>
                  <a:lnTo>
                    <a:pt x="7647" y="224"/>
                  </a:lnTo>
                  <a:lnTo>
                    <a:pt x="7647" y="124"/>
                  </a:lnTo>
                  <a:lnTo>
                    <a:pt x="7598" y="50"/>
                  </a:lnTo>
                  <a:lnTo>
                    <a:pt x="7523" y="25"/>
                  </a:lnTo>
                  <a:lnTo>
                    <a:pt x="7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533;p70">
            <a:extLst>
              <a:ext uri="{FF2B5EF4-FFF2-40B4-BE49-F238E27FC236}">
                <a16:creationId xmlns:a16="http://schemas.microsoft.com/office/drawing/2014/main" id="{69F8361F-C4DD-0F72-BD7E-B0DBD7B131EE}"/>
              </a:ext>
            </a:extLst>
          </p:cNvPr>
          <p:cNvGrpSpPr/>
          <p:nvPr/>
        </p:nvGrpSpPr>
        <p:grpSpPr>
          <a:xfrm>
            <a:off x="2706731" y="1672049"/>
            <a:ext cx="276659" cy="331554"/>
            <a:chOff x="2542598" y="3419173"/>
            <a:chExt cx="270652" cy="352550"/>
          </a:xfrm>
        </p:grpSpPr>
        <p:sp>
          <p:nvSpPr>
            <p:cNvPr id="686" name="Google Shape;6534;p70">
              <a:extLst>
                <a:ext uri="{FF2B5EF4-FFF2-40B4-BE49-F238E27FC236}">
                  <a16:creationId xmlns:a16="http://schemas.microsoft.com/office/drawing/2014/main" id="{4A3FE4FB-C494-E97B-6D11-8F5EA329E13B}"/>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536;p70">
              <a:extLst>
                <a:ext uri="{FF2B5EF4-FFF2-40B4-BE49-F238E27FC236}">
                  <a16:creationId xmlns:a16="http://schemas.microsoft.com/office/drawing/2014/main" id="{C2D15C7A-F866-CCBA-1355-5FB9224D66A3}"/>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537;p70">
              <a:extLst>
                <a:ext uri="{FF2B5EF4-FFF2-40B4-BE49-F238E27FC236}">
                  <a16:creationId xmlns:a16="http://schemas.microsoft.com/office/drawing/2014/main" id="{B0F4DE34-E789-A4DF-8D16-26D75D7E6684}"/>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538;p70">
              <a:extLst>
                <a:ext uri="{FF2B5EF4-FFF2-40B4-BE49-F238E27FC236}">
                  <a16:creationId xmlns:a16="http://schemas.microsoft.com/office/drawing/2014/main" id="{7EC24564-B272-75E5-5CBF-F670E4EE94AC}"/>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539;p70">
              <a:extLst>
                <a:ext uri="{FF2B5EF4-FFF2-40B4-BE49-F238E27FC236}">
                  <a16:creationId xmlns:a16="http://schemas.microsoft.com/office/drawing/2014/main" id="{63F67EA5-B47B-0ED3-DD32-B728F01AA628}"/>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540;p70">
              <a:extLst>
                <a:ext uri="{FF2B5EF4-FFF2-40B4-BE49-F238E27FC236}">
                  <a16:creationId xmlns:a16="http://schemas.microsoft.com/office/drawing/2014/main" id="{99952BD6-D252-A824-3555-32BC92CC3F82}"/>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541;p70">
              <a:extLst>
                <a:ext uri="{FF2B5EF4-FFF2-40B4-BE49-F238E27FC236}">
                  <a16:creationId xmlns:a16="http://schemas.microsoft.com/office/drawing/2014/main" id="{71FFDC3D-15DC-F55D-8753-1BD52CDE3B1D}"/>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542;p70">
              <a:extLst>
                <a:ext uri="{FF2B5EF4-FFF2-40B4-BE49-F238E27FC236}">
                  <a16:creationId xmlns:a16="http://schemas.microsoft.com/office/drawing/2014/main" id="{3A2618EC-2549-966E-97EA-20F6A368BDCC}"/>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543;p70">
              <a:extLst>
                <a:ext uri="{FF2B5EF4-FFF2-40B4-BE49-F238E27FC236}">
                  <a16:creationId xmlns:a16="http://schemas.microsoft.com/office/drawing/2014/main" id="{27946D50-0706-7719-FC33-14AAD56DA6E4}"/>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544;p70">
              <a:extLst>
                <a:ext uri="{FF2B5EF4-FFF2-40B4-BE49-F238E27FC236}">
                  <a16:creationId xmlns:a16="http://schemas.microsoft.com/office/drawing/2014/main" id="{D901FC22-E620-4AFE-C984-127FC3534D5B}"/>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545;p70">
              <a:extLst>
                <a:ext uri="{FF2B5EF4-FFF2-40B4-BE49-F238E27FC236}">
                  <a16:creationId xmlns:a16="http://schemas.microsoft.com/office/drawing/2014/main" id="{D62271DF-63A3-3DAA-6AB0-54E9FA6485AD}"/>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546;p70">
              <a:extLst>
                <a:ext uri="{FF2B5EF4-FFF2-40B4-BE49-F238E27FC236}">
                  <a16:creationId xmlns:a16="http://schemas.microsoft.com/office/drawing/2014/main" id="{D9238EBE-B049-5D5E-EF6F-1FD737CE678C}"/>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547;p70">
              <a:extLst>
                <a:ext uri="{FF2B5EF4-FFF2-40B4-BE49-F238E27FC236}">
                  <a16:creationId xmlns:a16="http://schemas.microsoft.com/office/drawing/2014/main" id="{2DF60459-B103-7922-F960-D2C7DB7A7037}"/>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548;p70">
              <a:extLst>
                <a:ext uri="{FF2B5EF4-FFF2-40B4-BE49-F238E27FC236}">
                  <a16:creationId xmlns:a16="http://schemas.microsoft.com/office/drawing/2014/main" id="{25E5B570-D151-116A-F1DA-7593DBE8CE8B}"/>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6549;p70">
              <a:extLst>
                <a:ext uri="{FF2B5EF4-FFF2-40B4-BE49-F238E27FC236}">
                  <a16:creationId xmlns:a16="http://schemas.microsoft.com/office/drawing/2014/main" id="{BFE8F7E6-A12E-9349-BE54-9309AB2861F9}"/>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6550;p70">
              <a:extLst>
                <a:ext uri="{FF2B5EF4-FFF2-40B4-BE49-F238E27FC236}">
                  <a16:creationId xmlns:a16="http://schemas.microsoft.com/office/drawing/2014/main" id="{C2DD1311-CBD4-0F59-B80C-D98E281802E5}"/>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6551;p70">
              <a:extLst>
                <a:ext uri="{FF2B5EF4-FFF2-40B4-BE49-F238E27FC236}">
                  <a16:creationId xmlns:a16="http://schemas.microsoft.com/office/drawing/2014/main" id="{9D73745C-5F99-14DA-0043-215D3C373CEE}"/>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6552;p70">
              <a:extLst>
                <a:ext uri="{FF2B5EF4-FFF2-40B4-BE49-F238E27FC236}">
                  <a16:creationId xmlns:a16="http://schemas.microsoft.com/office/drawing/2014/main" id="{F862CAB7-9B51-184B-503F-0EB7D7868A6B}"/>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6553;p70">
              <a:extLst>
                <a:ext uri="{FF2B5EF4-FFF2-40B4-BE49-F238E27FC236}">
                  <a16:creationId xmlns:a16="http://schemas.microsoft.com/office/drawing/2014/main" id="{A8D5A2F5-1409-B418-4F85-61ABD2DB4F9E}"/>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6554;p70">
              <a:extLst>
                <a:ext uri="{FF2B5EF4-FFF2-40B4-BE49-F238E27FC236}">
                  <a16:creationId xmlns:a16="http://schemas.microsoft.com/office/drawing/2014/main" id="{08E8EA9B-6B5A-9E47-2FF8-7FF29591367B}"/>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6555;p70">
              <a:extLst>
                <a:ext uri="{FF2B5EF4-FFF2-40B4-BE49-F238E27FC236}">
                  <a16:creationId xmlns:a16="http://schemas.microsoft.com/office/drawing/2014/main" id="{383DB043-477A-4BCC-F85C-493E5710F57A}"/>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6556;p70">
              <a:extLst>
                <a:ext uri="{FF2B5EF4-FFF2-40B4-BE49-F238E27FC236}">
                  <a16:creationId xmlns:a16="http://schemas.microsoft.com/office/drawing/2014/main" id="{20407738-3E81-0F25-78E4-E7E130F22CE5}"/>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TextBox 707">
            <a:extLst>
              <a:ext uri="{FF2B5EF4-FFF2-40B4-BE49-F238E27FC236}">
                <a16:creationId xmlns:a16="http://schemas.microsoft.com/office/drawing/2014/main" id="{9D34B281-99D6-1ED1-8BBD-4D55693BC956}"/>
              </a:ext>
            </a:extLst>
          </p:cNvPr>
          <p:cNvSpPr txBox="1"/>
          <p:nvPr/>
        </p:nvSpPr>
        <p:spPr>
          <a:xfrm>
            <a:off x="3833997" y="4475378"/>
            <a:ext cx="1741968" cy="307777"/>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400" dirty="0">
                <a:solidFill>
                  <a:schemeClr val="dk1"/>
                </a:solidFill>
                <a:latin typeface="Coiny"/>
                <a:ea typeface="Coiny"/>
                <a:cs typeface="Coiny"/>
                <a:sym typeface="Coiny"/>
              </a:rPr>
              <a:t>MAX_TABLE = 5 </a:t>
            </a:r>
          </a:p>
        </p:txBody>
      </p:sp>
      <p:sp>
        <p:nvSpPr>
          <p:cNvPr id="709" name="TextBox 708">
            <a:extLst>
              <a:ext uri="{FF2B5EF4-FFF2-40B4-BE49-F238E27FC236}">
                <a16:creationId xmlns:a16="http://schemas.microsoft.com/office/drawing/2014/main" id="{0FF39481-057D-C4AA-D0A3-40C8AD151B44}"/>
              </a:ext>
            </a:extLst>
          </p:cNvPr>
          <p:cNvSpPr txBox="1"/>
          <p:nvPr/>
        </p:nvSpPr>
        <p:spPr>
          <a:xfrm>
            <a:off x="3742556" y="972900"/>
            <a:ext cx="1741968" cy="307777"/>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400" dirty="0">
                <a:solidFill>
                  <a:schemeClr val="dk1"/>
                </a:solidFill>
                <a:latin typeface="Coiny"/>
                <a:ea typeface="Coiny"/>
                <a:cs typeface="Coiny"/>
                <a:sym typeface="Coiny"/>
              </a:rPr>
              <a:t>MAX_BOOK = 10 </a:t>
            </a:r>
          </a:p>
        </p:txBody>
      </p:sp>
      <p:grpSp>
        <p:nvGrpSpPr>
          <p:cNvPr id="710" name="Google Shape;6759;p70">
            <a:extLst>
              <a:ext uri="{FF2B5EF4-FFF2-40B4-BE49-F238E27FC236}">
                <a16:creationId xmlns:a16="http://schemas.microsoft.com/office/drawing/2014/main" id="{4F0489F3-02D4-3CE8-98EF-49718086057A}"/>
              </a:ext>
            </a:extLst>
          </p:cNvPr>
          <p:cNvGrpSpPr/>
          <p:nvPr/>
        </p:nvGrpSpPr>
        <p:grpSpPr>
          <a:xfrm>
            <a:off x="1368444" y="2240462"/>
            <a:ext cx="267840" cy="438431"/>
            <a:chOff x="4834075" y="4108100"/>
            <a:chExt cx="215375" cy="352550"/>
          </a:xfrm>
        </p:grpSpPr>
        <p:sp>
          <p:nvSpPr>
            <p:cNvPr id="711" name="Google Shape;6760;p70">
              <a:extLst>
                <a:ext uri="{FF2B5EF4-FFF2-40B4-BE49-F238E27FC236}">
                  <a16:creationId xmlns:a16="http://schemas.microsoft.com/office/drawing/2014/main" id="{BB6048CB-DC1E-9FFA-3ABC-9A7EFF0E60C6}"/>
                </a:ext>
              </a:extLst>
            </p:cNvPr>
            <p:cNvSpPr/>
            <p:nvPr/>
          </p:nvSpPr>
          <p:spPr>
            <a:xfrm>
              <a:off x="4839025" y="4258925"/>
              <a:ext cx="205475" cy="196150"/>
            </a:xfrm>
            <a:custGeom>
              <a:avLst/>
              <a:gdLst/>
              <a:ahLst/>
              <a:cxnLst/>
              <a:rect l="l" t="t" r="r" b="b"/>
              <a:pathLst>
                <a:path w="8219" h="7846" extrusionOk="0">
                  <a:moveTo>
                    <a:pt x="2210" y="1"/>
                  </a:moveTo>
                  <a:lnTo>
                    <a:pt x="1913" y="25"/>
                  </a:lnTo>
                  <a:lnTo>
                    <a:pt x="1639" y="75"/>
                  </a:lnTo>
                  <a:lnTo>
                    <a:pt x="1366" y="174"/>
                  </a:lnTo>
                  <a:lnTo>
                    <a:pt x="1118" y="298"/>
                  </a:lnTo>
                  <a:lnTo>
                    <a:pt x="895" y="447"/>
                  </a:lnTo>
                  <a:lnTo>
                    <a:pt x="671" y="646"/>
                  </a:lnTo>
                  <a:lnTo>
                    <a:pt x="473" y="845"/>
                  </a:lnTo>
                  <a:lnTo>
                    <a:pt x="324" y="1093"/>
                  </a:lnTo>
                  <a:lnTo>
                    <a:pt x="200" y="1341"/>
                  </a:lnTo>
                  <a:lnTo>
                    <a:pt x="100" y="1614"/>
                  </a:lnTo>
                  <a:lnTo>
                    <a:pt x="26" y="1887"/>
                  </a:lnTo>
                  <a:lnTo>
                    <a:pt x="1" y="2210"/>
                  </a:lnTo>
                  <a:lnTo>
                    <a:pt x="1" y="7846"/>
                  </a:lnTo>
                  <a:lnTo>
                    <a:pt x="8218" y="7846"/>
                  </a:lnTo>
                  <a:lnTo>
                    <a:pt x="8218" y="2210"/>
                  </a:lnTo>
                  <a:lnTo>
                    <a:pt x="8194" y="1887"/>
                  </a:lnTo>
                  <a:lnTo>
                    <a:pt x="8144" y="1614"/>
                  </a:lnTo>
                  <a:lnTo>
                    <a:pt x="8045" y="1341"/>
                  </a:lnTo>
                  <a:lnTo>
                    <a:pt x="7920" y="1093"/>
                  </a:lnTo>
                  <a:lnTo>
                    <a:pt x="7747" y="845"/>
                  </a:lnTo>
                  <a:lnTo>
                    <a:pt x="7573" y="646"/>
                  </a:lnTo>
                  <a:lnTo>
                    <a:pt x="7349" y="447"/>
                  </a:lnTo>
                  <a:lnTo>
                    <a:pt x="7126" y="298"/>
                  </a:lnTo>
                  <a:lnTo>
                    <a:pt x="6878" y="174"/>
                  </a:lnTo>
                  <a:lnTo>
                    <a:pt x="6605" y="75"/>
                  </a:lnTo>
                  <a:lnTo>
                    <a:pt x="6332" y="25"/>
                  </a:lnTo>
                  <a:lnTo>
                    <a:pt x="603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6761;p70">
              <a:extLst>
                <a:ext uri="{FF2B5EF4-FFF2-40B4-BE49-F238E27FC236}">
                  <a16:creationId xmlns:a16="http://schemas.microsoft.com/office/drawing/2014/main" id="{F2456474-4C01-371D-FD9D-AFE9688108B8}"/>
                </a:ext>
              </a:extLst>
            </p:cNvPr>
            <p:cNvSpPr/>
            <p:nvPr/>
          </p:nvSpPr>
          <p:spPr>
            <a:xfrm>
              <a:off x="4866975" y="4258925"/>
              <a:ext cx="150225" cy="196150"/>
            </a:xfrm>
            <a:custGeom>
              <a:avLst/>
              <a:gdLst/>
              <a:ahLst/>
              <a:cxnLst/>
              <a:rect l="l" t="t" r="r" b="b"/>
              <a:pathLst>
                <a:path w="6009" h="7846" extrusionOk="0">
                  <a:moveTo>
                    <a:pt x="1092" y="1"/>
                  </a:moveTo>
                  <a:lnTo>
                    <a:pt x="795" y="25"/>
                  </a:lnTo>
                  <a:lnTo>
                    <a:pt x="521" y="75"/>
                  </a:lnTo>
                  <a:lnTo>
                    <a:pt x="248" y="174"/>
                  </a:lnTo>
                  <a:lnTo>
                    <a:pt x="0" y="298"/>
                  </a:lnTo>
                  <a:lnTo>
                    <a:pt x="0" y="7846"/>
                  </a:lnTo>
                  <a:lnTo>
                    <a:pt x="6008" y="7846"/>
                  </a:lnTo>
                  <a:lnTo>
                    <a:pt x="6008" y="298"/>
                  </a:lnTo>
                  <a:lnTo>
                    <a:pt x="5760" y="174"/>
                  </a:lnTo>
                  <a:lnTo>
                    <a:pt x="5487" y="75"/>
                  </a:lnTo>
                  <a:lnTo>
                    <a:pt x="5214" y="25"/>
                  </a:lnTo>
                  <a:lnTo>
                    <a:pt x="4916" y="1"/>
                  </a:lnTo>
                  <a:lnTo>
                    <a:pt x="4221" y="1"/>
                  </a:lnTo>
                  <a:lnTo>
                    <a:pt x="4221" y="2582"/>
                  </a:lnTo>
                  <a:lnTo>
                    <a:pt x="1788" y="2582"/>
                  </a:lnTo>
                  <a:lnTo>
                    <a:pt x="1788"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6762;p70">
              <a:extLst>
                <a:ext uri="{FF2B5EF4-FFF2-40B4-BE49-F238E27FC236}">
                  <a16:creationId xmlns:a16="http://schemas.microsoft.com/office/drawing/2014/main" id="{DF23C588-FE2B-54E9-6EA8-8B30B70A3812}"/>
                </a:ext>
              </a:extLst>
            </p:cNvPr>
            <p:cNvSpPr/>
            <p:nvPr/>
          </p:nvSpPr>
          <p:spPr>
            <a:xfrm>
              <a:off x="4875025" y="4253950"/>
              <a:ext cx="28575" cy="90025"/>
            </a:xfrm>
            <a:custGeom>
              <a:avLst/>
              <a:gdLst/>
              <a:ahLst/>
              <a:cxnLst/>
              <a:rect l="l" t="t" r="r" b="b"/>
              <a:pathLst>
                <a:path w="1143" h="3601" extrusionOk="0">
                  <a:moveTo>
                    <a:pt x="299" y="1"/>
                  </a:moveTo>
                  <a:lnTo>
                    <a:pt x="175" y="26"/>
                  </a:lnTo>
                  <a:lnTo>
                    <a:pt x="100" y="75"/>
                  </a:lnTo>
                  <a:lnTo>
                    <a:pt x="26" y="175"/>
                  </a:lnTo>
                  <a:lnTo>
                    <a:pt x="1" y="274"/>
                  </a:lnTo>
                  <a:lnTo>
                    <a:pt x="1" y="3601"/>
                  </a:lnTo>
                  <a:lnTo>
                    <a:pt x="1143" y="3601"/>
                  </a:lnTo>
                  <a:lnTo>
                    <a:pt x="1143"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6763;p70">
              <a:extLst>
                <a:ext uri="{FF2B5EF4-FFF2-40B4-BE49-F238E27FC236}">
                  <a16:creationId xmlns:a16="http://schemas.microsoft.com/office/drawing/2014/main" id="{56C10C9F-8DFC-5653-070F-44506E06CADD}"/>
                </a:ext>
              </a:extLst>
            </p:cNvPr>
            <p:cNvSpPr/>
            <p:nvPr/>
          </p:nvSpPr>
          <p:spPr>
            <a:xfrm>
              <a:off x="4875025" y="4323475"/>
              <a:ext cx="28575" cy="20500"/>
            </a:xfrm>
            <a:custGeom>
              <a:avLst/>
              <a:gdLst/>
              <a:ahLst/>
              <a:cxnLst/>
              <a:rect l="l" t="t" r="r" b="b"/>
              <a:pathLst>
                <a:path w="1143" h="820" extrusionOk="0">
                  <a:moveTo>
                    <a:pt x="1" y="0"/>
                  </a:moveTo>
                  <a:lnTo>
                    <a:pt x="1" y="820"/>
                  </a:lnTo>
                  <a:lnTo>
                    <a:pt x="1143" y="820"/>
                  </a:lnTo>
                  <a:lnTo>
                    <a:pt x="1143"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6764;p70">
              <a:extLst>
                <a:ext uri="{FF2B5EF4-FFF2-40B4-BE49-F238E27FC236}">
                  <a16:creationId xmlns:a16="http://schemas.microsoft.com/office/drawing/2014/main" id="{7C50EA36-8CBB-FC7B-6928-6173FAC5A175}"/>
                </a:ext>
              </a:extLst>
            </p:cNvPr>
            <p:cNvSpPr/>
            <p:nvPr/>
          </p:nvSpPr>
          <p:spPr>
            <a:xfrm>
              <a:off x="4980550" y="4253950"/>
              <a:ext cx="27950" cy="90025"/>
            </a:xfrm>
            <a:custGeom>
              <a:avLst/>
              <a:gdLst/>
              <a:ahLst/>
              <a:cxnLst/>
              <a:rect l="l" t="t" r="r" b="b"/>
              <a:pathLst>
                <a:path w="1118" h="3601" extrusionOk="0">
                  <a:moveTo>
                    <a:pt x="0" y="1"/>
                  </a:moveTo>
                  <a:lnTo>
                    <a:pt x="0" y="3601"/>
                  </a:lnTo>
                  <a:lnTo>
                    <a:pt x="1117" y="3601"/>
                  </a:lnTo>
                  <a:lnTo>
                    <a:pt x="1117" y="274"/>
                  </a:lnTo>
                  <a:lnTo>
                    <a:pt x="1093" y="175"/>
                  </a:lnTo>
                  <a:lnTo>
                    <a:pt x="1043" y="75"/>
                  </a:lnTo>
                  <a:lnTo>
                    <a:pt x="944" y="26"/>
                  </a:lnTo>
                  <a:lnTo>
                    <a:pt x="844"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6765;p70">
              <a:extLst>
                <a:ext uri="{FF2B5EF4-FFF2-40B4-BE49-F238E27FC236}">
                  <a16:creationId xmlns:a16="http://schemas.microsoft.com/office/drawing/2014/main" id="{5F7EEF79-75F2-6F26-AC40-96D35F18BC1F}"/>
                </a:ext>
              </a:extLst>
            </p:cNvPr>
            <p:cNvSpPr/>
            <p:nvPr/>
          </p:nvSpPr>
          <p:spPr>
            <a:xfrm>
              <a:off x="4980550" y="4323475"/>
              <a:ext cx="27950" cy="20500"/>
            </a:xfrm>
            <a:custGeom>
              <a:avLst/>
              <a:gdLst/>
              <a:ahLst/>
              <a:cxnLst/>
              <a:rect l="l" t="t" r="r" b="b"/>
              <a:pathLst>
                <a:path w="1118" h="820" extrusionOk="0">
                  <a:moveTo>
                    <a:pt x="0" y="0"/>
                  </a:moveTo>
                  <a:lnTo>
                    <a:pt x="0" y="820"/>
                  </a:lnTo>
                  <a:lnTo>
                    <a:pt x="1117" y="820"/>
                  </a:lnTo>
                  <a:lnTo>
                    <a:pt x="1117"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6766;p70">
              <a:extLst>
                <a:ext uri="{FF2B5EF4-FFF2-40B4-BE49-F238E27FC236}">
                  <a16:creationId xmlns:a16="http://schemas.microsoft.com/office/drawing/2014/main" id="{F8A85557-0DCC-4309-9938-D9D2172C2C93}"/>
                </a:ext>
              </a:extLst>
            </p:cNvPr>
            <p:cNvSpPr/>
            <p:nvPr/>
          </p:nvSpPr>
          <p:spPr>
            <a:xfrm>
              <a:off x="4992325" y="4187550"/>
              <a:ext cx="34175" cy="36650"/>
            </a:xfrm>
            <a:custGeom>
              <a:avLst/>
              <a:gdLst/>
              <a:ahLst/>
              <a:cxnLst/>
              <a:rect l="l" t="t" r="r" b="b"/>
              <a:pathLst>
                <a:path w="1367" h="1466" extrusionOk="0">
                  <a:moveTo>
                    <a:pt x="696" y="0"/>
                  </a:moveTo>
                  <a:lnTo>
                    <a:pt x="547" y="25"/>
                  </a:lnTo>
                  <a:lnTo>
                    <a:pt x="423" y="75"/>
                  </a:lnTo>
                  <a:lnTo>
                    <a:pt x="299" y="125"/>
                  </a:lnTo>
                  <a:lnTo>
                    <a:pt x="200" y="224"/>
                  </a:lnTo>
                  <a:lnTo>
                    <a:pt x="100" y="323"/>
                  </a:lnTo>
                  <a:lnTo>
                    <a:pt x="51" y="447"/>
                  </a:lnTo>
                  <a:lnTo>
                    <a:pt x="1" y="596"/>
                  </a:lnTo>
                  <a:lnTo>
                    <a:pt x="1" y="745"/>
                  </a:lnTo>
                  <a:lnTo>
                    <a:pt x="1" y="869"/>
                  </a:lnTo>
                  <a:lnTo>
                    <a:pt x="51" y="1018"/>
                  </a:lnTo>
                  <a:lnTo>
                    <a:pt x="100" y="1142"/>
                  </a:lnTo>
                  <a:lnTo>
                    <a:pt x="200" y="1242"/>
                  </a:lnTo>
                  <a:lnTo>
                    <a:pt x="299" y="1341"/>
                  </a:lnTo>
                  <a:lnTo>
                    <a:pt x="423" y="1391"/>
                  </a:lnTo>
                  <a:lnTo>
                    <a:pt x="547" y="1440"/>
                  </a:lnTo>
                  <a:lnTo>
                    <a:pt x="696" y="1465"/>
                  </a:lnTo>
                  <a:lnTo>
                    <a:pt x="820" y="1440"/>
                  </a:lnTo>
                  <a:lnTo>
                    <a:pt x="944" y="1391"/>
                  </a:lnTo>
                  <a:lnTo>
                    <a:pt x="1069" y="1341"/>
                  </a:lnTo>
                  <a:lnTo>
                    <a:pt x="1168" y="1242"/>
                  </a:lnTo>
                  <a:lnTo>
                    <a:pt x="1267" y="1142"/>
                  </a:lnTo>
                  <a:lnTo>
                    <a:pt x="1317" y="1018"/>
                  </a:lnTo>
                  <a:lnTo>
                    <a:pt x="1366" y="869"/>
                  </a:lnTo>
                  <a:lnTo>
                    <a:pt x="1366" y="745"/>
                  </a:lnTo>
                  <a:lnTo>
                    <a:pt x="1366" y="596"/>
                  </a:lnTo>
                  <a:lnTo>
                    <a:pt x="1317" y="447"/>
                  </a:lnTo>
                  <a:lnTo>
                    <a:pt x="1267" y="323"/>
                  </a:lnTo>
                  <a:lnTo>
                    <a:pt x="1168" y="224"/>
                  </a:lnTo>
                  <a:lnTo>
                    <a:pt x="1069" y="125"/>
                  </a:lnTo>
                  <a:lnTo>
                    <a:pt x="944" y="75"/>
                  </a:lnTo>
                  <a:lnTo>
                    <a:pt x="820"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6767;p70">
              <a:extLst>
                <a:ext uri="{FF2B5EF4-FFF2-40B4-BE49-F238E27FC236}">
                  <a16:creationId xmlns:a16="http://schemas.microsoft.com/office/drawing/2014/main" id="{191C2B63-F5B1-E876-1CA2-8366178D1D85}"/>
                </a:ext>
              </a:extLst>
            </p:cNvPr>
            <p:cNvSpPr/>
            <p:nvPr/>
          </p:nvSpPr>
          <p:spPr>
            <a:xfrm>
              <a:off x="4857025" y="4187550"/>
              <a:ext cx="34800" cy="36650"/>
            </a:xfrm>
            <a:custGeom>
              <a:avLst/>
              <a:gdLst/>
              <a:ahLst/>
              <a:cxnLst/>
              <a:rect l="l" t="t" r="r" b="b"/>
              <a:pathLst>
                <a:path w="1392" h="1466" extrusionOk="0">
                  <a:moveTo>
                    <a:pt x="696" y="0"/>
                  </a:moveTo>
                  <a:lnTo>
                    <a:pt x="547" y="25"/>
                  </a:lnTo>
                  <a:lnTo>
                    <a:pt x="423" y="75"/>
                  </a:lnTo>
                  <a:lnTo>
                    <a:pt x="324" y="125"/>
                  </a:lnTo>
                  <a:lnTo>
                    <a:pt x="199" y="224"/>
                  </a:lnTo>
                  <a:lnTo>
                    <a:pt x="125" y="323"/>
                  </a:lnTo>
                  <a:lnTo>
                    <a:pt x="51" y="447"/>
                  </a:lnTo>
                  <a:lnTo>
                    <a:pt x="26" y="596"/>
                  </a:lnTo>
                  <a:lnTo>
                    <a:pt x="1" y="745"/>
                  </a:lnTo>
                  <a:lnTo>
                    <a:pt x="26" y="869"/>
                  </a:lnTo>
                  <a:lnTo>
                    <a:pt x="51" y="1018"/>
                  </a:lnTo>
                  <a:lnTo>
                    <a:pt x="125" y="1142"/>
                  </a:lnTo>
                  <a:lnTo>
                    <a:pt x="199" y="1242"/>
                  </a:lnTo>
                  <a:lnTo>
                    <a:pt x="324" y="1341"/>
                  </a:lnTo>
                  <a:lnTo>
                    <a:pt x="423" y="1391"/>
                  </a:lnTo>
                  <a:lnTo>
                    <a:pt x="547" y="1440"/>
                  </a:lnTo>
                  <a:lnTo>
                    <a:pt x="696" y="1465"/>
                  </a:lnTo>
                  <a:lnTo>
                    <a:pt x="845" y="1440"/>
                  </a:lnTo>
                  <a:lnTo>
                    <a:pt x="969" y="1391"/>
                  </a:lnTo>
                  <a:lnTo>
                    <a:pt x="1093" y="1341"/>
                  </a:lnTo>
                  <a:lnTo>
                    <a:pt x="1193" y="1242"/>
                  </a:lnTo>
                  <a:lnTo>
                    <a:pt x="1267" y="1142"/>
                  </a:lnTo>
                  <a:lnTo>
                    <a:pt x="1341" y="1018"/>
                  </a:lnTo>
                  <a:lnTo>
                    <a:pt x="1366" y="869"/>
                  </a:lnTo>
                  <a:lnTo>
                    <a:pt x="1391" y="745"/>
                  </a:lnTo>
                  <a:lnTo>
                    <a:pt x="1366" y="596"/>
                  </a:lnTo>
                  <a:lnTo>
                    <a:pt x="1341" y="447"/>
                  </a:lnTo>
                  <a:lnTo>
                    <a:pt x="1267" y="323"/>
                  </a:lnTo>
                  <a:lnTo>
                    <a:pt x="1193" y="224"/>
                  </a:lnTo>
                  <a:lnTo>
                    <a:pt x="1093" y="125"/>
                  </a:lnTo>
                  <a:lnTo>
                    <a:pt x="969" y="75"/>
                  </a:lnTo>
                  <a:lnTo>
                    <a:pt x="845" y="25"/>
                  </a:lnTo>
                  <a:lnTo>
                    <a:pt x="696"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6768;p70">
              <a:extLst>
                <a:ext uri="{FF2B5EF4-FFF2-40B4-BE49-F238E27FC236}">
                  <a16:creationId xmlns:a16="http://schemas.microsoft.com/office/drawing/2014/main" id="{F7732138-42A2-2ACF-EDE0-6CE0AAF0A84B}"/>
                </a:ext>
              </a:extLst>
            </p:cNvPr>
            <p:cNvSpPr/>
            <p:nvPr/>
          </p:nvSpPr>
          <p:spPr>
            <a:xfrm>
              <a:off x="4880000" y="4169550"/>
              <a:ext cx="123525" cy="111750"/>
            </a:xfrm>
            <a:custGeom>
              <a:avLst/>
              <a:gdLst/>
              <a:ahLst/>
              <a:cxnLst/>
              <a:rect l="l" t="t" r="r" b="b"/>
              <a:pathLst>
                <a:path w="4941" h="4470" extrusionOk="0">
                  <a:moveTo>
                    <a:pt x="0" y="1"/>
                  </a:moveTo>
                  <a:lnTo>
                    <a:pt x="0" y="2011"/>
                  </a:lnTo>
                  <a:lnTo>
                    <a:pt x="25" y="2260"/>
                  </a:lnTo>
                  <a:lnTo>
                    <a:pt x="50" y="2508"/>
                  </a:lnTo>
                  <a:lnTo>
                    <a:pt x="125" y="2731"/>
                  </a:lnTo>
                  <a:lnTo>
                    <a:pt x="199" y="2955"/>
                  </a:lnTo>
                  <a:lnTo>
                    <a:pt x="298" y="3178"/>
                  </a:lnTo>
                  <a:lnTo>
                    <a:pt x="422" y="3377"/>
                  </a:lnTo>
                  <a:lnTo>
                    <a:pt x="571" y="3576"/>
                  </a:lnTo>
                  <a:lnTo>
                    <a:pt x="720" y="3749"/>
                  </a:lnTo>
                  <a:lnTo>
                    <a:pt x="894" y="3898"/>
                  </a:lnTo>
                  <a:lnTo>
                    <a:pt x="1093" y="4047"/>
                  </a:lnTo>
                  <a:lnTo>
                    <a:pt x="1291" y="4171"/>
                  </a:lnTo>
                  <a:lnTo>
                    <a:pt x="1515" y="4271"/>
                  </a:lnTo>
                  <a:lnTo>
                    <a:pt x="1738" y="4370"/>
                  </a:lnTo>
                  <a:lnTo>
                    <a:pt x="1987" y="4420"/>
                  </a:lnTo>
                  <a:lnTo>
                    <a:pt x="2235" y="4469"/>
                  </a:lnTo>
                  <a:lnTo>
                    <a:pt x="2731" y="4469"/>
                  </a:lnTo>
                  <a:lnTo>
                    <a:pt x="2980" y="4420"/>
                  </a:lnTo>
                  <a:lnTo>
                    <a:pt x="3203" y="4370"/>
                  </a:lnTo>
                  <a:lnTo>
                    <a:pt x="3451" y="4271"/>
                  </a:lnTo>
                  <a:lnTo>
                    <a:pt x="3650" y="4171"/>
                  </a:lnTo>
                  <a:lnTo>
                    <a:pt x="3873" y="4047"/>
                  </a:lnTo>
                  <a:lnTo>
                    <a:pt x="4047" y="3898"/>
                  </a:lnTo>
                  <a:lnTo>
                    <a:pt x="4221" y="3749"/>
                  </a:lnTo>
                  <a:lnTo>
                    <a:pt x="4395" y="3576"/>
                  </a:lnTo>
                  <a:lnTo>
                    <a:pt x="4519" y="3377"/>
                  </a:lnTo>
                  <a:lnTo>
                    <a:pt x="4643" y="3178"/>
                  </a:lnTo>
                  <a:lnTo>
                    <a:pt x="4767" y="2955"/>
                  </a:lnTo>
                  <a:lnTo>
                    <a:pt x="4842" y="2731"/>
                  </a:lnTo>
                  <a:lnTo>
                    <a:pt x="4891" y="2508"/>
                  </a:lnTo>
                  <a:lnTo>
                    <a:pt x="4941" y="2260"/>
                  </a:lnTo>
                  <a:lnTo>
                    <a:pt x="4941" y="2011"/>
                  </a:lnTo>
                  <a:lnTo>
                    <a:pt x="4941" y="1"/>
                  </a:lnTo>
                  <a:close/>
                </a:path>
              </a:pathLst>
            </a:custGeom>
            <a:solidFill>
              <a:srgbClr val="F7D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6769;p70">
              <a:extLst>
                <a:ext uri="{FF2B5EF4-FFF2-40B4-BE49-F238E27FC236}">
                  <a16:creationId xmlns:a16="http://schemas.microsoft.com/office/drawing/2014/main" id="{CA85B6C5-D887-247B-41B6-94549B3DAD2E}"/>
                </a:ext>
              </a:extLst>
            </p:cNvPr>
            <p:cNvSpPr/>
            <p:nvPr/>
          </p:nvSpPr>
          <p:spPr>
            <a:xfrm>
              <a:off x="4865100" y="4121150"/>
              <a:ext cx="77600" cy="75725"/>
            </a:xfrm>
            <a:custGeom>
              <a:avLst/>
              <a:gdLst/>
              <a:ahLst/>
              <a:cxnLst/>
              <a:rect l="l" t="t" r="r" b="b"/>
              <a:pathLst>
                <a:path w="3104" h="3029" extrusionOk="0">
                  <a:moveTo>
                    <a:pt x="2434" y="0"/>
                  </a:moveTo>
                  <a:lnTo>
                    <a:pt x="2160" y="50"/>
                  </a:lnTo>
                  <a:lnTo>
                    <a:pt x="1912" y="99"/>
                  </a:lnTo>
                  <a:lnTo>
                    <a:pt x="1664" y="199"/>
                  </a:lnTo>
                  <a:lnTo>
                    <a:pt x="1416" y="323"/>
                  </a:lnTo>
                  <a:lnTo>
                    <a:pt x="1192" y="447"/>
                  </a:lnTo>
                  <a:lnTo>
                    <a:pt x="994" y="596"/>
                  </a:lnTo>
                  <a:lnTo>
                    <a:pt x="795" y="770"/>
                  </a:lnTo>
                  <a:lnTo>
                    <a:pt x="621" y="968"/>
                  </a:lnTo>
                  <a:lnTo>
                    <a:pt x="472" y="1192"/>
                  </a:lnTo>
                  <a:lnTo>
                    <a:pt x="323" y="1415"/>
                  </a:lnTo>
                  <a:lnTo>
                    <a:pt x="224" y="1639"/>
                  </a:lnTo>
                  <a:lnTo>
                    <a:pt x="125" y="1887"/>
                  </a:lnTo>
                  <a:lnTo>
                    <a:pt x="75" y="2135"/>
                  </a:lnTo>
                  <a:lnTo>
                    <a:pt x="25" y="2408"/>
                  </a:lnTo>
                  <a:lnTo>
                    <a:pt x="1" y="2681"/>
                  </a:lnTo>
                  <a:lnTo>
                    <a:pt x="25" y="2830"/>
                  </a:lnTo>
                  <a:lnTo>
                    <a:pt x="100" y="2930"/>
                  </a:lnTo>
                  <a:lnTo>
                    <a:pt x="224" y="3004"/>
                  </a:lnTo>
                  <a:lnTo>
                    <a:pt x="348" y="3029"/>
                  </a:lnTo>
                  <a:lnTo>
                    <a:pt x="1167" y="3029"/>
                  </a:lnTo>
                  <a:lnTo>
                    <a:pt x="1366" y="2979"/>
                  </a:lnTo>
                  <a:lnTo>
                    <a:pt x="1589" y="2930"/>
                  </a:lnTo>
                  <a:lnTo>
                    <a:pt x="1788" y="2855"/>
                  </a:lnTo>
                  <a:lnTo>
                    <a:pt x="1962" y="2756"/>
                  </a:lnTo>
                  <a:lnTo>
                    <a:pt x="2160" y="2656"/>
                  </a:lnTo>
                  <a:lnTo>
                    <a:pt x="2309" y="2532"/>
                  </a:lnTo>
                  <a:lnTo>
                    <a:pt x="2458" y="2383"/>
                  </a:lnTo>
                  <a:lnTo>
                    <a:pt x="2607" y="2234"/>
                  </a:lnTo>
                  <a:lnTo>
                    <a:pt x="2731" y="2061"/>
                  </a:lnTo>
                  <a:lnTo>
                    <a:pt x="2856" y="1887"/>
                  </a:lnTo>
                  <a:lnTo>
                    <a:pt x="2930" y="1713"/>
                  </a:lnTo>
                  <a:lnTo>
                    <a:pt x="3005" y="1514"/>
                  </a:lnTo>
                  <a:lnTo>
                    <a:pt x="3054" y="1291"/>
                  </a:lnTo>
                  <a:lnTo>
                    <a:pt x="3104" y="1068"/>
                  </a:lnTo>
                  <a:lnTo>
                    <a:pt x="3104" y="844"/>
                  </a:lnTo>
                  <a:lnTo>
                    <a:pt x="3104"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6770;p70">
              <a:extLst>
                <a:ext uri="{FF2B5EF4-FFF2-40B4-BE49-F238E27FC236}">
                  <a16:creationId xmlns:a16="http://schemas.microsoft.com/office/drawing/2014/main" id="{7CAC8C39-3896-002B-D4E4-692EA01C72AA}"/>
                </a:ext>
              </a:extLst>
            </p:cNvPr>
            <p:cNvSpPr/>
            <p:nvPr/>
          </p:nvSpPr>
          <p:spPr>
            <a:xfrm>
              <a:off x="4900475" y="4113075"/>
              <a:ext cx="117950" cy="76350"/>
            </a:xfrm>
            <a:custGeom>
              <a:avLst/>
              <a:gdLst/>
              <a:ahLst/>
              <a:cxnLst/>
              <a:rect l="l" t="t" r="r" b="b"/>
              <a:pathLst>
                <a:path w="4718" h="3054" extrusionOk="0">
                  <a:moveTo>
                    <a:pt x="348" y="0"/>
                  </a:moveTo>
                  <a:lnTo>
                    <a:pt x="224" y="25"/>
                  </a:lnTo>
                  <a:lnTo>
                    <a:pt x="100" y="100"/>
                  </a:lnTo>
                  <a:lnTo>
                    <a:pt x="26" y="224"/>
                  </a:lnTo>
                  <a:lnTo>
                    <a:pt x="1" y="348"/>
                  </a:lnTo>
                  <a:lnTo>
                    <a:pt x="1" y="869"/>
                  </a:lnTo>
                  <a:lnTo>
                    <a:pt x="26" y="1093"/>
                  </a:lnTo>
                  <a:lnTo>
                    <a:pt x="50" y="1316"/>
                  </a:lnTo>
                  <a:lnTo>
                    <a:pt x="100" y="1515"/>
                  </a:lnTo>
                  <a:lnTo>
                    <a:pt x="174" y="1713"/>
                  </a:lnTo>
                  <a:lnTo>
                    <a:pt x="274" y="1912"/>
                  </a:lnTo>
                  <a:lnTo>
                    <a:pt x="373" y="2086"/>
                  </a:lnTo>
                  <a:lnTo>
                    <a:pt x="497" y="2260"/>
                  </a:lnTo>
                  <a:lnTo>
                    <a:pt x="646" y="2408"/>
                  </a:lnTo>
                  <a:lnTo>
                    <a:pt x="795" y="2557"/>
                  </a:lnTo>
                  <a:lnTo>
                    <a:pt x="969" y="2682"/>
                  </a:lnTo>
                  <a:lnTo>
                    <a:pt x="1143" y="2781"/>
                  </a:lnTo>
                  <a:lnTo>
                    <a:pt x="1341" y="2880"/>
                  </a:lnTo>
                  <a:lnTo>
                    <a:pt x="1540" y="2955"/>
                  </a:lnTo>
                  <a:lnTo>
                    <a:pt x="1739" y="3004"/>
                  </a:lnTo>
                  <a:lnTo>
                    <a:pt x="1962" y="3029"/>
                  </a:lnTo>
                  <a:lnTo>
                    <a:pt x="2185" y="3054"/>
                  </a:lnTo>
                  <a:lnTo>
                    <a:pt x="4395" y="3054"/>
                  </a:lnTo>
                  <a:lnTo>
                    <a:pt x="4519" y="3029"/>
                  </a:lnTo>
                  <a:lnTo>
                    <a:pt x="4618" y="2955"/>
                  </a:lnTo>
                  <a:lnTo>
                    <a:pt x="4693" y="2831"/>
                  </a:lnTo>
                  <a:lnTo>
                    <a:pt x="4718" y="2706"/>
                  </a:lnTo>
                  <a:lnTo>
                    <a:pt x="4718" y="2433"/>
                  </a:lnTo>
                  <a:lnTo>
                    <a:pt x="4668" y="2160"/>
                  </a:lnTo>
                  <a:lnTo>
                    <a:pt x="4594" y="1912"/>
                  </a:lnTo>
                  <a:lnTo>
                    <a:pt x="4519" y="1664"/>
                  </a:lnTo>
                  <a:lnTo>
                    <a:pt x="4395" y="1415"/>
                  </a:lnTo>
                  <a:lnTo>
                    <a:pt x="4271" y="1192"/>
                  </a:lnTo>
                  <a:lnTo>
                    <a:pt x="4097" y="993"/>
                  </a:lnTo>
                  <a:lnTo>
                    <a:pt x="3923" y="795"/>
                  </a:lnTo>
                  <a:lnTo>
                    <a:pt x="3749" y="621"/>
                  </a:lnTo>
                  <a:lnTo>
                    <a:pt x="3526" y="472"/>
                  </a:lnTo>
                  <a:lnTo>
                    <a:pt x="3303" y="323"/>
                  </a:lnTo>
                  <a:lnTo>
                    <a:pt x="3079" y="224"/>
                  </a:lnTo>
                  <a:lnTo>
                    <a:pt x="2831" y="124"/>
                  </a:lnTo>
                  <a:lnTo>
                    <a:pt x="2558" y="75"/>
                  </a:lnTo>
                  <a:lnTo>
                    <a:pt x="2310" y="25"/>
                  </a:lnTo>
                  <a:lnTo>
                    <a:pt x="2012" y="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6771;p70">
              <a:extLst>
                <a:ext uri="{FF2B5EF4-FFF2-40B4-BE49-F238E27FC236}">
                  <a16:creationId xmlns:a16="http://schemas.microsoft.com/office/drawing/2014/main" id="{1F9A3E49-A5EC-EC3B-CA9D-BF88793798C5}"/>
                </a:ext>
              </a:extLst>
            </p:cNvPr>
            <p:cNvSpPr/>
            <p:nvPr/>
          </p:nvSpPr>
          <p:spPr>
            <a:xfrm>
              <a:off x="4875025" y="4331550"/>
              <a:ext cx="133475" cy="123525"/>
            </a:xfrm>
            <a:custGeom>
              <a:avLst/>
              <a:gdLst/>
              <a:ahLst/>
              <a:cxnLst/>
              <a:rect l="l" t="t" r="r" b="b"/>
              <a:pathLst>
                <a:path w="5339" h="4941" extrusionOk="0">
                  <a:moveTo>
                    <a:pt x="1" y="0"/>
                  </a:moveTo>
                  <a:lnTo>
                    <a:pt x="1" y="4941"/>
                  </a:lnTo>
                  <a:lnTo>
                    <a:pt x="5338" y="4941"/>
                  </a:lnTo>
                  <a:lnTo>
                    <a:pt x="5338"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6772;p70">
              <a:extLst>
                <a:ext uri="{FF2B5EF4-FFF2-40B4-BE49-F238E27FC236}">
                  <a16:creationId xmlns:a16="http://schemas.microsoft.com/office/drawing/2014/main" id="{7274D4F2-9A9C-AB64-C897-0F72D2246A38}"/>
                </a:ext>
              </a:extLst>
            </p:cNvPr>
            <p:cNvSpPr/>
            <p:nvPr/>
          </p:nvSpPr>
          <p:spPr>
            <a:xfrm>
              <a:off x="4956350" y="4352650"/>
              <a:ext cx="32900" cy="32925"/>
            </a:xfrm>
            <a:custGeom>
              <a:avLst/>
              <a:gdLst/>
              <a:ahLst/>
              <a:cxnLst/>
              <a:rect l="l" t="t" r="r" b="b"/>
              <a:pathLst>
                <a:path w="1316" h="1317" extrusionOk="0">
                  <a:moveTo>
                    <a:pt x="670" y="0"/>
                  </a:moveTo>
                  <a:lnTo>
                    <a:pt x="521" y="25"/>
                  </a:lnTo>
                  <a:lnTo>
                    <a:pt x="397" y="50"/>
                  </a:lnTo>
                  <a:lnTo>
                    <a:pt x="298" y="124"/>
                  </a:lnTo>
                  <a:lnTo>
                    <a:pt x="199" y="199"/>
                  </a:lnTo>
                  <a:lnTo>
                    <a:pt x="124" y="298"/>
                  </a:lnTo>
                  <a:lnTo>
                    <a:pt x="50" y="397"/>
                  </a:lnTo>
                  <a:lnTo>
                    <a:pt x="25" y="522"/>
                  </a:lnTo>
                  <a:lnTo>
                    <a:pt x="0" y="671"/>
                  </a:lnTo>
                  <a:lnTo>
                    <a:pt x="25" y="795"/>
                  </a:lnTo>
                  <a:lnTo>
                    <a:pt x="50" y="919"/>
                  </a:lnTo>
                  <a:lnTo>
                    <a:pt x="124" y="1018"/>
                  </a:lnTo>
                  <a:lnTo>
                    <a:pt x="199" y="1117"/>
                  </a:lnTo>
                  <a:lnTo>
                    <a:pt x="298" y="1192"/>
                  </a:lnTo>
                  <a:lnTo>
                    <a:pt x="397" y="1266"/>
                  </a:lnTo>
                  <a:lnTo>
                    <a:pt x="521" y="1291"/>
                  </a:lnTo>
                  <a:lnTo>
                    <a:pt x="670" y="1316"/>
                  </a:lnTo>
                  <a:lnTo>
                    <a:pt x="795" y="1291"/>
                  </a:lnTo>
                  <a:lnTo>
                    <a:pt x="919" y="1266"/>
                  </a:lnTo>
                  <a:lnTo>
                    <a:pt x="1043" y="1192"/>
                  </a:lnTo>
                  <a:lnTo>
                    <a:pt x="1117" y="1117"/>
                  </a:lnTo>
                  <a:lnTo>
                    <a:pt x="1217" y="1018"/>
                  </a:lnTo>
                  <a:lnTo>
                    <a:pt x="1266" y="919"/>
                  </a:lnTo>
                  <a:lnTo>
                    <a:pt x="1316" y="795"/>
                  </a:lnTo>
                  <a:lnTo>
                    <a:pt x="1316" y="671"/>
                  </a:lnTo>
                  <a:lnTo>
                    <a:pt x="1316" y="522"/>
                  </a:lnTo>
                  <a:lnTo>
                    <a:pt x="1266" y="397"/>
                  </a:lnTo>
                  <a:lnTo>
                    <a:pt x="1217" y="298"/>
                  </a:lnTo>
                  <a:lnTo>
                    <a:pt x="1117" y="199"/>
                  </a:lnTo>
                  <a:lnTo>
                    <a:pt x="1043" y="124"/>
                  </a:lnTo>
                  <a:lnTo>
                    <a:pt x="919" y="50"/>
                  </a:lnTo>
                  <a:lnTo>
                    <a:pt x="795" y="25"/>
                  </a:lnTo>
                  <a:lnTo>
                    <a:pt x="670"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6773;p70">
              <a:extLst>
                <a:ext uri="{FF2B5EF4-FFF2-40B4-BE49-F238E27FC236}">
                  <a16:creationId xmlns:a16="http://schemas.microsoft.com/office/drawing/2014/main" id="{8C8EED51-8DC4-2712-03C4-F61354F15667}"/>
                </a:ext>
              </a:extLst>
            </p:cNvPr>
            <p:cNvSpPr/>
            <p:nvPr/>
          </p:nvSpPr>
          <p:spPr>
            <a:xfrm>
              <a:off x="4901725" y="4418425"/>
              <a:ext cx="80700" cy="36650"/>
            </a:xfrm>
            <a:custGeom>
              <a:avLst/>
              <a:gdLst/>
              <a:ahLst/>
              <a:cxnLst/>
              <a:rect l="l" t="t" r="r" b="b"/>
              <a:pathLst>
                <a:path w="3228" h="1466" extrusionOk="0">
                  <a:moveTo>
                    <a:pt x="273" y="1"/>
                  </a:moveTo>
                  <a:lnTo>
                    <a:pt x="174" y="26"/>
                  </a:lnTo>
                  <a:lnTo>
                    <a:pt x="75" y="100"/>
                  </a:lnTo>
                  <a:lnTo>
                    <a:pt x="25" y="175"/>
                  </a:lnTo>
                  <a:lnTo>
                    <a:pt x="0" y="299"/>
                  </a:lnTo>
                  <a:lnTo>
                    <a:pt x="0" y="1466"/>
                  </a:lnTo>
                  <a:lnTo>
                    <a:pt x="3228" y="1466"/>
                  </a:lnTo>
                  <a:lnTo>
                    <a:pt x="3228" y="299"/>
                  </a:lnTo>
                  <a:lnTo>
                    <a:pt x="3203" y="175"/>
                  </a:lnTo>
                  <a:lnTo>
                    <a:pt x="3128" y="100"/>
                  </a:lnTo>
                  <a:lnTo>
                    <a:pt x="3054" y="26"/>
                  </a:lnTo>
                  <a:lnTo>
                    <a:pt x="2930" y="1"/>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6774;p70">
              <a:extLst>
                <a:ext uri="{FF2B5EF4-FFF2-40B4-BE49-F238E27FC236}">
                  <a16:creationId xmlns:a16="http://schemas.microsoft.com/office/drawing/2014/main" id="{A1AD3A98-77B6-E695-C183-9A72AEE4FEDE}"/>
                </a:ext>
              </a:extLst>
            </p:cNvPr>
            <p:cNvSpPr/>
            <p:nvPr/>
          </p:nvSpPr>
          <p:spPr>
            <a:xfrm>
              <a:off x="4930900" y="4204925"/>
              <a:ext cx="21750" cy="31050"/>
            </a:xfrm>
            <a:custGeom>
              <a:avLst/>
              <a:gdLst/>
              <a:ahLst/>
              <a:cxnLst/>
              <a:rect l="l" t="t" r="r" b="b"/>
              <a:pathLst>
                <a:path w="870" h="1242" extrusionOk="0">
                  <a:moveTo>
                    <a:pt x="447" y="1"/>
                  </a:moveTo>
                  <a:lnTo>
                    <a:pt x="298" y="25"/>
                  </a:lnTo>
                  <a:lnTo>
                    <a:pt x="174" y="100"/>
                  </a:lnTo>
                  <a:lnTo>
                    <a:pt x="99" y="224"/>
                  </a:lnTo>
                  <a:lnTo>
                    <a:pt x="50" y="348"/>
                  </a:lnTo>
                  <a:lnTo>
                    <a:pt x="0" y="1068"/>
                  </a:lnTo>
                  <a:lnTo>
                    <a:pt x="25" y="1143"/>
                  </a:lnTo>
                  <a:lnTo>
                    <a:pt x="50" y="1192"/>
                  </a:lnTo>
                  <a:lnTo>
                    <a:pt x="99" y="1242"/>
                  </a:lnTo>
                  <a:lnTo>
                    <a:pt x="770" y="1242"/>
                  </a:lnTo>
                  <a:lnTo>
                    <a:pt x="819" y="1192"/>
                  </a:lnTo>
                  <a:lnTo>
                    <a:pt x="869" y="1143"/>
                  </a:lnTo>
                  <a:lnTo>
                    <a:pt x="869" y="1068"/>
                  </a:lnTo>
                  <a:lnTo>
                    <a:pt x="819" y="348"/>
                  </a:lnTo>
                  <a:lnTo>
                    <a:pt x="795" y="224"/>
                  </a:lnTo>
                  <a:lnTo>
                    <a:pt x="695" y="100"/>
                  </a:lnTo>
                  <a:lnTo>
                    <a:pt x="596" y="25"/>
                  </a:lnTo>
                  <a:lnTo>
                    <a:pt x="447"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6775;p70">
              <a:extLst>
                <a:ext uri="{FF2B5EF4-FFF2-40B4-BE49-F238E27FC236}">
                  <a16:creationId xmlns:a16="http://schemas.microsoft.com/office/drawing/2014/main" id="{ECEBC633-040D-E18D-57E9-26C7842A24B7}"/>
                </a:ext>
              </a:extLst>
            </p:cNvPr>
            <p:cNvSpPr/>
            <p:nvPr/>
          </p:nvSpPr>
          <p:spPr>
            <a:xfrm>
              <a:off x="4834075" y="4108100"/>
              <a:ext cx="215375" cy="352550"/>
            </a:xfrm>
            <a:custGeom>
              <a:avLst/>
              <a:gdLst/>
              <a:ahLst/>
              <a:cxnLst/>
              <a:rect l="l" t="t" r="r" b="b"/>
              <a:pathLst>
                <a:path w="8615" h="14102" extrusionOk="0">
                  <a:moveTo>
                    <a:pt x="2458" y="1217"/>
                  </a:moveTo>
                  <a:lnTo>
                    <a:pt x="2483" y="1465"/>
                  </a:lnTo>
                  <a:lnTo>
                    <a:pt x="2557" y="1714"/>
                  </a:lnTo>
                  <a:lnTo>
                    <a:pt x="2632" y="1962"/>
                  </a:lnTo>
                  <a:lnTo>
                    <a:pt x="2731" y="2185"/>
                  </a:lnTo>
                  <a:lnTo>
                    <a:pt x="2855" y="2409"/>
                  </a:lnTo>
                  <a:lnTo>
                    <a:pt x="3004" y="2607"/>
                  </a:lnTo>
                  <a:lnTo>
                    <a:pt x="3178" y="2781"/>
                  </a:lnTo>
                  <a:lnTo>
                    <a:pt x="3377" y="2955"/>
                  </a:lnTo>
                  <a:lnTo>
                    <a:pt x="3104" y="3104"/>
                  </a:lnTo>
                  <a:lnTo>
                    <a:pt x="2806" y="3253"/>
                  </a:lnTo>
                  <a:lnTo>
                    <a:pt x="2508" y="3327"/>
                  </a:lnTo>
                  <a:lnTo>
                    <a:pt x="2185" y="3352"/>
                  </a:lnTo>
                  <a:lnTo>
                    <a:pt x="1589" y="3352"/>
                  </a:lnTo>
                  <a:lnTo>
                    <a:pt x="1540" y="3327"/>
                  </a:lnTo>
                  <a:lnTo>
                    <a:pt x="1490" y="3303"/>
                  </a:lnTo>
                  <a:lnTo>
                    <a:pt x="1465" y="3253"/>
                  </a:lnTo>
                  <a:lnTo>
                    <a:pt x="1465" y="3203"/>
                  </a:lnTo>
                  <a:lnTo>
                    <a:pt x="1465" y="2930"/>
                  </a:lnTo>
                  <a:lnTo>
                    <a:pt x="1515" y="2632"/>
                  </a:lnTo>
                  <a:lnTo>
                    <a:pt x="1614" y="2359"/>
                  </a:lnTo>
                  <a:lnTo>
                    <a:pt x="1713" y="2086"/>
                  </a:lnTo>
                  <a:lnTo>
                    <a:pt x="1862" y="1838"/>
                  </a:lnTo>
                  <a:lnTo>
                    <a:pt x="2036" y="1614"/>
                  </a:lnTo>
                  <a:lnTo>
                    <a:pt x="2235" y="1391"/>
                  </a:lnTo>
                  <a:lnTo>
                    <a:pt x="2458" y="1217"/>
                  </a:lnTo>
                  <a:close/>
                  <a:moveTo>
                    <a:pt x="1217" y="3601"/>
                  </a:moveTo>
                  <a:lnTo>
                    <a:pt x="1291" y="3675"/>
                  </a:lnTo>
                  <a:lnTo>
                    <a:pt x="1391" y="3725"/>
                  </a:lnTo>
                  <a:lnTo>
                    <a:pt x="1490" y="3749"/>
                  </a:lnTo>
                  <a:lnTo>
                    <a:pt x="1639" y="3749"/>
                  </a:lnTo>
                  <a:lnTo>
                    <a:pt x="1639" y="4420"/>
                  </a:lnTo>
                  <a:lnTo>
                    <a:pt x="1515" y="4420"/>
                  </a:lnTo>
                  <a:lnTo>
                    <a:pt x="1415" y="4395"/>
                  </a:lnTo>
                  <a:lnTo>
                    <a:pt x="1341" y="4345"/>
                  </a:lnTo>
                  <a:lnTo>
                    <a:pt x="1266" y="4271"/>
                  </a:lnTo>
                  <a:lnTo>
                    <a:pt x="1217" y="4196"/>
                  </a:lnTo>
                  <a:lnTo>
                    <a:pt x="1167" y="4122"/>
                  </a:lnTo>
                  <a:lnTo>
                    <a:pt x="1142" y="4023"/>
                  </a:lnTo>
                  <a:lnTo>
                    <a:pt x="1142" y="3923"/>
                  </a:lnTo>
                  <a:lnTo>
                    <a:pt x="1167" y="3749"/>
                  </a:lnTo>
                  <a:lnTo>
                    <a:pt x="1217" y="3601"/>
                  </a:lnTo>
                  <a:close/>
                  <a:moveTo>
                    <a:pt x="7200" y="3427"/>
                  </a:moveTo>
                  <a:lnTo>
                    <a:pt x="7324" y="3501"/>
                  </a:lnTo>
                  <a:lnTo>
                    <a:pt x="7423" y="3625"/>
                  </a:lnTo>
                  <a:lnTo>
                    <a:pt x="7473" y="3749"/>
                  </a:lnTo>
                  <a:lnTo>
                    <a:pt x="7498" y="3923"/>
                  </a:lnTo>
                  <a:lnTo>
                    <a:pt x="7498" y="4023"/>
                  </a:lnTo>
                  <a:lnTo>
                    <a:pt x="7448" y="4122"/>
                  </a:lnTo>
                  <a:lnTo>
                    <a:pt x="7423" y="4196"/>
                  </a:lnTo>
                  <a:lnTo>
                    <a:pt x="7349" y="4271"/>
                  </a:lnTo>
                  <a:lnTo>
                    <a:pt x="7274" y="4345"/>
                  </a:lnTo>
                  <a:lnTo>
                    <a:pt x="7200" y="4395"/>
                  </a:lnTo>
                  <a:lnTo>
                    <a:pt x="7101" y="4420"/>
                  </a:lnTo>
                  <a:lnTo>
                    <a:pt x="7001" y="4420"/>
                  </a:lnTo>
                  <a:lnTo>
                    <a:pt x="7001" y="3452"/>
                  </a:lnTo>
                  <a:lnTo>
                    <a:pt x="7051" y="3452"/>
                  </a:lnTo>
                  <a:lnTo>
                    <a:pt x="7200" y="3427"/>
                  </a:lnTo>
                  <a:close/>
                  <a:moveTo>
                    <a:pt x="3724" y="3178"/>
                  </a:moveTo>
                  <a:lnTo>
                    <a:pt x="3972" y="3303"/>
                  </a:lnTo>
                  <a:lnTo>
                    <a:pt x="4246" y="3377"/>
                  </a:lnTo>
                  <a:lnTo>
                    <a:pt x="4544" y="3427"/>
                  </a:lnTo>
                  <a:lnTo>
                    <a:pt x="4841" y="3452"/>
                  </a:lnTo>
                  <a:lnTo>
                    <a:pt x="6579" y="3452"/>
                  </a:lnTo>
                  <a:lnTo>
                    <a:pt x="6579" y="4469"/>
                  </a:lnTo>
                  <a:lnTo>
                    <a:pt x="6579" y="4693"/>
                  </a:lnTo>
                  <a:lnTo>
                    <a:pt x="6530" y="4916"/>
                  </a:lnTo>
                  <a:lnTo>
                    <a:pt x="6480" y="5140"/>
                  </a:lnTo>
                  <a:lnTo>
                    <a:pt x="6405" y="5338"/>
                  </a:lnTo>
                  <a:lnTo>
                    <a:pt x="6306" y="5537"/>
                  </a:lnTo>
                  <a:lnTo>
                    <a:pt x="6207" y="5736"/>
                  </a:lnTo>
                  <a:lnTo>
                    <a:pt x="6058" y="5909"/>
                  </a:lnTo>
                  <a:lnTo>
                    <a:pt x="5909" y="6058"/>
                  </a:lnTo>
                  <a:lnTo>
                    <a:pt x="5760" y="6207"/>
                  </a:lnTo>
                  <a:lnTo>
                    <a:pt x="5586" y="6331"/>
                  </a:lnTo>
                  <a:lnTo>
                    <a:pt x="5388" y="6456"/>
                  </a:lnTo>
                  <a:lnTo>
                    <a:pt x="5189" y="6555"/>
                  </a:lnTo>
                  <a:lnTo>
                    <a:pt x="4990" y="6629"/>
                  </a:lnTo>
                  <a:lnTo>
                    <a:pt x="4767" y="6679"/>
                  </a:lnTo>
                  <a:lnTo>
                    <a:pt x="4544" y="6704"/>
                  </a:lnTo>
                  <a:lnTo>
                    <a:pt x="4320" y="6729"/>
                  </a:lnTo>
                  <a:lnTo>
                    <a:pt x="4072" y="6704"/>
                  </a:lnTo>
                  <a:lnTo>
                    <a:pt x="3848" y="6679"/>
                  </a:lnTo>
                  <a:lnTo>
                    <a:pt x="3650" y="6629"/>
                  </a:lnTo>
                  <a:lnTo>
                    <a:pt x="3426" y="6555"/>
                  </a:lnTo>
                  <a:lnTo>
                    <a:pt x="3228" y="6456"/>
                  </a:lnTo>
                  <a:lnTo>
                    <a:pt x="3054" y="6331"/>
                  </a:lnTo>
                  <a:lnTo>
                    <a:pt x="2880" y="6207"/>
                  </a:lnTo>
                  <a:lnTo>
                    <a:pt x="2706" y="6058"/>
                  </a:lnTo>
                  <a:lnTo>
                    <a:pt x="2557" y="5909"/>
                  </a:lnTo>
                  <a:lnTo>
                    <a:pt x="2433" y="5736"/>
                  </a:lnTo>
                  <a:lnTo>
                    <a:pt x="2334" y="5537"/>
                  </a:lnTo>
                  <a:lnTo>
                    <a:pt x="2235" y="5338"/>
                  </a:lnTo>
                  <a:lnTo>
                    <a:pt x="2160" y="5140"/>
                  </a:lnTo>
                  <a:lnTo>
                    <a:pt x="2086" y="4916"/>
                  </a:lnTo>
                  <a:lnTo>
                    <a:pt x="2061" y="4693"/>
                  </a:lnTo>
                  <a:lnTo>
                    <a:pt x="2036" y="4469"/>
                  </a:lnTo>
                  <a:lnTo>
                    <a:pt x="2036" y="3749"/>
                  </a:lnTo>
                  <a:lnTo>
                    <a:pt x="2384" y="3749"/>
                  </a:lnTo>
                  <a:lnTo>
                    <a:pt x="2607" y="3725"/>
                  </a:lnTo>
                  <a:lnTo>
                    <a:pt x="2806" y="3675"/>
                  </a:lnTo>
                  <a:lnTo>
                    <a:pt x="3004" y="3601"/>
                  </a:lnTo>
                  <a:lnTo>
                    <a:pt x="3203" y="3526"/>
                  </a:lnTo>
                  <a:lnTo>
                    <a:pt x="3377" y="3427"/>
                  </a:lnTo>
                  <a:lnTo>
                    <a:pt x="3550" y="3303"/>
                  </a:lnTo>
                  <a:lnTo>
                    <a:pt x="3724" y="3178"/>
                  </a:lnTo>
                  <a:close/>
                  <a:moveTo>
                    <a:pt x="2160" y="6034"/>
                  </a:moveTo>
                  <a:lnTo>
                    <a:pt x="2359" y="6282"/>
                  </a:lnTo>
                  <a:lnTo>
                    <a:pt x="2557" y="6480"/>
                  </a:lnTo>
                  <a:lnTo>
                    <a:pt x="2557" y="8740"/>
                  </a:lnTo>
                  <a:lnTo>
                    <a:pt x="1862" y="8740"/>
                  </a:lnTo>
                  <a:lnTo>
                    <a:pt x="1862" y="6108"/>
                  </a:lnTo>
                  <a:lnTo>
                    <a:pt x="1887" y="6058"/>
                  </a:lnTo>
                  <a:lnTo>
                    <a:pt x="1937" y="6034"/>
                  </a:lnTo>
                  <a:close/>
                  <a:moveTo>
                    <a:pt x="5661" y="6778"/>
                  </a:moveTo>
                  <a:lnTo>
                    <a:pt x="5661" y="8740"/>
                  </a:lnTo>
                  <a:lnTo>
                    <a:pt x="2979" y="8740"/>
                  </a:lnTo>
                  <a:lnTo>
                    <a:pt x="2979" y="6778"/>
                  </a:lnTo>
                  <a:lnTo>
                    <a:pt x="3277" y="6927"/>
                  </a:lnTo>
                  <a:lnTo>
                    <a:pt x="3600" y="7051"/>
                  </a:lnTo>
                  <a:lnTo>
                    <a:pt x="3948" y="7126"/>
                  </a:lnTo>
                  <a:lnTo>
                    <a:pt x="4320" y="7151"/>
                  </a:lnTo>
                  <a:lnTo>
                    <a:pt x="4668" y="7126"/>
                  </a:lnTo>
                  <a:lnTo>
                    <a:pt x="5015" y="7051"/>
                  </a:lnTo>
                  <a:lnTo>
                    <a:pt x="5338" y="6927"/>
                  </a:lnTo>
                  <a:lnTo>
                    <a:pt x="5661" y="6778"/>
                  </a:lnTo>
                  <a:close/>
                  <a:moveTo>
                    <a:pt x="2880" y="1"/>
                  </a:moveTo>
                  <a:lnTo>
                    <a:pt x="2781" y="50"/>
                  </a:lnTo>
                  <a:lnTo>
                    <a:pt x="2706" y="100"/>
                  </a:lnTo>
                  <a:lnTo>
                    <a:pt x="2607" y="150"/>
                  </a:lnTo>
                  <a:lnTo>
                    <a:pt x="2557" y="249"/>
                  </a:lnTo>
                  <a:lnTo>
                    <a:pt x="2508" y="323"/>
                  </a:lnTo>
                  <a:lnTo>
                    <a:pt x="2458" y="448"/>
                  </a:lnTo>
                  <a:lnTo>
                    <a:pt x="2458" y="547"/>
                  </a:lnTo>
                  <a:lnTo>
                    <a:pt x="2458" y="721"/>
                  </a:lnTo>
                  <a:lnTo>
                    <a:pt x="2135" y="944"/>
                  </a:lnTo>
                  <a:lnTo>
                    <a:pt x="1862" y="1192"/>
                  </a:lnTo>
                  <a:lnTo>
                    <a:pt x="1639" y="1465"/>
                  </a:lnTo>
                  <a:lnTo>
                    <a:pt x="1415" y="1763"/>
                  </a:lnTo>
                  <a:lnTo>
                    <a:pt x="1266" y="2111"/>
                  </a:lnTo>
                  <a:lnTo>
                    <a:pt x="1142" y="2459"/>
                  </a:lnTo>
                  <a:lnTo>
                    <a:pt x="1068" y="2806"/>
                  </a:lnTo>
                  <a:lnTo>
                    <a:pt x="1043" y="3203"/>
                  </a:lnTo>
                  <a:lnTo>
                    <a:pt x="919" y="3352"/>
                  </a:lnTo>
                  <a:lnTo>
                    <a:pt x="795" y="3526"/>
                  </a:lnTo>
                  <a:lnTo>
                    <a:pt x="745" y="3700"/>
                  </a:lnTo>
                  <a:lnTo>
                    <a:pt x="720" y="3923"/>
                  </a:lnTo>
                  <a:lnTo>
                    <a:pt x="745" y="4097"/>
                  </a:lnTo>
                  <a:lnTo>
                    <a:pt x="795" y="4271"/>
                  </a:lnTo>
                  <a:lnTo>
                    <a:pt x="869" y="4445"/>
                  </a:lnTo>
                  <a:lnTo>
                    <a:pt x="993" y="4569"/>
                  </a:lnTo>
                  <a:lnTo>
                    <a:pt x="1117" y="4693"/>
                  </a:lnTo>
                  <a:lnTo>
                    <a:pt x="1266" y="4767"/>
                  </a:lnTo>
                  <a:lnTo>
                    <a:pt x="1440" y="4817"/>
                  </a:lnTo>
                  <a:lnTo>
                    <a:pt x="1614" y="4842"/>
                  </a:lnTo>
                  <a:lnTo>
                    <a:pt x="1664" y="4842"/>
                  </a:lnTo>
                  <a:lnTo>
                    <a:pt x="1688" y="5040"/>
                  </a:lnTo>
                  <a:lnTo>
                    <a:pt x="1763" y="5239"/>
                  </a:lnTo>
                  <a:lnTo>
                    <a:pt x="1813" y="5438"/>
                  </a:lnTo>
                  <a:lnTo>
                    <a:pt x="1912" y="5636"/>
                  </a:lnTo>
                  <a:lnTo>
                    <a:pt x="1738" y="5661"/>
                  </a:lnTo>
                  <a:lnTo>
                    <a:pt x="1614" y="5760"/>
                  </a:lnTo>
                  <a:lnTo>
                    <a:pt x="1515" y="5885"/>
                  </a:lnTo>
                  <a:lnTo>
                    <a:pt x="1440" y="6034"/>
                  </a:lnTo>
                  <a:lnTo>
                    <a:pt x="1167" y="6182"/>
                  </a:lnTo>
                  <a:lnTo>
                    <a:pt x="894" y="6381"/>
                  </a:lnTo>
                  <a:lnTo>
                    <a:pt x="646" y="6605"/>
                  </a:lnTo>
                  <a:lnTo>
                    <a:pt x="447" y="6853"/>
                  </a:lnTo>
                  <a:lnTo>
                    <a:pt x="249" y="7176"/>
                  </a:lnTo>
                  <a:lnTo>
                    <a:pt x="124" y="7523"/>
                  </a:lnTo>
                  <a:lnTo>
                    <a:pt x="25" y="7871"/>
                  </a:lnTo>
                  <a:lnTo>
                    <a:pt x="0" y="8243"/>
                  </a:lnTo>
                  <a:lnTo>
                    <a:pt x="0" y="13879"/>
                  </a:lnTo>
                  <a:lnTo>
                    <a:pt x="25" y="13978"/>
                  </a:lnTo>
                  <a:lnTo>
                    <a:pt x="75" y="14028"/>
                  </a:lnTo>
                  <a:lnTo>
                    <a:pt x="124" y="14077"/>
                  </a:lnTo>
                  <a:lnTo>
                    <a:pt x="224" y="14102"/>
                  </a:lnTo>
                  <a:lnTo>
                    <a:pt x="298" y="14077"/>
                  </a:lnTo>
                  <a:lnTo>
                    <a:pt x="348" y="14028"/>
                  </a:lnTo>
                  <a:lnTo>
                    <a:pt x="398" y="13978"/>
                  </a:lnTo>
                  <a:lnTo>
                    <a:pt x="422" y="13879"/>
                  </a:lnTo>
                  <a:lnTo>
                    <a:pt x="422" y="8243"/>
                  </a:lnTo>
                  <a:lnTo>
                    <a:pt x="447" y="7970"/>
                  </a:lnTo>
                  <a:lnTo>
                    <a:pt x="497" y="7697"/>
                  </a:lnTo>
                  <a:lnTo>
                    <a:pt x="571" y="7449"/>
                  </a:lnTo>
                  <a:lnTo>
                    <a:pt x="695" y="7225"/>
                  </a:lnTo>
                  <a:lnTo>
                    <a:pt x="844" y="7002"/>
                  </a:lnTo>
                  <a:lnTo>
                    <a:pt x="1018" y="6803"/>
                  </a:lnTo>
                  <a:lnTo>
                    <a:pt x="1217" y="6629"/>
                  </a:lnTo>
                  <a:lnTo>
                    <a:pt x="1440" y="6505"/>
                  </a:lnTo>
                  <a:lnTo>
                    <a:pt x="1440" y="10552"/>
                  </a:lnTo>
                  <a:lnTo>
                    <a:pt x="993" y="10552"/>
                  </a:lnTo>
                  <a:lnTo>
                    <a:pt x="919" y="10602"/>
                  </a:lnTo>
                  <a:lnTo>
                    <a:pt x="869" y="10676"/>
                  </a:lnTo>
                  <a:lnTo>
                    <a:pt x="869" y="10750"/>
                  </a:lnTo>
                  <a:lnTo>
                    <a:pt x="869" y="10825"/>
                  </a:lnTo>
                  <a:lnTo>
                    <a:pt x="919" y="10899"/>
                  </a:lnTo>
                  <a:lnTo>
                    <a:pt x="993" y="10949"/>
                  </a:lnTo>
                  <a:lnTo>
                    <a:pt x="1440" y="10949"/>
                  </a:lnTo>
                  <a:lnTo>
                    <a:pt x="1440" y="11346"/>
                  </a:lnTo>
                  <a:lnTo>
                    <a:pt x="1465" y="11421"/>
                  </a:lnTo>
                  <a:lnTo>
                    <a:pt x="1515" y="11470"/>
                  </a:lnTo>
                  <a:lnTo>
                    <a:pt x="1564" y="11520"/>
                  </a:lnTo>
                  <a:lnTo>
                    <a:pt x="1639" y="11545"/>
                  </a:lnTo>
                  <a:lnTo>
                    <a:pt x="1738" y="11520"/>
                  </a:lnTo>
                  <a:lnTo>
                    <a:pt x="1788" y="11470"/>
                  </a:lnTo>
                  <a:lnTo>
                    <a:pt x="1837" y="11421"/>
                  </a:lnTo>
                  <a:lnTo>
                    <a:pt x="1862" y="11346"/>
                  </a:lnTo>
                  <a:lnTo>
                    <a:pt x="1862" y="9137"/>
                  </a:lnTo>
                  <a:lnTo>
                    <a:pt x="6778" y="9137"/>
                  </a:lnTo>
                  <a:lnTo>
                    <a:pt x="6778" y="13879"/>
                  </a:lnTo>
                  <a:lnTo>
                    <a:pt x="6778" y="13978"/>
                  </a:lnTo>
                  <a:lnTo>
                    <a:pt x="6828" y="14028"/>
                  </a:lnTo>
                  <a:lnTo>
                    <a:pt x="6902" y="14077"/>
                  </a:lnTo>
                  <a:lnTo>
                    <a:pt x="6976" y="14102"/>
                  </a:lnTo>
                  <a:lnTo>
                    <a:pt x="7051" y="14077"/>
                  </a:lnTo>
                  <a:lnTo>
                    <a:pt x="7125" y="14028"/>
                  </a:lnTo>
                  <a:lnTo>
                    <a:pt x="7175" y="13978"/>
                  </a:lnTo>
                  <a:lnTo>
                    <a:pt x="7175" y="13879"/>
                  </a:lnTo>
                  <a:lnTo>
                    <a:pt x="7175" y="10949"/>
                  </a:lnTo>
                  <a:lnTo>
                    <a:pt x="7647" y="10949"/>
                  </a:lnTo>
                  <a:lnTo>
                    <a:pt x="7721" y="10899"/>
                  </a:lnTo>
                  <a:lnTo>
                    <a:pt x="7746" y="10825"/>
                  </a:lnTo>
                  <a:lnTo>
                    <a:pt x="7771" y="10750"/>
                  </a:lnTo>
                  <a:lnTo>
                    <a:pt x="7746" y="10676"/>
                  </a:lnTo>
                  <a:lnTo>
                    <a:pt x="7721" y="10602"/>
                  </a:lnTo>
                  <a:lnTo>
                    <a:pt x="7647" y="10552"/>
                  </a:lnTo>
                  <a:lnTo>
                    <a:pt x="7175" y="10552"/>
                  </a:lnTo>
                  <a:lnTo>
                    <a:pt x="7175" y="8218"/>
                  </a:lnTo>
                  <a:lnTo>
                    <a:pt x="7175" y="8144"/>
                  </a:lnTo>
                  <a:lnTo>
                    <a:pt x="7125" y="8069"/>
                  </a:lnTo>
                  <a:lnTo>
                    <a:pt x="7051" y="8020"/>
                  </a:lnTo>
                  <a:lnTo>
                    <a:pt x="6976" y="7995"/>
                  </a:lnTo>
                  <a:lnTo>
                    <a:pt x="6902" y="8020"/>
                  </a:lnTo>
                  <a:lnTo>
                    <a:pt x="6828" y="8069"/>
                  </a:lnTo>
                  <a:lnTo>
                    <a:pt x="6778" y="8144"/>
                  </a:lnTo>
                  <a:lnTo>
                    <a:pt x="6778" y="8218"/>
                  </a:lnTo>
                  <a:lnTo>
                    <a:pt x="6778" y="8740"/>
                  </a:lnTo>
                  <a:lnTo>
                    <a:pt x="6058" y="8740"/>
                  </a:lnTo>
                  <a:lnTo>
                    <a:pt x="6058" y="6480"/>
                  </a:lnTo>
                  <a:lnTo>
                    <a:pt x="6281" y="6282"/>
                  </a:lnTo>
                  <a:lnTo>
                    <a:pt x="6480" y="6034"/>
                  </a:lnTo>
                  <a:lnTo>
                    <a:pt x="6703" y="6034"/>
                  </a:lnTo>
                  <a:lnTo>
                    <a:pt x="6753" y="6058"/>
                  </a:lnTo>
                  <a:lnTo>
                    <a:pt x="6778" y="6108"/>
                  </a:lnTo>
                  <a:lnTo>
                    <a:pt x="6778" y="7250"/>
                  </a:lnTo>
                  <a:lnTo>
                    <a:pt x="6778" y="7349"/>
                  </a:lnTo>
                  <a:lnTo>
                    <a:pt x="6828" y="7399"/>
                  </a:lnTo>
                  <a:lnTo>
                    <a:pt x="6902" y="7449"/>
                  </a:lnTo>
                  <a:lnTo>
                    <a:pt x="6976" y="7473"/>
                  </a:lnTo>
                  <a:lnTo>
                    <a:pt x="7051" y="7449"/>
                  </a:lnTo>
                  <a:lnTo>
                    <a:pt x="7125" y="7399"/>
                  </a:lnTo>
                  <a:lnTo>
                    <a:pt x="7175" y="7349"/>
                  </a:lnTo>
                  <a:lnTo>
                    <a:pt x="7175" y="7250"/>
                  </a:lnTo>
                  <a:lnTo>
                    <a:pt x="7175" y="6505"/>
                  </a:lnTo>
                  <a:lnTo>
                    <a:pt x="7399" y="6629"/>
                  </a:lnTo>
                  <a:lnTo>
                    <a:pt x="7597" y="6803"/>
                  </a:lnTo>
                  <a:lnTo>
                    <a:pt x="7796" y="7002"/>
                  </a:lnTo>
                  <a:lnTo>
                    <a:pt x="7945" y="7225"/>
                  </a:lnTo>
                  <a:lnTo>
                    <a:pt x="8044" y="7449"/>
                  </a:lnTo>
                  <a:lnTo>
                    <a:pt x="8143" y="7697"/>
                  </a:lnTo>
                  <a:lnTo>
                    <a:pt x="8193" y="7970"/>
                  </a:lnTo>
                  <a:lnTo>
                    <a:pt x="8218" y="8243"/>
                  </a:lnTo>
                  <a:lnTo>
                    <a:pt x="8218" y="13879"/>
                  </a:lnTo>
                  <a:lnTo>
                    <a:pt x="8218" y="13978"/>
                  </a:lnTo>
                  <a:lnTo>
                    <a:pt x="8267" y="14028"/>
                  </a:lnTo>
                  <a:lnTo>
                    <a:pt x="8342" y="14077"/>
                  </a:lnTo>
                  <a:lnTo>
                    <a:pt x="8416" y="14102"/>
                  </a:lnTo>
                  <a:lnTo>
                    <a:pt x="8491" y="14077"/>
                  </a:lnTo>
                  <a:lnTo>
                    <a:pt x="8565" y="14028"/>
                  </a:lnTo>
                  <a:lnTo>
                    <a:pt x="8615" y="13978"/>
                  </a:lnTo>
                  <a:lnTo>
                    <a:pt x="8615" y="13879"/>
                  </a:lnTo>
                  <a:lnTo>
                    <a:pt x="8615" y="8243"/>
                  </a:lnTo>
                  <a:lnTo>
                    <a:pt x="8590" y="7871"/>
                  </a:lnTo>
                  <a:lnTo>
                    <a:pt x="8516" y="7523"/>
                  </a:lnTo>
                  <a:lnTo>
                    <a:pt x="8392" y="7176"/>
                  </a:lnTo>
                  <a:lnTo>
                    <a:pt x="8193" y="6853"/>
                  </a:lnTo>
                  <a:lnTo>
                    <a:pt x="7994" y="6605"/>
                  </a:lnTo>
                  <a:lnTo>
                    <a:pt x="7746" y="6381"/>
                  </a:lnTo>
                  <a:lnTo>
                    <a:pt x="7473" y="6182"/>
                  </a:lnTo>
                  <a:lnTo>
                    <a:pt x="7175" y="6034"/>
                  </a:lnTo>
                  <a:lnTo>
                    <a:pt x="7125" y="5885"/>
                  </a:lnTo>
                  <a:lnTo>
                    <a:pt x="7026" y="5760"/>
                  </a:lnTo>
                  <a:lnTo>
                    <a:pt x="6877" y="5661"/>
                  </a:lnTo>
                  <a:lnTo>
                    <a:pt x="6728" y="5636"/>
                  </a:lnTo>
                  <a:lnTo>
                    <a:pt x="6803" y="5438"/>
                  </a:lnTo>
                  <a:lnTo>
                    <a:pt x="6877" y="5239"/>
                  </a:lnTo>
                  <a:lnTo>
                    <a:pt x="6927" y="5040"/>
                  </a:lnTo>
                  <a:lnTo>
                    <a:pt x="6976" y="4842"/>
                  </a:lnTo>
                  <a:lnTo>
                    <a:pt x="7026" y="4842"/>
                  </a:lnTo>
                  <a:lnTo>
                    <a:pt x="7200" y="4817"/>
                  </a:lnTo>
                  <a:lnTo>
                    <a:pt x="7374" y="4767"/>
                  </a:lnTo>
                  <a:lnTo>
                    <a:pt x="7523" y="4693"/>
                  </a:lnTo>
                  <a:lnTo>
                    <a:pt x="7647" y="4569"/>
                  </a:lnTo>
                  <a:lnTo>
                    <a:pt x="7746" y="4445"/>
                  </a:lnTo>
                  <a:lnTo>
                    <a:pt x="7845" y="4271"/>
                  </a:lnTo>
                  <a:lnTo>
                    <a:pt x="7895" y="4097"/>
                  </a:lnTo>
                  <a:lnTo>
                    <a:pt x="7920" y="3923"/>
                  </a:lnTo>
                  <a:lnTo>
                    <a:pt x="7895" y="3675"/>
                  </a:lnTo>
                  <a:lnTo>
                    <a:pt x="7796" y="3476"/>
                  </a:lnTo>
                  <a:lnTo>
                    <a:pt x="7696" y="3303"/>
                  </a:lnTo>
                  <a:lnTo>
                    <a:pt x="7523" y="3154"/>
                  </a:lnTo>
                  <a:lnTo>
                    <a:pt x="7572" y="3030"/>
                  </a:lnTo>
                  <a:lnTo>
                    <a:pt x="7597" y="2905"/>
                  </a:lnTo>
                  <a:lnTo>
                    <a:pt x="7572" y="2682"/>
                  </a:lnTo>
                  <a:lnTo>
                    <a:pt x="7547" y="2459"/>
                  </a:lnTo>
                  <a:lnTo>
                    <a:pt x="7498" y="2235"/>
                  </a:lnTo>
                  <a:lnTo>
                    <a:pt x="7448" y="2012"/>
                  </a:lnTo>
                  <a:lnTo>
                    <a:pt x="7374" y="1788"/>
                  </a:lnTo>
                  <a:lnTo>
                    <a:pt x="7274" y="1590"/>
                  </a:lnTo>
                  <a:lnTo>
                    <a:pt x="7150" y="1391"/>
                  </a:lnTo>
                  <a:lnTo>
                    <a:pt x="7026" y="1192"/>
                  </a:lnTo>
                  <a:lnTo>
                    <a:pt x="6976" y="1143"/>
                  </a:lnTo>
                  <a:lnTo>
                    <a:pt x="6902" y="1118"/>
                  </a:lnTo>
                  <a:lnTo>
                    <a:pt x="6803" y="1118"/>
                  </a:lnTo>
                  <a:lnTo>
                    <a:pt x="6728" y="1143"/>
                  </a:lnTo>
                  <a:lnTo>
                    <a:pt x="6679" y="1217"/>
                  </a:lnTo>
                  <a:lnTo>
                    <a:pt x="6654" y="1292"/>
                  </a:lnTo>
                  <a:lnTo>
                    <a:pt x="6654" y="1366"/>
                  </a:lnTo>
                  <a:lnTo>
                    <a:pt x="6703" y="1441"/>
                  </a:lnTo>
                  <a:lnTo>
                    <a:pt x="6803" y="1590"/>
                  </a:lnTo>
                  <a:lnTo>
                    <a:pt x="6902" y="1763"/>
                  </a:lnTo>
                  <a:lnTo>
                    <a:pt x="6976" y="1962"/>
                  </a:lnTo>
                  <a:lnTo>
                    <a:pt x="7051" y="2136"/>
                  </a:lnTo>
                  <a:lnTo>
                    <a:pt x="7101" y="2310"/>
                  </a:lnTo>
                  <a:lnTo>
                    <a:pt x="7150" y="2508"/>
                  </a:lnTo>
                  <a:lnTo>
                    <a:pt x="7175" y="2707"/>
                  </a:lnTo>
                  <a:lnTo>
                    <a:pt x="7175" y="2905"/>
                  </a:lnTo>
                  <a:lnTo>
                    <a:pt x="7150" y="2955"/>
                  </a:lnTo>
                  <a:lnTo>
                    <a:pt x="7125" y="3005"/>
                  </a:lnTo>
                  <a:lnTo>
                    <a:pt x="7101" y="3030"/>
                  </a:lnTo>
                  <a:lnTo>
                    <a:pt x="4643" y="3030"/>
                  </a:lnTo>
                  <a:lnTo>
                    <a:pt x="4444" y="3005"/>
                  </a:lnTo>
                  <a:lnTo>
                    <a:pt x="4246" y="2955"/>
                  </a:lnTo>
                  <a:lnTo>
                    <a:pt x="4072" y="2881"/>
                  </a:lnTo>
                  <a:lnTo>
                    <a:pt x="3898" y="2806"/>
                  </a:lnTo>
                  <a:lnTo>
                    <a:pt x="3724" y="2707"/>
                  </a:lnTo>
                  <a:lnTo>
                    <a:pt x="3575" y="2583"/>
                  </a:lnTo>
                  <a:lnTo>
                    <a:pt x="3451" y="2459"/>
                  </a:lnTo>
                  <a:lnTo>
                    <a:pt x="3327" y="2334"/>
                  </a:lnTo>
                  <a:lnTo>
                    <a:pt x="3203" y="2161"/>
                  </a:lnTo>
                  <a:lnTo>
                    <a:pt x="3104" y="2012"/>
                  </a:lnTo>
                  <a:lnTo>
                    <a:pt x="3029" y="1838"/>
                  </a:lnTo>
                  <a:lnTo>
                    <a:pt x="2955" y="1664"/>
                  </a:lnTo>
                  <a:lnTo>
                    <a:pt x="2905" y="1465"/>
                  </a:lnTo>
                  <a:lnTo>
                    <a:pt x="2880" y="1267"/>
                  </a:lnTo>
                  <a:lnTo>
                    <a:pt x="2880" y="1068"/>
                  </a:lnTo>
                  <a:lnTo>
                    <a:pt x="2880" y="547"/>
                  </a:lnTo>
                  <a:lnTo>
                    <a:pt x="2880" y="497"/>
                  </a:lnTo>
                  <a:lnTo>
                    <a:pt x="2905" y="448"/>
                  </a:lnTo>
                  <a:lnTo>
                    <a:pt x="2955" y="423"/>
                  </a:lnTo>
                  <a:lnTo>
                    <a:pt x="4668" y="423"/>
                  </a:lnTo>
                  <a:lnTo>
                    <a:pt x="5040" y="448"/>
                  </a:lnTo>
                  <a:lnTo>
                    <a:pt x="5388" y="522"/>
                  </a:lnTo>
                  <a:lnTo>
                    <a:pt x="5735" y="646"/>
                  </a:lnTo>
                  <a:lnTo>
                    <a:pt x="6058" y="820"/>
                  </a:lnTo>
                  <a:lnTo>
                    <a:pt x="6132" y="870"/>
                  </a:lnTo>
                  <a:lnTo>
                    <a:pt x="6207" y="870"/>
                  </a:lnTo>
                  <a:lnTo>
                    <a:pt x="6281" y="820"/>
                  </a:lnTo>
                  <a:lnTo>
                    <a:pt x="6331" y="770"/>
                  </a:lnTo>
                  <a:lnTo>
                    <a:pt x="6381" y="696"/>
                  </a:lnTo>
                  <a:lnTo>
                    <a:pt x="6381" y="621"/>
                  </a:lnTo>
                  <a:lnTo>
                    <a:pt x="6331" y="547"/>
                  </a:lnTo>
                  <a:lnTo>
                    <a:pt x="6281" y="497"/>
                  </a:lnTo>
                  <a:lnTo>
                    <a:pt x="6108" y="373"/>
                  </a:lnTo>
                  <a:lnTo>
                    <a:pt x="5909" y="274"/>
                  </a:lnTo>
                  <a:lnTo>
                    <a:pt x="5710" y="199"/>
                  </a:lnTo>
                  <a:lnTo>
                    <a:pt x="5512" y="125"/>
                  </a:lnTo>
                  <a:lnTo>
                    <a:pt x="5313" y="75"/>
                  </a:lnTo>
                  <a:lnTo>
                    <a:pt x="5115" y="26"/>
                  </a:lnTo>
                  <a:lnTo>
                    <a:pt x="48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6776;p70">
              <a:extLst>
                <a:ext uri="{FF2B5EF4-FFF2-40B4-BE49-F238E27FC236}">
                  <a16:creationId xmlns:a16="http://schemas.microsoft.com/office/drawing/2014/main" id="{DA18C3DC-3077-11AF-E4E4-0516B42730B8}"/>
                </a:ext>
              </a:extLst>
            </p:cNvPr>
            <p:cNvSpPr/>
            <p:nvPr/>
          </p:nvSpPr>
          <p:spPr>
            <a:xfrm>
              <a:off x="4870075" y="4410375"/>
              <a:ext cx="10575" cy="50275"/>
            </a:xfrm>
            <a:custGeom>
              <a:avLst/>
              <a:gdLst/>
              <a:ahLst/>
              <a:cxnLst/>
              <a:rect l="l" t="t" r="r" b="b"/>
              <a:pathLst>
                <a:path w="423" h="2011" extrusionOk="0">
                  <a:moveTo>
                    <a:pt x="124" y="0"/>
                  </a:moveTo>
                  <a:lnTo>
                    <a:pt x="75" y="50"/>
                  </a:lnTo>
                  <a:lnTo>
                    <a:pt x="25" y="124"/>
                  </a:lnTo>
                  <a:lnTo>
                    <a:pt x="0" y="199"/>
                  </a:lnTo>
                  <a:lnTo>
                    <a:pt x="0" y="1788"/>
                  </a:lnTo>
                  <a:lnTo>
                    <a:pt x="25" y="1887"/>
                  </a:lnTo>
                  <a:lnTo>
                    <a:pt x="75" y="1937"/>
                  </a:lnTo>
                  <a:lnTo>
                    <a:pt x="124" y="1986"/>
                  </a:lnTo>
                  <a:lnTo>
                    <a:pt x="199" y="2011"/>
                  </a:lnTo>
                  <a:lnTo>
                    <a:pt x="298" y="1986"/>
                  </a:lnTo>
                  <a:lnTo>
                    <a:pt x="348" y="1937"/>
                  </a:lnTo>
                  <a:lnTo>
                    <a:pt x="397" y="1887"/>
                  </a:lnTo>
                  <a:lnTo>
                    <a:pt x="422" y="1788"/>
                  </a:lnTo>
                  <a:lnTo>
                    <a:pt x="422" y="199"/>
                  </a:lnTo>
                  <a:lnTo>
                    <a:pt x="397" y="124"/>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6777;p70">
              <a:extLst>
                <a:ext uri="{FF2B5EF4-FFF2-40B4-BE49-F238E27FC236}">
                  <a16:creationId xmlns:a16="http://schemas.microsoft.com/office/drawing/2014/main" id="{4A58283D-98A5-C223-3526-136EF821EBFD}"/>
                </a:ext>
              </a:extLst>
            </p:cNvPr>
            <p:cNvSpPr/>
            <p:nvPr/>
          </p:nvSpPr>
          <p:spPr>
            <a:xfrm>
              <a:off x="4951375" y="4347675"/>
              <a:ext cx="42850" cy="42850"/>
            </a:xfrm>
            <a:custGeom>
              <a:avLst/>
              <a:gdLst/>
              <a:ahLst/>
              <a:cxnLst/>
              <a:rect l="l" t="t" r="r" b="b"/>
              <a:pathLst>
                <a:path w="1714" h="1714" extrusionOk="0">
                  <a:moveTo>
                    <a:pt x="869" y="398"/>
                  </a:moveTo>
                  <a:lnTo>
                    <a:pt x="944" y="423"/>
                  </a:lnTo>
                  <a:lnTo>
                    <a:pt x="1043" y="448"/>
                  </a:lnTo>
                  <a:lnTo>
                    <a:pt x="1118" y="497"/>
                  </a:lnTo>
                  <a:lnTo>
                    <a:pt x="1192" y="547"/>
                  </a:lnTo>
                  <a:lnTo>
                    <a:pt x="1242" y="596"/>
                  </a:lnTo>
                  <a:lnTo>
                    <a:pt x="1267" y="696"/>
                  </a:lnTo>
                  <a:lnTo>
                    <a:pt x="1291" y="770"/>
                  </a:lnTo>
                  <a:lnTo>
                    <a:pt x="1316" y="870"/>
                  </a:lnTo>
                  <a:lnTo>
                    <a:pt x="1291" y="944"/>
                  </a:lnTo>
                  <a:lnTo>
                    <a:pt x="1267" y="1043"/>
                  </a:lnTo>
                  <a:lnTo>
                    <a:pt x="1242" y="1118"/>
                  </a:lnTo>
                  <a:lnTo>
                    <a:pt x="1192" y="1167"/>
                  </a:lnTo>
                  <a:lnTo>
                    <a:pt x="1118" y="1242"/>
                  </a:lnTo>
                  <a:lnTo>
                    <a:pt x="1043" y="1267"/>
                  </a:lnTo>
                  <a:lnTo>
                    <a:pt x="944" y="1292"/>
                  </a:lnTo>
                  <a:lnTo>
                    <a:pt x="869" y="1316"/>
                  </a:lnTo>
                  <a:lnTo>
                    <a:pt x="770" y="1292"/>
                  </a:lnTo>
                  <a:lnTo>
                    <a:pt x="696" y="1267"/>
                  </a:lnTo>
                  <a:lnTo>
                    <a:pt x="621" y="1242"/>
                  </a:lnTo>
                  <a:lnTo>
                    <a:pt x="547" y="1167"/>
                  </a:lnTo>
                  <a:lnTo>
                    <a:pt x="497" y="1118"/>
                  </a:lnTo>
                  <a:lnTo>
                    <a:pt x="447" y="1043"/>
                  </a:lnTo>
                  <a:lnTo>
                    <a:pt x="423" y="944"/>
                  </a:lnTo>
                  <a:lnTo>
                    <a:pt x="423" y="870"/>
                  </a:lnTo>
                  <a:lnTo>
                    <a:pt x="423" y="770"/>
                  </a:lnTo>
                  <a:lnTo>
                    <a:pt x="447" y="696"/>
                  </a:lnTo>
                  <a:lnTo>
                    <a:pt x="497" y="596"/>
                  </a:lnTo>
                  <a:lnTo>
                    <a:pt x="547" y="547"/>
                  </a:lnTo>
                  <a:lnTo>
                    <a:pt x="621" y="497"/>
                  </a:lnTo>
                  <a:lnTo>
                    <a:pt x="696" y="448"/>
                  </a:lnTo>
                  <a:lnTo>
                    <a:pt x="770" y="423"/>
                  </a:lnTo>
                  <a:lnTo>
                    <a:pt x="869" y="398"/>
                  </a:lnTo>
                  <a:close/>
                  <a:moveTo>
                    <a:pt x="869" y="1"/>
                  </a:moveTo>
                  <a:lnTo>
                    <a:pt x="696" y="25"/>
                  </a:lnTo>
                  <a:lnTo>
                    <a:pt x="522" y="75"/>
                  </a:lnTo>
                  <a:lnTo>
                    <a:pt x="373" y="150"/>
                  </a:lnTo>
                  <a:lnTo>
                    <a:pt x="249" y="249"/>
                  </a:lnTo>
                  <a:lnTo>
                    <a:pt x="149" y="373"/>
                  </a:lnTo>
                  <a:lnTo>
                    <a:pt x="75" y="522"/>
                  </a:lnTo>
                  <a:lnTo>
                    <a:pt x="25" y="696"/>
                  </a:lnTo>
                  <a:lnTo>
                    <a:pt x="0" y="870"/>
                  </a:lnTo>
                  <a:lnTo>
                    <a:pt x="25" y="1043"/>
                  </a:lnTo>
                  <a:lnTo>
                    <a:pt x="75" y="1192"/>
                  </a:lnTo>
                  <a:lnTo>
                    <a:pt x="149" y="1341"/>
                  </a:lnTo>
                  <a:lnTo>
                    <a:pt x="249" y="1465"/>
                  </a:lnTo>
                  <a:lnTo>
                    <a:pt x="373" y="1565"/>
                  </a:lnTo>
                  <a:lnTo>
                    <a:pt x="522" y="1664"/>
                  </a:lnTo>
                  <a:lnTo>
                    <a:pt x="696" y="1714"/>
                  </a:lnTo>
                  <a:lnTo>
                    <a:pt x="1043" y="1714"/>
                  </a:lnTo>
                  <a:lnTo>
                    <a:pt x="1192" y="1664"/>
                  </a:lnTo>
                  <a:lnTo>
                    <a:pt x="1341" y="1565"/>
                  </a:lnTo>
                  <a:lnTo>
                    <a:pt x="1465" y="1465"/>
                  </a:lnTo>
                  <a:lnTo>
                    <a:pt x="1589" y="1341"/>
                  </a:lnTo>
                  <a:lnTo>
                    <a:pt x="1664" y="1192"/>
                  </a:lnTo>
                  <a:lnTo>
                    <a:pt x="1713" y="1043"/>
                  </a:lnTo>
                  <a:lnTo>
                    <a:pt x="1713" y="870"/>
                  </a:lnTo>
                  <a:lnTo>
                    <a:pt x="1713" y="696"/>
                  </a:lnTo>
                  <a:lnTo>
                    <a:pt x="1664" y="522"/>
                  </a:lnTo>
                  <a:lnTo>
                    <a:pt x="1589" y="373"/>
                  </a:lnTo>
                  <a:lnTo>
                    <a:pt x="1465" y="249"/>
                  </a:lnTo>
                  <a:lnTo>
                    <a:pt x="1341" y="150"/>
                  </a:lnTo>
                  <a:lnTo>
                    <a:pt x="1192" y="75"/>
                  </a:lnTo>
                  <a:lnTo>
                    <a:pt x="1043" y="25"/>
                  </a:lnTo>
                  <a:lnTo>
                    <a:pt x="8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6778;p70">
              <a:extLst>
                <a:ext uri="{FF2B5EF4-FFF2-40B4-BE49-F238E27FC236}">
                  <a16:creationId xmlns:a16="http://schemas.microsoft.com/office/drawing/2014/main" id="{D2D5645A-131F-D07F-9AAA-7C1308EE1D3D}"/>
                </a:ext>
              </a:extLst>
            </p:cNvPr>
            <p:cNvSpPr/>
            <p:nvPr/>
          </p:nvSpPr>
          <p:spPr>
            <a:xfrm>
              <a:off x="4893025" y="4360700"/>
              <a:ext cx="18025" cy="10600"/>
            </a:xfrm>
            <a:custGeom>
              <a:avLst/>
              <a:gdLst/>
              <a:ahLst/>
              <a:cxnLst/>
              <a:rect l="l" t="t" r="r" b="b"/>
              <a:pathLst>
                <a:path w="721" h="424" extrusionOk="0">
                  <a:moveTo>
                    <a:pt x="199" y="1"/>
                  </a:moveTo>
                  <a:lnTo>
                    <a:pt x="125" y="26"/>
                  </a:lnTo>
                  <a:lnTo>
                    <a:pt x="50" y="51"/>
                  </a:lnTo>
                  <a:lnTo>
                    <a:pt x="26" y="125"/>
                  </a:lnTo>
                  <a:lnTo>
                    <a:pt x="1" y="200"/>
                  </a:lnTo>
                  <a:lnTo>
                    <a:pt x="26" y="299"/>
                  </a:lnTo>
                  <a:lnTo>
                    <a:pt x="50" y="349"/>
                  </a:lnTo>
                  <a:lnTo>
                    <a:pt x="125" y="398"/>
                  </a:lnTo>
                  <a:lnTo>
                    <a:pt x="199" y="423"/>
                  </a:lnTo>
                  <a:lnTo>
                    <a:pt x="522" y="423"/>
                  </a:lnTo>
                  <a:lnTo>
                    <a:pt x="597" y="398"/>
                  </a:lnTo>
                  <a:lnTo>
                    <a:pt x="671" y="349"/>
                  </a:lnTo>
                  <a:lnTo>
                    <a:pt x="721" y="299"/>
                  </a:lnTo>
                  <a:lnTo>
                    <a:pt x="721" y="200"/>
                  </a:lnTo>
                  <a:lnTo>
                    <a:pt x="721" y="125"/>
                  </a:lnTo>
                  <a:lnTo>
                    <a:pt x="671" y="51"/>
                  </a:lnTo>
                  <a:lnTo>
                    <a:pt x="597" y="26"/>
                  </a:lnTo>
                  <a:lnTo>
                    <a:pt x="5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6779;p70">
              <a:extLst>
                <a:ext uri="{FF2B5EF4-FFF2-40B4-BE49-F238E27FC236}">
                  <a16:creationId xmlns:a16="http://schemas.microsoft.com/office/drawing/2014/main" id="{2A1EAC40-4527-9C2C-EA68-D662BE85C0DC}"/>
                </a:ext>
              </a:extLst>
            </p:cNvPr>
            <p:cNvSpPr/>
            <p:nvPr/>
          </p:nvSpPr>
          <p:spPr>
            <a:xfrm>
              <a:off x="4893025" y="4379325"/>
              <a:ext cx="36650" cy="9950"/>
            </a:xfrm>
            <a:custGeom>
              <a:avLst/>
              <a:gdLst/>
              <a:ahLst/>
              <a:cxnLst/>
              <a:rect l="l" t="t" r="r" b="b"/>
              <a:pathLst>
                <a:path w="1466" h="398" extrusionOk="0">
                  <a:moveTo>
                    <a:pt x="125" y="1"/>
                  </a:moveTo>
                  <a:lnTo>
                    <a:pt x="50" y="50"/>
                  </a:lnTo>
                  <a:lnTo>
                    <a:pt x="26" y="125"/>
                  </a:lnTo>
                  <a:lnTo>
                    <a:pt x="1" y="199"/>
                  </a:lnTo>
                  <a:lnTo>
                    <a:pt x="26" y="274"/>
                  </a:lnTo>
                  <a:lnTo>
                    <a:pt x="50" y="348"/>
                  </a:lnTo>
                  <a:lnTo>
                    <a:pt x="125" y="398"/>
                  </a:lnTo>
                  <a:lnTo>
                    <a:pt x="1341" y="398"/>
                  </a:lnTo>
                  <a:lnTo>
                    <a:pt x="1416" y="348"/>
                  </a:lnTo>
                  <a:lnTo>
                    <a:pt x="1466" y="274"/>
                  </a:lnTo>
                  <a:lnTo>
                    <a:pt x="1466" y="199"/>
                  </a:lnTo>
                  <a:lnTo>
                    <a:pt x="1466" y="125"/>
                  </a:lnTo>
                  <a:lnTo>
                    <a:pt x="1416" y="50"/>
                  </a:lnTo>
                  <a:lnTo>
                    <a:pt x="13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6780;p70">
              <a:extLst>
                <a:ext uri="{FF2B5EF4-FFF2-40B4-BE49-F238E27FC236}">
                  <a16:creationId xmlns:a16="http://schemas.microsoft.com/office/drawing/2014/main" id="{B31588E2-FD99-B1F5-5374-54E9B6243F4A}"/>
                </a:ext>
              </a:extLst>
            </p:cNvPr>
            <p:cNvSpPr/>
            <p:nvPr/>
          </p:nvSpPr>
          <p:spPr>
            <a:xfrm>
              <a:off x="4896750" y="4413475"/>
              <a:ext cx="90650" cy="47175"/>
            </a:xfrm>
            <a:custGeom>
              <a:avLst/>
              <a:gdLst/>
              <a:ahLst/>
              <a:cxnLst/>
              <a:rect l="l" t="t" r="r" b="b"/>
              <a:pathLst>
                <a:path w="3626" h="1887" extrusionOk="0">
                  <a:moveTo>
                    <a:pt x="472" y="0"/>
                  </a:moveTo>
                  <a:lnTo>
                    <a:pt x="373" y="25"/>
                  </a:lnTo>
                  <a:lnTo>
                    <a:pt x="299" y="50"/>
                  </a:lnTo>
                  <a:lnTo>
                    <a:pt x="199" y="75"/>
                  </a:lnTo>
                  <a:lnTo>
                    <a:pt x="125" y="149"/>
                  </a:lnTo>
                  <a:lnTo>
                    <a:pt x="75" y="224"/>
                  </a:lnTo>
                  <a:lnTo>
                    <a:pt x="26" y="298"/>
                  </a:lnTo>
                  <a:lnTo>
                    <a:pt x="1" y="397"/>
                  </a:lnTo>
                  <a:lnTo>
                    <a:pt x="1" y="497"/>
                  </a:lnTo>
                  <a:lnTo>
                    <a:pt x="1" y="1664"/>
                  </a:lnTo>
                  <a:lnTo>
                    <a:pt x="1" y="1763"/>
                  </a:lnTo>
                  <a:lnTo>
                    <a:pt x="50" y="1813"/>
                  </a:lnTo>
                  <a:lnTo>
                    <a:pt x="125" y="1862"/>
                  </a:lnTo>
                  <a:lnTo>
                    <a:pt x="199" y="1887"/>
                  </a:lnTo>
                  <a:lnTo>
                    <a:pt x="274" y="1862"/>
                  </a:lnTo>
                  <a:lnTo>
                    <a:pt x="348" y="1813"/>
                  </a:lnTo>
                  <a:lnTo>
                    <a:pt x="398" y="1763"/>
                  </a:lnTo>
                  <a:lnTo>
                    <a:pt x="398" y="1664"/>
                  </a:lnTo>
                  <a:lnTo>
                    <a:pt x="398" y="497"/>
                  </a:lnTo>
                  <a:lnTo>
                    <a:pt x="423" y="447"/>
                  </a:lnTo>
                  <a:lnTo>
                    <a:pt x="472" y="422"/>
                  </a:lnTo>
                  <a:lnTo>
                    <a:pt x="3129" y="422"/>
                  </a:lnTo>
                  <a:lnTo>
                    <a:pt x="3179" y="447"/>
                  </a:lnTo>
                  <a:lnTo>
                    <a:pt x="3203" y="497"/>
                  </a:lnTo>
                  <a:lnTo>
                    <a:pt x="3203" y="1664"/>
                  </a:lnTo>
                  <a:lnTo>
                    <a:pt x="3228" y="1763"/>
                  </a:lnTo>
                  <a:lnTo>
                    <a:pt x="3278" y="1813"/>
                  </a:lnTo>
                  <a:lnTo>
                    <a:pt x="3327" y="1862"/>
                  </a:lnTo>
                  <a:lnTo>
                    <a:pt x="3427" y="1887"/>
                  </a:lnTo>
                  <a:lnTo>
                    <a:pt x="3501" y="1862"/>
                  </a:lnTo>
                  <a:lnTo>
                    <a:pt x="3551" y="1813"/>
                  </a:lnTo>
                  <a:lnTo>
                    <a:pt x="3601" y="1763"/>
                  </a:lnTo>
                  <a:lnTo>
                    <a:pt x="3625" y="1664"/>
                  </a:lnTo>
                  <a:lnTo>
                    <a:pt x="3625" y="497"/>
                  </a:lnTo>
                  <a:lnTo>
                    <a:pt x="3601" y="397"/>
                  </a:lnTo>
                  <a:lnTo>
                    <a:pt x="3576" y="298"/>
                  </a:lnTo>
                  <a:lnTo>
                    <a:pt x="3551" y="224"/>
                  </a:lnTo>
                  <a:lnTo>
                    <a:pt x="3476" y="149"/>
                  </a:lnTo>
                  <a:lnTo>
                    <a:pt x="3402" y="75"/>
                  </a:lnTo>
                  <a:lnTo>
                    <a:pt x="3327" y="50"/>
                  </a:lnTo>
                  <a:lnTo>
                    <a:pt x="3228" y="25"/>
                  </a:lnTo>
                  <a:lnTo>
                    <a:pt x="3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6781;p70">
              <a:extLst>
                <a:ext uri="{FF2B5EF4-FFF2-40B4-BE49-F238E27FC236}">
                  <a16:creationId xmlns:a16="http://schemas.microsoft.com/office/drawing/2014/main" id="{30EF202F-539D-71DD-1116-AB36DC693BF7}"/>
                </a:ext>
              </a:extLst>
            </p:cNvPr>
            <p:cNvSpPr/>
            <p:nvPr/>
          </p:nvSpPr>
          <p:spPr>
            <a:xfrm>
              <a:off x="4907300" y="4208025"/>
              <a:ext cx="10575" cy="10575"/>
            </a:xfrm>
            <a:custGeom>
              <a:avLst/>
              <a:gdLst/>
              <a:ahLst/>
              <a:cxnLst/>
              <a:rect l="l" t="t" r="r" b="b"/>
              <a:pathLst>
                <a:path w="423" h="423" extrusionOk="0">
                  <a:moveTo>
                    <a:pt x="224" y="1"/>
                  </a:moveTo>
                  <a:lnTo>
                    <a:pt x="125" y="26"/>
                  </a:lnTo>
                  <a:lnTo>
                    <a:pt x="75" y="75"/>
                  </a:lnTo>
                  <a:lnTo>
                    <a:pt x="26" y="125"/>
                  </a:lnTo>
                  <a:lnTo>
                    <a:pt x="1" y="224"/>
                  </a:lnTo>
                  <a:lnTo>
                    <a:pt x="26" y="299"/>
                  </a:lnTo>
                  <a:lnTo>
                    <a:pt x="75" y="348"/>
                  </a:lnTo>
                  <a:lnTo>
                    <a:pt x="125" y="398"/>
                  </a:lnTo>
                  <a:lnTo>
                    <a:pt x="199" y="423"/>
                  </a:lnTo>
                  <a:lnTo>
                    <a:pt x="224" y="423"/>
                  </a:lnTo>
                  <a:lnTo>
                    <a:pt x="299" y="398"/>
                  </a:lnTo>
                  <a:lnTo>
                    <a:pt x="348" y="348"/>
                  </a:lnTo>
                  <a:lnTo>
                    <a:pt x="398" y="299"/>
                  </a:lnTo>
                  <a:lnTo>
                    <a:pt x="423" y="224"/>
                  </a:lnTo>
                  <a:lnTo>
                    <a:pt x="398" y="125"/>
                  </a:lnTo>
                  <a:lnTo>
                    <a:pt x="373" y="75"/>
                  </a:lnTo>
                  <a:lnTo>
                    <a:pt x="299" y="26"/>
                  </a:lnTo>
                  <a:lnTo>
                    <a:pt x="2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6782;p70">
              <a:extLst>
                <a:ext uri="{FF2B5EF4-FFF2-40B4-BE49-F238E27FC236}">
                  <a16:creationId xmlns:a16="http://schemas.microsoft.com/office/drawing/2014/main" id="{66A07C10-8F33-4842-B8D9-74783B8697BC}"/>
                </a:ext>
              </a:extLst>
            </p:cNvPr>
            <p:cNvSpPr/>
            <p:nvPr/>
          </p:nvSpPr>
          <p:spPr>
            <a:xfrm>
              <a:off x="4966275" y="4208025"/>
              <a:ext cx="9950" cy="10575"/>
            </a:xfrm>
            <a:custGeom>
              <a:avLst/>
              <a:gdLst/>
              <a:ahLst/>
              <a:cxnLst/>
              <a:rect l="l" t="t" r="r" b="b"/>
              <a:pathLst>
                <a:path w="398" h="423" extrusionOk="0">
                  <a:moveTo>
                    <a:pt x="199" y="1"/>
                  </a:moveTo>
                  <a:lnTo>
                    <a:pt x="124" y="26"/>
                  </a:lnTo>
                  <a:lnTo>
                    <a:pt x="50" y="75"/>
                  </a:lnTo>
                  <a:lnTo>
                    <a:pt x="0" y="125"/>
                  </a:lnTo>
                  <a:lnTo>
                    <a:pt x="0" y="224"/>
                  </a:lnTo>
                  <a:lnTo>
                    <a:pt x="0" y="299"/>
                  </a:lnTo>
                  <a:lnTo>
                    <a:pt x="50" y="348"/>
                  </a:lnTo>
                  <a:lnTo>
                    <a:pt x="124" y="398"/>
                  </a:lnTo>
                  <a:lnTo>
                    <a:pt x="199" y="423"/>
                  </a:lnTo>
                  <a:lnTo>
                    <a:pt x="273" y="398"/>
                  </a:lnTo>
                  <a:lnTo>
                    <a:pt x="348" y="348"/>
                  </a:lnTo>
                  <a:lnTo>
                    <a:pt x="398" y="299"/>
                  </a:lnTo>
                  <a:lnTo>
                    <a:pt x="398" y="224"/>
                  </a:lnTo>
                  <a:lnTo>
                    <a:pt x="398" y="125"/>
                  </a:lnTo>
                  <a:lnTo>
                    <a:pt x="348" y="75"/>
                  </a:lnTo>
                  <a:lnTo>
                    <a:pt x="273" y="26"/>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6783;p70">
              <a:extLst>
                <a:ext uri="{FF2B5EF4-FFF2-40B4-BE49-F238E27FC236}">
                  <a16:creationId xmlns:a16="http://schemas.microsoft.com/office/drawing/2014/main" id="{9FB46FB8-BAC5-58F6-F717-40FBC787959C}"/>
                </a:ext>
              </a:extLst>
            </p:cNvPr>
            <p:cNvSpPr/>
            <p:nvPr/>
          </p:nvSpPr>
          <p:spPr>
            <a:xfrm>
              <a:off x="4925925" y="4199350"/>
              <a:ext cx="31675" cy="42225"/>
            </a:xfrm>
            <a:custGeom>
              <a:avLst/>
              <a:gdLst/>
              <a:ahLst/>
              <a:cxnLst/>
              <a:rect l="l" t="t" r="r" b="b"/>
              <a:pathLst>
                <a:path w="1267" h="1689" extrusionOk="0">
                  <a:moveTo>
                    <a:pt x="646" y="422"/>
                  </a:moveTo>
                  <a:lnTo>
                    <a:pt x="696" y="447"/>
                  </a:lnTo>
                  <a:lnTo>
                    <a:pt x="770" y="472"/>
                  </a:lnTo>
                  <a:lnTo>
                    <a:pt x="795" y="522"/>
                  </a:lnTo>
                  <a:lnTo>
                    <a:pt x="820" y="596"/>
                  </a:lnTo>
                  <a:lnTo>
                    <a:pt x="870" y="1266"/>
                  </a:lnTo>
                  <a:lnTo>
                    <a:pt x="423" y="1266"/>
                  </a:lnTo>
                  <a:lnTo>
                    <a:pt x="472" y="596"/>
                  </a:lnTo>
                  <a:lnTo>
                    <a:pt x="472" y="522"/>
                  </a:lnTo>
                  <a:lnTo>
                    <a:pt x="522" y="472"/>
                  </a:lnTo>
                  <a:lnTo>
                    <a:pt x="572" y="447"/>
                  </a:lnTo>
                  <a:lnTo>
                    <a:pt x="646" y="422"/>
                  </a:lnTo>
                  <a:close/>
                  <a:moveTo>
                    <a:pt x="646" y="0"/>
                  </a:moveTo>
                  <a:lnTo>
                    <a:pt x="522" y="25"/>
                  </a:lnTo>
                  <a:lnTo>
                    <a:pt x="423" y="50"/>
                  </a:lnTo>
                  <a:lnTo>
                    <a:pt x="323" y="99"/>
                  </a:lnTo>
                  <a:lnTo>
                    <a:pt x="249" y="174"/>
                  </a:lnTo>
                  <a:lnTo>
                    <a:pt x="174" y="248"/>
                  </a:lnTo>
                  <a:lnTo>
                    <a:pt x="100" y="348"/>
                  </a:lnTo>
                  <a:lnTo>
                    <a:pt x="75" y="447"/>
                  </a:lnTo>
                  <a:lnTo>
                    <a:pt x="50" y="571"/>
                  </a:lnTo>
                  <a:lnTo>
                    <a:pt x="1" y="1291"/>
                  </a:lnTo>
                  <a:lnTo>
                    <a:pt x="1" y="1366"/>
                  </a:lnTo>
                  <a:lnTo>
                    <a:pt x="25" y="1440"/>
                  </a:lnTo>
                  <a:lnTo>
                    <a:pt x="50" y="1490"/>
                  </a:lnTo>
                  <a:lnTo>
                    <a:pt x="100" y="1564"/>
                  </a:lnTo>
                  <a:lnTo>
                    <a:pt x="174" y="1614"/>
                  </a:lnTo>
                  <a:lnTo>
                    <a:pt x="224" y="1639"/>
                  </a:lnTo>
                  <a:lnTo>
                    <a:pt x="298" y="1664"/>
                  </a:lnTo>
                  <a:lnTo>
                    <a:pt x="373" y="1688"/>
                  </a:lnTo>
                  <a:lnTo>
                    <a:pt x="894" y="1688"/>
                  </a:lnTo>
                  <a:lnTo>
                    <a:pt x="994" y="1664"/>
                  </a:lnTo>
                  <a:lnTo>
                    <a:pt x="1043" y="1639"/>
                  </a:lnTo>
                  <a:lnTo>
                    <a:pt x="1118" y="1614"/>
                  </a:lnTo>
                  <a:lnTo>
                    <a:pt x="1167" y="1564"/>
                  </a:lnTo>
                  <a:lnTo>
                    <a:pt x="1217" y="1490"/>
                  </a:lnTo>
                  <a:lnTo>
                    <a:pt x="1267" y="1440"/>
                  </a:lnTo>
                  <a:lnTo>
                    <a:pt x="1267" y="1366"/>
                  </a:lnTo>
                  <a:lnTo>
                    <a:pt x="1267" y="1291"/>
                  </a:lnTo>
                  <a:lnTo>
                    <a:pt x="1242" y="571"/>
                  </a:lnTo>
                  <a:lnTo>
                    <a:pt x="1217" y="447"/>
                  </a:lnTo>
                  <a:lnTo>
                    <a:pt x="1167" y="348"/>
                  </a:lnTo>
                  <a:lnTo>
                    <a:pt x="1118" y="248"/>
                  </a:lnTo>
                  <a:lnTo>
                    <a:pt x="1043" y="174"/>
                  </a:lnTo>
                  <a:lnTo>
                    <a:pt x="969" y="99"/>
                  </a:lnTo>
                  <a:lnTo>
                    <a:pt x="870" y="50"/>
                  </a:lnTo>
                  <a:lnTo>
                    <a:pt x="745" y="25"/>
                  </a:lnTo>
                  <a:lnTo>
                    <a:pt x="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6784;p70">
              <a:extLst>
                <a:ext uri="{FF2B5EF4-FFF2-40B4-BE49-F238E27FC236}">
                  <a16:creationId xmlns:a16="http://schemas.microsoft.com/office/drawing/2014/main" id="{3F4EE8FA-626E-1A40-3023-9743FE7DFC99}"/>
                </a:ext>
              </a:extLst>
            </p:cNvPr>
            <p:cNvSpPr/>
            <p:nvPr/>
          </p:nvSpPr>
          <p:spPr>
            <a:xfrm>
              <a:off x="4919100" y="4247750"/>
              <a:ext cx="45950" cy="18025"/>
            </a:xfrm>
            <a:custGeom>
              <a:avLst/>
              <a:gdLst/>
              <a:ahLst/>
              <a:cxnLst/>
              <a:rect l="l" t="t" r="r" b="b"/>
              <a:pathLst>
                <a:path w="1838" h="721" extrusionOk="0">
                  <a:moveTo>
                    <a:pt x="125" y="1"/>
                  </a:moveTo>
                  <a:lnTo>
                    <a:pt x="50" y="50"/>
                  </a:lnTo>
                  <a:lnTo>
                    <a:pt x="0" y="100"/>
                  </a:lnTo>
                  <a:lnTo>
                    <a:pt x="0" y="199"/>
                  </a:lnTo>
                  <a:lnTo>
                    <a:pt x="0" y="274"/>
                  </a:lnTo>
                  <a:lnTo>
                    <a:pt x="50" y="348"/>
                  </a:lnTo>
                  <a:lnTo>
                    <a:pt x="224" y="497"/>
                  </a:lnTo>
                  <a:lnTo>
                    <a:pt x="447" y="621"/>
                  </a:lnTo>
                  <a:lnTo>
                    <a:pt x="671" y="696"/>
                  </a:lnTo>
                  <a:lnTo>
                    <a:pt x="919" y="721"/>
                  </a:lnTo>
                  <a:lnTo>
                    <a:pt x="1167" y="696"/>
                  </a:lnTo>
                  <a:lnTo>
                    <a:pt x="1391" y="621"/>
                  </a:lnTo>
                  <a:lnTo>
                    <a:pt x="1614" y="497"/>
                  </a:lnTo>
                  <a:lnTo>
                    <a:pt x="1788" y="348"/>
                  </a:lnTo>
                  <a:lnTo>
                    <a:pt x="1838" y="274"/>
                  </a:lnTo>
                  <a:lnTo>
                    <a:pt x="1838" y="199"/>
                  </a:lnTo>
                  <a:lnTo>
                    <a:pt x="1813" y="100"/>
                  </a:lnTo>
                  <a:lnTo>
                    <a:pt x="1763" y="50"/>
                  </a:lnTo>
                  <a:lnTo>
                    <a:pt x="1689" y="1"/>
                  </a:lnTo>
                  <a:lnTo>
                    <a:pt x="1614" y="1"/>
                  </a:lnTo>
                  <a:lnTo>
                    <a:pt x="1540" y="25"/>
                  </a:lnTo>
                  <a:lnTo>
                    <a:pt x="1465" y="75"/>
                  </a:lnTo>
                  <a:lnTo>
                    <a:pt x="1366" y="174"/>
                  </a:lnTo>
                  <a:lnTo>
                    <a:pt x="1217" y="249"/>
                  </a:lnTo>
                  <a:lnTo>
                    <a:pt x="1068" y="299"/>
                  </a:lnTo>
                  <a:lnTo>
                    <a:pt x="919" y="323"/>
                  </a:lnTo>
                  <a:lnTo>
                    <a:pt x="745" y="299"/>
                  </a:lnTo>
                  <a:lnTo>
                    <a:pt x="596" y="249"/>
                  </a:lnTo>
                  <a:lnTo>
                    <a:pt x="472" y="174"/>
                  </a:lnTo>
                  <a:lnTo>
                    <a:pt x="348" y="75"/>
                  </a:lnTo>
                  <a:lnTo>
                    <a:pt x="298" y="25"/>
                  </a:lnTo>
                  <a:lnTo>
                    <a:pt x="1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6533;p70">
            <a:extLst>
              <a:ext uri="{FF2B5EF4-FFF2-40B4-BE49-F238E27FC236}">
                <a16:creationId xmlns:a16="http://schemas.microsoft.com/office/drawing/2014/main" id="{BDA8A1C4-A621-0D16-9A82-FE607EA78E74}"/>
              </a:ext>
            </a:extLst>
          </p:cNvPr>
          <p:cNvGrpSpPr/>
          <p:nvPr/>
        </p:nvGrpSpPr>
        <p:grpSpPr>
          <a:xfrm>
            <a:off x="3163931" y="1675679"/>
            <a:ext cx="276659" cy="331554"/>
            <a:chOff x="2542598" y="3419173"/>
            <a:chExt cx="270652" cy="352550"/>
          </a:xfrm>
        </p:grpSpPr>
        <p:sp>
          <p:nvSpPr>
            <p:cNvPr id="737" name="Google Shape;6534;p70">
              <a:extLst>
                <a:ext uri="{FF2B5EF4-FFF2-40B4-BE49-F238E27FC236}">
                  <a16:creationId xmlns:a16="http://schemas.microsoft.com/office/drawing/2014/main" id="{1035B1A6-C7AD-286D-E957-08138894390D}"/>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6536;p70">
              <a:extLst>
                <a:ext uri="{FF2B5EF4-FFF2-40B4-BE49-F238E27FC236}">
                  <a16:creationId xmlns:a16="http://schemas.microsoft.com/office/drawing/2014/main" id="{DB639649-C04A-0BD5-1BB4-FD73D3AD8A70}"/>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6537;p70">
              <a:extLst>
                <a:ext uri="{FF2B5EF4-FFF2-40B4-BE49-F238E27FC236}">
                  <a16:creationId xmlns:a16="http://schemas.microsoft.com/office/drawing/2014/main" id="{94720CEB-EB13-9A59-8171-F3F06D26DCA0}"/>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6538;p70">
              <a:extLst>
                <a:ext uri="{FF2B5EF4-FFF2-40B4-BE49-F238E27FC236}">
                  <a16:creationId xmlns:a16="http://schemas.microsoft.com/office/drawing/2014/main" id="{9382B831-912F-CF54-39E2-EB400675EA0C}"/>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6539;p70">
              <a:extLst>
                <a:ext uri="{FF2B5EF4-FFF2-40B4-BE49-F238E27FC236}">
                  <a16:creationId xmlns:a16="http://schemas.microsoft.com/office/drawing/2014/main" id="{3E76C513-BF0C-545C-AEDB-9902C04943B0}"/>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6540;p70">
              <a:extLst>
                <a:ext uri="{FF2B5EF4-FFF2-40B4-BE49-F238E27FC236}">
                  <a16:creationId xmlns:a16="http://schemas.microsoft.com/office/drawing/2014/main" id="{B7D29358-9A22-C0EC-A308-BAC7B7D28E1F}"/>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6541;p70">
              <a:extLst>
                <a:ext uri="{FF2B5EF4-FFF2-40B4-BE49-F238E27FC236}">
                  <a16:creationId xmlns:a16="http://schemas.microsoft.com/office/drawing/2014/main" id="{A04F9DF6-05D7-7270-B8A8-FAFCF42B5A4A}"/>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6542;p70">
              <a:extLst>
                <a:ext uri="{FF2B5EF4-FFF2-40B4-BE49-F238E27FC236}">
                  <a16:creationId xmlns:a16="http://schemas.microsoft.com/office/drawing/2014/main" id="{80E81C37-ED3C-2EA4-8F98-3E6A62E7E193}"/>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6543;p70">
              <a:extLst>
                <a:ext uri="{FF2B5EF4-FFF2-40B4-BE49-F238E27FC236}">
                  <a16:creationId xmlns:a16="http://schemas.microsoft.com/office/drawing/2014/main" id="{E096BDB0-DEF3-9EA1-C2BB-9CDA704B1770}"/>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6544;p70">
              <a:extLst>
                <a:ext uri="{FF2B5EF4-FFF2-40B4-BE49-F238E27FC236}">
                  <a16:creationId xmlns:a16="http://schemas.microsoft.com/office/drawing/2014/main" id="{73BCB733-0B15-AFC1-F540-3E4421D3CF32}"/>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6545;p70">
              <a:extLst>
                <a:ext uri="{FF2B5EF4-FFF2-40B4-BE49-F238E27FC236}">
                  <a16:creationId xmlns:a16="http://schemas.microsoft.com/office/drawing/2014/main" id="{26B8976F-55D3-F4E1-5731-4880C9EEFE75}"/>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6546;p70">
              <a:extLst>
                <a:ext uri="{FF2B5EF4-FFF2-40B4-BE49-F238E27FC236}">
                  <a16:creationId xmlns:a16="http://schemas.microsoft.com/office/drawing/2014/main" id="{8BF70719-1076-9768-3B05-FAA5EDE83A94}"/>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6547;p70">
              <a:extLst>
                <a:ext uri="{FF2B5EF4-FFF2-40B4-BE49-F238E27FC236}">
                  <a16:creationId xmlns:a16="http://schemas.microsoft.com/office/drawing/2014/main" id="{2F24164C-B2CB-3141-C52B-541A8C386FC2}"/>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6548;p70">
              <a:extLst>
                <a:ext uri="{FF2B5EF4-FFF2-40B4-BE49-F238E27FC236}">
                  <a16:creationId xmlns:a16="http://schemas.microsoft.com/office/drawing/2014/main" id="{4FDD1B40-6FDD-F911-A3FA-9A55949519A3}"/>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6549;p70">
              <a:extLst>
                <a:ext uri="{FF2B5EF4-FFF2-40B4-BE49-F238E27FC236}">
                  <a16:creationId xmlns:a16="http://schemas.microsoft.com/office/drawing/2014/main" id="{1FBF17D4-A63A-AE49-CCF0-38B8FD474865}"/>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6550;p70">
              <a:extLst>
                <a:ext uri="{FF2B5EF4-FFF2-40B4-BE49-F238E27FC236}">
                  <a16:creationId xmlns:a16="http://schemas.microsoft.com/office/drawing/2014/main" id="{94304A25-4342-F83B-A988-A251FB6BDE33}"/>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6551;p70">
              <a:extLst>
                <a:ext uri="{FF2B5EF4-FFF2-40B4-BE49-F238E27FC236}">
                  <a16:creationId xmlns:a16="http://schemas.microsoft.com/office/drawing/2014/main" id="{23959C50-0634-0744-63D7-937A5101EA21}"/>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6552;p70">
              <a:extLst>
                <a:ext uri="{FF2B5EF4-FFF2-40B4-BE49-F238E27FC236}">
                  <a16:creationId xmlns:a16="http://schemas.microsoft.com/office/drawing/2014/main" id="{742FB501-7A9B-E89F-4EC5-02DAC54F0B46}"/>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6553;p70">
              <a:extLst>
                <a:ext uri="{FF2B5EF4-FFF2-40B4-BE49-F238E27FC236}">
                  <a16:creationId xmlns:a16="http://schemas.microsoft.com/office/drawing/2014/main" id="{E9D46315-45BB-7683-2EB0-8CD3423D65B0}"/>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6554;p70">
              <a:extLst>
                <a:ext uri="{FF2B5EF4-FFF2-40B4-BE49-F238E27FC236}">
                  <a16:creationId xmlns:a16="http://schemas.microsoft.com/office/drawing/2014/main" id="{7D6C853E-24DD-0F10-E897-1143F33063E0}"/>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6555;p70">
              <a:extLst>
                <a:ext uri="{FF2B5EF4-FFF2-40B4-BE49-F238E27FC236}">
                  <a16:creationId xmlns:a16="http://schemas.microsoft.com/office/drawing/2014/main" id="{C1DED416-8534-DF38-4024-8F7BDFAD7706}"/>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6556;p70">
              <a:extLst>
                <a:ext uri="{FF2B5EF4-FFF2-40B4-BE49-F238E27FC236}">
                  <a16:creationId xmlns:a16="http://schemas.microsoft.com/office/drawing/2014/main" id="{F534B2BF-7F1C-F599-20F8-369329A33FCC}"/>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6533;p70">
            <a:extLst>
              <a:ext uri="{FF2B5EF4-FFF2-40B4-BE49-F238E27FC236}">
                <a16:creationId xmlns:a16="http://schemas.microsoft.com/office/drawing/2014/main" id="{FF795148-7D52-A14F-D313-EFB921E8D023}"/>
              </a:ext>
            </a:extLst>
          </p:cNvPr>
          <p:cNvGrpSpPr/>
          <p:nvPr/>
        </p:nvGrpSpPr>
        <p:grpSpPr>
          <a:xfrm>
            <a:off x="4082020" y="1661271"/>
            <a:ext cx="276659" cy="331554"/>
            <a:chOff x="2542598" y="3419173"/>
            <a:chExt cx="270652" cy="352550"/>
          </a:xfrm>
        </p:grpSpPr>
        <p:sp>
          <p:nvSpPr>
            <p:cNvPr id="760" name="Google Shape;6534;p70">
              <a:extLst>
                <a:ext uri="{FF2B5EF4-FFF2-40B4-BE49-F238E27FC236}">
                  <a16:creationId xmlns:a16="http://schemas.microsoft.com/office/drawing/2014/main" id="{5BBB10F0-DA6C-96FE-380E-90EB95A1194B}"/>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6536;p70">
              <a:extLst>
                <a:ext uri="{FF2B5EF4-FFF2-40B4-BE49-F238E27FC236}">
                  <a16:creationId xmlns:a16="http://schemas.microsoft.com/office/drawing/2014/main" id="{47A7B0DE-289D-DDF7-5DAA-AE6DA9B7FD47}"/>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6537;p70">
              <a:extLst>
                <a:ext uri="{FF2B5EF4-FFF2-40B4-BE49-F238E27FC236}">
                  <a16:creationId xmlns:a16="http://schemas.microsoft.com/office/drawing/2014/main" id="{81D2B2AE-0108-959A-90AD-7C7FC0DE526E}"/>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6538;p70">
              <a:extLst>
                <a:ext uri="{FF2B5EF4-FFF2-40B4-BE49-F238E27FC236}">
                  <a16:creationId xmlns:a16="http://schemas.microsoft.com/office/drawing/2014/main" id="{A550866E-502B-6A76-41B7-C4DCF26549AF}"/>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6539;p70">
              <a:extLst>
                <a:ext uri="{FF2B5EF4-FFF2-40B4-BE49-F238E27FC236}">
                  <a16:creationId xmlns:a16="http://schemas.microsoft.com/office/drawing/2014/main" id="{32B1A5D5-BB2E-98DE-20C0-2699ED140CB8}"/>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6540;p70">
              <a:extLst>
                <a:ext uri="{FF2B5EF4-FFF2-40B4-BE49-F238E27FC236}">
                  <a16:creationId xmlns:a16="http://schemas.microsoft.com/office/drawing/2014/main" id="{56C40A0E-144D-FCA4-B264-DA38DE332566}"/>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6541;p70">
              <a:extLst>
                <a:ext uri="{FF2B5EF4-FFF2-40B4-BE49-F238E27FC236}">
                  <a16:creationId xmlns:a16="http://schemas.microsoft.com/office/drawing/2014/main" id="{49E1C56B-4583-7294-29D3-292D4DE2BC42}"/>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6542;p70">
              <a:extLst>
                <a:ext uri="{FF2B5EF4-FFF2-40B4-BE49-F238E27FC236}">
                  <a16:creationId xmlns:a16="http://schemas.microsoft.com/office/drawing/2014/main" id="{36F7987A-D867-2947-F2C2-621CA4166D4E}"/>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6543;p70">
              <a:extLst>
                <a:ext uri="{FF2B5EF4-FFF2-40B4-BE49-F238E27FC236}">
                  <a16:creationId xmlns:a16="http://schemas.microsoft.com/office/drawing/2014/main" id="{FB0079EC-C405-D1F6-0D91-7C859D089072}"/>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6544;p70">
              <a:extLst>
                <a:ext uri="{FF2B5EF4-FFF2-40B4-BE49-F238E27FC236}">
                  <a16:creationId xmlns:a16="http://schemas.microsoft.com/office/drawing/2014/main" id="{E0EDF9FA-8F5C-E37B-B757-30EB560D94CF}"/>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6545;p70">
              <a:extLst>
                <a:ext uri="{FF2B5EF4-FFF2-40B4-BE49-F238E27FC236}">
                  <a16:creationId xmlns:a16="http://schemas.microsoft.com/office/drawing/2014/main" id="{BA55210F-41D6-0EC9-4930-785B01FC9091}"/>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6546;p70">
              <a:extLst>
                <a:ext uri="{FF2B5EF4-FFF2-40B4-BE49-F238E27FC236}">
                  <a16:creationId xmlns:a16="http://schemas.microsoft.com/office/drawing/2014/main" id="{B686F47A-3F31-9896-5A49-B8B17140BF47}"/>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6547;p70">
              <a:extLst>
                <a:ext uri="{FF2B5EF4-FFF2-40B4-BE49-F238E27FC236}">
                  <a16:creationId xmlns:a16="http://schemas.microsoft.com/office/drawing/2014/main" id="{2531CEFE-2174-B74B-B331-24F2A821F817}"/>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6548;p70">
              <a:extLst>
                <a:ext uri="{FF2B5EF4-FFF2-40B4-BE49-F238E27FC236}">
                  <a16:creationId xmlns:a16="http://schemas.microsoft.com/office/drawing/2014/main" id="{E25E1E32-2905-7634-7A89-E2B1AF46E072}"/>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6549;p70">
              <a:extLst>
                <a:ext uri="{FF2B5EF4-FFF2-40B4-BE49-F238E27FC236}">
                  <a16:creationId xmlns:a16="http://schemas.microsoft.com/office/drawing/2014/main" id="{4CA55357-436D-8F40-001E-DB86C049C68A}"/>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6550;p70">
              <a:extLst>
                <a:ext uri="{FF2B5EF4-FFF2-40B4-BE49-F238E27FC236}">
                  <a16:creationId xmlns:a16="http://schemas.microsoft.com/office/drawing/2014/main" id="{AFFB4ADE-856C-FC29-EF56-57743731E54E}"/>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6551;p70">
              <a:extLst>
                <a:ext uri="{FF2B5EF4-FFF2-40B4-BE49-F238E27FC236}">
                  <a16:creationId xmlns:a16="http://schemas.microsoft.com/office/drawing/2014/main" id="{F241B86A-68D2-492C-6BB6-9D0362E7B059}"/>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6552;p70">
              <a:extLst>
                <a:ext uri="{FF2B5EF4-FFF2-40B4-BE49-F238E27FC236}">
                  <a16:creationId xmlns:a16="http://schemas.microsoft.com/office/drawing/2014/main" id="{05CFAAC7-D16B-D02C-777C-02EF8B0FF6C4}"/>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6553;p70">
              <a:extLst>
                <a:ext uri="{FF2B5EF4-FFF2-40B4-BE49-F238E27FC236}">
                  <a16:creationId xmlns:a16="http://schemas.microsoft.com/office/drawing/2014/main" id="{9176D031-6E67-557C-D190-31959B5F0142}"/>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6554;p70">
              <a:extLst>
                <a:ext uri="{FF2B5EF4-FFF2-40B4-BE49-F238E27FC236}">
                  <a16:creationId xmlns:a16="http://schemas.microsoft.com/office/drawing/2014/main" id="{A0D5E590-5FEF-38CD-6A11-10DE18BCD7D8}"/>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6555;p70">
              <a:extLst>
                <a:ext uri="{FF2B5EF4-FFF2-40B4-BE49-F238E27FC236}">
                  <a16:creationId xmlns:a16="http://schemas.microsoft.com/office/drawing/2014/main" id="{7D55F959-5D14-2CAF-BD95-578B7883FAF2}"/>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6556;p70">
              <a:extLst>
                <a:ext uri="{FF2B5EF4-FFF2-40B4-BE49-F238E27FC236}">
                  <a16:creationId xmlns:a16="http://schemas.microsoft.com/office/drawing/2014/main" id="{65E74573-1D9B-0FD2-8B23-EF11918A7715}"/>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6533;p70">
            <a:extLst>
              <a:ext uri="{FF2B5EF4-FFF2-40B4-BE49-F238E27FC236}">
                <a16:creationId xmlns:a16="http://schemas.microsoft.com/office/drawing/2014/main" id="{FD965CDC-F02F-AFEA-21F1-653E0CCF0ECE}"/>
              </a:ext>
            </a:extLst>
          </p:cNvPr>
          <p:cNvGrpSpPr/>
          <p:nvPr/>
        </p:nvGrpSpPr>
        <p:grpSpPr>
          <a:xfrm>
            <a:off x="4539220" y="1664901"/>
            <a:ext cx="276659" cy="331554"/>
            <a:chOff x="2542598" y="3419173"/>
            <a:chExt cx="270652" cy="352550"/>
          </a:xfrm>
        </p:grpSpPr>
        <p:sp>
          <p:nvSpPr>
            <p:cNvPr id="783" name="Google Shape;6534;p70">
              <a:extLst>
                <a:ext uri="{FF2B5EF4-FFF2-40B4-BE49-F238E27FC236}">
                  <a16:creationId xmlns:a16="http://schemas.microsoft.com/office/drawing/2014/main" id="{22AB17A4-23BD-B78E-22A7-CE2261A316E3}"/>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6536;p70">
              <a:extLst>
                <a:ext uri="{FF2B5EF4-FFF2-40B4-BE49-F238E27FC236}">
                  <a16:creationId xmlns:a16="http://schemas.microsoft.com/office/drawing/2014/main" id="{21D744E9-A740-1C0C-057B-D7BFA87ACF5E}"/>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6537;p70">
              <a:extLst>
                <a:ext uri="{FF2B5EF4-FFF2-40B4-BE49-F238E27FC236}">
                  <a16:creationId xmlns:a16="http://schemas.microsoft.com/office/drawing/2014/main" id="{DD6C3F88-A8A3-D31D-1EDD-781AD50FB22B}"/>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6538;p70">
              <a:extLst>
                <a:ext uri="{FF2B5EF4-FFF2-40B4-BE49-F238E27FC236}">
                  <a16:creationId xmlns:a16="http://schemas.microsoft.com/office/drawing/2014/main" id="{E9B1AD5C-61BE-4CE9-56E4-348D7D353725}"/>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6539;p70">
              <a:extLst>
                <a:ext uri="{FF2B5EF4-FFF2-40B4-BE49-F238E27FC236}">
                  <a16:creationId xmlns:a16="http://schemas.microsoft.com/office/drawing/2014/main" id="{1C997CF0-AE4B-6E6C-7956-8E0B034629F4}"/>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6540;p70">
              <a:extLst>
                <a:ext uri="{FF2B5EF4-FFF2-40B4-BE49-F238E27FC236}">
                  <a16:creationId xmlns:a16="http://schemas.microsoft.com/office/drawing/2014/main" id="{46992FB4-0091-4D02-5302-84A9C7552F7A}"/>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6541;p70">
              <a:extLst>
                <a:ext uri="{FF2B5EF4-FFF2-40B4-BE49-F238E27FC236}">
                  <a16:creationId xmlns:a16="http://schemas.microsoft.com/office/drawing/2014/main" id="{36E70F2B-5920-DE85-CE78-46C6100E41CF}"/>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6542;p70">
              <a:extLst>
                <a:ext uri="{FF2B5EF4-FFF2-40B4-BE49-F238E27FC236}">
                  <a16:creationId xmlns:a16="http://schemas.microsoft.com/office/drawing/2014/main" id="{16A5D061-11B2-C416-D5BD-2C4E1A1BAF2F}"/>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6543;p70">
              <a:extLst>
                <a:ext uri="{FF2B5EF4-FFF2-40B4-BE49-F238E27FC236}">
                  <a16:creationId xmlns:a16="http://schemas.microsoft.com/office/drawing/2014/main" id="{8E27FE58-ADF1-23AB-B31B-F866AC44C6D0}"/>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6544;p70">
              <a:extLst>
                <a:ext uri="{FF2B5EF4-FFF2-40B4-BE49-F238E27FC236}">
                  <a16:creationId xmlns:a16="http://schemas.microsoft.com/office/drawing/2014/main" id="{13EF3905-697B-03F4-84E7-03E934B8B78C}"/>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6545;p70">
              <a:extLst>
                <a:ext uri="{FF2B5EF4-FFF2-40B4-BE49-F238E27FC236}">
                  <a16:creationId xmlns:a16="http://schemas.microsoft.com/office/drawing/2014/main" id="{2F1CBA10-168D-D71F-5FDA-ADF4DE427C11}"/>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6546;p70">
              <a:extLst>
                <a:ext uri="{FF2B5EF4-FFF2-40B4-BE49-F238E27FC236}">
                  <a16:creationId xmlns:a16="http://schemas.microsoft.com/office/drawing/2014/main" id="{49AD78BA-37FD-075A-1150-AC451D3AC41C}"/>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6547;p70">
              <a:extLst>
                <a:ext uri="{FF2B5EF4-FFF2-40B4-BE49-F238E27FC236}">
                  <a16:creationId xmlns:a16="http://schemas.microsoft.com/office/drawing/2014/main" id="{EF2E09F9-4990-6265-DBE3-A679B11B5465}"/>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6548;p70">
              <a:extLst>
                <a:ext uri="{FF2B5EF4-FFF2-40B4-BE49-F238E27FC236}">
                  <a16:creationId xmlns:a16="http://schemas.microsoft.com/office/drawing/2014/main" id="{B03A3E68-3039-41FA-A3DE-9028800BB8F1}"/>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6549;p70">
              <a:extLst>
                <a:ext uri="{FF2B5EF4-FFF2-40B4-BE49-F238E27FC236}">
                  <a16:creationId xmlns:a16="http://schemas.microsoft.com/office/drawing/2014/main" id="{34849BF7-EA60-363B-6AB3-2484143A3EE6}"/>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6550;p70">
              <a:extLst>
                <a:ext uri="{FF2B5EF4-FFF2-40B4-BE49-F238E27FC236}">
                  <a16:creationId xmlns:a16="http://schemas.microsoft.com/office/drawing/2014/main" id="{28060058-6F4A-A237-9AA3-4D4E79074C98}"/>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6551;p70">
              <a:extLst>
                <a:ext uri="{FF2B5EF4-FFF2-40B4-BE49-F238E27FC236}">
                  <a16:creationId xmlns:a16="http://schemas.microsoft.com/office/drawing/2014/main" id="{A3E33584-8196-D306-072A-4A0FA559334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6552;p70">
              <a:extLst>
                <a:ext uri="{FF2B5EF4-FFF2-40B4-BE49-F238E27FC236}">
                  <a16:creationId xmlns:a16="http://schemas.microsoft.com/office/drawing/2014/main" id="{B102C3AF-DA96-CC87-95E8-A867F683550A}"/>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6553;p70">
              <a:extLst>
                <a:ext uri="{FF2B5EF4-FFF2-40B4-BE49-F238E27FC236}">
                  <a16:creationId xmlns:a16="http://schemas.microsoft.com/office/drawing/2014/main" id="{AEBD9B38-9215-51CB-588E-86FE5AEEFFB2}"/>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6554;p70">
              <a:extLst>
                <a:ext uri="{FF2B5EF4-FFF2-40B4-BE49-F238E27FC236}">
                  <a16:creationId xmlns:a16="http://schemas.microsoft.com/office/drawing/2014/main" id="{5C00FCC3-3B9D-F547-DEC9-411F0DBAAED5}"/>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6555;p70">
              <a:extLst>
                <a:ext uri="{FF2B5EF4-FFF2-40B4-BE49-F238E27FC236}">
                  <a16:creationId xmlns:a16="http://schemas.microsoft.com/office/drawing/2014/main" id="{5E1F29C3-8631-8A23-3507-E8E799B421A3}"/>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6556;p70">
              <a:extLst>
                <a:ext uri="{FF2B5EF4-FFF2-40B4-BE49-F238E27FC236}">
                  <a16:creationId xmlns:a16="http://schemas.microsoft.com/office/drawing/2014/main" id="{DD76F9BA-28D6-6D09-6FD1-0C0C2122F6C1}"/>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6533;p70">
            <a:extLst>
              <a:ext uri="{FF2B5EF4-FFF2-40B4-BE49-F238E27FC236}">
                <a16:creationId xmlns:a16="http://schemas.microsoft.com/office/drawing/2014/main" id="{3DD113D4-2378-1C28-EB21-0C567E231323}"/>
              </a:ext>
            </a:extLst>
          </p:cNvPr>
          <p:cNvGrpSpPr/>
          <p:nvPr/>
        </p:nvGrpSpPr>
        <p:grpSpPr>
          <a:xfrm>
            <a:off x="4970182" y="1667239"/>
            <a:ext cx="276659" cy="331554"/>
            <a:chOff x="2542598" y="3419173"/>
            <a:chExt cx="270652" cy="352550"/>
          </a:xfrm>
        </p:grpSpPr>
        <p:sp>
          <p:nvSpPr>
            <p:cNvPr id="806" name="Google Shape;6534;p70">
              <a:extLst>
                <a:ext uri="{FF2B5EF4-FFF2-40B4-BE49-F238E27FC236}">
                  <a16:creationId xmlns:a16="http://schemas.microsoft.com/office/drawing/2014/main" id="{14D21A1F-8F8F-C77C-69B2-E6D97385AC8E}"/>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6536;p70">
              <a:extLst>
                <a:ext uri="{FF2B5EF4-FFF2-40B4-BE49-F238E27FC236}">
                  <a16:creationId xmlns:a16="http://schemas.microsoft.com/office/drawing/2014/main" id="{DCA9B1D2-4F1D-58AD-F8F1-D65C7825B5F5}"/>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6537;p70">
              <a:extLst>
                <a:ext uri="{FF2B5EF4-FFF2-40B4-BE49-F238E27FC236}">
                  <a16:creationId xmlns:a16="http://schemas.microsoft.com/office/drawing/2014/main" id="{5FD679DD-8EE2-D5DB-06DD-D849A5E8761D}"/>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6538;p70">
              <a:extLst>
                <a:ext uri="{FF2B5EF4-FFF2-40B4-BE49-F238E27FC236}">
                  <a16:creationId xmlns:a16="http://schemas.microsoft.com/office/drawing/2014/main" id="{0F25DE3A-4931-7DF5-A866-1744F03C2270}"/>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6539;p70">
              <a:extLst>
                <a:ext uri="{FF2B5EF4-FFF2-40B4-BE49-F238E27FC236}">
                  <a16:creationId xmlns:a16="http://schemas.microsoft.com/office/drawing/2014/main" id="{CA96236F-BED9-4FBD-80E1-B40E9EBFA484}"/>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6540;p70">
              <a:extLst>
                <a:ext uri="{FF2B5EF4-FFF2-40B4-BE49-F238E27FC236}">
                  <a16:creationId xmlns:a16="http://schemas.microsoft.com/office/drawing/2014/main" id="{E6462EA2-BB9F-3AA0-AC09-FDD2828BB466}"/>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6541;p70">
              <a:extLst>
                <a:ext uri="{FF2B5EF4-FFF2-40B4-BE49-F238E27FC236}">
                  <a16:creationId xmlns:a16="http://schemas.microsoft.com/office/drawing/2014/main" id="{B0079266-59AB-B7D6-2504-DD2CBA74DC1A}"/>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6542;p70">
              <a:extLst>
                <a:ext uri="{FF2B5EF4-FFF2-40B4-BE49-F238E27FC236}">
                  <a16:creationId xmlns:a16="http://schemas.microsoft.com/office/drawing/2014/main" id="{C6227E92-ABCA-6566-0415-66B07D52CB3D}"/>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6543;p70">
              <a:extLst>
                <a:ext uri="{FF2B5EF4-FFF2-40B4-BE49-F238E27FC236}">
                  <a16:creationId xmlns:a16="http://schemas.microsoft.com/office/drawing/2014/main" id="{71225622-948C-0782-769C-AE67B59DA239}"/>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6544;p70">
              <a:extLst>
                <a:ext uri="{FF2B5EF4-FFF2-40B4-BE49-F238E27FC236}">
                  <a16:creationId xmlns:a16="http://schemas.microsoft.com/office/drawing/2014/main" id="{6F8276DB-9191-5CA9-A0D9-35384E043937}"/>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6545;p70">
              <a:extLst>
                <a:ext uri="{FF2B5EF4-FFF2-40B4-BE49-F238E27FC236}">
                  <a16:creationId xmlns:a16="http://schemas.microsoft.com/office/drawing/2014/main" id="{B1DE9412-AA3B-6BF7-C106-62D0890934AB}"/>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6546;p70">
              <a:extLst>
                <a:ext uri="{FF2B5EF4-FFF2-40B4-BE49-F238E27FC236}">
                  <a16:creationId xmlns:a16="http://schemas.microsoft.com/office/drawing/2014/main" id="{6E229BCA-1E9A-4629-279E-C4180211F2A7}"/>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6547;p70">
              <a:extLst>
                <a:ext uri="{FF2B5EF4-FFF2-40B4-BE49-F238E27FC236}">
                  <a16:creationId xmlns:a16="http://schemas.microsoft.com/office/drawing/2014/main" id="{872076BB-7C4D-D3EC-4628-2B4FF52ACFFE}"/>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6548;p70">
              <a:extLst>
                <a:ext uri="{FF2B5EF4-FFF2-40B4-BE49-F238E27FC236}">
                  <a16:creationId xmlns:a16="http://schemas.microsoft.com/office/drawing/2014/main" id="{F7ADD8BF-9A66-4526-2C02-BF4848BA1A59}"/>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6549;p70">
              <a:extLst>
                <a:ext uri="{FF2B5EF4-FFF2-40B4-BE49-F238E27FC236}">
                  <a16:creationId xmlns:a16="http://schemas.microsoft.com/office/drawing/2014/main" id="{450BD08C-EC6B-7DA5-61DF-759A01175470}"/>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6550;p70">
              <a:extLst>
                <a:ext uri="{FF2B5EF4-FFF2-40B4-BE49-F238E27FC236}">
                  <a16:creationId xmlns:a16="http://schemas.microsoft.com/office/drawing/2014/main" id="{18140A29-8913-FA5B-CE3E-642AB9A27C43}"/>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6551;p70">
              <a:extLst>
                <a:ext uri="{FF2B5EF4-FFF2-40B4-BE49-F238E27FC236}">
                  <a16:creationId xmlns:a16="http://schemas.microsoft.com/office/drawing/2014/main" id="{1241B913-02D9-BD36-EFF4-7C5B361791D4}"/>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6552;p70">
              <a:extLst>
                <a:ext uri="{FF2B5EF4-FFF2-40B4-BE49-F238E27FC236}">
                  <a16:creationId xmlns:a16="http://schemas.microsoft.com/office/drawing/2014/main" id="{18B2B495-1546-F8D6-F978-597735B54F0A}"/>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6553;p70">
              <a:extLst>
                <a:ext uri="{FF2B5EF4-FFF2-40B4-BE49-F238E27FC236}">
                  <a16:creationId xmlns:a16="http://schemas.microsoft.com/office/drawing/2014/main" id="{0F221E2F-4FC9-A49A-3B22-BBAC56A55531}"/>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6554;p70">
              <a:extLst>
                <a:ext uri="{FF2B5EF4-FFF2-40B4-BE49-F238E27FC236}">
                  <a16:creationId xmlns:a16="http://schemas.microsoft.com/office/drawing/2014/main" id="{4CA2D9E4-4EFC-EF2C-E849-4781E76296D5}"/>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6555;p70">
              <a:extLst>
                <a:ext uri="{FF2B5EF4-FFF2-40B4-BE49-F238E27FC236}">
                  <a16:creationId xmlns:a16="http://schemas.microsoft.com/office/drawing/2014/main" id="{37316A56-CBA7-EFEE-A871-CDD48472DFED}"/>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6556;p70">
              <a:extLst>
                <a:ext uri="{FF2B5EF4-FFF2-40B4-BE49-F238E27FC236}">
                  <a16:creationId xmlns:a16="http://schemas.microsoft.com/office/drawing/2014/main" id="{84C26736-03CB-719D-986A-8F0CDD3DD95A}"/>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6533;p70">
            <a:extLst>
              <a:ext uri="{FF2B5EF4-FFF2-40B4-BE49-F238E27FC236}">
                <a16:creationId xmlns:a16="http://schemas.microsoft.com/office/drawing/2014/main" id="{17673FD1-DF9D-72E4-7E8D-6DEA354B93EA}"/>
              </a:ext>
            </a:extLst>
          </p:cNvPr>
          <p:cNvGrpSpPr/>
          <p:nvPr/>
        </p:nvGrpSpPr>
        <p:grpSpPr>
          <a:xfrm>
            <a:off x="6904894" y="1694818"/>
            <a:ext cx="276659" cy="331554"/>
            <a:chOff x="2542598" y="3419173"/>
            <a:chExt cx="270652" cy="352550"/>
          </a:xfrm>
        </p:grpSpPr>
        <p:sp>
          <p:nvSpPr>
            <p:cNvPr id="829" name="Google Shape;6534;p70">
              <a:extLst>
                <a:ext uri="{FF2B5EF4-FFF2-40B4-BE49-F238E27FC236}">
                  <a16:creationId xmlns:a16="http://schemas.microsoft.com/office/drawing/2014/main" id="{476147DD-D94F-7FFD-2B61-7D3D7C5090A4}"/>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6536;p70">
              <a:extLst>
                <a:ext uri="{FF2B5EF4-FFF2-40B4-BE49-F238E27FC236}">
                  <a16:creationId xmlns:a16="http://schemas.microsoft.com/office/drawing/2014/main" id="{86DAF997-072B-FE38-730E-270331C1A41A}"/>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6537;p70">
              <a:extLst>
                <a:ext uri="{FF2B5EF4-FFF2-40B4-BE49-F238E27FC236}">
                  <a16:creationId xmlns:a16="http://schemas.microsoft.com/office/drawing/2014/main" id="{244FB572-68C7-7FC4-0597-9012D95DA0C6}"/>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6538;p70">
              <a:extLst>
                <a:ext uri="{FF2B5EF4-FFF2-40B4-BE49-F238E27FC236}">
                  <a16:creationId xmlns:a16="http://schemas.microsoft.com/office/drawing/2014/main" id="{31374116-A84D-5F7F-961E-BC03D7508BE7}"/>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6539;p70">
              <a:extLst>
                <a:ext uri="{FF2B5EF4-FFF2-40B4-BE49-F238E27FC236}">
                  <a16:creationId xmlns:a16="http://schemas.microsoft.com/office/drawing/2014/main" id="{BE54704F-47EC-103C-AA5D-FE340678CF8A}"/>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6540;p70">
              <a:extLst>
                <a:ext uri="{FF2B5EF4-FFF2-40B4-BE49-F238E27FC236}">
                  <a16:creationId xmlns:a16="http://schemas.microsoft.com/office/drawing/2014/main" id="{9C2DF8DF-CFD7-3A96-B8E5-1287B2578919}"/>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6541;p70">
              <a:extLst>
                <a:ext uri="{FF2B5EF4-FFF2-40B4-BE49-F238E27FC236}">
                  <a16:creationId xmlns:a16="http://schemas.microsoft.com/office/drawing/2014/main" id="{F07AF6AB-9762-AC5D-06D2-D46C0E38264A}"/>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6542;p70">
              <a:extLst>
                <a:ext uri="{FF2B5EF4-FFF2-40B4-BE49-F238E27FC236}">
                  <a16:creationId xmlns:a16="http://schemas.microsoft.com/office/drawing/2014/main" id="{51E9576E-CFD7-33F4-19D4-5FE0877A803E}"/>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6543;p70">
              <a:extLst>
                <a:ext uri="{FF2B5EF4-FFF2-40B4-BE49-F238E27FC236}">
                  <a16:creationId xmlns:a16="http://schemas.microsoft.com/office/drawing/2014/main" id="{1AD79438-A226-29DF-5109-6885E56F5499}"/>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6544;p70">
              <a:extLst>
                <a:ext uri="{FF2B5EF4-FFF2-40B4-BE49-F238E27FC236}">
                  <a16:creationId xmlns:a16="http://schemas.microsoft.com/office/drawing/2014/main" id="{2862C63F-B731-AEAD-A179-09E24ACC6806}"/>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6545;p70">
              <a:extLst>
                <a:ext uri="{FF2B5EF4-FFF2-40B4-BE49-F238E27FC236}">
                  <a16:creationId xmlns:a16="http://schemas.microsoft.com/office/drawing/2014/main" id="{150CD8EC-CC91-288E-F4D3-7446F7D953BB}"/>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6546;p70">
              <a:extLst>
                <a:ext uri="{FF2B5EF4-FFF2-40B4-BE49-F238E27FC236}">
                  <a16:creationId xmlns:a16="http://schemas.microsoft.com/office/drawing/2014/main" id="{3FA5D239-1034-EED4-4B54-AE63BD600C51}"/>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6547;p70">
              <a:extLst>
                <a:ext uri="{FF2B5EF4-FFF2-40B4-BE49-F238E27FC236}">
                  <a16:creationId xmlns:a16="http://schemas.microsoft.com/office/drawing/2014/main" id="{73B75BC7-A3F1-194D-EC49-282BE6466EF2}"/>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6548;p70">
              <a:extLst>
                <a:ext uri="{FF2B5EF4-FFF2-40B4-BE49-F238E27FC236}">
                  <a16:creationId xmlns:a16="http://schemas.microsoft.com/office/drawing/2014/main" id="{F4C86B45-340E-4975-9BB6-185A400C385D}"/>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6549;p70">
              <a:extLst>
                <a:ext uri="{FF2B5EF4-FFF2-40B4-BE49-F238E27FC236}">
                  <a16:creationId xmlns:a16="http://schemas.microsoft.com/office/drawing/2014/main" id="{F61E380C-CDBE-1A00-6AEA-BC5921F4E94F}"/>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6550;p70">
              <a:extLst>
                <a:ext uri="{FF2B5EF4-FFF2-40B4-BE49-F238E27FC236}">
                  <a16:creationId xmlns:a16="http://schemas.microsoft.com/office/drawing/2014/main" id="{EB328BB0-8E1E-90A1-2EBA-FC3F9A44F0AB}"/>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6551;p70">
              <a:extLst>
                <a:ext uri="{FF2B5EF4-FFF2-40B4-BE49-F238E27FC236}">
                  <a16:creationId xmlns:a16="http://schemas.microsoft.com/office/drawing/2014/main" id="{B3E73907-4D8E-20F8-01D2-E5207F692348}"/>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6552;p70">
              <a:extLst>
                <a:ext uri="{FF2B5EF4-FFF2-40B4-BE49-F238E27FC236}">
                  <a16:creationId xmlns:a16="http://schemas.microsoft.com/office/drawing/2014/main" id="{689822E3-2CC4-5ADB-6E54-D11DF08E2454}"/>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6553;p70">
              <a:extLst>
                <a:ext uri="{FF2B5EF4-FFF2-40B4-BE49-F238E27FC236}">
                  <a16:creationId xmlns:a16="http://schemas.microsoft.com/office/drawing/2014/main" id="{9990826F-5405-34C1-23C6-361034676C9C}"/>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6554;p70">
              <a:extLst>
                <a:ext uri="{FF2B5EF4-FFF2-40B4-BE49-F238E27FC236}">
                  <a16:creationId xmlns:a16="http://schemas.microsoft.com/office/drawing/2014/main" id="{DA959BC8-EAFC-ECEC-5E38-332185DBFF14}"/>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6555;p70">
              <a:extLst>
                <a:ext uri="{FF2B5EF4-FFF2-40B4-BE49-F238E27FC236}">
                  <a16:creationId xmlns:a16="http://schemas.microsoft.com/office/drawing/2014/main" id="{8FA7A35A-519F-4D95-E9F3-8864BB8FC581}"/>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6556;p70">
              <a:extLst>
                <a:ext uri="{FF2B5EF4-FFF2-40B4-BE49-F238E27FC236}">
                  <a16:creationId xmlns:a16="http://schemas.microsoft.com/office/drawing/2014/main" id="{5CE0DC56-6BC2-54CE-F01F-ACC0A4BE16FE}"/>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6533;p70">
            <a:extLst>
              <a:ext uri="{FF2B5EF4-FFF2-40B4-BE49-F238E27FC236}">
                <a16:creationId xmlns:a16="http://schemas.microsoft.com/office/drawing/2014/main" id="{8A987794-0C12-A830-0709-C7161C06950D}"/>
              </a:ext>
            </a:extLst>
          </p:cNvPr>
          <p:cNvGrpSpPr/>
          <p:nvPr/>
        </p:nvGrpSpPr>
        <p:grpSpPr>
          <a:xfrm>
            <a:off x="5491720" y="1672049"/>
            <a:ext cx="276659" cy="331554"/>
            <a:chOff x="2542598" y="3419173"/>
            <a:chExt cx="270652" cy="352550"/>
          </a:xfrm>
        </p:grpSpPr>
        <p:sp>
          <p:nvSpPr>
            <p:cNvPr id="852" name="Google Shape;6534;p70">
              <a:extLst>
                <a:ext uri="{FF2B5EF4-FFF2-40B4-BE49-F238E27FC236}">
                  <a16:creationId xmlns:a16="http://schemas.microsoft.com/office/drawing/2014/main" id="{E885086E-A34E-8761-5D30-EA4ADC2C948B}"/>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6536;p70">
              <a:extLst>
                <a:ext uri="{FF2B5EF4-FFF2-40B4-BE49-F238E27FC236}">
                  <a16:creationId xmlns:a16="http://schemas.microsoft.com/office/drawing/2014/main" id="{ED50E26D-C155-CC66-2CDC-3D767C6B3B0D}"/>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6537;p70">
              <a:extLst>
                <a:ext uri="{FF2B5EF4-FFF2-40B4-BE49-F238E27FC236}">
                  <a16:creationId xmlns:a16="http://schemas.microsoft.com/office/drawing/2014/main" id="{513EB18C-CC6C-D390-B862-390D666943E5}"/>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6538;p70">
              <a:extLst>
                <a:ext uri="{FF2B5EF4-FFF2-40B4-BE49-F238E27FC236}">
                  <a16:creationId xmlns:a16="http://schemas.microsoft.com/office/drawing/2014/main" id="{540C11ED-A92A-C808-3535-18B7C3EF96C9}"/>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6539;p70">
              <a:extLst>
                <a:ext uri="{FF2B5EF4-FFF2-40B4-BE49-F238E27FC236}">
                  <a16:creationId xmlns:a16="http://schemas.microsoft.com/office/drawing/2014/main" id="{69A3ABFF-E564-0CA4-8D5F-4B4D6F88DFE5}"/>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6540;p70">
              <a:extLst>
                <a:ext uri="{FF2B5EF4-FFF2-40B4-BE49-F238E27FC236}">
                  <a16:creationId xmlns:a16="http://schemas.microsoft.com/office/drawing/2014/main" id="{DCA4DB40-090A-BAFD-A313-191449733D41}"/>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6541;p70">
              <a:extLst>
                <a:ext uri="{FF2B5EF4-FFF2-40B4-BE49-F238E27FC236}">
                  <a16:creationId xmlns:a16="http://schemas.microsoft.com/office/drawing/2014/main" id="{FE502A52-6DCD-7FE3-4158-7BB2E4BF1A8A}"/>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6542;p70">
              <a:extLst>
                <a:ext uri="{FF2B5EF4-FFF2-40B4-BE49-F238E27FC236}">
                  <a16:creationId xmlns:a16="http://schemas.microsoft.com/office/drawing/2014/main" id="{F53FDF6D-F7FB-3D0E-08FC-F2A1376D2BEB}"/>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6543;p70">
              <a:extLst>
                <a:ext uri="{FF2B5EF4-FFF2-40B4-BE49-F238E27FC236}">
                  <a16:creationId xmlns:a16="http://schemas.microsoft.com/office/drawing/2014/main" id="{5F340365-C710-A98D-B327-F2CBC766288E}"/>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6544;p70">
              <a:extLst>
                <a:ext uri="{FF2B5EF4-FFF2-40B4-BE49-F238E27FC236}">
                  <a16:creationId xmlns:a16="http://schemas.microsoft.com/office/drawing/2014/main" id="{2F1E9496-60A8-2D68-064A-C2273BC256AF}"/>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6545;p70">
              <a:extLst>
                <a:ext uri="{FF2B5EF4-FFF2-40B4-BE49-F238E27FC236}">
                  <a16:creationId xmlns:a16="http://schemas.microsoft.com/office/drawing/2014/main" id="{2695D403-5265-1BEA-63A7-B86E468EBD70}"/>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6546;p70">
              <a:extLst>
                <a:ext uri="{FF2B5EF4-FFF2-40B4-BE49-F238E27FC236}">
                  <a16:creationId xmlns:a16="http://schemas.microsoft.com/office/drawing/2014/main" id="{24564182-8BEE-3442-A102-33EE4C1659C6}"/>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6547;p70">
              <a:extLst>
                <a:ext uri="{FF2B5EF4-FFF2-40B4-BE49-F238E27FC236}">
                  <a16:creationId xmlns:a16="http://schemas.microsoft.com/office/drawing/2014/main" id="{3D2F3249-8116-96CF-8F2E-5762DBAA5CBE}"/>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6548;p70">
              <a:extLst>
                <a:ext uri="{FF2B5EF4-FFF2-40B4-BE49-F238E27FC236}">
                  <a16:creationId xmlns:a16="http://schemas.microsoft.com/office/drawing/2014/main" id="{42AD356A-62BC-9D1C-B693-B0EF71D52812}"/>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6549;p70">
              <a:extLst>
                <a:ext uri="{FF2B5EF4-FFF2-40B4-BE49-F238E27FC236}">
                  <a16:creationId xmlns:a16="http://schemas.microsoft.com/office/drawing/2014/main" id="{C7FA09C2-4DB1-D2A6-E9BD-924EF3A31467}"/>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6550;p70">
              <a:extLst>
                <a:ext uri="{FF2B5EF4-FFF2-40B4-BE49-F238E27FC236}">
                  <a16:creationId xmlns:a16="http://schemas.microsoft.com/office/drawing/2014/main" id="{C53BD6FD-4FFC-7476-5E6F-74AA05DAB249}"/>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6551;p70">
              <a:extLst>
                <a:ext uri="{FF2B5EF4-FFF2-40B4-BE49-F238E27FC236}">
                  <a16:creationId xmlns:a16="http://schemas.microsoft.com/office/drawing/2014/main" id="{79130815-0B6D-70C1-A80E-E333C4BA31C5}"/>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6552;p70">
              <a:extLst>
                <a:ext uri="{FF2B5EF4-FFF2-40B4-BE49-F238E27FC236}">
                  <a16:creationId xmlns:a16="http://schemas.microsoft.com/office/drawing/2014/main" id="{A2D34895-6559-85F8-864E-F0A0D4BE7A56}"/>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6553;p70">
              <a:extLst>
                <a:ext uri="{FF2B5EF4-FFF2-40B4-BE49-F238E27FC236}">
                  <a16:creationId xmlns:a16="http://schemas.microsoft.com/office/drawing/2014/main" id="{BAED0ACA-1621-8B56-39C9-B58E6CBD6BBC}"/>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6554;p70">
              <a:extLst>
                <a:ext uri="{FF2B5EF4-FFF2-40B4-BE49-F238E27FC236}">
                  <a16:creationId xmlns:a16="http://schemas.microsoft.com/office/drawing/2014/main" id="{67FD1D29-0F91-D237-CC49-CA27249BFF4A}"/>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6555;p70">
              <a:extLst>
                <a:ext uri="{FF2B5EF4-FFF2-40B4-BE49-F238E27FC236}">
                  <a16:creationId xmlns:a16="http://schemas.microsoft.com/office/drawing/2014/main" id="{0D38EE20-C65E-2273-CCA9-D0061CA59C9B}"/>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6556;p70">
              <a:extLst>
                <a:ext uri="{FF2B5EF4-FFF2-40B4-BE49-F238E27FC236}">
                  <a16:creationId xmlns:a16="http://schemas.microsoft.com/office/drawing/2014/main" id="{BA96D11D-EC8C-183B-7E09-806306B10AC2}"/>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6533;p70">
            <a:extLst>
              <a:ext uri="{FF2B5EF4-FFF2-40B4-BE49-F238E27FC236}">
                <a16:creationId xmlns:a16="http://schemas.microsoft.com/office/drawing/2014/main" id="{88161E12-D2D7-6E4E-DE73-C25682C18F34}"/>
              </a:ext>
            </a:extLst>
          </p:cNvPr>
          <p:cNvGrpSpPr/>
          <p:nvPr/>
        </p:nvGrpSpPr>
        <p:grpSpPr>
          <a:xfrm>
            <a:off x="5948920" y="1675679"/>
            <a:ext cx="276659" cy="331554"/>
            <a:chOff x="2542598" y="3419173"/>
            <a:chExt cx="270652" cy="352550"/>
          </a:xfrm>
        </p:grpSpPr>
        <p:sp>
          <p:nvSpPr>
            <p:cNvPr id="875" name="Google Shape;6534;p70">
              <a:extLst>
                <a:ext uri="{FF2B5EF4-FFF2-40B4-BE49-F238E27FC236}">
                  <a16:creationId xmlns:a16="http://schemas.microsoft.com/office/drawing/2014/main" id="{E08C4EF6-9F5A-BF32-77D0-7737048EFB01}"/>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6536;p70">
              <a:extLst>
                <a:ext uri="{FF2B5EF4-FFF2-40B4-BE49-F238E27FC236}">
                  <a16:creationId xmlns:a16="http://schemas.microsoft.com/office/drawing/2014/main" id="{5D3FD7B4-C87A-D1C9-68C6-316E690BF661}"/>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6537;p70">
              <a:extLst>
                <a:ext uri="{FF2B5EF4-FFF2-40B4-BE49-F238E27FC236}">
                  <a16:creationId xmlns:a16="http://schemas.microsoft.com/office/drawing/2014/main" id="{8051A161-D6CB-B084-9E8C-41E2F706D586}"/>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6538;p70">
              <a:extLst>
                <a:ext uri="{FF2B5EF4-FFF2-40B4-BE49-F238E27FC236}">
                  <a16:creationId xmlns:a16="http://schemas.microsoft.com/office/drawing/2014/main" id="{85643BD7-5060-8E1B-409E-F0E3A0D4407A}"/>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6539;p70">
              <a:extLst>
                <a:ext uri="{FF2B5EF4-FFF2-40B4-BE49-F238E27FC236}">
                  <a16:creationId xmlns:a16="http://schemas.microsoft.com/office/drawing/2014/main" id="{AA392EE4-E9C7-008C-FA5C-E1A6DEA9239E}"/>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6540;p70">
              <a:extLst>
                <a:ext uri="{FF2B5EF4-FFF2-40B4-BE49-F238E27FC236}">
                  <a16:creationId xmlns:a16="http://schemas.microsoft.com/office/drawing/2014/main" id="{7628F3C4-6A5E-C663-BB1B-D0DD5454BB62}"/>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6541;p70">
              <a:extLst>
                <a:ext uri="{FF2B5EF4-FFF2-40B4-BE49-F238E27FC236}">
                  <a16:creationId xmlns:a16="http://schemas.microsoft.com/office/drawing/2014/main" id="{A316BA79-F631-6F3A-04D0-6A52A293A903}"/>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6542;p70">
              <a:extLst>
                <a:ext uri="{FF2B5EF4-FFF2-40B4-BE49-F238E27FC236}">
                  <a16:creationId xmlns:a16="http://schemas.microsoft.com/office/drawing/2014/main" id="{5A0B5476-394C-FE94-39EC-85AC4A3A5FFD}"/>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6543;p70">
              <a:extLst>
                <a:ext uri="{FF2B5EF4-FFF2-40B4-BE49-F238E27FC236}">
                  <a16:creationId xmlns:a16="http://schemas.microsoft.com/office/drawing/2014/main" id="{EDD37FA4-5E1E-E6E2-75C4-F278B8698C93}"/>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6544;p70">
              <a:extLst>
                <a:ext uri="{FF2B5EF4-FFF2-40B4-BE49-F238E27FC236}">
                  <a16:creationId xmlns:a16="http://schemas.microsoft.com/office/drawing/2014/main" id="{94C583D4-E4EC-00B1-F806-61C6575BC60D}"/>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6545;p70">
              <a:extLst>
                <a:ext uri="{FF2B5EF4-FFF2-40B4-BE49-F238E27FC236}">
                  <a16:creationId xmlns:a16="http://schemas.microsoft.com/office/drawing/2014/main" id="{E4BC8F49-3E43-0182-DB9D-6BB346ED5F2A}"/>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6546;p70">
              <a:extLst>
                <a:ext uri="{FF2B5EF4-FFF2-40B4-BE49-F238E27FC236}">
                  <a16:creationId xmlns:a16="http://schemas.microsoft.com/office/drawing/2014/main" id="{38E0F3A0-E398-02AA-314E-8002031D7048}"/>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6547;p70">
              <a:extLst>
                <a:ext uri="{FF2B5EF4-FFF2-40B4-BE49-F238E27FC236}">
                  <a16:creationId xmlns:a16="http://schemas.microsoft.com/office/drawing/2014/main" id="{872DF2AA-CE87-31FA-4EE8-7521415B8407}"/>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6548;p70">
              <a:extLst>
                <a:ext uri="{FF2B5EF4-FFF2-40B4-BE49-F238E27FC236}">
                  <a16:creationId xmlns:a16="http://schemas.microsoft.com/office/drawing/2014/main" id="{7C0F2496-3520-F67A-19AF-DA06610224D4}"/>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6549;p70">
              <a:extLst>
                <a:ext uri="{FF2B5EF4-FFF2-40B4-BE49-F238E27FC236}">
                  <a16:creationId xmlns:a16="http://schemas.microsoft.com/office/drawing/2014/main" id="{5BAE0DF3-A15C-3993-AC73-5351986A3C36}"/>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6550;p70">
              <a:extLst>
                <a:ext uri="{FF2B5EF4-FFF2-40B4-BE49-F238E27FC236}">
                  <a16:creationId xmlns:a16="http://schemas.microsoft.com/office/drawing/2014/main" id="{AB901988-44F2-15C8-B61A-8A6E89A1F66D}"/>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6551;p70">
              <a:extLst>
                <a:ext uri="{FF2B5EF4-FFF2-40B4-BE49-F238E27FC236}">
                  <a16:creationId xmlns:a16="http://schemas.microsoft.com/office/drawing/2014/main" id="{55B0260E-8281-90E1-1EEB-A1BFC7974CCC}"/>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6552;p70">
              <a:extLst>
                <a:ext uri="{FF2B5EF4-FFF2-40B4-BE49-F238E27FC236}">
                  <a16:creationId xmlns:a16="http://schemas.microsoft.com/office/drawing/2014/main" id="{FEEC8D10-3E08-6FE3-80FC-2DEB200B9244}"/>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6553;p70">
              <a:extLst>
                <a:ext uri="{FF2B5EF4-FFF2-40B4-BE49-F238E27FC236}">
                  <a16:creationId xmlns:a16="http://schemas.microsoft.com/office/drawing/2014/main" id="{5078F856-96D3-5185-6D25-E89F84CC9C62}"/>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6554;p70">
              <a:extLst>
                <a:ext uri="{FF2B5EF4-FFF2-40B4-BE49-F238E27FC236}">
                  <a16:creationId xmlns:a16="http://schemas.microsoft.com/office/drawing/2014/main" id="{C2CA8032-8FCD-50F7-8957-DF6DB4CBF923}"/>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6555;p70">
              <a:extLst>
                <a:ext uri="{FF2B5EF4-FFF2-40B4-BE49-F238E27FC236}">
                  <a16:creationId xmlns:a16="http://schemas.microsoft.com/office/drawing/2014/main" id="{EE9524A6-3751-17CA-BAFC-D00EA7F977B2}"/>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6556;p70">
              <a:extLst>
                <a:ext uri="{FF2B5EF4-FFF2-40B4-BE49-F238E27FC236}">
                  <a16:creationId xmlns:a16="http://schemas.microsoft.com/office/drawing/2014/main" id="{8F372068-79AF-3E25-92CB-BCFCED751659}"/>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6533;p70">
            <a:extLst>
              <a:ext uri="{FF2B5EF4-FFF2-40B4-BE49-F238E27FC236}">
                <a16:creationId xmlns:a16="http://schemas.microsoft.com/office/drawing/2014/main" id="{EA3F2859-3986-E6CB-EB54-3E00A04C4F6B}"/>
              </a:ext>
            </a:extLst>
          </p:cNvPr>
          <p:cNvGrpSpPr/>
          <p:nvPr/>
        </p:nvGrpSpPr>
        <p:grpSpPr>
          <a:xfrm>
            <a:off x="6379882" y="1678017"/>
            <a:ext cx="276659" cy="331554"/>
            <a:chOff x="2542598" y="3419173"/>
            <a:chExt cx="270652" cy="352550"/>
          </a:xfrm>
        </p:grpSpPr>
        <p:sp>
          <p:nvSpPr>
            <p:cNvPr id="898" name="Google Shape;6534;p70">
              <a:extLst>
                <a:ext uri="{FF2B5EF4-FFF2-40B4-BE49-F238E27FC236}">
                  <a16:creationId xmlns:a16="http://schemas.microsoft.com/office/drawing/2014/main" id="{E874B168-A4B2-65BD-5C3B-227FBD56BA14}"/>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6536;p70">
              <a:extLst>
                <a:ext uri="{FF2B5EF4-FFF2-40B4-BE49-F238E27FC236}">
                  <a16:creationId xmlns:a16="http://schemas.microsoft.com/office/drawing/2014/main" id="{4CC0DA45-4EFB-4106-8CFE-091AD7E54C60}"/>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6537;p70">
              <a:extLst>
                <a:ext uri="{FF2B5EF4-FFF2-40B4-BE49-F238E27FC236}">
                  <a16:creationId xmlns:a16="http://schemas.microsoft.com/office/drawing/2014/main" id="{AFAC93D3-3905-9414-7CA2-1B6013119F89}"/>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6538;p70">
              <a:extLst>
                <a:ext uri="{FF2B5EF4-FFF2-40B4-BE49-F238E27FC236}">
                  <a16:creationId xmlns:a16="http://schemas.microsoft.com/office/drawing/2014/main" id="{2EE52DBC-E58C-D975-FC7D-FAEF3FA9CCE2}"/>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6539;p70">
              <a:extLst>
                <a:ext uri="{FF2B5EF4-FFF2-40B4-BE49-F238E27FC236}">
                  <a16:creationId xmlns:a16="http://schemas.microsoft.com/office/drawing/2014/main" id="{DFCD3937-503C-0332-6CED-4963779A7E3C}"/>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6540;p70">
              <a:extLst>
                <a:ext uri="{FF2B5EF4-FFF2-40B4-BE49-F238E27FC236}">
                  <a16:creationId xmlns:a16="http://schemas.microsoft.com/office/drawing/2014/main" id="{1498F64F-5086-FB8B-AF4C-03A2A3C4C204}"/>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6541;p70">
              <a:extLst>
                <a:ext uri="{FF2B5EF4-FFF2-40B4-BE49-F238E27FC236}">
                  <a16:creationId xmlns:a16="http://schemas.microsoft.com/office/drawing/2014/main" id="{48661810-19E2-289C-BAF0-1AEF423569C5}"/>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6542;p70">
              <a:extLst>
                <a:ext uri="{FF2B5EF4-FFF2-40B4-BE49-F238E27FC236}">
                  <a16:creationId xmlns:a16="http://schemas.microsoft.com/office/drawing/2014/main" id="{D181649D-C39C-0320-7575-2C358E20DF80}"/>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6543;p70">
              <a:extLst>
                <a:ext uri="{FF2B5EF4-FFF2-40B4-BE49-F238E27FC236}">
                  <a16:creationId xmlns:a16="http://schemas.microsoft.com/office/drawing/2014/main" id="{E750C1E0-8CC2-79C4-29C9-789257F8ACB3}"/>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6544;p70">
              <a:extLst>
                <a:ext uri="{FF2B5EF4-FFF2-40B4-BE49-F238E27FC236}">
                  <a16:creationId xmlns:a16="http://schemas.microsoft.com/office/drawing/2014/main" id="{8D626E4F-FC6B-063C-6BBE-815A73AB37C6}"/>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6545;p70">
              <a:extLst>
                <a:ext uri="{FF2B5EF4-FFF2-40B4-BE49-F238E27FC236}">
                  <a16:creationId xmlns:a16="http://schemas.microsoft.com/office/drawing/2014/main" id="{17800DF4-D654-50FB-7E11-CBDBB688E3A2}"/>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6546;p70">
              <a:extLst>
                <a:ext uri="{FF2B5EF4-FFF2-40B4-BE49-F238E27FC236}">
                  <a16:creationId xmlns:a16="http://schemas.microsoft.com/office/drawing/2014/main" id="{DB735B43-DF9C-A3C2-1A58-EEFB6D1334B0}"/>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6547;p70">
              <a:extLst>
                <a:ext uri="{FF2B5EF4-FFF2-40B4-BE49-F238E27FC236}">
                  <a16:creationId xmlns:a16="http://schemas.microsoft.com/office/drawing/2014/main" id="{8318F845-5EF1-DE49-ADA1-A879F3F27766}"/>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6548;p70">
              <a:extLst>
                <a:ext uri="{FF2B5EF4-FFF2-40B4-BE49-F238E27FC236}">
                  <a16:creationId xmlns:a16="http://schemas.microsoft.com/office/drawing/2014/main" id="{97169D62-48C6-988A-5408-148831B0FACC}"/>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6549;p70">
              <a:extLst>
                <a:ext uri="{FF2B5EF4-FFF2-40B4-BE49-F238E27FC236}">
                  <a16:creationId xmlns:a16="http://schemas.microsoft.com/office/drawing/2014/main" id="{566FA065-F414-0FF9-9DCA-F10F56FC2AAE}"/>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6550;p70">
              <a:extLst>
                <a:ext uri="{FF2B5EF4-FFF2-40B4-BE49-F238E27FC236}">
                  <a16:creationId xmlns:a16="http://schemas.microsoft.com/office/drawing/2014/main" id="{C2548677-B8C4-ED15-F9F5-0F0CD19465AD}"/>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6551;p70">
              <a:extLst>
                <a:ext uri="{FF2B5EF4-FFF2-40B4-BE49-F238E27FC236}">
                  <a16:creationId xmlns:a16="http://schemas.microsoft.com/office/drawing/2014/main" id="{ACE25A29-ED57-BA0D-C3A5-D8550A9FA118}"/>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6552;p70">
              <a:extLst>
                <a:ext uri="{FF2B5EF4-FFF2-40B4-BE49-F238E27FC236}">
                  <a16:creationId xmlns:a16="http://schemas.microsoft.com/office/drawing/2014/main" id="{2FE436B7-33EF-0D92-902D-EEE67B383FA5}"/>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6553;p70">
              <a:extLst>
                <a:ext uri="{FF2B5EF4-FFF2-40B4-BE49-F238E27FC236}">
                  <a16:creationId xmlns:a16="http://schemas.microsoft.com/office/drawing/2014/main" id="{EE979CFA-3E93-4215-C245-B302E634D904}"/>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6554;p70">
              <a:extLst>
                <a:ext uri="{FF2B5EF4-FFF2-40B4-BE49-F238E27FC236}">
                  <a16:creationId xmlns:a16="http://schemas.microsoft.com/office/drawing/2014/main" id="{B6EF1446-F1C5-020A-EB9D-E010C36FFEE1}"/>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6555;p70">
              <a:extLst>
                <a:ext uri="{FF2B5EF4-FFF2-40B4-BE49-F238E27FC236}">
                  <a16:creationId xmlns:a16="http://schemas.microsoft.com/office/drawing/2014/main" id="{BA9CF2BC-B1E6-0EB7-EBF0-CAA4849F4616}"/>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6556;p70">
              <a:extLst>
                <a:ext uri="{FF2B5EF4-FFF2-40B4-BE49-F238E27FC236}">
                  <a16:creationId xmlns:a16="http://schemas.microsoft.com/office/drawing/2014/main" id="{C008BF3E-FC7A-5AF1-5D11-F5CB90A8FCAE}"/>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TextBox 919">
            <a:extLst>
              <a:ext uri="{FF2B5EF4-FFF2-40B4-BE49-F238E27FC236}">
                <a16:creationId xmlns:a16="http://schemas.microsoft.com/office/drawing/2014/main" id="{949DDF07-70AD-D969-006A-7C79DDF8ABFB}"/>
              </a:ext>
            </a:extLst>
          </p:cNvPr>
          <p:cNvSpPr txBox="1"/>
          <p:nvPr/>
        </p:nvSpPr>
        <p:spPr>
          <a:xfrm>
            <a:off x="7581615" y="1844339"/>
            <a:ext cx="1078603" cy="246205"/>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000" dirty="0" err="1">
                <a:solidFill>
                  <a:schemeClr val="dk1"/>
                </a:solidFill>
                <a:latin typeface="Coiny"/>
                <a:ea typeface="Coiny"/>
                <a:cs typeface="Coiny"/>
                <a:sym typeface="Coiny"/>
              </a:rPr>
              <a:t>Book_Mutex</a:t>
            </a:r>
            <a:endParaRPr lang="en-US" sz="1000" dirty="0">
              <a:solidFill>
                <a:schemeClr val="dk1"/>
              </a:solidFill>
              <a:latin typeface="Coiny"/>
              <a:ea typeface="Coiny"/>
              <a:cs typeface="Coiny"/>
              <a:sym typeface="Coiny"/>
            </a:endParaRPr>
          </a:p>
        </p:txBody>
      </p:sp>
      <p:sp>
        <p:nvSpPr>
          <p:cNvPr id="921" name="TextBox 920">
            <a:extLst>
              <a:ext uri="{FF2B5EF4-FFF2-40B4-BE49-F238E27FC236}">
                <a16:creationId xmlns:a16="http://schemas.microsoft.com/office/drawing/2014/main" id="{D2EE142F-532A-752F-10FB-1733CFA2AFF2}"/>
              </a:ext>
            </a:extLst>
          </p:cNvPr>
          <p:cNvSpPr txBox="1"/>
          <p:nvPr/>
        </p:nvSpPr>
        <p:spPr>
          <a:xfrm>
            <a:off x="7581615" y="2362252"/>
            <a:ext cx="1078603" cy="246205"/>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000" dirty="0" err="1">
                <a:solidFill>
                  <a:schemeClr val="dk1"/>
                </a:solidFill>
                <a:latin typeface="Coiny"/>
                <a:ea typeface="Coiny"/>
                <a:cs typeface="Coiny"/>
                <a:sym typeface="Coiny"/>
              </a:rPr>
              <a:t>Table_Mutex</a:t>
            </a:r>
            <a:endParaRPr lang="en-US" sz="1000" dirty="0">
              <a:solidFill>
                <a:schemeClr val="dk1"/>
              </a:solidFill>
              <a:latin typeface="Coiny"/>
              <a:ea typeface="Coiny"/>
              <a:cs typeface="Coiny"/>
              <a:sym typeface="Coiny"/>
            </a:endParaRPr>
          </a:p>
        </p:txBody>
      </p:sp>
      <p:pic>
        <p:nvPicPr>
          <p:cNvPr id="922" name="Picture 921" descr="A black background with a black square&#10;&#10;Description automatically generated with medium confidence">
            <a:extLst>
              <a:ext uri="{FF2B5EF4-FFF2-40B4-BE49-F238E27FC236}">
                <a16:creationId xmlns:a16="http://schemas.microsoft.com/office/drawing/2014/main" id="{410C56E9-2073-F166-C34E-BDF31D7ECDF2}"/>
              </a:ext>
            </a:extLst>
          </p:cNvPr>
          <p:cNvPicPr>
            <a:picLocks noChangeAspect="1"/>
          </p:cNvPicPr>
          <p:nvPr/>
        </p:nvPicPr>
        <p:blipFill>
          <a:blip r:embed="rId3"/>
          <a:stretch>
            <a:fillRect/>
          </a:stretch>
        </p:blipFill>
        <p:spPr>
          <a:xfrm>
            <a:off x="7576852" y="2121764"/>
            <a:ext cx="206248" cy="206248"/>
          </a:xfrm>
          <a:prstGeom prst="rect">
            <a:avLst/>
          </a:prstGeom>
        </p:spPr>
      </p:pic>
      <p:sp>
        <p:nvSpPr>
          <p:cNvPr id="923" name="TextBox 922">
            <a:extLst>
              <a:ext uri="{FF2B5EF4-FFF2-40B4-BE49-F238E27FC236}">
                <a16:creationId xmlns:a16="http://schemas.microsoft.com/office/drawing/2014/main" id="{91F40500-C912-E161-FC42-FF30C30B3A68}"/>
              </a:ext>
            </a:extLst>
          </p:cNvPr>
          <p:cNvSpPr txBox="1"/>
          <p:nvPr/>
        </p:nvSpPr>
        <p:spPr>
          <a:xfrm>
            <a:off x="2192830" y="4143676"/>
            <a:ext cx="285748"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a:t>
            </a:r>
            <a:endParaRPr lang="en-US" b="1" dirty="0"/>
          </a:p>
        </p:txBody>
      </p:sp>
      <p:sp>
        <p:nvSpPr>
          <p:cNvPr id="924" name="TextBox 923">
            <a:extLst>
              <a:ext uri="{FF2B5EF4-FFF2-40B4-BE49-F238E27FC236}">
                <a16:creationId xmlns:a16="http://schemas.microsoft.com/office/drawing/2014/main" id="{86A16C14-4E7F-FDDE-4058-A46E0D0CFCC5}"/>
              </a:ext>
            </a:extLst>
          </p:cNvPr>
          <p:cNvSpPr txBox="1"/>
          <p:nvPr/>
        </p:nvSpPr>
        <p:spPr>
          <a:xfrm>
            <a:off x="3599066" y="4107658"/>
            <a:ext cx="285748" cy="307777"/>
          </a:xfrm>
          <a:prstGeom prst="rect">
            <a:avLst/>
          </a:prstGeom>
          <a:noFill/>
        </p:spPr>
        <p:txBody>
          <a:bodyPr wrap="square">
            <a:spAutoFit/>
          </a:bodyPr>
          <a:lstStyle/>
          <a:p>
            <a:r>
              <a:rPr lang="en-US" b="1" dirty="0">
                <a:solidFill>
                  <a:schemeClr val="dk1"/>
                </a:solidFill>
                <a:latin typeface="Coiny"/>
                <a:sym typeface="Coiny"/>
              </a:rPr>
              <a:t>2</a:t>
            </a:r>
            <a:endParaRPr lang="en-US" b="1" dirty="0"/>
          </a:p>
        </p:txBody>
      </p:sp>
      <p:sp>
        <p:nvSpPr>
          <p:cNvPr id="925" name="TextBox 924">
            <a:extLst>
              <a:ext uri="{FF2B5EF4-FFF2-40B4-BE49-F238E27FC236}">
                <a16:creationId xmlns:a16="http://schemas.microsoft.com/office/drawing/2014/main" id="{E04AA837-7A63-9E25-49E3-C1BC91ECD7B9}"/>
              </a:ext>
            </a:extLst>
          </p:cNvPr>
          <p:cNvSpPr txBox="1"/>
          <p:nvPr/>
        </p:nvSpPr>
        <p:spPr>
          <a:xfrm>
            <a:off x="4917701" y="4107658"/>
            <a:ext cx="285748" cy="307777"/>
          </a:xfrm>
          <a:prstGeom prst="rect">
            <a:avLst/>
          </a:prstGeom>
          <a:noFill/>
        </p:spPr>
        <p:txBody>
          <a:bodyPr wrap="square">
            <a:spAutoFit/>
          </a:bodyPr>
          <a:lstStyle/>
          <a:p>
            <a:r>
              <a:rPr lang="en-US" b="1" dirty="0">
                <a:solidFill>
                  <a:schemeClr val="dk1"/>
                </a:solidFill>
                <a:latin typeface="Coiny"/>
                <a:sym typeface="Coiny"/>
              </a:rPr>
              <a:t>3</a:t>
            </a:r>
            <a:endParaRPr lang="en-US" b="1" dirty="0"/>
          </a:p>
        </p:txBody>
      </p:sp>
      <p:sp>
        <p:nvSpPr>
          <p:cNvPr id="926" name="TextBox 925">
            <a:extLst>
              <a:ext uri="{FF2B5EF4-FFF2-40B4-BE49-F238E27FC236}">
                <a16:creationId xmlns:a16="http://schemas.microsoft.com/office/drawing/2014/main" id="{6861667F-8BAB-F7A4-9738-303F80EB4AF4}"/>
              </a:ext>
            </a:extLst>
          </p:cNvPr>
          <p:cNvSpPr txBox="1"/>
          <p:nvPr/>
        </p:nvSpPr>
        <p:spPr>
          <a:xfrm>
            <a:off x="6305927" y="4118737"/>
            <a:ext cx="285748" cy="307777"/>
          </a:xfrm>
          <a:prstGeom prst="rect">
            <a:avLst/>
          </a:prstGeom>
          <a:noFill/>
        </p:spPr>
        <p:txBody>
          <a:bodyPr wrap="square">
            <a:spAutoFit/>
          </a:bodyPr>
          <a:lstStyle/>
          <a:p>
            <a:r>
              <a:rPr lang="en-US" b="1" dirty="0">
                <a:solidFill>
                  <a:schemeClr val="dk1"/>
                </a:solidFill>
                <a:latin typeface="Coiny"/>
                <a:sym typeface="Coiny"/>
              </a:rPr>
              <a:t>4</a:t>
            </a:r>
            <a:endParaRPr lang="en-US" b="1" dirty="0"/>
          </a:p>
        </p:txBody>
      </p:sp>
      <p:sp>
        <p:nvSpPr>
          <p:cNvPr id="927" name="TextBox 926">
            <a:extLst>
              <a:ext uri="{FF2B5EF4-FFF2-40B4-BE49-F238E27FC236}">
                <a16:creationId xmlns:a16="http://schemas.microsoft.com/office/drawing/2014/main" id="{71D9D0AF-F89A-D210-3E14-B6F22F7A9C5B}"/>
              </a:ext>
            </a:extLst>
          </p:cNvPr>
          <p:cNvSpPr txBox="1"/>
          <p:nvPr/>
        </p:nvSpPr>
        <p:spPr>
          <a:xfrm>
            <a:off x="7295867" y="4099349"/>
            <a:ext cx="285748" cy="307777"/>
          </a:xfrm>
          <a:prstGeom prst="rect">
            <a:avLst/>
          </a:prstGeom>
          <a:noFill/>
        </p:spPr>
        <p:txBody>
          <a:bodyPr wrap="square">
            <a:spAutoFit/>
          </a:bodyPr>
          <a:lstStyle/>
          <a:p>
            <a:r>
              <a:rPr lang="en-US" b="1" dirty="0">
                <a:solidFill>
                  <a:schemeClr val="dk1"/>
                </a:solidFill>
                <a:latin typeface="Coiny"/>
                <a:sym typeface="Coiny"/>
              </a:rPr>
              <a:t>5</a:t>
            </a:r>
            <a:endParaRPr lang="en-US" b="1" dirty="0"/>
          </a:p>
        </p:txBody>
      </p:sp>
      <p:sp>
        <p:nvSpPr>
          <p:cNvPr id="928" name="TextBox 927">
            <a:extLst>
              <a:ext uri="{FF2B5EF4-FFF2-40B4-BE49-F238E27FC236}">
                <a16:creationId xmlns:a16="http://schemas.microsoft.com/office/drawing/2014/main" id="{D5F4F49D-C61C-51AA-8350-7E0D84E39745}"/>
              </a:ext>
            </a:extLst>
          </p:cNvPr>
          <p:cNvSpPr txBox="1"/>
          <p:nvPr/>
        </p:nvSpPr>
        <p:spPr>
          <a:xfrm>
            <a:off x="2712376" y="1444224"/>
            <a:ext cx="285748"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a:t>
            </a:r>
            <a:endParaRPr lang="en-US" b="1" dirty="0"/>
          </a:p>
        </p:txBody>
      </p:sp>
      <p:sp>
        <p:nvSpPr>
          <p:cNvPr id="929" name="TextBox 928">
            <a:extLst>
              <a:ext uri="{FF2B5EF4-FFF2-40B4-BE49-F238E27FC236}">
                <a16:creationId xmlns:a16="http://schemas.microsoft.com/office/drawing/2014/main" id="{7D7996D3-FCB0-C6E5-6217-4FCFBBB5BD2A}"/>
              </a:ext>
            </a:extLst>
          </p:cNvPr>
          <p:cNvSpPr txBox="1"/>
          <p:nvPr/>
        </p:nvSpPr>
        <p:spPr>
          <a:xfrm>
            <a:off x="3155952" y="1431518"/>
            <a:ext cx="285286" cy="307777"/>
          </a:xfrm>
          <a:prstGeom prst="rect">
            <a:avLst/>
          </a:prstGeom>
          <a:noFill/>
        </p:spPr>
        <p:txBody>
          <a:bodyPr wrap="square">
            <a:spAutoFit/>
          </a:bodyPr>
          <a:lstStyle/>
          <a:p>
            <a:r>
              <a:rPr lang="en-US" b="1" dirty="0">
                <a:solidFill>
                  <a:schemeClr val="dk1"/>
                </a:solidFill>
                <a:latin typeface="Coiny"/>
                <a:sym typeface="Coiny"/>
              </a:rPr>
              <a:t>2</a:t>
            </a:r>
            <a:endParaRPr lang="en-US" b="1" dirty="0"/>
          </a:p>
        </p:txBody>
      </p:sp>
      <p:sp>
        <p:nvSpPr>
          <p:cNvPr id="930" name="TextBox 929">
            <a:extLst>
              <a:ext uri="{FF2B5EF4-FFF2-40B4-BE49-F238E27FC236}">
                <a16:creationId xmlns:a16="http://schemas.microsoft.com/office/drawing/2014/main" id="{935A813C-C001-F793-4F18-BF2E95148BA6}"/>
              </a:ext>
            </a:extLst>
          </p:cNvPr>
          <p:cNvSpPr txBox="1"/>
          <p:nvPr/>
        </p:nvSpPr>
        <p:spPr>
          <a:xfrm>
            <a:off x="3599066" y="1452185"/>
            <a:ext cx="285748" cy="307777"/>
          </a:xfrm>
          <a:prstGeom prst="rect">
            <a:avLst/>
          </a:prstGeom>
          <a:noFill/>
        </p:spPr>
        <p:txBody>
          <a:bodyPr wrap="square">
            <a:spAutoFit/>
          </a:bodyPr>
          <a:lstStyle/>
          <a:p>
            <a:r>
              <a:rPr lang="en-US" b="1" dirty="0">
                <a:solidFill>
                  <a:schemeClr val="dk1"/>
                </a:solidFill>
                <a:latin typeface="Coiny"/>
                <a:sym typeface="Coiny"/>
              </a:rPr>
              <a:t>3</a:t>
            </a:r>
            <a:endParaRPr lang="en-US" b="1" dirty="0"/>
          </a:p>
        </p:txBody>
      </p:sp>
      <p:sp>
        <p:nvSpPr>
          <p:cNvPr id="931" name="TextBox 930">
            <a:extLst>
              <a:ext uri="{FF2B5EF4-FFF2-40B4-BE49-F238E27FC236}">
                <a16:creationId xmlns:a16="http://schemas.microsoft.com/office/drawing/2014/main" id="{0257B4A8-AF54-CD80-AE0E-4B7AFABD0DA9}"/>
              </a:ext>
            </a:extLst>
          </p:cNvPr>
          <p:cNvSpPr txBox="1"/>
          <p:nvPr/>
        </p:nvSpPr>
        <p:spPr>
          <a:xfrm>
            <a:off x="4103899" y="1444224"/>
            <a:ext cx="285748" cy="307777"/>
          </a:xfrm>
          <a:prstGeom prst="rect">
            <a:avLst/>
          </a:prstGeom>
          <a:noFill/>
        </p:spPr>
        <p:txBody>
          <a:bodyPr wrap="square">
            <a:spAutoFit/>
          </a:bodyPr>
          <a:lstStyle/>
          <a:p>
            <a:r>
              <a:rPr lang="en-US" b="1" dirty="0">
                <a:solidFill>
                  <a:schemeClr val="dk1"/>
                </a:solidFill>
                <a:latin typeface="Coiny"/>
                <a:sym typeface="Coiny"/>
              </a:rPr>
              <a:t>4</a:t>
            </a:r>
            <a:endParaRPr lang="en-US" b="1" dirty="0"/>
          </a:p>
        </p:txBody>
      </p:sp>
      <p:sp>
        <p:nvSpPr>
          <p:cNvPr id="932" name="TextBox 931">
            <a:extLst>
              <a:ext uri="{FF2B5EF4-FFF2-40B4-BE49-F238E27FC236}">
                <a16:creationId xmlns:a16="http://schemas.microsoft.com/office/drawing/2014/main" id="{72736EC5-B019-0A31-811F-BCAF63B68ABE}"/>
              </a:ext>
            </a:extLst>
          </p:cNvPr>
          <p:cNvSpPr txBox="1"/>
          <p:nvPr/>
        </p:nvSpPr>
        <p:spPr>
          <a:xfrm>
            <a:off x="4524854" y="1444224"/>
            <a:ext cx="285748" cy="307777"/>
          </a:xfrm>
          <a:prstGeom prst="rect">
            <a:avLst/>
          </a:prstGeom>
          <a:noFill/>
        </p:spPr>
        <p:txBody>
          <a:bodyPr wrap="square">
            <a:spAutoFit/>
          </a:bodyPr>
          <a:lstStyle/>
          <a:p>
            <a:r>
              <a:rPr lang="en-US" b="1" dirty="0">
                <a:solidFill>
                  <a:schemeClr val="dk1"/>
                </a:solidFill>
                <a:latin typeface="Coiny"/>
                <a:sym typeface="Coiny"/>
              </a:rPr>
              <a:t>5</a:t>
            </a:r>
            <a:endParaRPr lang="en-US" b="1" dirty="0"/>
          </a:p>
        </p:txBody>
      </p:sp>
      <p:sp>
        <p:nvSpPr>
          <p:cNvPr id="933" name="TextBox 932">
            <a:extLst>
              <a:ext uri="{FF2B5EF4-FFF2-40B4-BE49-F238E27FC236}">
                <a16:creationId xmlns:a16="http://schemas.microsoft.com/office/drawing/2014/main" id="{34B78AA4-708C-40AF-435D-EBFE918A6BF8}"/>
              </a:ext>
            </a:extLst>
          </p:cNvPr>
          <p:cNvSpPr txBox="1"/>
          <p:nvPr/>
        </p:nvSpPr>
        <p:spPr>
          <a:xfrm>
            <a:off x="4984572" y="1433991"/>
            <a:ext cx="285748" cy="307777"/>
          </a:xfrm>
          <a:prstGeom prst="rect">
            <a:avLst/>
          </a:prstGeom>
          <a:noFill/>
        </p:spPr>
        <p:txBody>
          <a:bodyPr wrap="square">
            <a:spAutoFit/>
          </a:bodyPr>
          <a:lstStyle/>
          <a:p>
            <a:r>
              <a:rPr lang="en-US" b="1" dirty="0">
                <a:solidFill>
                  <a:schemeClr val="dk1"/>
                </a:solidFill>
                <a:latin typeface="Coiny"/>
                <a:sym typeface="Coiny"/>
              </a:rPr>
              <a:t>6</a:t>
            </a:r>
            <a:endParaRPr lang="en-US" b="1" dirty="0"/>
          </a:p>
        </p:txBody>
      </p:sp>
      <p:sp>
        <p:nvSpPr>
          <p:cNvPr id="934" name="TextBox 933">
            <a:extLst>
              <a:ext uri="{FF2B5EF4-FFF2-40B4-BE49-F238E27FC236}">
                <a16:creationId xmlns:a16="http://schemas.microsoft.com/office/drawing/2014/main" id="{465E3373-6013-A86F-8AA2-6781E13C59A5}"/>
              </a:ext>
            </a:extLst>
          </p:cNvPr>
          <p:cNvSpPr txBox="1"/>
          <p:nvPr/>
        </p:nvSpPr>
        <p:spPr>
          <a:xfrm>
            <a:off x="5483389" y="1449843"/>
            <a:ext cx="285748" cy="307777"/>
          </a:xfrm>
          <a:prstGeom prst="rect">
            <a:avLst/>
          </a:prstGeom>
          <a:noFill/>
        </p:spPr>
        <p:txBody>
          <a:bodyPr wrap="square">
            <a:spAutoFit/>
          </a:bodyPr>
          <a:lstStyle/>
          <a:p>
            <a:r>
              <a:rPr lang="en-US" b="1" dirty="0">
                <a:solidFill>
                  <a:schemeClr val="dk1"/>
                </a:solidFill>
                <a:latin typeface="Coiny"/>
                <a:sym typeface="Coiny"/>
              </a:rPr>
              <a:t>7</a:t>
            </a:r>
            <a:endParaRPr lang="en-US" b="1" dirty="0"/>
          </a:p>
        </p:txBody>
      </p:sp>
      <p:sp>
        <p:nvSpPr>
          <p:cNvPr id="935" name="TextBox 934">
            <a:extLst>
              <a:ext uri="{FF2B5EF4-FFF2-40B4-BE49-F238E27FC236}">
                <a16:creationId xmlns:a16="http://schemas.microsoft.com/office/drawing/2014/main" id="{D85018EC-A83D-2049-484C-014184E276BF}"/>
              </a:ext>
            </a:extLst>
          </p:cNvPr>
          <p:cNvSpPr txBox="1"/>
          <p:nvPr/>
        </p:nvSpPr>
        <p:spPr>
          <a:xfrm>
            <a:off x="5946052" y="1431519"/>
            <a:ext cx="285748" cy="307777"/>
          </a:xfrm>
          <a:prstGeom prst="rect">
            <a:avLst/>
          </a:prstGeom>
          <a:noFill/>
        </p:spPr>
        <p:txBody>
          <a:bodyPr wrap="square">
            <a:spAutoFit/>
          </a:bodyPr>
          <a:lstStyle/>
          <a:p>
            <a:r>
              <a:rPr lang="en-US" b="1" dirty="0">
                <a:solidFill>
                  <a:schemeClr val="dk1"/>
                </a:solidFill>
                <a:latin typeface="Coiny"/>
                <a:sym typeface="Coiny"/>
              </a:rPr>
              <a:t>8</a:t>
            </a:r>
            <a:endParaRPr lang="en-US" b="1" dirty="0"/>
          </a:p>
        </p:txBody>
      </p:sp>
      <p:sp>
        <p:nvSpPr>
          <p:cNvPr id="936" name="TextBox 935">
            <a:extLst>
              <a:ext uri="{FF2B5EF4-FFF2-40B4-BE49-F238E27FC236}">
                <a16:creationId xmlns:a16="http://schemas.microsoft.com/office/drawing/2014/main" id="{60547D73-F567-E7D2-2AF9-76317F4DC053}"/>
              </a:ext>
            </a:extLst>
          </p:cNvPr>
          <p:cNvSpPr txBox="1"/>
          <p:nvPr/>
        </p:nvSpPr>
        <p:spPr>
          <a:xfrm>
            <a:off x="6389628" y="1432089"/>
            <a:ext cx="285748" cy="307777"/>
          </a:xfrm>
          <a:prstGeom prst="rect">
            <a:avLst/>
          </a:prstGeom>
          <a:noFill/>
        </p:spPr>
        <p:txBody>
          <a:bodyPr wrap="square">
            <a:spAutoFit/>
          </a:bodyPr>
          <a:lstStyle/>
          <a:p>
            <a:r>
              <a:rPr lang="en-US" b="1" dirty="0">
                <a:solidFill>
                  <a:schemeClr val="dk1"/>
                </a:solidFill>
                <a:latin typeface="Coiny"/>
                <a:sym typeface="Coiny"/>
              </a:rPr>
              <a:t>9</a:t>
            </a:r>
            <a:endParaRPr lang="en-US" b="1" dirty="0"/>
          </a:p>
        </p:txBody>
      </p:sp>
      <p:sp>
        <p:nvSpPr>
          <p:cNvPr id="937" name="TextBox 936">
            <a:extLst>
              <a:ext uri="{FF2B5EF4-FFF2-40B4-BE49-F238E27FC236}">
                <a16:creationId xmlns:a16="http://schemas.microsoft.com/office/drawing/2014/main" id="{B62AE667-A086-DC59-F1FB-275E14ABD273}"/>
              </a:ext>
            </a:extLst>
          </p:cNvPr>
          <p:cNvSpPr txBox="1"/>
          <p:nvPr/>
        </p:nvSpPr>
        <p:spPr>
          <a:xfrm>
            <a:off x="6895804" y="1444224"/>
            <a:ext cx="400061"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10</a:t>
            </a:r>
            <a:endParaRPr lang="en-US" b="1" dirty="0"/>
          </a:p>
        </p:txBody>
      </p:sp>
      <p:grpSp>
        <p:nvGrpSpPr>
          <p:cNvPr id="938" name="Group 937">
            <a:extLst>
              <a:ext uri="{FF2B5EF4-FFF2-40B4-BE49-F238E27FC236}">
                <a16:creationId xmlns:a16="http://schemas.microsoft.com/office/drawing/2014/main" id="{C1059DA0-723B-E949-D421-542C77D49242}"/>
              </a:ext>
            </a:extLst>
          </p:cNvPr>
          <p:cNvGrpSpPr/>
          <p:nvPr/>
        </p:nvGrpSpPr>
        <p:grpSpPr>
          <a:xfrm>
            <a:off x="653561" y="5085311"/>
            <a:ext cx="544118" cy="693606"/>
            <a:chOff x="984152" y="2995242"/>
            <a:chExt cx="544118" cy="693606"/>
          </a:xfrm>
        </p:grpSpPr>
        <p:pic>
          <p:nvPicPr>
            <p:cNvPr id="939" name="Picture 938" descr="A person in a dark room&#10;&#10;Description automatically generated">
              <a:extLst>
                <a:ext uri="{FF2B5EF4-FFF2-40B4-BE49-F238E27FC236}">
                  <a16:creationId xmlns:a16="http://schemas.microsoft.com/office/drawing/2014/main" id="{5C8C9F1C-36F9-7830-4BA0-868C110987DF}"/>
                </a:ext>
              </a:extLst>
            </p:cNvPr>
            <p:cNvPicPr>
              <a:picLocks noChangeAspect="1"/>
            </p:cNvPicPr>
            <p:nvPr/>
          </p:nvPicPr>
          <p:blipFill>
            <a:blip r:embed="rId2"/>
            <a:stretch>
              <a:fillRect/>
            </a:stretch>
          </p:blipFill>
          <p:spPr>
            <a:xfrm>
              <a:off x="984152" y="3144730"/>
              <a:ext cx="544118" cy="544118"/>
            </a:xfrm>
            <a:prstGeom prst="rect">
              <a:avLst/>
            </a:prstGeom>
          </p:spPr>
        </p:pic>
        <p:sp>
          <p:nvSpPr>
            <p:cNvPr id="940" name="Google Shape;5126;p57">
              <a:extLst>
                <a:ext uri="{FF2B5EF4-FFF2-40B4-BE49-F238E27FC236}">
                  <a16:creationId xmlns:a16="http://schemas.microsoft.com/office/drawing/2014/main" id="{33889B02-5476-9896-6383-F64FE26DAAE4}"/>
                </a:ext>
              </a:extLst>
            </p:cNvPr>
            <p:cNvSpPr/>
            <p:nvPr/>
          </p:nvSpPr>
          <p:spPr>
            <a:xfrm>
              <a:off x="1029336" y="299524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5126;p57">
              <a:extLst>
                <a:ext uri="{FF2B5EF4-FFF2-40B4-BE49-F238E27FC236}">
                  <a16:creationId xmlns:a16="http://schemas.microsoft.com/office/drawing/2014/main" id="{FD1D47FC-B961-E48C-F827-CE48D47B91C9}"/>
                </a:ext>
              </a:extLst>
            </p:cNvPr>
            <p:cNvSpPr/>
            <p:nvPr/>
          </p:nvSpPr>
          <p:spPr>
            <a:xfrm>
              <a:off x="1198336" y="299524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5126;p57">
              <a:extLst>
                <a:ext uri="{FF2B5EF4-FFF2-40B4-BE49-F238E27FC236}">
                  <a16:creationId xmlns:a16="http://schemas.microsoft.com/office/drawing/2014/main" id="{ED08C7D5-AFF4-3B38-107D-11BD84425269}"/>
                </a:ext>
              </a:extLst>
            </p:cNvPr>
            <p:cNvSpPr/>
            <p:nvPr/>
          </p:nvSpPr>
          <p:spPr>
            <a:xfrm>
              <a:off x="1367336" y="2995242"/>
              <a:ext cx="119659"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 name="Group 942">
            <a:extLst>
              <a:ext uri="{FF2B5EF4-FFF2-40B4-BE49-F238E27FC236}">
                <a16:creationId xmlns:a16="http://schemas.microsoft.com/office/drawing/2014/main" id="{73360C89-C154-7BDF-0575-1B63C5ED527E}"/>
              </a:ext>
            </a:extLst>
          </p:cNvPr>
          <p:cNvGrpSpPr/>
          <p:nvPr/>
        </p:nvGrpSpPr>
        <p:grpSpPr>
          <a:xfrm>
            <a:off x="653561" y="5898111"/>
            <a:ext cx="544118" cy="693606"/>
            <a:chOff x="984152" y="2995242"/>
            <a:chExt cx="544118" cy="693606"/>
          </a:xfrm>
        </p:grpSpPr>
        <p:pic>
          <p:nvPicPr>
            <p:cNvPr id="944" name="Picture 943" descr="A person in a dark room&#10;&#10;Description automatically generated">
              <a:extLst>
                <a:ext uri="{FF2B5EF4-FFF2-40B4-BE49-F238E27FC236}">
                  <a16:creationId xmlns:a16="http://schemas.microsoft.com/office/drawing/2014/main" id="{A23C405E-3767-149E-D730-39F0EC9475B3}"/>
                </a:ext>
              </a:extLst>
            </p:cNvPr>
            <p:cNvPicPr>
              <a:picLocks noChangeAspect="1"/>
            </p:cNvPicPr>
            <p:nvPr/>
          </p:nvPicPr>
          <p:blipFill>
            <a:blip r:embed="rId2"/>
            <a:stretch>
              <a:fillRect/>
            </a:stretch>
          </p:blipFill>
          <p:spPr>
            <a:xfrm>
              <a:off x="984152" y="3144730"/>
              <a:ext cx="544118" cy="544118"/>
            </a:xfrm>
            <a:prstGeom prst="rect">
              <a:avLst/>
            </a:prstGeom>
          </p:spPr>
        </p:pic>
        <p:sp>
          <p:nvSpPr>
            <p:cNvPr id="945" name="Google Shape;5126;p57">
              <a:extLst>
                <a:ext uri="{FF2B5EF4-FFF2-40B4-BE49-F238E27FC236}">
                  <a16:creationId xmlns:a16="http://schemas.microsoft.com/office/drawing/2014/main" id="{2DD8FE63-6FED-28C7-9FFC-A205792CB7B0}"/>
                </a:ext>
              </a:extLst>
            </p:cNvPr>
            <p:cNvSpPr/>
            <p:nvPr/>
          </p:nvSpPr>
          <p:spPr>
            <a:xfrm>
              <a:off x="1029336" y="299524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5126;p57">
              <a:extLst>
                <a:ext uri="{FF2B5EF4-FFF2-40B4-BE49-F238E27FC236}">
                  <a16:creationId xmlns:a16="http://schemas.microsoft.com/office/drawing/2014/main" id="{0DC9E5F1-FBA8-5106-A75E-A047025E0439}"/>
                </a:ext>
              </a:extLst>
            </p:cNvPr>
            <p:cNvSpPr/>
            <p:nvPr/>
          </p:nvSpPr>
          <p:spPr>
            <a:xfrm>
              <a:off x="1198336" y="299524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5126;p57">
              <a:extLst>
                <a:ext uri="{FF2B5EF4-FFF2-40B4-BE49-F238E27FC236}">
                  <a16:creationId xmlns:a16="http://schemas.microsoft.com/office/drawing/2014/main" id="{31A8DCF2-1EC5-DD3B-111B-2A890123A97D}"/>
                </a:ext>
              </a:extLst>
            </p:cNvPr>
            <p:cNvSpPr/>
            <p:nvPr/>
          </p:nvSpPr>
          <p:spPr>
            <a:xfrm>
              <a:off x="1367336" y="2995242"/>
              <a:ext cx="119659"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 name="Google Shape;6104;p70">
            <a:extLst>
              <a:ext uri="{FF2B5EF4-FFF2-40B4-BE49-F238E27FC236}">
                <a16:creationId xmlns:a16="http://schemas.microsoft.com/office/drawing/2014/main" id="{13C49F38-6BC8-E364-05D9-4A796742B532}"/>
              </a:ext>
            </a:extLst>
          </p:cNvPr>
          <p:cNvGrpSpPr/>
          <p:nvPr/>
        </p:nvGrpSpPr>
        <p:grpSpPr>
          <a:xfrm>
            <a:off x="663758" y="2200771"/>
            <a:ext cx="438431" cy="431498"/>
            <a:chOff x="238125" y="2045675"/>
            <a:chExt cx="352550" cy="346975"/>
          </a:xfrm>
        </p:grpSpPr>
        <p:sp>
          <p:nvSpPr>
            <p:cNvPr id="949" name="Google Shape;6105;p70">
              <a:extLst>
                <a:ext uri="{FF2B5EF4-FFF2-40B4-BE49-F238E27FC236}">
                  <a16:creationId xmlns:a16="http://schemas.microsoft.com/office/drawing/2014/main" id="{EF9C3FA2-34CE-3C3F-A169-6FDAD7A17F74}"/>
                </a:ext>
              </a:extLst>
            </p:cNvPr>
            <p:cNvSpPr/>
            <p:nvPr/>
          </p:nvSpPr>
          <p:spPr>
            <a:xfrm>
              <a:off x="399475" y="2050625"/>
              <a:ext cx="29200" cy="29200"/>
            </a:xfrm>
            <a:custGeom>
              <a:avLst/>
              <a:gdLst/>
              <a:ahLst/>
              <a:cxnLst/>
              <a:rect l="l" t="t" r="r" b="b"/>
              <a:pathLst>
                <a:path w="1168" h="1168" extrusionOk="0">
                  <a:moveTo>
                    <a:pt x="597" y="1"/>
                  </a:moveTo>
                  <a:lnTo>
                    <a:pt x="473" y="26"/>
                  </a:lnTo>
                  <a:lnTo>
                    <a:pt x="373" y="51"/>
                  </a:lnTo>
                  <a:lnTo>
                    <a:pt x="274" y="100"/>
                  </a:lnTo>
                  <a:lnTo>
                    <a:pt x="175" y="175"/>
                  </a:lnTo>
                  <a:lnTo>
                    <a:pt x="100" y="274"/>
                  </a:lnTo>
                  <a:lnTo>
                    <a:pt x="50" y="373"/>
                  </a:lnTo>
                  <a:lnTo>
                    <a:pt x="26" y="473"/>
                  </a:lnTo>
                  <a:lnTo>
                    <a:pt x="1" y="597"/>
                  </a:lnTo>
                  <a:lnTo>
                    <a:pt x="26" y="696"/>
                  </a:lnTo>
                  <a:lnTo>
                    <a:pt x="50" y="820"/>
                  </a:lnTo>
                  <a:lnTo>
                    <a:pt x="100" y="920"/>
                  </a:lnTo>
                  <a:lnTo>
                    <a:pt x="175" y="994"/>
                  </a:lnTo>
                  <a:lnTo>
                    <a:pt x="274" y="1069"/>
                  </a:lnTo>
                  <a:lnTo>
                    <a:pt x="373" y="1118"/>
                  </a:lnTo>
                  <a:lnTo>
                    <a:pt x="473" y="1168"/>
                  </a:lnTo>
                  <a:lnTo>
                    <a:pt x="696" y="1168"/>
                  </a:lnTo>
                  <a:lnTo>
                    <a:pt x="820" y="1118"/>
                  </a:lnTo>
                  <a:lnTo>
                    <a:pt x="919" y="1069"/>
                  </a:lnTo>
                  <a:lnTo>
                    <a:pt x="994" y="994"/>
                  </a:lnTo>
                  <a:lnTo>
                    <a:pt x="1068" y="920"/>
                  </a:lnTo>
                  <a:lnTo>
                    <a:pt x="1118" y="820"/>
                  </a:lnTo>
                  <a:lnTo>
                    <a:pt x="1168" y="696"/>
                  </a:lnTo>
                  <a:lnTo>
                    <a:pt x="1168" y="597"/>
                  </a:lnTo>
                  <a:lnTo>
                    <a:pt x="1168" y="473"/>
                  </a:lnTo>
                  <a:lnTo>
                    <a:pt x="1118" y="373"/>
                  </a:lnTo>
                  <a:lnTo>
                    <a:pt x="1068" y="274"/>
                  </a:lnTo>
                  <a:lnTo>
                    <a:pt x="994" y="175"/>
                  </a:lnTo>
                  <a:lnTo>
                    <a:pt x="919" y="100"/>
                  </a:lnTo>
                  <a:lnTo>
                    <a:pt x="820" y="51"/>
                  </a:lnTo>
                  <a:lnTo>
                    <a:pt x="696" y="26"/>
                  </a:lnTo>
                  <a:lnTo>
                    <a:pt x="597"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6106;p70">
              <a:extLst>
                <a:ext uri="{FF2B5EF4-FFF2-40B4-BE49-F238E27FC236}">
                  <a16:creationId xmlns:a16="http://schemas.microsoft.com/office/drawing/2014/main" id="{2631B41A-5071-6DC1-9831-5C5C0B1AE0F2}"/>
                </a:ext>
              </a:extLst>
            </p:cNvPr>
            <p:cNvSpPr/>
            <p:nvPr/>
          </p:nvSpPr>
          <p:spPr>
            <a:xfrm>
              <a:off x="243075" y="2198350"/>
              <a:ext cx="342000" cy="189325"/>
            </a:xfrm>
            <a:custGeom>
              <a:avLst/>
              <a:gdLst/>
              <a:ahLst/>
              <a:cxnLst/>
              <a:rect l="l" t="t" r="r" b="b"/>
              <a:pathLst>
                <a:path w="13680" h="7573" extrusionOk="0">
                  <a:moveTo>
                    <a:pt x="447" y="1"/>
                  </a:moveTo>
                  <a:lnTo>
                    <a:pt x="348" y="25"/>
                  </a:lnTo>
                  <a:lnTo>
                    <a:pt x="249" y="100"/>
                  </a:lnTo>
                  <a:lnTo>
                    <a:pt x="174" y="150"/>
                  </a:lnTo>
                  <a:lnTo>
                    <a:pt x="100" y="249"/>
                  </a:lnTo>
                  <a:lnTo>
                    <a:pt x="50" y="323"/>
                  </a:lnTo>
                  <a:lnTo>
                    <a:pt x="25" y="423"/>
                  </a:lnTo>
                  <a:lnTo>
                    <a:pt x="1" y="547"/>
                  </a:lnTo>
                  <a:lnTo>
                    <a:pt x="1" y="7002"/>
                  </a:lnTo>
                  <a:lnTo>
                    <a:pt x="25" y="7126"/>
                  </a:lnTo>
                  <a:lnTo>
                    <a:pt x="50" y="7225"/>
                  </a:lnTo>
                  <a:lnTo>
                    <a:pt x="100" y="7324"/>
                  </a:lnTo>
                  <a:lnTo>
                    <a:pt x="174" y="7399"/>
                  </a:lnTo>
                  <a:lnTo>
                    <a:pt x="249" y="7473"/>
                  </a:lnTo>
                  <a:lnTo>
                    <a:pt x="348" y="7523"/>
                  </a:lnTo>
                  <a:lnTo>
                    <a:pt x="447" y="7548"/>
                  </a:lnTo>
                  <a:lnTo>
                    <a:pt x="547" y="7573"/>
                  </a:lnTo>
                  <a:lnTo>
                    <a:pt x="13134" y="7573"/>
                  </a:lnTo>
                  <a:lnTo>
                    <a:pt x="13258" y="7548"/>
                  </a:lnTo>
                  <a:lnTo>
                    <a:pt x="13357" y="7523"/>
                  </a:lnTo>
                  <a:lnTo>
                    <a:pt x="13456" y="7473"/>
                  </a:lnTo>
                  <a:lnTo>
                    <a:pt x="13531" y="7399"/>
                  </a:lnTo>
                  <a:lnTo>
                    <a:pt x="13605" y="7324"/>
                  </a:lnTo>
                  <a:lnTo>
                    <a:pt x="13655" y="7225"/>
                  </a:lnTo>
                  <a:lnTo>
                    <a:pt x="13680" y="7126"/>
                  </a:lnTo>
                  <a:lnTo>
                    <a:pt x="13680" y="7002"/>
                  </a:lnTo>
                  <a:lnTo>
                    <a:pt x="13680" y="547"/>
                  </a:lnTo>
                  <a:lnTo>
                    <a:pt x="13680" y="423"/>
                  </a:lnTo>
                  <a:lnTo>
                    <a:pt x="13655" y="323"/>
                  </a:lnTo>
                  <a:lnTo>
                    <a:pt x="13605" y="249"/>
                  </a:lnTo>
                  <a:lnTo>
                    <a:pt x="13531" y="150"/>
                  </a:lnTo>
                  <a:lnTo>
                    <a:pt x="13456" y="100"/>
                  </a:lnTo>
                  <a:lnTo>
                    <a:pt x="13357" y="25"/>
                  </a:lnTo>
                  <a:lnTo>
                    <a:pt x="13258"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6107;p70">
              <a:extLst>
                <a:ext uri="{FF2B5EF4-FFF2-40B4-BE49-F238E27FC236}">
                  <a16:creationId xmlns:a16="http://schemas.microsoft.com/office/drawing/2014/main" id="{703542A5-B3DB-9123-9C3E-9936FD0C4DC8}"/>
                </a:ext>
              </a:extLst>
            </p:cNvPr>
            <p:cNvSpPr/>
            <p:nvPr/>
          </p:nvSpPr>
          <p:spPr>
            <a:xfrm>
              <a:off x="352925" y="2198350"/>
              <a:ext cx="121050" cy="63950"/>
            </a:xfrm>
            <a:custGeom>
              <a:avLst/>
              <a:gdLst/>
              <a:ahLst/>
              <a:cxnLst/>
              <a:rect l="l" t="t" r="r" b="b"/>
              <a:pathLst>
                <a:path w="4842" h="2558" extrusionOk="0">
                  <a:moveTo>
                    <a:pt x="1" y="1"/>
                  </a:moveTo>
                  <a:lnTo>
                    <a:pt x="1" y="125"/>
                  </a:lnTo>
                  <a:lnTo>
                    <a:pt x="1" y="373"/>
                  </a:lnTo>
                  <a:lnTo>
                    <a:pt x="51" y="621"/>
                  </a:lnTo>
                  <a:lnTo>
                    <a:pt x="100" y="845"/>
                  </a:lnTo>
                  <a:lnTo>
                    <a:pt x="199" y="1068"/>
                  </a:lnTo>
                  <a:lnTo>
                    <a:pt x="299" y="1292"/>
                  </a:lnTo>
                  <a:lnTo>
                    <a:pt x="423" y="1490"/>
                  </a:lnTo>
                  <a:lnTo>
                    <a:pt x="547" y="1664"/>
                  </a:lnTo>
                  <a:lnTo>
                    <a:pt x="696" y="1838"/>
                  </a:lnTo>
                  <a:lnTo>
                    <a:pt x="870" y="2012"/>
                  </a:lnTo>
                  <a:lnTo>
                    <a:pt x="1068" y="2136"/>
                  </a:lnTo>
                  <a:lnTo>
                    <a:pt x="1267" y="2260"/>
                  </a:lnTo>
                  <a:lnTo>
                    <a:pt x="1490" y="2359"/>
                  </a:lnTo>
                  <a:lnTo>
                    <a:pt x="1714" y="2434"/>
                  </a:lnTo>
                  <a:lnTo>
                    <a:pt x="1937" y="2508"/>
                  </a:lnTo>
                  <a:lnTo>
                    <a:pt x="2186" y="2533"/>
                  </a:lnTo>
                  <a:lnTo>
                    <a:pt x="2434" y="2558"/>
                  </a:lnTo>
                  <a:lnTo>
                    <a:pt x="2682" y="2533"/>
                  </a:lnTo>
                  <a:lnTo>
                    <a:pt x="2906" y="2508"/>
                  </a:lnTo>
                  <a:lnTo>
                    <a:pt x="3154" y="2434"/>
                  </a:lnTo>
                  <a:lnTo>
                    <a:pt x="3377" y="2359"/>
                  </a:lnTo>
                  <a:lnTo>
                    <a:pt x="3576" y="2260"/>
                  </a:lnTo>
                  <a:lnTo>
                    <a:pt x="3774" y="2136"/>
                  </a:lnTo>
                  <a:lnTo>
                    <a:pt x="3973" y="2012"/>
                  </a:lnTo>
                  <a:lnTo>
                    <a:pt x="4147" y="1838"/>
                  </a:lnTo>
                  <a:lnTo>
                    <a:pt x="4296" y="1664"/>
                  </a:lnTo>
                  <a:lnTo>
                    <a:pt x="4445" y="1490"/>
                  </a:lnTo>
                  <a:lnTo>
                    <a:pt x="4544" y="1292"/>
                  </a:lnTo>
                  <a:lnTo>
                    <a:pt x="4668" y="1068"/>
                  </a:lnTo>
                  <a:lnTo>
                    <a:pt x="4743" y="845"/>
                  </a:lnTo>
                  <a:lnTo>
                    <a:pt x="4792" y="621"/>
                  </a:lnTo>
                  <a:lnTo>
                    <a:pt x="4842" y="373"/>
                  </a:lnTo>
                  <a:lnTo>
                    <a:pt x="4842" y="125"/>
                  </a:lnTo>
                  <a:lnTo>
                    <a:pt x="4842" y="1"/>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6108;p70">
              <a:extLst>
                <a:ext uri="{FF2B5EF4-FFF2-40B4-BE49-F238E27FC236}">
                  <a16:creationId xmlns:a16="http://schemas.microsoft.com/office/drawing/2014/main" id="{0AF3A1C2-9FC6-745F-1AA3-F924BE8E6E6C}"/>
                </a:ext>
              </a:extLst>
            </p:cNvPr>
            <p:cNvSpPr/>
            <p:nvPr/>
          </p:nvSpPr>
          <p:spPr>
            <a:xfrm>
              <a:off x="255500" y="2210775"/>
              <a:ext cx="317175" cy="164500"/>
            </a:xfrm>
            <a:custGeom>
              <a:avLst/>
              <a:gdLst/>
              <a:ahLst/>
              <a:cxnLst/>
              <a:rect l="l" t="t" r="r" b="b"/>
              <a:pathLst>
                <a:path w="12687" h="6580" extrusionOk="0">
                  <a:moveTo>
                    <a:pt x="348" y="0"/>
                  </a:moveTo>
                  <a:lnTo>
                    <a:pt x="199" y="25"/>
                  </a:lnTo>
                  <a:lnTo>
                    <a:pt x="99" y="99"/>
                  </a:lnTo>
                  <a:lnTo>
                    <a:pt x="25" y="199"/>
                  </a:lnTo>
                  <a:lnTo>
                    <a:pt x="0" y="323"/>
                  </a:lnTo>
                  <a:lnTo>
                    <a:pt x="0" y="6232"/>
                  </a:lnTo>
                  <a:lnTo>
                    <a:pt x="25" y="6380"/>
                  </a:lnTo>
                  <a:lnTo>
                    <a:pt x="99" y="6480"/>
                  </a:lnTo>
                  <a:lnTo>
                    <a:pt x="199" y="6554"/>
                  </a:lnTo>
                  <a:lnTo>
                    <a:pt x="348" y="6579"/>
                  </a:lnTo>
                  <a:lnTo>
                    <a:pt x="12364" y="6579"/>
                  </a:lnTo>
                  <a:lnTo>
                    <a:pt x="12488" y="6554"/>
                  </a:lnTo>
                  <a:lnTo>
                    <a:pt x="12587" y="6480"/>
                  </a:lnTo>
                  <a:lnTo>
                    <a:pt x="12662" y="6380"/>
                  </a:lnTo>
                  <a:lnTo>
                    <a:pt x="12686" y="6232"/>
                  </a:lnTo>
                  <a:lnTo>
                    <a:pt x="12686" y="323"/>
                  </a:lnTo>
                  <a:lnTo>
                    <a:pt x="12662" y="199"/>
                  </a:lnTo>
                  <a:lnTo>
                    <a:pt x="12587" y="99"/>
                  </a:lnTo>
                  <a:lnTo>
                    <a:pt x="12488" y="25"/>
                  </a:lnTo>
                  <a:lnTo>
                    <a:pt x="12364" y="0"/>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6109;p70">
              <a:extLst>
                <a:ext uri="{FF2B5EF4-FFF2-40B4-BE49-F238E27FC236}">
                  <a16:creationId xmlns:a16="http://schemas.microsoft.com/office/drawing/2014/main" id="{43092E15-1527-A22A-63D5-7766AB0CE222}"/>
                </a:ext>
              </a:extLst>
            </p:cNvPr>
            <p:cNvSpPr/>
            <p:nvPr/>
          </p:nvSpPr>
          <p:spPr>
            <a:xfrm>
              <a:off x="264175" y="2218825"/>
              <a:ext cx="300425" cy="147750"/>
            </a:xfrm>
            <a:custGeom>
              <a:avLst/>
              <a:gdLst/>
              <a:ahLst/>
              <a:cxnLst/>
              <a:rect l="l" t="t" r="r" b="b"/>
              <a:pathLst>
                <a:path w="12017" h="5910" extrusionOk="0">
                  <a:moveTo>
                    <a:pt x="1" y="1"/>
                  </a:moveTo>
                  <a:lnTo>
                    <a:pt x="1" y="5910"/>
                  </a:lnTo>
                  <a:lnTo>
                    <a:pt x="12017" y="5910"/>
                  </a:lnTo>
                  <a:lnTo>
                    <a:pt x="120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6110;p70">
              <a:extLst>
                <a:ext uri="{FF2B5EF4-FFF2-40B4-BE49-F238E27FC236}">
                  <a16:creationId xmlns:a16="http://schemas.microsoft.com/office/drawing/2014/main" id="{02E87F33-5D3A-AC08-C372-12B803A40048}"/>
                </a:ext>
              </a:extLst>
            </p:cNvPr>
            <p:cNvSpPr/>
            <p:nvPr/>
          </p:nvSpPr>
          <p:spPr>
            <a:xfrm>
              <a:off x="355425" y="2218825"/>
              <a:ext cx="116075" cy="43475"/>
            </a:xfrm>
            <a:custGeom>
              <a:avLst/>
              <a:gdLst/>
              <a:ahLst/>
              <a:cxnLst/>
              <a:rect l="l" t="t" r="r" b="b"/>
              <a:pathLst>
                <a:path w="4643" h="1739" extrusionOk="0">
                  <a:moveTo>
                    <a:pt x="0" y="1"/>
                  </a:moveTo>
                  <a:lnTo>
                    <a:pt x="50" y="175"/>
                  </a:lnTo>
                  <a:lnTo>
                    <a:pt x="149" y="373"/>
                  </a:lnTo>
                  <a:lnTo>
                    <a:pt x="224" y="522"/>
                  </a:lnTo>
                  <a:lnTo>
                    <a:pt x="323" y="696"/>
                  </a:lnTo>
                  <a:lnTo>
                    <a:pt x="447" y="845"/>
                  </a:lnTo>
                  <a:lnTo>
                    <a:pt x="571" y="994"/>
                  </a:lnTo>
                  <a:lnTo>
                    <a:pt x="720" y="1118"/>
                  </a:lnTo>
                  <a:lnTo>
                    <a:pt x="869" y="1242"/>
                  </a:lnTo>
                  <a:lnTo>
                    <a:pt x="1018" y="1366"/>
                  </a:lnTo>
                  <a:lnTo>
                    <a:pt x="1192" y="1441"/>
                  </a:lnTo>
                  <a:lnTo>
                    <a:pt x="1366" y="1540"/>
                  </a:lnTo>
                  <a:lnTo>
                    <a:pt x="1539" y="1615"/>
                  </a:lnTo>
                  <a:lnTo>
                    <a:pt x="1738" y="1664"/>
                  </a:lnTo>
                  <a:lnTo>
                    <a:pt x="1912" y="1714"/>
                  </a:lnTo>
                  <a:lnTo>
                    <a:pt x="2110" y="1739"/>
                  </a:lnTo>
                  <a:lnTo>
                    <a:pt x="2532" y="1739"/>
                  </a:lnTo>
                  <a:lnTo>
                    <a:pt x="2731" y="1714"/>
                  </a:lnTo>
                  <a:lnTo>
                    <a:pt x="2930" y="1664"/>
                  </a:lnTo>
                  <a:lnTo>
                    <a:pt x="3103" y="1615"/>
                  </a:lnTo>
                  <a:lnTo>
                    <a:pt x="3277" y="1540"/>
                  </a:lnTo>
                  <a:lnTo>
                    <a:pt x="3451" y="1441"/>
                  </a:lnTo>
                  <a:lnTo>
                    <a:pt x="3625" y="1366"/>
                  </a:lnTo>
                  <a:lnTo>
                    <a:pt x="3774" y="1242"/>
                  </a:lnTo>
                  <a:lnTo>
                    <a:pt x="3923" y="1118"/>
                  </a:lnTo>
                  <a:lnTo>
                    <a:pt x="4072" y="994"/>
                  </a:lnTo>
                  <a:lnTo>
                    <a:pt x="4196" y="845"/>
                  </a:lnTo>
                  <a:lnTo>
                    <a:pt x="4320" y="696"/>
                  </a:lnTo>
                  <a:lnTo>
                    <a:pt x="4419" y="522"/>
                  </a:lnTo>
                  <a:lnTo>
                    <a:pt x="4519" y="373"/>
                  </a:lnTo>
                  <a:lnTo>
                    <a:pt x="4593" y="175"/>
                  </a:lnTo>
                  <a:lnTo>
                    <a:pt x="4643"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6111;p70">
              <a:extLst>
                <a:ext uri="{FF2B5EF4-FFF2-40B4-BE49-F238E27FC236}">
                  <a16:creationId xmlns:a16="http://schemas.microsoft.com/office/drawing/2014/main" id="{2A3018F4-0E1A-DE2E-6CF4-602AD09F4641}"/>
                </a:ext>
              </a:extLst>
            </p:cNvPr>
            <p:cNvSpPr/>
            <p:nvPr/>
          </p:nvSpPr>
          <p:spPr>
            <a:xfrm>
              <a:off x="361000" y="2149325"/>
              <a:ext cx="104925" cy="104900"/>
            </a:xfrm>
            <a:custGeom>
              <a:avLst/>
              <a:gdLst/>
              <a:ahLst/>
              <a:cxnLst/>
              <a:rect l="l" t="t" r="r" b="b"/>
              <a:pathLst>
                <a:path w="4197" h="4196" extrusionOk="0">
                  <a:moveTo>
                    <a:pt x="1887" y="0"/>
                  </a:moveTo>
                  <a:lnTo>
                    <a:pt x="1689" y="25"/>
                  </a:lnTo>
                  <a:lnTo>
                    <a:pt x="1465" y="100"/>
                  </a:lnTo>
                  <a:lnTo>
                    <a:pt x="1292" y="149"/>
                  </a:lnTo>
                  <a:lnTo>
                    <a:pt x="1093" y="249"/>
                  </a:lnTo>
                  <a:lnTo>
                    <a:pt x="919" y="348"/>
                  </a:lnTo>
                  <a:lnTo>
                    <a:pt x="770" y="472"/>
                  </a:lnTo>
                  <a:lnTo>
                    <a:pt x="621" y="596"/>
                  </a:lnTo>
                  <a:lnTo>
                    <a:pt x="472" y="745"/>
                  </a:lnTo>
                  <a:lnTo>
                    <a:pt x="373" y="919"/>
                  </a:lnTo>
                  <a:lnTo>
                    <a:pt x="249" y="1093"/>
                  </a:lnTo>
                  <a:lnTo>
                    <a:pt x="174" y="1266"/>
                  </a:lnTo>
                  <a:lnTo>
                    <a:pt x="100" y="1465"/>
                  </a:lnTo>
                  <a:lnTo>
                    <a:pt x="50" y="1664"/>
                  </a:lnTo>
                  <a:lnTo>
                    <a:pt x="25" y="1887"/>
                  </a:lnTo>
                  <a:lnTo>
                    <a:pt x="1" y="2086"/>
                  </a:lnTo>
                  <a:lnTo>
                    <a:pt x="25" y="2309"/>
                  </a:lnTo>
                  <a:lnTo>
                    <a:pt x="50" y="2508"/>
                  </a:lnTo>
                  <a:lnTo>
                    <a:pt x="100" y="2706"/>
                  </a:lnTo>
                  <a:lnTo>
                    <a:pt x="174" y="2905"/>
                  </a:lnTo>
                  <a:lnTo>
                    <a:pt x="249" y="3079"/>
                  </a:lnTo>
                  <a:lnTo>
                    <a:pt x="373" y="3253"/>
                  </a:lnTo>
                  <a:lnTo>
                    <a:pt x="472" y="3426"/>
                  </a:lnTo>
                  <a:lnTo>
                    <a:pt x="621" y="3575"/>
                  </a:lnTo>
                  <a:lnTo>
                    <a:pt x="770" y="3699"/>
                  </a:lnTo>
                  <a:lnTo>
                    <a:pt x="919" y="3824"/>
                  </a:lnTo>
                  <a:lnTo>
                    <a:pt x="1093" y="3923"/>
                  </a:lnTo>
                  <a:lnTo>
                    <a:pt x="1292" y="4022"/>
                  </a:lnTo>
                  <a:lnTo>
                    <a:pt x="1465" y="4097"/>
                  </a:lnTo>
                  <a:lnTo>
                    <a:pt x="1689" y="4146"/>
                  </a:lnTo>
                  <a:lnTo>
                    <a:pt x="1887" y="4171"/>
                  </a:lnTo>
                  <a:lnTo>
                    <a:pt x="2111" y="4196"/>
                  </a:lnTo>
                  <a:lnTo>
                    <a:pt x="2309" y="4171"/>
                  </a:lnTo>
                  <a:lnTo>
                    <a:pt x="2533" y="4146"/>
                  </a:lnTo>
                  <a:lnTo>
                    <a:pt x="2731" y="4097"/>
                  </a:lnTo>
                  <a:lnTo>
                    <a:pt x="2905" y="4022"/>
                  </a:lnTo>
                  <a:lnTo>
                    <a:pt x="3104" y="3923"/>
                  </a:lnTo>
                  <a:lnTo>
                    <a:pt x="3278" y="3824"/>
                  </a:lnTo>
                  <a:lnTo>
                    <a:pt x="3427" y="3699"/>
                  </a:lnTo>
                  <a:lnTo>
                    <a:pt x="3576" y="3575"/>
                  </a:lnTo>
                  <a:lnTo>
                    <a:pt x="3725" y="3426"/>
                  </a:lnTo>
                  <a:lnTo>
                    <a:pt x="3849" y="3253"/>
                  </a:lnTo>
                  <a:lnTo>
                    <a:pt x="3948" y="3079"/>
                  </a:lnTo>
                  <a:lnTo>
                    <a:pt x="4022" y="2905"/>
                  </a:lnTo>
                  <a:lnTo>
                    <a:pt x="4097" y="2706"/>
                  </a:lnTo>
                  <a:lnTo>
                    <a:pt x="4147" y="2508"/>
                  </a:lnTo>
                  <a:lnTo>
                    <a:pt x="4196" y="2309"/>
                  </a:lnTo>
                  <a:lnTo>
                    <a:pt x="4196" y="2086"/>
                  </a:lnTo>
                  <a:lnTo>
                    <a:pt x="4196" y="1887"/>
                  </a:lnTo>
                  <a:lnTo>
                    <a:pt x="4147" y="1664"/>
                  </a:lnTo>
                  <a:lnTo>
                    <a:pt x="4097" y="1465"/>
                  </a:lnTo>
                  <a:lnTo>
                    <a:pt x="4022" y="1266"/>
                  </a:lnTo>
                  <a:lnTo>
                    <a:pt x="3948" y="1093"/>
                  </a:lnTo>
                  <a:lnTo>
                    <a:pt x="3849" y="919"/>
                  </a:lnTo>
                  <a:lnTo>
                    <a:pt x="3725" y="745"/>
                  </a:lnTo>
                  <a:lnTo>
                    <a:pt x="3576" y="596"/>
                  </a:lnTo>
                  <a:lnTo>
                    <a:pt x="3427" y="472"/>
                  </a:lnTo>
                  <a:lnTo>
                    <a:pt x="3278" y="348"/>
                  </a:lnTo>
                  <a:lnTo>
                    <a:pt x="3104" y="249"/>
                  </a:lnTo>
                  <a:lnTo>
                    <a:pt x="2905" y="149"/>
                  </a:lnTo>
                  <a:lnTo>
                    <a:pt x="2731" y="100"/>
                  </a:lnTo>
                  <a:lnTo>
                    <a:pt x="2533" y="25"/>
                  </a:lnTo>
                  <a:lnTo>
                    <a:pt x="2309"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6112;p70">
              <a:extLst>
                <a:ext uri="{FF2B5EF4-FFF2-40B4-BE49-F238E27FC236}">
                  <a16:creationId xmlns:a16="http://schemas.microsoft.com/office/drawing/2014/main" id="{0FEFBC5E-2821-6527-0B2C-9B9035BB2F57}"/>
                </a:ext>
              </a:extLst>
            </p:cNvPr>
            <p:cNvSpPr/>
            <p:nvPr/>
          </p:nvSpPr>
          <p:spPr>
            <a:xfrm>
              <a:off x="390800" y="2179725"/>
              <a:ext cx="45325" cy="45950"/>
            </a:xfrm>
            <a:custGeom>
              <a:avLst/>
              <a:gdLst/>
              <a:ahLst/>
              <a:cxnLst/>
              <a:rect l="l" t="t" r="r" b="b"/>
              <a:pathLst>
                <a:path w="1813" h="1838" extrusionOk="0">
                  <a:moveTo>
                    <a:pt x="1217" y="1"/>
                  </a:moveTo>
                  <a:lnTo>
                    <a:pt x="1043" y="26"/>
                  </a:lnTo>
                  <a:lnTo>
                    <a:pt x="869" y="75"/>
                  </a:lnTo>
                  <a:lnTo>
                    <a:pt x="695" y="150"/>
                  </a:lnTo>
                  <a:lnTo>
                    <a:pt x="546" y="249"/>
                  </a:lnTo>
                  <a:lnTo>
                    <a:pt x="373" y="398"/>
                  </a:lnTo>
                  <a:lnTo>
                    <a:pt x="249" y="547"/>
                  </a:lnTo>
                  <a:lnTo>
                    <a:pt x="124" y="721"/>
                  </a:lnTo>
                  <a:lnTo>
                    <a:pt x="50" y="895"/>
                  </a:lnTo>
                  <a:lnTo>
                    <a:pt x="0" y="1068"/>
                  </a:lnTo>
                  <a:lnTo>
                    <a:pt x="0" y="1242"/>
                  </a:lnTo>
                  <a:lnTo>
                    <a:pt x="25" y="1391"/>
                  </a:lnTo>
                  <a:lnTo>
                    <a:pt x="75" y="1540"/>
                  </a:lnTo>
                  <a:lnTo>
                    <a:pt x="174" y="1664"/>
                  </a:lnTo>
                  <a:lnTo>
                    <a:pt x="298" y="1739"/>
                  </a:lnTo>
                  <a:lnTo>
                    <a:pt x="447" y="1813"/>
                  </a:lnTo>
                  <a:lnTo>
                    <a:pt x="596" y="1838"/>
                  </a:lnTo>
                  <a:lnTo>
                    <a:pt x="770" y="1813"/>
                  </a:lnTo>
                  <a:lnTo>
                    <a:pt x="944" y="1763"/>
                  </a:lnTo>
                  <a:lnTo>
                    <a:pt x="1117" y="1689"/>
                  </a:lnTo>
                  <a:lnTo>
                    <a:pt x="1291" y="1590"/>
                  </a:lnTo>
                  <a:lnTo>
                    <a:pt x="1440" y="1441"/>
                  </a:lnTo>
                  <a:lnTo>
                    <a:pt x="1589" y="1292"/>
                  </a:lnTo>
                  <a:lnTo>
                    <a:pt x="1688" y="1118"/>
                  </a:lnTo>
                  <a:lnTo>
                    <a:pt x="1763" y="944"/>
                  </a:lnTo>
                  <a:lnTo>
                    <a:pt x="1813" y="770"/>
                  </a:lnTo>
                  <a:lnTo>
                    <a:pt x="1813" y="597"/>
                  </a:lnTo>
                  <a:lnTo>
                    <a:pt x="1788" y="448"/>
                  </a:lnTo>
                  <a:lnTo>
                    <a:pt x="1738" y="299"/>
                  </a:lnTo>
                  <a:lnTo>
                    <a:pt x="1639" y="175"/>
                  </a:lnTo>
                  <a:lnTo>
                    <a:pt x="1515" y="100"/>
                  </a:lnTo>
                  <a:lnTo>
                    <a:pt x="1391" y="26"/>
                  </a:lnTo>
                  <a:lnTo>
                    <a:pt x="1217"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6113;p70">
              <a:extLst>
                <a:ext uri="{FF2B5EF4-FFF2-40B4-BE49-F238E27FC236}">
                  <a16:creationId xmlns:a16="http://schemas.microsoft.com/office/drawing/2014/main" id="{8E79FFB1-DBDD-074B-DDA2-D83EE3FB8461}"/>
                </a:ext>
              </a:extLst>
            </p:cNvPr>
            <p:cNvSpPr/>
            <p:nvPr/>
          </p:nvSpPr>
          <p:spPr>
            <a:xfrm>
              <a:off x="238125" y="2045675"/>
              <a:ext cx="352550" cy="346975"/>
            </a:xfrm>
            <a:custGeom>
              <a:avLst/>
              <a:gdLst/>
              <a:ahLst/>
              <a:cxnLst/>
              <a:rect l="l" t="t" r="r" b="b"/>
              <a:pathLst>
                <a:path w="14102" h="13879" extrusionOk="0">
                  <a:moveTo>
                    <a:pt x="7125" y="422"/>
                  </a:moveTo>
                  <a:lnTo>
                    <a:pt x="7200" y="447"/>
                  </a:lnTo>
                  <a:lnTo>
                    <a:pt x="7299" y="522"/>
                  </a:lnTo>
                  <a:lnTo>
                    <a:pt x="7398" y="646"/>
                  </a:lnTo>
                  <a:lnTo>
                    <a:pt x="7398" y="720"/>
                  </a:lnTo>
                  <a:lnTo>
                    <a:pt x="7423" y="795"/>
                  </a:lnTo>
                  <a:lnTo>
                    <a:pt x="7398" y="869"/>
                  </a:lnTo>
                  <a:lnTo>
                    <a:pt x="7398" y="944"/>
                  </a:lnTo>
                  <a:lnTo>
                    <a:pt x="7299" y="1043"/>
                  </a:lnTo>
                  <a:lnTo>
                    <a:pt x="7200" y="1142"/>
                  </a:lnTo>
                  <a:lnTo>
                    <a:pt x="7125" y="1142"/>
                  </a:lnTo>
                  <a:lnTo>
                    <a:pt x="7051" y="1167"/>
                  </a:lnTo>
                  <a:lnTo>
                    <a:pt x="6976" y="1142"/>
                  </a:lnTo>
                  <a:lnTo>
                    <a:pt x="6902" y="1142"/>
                  </a:lnTo>
                  <a:lnTo>
                    <a:pt x="6778" y="1043"/>
                  </a:lnTo>
                  <a:lnTo>
                    <a:pt x="6703" y="944"/>
                  </a:lnTo>
                  <a:lnTo>
                    <a:pt x="6678" y="869"/>
                  </a:lnTo>
                  <a:lnTo>
                    <a:pt x="6678" y="795"/>
                  </a:lnTo>
                  <a:lnTo>
                    <a:pt x="6678" y="720"/>
                  </a:lnTo>
                  <a:lnTo>
                    <a:pt x="6703" y="646"/>
                  </a:lnTo>
                  <a:lnTo>
                    <a:pt x="6778" y="522"/>
                  </a:lnTo>
                  <a:lnTo>
                    <a:pt x="6902" y="447"/>
                  </a:lnTo>
                  <a:lnTo>
                    <a:pt x="6976" y="422"/>
                  </a:lnTo>
                  <a:close/>
                  <a:moveTo>
                    <a:pt x="7721" y="1192"/>
                  </a:moveTo>
                  <a:lnTo>
                    <a:pt x="11966" y="5884"/>
                  </a:lnTo>
                  <a:lnTo>
                    <a:pt x="9285" y="5884"/>
                  </a:lnTo>
                  <a:lnTo>
                    <a:pt x="9235" y="5611"/>
                  </a:lnTo>
                  <a:lnTo>
                    <a:pt x="9136" y="5338"/>
                  </a:lnTo>
                  <a:lnTo>
                    <a:pt x="9012" y="5090"/>
                  </a:lnTo>
                  <a:lnTo>
                    <a:pt x="8863" y="4841"/>
                  </a:lnTo>
                  <a:lnTo>
                    <a:pt x="8788" y="4792"/>
                  </a:lnTo>
                  <a:lnTo>
                    <a:pt x="8714" y="4767"/>
                  </a:lnTo>
                  <a:lnTo>
                    <a:pt x="8640" y="4767"/>
                  </a:lnTo>
                  <a:lnTo>
                    <a:pt x="8565" y="4817"/>
                  </a:lnTo>
                  <a:lnTo>
                    <a:pt x="8515" y="4866"/>
                  </a:lnTo>
                  <a:lnTo>
                    <a:pt x="8491" y="4941"/>
                  </a:lnTo>
                  <a:lnTo>
                    <a:pt x="8491" y="5015"/>
                  </a:lnTo>
                  <a:lnTo>
                    <a:pt x="8515" y="5090"/>
                  </a:lnTo>
                  <a:lnTo>
                    <a:pt x="8689" y="5363"/>
                  </a:lnTo>
                  <a:lnTo>
                    <a:pt x="8813" y="5636"/>
                  </a:lnTo>
                  <a:lnTo>
                    <a:pt x="8888" y="5934"/>
                  </a:lnTo>
                  <a:lnTo>
                    <a:pt x="8913" y="6232"/>
                  </a:lnTo>
                  <a:lnTo>
                    <a:pt x="8888" y="6430"/>
                  </a:lnTo>
                  <a:lnTo>
                    <a:pt x="8863" y="6604"/>
                  </a:lnTo>
                  <a:lnTo>
                    <a:pt x="8813" y="6803"/>
                  </a:lnTo>
                  <a:lnTo>
                    <a:pt x="8764" y="6977"/>
                  </a:lnTo>
                  <a:lnTo>
                    <a:pt x="8664" y="7125"/>
                  </a:lnTo>
                  <a:lnTo>
                    <a:pt x="8590" y="7299"/>
                  </a:lnTo>
                  <a:lnTo>
                    <a:pt x="8466" y="7448"/>
                  </a:lnTo>
                  <a:lnTo>
                    <a:pt x="8342" y="7572"/>
                  </a:lnTo>
                  <a:lnTo>
                    <a:pt x="8217" y="7696"/>
                  </a:lnTo>
                  <a:lnTo>
                    <a:pt x="8069" y="7796"/>
                  </a:lnTo>
                  <a:lnTo>
                    <a:pt x="7920" y="7895"/>
                  </a:lnTo>
                  <a:lnTo>
                    <a:pt x="7746" y="7970"/>
                  </a:lnTo>
                  <a:lnTo>
                    <a:pt x="7572" y="8044"/>
                  </a:lnTo>
                  <a:lnTo>
                    <a:pt x="7398" y="8094"/>
                  </a:lnTo>
                  <a:lnTo>
                    <a:pt x="7200" y="8119"/>
                  </a:lnTo>
                  <a:lnTo>
                    <a:pt x="6827" y="8119"/>
                  </a:lnTo>
                  <a:lnTo>
                    <a:pt x="6629" y="8094"/>
                  </a:lnTo>
                  <a:lnTo>
                    <a:pt x="6455" y="8044"/>
                  </a:lnTo>
                  <a:lnTo>
                    <a:pt x="6281" y="7970"/>
                  </a:lnTo>
                  <a:lnTo>
                    <a:pt x="6107" y="7895"/>
                  </a:lnTo>
                  <a:lnTo>
                    <a:pt x="5958" y="7796"/>
                  </a:lnTo>
                  <a:lnTo>
                    <a:pt x="5809" y="7696"/>
                  </a:lnTo>
                  <a:lnTo>
                    <a:pt x="5685" y="7572"/>
                  </a:lnTo>
                  <a:lnTo>
                    <a:pt x="5561" y="7448"/>
                  </a:lnTo>
                  <a:lnTo>
                    <a:pt x="5437" y="7299"/>
                  </a:lnTo>
                  <a:lnTo>
                    <a:pt x="5362" y="7125"/>
                  </a:lnTo>
                  <a:lnTo>
                    <a:pt x="5263" y="6977"/>
                  </a:lnTo>
                  <a:lnTo>
                    <a:pt x="5214" y="6803"/>
                  </a:lnTo>
                  <a:lnTo>
                    <a:pt x="5164" y="6604"/>
                  </a:lnTo>
                  <a:lnTo>
                    <a:pt x="5139" y="6430"/>
                  </a:lnTo>
                  <a:lnTo>
                    <a:pt x="5114" y="6232"/>
                  </a:lnTo>
                  <a:lnTo>
                    <a:pt x="5139" y="6033"/>
                  </a:lnTo>
                  <a:lnTo>
                    <a:pt x="5164" y="5859"/>
                  </a:lnTo>
                  <a:lnTo>
                    <a:pt x="5214" y="5686"/>
                  </a:lnTo>
                  <a:lnTo>
                    <a:pt x="5263" y="5512"/>
                  </a:lnTo>
                  <a:lnTo>
                    <a:pt x="5362" y="5338"/>
                  </a:lnTo>
                  <a:lnTo>
                    <a:pt x="5437" y="5189"/>
                  </a:lnTo>
                  <a:lnTo>
                    <a:pt x="5561" y="5040"/>
                  </a:lnTo>
                  <a:lnTo>
                    <a:pt x="5685" y="4891"/>
                  </a:lnTo>
                  <a:lnTo>
                    <a:pt x="5809" y="4767"/>
                  </a:lnTo>
                  <a:lnTo>
                    <a:pt x="5958" y="4668"/>
                  </a:lnTo>
                  <a:lnTo>
                    <a:pt x="6107" y="4568"/>
                  </a:lnTo>
                  <a:lnTo>
                    <a:pt x="6281" y="4494"/>
                  </a:lnTo>
                  <a:lnTo>
                    <a:pt x="6455" y="4419"/>
                  </a:lnTo>
                  <a:lnTo>
                    <a:pt x="6629" y="4395"/>
                  </a:lnTo>
                  <a:lnTo>
                    <a:pt x="6827" y="4345"/>
                  </a:lnTo>
                  <a:lnTo>
                    <a:pt x="7026" y="4345"/>
                  </a:lnTo>
                  <a:lnTo>
                    <a:pt x="7224" y="4370"/>
                  </a:lnTo>
                  <a:lnTo>
                    <a:pt x="7448" y="4395"/>
                  </a:lnTo>
                  <a:lnTo>
                    <a:pt x="7671" y="4469"/>
                  </a:lnTo>
                  <a:lnTo>
                    <a:pt x="7870" y="4544"/>
                  </a:lnTo>
                  <a:lnTo>
                    <a:pt x="7944" y="4568"/>
                  </a:lnTo>
                  <a:lnTo>
                    <a:pt x="8019" y="4568"/>
                  </a:lnTo>
                  <a:lnTo>
                    <a:pt x="8093" y="4519"/>
                  </a:lnTo>
                  <a:lnTo>
                    <a:pt x="8143" y="4469"/>
                  </a:lnTo>
                  <a:lnTo>
                    <a:pt x="8168" y="4370"/>
                  </a:lnTo>
                  <a:lnTo>
                    <a:pt x="8143" y="4295"/>
                  </a:lnTo>
                  <a:lnTo>
                    <a:pt x="8118" y="4221"/>
                  </a:lnTo>
                  <a:lnTo>
                    <a:pt x="8044" y="4171"/>
                  </a:lnTo>
                  <a:lnTo>
                    <a:pt x="7795" y="4072"/>
                  </a:lnTo>
                  <a:lnTo>
                    <a:pt x="7547" y="3997"/>
                  </a:lnTo>
                  <a:lnTo>
                    <a:pt x="7274" y="3948"/>
                  </a:lnTo>
                  <a:lnTo>
                    <a:pt x="7026" y="3923"/>
                  </a:lnTo>
                  <a:lnTo>
                    <a:pt x="6802" y="3948"/>
                  </a:lnTo>
                  <a:lnTo>
                    <a:pt x="6604" y="3973"/>
                  </a:lnTo>
                  <a:lnTo>
                    <a:pt x="6380" y="4022"/>
                  </a:lnTo>
                  <a:lnTo>
                    <a:pt x="6207" y="4072"/>
                  </a:lnTo>
                  <a:lnTo>
                    <a:pt x="6008" y="4171"/>
                  </a:lnTo>
                  <a:lnTo>
                    <a:pt x="5834" y="4270"/>
                  </a:lnTo>
                  <a:lnTo>
                    <a:pt x="5660" y="4370"/>
                  </a:lnTo>
                  <a:lnTo>
                    <a:pt x="5511" y="4494"/>
                  </a:lnTo>
                  <a:lnTo>
                    <a:pt x="5362" y="4643"/>
                  </a:lnTo>
                  <a:lnTo>
                    <a:pt x="5238" y="4792"/>
                  </a:lnTo>
                  <a:lnTo>
                    <a:pt x="5114" y="4941"/>
                  </a:lnTo>
                  <a:lnTo>
                    <a:pt x="4990" y="5115"/>
                  </a:lnTo>
                  <a:lnTo>
                    <a:pt x="4916" y="5313"/>
                  </a:lnTo>
                  <a:lnTo>
                    <a:pt x="4841" y="5487"/>
                  </a:lnTo>
                  <a:lnTo>
                    <a:pt x="4767" y="5686"/>
                  </a:lnTo>
                  <a:lnTo>
                    <a:pt x="4742" y="5884"/>
                  </a:lnTo>
                  <a:lnTo>
                    <a:pt x="2135" y="5884"/>
                  </a:lnTo>
                  <a:lnTo>
                    <a:pt x="6380" y="1192"/>
                  </a:lnTo>
                  <a:lnTo>
                    <a:pt x="6504" y="1341"/>
                  </a:lnTo>
                  <a:lnTo>
                    <a:pt x="6653" y="1465"/>
                  </a:lnTo>
                  <a:lnTo>
                    <a:pt x="6852" y="1540"/>
                  </a:lnTo>
                  <a:lnTo>
                    <a:pt x="7051" y="1564"/>
                  </a:lnTo>
                  <a:lnTo>
                    <a:pt x="7249" y="1540"/>
                  </a:lnTo>
                  <a:lnTo>
                    <a:pt x="7423" y="1465"/>
                  </a:lnTo>
                  <a:lnTo>
                    <a:pt x="7597" y="1341"/>
                  </a:lnTo>
                  <a:lnTo>
                    <a:pt x="7721" y="1192"/>
                  </a:lnTo>
                  <a:close/>
                  <a:moveTo>
                    <a:pt x="13332" y="6306"/>
                  </a:moveTo>
                  <a:lnTo>
                    <a:pt x="13481" y="6331"/>
                  </a:lnTo>
                  <a:lnTo>
                    <a:pt x="13580" y="6406"/>
                  </a:lnTo>
                  <a:lnTo>
                    <a:pt x="13654" y="6530"/>
                  </a:lnTo>
                  <a:lnTo>
                    <a:pt x="13679" y="6654"/>
                  </a:lnTo>
                  <a:lnTo>
                    <a:pt x="13679" y="13109"/>
                  </a:lnTo>
                  <a:lnTo>
                    <a:pt x="13654" y="13258"/>
                  </a:lnTo>
                  <a:lnTo>
                    <a:pt x="13580" y="13357"/>
                  </a:lnTo>
                  <a:lnTo>
                    <a:pt x="13481" y="13431"/>
                  </a:lnTo>
                  <a:lnTo>
                    <a:pt x="13332" y="13456"/>
                  </a:lnTo>
                  <a:lnTo>
                    <a:pt x="745" y="13456"/>
                  </a:lnTo>
                  <a:lnTo>
                    <a:pt x="621" y="13431"/>
                  </a:lnTo>
                  <a:lnTo>
                    <a:pt x="521" y="13357"/>
                  </a:lnTo>
                  <a:lnTo>
                    <a:pt x="447" y="13258"/>
                  </a:lnTo>
                  <a:lnTo>
                    <a:pt x="422" y="13109"/>
                  </a:lnTo>
                  <a:lnTo>
                    <a:pt x="422" y="6654"/>
                  </a:lnTo>
                  <a:lnTo>
                    <a:pt x="447" y="6530"/>
                  </a:lnTo>
                  <a:lnTo>
                    <a:pt x="521" y="6406"/>
                  </a:lnTo>
                  <a:lnTo>
                    <a:pt x="621" y="6331"/>
                  </a:lnTo>
                  <a:lnTo>
                    <a:pt x="745" y="6306"/>
                  </a:lnTo>
                  <a:lnTo>
                    <a:pt x="4717" y="6306"/>
                  </a:lnTo>
                  <a:lnTo>
                    <a:pt x="4742" y="6505"/>
                  </a:lnTo>
                  <a:lnTo>
                    <a:pt x="4767" y="6728"/>
                  </a:lnTo>
                  <a:lnTo>
                    <a:pt x="943" y="6728"/>
                  </a:lnTo>
                  <a:lnTo>
                    <a:pt x="894" y="6778"/>
                  </a:lnTo>
                  <a:lnTo>
                    <a:pt x="844" y="6852"/>
                  </a:lnTo>
                  <a:lnTo>
                    <a:pt x="819" y="6927"/>
                  </a:lnTo>
                  <a:lnTo>
                    <a:pt x="819" y="8094"/>
                  </a:lnTo>
                  <a:lnTo>
                    <a:pt x="844" y="8168"/>
                  </a:lnTo>
                  <a:lnTo>
                    <a:pt x="894" y="8243"/>
                  </a:lnTo>
                  <a:lnTo>
                    <a:pt x="943" y="8267"/>
                  </a:lnTo>
                  <a:lnTo>
                    <a:pt x="1043" y="8292"/>
                  </a:lnTo>
                  <a:lnTo>
                    <a:pt x="1117" y="8267"/>
                  </a:lnTo>
                  <a:lnTo>
                    <a:pt x="1167" y="8243"/>
                  </a:lnTo>
                  <a:lnTo>
                    <a:pt x="1216" y="8168"/>
                  </a:lnTo>
                  <a:lnTo>
                    <a:pt x="1241" y="8094"/>
                  </a:lnTo>
                  <a:lnTo>
                    <a:pt x="1241" y="7125"/>
                  </a:lnTo>
                  <a:lnTo>
                    <a:pt x="4891" y="7125"/>
                  </a:lnTo>
                  <a:lnTo>
                    <a:pt x="5040" y="7423"/>
                  </a:lnTo>
                  <a:lnTo>
                    <a:pt x="5238" y="7696"/>
                  </a:lnTo>
                  <a:lnTo>
                    <a:pt x="5462" y="7945"/>
                  </a:lnTo>
                  <a:lnTo>
                    <a:pt x="5735" y="8143"/>
                  </a:lnTo>
                  <a:lnTo>
                    <a:pt x="6008" y="8317"/>
                  </a:lnTo>
                  <a:lnTo>
                    <a:pt x="6331" y="8441"/>
                  </a:lnTo>
                  <a:lnTo>
                    <a:pt x="6653" y="8516"/>
                  </a:lnTo>
                  <a:lnTo>
                    <a:pt x="7026" y="8541"/>
                  </a:lnTo>
                  <a:lnTo>
                    <a:pt x="7373" y="8516"/>
                  </a:lnTo>
                  <a:lnTo>
                    <a:pt x="7696" y="8441"/>
                  </a:lnTo>
                  <a:lnTo>
                    <a:pt x="8019" y="8317"/>
                  </a:lnTo>
                  <a:lnTo>
                    <a:pt x="8292" y="8143"/>
                  </a:lnTo>
                  <a:lnTo>
                    <a:pt x="8565" y="7945"/>
                  </a:lnTo>
                  <a:lnTo>
                    <a:pt x="8788" y="7696"/>
                  </a:lnTo>
                  <a:lnTo>
                    <a:pt x="8987" y="7423"/>
                  </a:lnTo>
                  <a:lnTo>
                    <a:pt x="9136" y="7125"/>
                  </a:lnTo>
                  <a:lnTo>
                    <a:pt x="12860" y="7125"/>
                  </a:lnTo>
                  <a:lnTo>
                    <a:pt x="12860" y="12637"/>
                  </a:lnTo>
                  <a:lnTo>
                    <a:pt x="11321" y="12637"/>
                  </a:lnTo>
                  <a:lnTo>
                    <a:pt x="11246" y="12662"/>
                  </a:lnTo>
                  <a:lnTo>
                    <a:pt x="11172" y="12687"/>
                  </a:lnTo>
                  <a:lnTo>
                    <a:pt x="11122" y="12761"/>
                  </a:lnTo>
                  <a:lnTo>
                    <a:pt x="11122" y="12836"/>
                  </a:lnTo>
                  <a:lnTo>
                    <a:pt x="11122" y="12935"/>
                  </a:lnTo>
                  <a:lnTo>
                    <a:pt x="11172" y="12984"/>
                  </a:lnTo>
                  <a:lnTo>
                    <a:pt x="11246" y="13034"/>
                  </a:lnTo>
                  <a:lnTo>
                    <a:pt x="11321" y="13059"/>
                  </a:lnTo>
                  <a:lnTo>
                    <a:pt x="13059" y="13059"/>
                  </a:lnTo>
                  <a:lnTo>
                    <a:pt x="13133" y="13034"/>
                  </a:lnTo>
                  <a:lnTo>
                    <a:pt x="13208" y="12984"/>
                  </a:lnTo>
                  <a:lnTo>
                    <a:pt x="13257" y="12935"/>
                  </a:lnTo>
                  <a:lnTo>
                    <a:pt x="13257" y="12836"/>
                  </a:lnTo>
                  <a:lnTo>
                    <a:pt x="13257" y="6927"/>
                  </a:lnTo>
                  <a:lnTo>
                    <a:pt x="13257" y="6852"/>
                  </a:lnTo>
                  <a:lnTo>
                    <a:pt x="13208" y="6778"/>
                  </a:lnTo>
                  <a:lnTo>
                    <a:pt x="13133" y="6728"/>
                  </a:lnTo>
                  <a:lnTo>
                    <a:pt x="9260" y="6728"/>
                  </a:lnTo>
                  <a:lnTo>
                    <a:pt x="9310" y="6505"/>
                  </a:lnTo>
                  <a:lnTo>
                    <a:pt x="9310" y="6306"/>
                  </a:lnTo>
                  <a:close/>
                  <a:moveTo>
                    <a:pt x="7051" y="0"/>
                  </a:moveTo>
                  <a:lnTo>
                    <a:pt x="6902" y="25"/>
                  </a:lnTo>
                  <a:lnTo>
                    <a:pt x="6753" y="50"/>
                  </a:lnTo>
                  <a:lnTo>
                    <a:pt x="6629" y="125"/>
                  </a:lnTo>
                  <a:lnTo>
                    <a:pt x="6529" y="199"/>
                  </a:lnTo>
                  <a:lnTo>
                    <a:pt x="6430" y="323"/>
                  </a:lnTo>
                  <a:lnTo>
                    <a:pt x="6356" y="422"/>
                  </a:lnTo>
                  <a:lnTo>
                    <a:pt x="6306" y="571"/>
                  </a:lnTo>
                  <a:lnTo>
                    <a:pt x="6256" y="696"/>
                  </a:lnTo>
                  <a:lnTo>
                    <a:pt x="6256" y="720"/>
                  </a:lnTo>
                  <a:lnTo>
                    <a:pt x="1589" y="5859"/>
                  </a:lnTo>
                  <a:lnTo>
                    <a:pt x="1564" y="5884"/>
                  </a:lnTo>
                  <a:lnTo>
                    <a:pt x="745" y="5884"/>
                  </a:lnTo>
                  <a:lnTo>
                    <a:pt x="596" y="5909"/>
                  </a:lnTo>
                  <a:lnTo>
                    <a:pt x="472" y="5959"/>
                  </a:lnTo>
                  <a:lnTo>
                    <a:pt x="323" y="6033"/>
                  </a:lnTo>
                  <a:lnTo>
                    <a:pt x="223" y="6108"/>
                  </a:lnTo>
                  <a:lnTo>
                    <a:pt x="124" y="6232"/>
                  </a:lnTo>
                  <a:lnTo>
                    <a:pt x="50" y="6356"/>
                  </a:lnTo>
                  <a:lnTo>
                    <a:pt x="25" y="6505"/>
                  </a:lnTo>
                  <a:lnTo>
                    <a:pt x="0" y="6654"/>
                  </a:lnTo>
                  <a:lnTo>
                    <a:pt x="0" y="13109"/>
                  </a:lnTo>
                  <a:lnTo>
                    <a:pt x="25" y="13282"/>
                  </a:lnTo>
                  <a:lnTo>
                    <a:pt x="50" y="13407"/>
                  </a:lnTo>
                  <a:lnTo>
                    <a:pt x="124" y="13531"/>
                  </a:lnTo>
                  <a:lnTo>
                    <a:pt x="223" y="13655"/>
                  </a:lnTo>
                  <a:lnTo>
                    <a:pt x="323" y="13754"/>
                  </a:lnTo>
                  <a:lnTo>
                    <a:pt x="472" y="13829"/>
                  </a:lnTo>
                  <a:lnTo>
                    <a:pt x="596" y="13853"/>
                  </a:lnTo>
                  <a:lnTo>
                    <a:pt x="745" y="13878"/>
                  </a:lnTo>
                  <a:lnTo>
                    <a:pt x="13332" y="13878"/>
                  </a:lnTo>
                  <a:lnTo>
                    <a:pt x="13481" y="13853"/>
                  </a:lnTo>
                  <a:lnTo>
                    <a:pt x="13630" y="13829"/>
                  </a:lnTo>
                  <a:lnTo>
                    <a:pt x="13754" y="13754"/>
                  </a:lnTo>
                  <a:lnTo>
                    <a:pt x="13878" y="13655"/>
                  </a:lnTo>
                  <a:lnTo>
                    <a:pt x="13952" y="13531"/>
                  </a:lnTo>
                  <a:lnTo>
                    <a:pt x="14027" y="13407"/>
                  </a:lnTo>
                  <a:lnTo>
                    <a:pt x="14076" y="13282"/>
                  </a:lnTo>
                  <a:lnTo>
                    <a:pt x="14101" y="13109"/>
                  </a:lnTo>
                  <a:lnTo>
                    <a:pt x="14101" y="6654"/>
                  </a:lnTo>
                  <a:lnTo>
                    <a:pt x="14076" y="6505"/>
                  </a:lnTo>
                  <a:lnTo>
                    <a:pt x="14027" y="6356"/>
                  </a:lnTo>
                  <a:lnTo>
                    <a:pt x="13952" y="6232"/>
                  </a:lnTo>
                  <a:lnTo>
                    <a:pt x="13878" y="6108"/>
                  </a:lnTo>
                  <a:lnTo>
                    <a:pt x="13754" y="6033"/>
                  </a:lnTo>
                  <a:lnTo>
                    <a:pt x="13630" y="5959"/>
                  </a:lnTo>
                  <a:lnTo>
                    <a:pt x="13481" y="5909"/>
                  </a:lnTo>
                  <a:lnTo>
                    <a:pt x="13332" y="5884"/>
                  </a:lnTo>
                  <a:lnTo>
                    <a:pt x="12512" y="5884"/>
                  </a:lnTo>
                  <a:lnTo>
                    <a:pt x="12488" y="5859"/>
                  </a:lnTo>
                  <a:lnTo>
                    <a:pt x="7845" y="720"/>
                  </a:lnTo>
                  <a:lnTo>
                    <a:pt x="7820" y="696"/>
                  </a:lnTo>
                  <a:lnTo>
                    <a:pt x="7795" y="571"/>
                  </a:lnTo>
                  <a:lnTo>
                    <a:pt x="7746" y="422"/>
                  </a:lnTo>
                  <a:lnTo>
                    <a:pt x="7671" y="323"/>
                  </a:lnTo>
                  <a:lnTo>
                    <a:pt x="7572" y="199"/>
                  </a:lnTo>
                  <a:lnTo>
                    <a:pt x="7448" y="125"/>
                  </a:lnTo>
                  <a:lnTo>
                    <a:pt x="7324" y="50"/>
                  </a:lnTo>
                  <a:lnTo>
                    <a:pt x="7200" y="25"/>
                  </a:lnTo>
                  <a:lnTo>
                    <a:pt x="70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6114;p70">
              <a:extLst>
                <a:ext uri="{FF2B5EF4-FFF2-40B4-BE49-F238E27FC236}">
                  <a16:creationId xmlns:a16="http://schemas.microsoft.com/office/drawing/2014/main" id="{02EEDF0A-E57D-007D-93CB-5558B8EF606A}"/>
                </a:ext>
              </a:extLst>
            </p:cNvPr>
            <p:cNvSpPr/>
            <p:nvPr/>
          </p:nvSpPr>
          <p:spPr>
            <a:xfrm>
              <a:off x="258600" y="2266625"/>
              <a:ext cx="243925" cy="105525"/>
            </a:xfrm>
            <a:custGeom>
              <a:avLst/>
              <a:gdLst/>
              <a:ahLst/>
              <a:cxnLst/>
              <a:rect l="l" t="t" r="r" b="b"/>
              <a:pathLst>
                <a:path w="9757" h="4221" extrusionOk="0">
                  <a:moveTo>
                    <a:pt x="124" y="0"/>
                  </a:moveTo>
                  <a:lnTo>
                    <a:pt x="75" y="50"/>
                  </a:lnTo>
                  <a:lnTo>
                    <a:pt x="25" y="125"/>
                  </a:lnTo>
                  <a:lnTo>
                    <a:pt x="0" y="199"/>
                  </a:lnTo>
                  <a:lnTo>
                    <a:pt x="0" y="3998"/>
                  </a:lnTo>
                  <a:lnTo>
                    <a:pt x="25" y="4097"/>
                  </a:lnTo>
                  <a:lnTo>
                    <a:pt x="75" y="4146"/>
                  </a:lnTo>
                  <a:lnTo>
                    <a:pt x="124" y="4196"/>
                  </a:lnTo>
                  <a:lnTo>
                    <a:pt x="224" y="4221"/>
                  </a:lnTo>
                  <a:lnTo>
                    <a:pt x="9558" y="4221"/>
                  </a:lnTo>
                  <a:lnTo>
                    <a:pt x="9633" y="4196"/>
                  </a:lnTo>
                  <a:lnTo>
                    <a:pt x="9707" y="4146"/>
                  </a:lnTo>
                  <a:lnTo>
                    <a:pt x="9732" y="4097"/>
                  </a:lnTo>
                  <a:lnTo>
                    <a:pt x="9757" y="3998"/>
                  </a:lnTo>
                  <a:lnTo>
                    <a:pt x="9732" y="3923"/>
                  </a:lnTo>
                  <a:lnTo>
                    <a:pt x="9707" y="3849"/>
                  </a:lnTo>
                  <a:lnTo>
                    <a:pt x="9633" y="3824"/>
                  </a:lnTo>
                  <a:lnTo>
                    <a:pt x="9558" y="3799"/>
                  </a:lnTo>
                  <a:lnTo>
                    <a:pt x="422" y="3799"/>
                  </a:lnTo>
                  <a:lnTo>
                    <a:pt x="422" y="199"/>
                  </a:lnTo>
                  <a:lnTo>
                    <a:pt x="397" y="125"/>
                  </a:lnTo>
                  <a:lnTo>
                    <a:pt x="348" y="50"/>
                  </a:lnTo>
                  <a:lnTo>
                    <a:pt x="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6115;p70">
              <a:extLst>
                <a:ext uri="{FF2B5EF4-FFF2-40B4-BE49-F238E27FC236}">
                  <a16:creationId xmlns:a16="http://schemas.microsoft.com/office/drawing/2014/main" id="{670878CA-2F70-75AC-4BF5-872B0B1C9E7B}"/>
                </a:ext>
              </a:extLst>
            </p:cNvPr>
            <p:cNvSpPr/>
            <p:nvPr/>
          </p:nvSpPr>
          <p:spPr>
            <a:xfrm>
              <a:off x="316325" y="2273450"/>
              <a:ext cx="40350" cy="64575"/>
            </a:xfrm>
            <a:custGeom>
              <a:avLst/>
              <a:gdLst/>
              <a:ahLst/>
              <a:cxnLst/>
              <a:rect l="l" t="t" r="r" b="b"/>
              <a:pathLst>
                <a:path w="1614" h="2583" extrusionOk="0">
                  <a:moveTo>
                    <a:pt x="1192" y="398"/>
                  </a:moveTo>
                  <a:lnTo>
                    <a:pt x="1217" y="423"/>
                  </a:lnTo>
                  <a:lnTo>
                    <a:pt x="1217" y="2136"/>
                  </a:lnTo>
                  <a:lnTo>
                    <a:pt x="1217" y="2160"/>
                  </a:lnTo>
                  <a:lnTo>
                    <a:pt x="1192" y="2185"/>
                  </a:lnTo>
                  <a:lnTo>
                    <a:pt x="447" y="2185"/>
                  </a:lnTo>
                  <a:lnTo>
                    <a:pt x="422" y="2160"/>
                  </a:lnTo>
                  <a:lnTo>
                    <a:pt x="422" y="2136"/>
                  </a:lnTo>
                  <a:lnTo>
                    <a:pt x="422" y="423"/>
                  </a:lnTo>
                  <a:lnTo>
                    <a:pt x="447" y="398"/>
                  </a:lnTo>
                  <a:close/>
                  <a:moveTo>
                    <a:pt x="348" y="1"/>
                  </a:moveTo>
                  <a:lnTo>
                    <a:pt x="273" y="25"/>
                  </a:lnTo>
                  <a:lnTo>
                    <a:pt x="199" y="75"/>
                  </a:lnTo>
                  <a:lnTo>
                    <a:pt x="124" y="125"/>
                  </a:lnTo>
                  <a:lnTo>
                    <a:pt x="75" y="174"/>
                  </a:lnTo>
                  <a:lnTo>
                    <a:pt x="25" y="249"/>
                  </a:lnTo>
                  <a:lnTo>
                    <a:pt x="0" y="348"/>
                  </a:lnTo>
                  <a:lnTo>
                    <a:pt x="0" y="423"/>
                  </a:lnTo>
                  <a:lnTo>
                    <a:pt x="0" y="2136"/>
                  </a:lnTo>
                  <a:lnTo>
                    <a:pt x="0" y="2235"/>
                  </a:lnTo>
                  <a:lnTo>
                    <a:pt x="25" y="2309"/>
                  </a:lnTo>
                  <a:lnTo>
                    <a:pt x="75" y="2384"/>
                  </a:lnTo>
                  <a:lnTo>
                    <a:pt x="124" y="2458"/>
                  </a:lnTo>
                  <a:lnTo>
                    <a:pt x="199" y="2508"/>
                  </a:lnTo>
                  <a:lnTo>
                    <a:pt x="273" y="2558"/>
                  </a:lnTo>
                  <a:lnTo>
                    <a:pt x="348" y="2582"/>
                  </a:lnTo>
                  <a:lnTo>
                    <a:pt x="1266" y="2582"/>
                  </a:lnTo>
                  <a:lnTo>
                    <a:pt x="1366" y="2558"/>
                  </a:lnTo>
                  <a:lnTo>
                    <a:pt x="1440" y="2508"/>
                  </a:lnTo>
                  <a:lnTo>
                    <a:pt x="1490" y="2458"/>
                  </a:lnTo>
                  <a:lnTo>
                    <a:pt x="1539" y="2384"/>
                  </a:lnTo>
                  <a:lnTo>
                    <a:pt x="1589" y="2309"/>
                  </a:lnTo>
                  <a:lnTo>
                    <a:pt x="1614" y="2235"/>
                  </a:lnTo>
                  <a:lnTo>
                    <a:pt x="1614" y="2136"/>
                  </a:lnTo>
                  <a:lnTo>
                    <a:pt x="1614" y="423"/>
                  </a:lnTo>
                  <a:lnTo>
                    <a:pt x="1614" y="348"/>
                  </a:lnTo>
                  <a:lnTo>
                    <a:pt x="1589" y="249"/>
                  </a:lnTo>
                  <a:lnTo>
                    <a:pt x="1539" y="174"/>
                  </a:lnTo>
                  <a:lnTo>
                    <a:pt x="1490" y="125"/>
                  </a:lnTo>
                  <a:lnTo>
                    <a:pt x="1440" y="75"/>
                  </a:lnTo>
                  <a:lnTo>
                    <a:pt x="1366" y="25"/>
                  </a:lnTo>
                  <a:lnTo>
                    <a:pt x="12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6116;p70">
              <a:extLst>
                <a:ext uri="{FF2B5EF4-FFF2-40B4-BE49-F238E27FC236}">
                  <a16:creationId xmlns:a16="http://schemas.microsoft.com/office/drawing/2014/main" id="{EE207AE7-3BB7-F7DB-E72F-E129BA63FCBC}"/>
                </a:ext>
              </a:extLst>
            </p:cNvPr>
            <p:cNvSpPr/>
            <p:nvPr/>
          </p:nvSpPr>
          <p:spPr>
            <a:xfrm>
              <a:off x="367825" y="2273450"/>
              <a:ext cx="41000" cy="64575"/>
            </a:xfrm>
            <a:custGeom>
              <a:avLst/>
              <a:gdLst/>
              <a:ahLst/>
              <a:cxnLst/>
              <a:rect l="l" t="t" r="r" b="b"/>
              <a:pathLst>
                <a:path w="1640" h="2583" extrusionOk="0">
                  <a:moveTo>
                    <a:pt x="1192" y="398"/>
                  </a:moveTo>
                  <a:lnTo>
                    <a:pt x="1217" y="423"/>
                  </a:lnTo>
                  <a:lnTo>
                    <a:pt x="1217" y="919"/>
                  </a:lnTo>
                  <a:lnTo>
                    <a:pt x="1217" y="944"/>
                  </a:lnTo>
                  <a:lnTo>
                    <a:pt x="423" y="944"/>
                  </a:lnTo>
                  <a:lnTo>
                    <a:pt x="423" y="398"/>
                  </a:lnTo>
                  <a:close/>
                  <a:moveTo>
                    <a:pt x="125" y="1"/>
                  </a:moveTo>
                  <a:lnTo>
                    <a:pt x="75" y="50"/>
                  </a:lnTo>
                  <a:lnTo>
                    <a:pt x="26" y="125"/>
                  </a:lnTo>
                  <a:lnTo>
                    <a:pt x="1" y="199"/>
                  </a:lnTo>
                  <a:lnTo>
                    <a:pt x="1" y="2384"/>
                  </a:lnTo>
                  <a:lnTo>
                    <a:pt x="26" y="2458"/>
                  </a:lnTo>
                  <a:lnTo>
                    <a:pt x="75" y="2533"/>
                  </a:lnTo>
                  <a:lnTo>
                    <a:pt x="125" y="2582"/>
                  </a:lnTo>
                  <a:lnTo>
                    <a:pt x="299" y="2582"/>
                  </a:lnTo>
                  <a:lnTo>
                    <a:pt x="373" y="2533"/>
                  </a:lnTo>
                  <a:lnTo>
                    <a:pt x="398" y="2458"/>
                  </a:lnTo>
                  <a:lnTo>
                    <a:pt x="423" y="2384"/>
                  </a:lnTo>
                  <a:lnTo>
                    <a:pt x="423" y="1366"/>
                  </a:lnTo>
                  <a:lnTo>
                    <a:pt x="1192" y="1366"/>
                  </a:lnTo>
                  <a:lnTo>
                    <a:pt x="1292" y="1341"/>
                  </a:lnTo>
                  <a:lnTo>
                    <a:pt x="1366" y="1316"/>
                  </a:lnTo>
                  <a:lnTo>
                    <a:pt x="1441" y="1292"/>
                  </a:lnTo>
                  <a:lnTo>
                    <a:pt x="1515" y="1242"/>
                  </a:lnTo>
                  <a:lnTo>
                    <a:pt x="1565" y="1167"/>
                  </a:lnTo>
                  <a:lnTo>
                    <a:pt x="1590" y="1093"/>
                  </a:lnTo>
                  <a:lnTo>
                    <a:pt x="1614" y="1018"/>
                  </a:lnTo>
                  <a:lnTo>
                    <a:pt x="1639" y="919"/>
                  </a:lnTo>
                  <a:lnTo>
                    <a:pt x="1639" y="423"/>
                  </a:lnTo>
                  <a:lnTo>
                    <a:pt x="1614" y="348"/>
                  </a:lnTo>
                  <a:lnTo>
                    <a:pt x="1590" y="249"/>
                  </a:lnTo>
                  <a:lnTo>
                    <a:pt x="1565" y="174"/>
                  </a:lnTo>
                  <a:lnTo>
                    <a:pt x="1515" y="125"/>
                  </a:lnTo>
                  <a:lnTo>
                    <a:pt x="1441" y="75"/>
                  </a:lnTo>
                  <a:lnTo>
                    <a:pt x="1366" y="25"/>
                  </a:lnTo>
                  <a:lnTo>
                    <a:pt x="12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6117;p70">
              <a:extLst>
                <a:ext uri="{FF2B5EF4-FFF2-40B4-BE49-F238E27FC236}">
                  <a16:creationId xmlns:a16="http://schemas.microsoft.com/office/drawing/2014/main" id="{8C4DB73B-3BDA-B008-CAD0-3076C0E92E87}"/>
                </a:ext>
              </a:extLst>
            </p:cNvPr>
            <p:cNvSpPr/>
            <p:nvPr/>
          </p:nvSpPr>
          <p:spPr>
            <a:xfrm>
              <a:off x="419975" y="2273450"/>
              <a:ext cx="40350" cy="64575"/>
            </a:xfrm>
            <a:custGeom>
              <a:avLst/>
              <a:gdLst/>
              <a:ahLst/>
              <a:cxnLst/>
              <a:rect l="l" t="t" r="r" b="b"/>
              <a:pathLst>
                <a:path w="1614" h="2583" extrusionOk="0">
                  <a:moveTo>
                    <a:pt x="348" y="1"/>
                  </a:moveTo>
                  <a:lnTo>
                    <a:pt x="273" y="25"/>
                  </a:lnTo>
                  <a:lnTo>
                    <a:pt x="199" y="75"/>
                  </a:lnTo>
                  <a:lnTo>
                    <a:pt x="124" y="125"/>
                  </a:lnTo>
                  <a:lnTo>
                    <a:pt x="75" y="174"/>
                  </a:lnTo>
                  <a:lnTo>
                    <a:pt x="25" y="249"/>
                  </a:lnTo>
                  <a:lnTo>
                    <a:pt x="0" y="348"/>
                  </a:lnTo>
                  <a:lnTo>
                    <a:pt x="0" y="423"/>
                  </a:lnTo>
                  <a:lnTo>
                    <a:pt x="0" y="2136"/>
                  </a:lnTo>
                  <a:lnTo>
                    <a:pt x="0" y="2235"/>
                  </a:lnTo>
                  <a:lnTo>
                    <a:pt x="25" y="2309"/>
                  </a:lnTo>
                  <a:lnTo>
                    <a:pt x="75" y="2384"/>
                  </a:lnTo>
                  <a:lnTo>
                    <a:pt x="124" y="2458"/>
                  </a:lnTo>
                  <a:lnTo>
                    <a:pt x="199" y="2508"/>
                  </a:lnTo>
                  <a:lnTo>
                    <a:pt x="273" y="2558"/>
                  </a:lnTo>
                  <a:lnTo>
                    <a:pt x="348" y="2582"/>
                  </a:lnTo>
                  <a:lnTo>
                    <a:pt x="1490" y="2582"/>
                  </a:lnTo>
                  <a:lnTo>
                    <a:pt x="1564" y="2533"/>
                  </a:lnTo>
                  <a:lnTo>
                    <a:pt x="1589" y="2458"/>
                  </a:lnTo>
                  <a:lnTo>
                    <a:pt x="1614" y="2384"/>
                  </a:lnTo>
                  <a:lnTo>
                    <a:pt x="1589" y="2309"/>
                  </a:lnTo>
                  <a:lnTo>
                    <a:pt x="1564" y="2235"/>
                  </a:lnTo>
                  <a:lnTo>
                    <a:pt x="1490" y="2185"/>
                  </a:lnTo>
                  <a:lnTo>
                    <a:pt x="422" y="2185"/>
                  </a:lnTo>
                  <a:lnTo>
                    <a:pt x="422" y="2160"/>
                  </a:lnTo>
                  <a:lnTo>
                    <a:pt x="397" y="2136"/>
                  </a:lnTo>
                  <a:lnTo>
                    <a:pt x="397" y="1490"/>
                  </a:lnTo>
                  <a:lnTo>
                    <a:pt x="1192" y="1490"/>
                  </a:lnTo>
                  <a:lnTo>
                    <a:pt x="1266" y="1440"/>
                  </a:lnTo>
                  <a:lnTo>
                    <a:pt x="1316" y="1366"/>
                  </a:lnTo>
                  <a:lnTo>
                    <a:pt x="1341" y="1292"/>
                  </a:lnTo>
                  <a:lnTo>
                    <a:pt x="1316" y="1217"/>
                  </a:lnTo>
                  <a:lnTo>
                    <a:pt x="1266" y="1143"/>
                  </a:lnTo>
                  <a:lnTo>
                    <a:pt x="1192" y="1093"/>
                  </a:lnTo>
                  <a:lnTo>
                    <a:pt x="397" y="1093"/>
                  </a:lnTo>
                  <a:lnTo>
                    <a:pt x="397" y="423"/>
                  </a:lnTo>
                  <a:lnTo>
                    <a:pt x="422" y="423"/>
                  </a:lnTo>
                  <a:lnTo>
                    <a:pt x="422" y="398"/>
                  </a:lnTo>
                  <a:lnTo>
                    <a:pt x="1490" y="398"/>
                  </a:lnTo>
                  <a:lnTo>
                    <a:pt x="1564" y="348"/>
                  </a:lnTo>
                  <a:lnTo>
                    <a:pt x="1589" y="274"/>
                  </a:lnTo>
                  <a:lnTo>
                    <a:pt x="1614" y="199"/>
                  </a:lnTo>
                  <a:lnTo>
                    <a:pt x="1589" y="125"/>
                  </a:lnTo>
                  <a:lnTo>
                    <a:pt x="1564"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6118;p70">
              <a:extLst>
                <a:ext uri="{FF2B5EF4-FFF2-40B4-BE49-F238E27FC236}">
                  <a16:creationId xmlns:a16="http://schemas.microsoft.com/office/drawing/2014/main" id="{841C804E-5017-ADC3-545D-0F15CB0ECF59}"/>
                </a:ext>
              </a:extLst>
            </p:cNvPr>
            <p:cNvSpPr/>
            <p:nvPr/>
          </p:nvSpPr>
          <p:spPr>
            <a:xfrm>
              <a:off x="471475" y="2273450"/>
              <a:ext cx="40375" cy="64575"/>
            </a:xfrm>
            <a:custGeom>
              <a:avLst/>
              <a:gdLst/>
              <a:ahLst/>
              <a:cxnLst/>
              <a:rect l="l" t="t" r="r" b="b"/>
              <a:pathLst>
                <a:path w="1615" h="2583" extrusionOk="0">
                  <a:moveTo>
                    <a:pt x="150" y="1"/>
                  </a:moveTo>
                  <a:lnTo>
                    <a:pt x="100" y="25"/>
                  </a:lnTo>
                  <a:lnTo>
                    <a:pt x="50" y="75"/>
                  </a:lnTo>
                  <a:lnTo>
                    <a:pt x="25" y="125"/>
                  </a:lnTo>
                  <a:lnTo>
                    <a:pt x="1" y="199"/>
                  </a:lnTo>
                  <a:lnTo>
                    <a:pt x="1" y="2384"/>
                  </a:lnTo>
                  <a:lnTo>
                    <a:pt x="25" y="2458"/>
                  </a:lnTo>
                  <a:lnTo>
                    <a:pt x="75" y="2533"/>
                  </a:lnTo>
                  <a:lnTo>
                    <a:pt x="125" y="2582"/>
                  </a:lnTo>
                  <a:lnTo>
                    <a:pt x="299" y="2582"/>
                  </a:lnTo>
                  <a:lnTo>
                    <a:pt x="348" y="2533"/>
                  </a:lnTo>
                  <a:lnTo>
                    <a:pt x="398" y="2458"/>
                  </a:lnTo>
                  <a:lnTo>
                    <a:pt x="423" y="2384"/>
                  </a:lnTo>
                  <a:lnTo>
                    <a:pt x="423" y="994"/>
                  </a:lnTo>
                  <a:lnTo>
                    <a:pt x="1242" y="2483"/>
                  </a:lnTo>
                  <a:lnTo>
                    <a:pt x="1267" y="2533"/>
                  </a:lnTo>
                  <a:lnTo>
                    <a:pt x="1316" y="2558"/>
                  </a:lnTo>
                  <a:lnTo>
                    <a:pt x="1416" y="2582"/>
                  </a:lnTo>
                  <a:lnTo>
                    <a:pt x="1465" y="2582"/>
                  </a:lnTo>
                  <a:lnTo>
                    <a:pt x="1540" y="2558"/>
                  </a:lnTo>
                  <a:lnTo>
                    <a:pt x="1590" y="2508"/>
                  </a:lnTo>
                  <a:lnTo>
                    <a:pt x="1614" y="2458"/>
                  </a:lnTo>
                  <a:lnTo>
                    <a:pt x="1614" y="2384"/>
                  </a:lnTo>
                  <a:lnTo>
                    <a:pt x="1614" y="199"/>
                  </a:lnTo>
                  <a:lnTo>
                    <a:pt x="1614" y="125"/>
                  </a:lnTo>
                  <a:lnTo>
                    <a:pt x="1565" y="50"/>
                  </a:lnTo>
                  <a:lnTo>
                    <a:pt x="1490" y="1"/>
                  </a:lnTo>
                  <a:lnTo>
                    <a:pt x="1341" y="1"/>
                  </a:lnTo>
                  <a:lnTo>
                    <a:pt x="1267" y="50"/>
                  </a:lnTo>
                  <a:lnTo>
                    <a:pt x="1217" y="125"/>
                  </a:lnTo>
                  <a:lnTo>
                    <a:pt x="1217" y="199"/>
                  </a:lnTo>
                  <a:lnTo>
                    <a:pt x="1217" y="1589"/>
                  </a:lnTo>
                  <a:lnTo>
                    <a:pt x="398" y="100"/>
                  </a:lnTo>
                  <a:lnTo>
                    <a:pt x="348" y="50"/>
                  </a:lnTo>
                  <a:lnTo>
                    <a:pt x="2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6119;p70">
              <a:extLst>
                <a:ext uri="{FF2B5EF4-FFF2-40B4-BE49-F238E27FC236}">
                  <a16:creationId xmlns:a16="http://schemas.microsoft.com/office/drawing/2014/main" id="{B11E5368-72DB-5102-DCB8-DD6030661BE7}"/>
                </a:ext>
              </a:extLst>
            </p:cNvPr>
            <p:cNvSpPr/>
            <p:nvPr/>
          </p:nvSpPr>
          <p:spPr>
            <a:xfrm>
              <a:off x="385825" y="2174775"/>
              <a:ext cx="55275" cy="55875"/>
            </a:xfrm>
            <a:custGeom>
              <a:avLst/>
              <a:gdLst/>
              <a:ahLst/>
              <a:cxnLst/>
              <a:rect l="l" t="t" r="r" b="b"/>
              <a:pathLst>
                <a:path w="2211" h="2235" extrusionOk="0">
                  <a:moveTo>
                    <a:pt x="1515" y="422"/>
                  </a:moveTo>
                  <a:lnTo>
                    <a:pt x="423" y="1515"/>
                  </a:lnTo>
                  <a:lnTo>
                    <a:pt x="398" y="1415"/>
                  </a:lnTo>
                  <a:lnTo>
                    <a:pt x="398" y="1341"/>
                  </a:lnTo>
                  <a:lnTo>
                    <a:pt x="448" y="1117"/>
                  </a:lnTo>
                  <a:lnTo>
                    <a:pt x="572" y="919"/>
                  </a:lnTo>
                  <a:lnTo>
                    <a:pt x="721" y="720"/>
                  </a:lnTo>
                  <a:lnTo>
                    <a:pt x="919" y="571"/>
                  </a:lnTo>
                  <a:lnTo>
                    <a:pt x="1118" y="472"/>
                  </a:lnTo>
                  <a:lnTo>
                    <a:pt x="1316" y="422"/>
                  </a:lnTo>
                  <a:close/>
                  <a:moveTo>
                    <a:pt x="1788" y="720"/>
                  </a:moveTo>
                  <a:lnTo>
                    <a:pt x="1813" y="819"/>
                  </a:lnTo>
                  <a:lnTo>
                    <a:pt x="1788" y="944"/>
                  </a:lnTo>
                  <a:lnTo>
                    <a:pt x="1763" y="1093"/>
                  </a:lnTo>
                  <a:lnTo>
                    <a:pt x="1689" y="1242"/>
                  </a:lnTo>
                  <a:lnTo>
                    <a:pt x="1614" y="1366"/>
                  </a:lnTo>
                  <a:lnTo>
                    <a:pt x="1490" y="1490"/>
                  </a:lnTo>
                  <a:lnTo>
                    <a:pt x="1292" y="1664"/>
                  </a:lnTo>
                  <a:lnTo>
                    <a:pt x="1093" y="1763"/>
                  </a:lnTo>
                  <a:lnTo>
                    <a:pt x="894" y="1813"/>
                  </a:lnTo>
                  <a:lnTo>
                    <a:pt x="721" y="1813"/>
                  </a:lnTo>
                  <a:lnTo>
                    <a:pt x="1788" y="720"/>
                  </a:lnTo>
                  <a:close/>
                  <a:moveTo>
                    <a:pt x="1242" y="0"/>
                  </a:moveTo>
                  <a:lnTo>
                    <a:pt x="1043" y="50"/>
                  </a:lnTo>
                  <a:lnTo>
                    <a:pt x="820" y="149"/>
                  </a:lnTo>
                  <a:lnTo>
                    <a:pt x="621" y="273"/>
                  </a:lnTo>
                  <a:lnTo>
                    <a:pt x="423" y="447"/>
                  </a:lnTo>
                  <a:lnTo>
                    <a:pt x="274" y="621"/>
                  </a:lnTo>
                  <a:lnTo>
                    <a:pt x="125" y="844"/>
                  </a:lnTo>
                  <a:lnTo>
                    <a:pt x="50" y="1043"/>
                  </a:lnTo>
                  <a:lnTo>
                    <a:pt x="1" y="1266"/>
                  </a:lnTo>
                  <a:lnTo>
                    <a:pt x="1" y="1465"/>
                  </a:lnTo>
                  <a:lnTo>
                    <a:pt x="25" y="1664"/>
                  </a:lnTo>
                  <a:lnTo>
                    <a:pt x="100" y="1837"/>
                  </a:lnTo>
                  <a:lnTo>
                    <a:pt x="224" y="1986"/>
                  </a:lnTo>
                  <a:lnTo>
                    <a:pt x="348" y="2110"/>
                  </a:lnTo>
                  <a:lnTo>
                    <a:pt x="497" y="2160"/>
                  </a:lnTo>
                  <a:lnTo>
                    <a:pt x="646" y="2210"/>
                  </a:lnTo>
                  <a:lnTo>
                    <a:pt x="820" y="2235"/>
                  </a:lnTo>
                  <a:lnTo>
                    <a:pt x="1068" y="2210"/>
                  </a:lnTo>
                  <a:lnTo>
                    <a:pt x="1316" y="2110"/>
                  </a:lnTo>
                  <a:lnTo>
                    <a:pt x="1565" y="1986"/>
                  </a:lnTo>
                  <a:lnTo>
                    <a:pt x="1788" y="1788"/>
                  </a:lnTo>
                  <a:lnTo>
                    <a:pt x="1937" y="1614"/>
                  </a:lnTo>
                  <a:lnTo>
                    <a:pt x="2061" y="1415"/>
                  </a:lnTo>
                  <a:lnTo>
                    <a:pt x="2161" y="1217"/>
                  </a:lnTo>
                  <a:lnTo>
                    <a:pt x="2210" y="993"/>
                  </a:lnTo>
                  <a:lnTo>
                    <a:pt x="2210" y="770"/>
                  </a:lnTo>
                  <a:lnTo>
                    <a:pt x="2185" y="571"/>
                  </a:lnTo>
                  <a:lnTo>
                    <a:pt x="2111" y="397"/>
                  </a:lnTo>
                  <a:lnTo>
                    <a:pt x="1987" y="224"/>
                  </a:lnTo>
                  <a:lnTo>
                    <a:pt x="1838" y="124"/>
                  </a:lnTo>
                  <a:lnTo>
                    <a:pt x="1664" y="25"/>
                  </a:lnTo>
                  <a:lnTo>
                    <a:pt x="1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5126;p57">
            <a:extLst>
              <a:ext uri="{FF2B5EF4-FFF2-40B4-BE49-F238E27FC236}">
                <a16:creationId xmlns:a16="http://schemas.microsoft.com/office/drawing/2014/main" id="{EC040921-4FD6-B921-A34C-3362991A62F3}"/>
              </a:ext>
            </a:extLst>
          </p:cNvPr>
          <p:cNvSpPr/>
          <p:nvPr/>
        </p:nvSpPr>
        <p:spPr>
          <a:xfrm>
            <a:off x="1627380" y="342479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5126;p57">
            <a:extLst>
              <a:ext uri="{FF2B5EF4-FFF2-40B4-BE49-F238E27FC236}">
                <a16:creationId xmlns:a16="http://schemas.microsoft.com/office/drawing/2014/main" id="{27EACB1E-1EFB-8667-2B00-E42AC2B3BA1B}"/>
              </a:ext>
            </a:extLst>
          </p:cNvPr>
          <p:cNvSpPr/>
          <p:nvPr/>
        </p:nvSpPr>
        <p:spPr>
          <a:xfrm>
            <a:off x="4041262" y="3400982"/>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66" name="Picture 965" descr="A black background with a black square&#10;&#10;Description automatically generated with medium confidence">
            <a:extLst>
              <a:ext uri="{FF2B5EF4-FFF2-40B4-BE49-F238E27FC236}">
                <a16:creationId xmlns:a16="http://schemas.microsoft.com/office/drawing/2014/main" id="{BE2E6B4F-207F-08EF-20B1-9A642D9CD792}"/>
              </a:ext>
            </a:extLst>
          </p:cNvPr>
          <p:cNvPicPr>
            <a:picLocks noChangeAspect="1"/>
          </p:cNvPicPr>
          <p:nvPr/>
        </p:nvPicPr>
        <p:blipFill>
          <a:blip r:embed="rId4"/>
          <a:stretch>
            <a:fillRect/>
          </a:stretch>
        </p:blipFill>
        <p:spPr>
          <a:xfrm>
            <a:off x="7606527" y="2110002"/>
            <a:ext cx="206248" cy="206248"/>
          </a:xfrm>
          <a:prstGeom prst="rect">
            <a:avLst/>
          </a:prstGeom>
        </p:spPr>
      </p:pic>
      <p:grpSp>
        <p:nvGrpSpPr>
          <p:cNvPr id="967" name="Google Shape;6533;p70">
            <a:extLst>
              <a:ext uri="{FF2B5EF4-FFF2-40B4-BE49-F238E27FC236}">
                <a16:creationId xmlns:a16="http://schemas.microsoft.com/office/drawing/2014/main" id="{12B635A2-DBF1-4B66-7E33-824EA27AC787}"/>
              </a:ext>
            </a:extLst>
          </p:cNvPr>
          <p:cNvGrpSpPr/>
          <p:nvPr/>
        </p:nvGrpSpPr>
        <p:grpSpPr>
          <a:xfrm>
            <a:off x="3273868" y="3209727"/>
            <a:ext cx="276659" cy="331554"/>
            <a:chOff x="2542598" y="3419173"/>
            <a:chExt cx="270652" cy="352550"/>
          </a:xfrm>
        </p:grpSpPr>
        <p:sp>
          <p:nvSpPr>
            <p:cNvPr id="968" name="Google Shape;6534;p70">
              <a:extLst>
                <a:ext uri="{FF2B5EF4-FFF2-40B4-BE49-F238E27FC236}">
                  <a16:creationId xmlns:a16="http://schemas.microsoft.com/office/drawing/2014/main" id="{3E526141-FC1B-C85A-350C-FA69C2D7621C}"/>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6536;p70">
              <a:extLst>
                <a:ext uri="{FF2B5EF4-FFF2-40B4-BE49-F238E27FC236}">
                  <a16:creationId xmlns:a16="http://schemas.microsoft.com/office/drawing/2014/main" id="{D91C36FA-ECD7-18C5-0BBF-6A89AB0D155D}"/>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6537;p70">
              <a:extLst>
                <a:ext uri="{FF2B5EF4-FFF2-40B4-BE49-F238E27FC236}">
                  <a16:creationId xmlns:a16="http://schemas.microsoft.com/office/drawing/2014/main" id="{9EDF5099-9FF5-3E94-4B38-F038A532AFEA}"/>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6538;p70">
              <a:extLst>
                <a:ext uri="{FF2B5EF4-FFF2-40B4-BE49-F238E27FC236}">
                  <a16:creationId xmlns:a16="http://schemas.microsoft.com/office/drawing/2014/main" id="{12C28BE7-C8B8-5E9A-217F-EB7D9526316B}"/>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6539;p70">
              <a:extLst>
                <a:ext uri="{FF2B5EF4-FFF2-40B4-BE49-F238E27FC236}">
                  <a16:creationId xmlns:a16="http://schemas.microsoft.com/office/drawing/2014/main" id="{99A74483-35E1-30DC-C97D-21048D170222}"/>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6540;p70">
              <a:extLst>
                <a:ext uri="{FF2B5EF4-FFF2-40B4-BE49-F238E27FC236}">
                  <a16:creationId xmlns:a16="http://schemas.microsoft.com/office/drawing/2014/main" id="{28C2C24A-40EC-A127-AE87-1BEFAF953D1B}"/>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6541;p70">
              <a:extLst>
                <a:ext uri="{FF2B5EF4-FFF2-40B4-BE49-F238E27FC236}">
                  <a16:creationId xmlns:a16="http://schemas.microsoft.com/office/drawing/2014/main" id="{2D5A8261-082D-36BB-C53F-842DF137AEF9}"/>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6542;p70">
              <a:extLst>
                <a:ext uri="{FF2B5EF4-FFF2-40B4-BE49-F238E27FC236}">
                  <a16:creationId xmlns:a16="http://schemas.microsoft.com/office/drawing/2014/main" id="{D86986BC-E991-9893-6E38-873E6E4BAED1}"/>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6543;p70">
              <a:extLst>
                <a:ext uri="{FF2B5EF4-FFF2-40B4-BE49-F238E27FC236}">
                  <a16:creationId xmlns:a16="http://schemas.microsoft.com/office/drawing/2014/main" id="{798EC5D3-62FD-30AA-D89D-4593EF3A8607}"/>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6544;p70">
              <a:extLst>
                <a:ext uri="{FF2B5EF4-FFF2-40B4-BE49-F238E27FC236}">
                  <a16:creationId xmlns:a16="http://schemas.microsoft.com/office/drawing/2014/main" id="{84E19BA4-2522-E80F-F856-7B3C7F0D35CE}"/>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6545;p70">
              <a:extLst>
                <a:ext uri="{FF2B5EF4-FFF2-40B4-BE49-F238E27FC236}">
                  <a16:creationId xmlns:a16="http://schemas.microsoft.com/office/drawing/2014/main" id="{24541135-2162-99F6-34E6-FA5EB17A319F}"/>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6546;p70">
              <a:extLst>
                <a:ext uri="{FF2B5EF4-FFF2-40B4-BE49-F238E27FC236}">
                  <a16:creationId xmlns:a16="http://schemas.microsoft.com/office/drawing/2014/main" id="{96D74BE4-B643-D502-E51B-72350FC48966}"/>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6547;p70">
              <a:extLst>
                <a:ext uri="{FF2B5EF4-FFF2-40B4-BE49-F238E27FC236}">
                  <a16:creationId xmlns:a16="http://schemas.microsoft.com/office/drawing/2014/main" id="{7972BE82-4961-9B62-B4C9-B9F20AA3E67C}"/>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6548;p70">
              <a:extLst>
                <a:ext uri="{FF2B5EF4-FFF2-40B4-BE49-F238E27FC236}">
                  <a16:creationId xmlns:a16="http://schemas.microsoft.com/office/drawing/2014/main" id="{C39FCC12-CA36-3AC0-3C8C-30DD8E239822}"/>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6549;p70">
              <a:extLst>
                <a:ext uri="{FF2B5EF4-FFF2-40B4-BE49-F238E27FC236}">
                  <a16:creationId xmlns:a16="http://schemas.microsoft.com/office/drawing/2014/main" id="{49C340E1-1627-FDBE-3D2B-C76A48D5E550}"/>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6550;p70">
              <a:extLst>
                <a:ext uri="{FF2B5EF4-FFF2-40B4-BE49-F238E27FC236}">
                  <a16:creationId xmlns:a16="http://schemas.microsoft.com/office/drawing/2014/main" id="{9523DB57-918E-310A-6706-C95F94F92D33}"/>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6551;p70">
              <a:extLst>
                <a:ext uri="{FF2B5EF4-FFF2-40B4-BE49-F238E27FC236}">
                  <a16:creationId xmlns:a16="http://schemas.microsoft.com/office/drawing/2014/main" id="{9C1BF460-5D10-5340-ABE3-C1CF15C9E32B}"/>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6552;p70">
              <a:extLst>
                <a:ext uri="{FF2B5EF4-FFF2-40B4-BE49-F238E27FC236}">
                  <a16:creationId xmlns:a16="http://schemas.microsoft.com/office/drawing/2014/main" id="{A1487449-3549-5188-7F9A-CAA46A8E65F0}"/>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6553;p70">
              <a:extLst>
                <a:ext uri="{FF2B5EF4-FFF2-40B4-BE49-F238E27FC236}">
                  <a16:creationId xmlns:a16="http://schemas.microsoft.com/office/drawing/2014/main" id="{86ACC76A-3057-5F8D-7558-957CB628DF1B}"/>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6554;p70">
              <a:extLst>
                <a:ext uri="{FF2B5EF4-FFF2-40B4-BE49-F238E27FC236}">
                  <a16:creationId xmlns:a16="http://schemas.microsoft.com/office/drawing/2014/main" id="{21730FDE-6FA3-E49C-4BA0-8744D2F7C0CC}"/>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6555;p70">
              <a:extLst>
                <a:ext uri="{FF2B5EF4-FFF2-40B4-BE49-F238E27FC236}">
                  <a16:creationId xmlns:a16="http://schemas.microsoft.com/office/drawing/2014/main" id="{1A9858F7-D0F6-BB92-F785-7BE93AD11A03}"/>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6556;p70">
              <a:extLst>
                <a:ext uri="{FF2B5EF4-FFF2-40B4-BE49-F238E27FC236}">
                  <a16:creationId xmlns:a16="http://schemas.microsoft.com/office/drawing/2014/main" id="{331CAE01-5848-5482-6BC1-B568EAF43ED6}"/>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6533;p70">
            <a:extLst>
              <a:ext uri="{FF2B5EF4-FFF2-40B4-BE49-F238E27FC236}">
                <a16:creationId xmlns:a16="http://schemas.microsoft.com/office/drawing/2014/main" id="{FB14BBF7-3822-4445-7959-43562634EF49}"/>
              </a:ext>
            </a:extLst>
          </p:cNvPr>
          <p:cNvGrpSpPr/>
          <p:nvPr/>
        </p:nvGrpSpPr>
        <p:grpSpPr>
          <a:xfrm>
            <a:off x="3731068" y="3213357"/>
            <a:ext cx="276659" cy="331554"/>
            <a:chOff x="2542598" y="3419173"/>
            <a:chExt cx="270652" cy="352550"/>
          </a:xfrm>
        </p:grpSpPr>
        <p:sp>
          <p:nvSpPr>
            <p:cNvPr id="991" name="Google Shape;6534;p70">
              <a:extLst>
                <a:ext uri="{FF2B5EF4-FFF2-40B4-BE49-F238E27FC236}">
                  <a16:creationId xmlns:a16="http://schemas.microsoft.com/office/drawing/2014/main" id="{F0AFEA03-23C8-A7AC-0429-E135BAE377F4}"/>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6536;p70">
              <a:extLst>
                <a:ext uri="{FF2B5EF4-FFF2-40B4-BE49-F238E27FC236}">
                  <a16:creationId xmlns:a16="http://schemas.microsoft.com/office/drawing/2014/main" id="{EA60B7E8-378D-4D2F-775C-2D6CC64AD88D}"/>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6537;p70">
              <a:extLst>
                <a:ext uri="{FF2B5EF4-FFF2-40B4-BE49-F238E27FC236}">
                  <a16:creationId xmlns:a16="http://schemas.microsoft.com/office/drawing/2014/main" id="{3A87E501-5ECC-D103-8D25-0F6BFAD4EF46}"/>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6538;p70">
              <a:extLst>
                <a:ext uri="{FF2B5EF4-FFF2-40B4-BE49-F238E27FC236}">
                  <a16:creationId xmlns:a16="http://schemas.microsoft.com/office/drawing/2014/main" id="{60DFEC8F-3532-CD67-CDC3-7CF973DD8E4C}"/>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6539;p70">
              <a:extLst>
                <a:ext uri="{FF2B5EF4-FFF2-40B4-BE49-F238E27FC236}">
                  <a16:creationId xmlns:a16="http://schemas.microsoft.com/office/drawing/2014/main" id="{4367C124-10B6-7720-D621-75D2AEECA998}"/>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6540;p70">
              <a:extLst>
                <a:ext uri="{FF2B5EF4-FFF2-40B4-BE49-F238E27FC236}">
                  <a16:creationId xmlns:a16="http://schemas.microsoft.com/office/drawing/2014/main" id="{EE5EA4DD-DB43-7F99-E912-78A9A77EC7C9}"/>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6541;p70">
              <a:extLst>
                <a:ext uri="{FF2B5EF4-FFF2-40B4-BE49-F238E27FC236}">
                  <a16:creationId xmlns:a16="http://schemas.microsoft.com/office/drawing/2014/main" id="{F42938C5-D1A9-90E2-0DFA-255EE6F53F69}"/>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6542;p70">
              <a:extLst>
                <a:ext uri="{FF2B5EF4-FFF2-40B4-BE49-F238E27FC236}">
                  <a16:creationId xmlns:a16="http://schemas.microsoft.com/office/drawing/2014/main" id="{209F3652-2B27-59D4-AFB6-DB0B2C627BA4}"/>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6543;p70">
              <a:extLst>
                <a:ext uri="{FF2B5EF4-FFF2-40B4-BE49-F238E27FC236}">
                  <a16:creationId xmlns:a16="http://schemas.microsoft.com/office/drawing/2014/main" id="{7B96F588-DBD5-8A4F-8B37-0537437BF7E0}"/>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6544;p70">
              <a:extLst>
                <a:ext uri="{FF2B5EF4-FFF2-40B4-BE49-F238E27FC236}">
                  <a16:creationId xmlns:a16="http://schemas.microsoft.com/office/drawing/2014/main" id="{8DF3CBFC-53E5-0B57-DCB8-4762A7014A1A}"/>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6545;p70">
              <a:extLst>
                <a:ext uri="{FF2B5EF4-FFF2-40B4-BE49-F238E27FC236}">
                  <a16:creationId xmlns:a16="http://schemas.microsoft.com/office/drawing/2014/main" id="{490FB07F-77B4-75A9-8927-D9E295B39966}"/>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6546;p70">
              <a:extLst>
                <a:ext uri="{FF2B5EF4-FFF2-40B4-BE49-F238E27FC236}">
                  <a16:creationId xmlns:a16="http://schemas.microsoft.com/office/drawing/2014/main" id="{F3705398-9745-61BA-B21B-1A024B6E754F}"/>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6547;p70">
              <a:extLst>
                <a:ext uri="{FF2B5EF4-FFF2-40B4-BE49-F238E27FC236}">
                  <a16:creationId xmlns:a16="http://schemas.microsoft.com/office/drawing/2014/main" id="{C50DEFEC-4836-309B-139F-7FBDC51A9F0C}"/>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6548;p70">
              <a:extLst>
                <a:ext uri="{FF2B5EF4-FFF2-40B4-BE49-F238E27FC236}">
                  <a16:creationId xmlns:a16="http://schemas.microsoft.com/office/drawing/2014/main" id="{B7340781-D123-8FBA-53B6-540136E42D12}"/>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6549;p70">
              <a:extLst>
                <a:ext uri="{FF2B5EF4-FFF2-40B4-BE49-F238E27FC236}">
                  <a16:creationId xmlns:a16="http://schemas.microsoft.com/office/drawing/2014/main" id="{24398DFF-F5C6-D3A4-A015-71ACDAF00486}"/>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6550;p70">
              <a:extLst>
                <a:ext uri="{FF2B5EF4-FFF2-40B4-BE49-F238E27FC236}">
                  <a16:creationId xmlns:a16="http://schemas.microsoft.com/office/drawing/2014/main" id="{552ED80A-C13D-8A3A-E1F8-2FDEC8C1B319}"/>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6551;p70">
              <a:extLst>
                <a:ext uri="{FF2B5EF4-FFF2-40B4-BE49-F238E27FC236}">
                  <a16:creationId xmlns:a16="http://schemas.microsoft.com/office/drawing/2014/main" id="{CC99AD20-6C72-A143-41D1-7F54AAB593C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6552;p70">
              <a:extLst>
                <a:ext uri="{FF2B5EF4-FFF2-40B4-BE49-F238E27FC236}">
                  <a16:creationId xmlns:a16="http://schemas.microsoft.com/office/drawing/2014/main" id="{57674252-C174-97E9-B0A9-08452181FC20}"/>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6553;p70">
              <a:extLst>
                <a:ext uri="{FF2B5EF4-FFF2-40B4-BE49-F238E27FC236}">
                  <a16:creationId xmlns:a16="http://schemas.microsoft.com/office/drawing/2014/main" id="{BCEA4982-4CF7-0C25-928D-64B3A72D63D0}"/>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6554;p70">
              <a:extLst>
                <a:ext uri="{FF2B5EF4-FFF2-40B4-BE49-F238E27FC236}">
                  <a16:creationId xmlns:a16="http://schemas.microsoft.com/office/drawing/2014/main" id="{EB71BB28-DA37-C528-BEB5-015EE0899CFE}"/>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6555;p70">
              <a:extLst>
                <a:ext uri="{FF2B5EF4-FFF2-40B4-BE49-F238E27FC236}">
                  <a16:creationId xmlns:a16="http://schemas.microsoft.com/office/drawing/2014/main" id="{8C2DE6DF-F5A1-F126-0590-87D83356CD22}"/>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6556;p70">
              <a:extLst>
                <a:ext uri="{FF2B5EF4-FFF2-40B4-BE49-F238E27FC236}">
                  <a16:creationId xmlns:a16="http://schemas.microsoft.com/office/drawing/2014/main" id="{FB0E94CC-25A9-E800-35CE-9ABABCA94302}"/>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TextBox 1012">
            <a:extLst>
              <a:ext uri="{FF2B5EF4-FFF2-40B4-BE49-F238E27FC236}">
                <a16:creationId xmlns:a16="http://schemas.microsoft.com/office/drawing/2014/main" id="{4A67F32D-8CF2-10DB-99BB-D8207FD348C7}"/>
              </a:ext>
            </a:extLst>
          </p:cNvPr>
          <p:cNvSpPr txBox="1"/>
          <p:nvPr/>
        </p:nvSpPr>
        <p:spPr>
          <a:xfrm>
            <a:off x="3279513" y="2981902"/>
            <a:ext cx="285748" cy="307777"/>
          </a:xfrm>
          <a:prstGeom prst="rect">
            <a:avLst/>
          </a:prstGeom>
          <a:noFill/>
        </p:spPr>
        <p:txBody>
          <a:bodyPr wrap="square">
            <a:spAutoFit/>
          </a:bodyPr>
          <a:lstStyle/>
          <a:p>
            <a:r>
              <a:rPr lang="en-US" sz="1400" b="1" dirty="0">
                <a:solidFill>
                  <a:schemeClr val="dk1"/>
                </a:solidFill>
                <a:latin typeface="Coiny"/>
                <a:ea typeface="Coiny"/>
                <a:cs typeface="Coiny"/>
                <a:sym typeface="Coiny"/>
              </a:rPr>
              <a:t>1</a:t>
            </a:r>
            <a:endParaRPr lang="en-US" b="1" dirty="0"/>
          </a:p>
        </p:txBody>
      </p:sp>
      <p:sp>
        <p:nvSpPr>
          <p:cNvPr id="1014" name="TextBox 1013">
            <a:extLst>
              <a:ext uri="{FF2B5EF4-FFF2-40B4-BE49-F238E27FC236}">
                <a16:creationId xmlns:a16="http://schemas.microsoft.com/office/drawing/2014/main" id="{4C7A33CC-8F23-1BDB-6ED4-E1AC9E98DA2F}"/>
              </a:ext>
            </a:extLst>
          </p:cNvPr>
          <p:cNvSpPr txBox="1"/>
          <p:nvPr/>
        </p:nvSpPr>
        <p:spPr>
          <a:xfrm>
            <a:off x="3742870" y="2981902"/>
            <a:ext cx="285748" cy="307777"/>
          </a:xfrm>
          <a:prstGeom prst="rect">
            <a:avLst/>
          </a:prstGeom>
          <a:noFill/>
        </p:spPr>
        <p:txBody>
          <a:bodyPr wrap="square">
            <a:spAutoFit/>
          </a:bodyPr>
          <a:lstStyle/>
          <a:p>
            <a:r>
              <a:rPr lang="en-US" b="1" dirty="0">
                <a:solidFill>
                  <a:schemeClr val="dk1"/>
                </a:solidFill>
                <a:latin typeface="Coiny"/>
                <a:sym typeface="Coiny"/>
              </a:rPr>
              <a:t>2</a:t>
            </a:r>
            <a:endParaRPr lang="en-US" b="1" dirty="0"/>
          </a:p>
        </p:txBody>
      </p:sp>
      <p:sp>
        <p:nvSpPr>
          <p:cNvPr id="1015" name="Google Shape;5126;p57">
            <a:extLst>
              <a:ext uri="{FF2B5EF4-FFF2-40B4-BE49-F238E27FC236}">
                <a16:creationId xmlns:a16="http://schemas.microsoft.com/office/drawing/2014/main" id="{5029304E-77C4-FDED-0B95-83C05526330B}"/>
              </a:ext>
            </a:extLst>
          </p:cNvPr>
          <p:cNvSpPr/>
          <p:nvPr/>
        </p:nvSpPr>
        <p:spPr>
          <a:xfrm>
            <a:off x="4211842" y="3406404"/>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16" name="Google Shape;6533;p70">
            <a:extLst>
              <a:ext uri="{FF2B5EF4-FFF2-40B4-BE49-F238E27FC236}">
                <a16:creationId xmlns:a16="http://schemas.microsoft.com/office/drawing/2014/main" id="{1290763B-4D8C-2204-F191-0584596E3D25}"/>
              </a:ext>
            </a:extLst>
          </p:cNvPr>
          <p:cNvGrpSpPr/>
          <p:nvPr/>
        </p:nvGrpSpPr>
        <p:grpSpPr>
          <a:xfrm>
            <a:off x="3603129" y="1669823"/>
            <a:ext cx="276659" cy="331554"/>
            <a:chOff x="2542598" y="3419173"/>
            <a:chExt cx="270652" cy="352550"/>
          </a:xfrm>
        </p:grpSpPr>
        <p:sp>
          <p:nvSpPr>
            <p:cNvPr id="1017" name="Google Shape;6534;p70">
              <a:extLst>
                <a:ext uri="{FF2B5EF4-FFF2-40B4-BE49-F238E27FC236}">
                  <a16:creationId xmlns:a16="http://schemas.microsoft.com/office/drawing/2014/main" id="{F56D2640-1913-9AA7-2ADE-163E86DC3013}"/>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6536;p70">
              <a:extLst>
                <a:ext uri="{FF2B5EF4-FFF2-40B4-BE49-F238E27FC236}">
                  <a16:creationId xmlns:a16="http://schemas.microsoft.com/office/drawing/2014/main" id="{D37BDF3F-81C4-01AE-DEB0-039B98D93707}"/>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6537;p70">
              <a:extLst>
                <a:ext uri="{FF2B5EF4-FFF2-40B4-BE49-F238E27FC236}">
                  <a16:creationId xmlns:a16="http://schemas.microsoft.com/office/drawing/2014/main" id="{190F5A51-353D-5656-9424-73029D84E198}"/>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6538;p70">
              <a:extLst>
                <a:ext uri="{FF2B5EF4-FFF2-40B4-BE49-F238E27FC236}">
                  <a16:creationId xmlns:a16="http://schemas.microsoft.com/office/drawing/2014/main" id="{960898E1-FE8F-7A38-1CC3-53B05CCF00A6}"/>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6539;p70">
              <a:extLst>
                <a:ext uri="{FF2B5EF4-FFF2-40B4-BE49-F238E27FC236}">
                  <a16:creationId xmlns:a16="http://schemas.microsoft.com/office/drawing/2014/main" id="{42E4F254-FEBE-D52D-2D29-5B14D5056E4A}"/>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6540;p70">
              <a:extLst>
                <a:ext uri="{FF2B5EF4-FFF2-40B4-BE49-F238E27FC236}">
                  <a16:creationId xmlns:a16="http://schemas.microsoft.com/office/drawing/2014/main" id="{286BFF9E-7545-4DF9-37CD-31E3B7AC4397}"/>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6541;p70">
              <a:extLst>
                <a:ext uri="{FF2B5EF4-FFF2-40B4-BE49-F238E27FC236}">
                  <a16:creationId xmlns:a16="http://schemas.microsoft.com/office/drawing/2014/main" id="{F541B890-95BC-456D-179C-843F66853E6B}"/>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6542;p70">
              <a:extLst>
                <a:ext uri="{FF2B5EF4-FFF2-40B4-BE49-F238E27FC236}">
                  <a16:creationId xmlns:a16="http://schemas.microsoft.com/office/drawing/2014/main" id="{DAC50B6A-F2D5-FF8D-CB2F-73721618F09B}"/>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6543;p70">
              <a:extLst>
                <a:ext uri="{FF2B5EF4-FFF2-40B4-BE49-F238E27FC236}">
                  <a16:creationId xmlns:a16="http://schemas.microsoft.com/office/drawing/2014/main" id="{A9823986-6A88-98CF-6984-5E7A6FF30B84}"/>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6544;p70">
              <a:extLst>
                <a:ext uri="{FF2B5EF4-FFF2-40B4-BE49-F238E27FC236}">
                  <a16:creationId xmlns:a16="http://schemas.microsoft.com/office/drawing/2014/main" id="{96ADBA1C-0B1C-555C-F580-3783026FCBA6}"/>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6545;p70">
              <a:extLst>
                <a:ext uri="{FF2B5EF4-FFF2-40B4-BE49-F238E27FC236}">
                  <a16:creationId xmlns:a16="http://schemas.microsoft.com/office/drawing/2014/main" id="{8E7EEA8C-DF65-D993-E7A9-2B241D3247E4}"/>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6546;p70">
              <a:extLst>
                <a:ext uri="{FF2B5EF4-FFF2-40B4-BE49-F238E27FC236}">
                  <a16:creationId xmlns:a16="http://schemas.microsoft.com/office/drawing/2014/main" id="{45D290E0-1A2B-D5D8-56CA-043DB497A724}"/>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6547;p70">
              <a:extLst>
                <a:ext uri="{FF2B5EF4-FFF2-40B4-BE49-F238E27FC236}">
                  <a16:creationId xmlns:a16="http://schemas.microsoft.com/office/drawing/2014/main" id="{5F2B064C-8D3D-4B05-D31C-4B24D0B395CB}"/>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6548;p70">
              <a:extLst>
                <a:ext uri="{FF2B5EF4-FFF2-40B4-BE49-F238E27FC236}">
                  <a16:creationId xmlns:a16="http://schemas.microsoft.com/office/drawing/2014/main" id="{9CF36FD9-DBA6-1718-A233-6E351D03E05F}"/>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6549;p70">
              <a:extLst>
                <a:ext uri="{FF2B5EF4-FFF2-40B4-BE49-F238E27FC236}">
                  <a16:creationId xmlns:a16="http://schemas.microsoft.com/office/drawing/2014/main" id="{201505A8-DF59-8219-20EB-36C6A4245436}"/>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6550;p70">
              <a:extLst>
                <a:ext uri="{FF2B5EF4-FFF2-40B4-BE49-F238E27FC236}">
                  <a16:creationId xmlns:a16="http://schemas.microsoft.com/office/drawing/2014/main" id="{C9D1903B-17CB-F54A-CD61-3800987C9DC6}"/>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6551;p70">
              <a:extLst>
                <a:ext uri="{FF2B5EF4-FFF2-40B4-BE49-F238E27FC236}">
                  <a16:creationId xmlns:a16="http://schemas.microsoft.com/office/drawing/2014/main" id="{E6D927C8-F00E-7A54-68C7-EEC543A707AC}"/>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6552;p70">
              <a:extLst>
                <a:ext uri="{FF2B5EF4-FFF2-40B4-BE49-F238E27FC236}">
                  <a16:creationId xmlns:a16="http://schemas.microsoft.com/office/drawing/2014/main" id="{4EF05E24-D5F9-4577-699B-F32836020D2C}"/>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6553;p70">
              <a:extLst>
                <a:ext uri="{FF2B5EF4-FFF2-40B4-BE49-F238E27FC236}">
                  <a16:creationId xmlns:a16="http://schemas.microsoft.com/office/drawing/2014/main" id="{B7D84724-57D3-DD92-2C1E-805B7F3260A9}"/>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6554;p70">
              <a:extLst>
                <a:ext uri="{FF2B5EF4-FFF2-40B4-BE49-F238E27FC236}">
                  <a16:creationId xmlns:a16="http://schemas.microsoft.com/office/drawing/2014/main" id="{98419F7D-8788-2B96-3A69-BFA85588224E}"/>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6555;p70">
              <a:extLst>
                <a:ext uri="{FF2B5EF4-FFF2-40B4-BE49-F238E27FC236}">
                  <a16:creationId xmlns:a16="http://schemas.microsoft.com/office/drawing/2014/main" id="{7F65E50F-EBD2-0365-661B-6B0F65FA72E1}"/>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6556;p70">
              <a:extLst>
                <a:ext uri="{FF2B5EF4-FFF2-40B4-BE49-F238E27FC236}">
                  <a16:creationId xmlns:a16="http://schemas.microsoft.com/office/drawing/2014/main" id="{EF8CE7EA-4E22-333A-824F-99B8552CD230}"/>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5126;p57">
            <a:extLst>
              <a:ext uri="{FF2B5EF4-FFF2-40B4-BE49-F238E27FC236}">
                <a16:creationId xmlns:a16="http://schemas.microsoft.com/office/drawing/2014/main" id="{C6FB0E14-C915-6A9C-72DD-6D0ACBA67A30}"/>
              </a:ext>
            </a:extLst>
          </p:cNvPr>
          <p:cNvSpPr/>
          <p:nvPr/>
        </p:nvSpPr>
        <p:spPr>
          <a:xfrm>
            <a:off x="4377659" y="3402788"/>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5126;p57">
            <a:extLst>
              <a:ext uri="{FF2B5EF4-FFF2-40B4-BE49-F238E27FC236}">
                <a16:creationId xmlns:a16="http://schemas.microsoft.com/office/drawing/2014/main" id="{1643664C-23B3-4B07-163A-6E249015B2C3}"/>
              </a:ext>
            </a:extLst>
          </p:cNvPr>
          <p:cNvSpPr/>
          <p:nvPr/>
        </p:nvSpPr>
        <p:spPr>
          <a:xfrm>
            <a:off x="1796372" y="3423998"/>
            <a:ext cx="115750" cy="117738"/>
          </a:xfrm>
          <a:prstGeom prst="ellipse">
            <a:avLst/>
          </a:prstGeom>
          <a:solidFill>
            <a:schemeClr val="bg1"/>
          </a:solidFill>
          <a:ln w="12700" cap="flat" cmpd="sng">
            <a:solidFill>
              <a:schemeClr val="lt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1" name="Google Shape;6145;p70">
            <a:extLst>
              <a:ext uri="{FF2B5EF4-FFF2-40B4-BE49-F238E27FC236}">
                <a16:creationId xmlns:a16="http://schemas.microsoft.com/office/drawing/2014/main" id="{5AAF4D57-F58A-9B5F-40F6-847B154C94CD}"/>
              </a:ext>
            </a:extLst>
          </p:cNvPr>
          <p:cNvGrpSpPr/>
          <p:nvPr/>
        </p:nvGrpSpPr>
        <p:grpSpPr>
          <a:xfrm>
            <a:off x="664283" y="2200426"/>
            <a:ext cx="437654" cy="431498"/>
            <a:chOff x="1747550" y="2045675"/>
            <a:chExt cx="351925" cy="346975"/>
          </a:xfrm>
        </p:grpSpPr>
        <p:sp>
          <p:nvSpPr>
            <p:cNvPr id="1042" name="Google Shape;6146;p70">
              <a:extLst>
                <a:ext uri="{FF2B5EF4-FFF2-40B4-BE49-F238E27FC236}">
                  <a16:creationId xmlns:a16="http://schemas.microsoft.com/office/drawing/2014/main" id="{AFC06D25-D760-D971-4439-7DE9A9879E20}"/>
                </a:ext>
              </a:extLst>
            </p:cNvPr>
            <p:cNvSpPr/>
            <p:nvPr/>
          </p:nvSpPr>
          <p:spPr>
            <a:xfrm>
              <a:off x="1908925" y="2050625"/>
              <a:ext cx="29200" cy="29200"/>
            </a:xfrm>
            <a:custGeom>
              <a:avLst/>
              <a:gdLst/>
              <a:ahLst/>
              <a:cxnLst/>
              <a:rect l="l" t="t" r="r" b="b"/>
              <a:pathLst>
                <a:path w="1168" h="1168" extrusionOk="0">
                  <a:moveTo>
                    <a:pt x="571" y="1"/>
                  </a:moveTo>
                  <a:lnTo>
                    <a:pt x="472" y="26"/>
                  </a:lnTo>
                  <a:lnTo>
                    <a:pt x="348" y="51"/>
                  </a:lnTo>
                  <a:lnTo>
                    <a:pt x="248" y="100"/>
                  </a:lnTo>
                  <a:lnTo>
                    <a:pt x="174" y="175"/>
                  </a:lnTo>
                  <a:lnTo>
                    <a:pt x="100" y="274"/>
                  </a:lnTo>
                  <a:lnTo>
                    <a:pt x="50" y="373"/>
                  </a:lnTo>
                  <a:lnTo>
                    <a:pt x="25" y="473"/>
                  </a:lnTo>
                  <a:lnTo>
                    <a:pt x="0" y="597"/>
                  </a:lnTo>
                  <a:lnTo>
                    <a:pt x="25" y="696"/>
                  </a:lnTo>
                  <a:lnTo>
                    <a:pt x="50" y="820"/>
                  </a:lnTo>
                  <a:lnTo>
                    <a:pt x="100" y="920"/>
                  </a:lnTo>
                  <a:lnTo>
                    <a:pt x="174" y="994"/>
                  </a:lnTo>
                  <a:lnTo>
                    <a:pt x="248" y="1069"/>
                  </a:lnTo>
                  <a:lnTo>
                    <a:pt x="348" y="1118"/>
                  </a:lnTo>
                  <a:lnTo>
                    <a:pt x="472" y="1168"/>
                  </a:lnTo>
                  <a:lnTo>
                    <a:pt x="695" y="1168"/>
                  </a:lnTo>
                  <a:lnTo>
                    <a:pt x="820" y="1118"/>
                  </a:lnTo>
                  <a:lnTo>
                    <a:pt x="894" y="1069"/>
                  </a:lnTo>
                  <a:lnTo>
                    <a:pt x="993" y="994"/>
                  </a:lnTo>
                  <a:lnTo>
                    <a:pt x="1068" y="920"/>
                  </a:lnTo>
                  <a:lnTo>
                    <a:pt x="1117" y="820"/>
                  </a:lnTo>
                  <a:lnTo>
                    <a:pt x="1142" y="696"/>
                  </a:lnTo>
                  <a:lnTo>
                    <a:pt x="1167" y="597"/>
                  </a:lnTo>
                  <a:lnTo>
                    <a:pt x="1142" y="473"/>
                  </a:lnTo>
                  <a:lnTo>
                    <a:pt x="1117" y="373"/>
                  </a:lnTo>
                  <a:lnTo>
                    <a:pt x="1068" y="274"/>
                  </a:lnTo>
                  <a:lnTo>
                    <a:pt x="993" y="175"/>
                  </a:lnTo>
                  <a:lnTo>
                    <a:pt x="894" y="100"/>
                  </a:lnTo>
                  <a:lnTo>
                    <a:pt x="820" y="51"/>
                  </a:lnTo>
                  <a:lnTo>
                    <a:pt x="695" y="26"/>
                  </a:lnTo>
                  <a:lnTo>
                    <a:pt x="571"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6147;p70">
              <a:extLst>
                <a:ext uri="{FF2B5EF4-FFF2-40B4-BE49-F238E27FC236}">
                  <a16:creationId xmlns:a16="http://schemas.microsoft.com/office/drawing/2014/main" id="{4CC765D7-2522-BF26-9830-D3C93C0C088B}"/>
                </a:ext>
              </a:extLst>
            </p:cNvPr>
            <p:cNvSpPr/>
            <p:nvPr/>
          </p:nvSpPr>
          <p:spPr>
            <a:xfrm>
              <a:off x="1752525" y="2198350"/>
              <a:ext cx="342000" cy="189325"/>
            </a:xfrm>
            <a:custGeom>
              <a:avLst/>
              <a:gdLst/>
              <a:ahLst/>
              <a:cxnLst/>
              <a:rect l="l" t="t" r="r" b="b"/>
              <a:pathLst>
                <a:path w="13680" h="7573" extrusionOk="0">
                  <a:moveTo>
                    <a:pt x="447" y="1"/>
                  </a:moveTo>
                  <a:lnTo>
                    <a:pt x="323" y="25"/>
                  </a:lnTo>
                  <a:lnTo>
                    <a:pt x="248" y="100"/>
                  </a:lnTo>
                  <a:lnTo>
                    <a:pt x="149" y="150"/>
                  </a:lnTo>
                  <a:lnTo>
                    <a:pt x="99" y="249"/>
                  </a:lnTo>
                  <a:lnTo>
                    <a:pt x="50" y="323"/>
                  </a:lnTo>
                  <a:lnTo>
                    <a:pt x="0" y="423"/>
                  </a:lnTo>
                  <a:lnTo>
                    <a:pt x="0" y="547"/>
                  </a:lnTo>
                  <a:lnTo>
                    <a:pt x="0" y="7002"/>
                  </a:lnTo>
                  <a:lnTo>
                    <a:pt x="0" y="7126"/>
                  </a:lnTo>
                  <a:lnTo>
                    <a:pt x="50" y="7225"/>
                  </a:lnTo>
                  <a:lnTo>
                    <a:pt x="99" y="7324"/>
                  </a:lnTo>
                  <a:lnTo>
                    <a:pt x="149" y="7399"/>
                  </a:lnTo>
                  <a:lnTo>
                    <a:pt x="248" y="7473"/>
                  </a:lnTo>
                  <a:lnTo>
                    <a:pt x="323" y="7523"/>
                  </a:lnTo>
                  <a:lnTo>
                    <a:pt x="447" y="7548"/>
                  </a:lnTo>
                  <a:lnTo>
                    <a:pt x="546" y="7573"/>
                  </a:lnTo>
                  <a:lnTo>
                    <a:pt x="13133" y="7573"/>
                  </a:lnTo>
                  <a:lnTo>
                    <a:pt x="13232" y="7548"/>
                  </a:lnTo>
                  <a:lnTo>
                    <a:pt x="13332" y="7523"/>
                  </a:lnTo>
                  <a:lnTo>
                    <a:pt x="13431" y="7473"/>
                  </a:lnTo>
                  <a:lnTo>
                    <a:pt x="13505" y="7399"/>
                  </a:lnTo>
                  <a:lnTo>
                    <a:pt x="13580" y="7324"/>
                  </a:lnTo>
                  <a:lnTo>
                    <a:pt x="13630" y="7225"/>
                  </a:lnTo>
                  <a:lnTo>
                    <a:pt x="13679" y="7126"/>
                  </a:lnTo>
                  <a:lnTo>
                    <a:pt x="13679" y="7002"/>
                  </a:lnTo>
                  <a:lnTo>
                    <a:pt x="13679" y="547"/>
                  </a:lnTo>
                  <a:lnTo>
                    <a:pt x="13679" y="423"/>
                  </a:lnTo>
                  <a:lnTo>
                    <a:pt x="13630" y="323"/>
                  </a:lnTo>
                  <a:lnTo>
                    <a:pt x="13580" y="249"/>
                  </a:lnTo>
                  <a:lnTo>
                    <a:pt x="13505" y="150"/>
                  </a:lnTo>
                  <a:lnTo>
                    <a:pt x="13431" y="100"/>
                  </a:lnTo>
                  <a:lnTo>
                    <a:pt x="13332" y="25"/>
                  </a:lnTo>
                  <a:lnTo>
                    <a:pt x="13232"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6148;p70">
              <a:extLst>
                <a:ext uri="{FF2B5EF4-FFF2-40B4-BE49-F238E27FC236}">
                  <a16:creationId xmlns:a16="http://schemas.microsoft.com/office/drawing/2014/main" id="{34563C16-8D76-52B3-15B5-853DA6439693}"/>
                </a:ext>
              </a:extLst>
            </p:cNvPr>
            <p:cNvSpPr/>
            <p:nvPr/>
          </p:nvSpPr>
          <p:spPr>
            <a:xfrm>
              <a:off x="1861750" y="2198350"/>
              <a:ext cx="121675" cy="63950"/>
            </a:xfrm>
            <a:custGeom>
              <a:avLst/>
              <a:gdLst/>
              <a:ahLst/>
              <a:cxnLst/>
              <a:rect l="l" t="t" r="r" b="b"/>
              <a:pathLst>
                <a:path w="4867" h="2558" extrusionOk="0">
                  <a:moveTo>
                    <a:pt x="25" y="1"/>
                  </a:moveTo>
                  <a:lnTo>
                    <a:pt x="0" y="125"/>
                  </a:lnTo>
                  <a:lnTo>
                    <a:pt x="25" y="373"/>
                  </a:lnTo>
                  <a:lnTo>
                    <a:pt x="50" y="621"/>
                  </a:lnTo>
                  <a:lnTo>
                    <a:pt x="125" y="845"/>
                  </a:lnTo>
                  <a:lnTo>
                    <a:pt x="199" y="1068"/>
                  </a:lnTo>
                  <a:lnTo>
                    <a:pt x="298" y="1292"/>
                  </a:lnTo>
                  <a:lnTo>
                    <a:pt x="422" y="1490"/>
                  </a:lnTo>
                  <a:lnTo>
                    <a:pt x="571" y="1664"/>
                  </a:lnTo>
                  <a:lnTo>
                    <a:pt x="720" y="1838"/>
                  </a:lnTo>
                  <a:lnTo>
                    <a:pt x="894" y="2012"/>
                  </a:lnTo>
                  <a:lnTo>
                    <a:pt x="1093" y="2136"/>
                  </a:lnTo>
                  <a:lnTo>
                    <a:pt x="1291" y="2260"/>
                  </a:lnTo>
                  <a:lnTo>
                    <a:pt x="1490" y="2359"/>
                  </a:lnTo>
                  <a:lnTo>
                    <a:pt x="1713" y="2434"/>
                  </a:lnTo>
                  <a:lnTo>
                    <a:pt x="1962" y="2508"/>
                  </a:lnTo>
                  <a:lnTo>
                    <a:pt x="2185" y="2533"/>
                  </a:lnTo>
                  <a:lnTo>
                    <a:pt x="2433" y="2558"/>
                  </a:lnTo>
                  <a:lnTo>
                    <a:pt x="2682" y="2533"/>
                  </a:lnTo>
                  <a:lnTo>
                    <a:pt x="2930" y="2508"/>
                  </a:lnTo>
                  <a:lnTo>
                    <a:pt x="3153" y="2434"/>
                  </a:lnTo>
                  <a:lnTo>
                    <a:pt x="3377" y="2359"/>
                  </a:lnTo>
                  <a:lnTo>
                    <a:pt x="3600" y="2260"/>
                  </a:lnTo>
                  <a:lnTo>
                    <a:pt x="3799" y="2136"/>
                  </a:lnTo>
                  <a:lnTo>
                    <a:pt x="3973" y="2012"/>
                  </a:lnTo>
                  <a:lnTo>
                    <a:pt x="4146" y="1838"/>
                  </a:lnTo>
                  <a:lnTo>
                    <a:pt x="4320" y="1664"/>
                  </a:lnTo>
                  <a:lnTo>
                    <a:pt x="4444" y="1490"/>
                  </a:lnTo>
                  <a:lnTo>
                    <a:pt x="4568" y="1292"/>
                  </a:lnTo>
                  <a:lnTo>
                    <a:pt x="4668" y="1068"/>
                  </a:lnTo>
                  <a:lnTo>
                    <a:pt x="4767" y="845"/>
                  </a:lnTo>
                  <a:lnTo>
                    <a:pt x="4817" y="621"/>
                  </a:lnTo>
                  <a:lnTo>
                    <a:pt x="4842" y="373"/>
                  </a:lnTo>
                  <a:lnTo>
                    <a:pt x="4866" y="125"/>
                  </a:lnTo>
                  <a:lnTo>
                    <a:pt x="4866" y="1"/>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6149;p70">
              <a:extLst>
                <a:ext uri="{FF2B5EF4-FFF2-40B4-BE49-F238E27FC236}">
                  <a16:creationId xmlns:a16="http://schemas.microsoft.com/office/drawing/2014/main" id="{A5A631CD-3A60-9F11-8196-DBAA36A8040B}"/>
                </a:ext>
              </a:extLst>
            </p:cNvPr>
            <p:cNvSpPr/>
            <p:nvPr/>
          </p:nvSpPr>
          <p:spPr>
            <a:xfrm>
              <a:off x="1764925" y="2210775"/>
              <a:ext cx="317175" cy="164500"/>
            </a:xfrm>
            <a:custGeom>
              <a:avLst/>
              <a:gdLst/>
              <a:ahLst/>
              <a:cxnLst/>
              <a:rect l="l" t="t" r="r" b="b"/>
              <a:pathLst>
                <a:path w="12687" h="6580" extrusionOk="0">
                  <a:moveTo>
                    <a:pt x="323" y="0"/>
                  </a:moveTo>
                  <a:lnTo>
                    <a:pt x="199" y="25"/>
                  </a:lnTo>
                  <a:lnTo>
                    <a:pt x="100" y="99"/>
                  </a:lnTo>
                  <a:lnTo>
                    <a:pt x="25" y="199"/>
                  </a:lnTo>
                  <a:lnTo>
                    <a:pt x="1" y="323"/>
                  </a:lnTo>
                  <a:lnTo>
                    <a:pt x="1" y="6232"/>
                  </a:lnTo>
                  <a:lnTo>
                    <a:pt x="25" y="6380"/>
                  </a:lnTo>
                  <a:lnTo>
                    <a:pt x="100" y="6480"/>
                  </a:lnTo>
                  <a:lnTo>
                    <a:pt x="199" y="6554"/>
                  </a:lnTo>
                  <a:lnTo>
                    <a:pt x="323" y="6579"/>
                  </a:lnTo>
                  <a:lnTo>
                    <a:pt x="12364" y="6579"/>
                  </a:lnTo>
                  <a:lnTo>
                    <a:pt x="12488" y="6554"/>
                  </a:lnTo>
                  <a:lnTo>
                    <a:pt x="12587" y="6480"/>
                  </a:lnTo>
                  <a:lnTo>
                    <a:pt x="12662" y="6380"/>
                  </a:lnTo>
                  <a:lnTo>
                    <a:pt x="12687" y="6232"/>
                  </a:lnTo>
                  <a:lnTo>
                    <a:pt x="12687" y="323"/>
                  </a:lnTo>
                  <a:lnTo>
                    <a:pt x="12662" y="199"/>
                  </a:lnTo>
                  <a:lnTo>
                    <a:pt x="12587" y="99"/>
                  </a:lnTo>
                  <a:lnTo>
                    <a:pt x="12488" y="25"/>
                  </a:lnTo>
                  <a:lnTo>
                    <a:pt x="12364" y="0"/>
                  </a:lnTo>
                  <a:close/>
                </a:path>
              </a:pathLst>
            </a:custGeom>
            <a:solidFill>
              <a:srgbClr val="DAD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6150;p70">
              <a:extLst>
                <a:ext uri="{FF2B5EF4-FFF2-40B4-BE49-F238E27FC236}">
                  <a16:creationId xmlns:a16="http://schemas.microsoft.com/office/drawing/2014/main" id="{7241B7FE-8E70-6E3A-F325-4CA5480FA429}"/>
                </a:ext>
              </a:extLst>
            </p:cNvPr>
            <p:cNvSpPr/>
            <p:nvPr/>
          </p:nvSpPr>
          <p:spPr>
            <a:xfrm>
              <a:off x="1773000" y="2218825"/>
              <a:ext cx="301050" cy="147750"/>
            </a:xfrm>
            <a:custGeom>
              <a:avLst/>
              <a:gdLst/>
              <a:ahLst/>
              <a:cxnLst/>
              <a:rect l="l" t="t" r="r" b="b"/>
              <a:pathLst>
                <a:path w="12042" h="5910" extrusionOk="0">
                  <a:moveTo>
                    <a:pt x="0" y="1"/>
                  </a:moveTo>
                  <a:lnTo>
                    <a:pt x="0" y="5910"/>
                  </a:lnTo>
                  <a:lnTo>
                    <a:pt x="12041" y="5910"/>
                  </a:lnTo>
                  <a:lnTo>
                    <a:pt x="1204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6151;p70">
              <a:extLst>
                <a:ext uri="{FF2B5EF4-FFF2-40B4-BE49-F238E27FC236}">
                  <a16:creationId xmlns:a16="http://schemas.microsoft.com/office/drawing/2014/main" id="{BA858951-B5D6-DD9D-DF59-CFD0BE34F038}"/>
                </a:ext>
              </a:extLst>
            </p:cNvPr>
            <p:cNvSpPr/>
            <p:nvPr/>
          </p:nvSpPr>
          <p:spPr>
            <a:xfrm>
              <a:off x="1864850" y="2218825"/>
              <a:ext cx="116100" cy="43475"/>
            </a:xfrm>
            <a:custGeom>
              <a:avLst/>
              <a:gdLst/>
              <a:ahLst/>
              <a:cxnLst/>
              <a:rect l="l" t="t" r="r" b="b"/>
              <a:pathLst>
                <a:path w="4644" h="1739" extrusionOk="0">
                  <a:moveTo>
                    <a:pt x="1" y="1"/>
                  </a:moveTo>
                  <a:lnTo>
                    <a:pt x="50" y="175"/>
                  </a:lnTo>
                  <a:lnTo>
                    <a:pt x="125" y="373"/>
                  </a:lnTo>
                  <a:lnTo>
                    <a:pt x="224" y="522"/>
                  </a:lnTo>
                  <a:lnTo>
                    <a:pt x="323" y="696"/>
                  </a:lnTo>
                  <a:lnTo>
                    <a:pt x="447" y="845"/>
                  </a:lnTo>
                  <a:lnTo>
                    <a:pt x="572" y="994"/>
                  </a:lnTo>
                  <a:lnTo>
                    <a:pt x="696" y="1118"/>
                  </a:lnTo>
                  <a:lnTo>
                    <a:pt x="845" y="1242"/>
                  </a:lnTo>
                  <a:lnTo>
                    <a:pt x="1018" y="1366"/>
                  </a:lnTo>
                  <a:lnTo>
                    <a:pt x="1167" y="1441"/>
                  </a:lnTo>
                  <a:lnTo>
                    <a:pt x="1341" y="1540"/>
                  </a:lnTo>
                  <a:lnTo>
                    <a:pt x="1540" y="1615"/>
                  </a:lnTo>
                  <a:lnTo>
                    <a:pt x="1714" y="1664"/>
                  </a:lnTo>
                  <a:lnTo>
                    <a:pt x="1912" y="1714"/>
                  </a:lnTo>
                  <a:lnTo>
                    <a:pt x="2111" y="1739"/>
                  </a:lnTo>
                  <a:lnTo>
                    <a:pt x="2508" y="1739"/>
                  </a:lnTo>
                  <a:lnTo>
                    <a:pt x="2707" y="1714"/>
                  </a:lnTo>
                  <a:lnTo>
                    <a:pt x="2905" y="1664"/>
                  </a:lnTo>
                  <a:lnTo>
                    <a:pt x="3104" y="1615"/>
                  </a:lnTo>
                  <a:lnTo>
                    <a:pt x="3278" y="1540"/>
                  </a:lnTo>
                  <a:lnTo>
                    <a:pt x="3451" y="1441"/>
                  </a:lnTo>
                  <a:lnTo>
                    <a:pt x="3625" y="1366"/>
                  </a:lnTo>
                  <a:lnTo>
                    <a:pt x="3774" y="1242"/>
                  </a:lnTo>
                  <a:lnTo>
                    <a:pt x="3923" y="1118"/>
                  </a:lnTo>
                  <a:lnTo>
                    <a:pt x="4072" y="994"/>
                  </a:lnTo>
                  <a:lnTo>
                    <a:pt x="4196" y="845"/>
                  </a:lnTo>
                  <a:lnTo>
                    <a:pt x="4296" y="696"/>
                  </a:lnTo>
                  <a:lnTo>
                    <a:pt x="4420" y="522"/>
                  </a:lnTo>
                  <a:lnTo>
                    <a:pt x="4494" y="373"/>
                  </a:lnTo>
                  <a:lnTo>
                    <a:pt x="4569" y="175"/>
                  </a:lnTo>
                  <a:lnTo>
                    <a:pt x="4643" y="1"/>
                  </a:lnTo>
                  <a:close/>
                </a:path>
              </a:pathLst>
            </a:custGeom>
            <a:solidFill>
              <a:srgbClr val="F59F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6152;p70">
              <a:extLst>
                <a:ext uri="{FF2B5EF4-FFF2-40B4-BE49-F238E27FC236}">
                  <a16:creationId xmlns:a16="http://schemas.microsoft.com/office/drawing/2014/main" id="{6A2FA5BC-85ED-C1A4-D42F-65DF7910B784}"/>
                </a:ext>
              </a:extLst>
            </p:cNvPr>
            <p:cNvSpPr/>
            <p:nvPr/>
          </p:nvSpPr>
          <p:spPr>
            <a:xfrm>
              <a:off x="1870450" y="2149325"/>
              <a:ext cx="104900" cy="104900"/>
            </a:xfrm>
            <a:custGeom>
              <a:avLst/>
              <a:gdLst/>
              <a:ahLst/>
              <a:cxnLst/>
              <a:rect l="l" t="t" r="r" b="b"/>
              <a:pathLst>
                <a:path w="4196" h="4196" extrusionOk="0">
                  <a:moveTo>
                    <a:pt x="1887" y="0"/>
                  </a:moveTo>
                  <a:lnTo>
                    <a:pt x="1663" y="25"/>
                  </a:lnTo>
                  <a:lnTo>
                    <a:pt x="1465" y="100"/>
                  </a:lnTo>
                  <a:lnTo>
                    <a:pt x="1266" y="149"/>
                  </a:lnTo>
                  <a:lnTo>
                    <a:pt x="1092" y="249"/>
                  </a:lnTo>
                  <a:lnTo>
                    <a:pt x="919" y="348"/>
                  </a:lnTo>
                  <a:lnTo>
                    <a:pt x="770" y="472"/>
                  </a:lnTo>
                  <a:lnTo>
                    <a:pt x="621" y="596"/>
                  </a:lnTo>
                  <a:lnTo>
                    <a:pt x="472" y="745"/>
                  </a:lnTo>
                  <a:lnTo>
                    <a:pt x="348" y="919"/>
                  </a:lnTo>
                  <a:lnTo>
                    <a:pt x="248" y="1093"/>
                  </a:lnTo>
                  <a:lnTo>
                    <a:pt x="149" y="1266"/>
                  </a:lnTo>
                  <a:lnTo>
                    <a:pt x="99" y="1465"/>
                  </a:lnTo>
                  <a:lnTo>
                    <a:pt x="50" y="1664"/>
                  </a:lnTo>
                  <a:lnTo>
                    <a:pt x="0" y="1887"/>
                  </a:lnTo>
                  <a:lnTo>
                    <a:pt x="0" y="2086"/>
                  </a:lnTo>
                  <a:lnTo>
                    <a:pt x="0" y="2309"/>
                  </a:lnTo>
                  <a:lnTo>
                    <a:pt x="50" y="2508"/>
                  </a:lnTo>
                  <a:lnTo>
                    <a:pt x="99" y="2706"/>
                  </a:lnTo>
                  <a:lnTo>
                    <a:pt x="149" y="2905"/>
                  </a:lnTo>
                  <a:lnTo>
                    <a:pt x="248" y="3079"/>
                  </a:lnTo>
                  <a:lnTo>
                    <a:pt x="348" y="3253"/>
                  </a:lnTo>
                  <a:lnTo>
                    <a:pt x="472" y="3426"/>
                  </a:lnTo>
                  <a:lnTo>
                    <a:pt x="621" y="3575"/>
                  </a:lnTo>
                  <a:lnTo>
                    <a:pt x="770" y="3699"/>
                  </a:lnTo>
                  <a:lnTo>
                    <a:pt x="919" y="3824"/>
                  </a:lnTo>
                  <a:lnTo>
                    <a:pt x="1092" y="3923"/>
                  </a:lnTo>
                  <a:lnTo>
                    <a:pt x="1266" y="4022"/>
                  </a:lnTo>
                  <a:lnTo>
                    <a:pt x="1465" y="4097"/>
                  </a:lnTo>
                  <a:lnTo>
                    <a:pt x="1663" y="4146"/>
                  </a:lnTo>
                  <a:lnTo>
                    <a:pt x="1887" y="4171"/>
                  </a:lnTo>
                  <a:lnTo>
                    <a:pt x="2085" y="4196"/>
                  </a:lnTo>
                  <a:lnTo>
                    <a:pt x="2309" y="4171"/>
                  </a:lnTo>
                  <a:lnTo>
                    <a:pt x="2507" y="4146"/>
                  </a:lnTo>
                  <a:lnTo>
                    <a:pt x="2706" y="4097"/>
                  </a:lnTo>
                  <a:lnTo>
                    <a:pt x="2905" y="4022"/>
                  </a:lnTo>
                  <a:lnTo>
                    <a:pt x="3078" y="3923"/>
                  </a:lnTo>
                  <a:lnTo>
                    <a:pt x="3252" y="3824"/>
                  </a:lnTo>
                  <a:lnTo>
                    <a:pt x="3426" y="3699"/>
                  </a:lnTo>
                  <a:lnTo>
                    <a:pt x="3575" y="3575"/>
                  </a:lnTo>
                  <a:lnTo>
                    <a:pt x="3699" y="3426"/>
                  </a:lnTo>
                  <a:lnTo>
                    <a:pt x="3823" y="3253"/>
                  </a:lnTo>
                  <a:lnTo>
                    <a:pt x="3923" y="3079"/>
                  </a:lnTo>
                  <a:lnTo>
                    <a:pt x="4022" y="2905"/>
                  </a:lnTo>
                  <a:lnTo>
                    <a:pt x="4096" y="2706"/>
                  </a:lnTo>
                  <a:lnTo>
                    <a:pt x="4146" y="2508"/>
                  </a:lnTo>
                  <a:lnTo>
                    <a:pt x="4171" y="2309"/>
                  </a:lnTo>
                  <a:lnTo>
                    <a:pt x="4196" y="2086"/>
                  </a:lnTo>
                  <a:lnTo>
                    <a:pt x="4171" y="1887"/>
                  </a:lnTo>
                  <a:lnTo>
                    <a:pt x="4146" y="1664"/>
                  </a:lnTo>
                  <a:lnTo>
                    <a:pt x="4096" y="1465"/>
                  </a:lnTo>
                  <a:lnTo>
                    <a:pt x="4022" y="1266"/>
                  </a:lnTo>
                  <a:lnTo>
                    <a:pt x="3923" y="1093"/>
                  </a:lnTo>
                  <a:lnTo>
                    <a:pt x="3823" y="919"/>
                  </a:lnTo>
                  <a:lnTo>
                    <a:pt x="3699" y="745"/>
                  </a:lnTo>
                  <a:lnTo>
                    <a:pt x="3575" y="596"/>
                  </a:lnTo>
                  <a:lnTo>
                    <a:pt x="3426" y="472"/>
                  </a:lnTo>
                  <a:lnTo>
                    <a:pt x="3252" y="348"/>
                  </a:lnTo>
                  <a:lnTo>
                    <a:pt x="3078" y="249"/>
                  </a:lnTo>
                  <a:lnTo>
                    <a:pt x="2905" y="149"/>
                  </a:lnTo>
                  <a:lnTo>
                    <a:pt x="2706" y="100"/>
                  </a:lnTo>
                  <a:lnTo>
                    <a:pt x="2507" y="25"/>
                  </a:lnTo>
                  <a:lnTo>
                    <a:pt x="2309"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6153;p70">
              <a:extLst>
                <a:ext uri="{FF2B5EF4-FFF2-40B4-BE49-F238E27FC236}">
                  <a16:creationId xmlns:a16="http://schemas.microsoft.com/office/drawing/2014/main" id="{A66C3952-B306-DAAC-E458-14C802D28974}"/>
                </a:ext>
              </a:extLst>
            </p:cNvPr>
            <p:cNvSpPr/>
            <p:nvPr/>
          </p:nvSpPr>
          <p:spPr>
            <a:xfrm>
              <a:off x="1900225" y="2179725"/>
              <a:ext cx="45325" cy="45950"/>
            </a:xfrm>
            <a:custGeom>
              <a:avLst/>
              <a:gdLst/>
              <a:ahLst/>
              <a:cxnLst/>
              <a:rect l="l" t="t" r="r" b="b"/>
              <a:pathLst>
                <a:path w="1813" h="1838" extrusionOk="0">
                  <a:moveTo>
                    <a:pt x="1217" y="1"/>
                  </a:moveTo>
                  <a:lnTo>
                    <a:pt x="1043" y="26"/>
                  </a:lnTo>
                  <a:lnTo>
                    <a:pt x="870" y="75"/>
                  </a:lnTo>
                  <a:lnTo>
                    <a:pt x="696" y="150"/>
                  </a:lnTo>
                  <a:lnTo>
                    <a:pt x="522" y="249"/>
                  </a:lnTo>
                  <a:lnTo>
                    <a:pt x="373" y="398"/>
                  </a:lnTo>
                  <a:lnTo>
                    <a:pt x="224" y="547"/>
                  </a:lnTo>
                  <a:lnTo>
                    <a:pt x="125" y="721"/>
                  </a:lnTo>
                  <a:lnTo>
                    <a:pt x="50" y="895"/>
                  </a:lnTo>
                  <a:lnTo>
                    <a:pt x="1" y="1068"/>
                  </a:lnTo>
                  <a:lnTo>
                    <a:pt x="1" y="1242"/>
                  </a:lnTo>
                  <a:lnTo>
                    <a:pt x="25" y="1391"/>
                  </a:lnTo>
                  <a:lnTo>
                    <a:pt x="75" y="1540"/>
                  </a:lnTo>
                  <a:lnTo>
                    <a:pt x="174" y="1664"/>
                  </a:lnTo>
                  <a:lnTo>
                    <a:pt x="299" y="1739"/>
                  </a:lnTo>
                  <a:lnTo>
                    <a:pt x="423" y="1813"/>
                  </a:lnTo>
                  <a:lnTo>
                    <a:pt x="596" y="1838"/>
                  </a:lnTo>
                  <a:lnTo>
                    <a:pt x="745" y="1813"/>
                  </a:lnTo>
                  <a:lnTo>
                    <a:pt x="919" y="1763"/>
                  </a:lnTo>
                  <a:lnTo>
                    <a:pt x="1093" y="1689"/>
                  </a:lnTo>
                  <a:lnTo>
                    <a:pt x="1267" y="1590"/>
                  </a:lnTo>
                  <a:lnTo>
                    <a:pt x="1441" y="1441"/>
                  </a:lnTo>
                  <a:lnTo>
                    <a:pt x="1565" y="1292"/>
                  </a:lnTo>
                  <a:lnTo>
                    <a:pt x="1689" y="1118"/>
                  </a:lnTo>
                  <a:lnTo>
                    <a:pt x="1763" y="944"/>
                  </a:lnTo>
                  <a:lnTo>
                    <a:pt x="1788" y="770"/>
                  </a:lnTo>
                  <a:lnTo>
                    <a:pt x="1813" y="597"/>
                  </a:lnTo>
                  <a:lnTo>
                    <a:pt x="1788" y="448"/>
                  </a:lnTo>
                  <a:lnTo>
                    <a:pt x="1739" y="299"/>
                  </a:lnTo>
                  <a:lnTo>
                    <a:pt x="1639" y="175"/>
                  </a:lnTo>
                  <a:lnTo>
                    <a:pt x="1515" y="100"/>
                  </a:lnTo>
                  <a:lnTo>
                    <a:pt x="1366" y="26"/>
                  </a:lnTo>
                  <a:lnTo>
                    <a:pt x="1217"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6154;p70">
              <a:extLst>
                <a:ext uri="{FF2B5EF4-FFF2-40B4-BE49-F238E27FC236}">
                  <a16:creationId xmlns:a16="http://schemas.microsoft.com/office/drawing/2014/main" id="{D96690D9-F8E4-1AB3-2AB3-D8E38563FE2F}"/>
                </a:ext>
              </a:extLst>
            </p:cNvPr>
            <p:cNvSpPr/>
            <p:nvPr/>
          </p:nvSpPr>
          <p:spPr>
            <a:xfrm>
              <a:off x="1747550" y="2045675"/>
              <a:ext cx="351925" cy="346975"/>
            </a:xfrm>
            <a:custGeom>
              <a:avLst/>
              <a:gdLst/>
              <a:ahLst/>
              <a:cxnLst/>
              <a:rect l="l" t="t" r="r" b="b"/>
              <a:pathLst>
                <a:path w="14077" h="13879" extrusionOk="0">
                  <a:moveTo>
                    <a:pt x="7101" y="422"/>
                  </a:moveTo>
                  <a:lnTo>
                    <a:pt x="7175" y="447"/>
                  </a:lnTo>
                  <a:lnTo>
                    <a:pt x="7299" y="522"/>
                  </a:lnTo>
                  <a:lnTo>
                    <a:pt x="7374" y="646"/>
                  </a:lnTo>
                  <a:lnTo>
                    <a:pt x="7399" y="720"/>
                  </a:lnTo>
                  <a:lnTo>
                    <a:pt x="7399" y="795"/>
                  </a:lnTo>
                  <a:lnTo>
                    <a:pt x="7399" y="869"/>
                  </a:lnTo>
                  <a:lnTo>
                    <a:pt x="7374" y="944"/>
                  </a:lnTo>
                  <a:lnTo>
                    <a:pt x="7299" y="1043"/>
                  </a:lnTo>
                  <a:lnTo>
                    <a:pt x="7175" y="1142"/>
                  </a:lnTo>
                  <a:lnTo>
                    <a:pt x="7101" y="1142"/>
                  </a:lnTo>
                  <a:lnTo>
                    <a:pt x="7026" y="1167"/>
                  </a:lnTo>
                  <a:lnTo>
                    <a:pt x="6952" y="1142"/>
                  </a:lnTo>
                  <a:lnTo>
                    <a:pt x="6902" y="1142"/>
                  </a:lnTo>
                  <a:lnTo>
                    <a:pt x="6778" y="1043"/>
                  </a:lnTo>
                  <a:lnTo>
                    <a:pt x="6703" y="944"/>
                  </a:lnTo>
                  <a:lnTo>
                    <a:pt x="6679" y="869"/>
                  </a:lnTo>
                  <a:lnTo>
                    <a:pt x="6654" y="795"/>
                  </a:lnTo>
                  <a:lnTo>
                    <a:pt x="6679" y="720"/>
                  </a:lnTo>
                  <a:lnTo>
                    <a:pt x="6703" y="646"/>
                  </a:lnTo>
                  <a:lnTo>
                    <a:pt x="6778" y="522"/>
                  </a:lnTo>
                  <a:lnTo>
                    <a:pt x="6902" y="447"/>
                  </a:lnTo>
                  <a:lnTo>
                    <a:pt x="6952" y="422"/>
                  </a:lnTo>
                  <a:close/>
                  <a:moveTo>
                    <a:pt x="7697" y="1192"/>
                  </a:moveTo>
                  <a:lnTo>
                    <a:pt x="11967" y="5884"/>
                  </a:lnTo>
                  <a:lnTo>
                    <a:pt x="9285" y="5884"/>
                  </a:lnTo>
                  <a:lnTo>
                    <a:pt x="9236" y="5686"/>
                  </a:lnTo>
                  <a:lnTo>
                    <a:pt x="9186" y="5487"/>
                  </a:lnTo>
                  <a:lnTo>
                    <a:pt x="9112" y="5313"/>
                  </a:lnTo>
                  <a:lnTo>
                    <a:pt x="9012" y="5115"/>
                  </a:lnTo>
                  <a:lnTo>
                    <a:pt x="8913" y="4941"/>
                  </a:lnTo>
                  <a:lnTo>
                    <a:pt x="8789" y="4792"/>
                  </a:lnTo>
                  <a:lnTo>
                    <a:pt x="8665" y="4643"/>
                  </a:lnTo>
                  <a:lnTo>
                    <a:pt x="8516" y="4494"/>
                  </a:lnTo>
                  <a:lnTo>
                    <a:pt x="8367" y="4370"/>
                  </a:lnTo>
                  <a:lnTo>
                    <a:pt x="8193" y="4270"/>
                  </a:lnTo>
                  <a:lnTo>
                    <a:pt x="8019" y="4171"/>
                  </a:lnTo>
                  <a:lnTo>
                    <a:pt x="7821" y="4072"/>
                  </a:lnTo>
                  <a:lnTo>
                    <a:pt x="7622" y="4022"/>
                  </a:lnTo>
                  <a:lnTo>
                    <a:pt x="7423" y="3973"/>
                  </a:lnTo>
                  <a:lnTo>
                    <a:pt x="7225" y="3948"/>
                  </a:lnTo>
                  <a:lnTo>
                    <a:pt x="7001" y="3923"/>
                  </a:lnTo>
                  <a:lnTo>
                    <a:pt x="6803" y="3948"/>
                  </a:lnTo>
                  <a:lnTo>
                    <a:pt x="6579" y="3973"/>
                  </a:lnTo>
                  <a:lnTo>
                    <a:pt x="6381" y="4022"/>
                  </a:lnTo>
                  <a:lnTo>
                    <a:pt x="6182" y="4072"/>
                  </a:lnTo>
                  <a:lnTo>
                    <a:pt x="6008" y="4171"/>
                  </a:lnTo>
                  <a:lnTo>
                    <a:pt x="5835" y="4270"/>
                  </a:lnTo>
                  <a:lnTo>
                    <a:pt x="5661" y="4370"/>
                  </a:lnTo>
                  <a:lnTo>
                    <a:pt x="5487" y="4494"/>
                  </a:lnTo>
                  <a:lnTo>
                    <a:pt x="5363" y="4643"/>
                  </a:lnTo>
                  <a:lnTo>
                    <a:pt x="5214" y="4792"/>
                  </a:lnTo>
                  <a:lnTo>
                    <a:pt x="5090" y="4941"/>
                  </a:lnTo>
                  <a:lnTo>
                    <a:pt x="4990" y="5115"/>
                  </a:lnTo>
                  <a:lnTo>
                    <a:pt x="4891" y="5313"/>
                  </a:lnTo>
                  <a:lnTo>
                    <a:pt x="4817" y="5487"/>
                  </a:lnTo>
                  <a:lnTo>
                    <a:pt x="4767" y="5686"/>
                  </a:lnTo>
                  <a:lnTo>
                    <a:pt x="4742" y="5884"/>
                  </a:lnTo>
                  <a:lnTo>
                    <a:pt x="2111" y="5884"/>
                  </a:lnTo>
                  <a:lnTo>
                    <a:pt x="6356" y="1192"/>
                  </a:lnTo>
                  <a:lnTo>
                    <a:pt x="6480" y="1341"/>
                  </a:lnTo>
                  <a:lnTo>
                    <a:pt x="6654" y="1465"/>
                  </a:lnTo>
                  <a:lnTo>
                    <a:pt x="6828" y="1540"/>
                  </a:lnTo>
                  <a:lnTo>
                    <a:pt x="7026" y="1564"/>
                  </a:lnTo>
                  <a:lnTo>
                    <a:pt x="7250" y="1540"/>
                  </a:lnTo>
                  <a:lnTo>
                    <a:pt x="7423" y="1465"/>
                  </a:lnTo>
                  <a:lnTo>
                    <a:pt x="7572" y="1341"/>
                  </a:lnTo>
                  <a:lnTo>
                    <a:pt x="7697" y="1192"/>
                  </a:lnTo>
                  <a:close/>
                  <a:moveTo>
                    <a:pt x="7200" y="4345"/>
                  </a:moveTo>
                  <a:lnTo>
                    <a:pt x="7399" y="4395"/>
                  </a:lnTo>
                  <a:lnTo>
                    <a:pt x="7572" y="4419"/>
                  </a:lnTo>
                  <a:lnTo>
                    <a:pt x="7746" y="4494"/>
                  </a:lnTo>
                  <a:lnTo>
                    <a:pt x="7895" y="4568"/>
                  </a:lnTo>
                  <a:lnTo>
                    <a:pt x="8069" y="4668"/>
                  </a:lnTo>
                  <a:lnTo>
                    <a:pt x="8218" y="4767"/>
                  </a:lnTo>
                  <a:lnTo>
                    <a:pt x="8342" y="4891"/>
                  </a:lnTo>
                  <a:lnTo>
                    <a:pt x="8466" y="5040"/>
                  </a:lnTo>
                  <a:lnTo>
                    <a:pt x="8565" y="5189"/>
                  </a:lnTo>
                  <a:lnTo>
                    <a:pt x="8665" y="5338"/>
                  </a:lnTo>
                  <a:lnTo>
                    <a:pt x="8739" y="5512"/>
                  </a:lnTo>
                  <a:lnTo>
                    <a:pt x="8814" y="5686"/>
                  </a:lnTo>
                  <a:lnTo>
                    <a:pt x="8863" y="5859"/>
                  </a:lnTo>
                  <a:lnTo>
                    <a:pt x="8888" y="6033"/>
                  </a:lnTo>
                  <a:lnTo>
                    <a:pt x="8888" y="6232"/>
                  </a:lnTo>
                  <a:lnTo>
                    <a:pt x="8888" y="6430"/>
                  </a:lnTo>
                  <a:lnTo>
                    <a:pt x="8863" y="6604"/>
                  </a:lnTo>
                  <a:lnTo>
                    <a:pt x="8814" y="6803"/>
                  </a:lnTo>
                  <a:lnTo>
                    <a:pt x="8739" y="6977"/>
                  </a:lnTo>
                  <a:lnTo>
                    <a:pt x="8665" y="7125"/>
                  </a:lnTo>
                  <a:lnTo>
                    <a:pt x="8565" y="7299"/>
                  </a:lnTo>
                  <a:lnTo>
                    <a:pt x="8466" y="7448"/>
                  </a:lnTo>
                  <a:lnTo>
                    <a:pt x="8342" y="7572"/>
                  </a:lnTo>
                  <a:lnTo>
                    <a:pt x="8218" y="7696"/>
                  </a:lnTo>
                  <a:lnTo>
                    <a:pt x="8069" y="7796"/>
                  </a:lnTo>
                  <a:lnTo>
                    <a:pt x="7895" y="7895"/>
                  </a:lnTo>
                  <a:lnTo>
                    <a:pt x="7746" y="7970"/>
                  </a:lnTo>
                  <a:lnTo>
                    <a:pt x="7572" y="8044"/>
                  </a:lnTo>
                  <a:lnTo>
                    <a:pt x="7399" y="8094"/>
                  </a:lnTo>
                  <a:lnTo>
                    <a:pt x="7200" y="8119"/>
                  </a:lnTo>
                  <a:lnTo>
                    <a:pt x="6803" y="8119"/>
                  </a:lnTo>
                  <a:lnTo>
                    <a:pt x="6629" y="8094"/>
                  </a:lnTo>
                  <a:lnTo>
                    <a:pt x="6455" y="8044"/>
                  </a:lnTo>
                  <a:lnTo>
                    <a:pt x="6281" y="7970"/>
                  </a:lnTo>
                  <a:lnTo>
                    <a:pt x="6108" y="7895"/>
                  </a:lnTo>
                  <a:lnTo>
                    <a:pt x="5959" y="7796"/>
                  </a:lnTo>
                  <a:lnTo>
                    <a:pt x="5810" y="7696"/>
                  </a:lnTo>
                  <a:lnTo>
                    <a:pt x="5661" y="7572"/>
                  </a:lnTo>
                  <a:lnTo>
                    <a:pt x="5561" y="7448"/>
                  </a:lnTo>
                  <a:lnTo>
                    <a:pt x="5437" y="7299"/>
                  </a:lnTo>
                  <a:lnTo>
                    <a:pt x="5338" y="7125"/>
                  </a:lnTo>
                  <a:lnTo>
                    <a:pt x="5264" y="6977"/>
                  </a:lnTo>
                  <a:lnTo>
                    <a:pt x="5214" y="6803"/>
                  </a:lnTo>
                  <a:lnTo>
                    <a:pt x="5164" y="6604"/>
                  </a:lnTo>
                  <a:lnTo>
                    <a:pt x="5139" y="6430"/>
                  </a:lnTo>
                  <a:lnTo>
                    <a:pt x="5115" y="6232"/>
                  </a:lnTo>
                  <a:lnTo>
                    <a:pt x="5139" y="6033"/>
                  </a:lnTo>
                  <a:lnTo>
                    <a:pt x="5164" y="5859"/>
                  </a:lnTo>
                  <a:lnTo>
                    <a:pt x="5214" y="5686"/>
                  </a:lnTo>
                  <a:lnTo>
                    <a:pt x="5264" y="5512"/>
                  </a:lnTo>
                  <a:lnTo>
                    <a:pt x="5338" y="5338"/>
                  </a:lnTo>
                  <a:lnTo>
                    <a:pt x="5437" y="5189"/>
                  </a:lnTo>
                  <a:lnTo>
                    <a:pt x="5561" y="5040"/>
                  </a:lnTo>
                  <a:lnTo>
                    <a:pt x="5661" y="4891"/>
                  </a:lnTo>
                  <a:lnTo>
                    <a:pt x="5810" y="4767"/>
                  </a:lnTo>
                  <a:lnTo>
                    <a:pt x="5959" y="4668"/>
                  </a:lnTo>
                  <a:lnTo>
                    <a:pt x="6108" y="4568"/>
                  </a:lnTo>
                  <a:lnTo>
                    <a:pt x="6281" y="4494"/>
                  </a:lnTo>
                  <a:lnTo>
                    <a:pt x="6455" y="4419"/>
                  </a:lnTo>
                  <a:lnTo>
                    <a:pt x="6629" y="4395"/>
                  </a:lnTo>
                  <a:lnTo>
                    <a:pt x="6803" y="4345"/>
                  </a:lnTo>
                  <a:close/>
                  <a:moveTo>
                    <a:pt x="7026" y="0"/>
                  </a:moveTo>
                  <a:lnTo>
                    <a:pt x="6877" y="25"/>
                  </a:lnTo>
                  <a:lnTo>
                    <a:pt x="6753" y="50"/>
                  </a:lnTo>
                  <a:lnTo>
                    <a:pt x="6629" y="125"/>
                  </a:lnTo>
                  <a:lnTo>
                    <a:pt x="6505" y="199"/>
                  </a:lnTo>
                  <a:lnTo>
                    <a:pt x="6406" y="323"/>
                  </a:lnTo>
                  <a:lnTo>
                    <a:pt x="6331" y="422"/>
                  </a:lnTo>
                  <a:lnTo>
                    <a:pt x="6281" y="571"/>
                  </a:lnTo>
                  <a:lnTo>
                    <a:pt x="6257" y="696"/>
                  </a:lnTo>
                  <a:lnTo>
                    <a:pt x="6232" y="720"/>
                  </a:lnTo>
                  <a:lnTo>
                    <a:pt x="1589" y="5859"/>
                  </a:lnTo>
                  <a:lnTo>
                    <a:pt x="1564" y="5884"/>
                  </a:lnTo>
                  <a:lnTo>
                    <a:pt x="745" y="5884"/>
                  </a:lnTo>
                  <a:lnTo>
                    <a:pt x="596" y="5909"/>
                  </a:lnTo>
                  <a:lnTo>
                    <a:pt x="447" y="5959"/>
                  </a:lnTo>
                  <a:lnTo>
                    <a:pt x="323" y="6033"/>
                  </a:lnTo>
                  <a:lnTo>
                    <a:pt x="224" y="6108"/>
                  </a:lnTo>
                  <a:lnTo>
                    <a:pt x="125" y="6232"/>
                  </a:lnTo>
                  <a:lnTo>
                    <a:pt x="50" y="6356"/>
                  </a:lnTo>
                  <a:lnTo>
                    <a:pt x="0" y="6505"/>
                  </a:lnTo>
                  <a:lnTo>
                    <a:pt x="0" y="6654"/>
                  </a:lnTo>
                  <a:lnTo>
                    <a:pt x="0" y="13109"/>
                  </a:lnTo>
                  <a:lnTo>
                    <a:pt x="0" y="13282"/>
                  </a:lnTo>
                  <a:lnTo>
                    <a:pt x="50" y="13407"/>
                  </a:lnTo>
                  <a:lnTo>
                    <a:pt x="125" y="13531"/>
                  </a:lnTo>
                  <a:lnTo>
                    <a:pt x="224" y="13655"/>
                  </a:lnTo>
                  <a:lnTo>
                    <a:pt x="323" y="13754"/>
                  </a:lnTo>
                  <a:lnTo>
                    <a:pt x="447" y="13829"/>
                  </a:lnTo>
                  <a:lnTo>
                    <a:pt x="596" y="13853"/>
                  </a:lnTo>
                  <a:lnTo>
                    <a:pt x="745" y="13878"/>
                  </a:lnTo>
                  <a:lnTo>
                    <a:pt x="3848" y="13878"/>
                  </a:lnTo>
                  <a:lnTo>
                    <a:pt x="3923" y="13853"/>
                  </a:lnTo>
                  <a:lnTo>
                    <a:pt x="3973" y="13804"/>
                  </a:lnTo>
                  <a:lnTo>
                    <a:pt x="4022" y="13754"/>
                  </a:lnTo>
                  <a:lnTo>
                    <a:pt x="4047" y="13680"/>
                  </a:lnTo>
                  <a:lnTo>
                    <a:pt x="4022" y="13580"/>
                  </a:lnTo>
                  <a:lnTo>
                    <a:pt x="3973" y="13531"/>
                  </a:lnTo>
                  <a:lnTo>
                    <a:pt x="3923" y="13481"/>
                  </a:lnTo>
                  <a:lnTo>
                    <a:pt x="3848" y="13456"/>
                  </a:lnTo>
                  <a:lnTo>
                    <a:pt x="745" y="13456"/>
                  </a:lnTo>
                  <a:lnTo>
                    <a:pt x="621" y="13431"/>
                  </a:lnTo>
                  <a:lnTo>
                    <a:pt x="497" y="13357"/>
                  </a:lnTo>
                  <a:lnTo>
                    <a:pt x="422" y="13258"/>
                  </a:lnTo>
                  <a:lnTo>
                    <a:pt x="398" y="13109"/>
                  </a:lnTo>
                  <a:lnTo>
                    <a:pt x="398" y="6654"/>
                  </a:lnTo>
                  <a:lnTo>
                    <a:pt x="422" y="6530"/>
                  </a:lnTo>
                  <a:lnTo>
                    <a:pt x="497" y="6406"/>
                  </a:lnTo>
                  <a:lnTo>
                    <a:pt x="621" y="6331"/>
                  </a:lnTo>
                  <a:lnTo>
                    <a:pt x="745" y="6306"/>
                  </a:lnTo>
                  <a:lnTo>
                    <a:pt x="4717" y="6306"/>
                  </a:lnTo>
                  <a:lnTo>
                    <a:pt x="4717" y="6505"/>
                  </a:lnTo>
                  <a:lnTo>
                    <a:pt x="4767" y="6728"/>
                  </a:lnTo>
                  <a:lnTo>
                    <a:pt x="944" y="6728"/>
                  </a:lnTo>
                  <a:lnTo>
                    <a:pt x="869" y="6778"/>
                  </a:lnTo>
                  <a:lnTo>
                    <a:pt x="845" y="6852"/>
                  </a:lnTo>
                  <a:lnTo>
                    <a:pt x="820" y="6927"/>
                  </a:lnTo>
                  <a:lnTo>
                    <a:pt x="820" y="12836"/>
                  </a:lnTo>
                  <a:lnTo>
                    <a:pt x="845" y="12935"/>
                  </a:lnTo>
                  <a:lnTo>
                    <a:pt x="869" y="12984"/>
                  </a:lnTo>
                  <a:lnTo>
                    <a:pt x="944" y="13034"/>
                  </a:lnTo>
                  <a:lnTo>
                    <a:pt x="1018" y="13059"/>
                  </a:lnTo>
                  <a:lnTo>
                    <a:pt x="13059" y="13059"/>
                  </a:lnTo>
                  <a:lnTo>
                    <a:pt x="13133" y="13034"/>
                  </a:lnTo>
                  <a:lnTo>
                    <a:pt x="13208" y="12984"/>
                  </a:lnTo>
                  <a:lnTo>
                    <a:pt x="13233" y="12935"/>
                  </a:lnTo>
                  <a:lnTo>
                    <a:pt x="13258" y="12836"/>
                  </a:lnTo>
                  <a:lnTo>
                    <a:pt x="13258" y="6927"/>
                  </a:lnTo>
                  <a:lnTo>
                    <a:pt x="13233" y="6852"/>
                  </a:lnTo>
                  <a:lnTo>
                    <a:pt x="13208" y="6778"/>
                  </a:lnTo>
                  <a:lnTo>
                    <a:pt x="13133" y="6728"/>
                  </a:lnTo>
                  <a:lnTo>
                    <a:pt x="10949" y="6728"/>
                  </a:lnTo>
                  <a:lnTo>
                    <a:pt x="10899" y="6778"/>
                  </a:lnTo>
                  <a:lnTo>
                    <a:pt x="10849" y="6852"/>
                  </a:lnTo>
                  <a:lnTo>
                    <a:pt x="10825" y="6927"/>
                  </a:lnTo>
                  <a:lnTo>
                    <a:pt x="10849" y="7001"/>
                  </a:lnTo>
                  <a:lnTo>
                    <a:pt x="10899" y="7076"/>
                  </a:lnTo>
                  <a:lnTo>
                    <a:pt x="10949" y="7125"/>
                  </a:lnTo>
                  <a:lnTo>
                    <a:pt x="12836" y="7125"/>
                  </a:lnTo>
                  <a:lnTo>
                    <a:pt x="12836" y="12637"/>
                  </a:lnTo>
                  <a:lnTo>
                    <a:pt x="1217" y="12637"/>
                  </a:lnTo>
                  <a:lnTo>
                    <a:pt x="1217" y="7125"/>
                  </a:lnTo>
                  <a:lnTo>
                    <a:pt x="4891" y="7125"/>
                  </a:lnTo>
                  <a:lnTo>
                    <a:pt x="5040" y="7423"/>
                  </a:lnTo>
                  <a:lnTo>
                    <a:pt x="5239" y="7696"/>
                  </a:lnTo>
                  <a:lnTo>
                    <a:pt x="5462" y="7945"/>
                  </a:lnTo>
                  <a:lnTo>
                    <a:pt x="5710" y="8143"/>
                  </a:lnTo>
                  <a:lnTo>
                    <a:pt x="6008" y="8317"/>
                  </a:lnTo>
                  <a:lnTo>
                    <a:pt x="6331" y="8441"/>
                  </a:lnTo>
                  <a:lnTo>
                    <a:pt x="6654" y="8516"/>
                  </a:lnTo>
                  <a:lnTo>
                    <a:pt x="7001" y="8541"/>
                  </a:lnTo>
                  <a:lnTo>
                    <a:pt x="7349" y="8516"/>
                  </a:lnTo>
                  <a:lnTo>
                    <a:pt x="7697" y="8441"/>
                  </a:lnTo>
                  <a:lnTo>
                    <a:pt x="7994" y="8317"/>
                  </a:lnTo>
                  <a:lnTo>
                    <a:pt x="8292" y="8143"/>
                  </a:lnTo>
                  <a:lnTo>
                    <a:pt x="8565" y="7945"/>
                  </a:lnTo>
                  <a:lnTo>
                    <a:pt x="8789" y="7696"/>
                  </a:lnTo>
                  <a:lnTo>
                    <a:pt x="8963" y="7423"/>
                  </a:lnTo>
                  <a:lnTo>
                    <a:pt x="9136" y="7125"/>
                  </a:lnTo>
                  <a:lnTo>
                    <a:pt x="10154" y="7125"/>
                  </a:lnTo>
                  <a:lnTo>
                    <a:pt x="10229" y="7076"/>
                  </a:lnTo>
                  <a:lnTo>
                    <a:pt x="10278" y="7001"/>
                  </a:lnTo>
                  <a:lnTo>
                    <a:pt x="10303" y="6927"/>
                  </a:lnTo>
                  <a:lnTo>
                    <a:pt x="10278" y="6852"/>
                  </a:lnTo>
                  <a:lnTo>
                    <a:pt x="10229" y="6778"/>
                  </a:lnTo>
                  <a:lnTo>
                    <a:pt x="10154" y="6728"/>
                  </a:lnTo>
                  <a:lnTo>
                    <a:pt x="9261" y="6728"/>
                  </a:lnTo>
                  <a:lnTo>
                    <a:pt x="9285" y="6505"/>
                  </a:lnTo>
                  <a:lnTo>
                    <a:pt x="9310" y="6306"/>
                  </a:lnTo>
                  <a:lnTo>
                    <a:pt x="13332" y="6306"/>
                  </a:lnTo>
                  <a:lnTo>
                    <a:pt x="13456" y="6331"/>
                  </a:lnTo>
                  <a:lnTo>
                    <a:pt x="13580" y="6406"/>
                  </a:lnTo>
                  <a:lnTo>
                    <a:pt x="13655" y="6530"/>
                  </a:lnTo>
                  <a:lnTo>
                    <a:pt x="13680" y="6654"/>
                  </a:lnTo>
                  <a:lnTo>
                    <a:pt x="13680" y="9360"/>
                  </a:lnTo>
                  <a:lnTo>
                    <a:pt x="13680" y="9434"/>
                  </a:lnTo>
                  <a:lnTo>
                    <a:pt x="13729" y="9509"/>
                  </a:lnTo>
                  <a:lnTo>
                    <a:pt x="13804" y="9534"/>
                  </a:lnTo>
                  <a:lnTo>
                    <a:pt x="13878" y="9558"/>
                  </a:lnTo>
                  <a:lnTo>
                    <a:pt x="13953" y="9534"/>
                  </a:lnTo>
                  <a:lnTo>
                    <a:pt x="14027" y="9509"/>
                  </a:lnTo>
                  <a:lnTo>
                    <a:pt x="14077" y="9434"/>
                  </a:lnTo>
                  <a:lnTo>
                    <a:pt x="14077" y="9360"/>
                  </a:lnTo>
                  <a:lnTo>
                    <a:pt x="14077" y="6654"/>
                  </a:lnTo>
                  <a:lnTo>
                    <a:pt x="14077" y="6505"/>
                  </a:lnTo>
                  <a:lnTo>
                    <a:pt x="14027" y="6356"/>
                  </a:lnTo>
                  <a:lnTo>
                    <a:pt x="13953" y="6232"/>
                  </a:lnTo>
                  <a:lnTo>
                    <a:pt x="13853" y="6108"/>
                  </a:lnTo>
                  <a:lnTo>
                    <a:pt x="13754" y="6033"/>
                  </a:lnTo>
                  <a:lnTo>
                    <a:pt x="13630" y="5959"/>
                  </a:lnTo>
                  <a:lnTo>
                    <a:pt x="13481" y="5909"/>
                  </a:lnTo>
                  <a:lnTo>
                    <a:pt x="13332" y="5884"/>
                  </a:lnTo>
                  <a:lnTo>
                    <a:pt x="12488" y="5884"/>
                  </a:lnTo>
                  <a:lnTo>
                    <a:pt x="7846" y="720"/>
                  </a:lnTo>
                  <a:lnTo>
                    <a:pt x="7821" y="696"/>
                  </a:lnTo>
                  <a:lnTo>
                    <a:pt x="7796" y="571"/>
                  </a:lnTo>
                  <a:lnTo>
                    <a:pt x="7746" y="422"/>
                  </a:lnTo>
                  <a:lnTo>
                    <a:pt x="7647" y="323"/>
                  </a:lnTo>
                  <a:lnTo>
                    <a:pt x="7572" y="199"/>
                  </a:lnTo>
                  <a:lnTo>
                    <a:pt x="7448" y="125"/>
                  </a:lnTo>
                  <a:lnTo>
                    <a:pt x="7324" y="50"/>
                  </a:lnTo>
                  <a:lnTo>
                    <a:pt x="7175" y="25"/>
                  </a:lnTo>
                  <a:lnTo>
                    <a:pt x="70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6155;p70">
              <a:extLst>
                <a:ext uri="{FF2B5EF4-FFF2-40B4-BE49-F238E27FC236}">
                  <a16:creationId xmlns:a16="http://schemas.microsoft.com/office/drawing/2014/main" id="{71DCA80E-5CB3-2C63-3135-E83E55CA6FFB}"/>
                </a:ext>
              </a:extLst>
            </p:cNvPr>
            <p:cNvSpPr/>
            <p:nvPr/>
          </p:nvSpPr>
          <p:spPr>
            <a:xfrm>
              <a:off x="1861750" y="2298275"/>
              <a:ext cx="237725" cy="94375"/>
            </a:xfrm>
            <a:custGeom>
              <a:avLst/>
              <a:gdLst/>
              <a:ahLst/>
              <a:cxnLst/>
              <a:rect l="l" t="t" r="r" b="b"/>
              <a:pathLst>
                <a:path w="9509" h="3775" extrusionOk="0">
                  <a:moveTo>
                    <a:pt x="9236" y="1"/>
                  </a:moveTo>
                  <a:lnTo>
                    <a:pt x="9161" y="50"/>
                  </a:lnTo>
                  <a:lnTo>
                    <a:pt x="9112" y="125"/>
                  </a:lnTo>
                  <a:lnTo>
                    <a:pt x="9112" y="199"/>
                  </a:lnTo>
                  <a:lnTo>
                    <a:pt x="9112" y="3005"/>
                  </a:lnTo>
                  <a:lnTo>
                    <a:pt x="9087" y="3154"/>
                  </a:lnTo>
                  <a:lnTo>
                    <a:pt x="9012" y="3253"/>
                  </a:lnTo>
                  <a:lnTo>
                    <a:pt x="8888" y="3327"/>
                  </a:lnTo>
                  <a:lnTo>
                    <a:pt x="8764" y="3352"/>
                  </a:lnTo>
                  <a:lnTo>
                    <a:pt x="224" y="3352"/>
                  </a:lnTo>
                  <a:lnTo>
                    <a:pt x="149" y="3377"/>
                  </a:lnTo>
                  <a:lnTo>
                    <a:pt x="75" y="3427"/>
                  </a:lnTo>
                  <a:lnTo>
                    <a:pt x="25" y="3476"/>
                  </a:lnTo>
                  <a:lnTo>
                    <a:pt x="0" y="3576"/>
                  </a:lnTo>
                  <a:lnTo>
                    <a:pt x="25" y="3650"/>
                  </a:lnTo>
                  <a:lnTo>
                    <a:pt x="75" y="3700"/>
                  </a:lnTo>
                  <a:lnTo>
                    <a:pt x="149" y="3749"/>
                  </a:lnTo>
                  <a:lnTo>
                    <a:pt x="224" y="3774"/>
                  </a:lnTo>
                  <a:lnTo>
                    <a:pt x="8764" y="3774"/>
                  </a:lnTo>
                  <a:lnTo>
                    <a:pt x="8913" y="3749"/>
                  </a:lnTo>
                  <a:lnTo>
                    <a:pt x="9062" y="3725"/>
                  </a:lnTo>
                  <a:lnTo>
                    <a:pt x="9186" y="3650"/>
                  </a:lnTo>
                  <a:lnTo>
                    <a:pt x="9285" y="3551"/>
                  </a:lnTo>
                  <a:lnTo>
                    <a:pt x="9385" y="3427"/>
                  </a:lnTo>
                  <a:lnTo>
                    <a:pt x="9459" y="3303"/>
                  </a:lnTo>
                  <a:lnTo>
                    <a:pt x="9509" y="3178"/>
                  </a:lnTo>
                  <a:lnTo>
                    <a:pt x="9509" y="3005"/>
                  </a:lnTo>
                  <a:lnTo>
                    <a:pt x="9509" y="199"/>
                  </a:lnTo>
                  <a:lnTo>
                    <a:pt x="9509" y="125"/>
                  </a:lnTo>
                  <a:lnTo>
                    <a:pt x="9459" y="50"/>
                  </a:lnTo>
                  <a:lnTo>
                    <a:pt x="93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6156;p70">
              <a:extLst>
                <a:ext uri="{FF2B5EF4-FFF2-40B4-BE49-F238E27FC236}">
                  <a16:creationId xmlns:a16="http://schemas.microsoft.com/office/drawing/2014/main" id="{4CA0434F-C5CF-D5ED-AB23-1926DE30B418}"/>
                </a:ext>
              </a:extLst>
            </p:cNvPr>
            <p:cNvSpPr/>
            <p:nvPr/>
          </p:nvSpPr>
          <p:spPr>
            <a:xfrm>
              <a:off x="1799675" y="2273450"/>
              <a:ext cx="40375" cy="64575"/>
            </a:xfrm>
            <a:custGeom>
              <a:avLst/>
              <a:gdLst/>
              <a:ahLst/>
              <a:cxnLst/>
              <a:rect l="l" t="t" r="r" b="b"/>
              <a:pathLst>
                <a:path w="1615" h="2583" extrusionOk="0">
                  <a:moveTo>
                    <a:pt x="348" y="1"/>
                  </a:moveTo>
                  <a:lnTo>
                    <a:pt x="274" y="25"/>
                  </a:lnTo>
                  <a:lnTo>
                    <a:pt x="199" y="50"/>
                  </a:lnTo>
                  <a:lnTo>
                    <a:pt x="125" y="125"/>
                  </a:lnTo>
                  <a:lnTo>
                    <a:pt x="75" y="174"/>
                  </a:lnTo>
                  <a:lnTo>
                    <a:pt x="26" y="249"/>
                  </a:lnTo>
                  <a:lnTo>
                    <a:pt x="1" y="323"/>
                  </a:lnTo>
                  <a:lnTo>
                    <a:pt x="1" y="423"/>
                  </a:lnTo>
                  <a:lnTo>
                    <a:pt x="1" y="2160"/>
                  </a:lnTo>
                  <a:lnTo>
                    <a:pt x="1" y="2235"/>
                  </a:lnTo>
                  <a:lnTo>
                    <a:pt x="26" y="2334"/>
                  </a:lnTo>
                  <a:lnTo>
                    <a:pt x="75" y="2409"/>
                  </a:lnTo>
                  <a:lnTo>
                    <a:pt x="125" y="2458"/>
                  </a:lnTo>
                  <a:lnTo>
                    <a:pt x="199" y="2508"/>
                  </a:lnTo>
                  <a:lnTo>
                    <a:pt x="274" y="2558"/>
                  </a:lnTo>
                  <a:lnTo>
                    <a:pt x="348" y="2582"/>
                  </a:lnTo>
                  <a:lnTo>
                    <a:pt x="1490" y="2582"/>
                  </a:lnTo>
                  <a:lnTo>
                    <a:pt x="1565" y="2533"/>
                  </a:lnTo>
                  <a:lnTo>
                    <a:pt x="1615" y="2458"/>
                  </a:lnTo>
                  <a:lnTo>
                    <a:pt x="1615" y="2384"/>
                  </a:lnTo>
                  <a:lnTo>
                    <a:pt x="1615" y="2309"/>
                  </a:lnTo>
                  <a:lnTo>
                    <a:pt x="1565" y="2235"/>
                  </a:lnTo>
                  <a:lnTo>
                    <a:pt x="1490" y="2185"/>
                  </a:lnTo>
                  <a:lnTo>
                    <a:pt x="423" y="2185"/>
                  </a:lnTo>
                  <a:lnTo>
                    <a:pt x="423" y="2160"/>
                  </a:lnTo>
                  <a:lnTo>
                    <a:pt x="423" y="423"/>
                  </a:lnTo>
                  <a:lnTo>
                    <a:pt x="423" y="398"/>
                  </a:lnTo>
                  <a:lnTo>
                    <a:pt x="1490" y="398"/>
                  </a:lnTo>
                  <a:lnTo>
                    <a:pt x="1565" y="348"/>
                  </a:lnTo>
                  <a:lnTo>
                    <a:pt x="1615" y="274"/>
                  </a:lnTo>
                  <a:lnTo>
                    <a:pt x="1615" y="199"/>
                  </a:lnTo>
                  <a:lnTo>
                    <a:pt x="1615" y="125"/>
                  </a:lnTo>
                  <a:lnTo>
                    <a:pt x="1565"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6157;p70">
              <a:extLst>
                <a:ext uri="{FF2B5EF4-FFF2-40B4-BE49-F238E27FC236}">
                  <a16:creationId xmlns:a16="http://schemas.microsoft.com/office/drawing/2014/main" id="{3ADEC101-E17D-886D-9EC9-C67E53EB9A78}"/>
                </a:ext>
              </a:extLst>
            </p:cNvPr>
            <p:cNvSpPr/>
            <p:nvPr/>
          </p:nvSpPr>
          <p:spPr>
            <a:xfrm>
              <a:off x="1851200" y="2273450"/>
              <a:ext cx="40975" cy="64575"/>
            </a:xfrm>
            <a:custGeom>
              <a:avLst/>
              <a:gdLst/>
              <a:ahLst/>
              <a:cxnLst/>
              <a:rect l="l" t="t" r="r" b="b"/>
              <a:pathLst>
                <a:path w="1639" h="2583" extrusionOk="0">
                  <a:moveTo>
                    <a:pt x="149" y="1"/>
                  </a:moveTo>
                  <a:lnTo>
                    <a:pt x="75" y="50"/>
                  </a:lnTo>
                  <a:lnTo>
                    <a:pt x="25" y="125"/>
                  </a:lnTo>
                  <a:lnTo>
                    <a:pt x="0" y="199"/>
                  </a:lnTo>
                  <a:lnTo>
                    <a:pt x="0" y="2160"/>
                  </a:lnTo>
                  <a:lnTo>
                    <a:pt x="25" y="2235"/>
                  </a:lnTo>
                  <a:lnTo>
                    <a:pt x="50" y="2334"/>
                  </a:lnTo>
                  <a:lnTo>
                    <a:pt x="75" y="2409"/>
                  </a:lnTo>
                  <a:lnTo>
                    <a:pt x="125" y="2458"/>
                  </a:lnTo>
                  <a:lnTo>
                    <a:pt x="199" y="2508"/>
                  </a:lnTo>
                  <a:lnTo>
                    <a:pt x="273" y="2558"/>
                  </a:lnTo>
                  <a:lnTo>
                    <a:pt x="348" y="2582"/>
                  </a:lnTo>
                  <a:lnTo>
                    <a:pt x="1515" y="2582"/>
                  </a:lnTo>
                  <a:lnTo>
                    <a:pt x="1564" y="2533"/>
                  </a:lnTo>
                  <a:lnTo>
                    <a:pt x="1614" y="2458"/>
                  </a:lnTo>
                  <a:lnTo>
                    <a:pt x="1639" y="2384"/>
                  </a:lnTo>
                  <a:lnTo>
                    <a:pt x="1614" y="2309"/>
                  </a:lnTo>
                  <a:lnTo>
                    <a:pt x="1564" y="2235"/>
                  </a:lnTo>
                  <a:lnTo>
                    <a:pt x="1515" y="2185"/>
                  </a:lnTo>
                  <a:lnTo>
                    <a:pt x="447" y="2185"/>
                  </a:lnTo>
                  <a:lnTo>
                    <a:pt x="422" y="2160"/>
                  </a:lnTo>
                  <a:lnTo>
                    <a:pt x="422" y="199"/>
                  </a:lnTo>
                  <a:lnTo>
                    <a:pt x="398" y="125"/>
                  </a:lnTo>
                  <a:lnTo>
                    <a:pt x="373" y="50"/>
                  </a:lnTo>
                  <a:lnTo>
                    <a:pt x="2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6158;p70">
              <a:extLst>
                <a:ext uri="{FF2B5EF4-FFF2-40B4-BE49-F238E27FC236}">
                  <a16:creationId xmlns:a16="http://schemas.microsoft.com/office/drawing/2014/main" id="{FF1F4BDD-C524-CAA7-7402-AC35A185C737}"/>
                </a:ext>
              </a:extLst>
            </p:cNvPr>
            <p:cNvSpPr/>
            <p:nvPr/>
          </p:nvSpPr>
          <p:spPr>
            <a:xfrm>
              <a:off x="1903325" y="2273450"/>
              <a:ext cx="40375" cy="64575"/>
            </a:xfrm>
            <a:custGeom>
              <a:avLst/>
              <a:gdLst/>
              <a:ahLst/>
              <a:cxnLst/>
              <a:rect l="l" t="t" r="r" b="b"/>
              <a:pathLst>
                <a:path w="1615" h="2583" extrusionOk="0">
                  <a:moveTo>
                    <a:pt x="1192" y="398"/>
                  </a:moveTo>
                  <a:lnTo>
                    <a:pt x="1217" y="423"/>
                  </a:lnTo>
                  <a:lnTo>
                    <a:pt x="1217" y="2160"/>
                  </a:lnTo>
                  <a:lnTo>
                    <a:pt x="1192" y="2185"/>
                  </a:lnTo>
                  <a:lnTo>
                    <a:pt x="423" y="2185"/>
                  </a:lnTo>
                  <a:lnTo>
                    <a:pt x="398" y="2160"/>
                  </a:lnTo>
                  <a:lnTo>
                    <a:pt x="398" y="423"/>
                  </a:lnTo>
                  <a:lnTo>
                    <a:pt x="423" y="398"/>
                  </a:lnTo>
                  <a:close/>
                  <a:moveTo>
                    <a:pt x="324" y="1"/>
                  </a:moveTo>
                  <a:lnTo>
                    <a:pt x="249" y="25"/>
                  </a:lnTo>
                  <a:lnTo>
                    <a:pt x="175" y="50"/>
                  </a:lnTo>
                  <a:lnTo>
                    <a:pt x="125" y="125"/>
                  </a:lnTo>
                  <a:lnTo>
                    <a:pt x="75" y="174"/>
                  </a:lnTo>
                  <a:lnTo>
                    <a:pt x="26" y="249"/>
                  </a:lnTo>
                  <a:lnTo>
                    <a:pt x="1" y="323"/>
                  </a:lnTo>
                  <a:lnTo>
                    <a:pt x="1" y="423"/>
                  </a:lnTo>
                  <a:lnTo>
                    <a:pt x="1" y="2160"/>
                  </a:lnTo>
                  <a:lnTo>
                    <a:pt x="1" y="2235"/>
                  </a:lnTo>
                  <a:lnTo>
                    <a:pt x="26" y="2334"/>
                  </a:lnTo>
                  <a:lnTo>
                    <a:pt x="75" y="2409"/>
                  </a:lnTo>
                  <a:lnTo>
                    <a:pt x="125" y="2458"/>
                  </a:lnTo>
                  <a:lnTo>
                    <a:pt x="175" y="2508"/>
                  </a:lnTo>
                  <a:lnTo>
                    <a:pt x="249" y="2558"/>
                  </a:lnTo>
                  <a:lnTo>
                    <a:pt x="324" y="2582"/>
                  </a:lnTo>
                  <a:lnTo>
                    <a:pt x="1267" y="2582"/>
                  </a:lnTo>
                  <a:lnTo>
                    <a:pt x="1366" y="2558"/>
                  </a:lnTo>
                  <a:lnTo>
                    <a:pt x="1441" y="2508"/>
                  </a:lnTo>
                  <a:lnTo>
                    <a:pt x="1490" y="2458"/>
                  </a:lnTo>
                  <a:lnTo>
                    <a:pt x="1540" y="2409"/>
                  </a:lnTo>
                  <a:lnTo>
                    <a:pt x="1590" y="2334"/>
                  </a:lnTo>
                  <a:lnTo>
                    <a:pt x="1615" y="2235"/>
                  </a:lnTo>
                  <a:lnTo>
                    <a:pt x="1615" y="2160"/>
                  </a:lnTo>
                  <a:lnTo>
                    <a:pt x="1615" y="423"/>
                  </a:lnTo>
                  <a:lnTo>
                    <a:pt x="1615" y="323"/>
                  </a:lnTo>
                  <a:lnTo>
                    <a:pt x="1590" y="249"/>
                  </a:lnTo>
                  <a:lnTo>
                    <a:pt x="1540" y="174"/>
                  </a:lnTo>
                  <a:lnTo>
                    <a:pt x="1490" y="125"/>
                  </a:lnTo>
                  <a:lnTo>
                    <a:pt x="1441" y="50"/>
                  </a:lnTo>
                  <a:lnTo>
                    <a:pt x="1366" y="25"/>
                  </a:lnTo>
                  <a:lnTo>
                    <a:pt x="1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6159;p70">
              <a:extLst>
                <a:ext uri="{FF2B5EF4-FFF2-40B4-BE49-F238E27FC236}">
                  <a16:creationId xmlns:a16="http://schemas.microsoft.com/office/drawing/2014/main" id="{EF4CB570-677C-E00D-7EF3-6C01599BEADB}"/>
                </a:ext>
              </a:extLst>
            </p:cNvPr>
            <p:cNvSpPr/>
            <p:nvPr/>
          </p:nvSpPr>
          <p:spPr>
            <a:xfrm>
              <a:off x="1954850" y="2273450"/>
              <a:ext cx="40375" cy="64575"/>
            </a:xfrm>
            <a:custGeom>
              <a:avLst/>
              <a:gdLst/>
              <a:ahLst/>
              <a:cxnLst/>
              <a:rect l="l" t="t" r="r" b="b"/>
              <a:pathLst>
                <a:path w="1615" h="2583" extrusionOk="0">
                  <a:moveTo>
                    <a:pt x="348" y="1"/>
                  </a:moveTo>
                  <a:lnTo>
                    <a:pt x="273" y="25"/>
                  </a:lnTo>
                  <a:lnTo>
                    <a:pt x="199" y="50"/>
                  </a:lnTo>
                  <a:lnTo>
                    <a:pt x="125" y="125"/>
                  </a:lnTo>
                  <a:lnTo>
                    <a:pt x="75" y="174"/>
                  </a:lnTo>
                  <a:lnTo>
                    <a:pt x="25" y="249"/>
                  </a:lnTo>
                  <a:lnTo>
                    <a:pt x="0" y="323"/>
                  </a:lnTo>
                  <a:lnTo>
                    <a:pt x="0" y="423"/>
                  </a:lnTo>
                  <a:lnTo>
                    <a:pt x="0" y="1068"/>
                  </a:lnTo>
                  <a:lnTo>
                    <a:pt x="0" y="1143"/>
                  </a:lnTo>
                  <a:lnTo>
                    <a:pt x="25" y="1242"/>
                  </a:lnTo>
                  <a:lnTo>
                    <a:pt x="75" y="1316"/>
                  </a:lnTo>
                  <a:lnTo>
                    <a:pt x="125" y="1366"/>
                  </a:lnTo>
                  <a:lnTo>
                    <a:pt x="199" y="1416"/>
                  </a:lnTo>
                  <a:lnTo>
                    <a:pt x="273" y="1465"/>
                  </a:lnTo>
                  <a:lnTo>
                    <a:pt x="348" y="1490"/>
                  </a:lnTo>
                  <a:lnTo>
                    <a:pt x="1192" y="1490"/>
                  </a:lnTo>
                  <a:lnTo>
                    <a:pt x="1217" y="1515"/>
                  </a:lnTo>
                  <a:lnTo>
                    <a:pt x="1217" y="2160"/>
                  </a:lnTo>
                  <a:lnTo>
                    <a:pt x="1192" y="2185"/>
                  </a:lnTo>
                  <a:lnTo>
                    <a:pt x="125" y="2185"/>
                  </a:lnTo>
                  <a:lnTo>
                    <a:pt x="75" y="2235"/>
                  </a:lnTo>
                  <a:lnTo>
                    <a:pt x="25" y="2309"/>
                  </a:lnTo>
                  <a:lnTo>
                    <a:pt x="0" y="2384"/>
                  </a:lnTo>
                  <a:lnTo>
                    <a:pt x="25" y="2458"/>
                  </a:lnTo>
                  <a:lnTo>
                    <a:pt x="75" y="2533"/>
                  </a:lnTo>
                  <a:lnTo>
                    <a:pt x="125" y="2582"/>
                  </a:lnTo>
                  <a:lnTo>
                    <a:pt x="1291" y="2582"/>
                  </a:lnTo>
                  <a:lnTo>
                    <a:pt x="1366" y="2558"/>
                  </a:lnTo>
                  <a:lnTo>
                    <a:pt x="1440" y="2508"/>
                  </a:lnTo>
                  <a:lnTo>
                    <a:pt x="1490" y="2458"/>
                  </a:lnTo>
                  <a:lnTo>
                    <a:pt x="1564" y="2409"/>
                  </a:lnTo>
                  <a:lnTo>
                    <a:pt x="1589" y="2334"/>
                  </a:lnTo>
                  <a:lnTo>
                    <a:pt x="1614" y="2235"/>
                  </a:lnTo>
                  <a:lnTo>
                    <a:pt x="1614" y="2160"/>
                  </a:lnTo>
                  <a:lnTo>
                    <a:pt x="1614" y="1515"/>
                  </a:lnTo>
                  <a:lnTo>
                    <a:pt x="1614" y="1416"/>
                  </a:lnTo>
                  <a:lnTo>
                    <a:pt x="1589" y="1341"/>
                  </a:lnTo>
                  <a:lnTo>
                    <a:pt x="1564" y="1267"/>
                  </a:lnTo>
                  <a:lnTo>
                    <a:pt x="1490" y="1217"/>
                  </a:lnTo>
                  <a:lnTo>
                    <a:pt x="1440" y="1143"/>
                  </a:lnTo>
                  <a:lnTo>
                    <a:pt x="1366" y="1118"/>
                  </a:lnTo>
                  <a:lnTo>
                    <a:pt x="1291" y="1093"/>
                  </a:lnTo>
                  <a:lnTo>
                    <a:pt x="422" y="1093"/>
                  </a:lnTo>
                  <a:lnTo>
                    <a:pt x="422" y="1068"/>
                  </a:lnTo>
                  <a:lnTo>
                    <a:pt x="422" y="423"/>
                  </a:lnTo>
                  <a:lnTo>
                    <a:pt x="422" y="398"/>
                  </a:lnTo>
                  <a:lnTo>
                    <a:pt x="1490" y="398"/>
                  </a:lnTo>
                  <a:lnTo>
                    <a:pt x="1564" y="348"/>
                  </a:lnTo>
                  <a:lnTo>
                    <a:pt x="1614" y="274"/>
                  </a:lnTo>
                  <a:lnTo>
                    <a:pt x="1614" y="199"/>
                  </a:lnTo>
                  <a:lnTo>
                    <a:pt x="1614" y="125"/>
                  </a:lnTo>
                  <a:lnTo>
                    <a:pt x="1564" y="50"/>
                  </a:lnTo>
                  <a:lnTo>
                    <a:pt x="14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6160;p70">
              <a:extLst>
                <a:ext uri="{FF2B5EF4-FFF2-40B4-BE49-F238E27FC236}">
                  <a16:creationId xmlns:a16="http://schemas.microsoft.com/office/drawing/2014/main" id="{BD3C87E5-7BB2-6DAC-B449-4BBC4214C6A8}"/>
                </a:ext>
              </a:extLst>
            </p:cNvPr>
            <p:cNvSpPr/>
            <p:nvPr/>
          </p:nvSpPr>
          <p:spPr>
            <a:xfrm>
              <a:off x="2006350" y="2273450"/>
              <a:ext cx="41000" cy="64575"/>
            </a:xfrm>
            <a:custGeom>
              <a:avLst/>
              <a:gdLst/>
              <a:ahLst/>
              <a:cxnLst/>
              <a:rect l="l" t="t" r="r" b="b"/>
              <a:pathLst>
                <a:path w="1640" h="2583" extrusionOk="0">
                  <a:moveTo>
                    <a:pt x="349" y="1"/>
                  </a:moveTo>
                  <a:lnTo>
                    <a:pt x="274" y="25"/>
                  </a:lnTo>
                  <a:lnTo>
                    <a:pt x="200" y="50"/>
                  </a:lnTo>
                  <a:lnTo>
                    <a:pt x="125" y="125"/>
                  </a:lnTo>
                  <a:lnTo>
                    <a:pt x="75" y="174"/>
                  </a:lnTo>
                  <a:lnTo>
                    <a:pt x="51" y="249"/>
                  </a:lnTo>
                  <a:lnTo>
                    <a:pt x="26" y="323"/>
                  </a:lnTo>
                  <a:lnTo>
                    <a:pt x="1" y="423"/>
                  </a:lnTo>
                  <a:lnTo>
                    <a:pt x="1" y="2160"/>
                  </a:lnTo>
                  <a:lnTo>
                    <a:pt x="26" y="2235"/>
                  </a:lnTo>
                  <a:lnTo>
                    <a:pt x="51" y="2334"/>
                  </a:lnTo>
                  <a:lnTo>
                    <a:pt x="75" y="2409"/>
                  </a:lnTo>
                  <a:lnTo>
                    <a:pt x="125" y="2458"/>
                  </a:lnTo>
                  <a:lnTo>
                    <a:pt x="200" y="2508"/>
                  </a:lnTo>
                  <a:lnTo>
                    <a:pt x="274" y="2558"/>
                  </a:lnTo>
                  <a:lnTo>
                    <a:pt x="349" y="2582"/>
                  </a:lnTo>
                  <a:lnTo>
                    <a:pt x="1515" y="2582"/>
                  </a:lnTo>
                  <a:lnTo>
                    <a:pt x="1565" y="2533"/>
                  </a:lnTo>
                  <a:lnTo>
                    <a:pt x="1615" y="2458"/>
                  </a:lnTo>
                  <a:lnTo>
                    <a:pt x="1639" y="2384"/>
                  </a:lnTo>
                  <a:lnTo>
                    <a:pt x="1615" y="2309"/>
                  </a:lnTo>
                  <a:lnTo>
                    <a:pt x="1565" y="2235"/>
                  </a:lnTo>
                  <a:lnTo>
                    <a:pt x="1515" y="2185"/>
                  </a:lnTo>
                  <a:lnTo>
                    <a:pt x="448" y="2185"/>
                  </a:lnTo>
                  <a:lnTo>
                    <a:pt x="423" y="2160"/>
                  </a:lnTo>
                  <a:lnTo>
                    <a:pt x="423" y="1490"/>
                  </a:lnTo>
                  <a:lnTo>
                    <a:pt x="1217" y="1490"/>
                  </a:lnTo>
                  <a:lnTo>
                    <a:pt x="1292" y="1440"/>
                  </a:lnTo>
                  <a:lnTo>
                    <a:pt x="1342" y="1366"/>
                  </a:lnTo>
                  <a:lnTo>
                    <a:pt x="1342" y="1292"/>
                  </a:lnTo>
                  <a:lnTo>
                    <a:pt x="1342" y="1217"/>
                  </a:lnTo>
                  <a:lnTo>
                    <a:pt x="1292" y="1143"/>
                  </a:lnTo>
                  <a:lnTo>
                    <a:pt x="1217" y="1093"/>
                  </a:lnTo>
                  <a:lnTo>
                    <a:pt x="423" y="1093"/>
                  </a:lnTo>
                  <a:lnTo>
                    <a:pt x="423" y="423"/>
                  </a:lnTo>
                  <a:lnTo>
                    <a:pt x="448" y="398"/>
                  </a:lnTo>
                  <a:lnTo>
                    <a:pt x="1515" y="398"/>
                  </a:lnTo>
                  <a:lnTo>
                    <a:pt x="1565" y="348"/>
                  </a:lnTo>
                  <a:lnTo>
                    <a:pt x="1615" y="274"/>
                  </a:lnTo>
                  <a:lnTo>
                    <a:pt x="1639" y="199"/>
                  </a:lnTo>
                  <a:lnTo>
                    <a:pt x="1615" y="125"/>
                  </a:lnTo>
                  <a:lnTo>
                    <a:pt x="1565" y="50"/>
                  </a:lnTo>
                  <a:lnTo>
                    <a:pt x="15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6161;p70">
              <a:extLst>
                <a:ext uri="{FF2B5EF4-FFF2-40B4-BE49-F238E27FC236}">
                  <a16:creationId xmlns:a16="http://schemas.microsoft.com/office/drawing/2014/main" id="{6516CC81-518D-3F36-E468-7567F582EE18}"/>
                </a:ext>
              </a:extLst>
            </p:cNvPr>
            <p:cNvSpPr/>
            <p:nvPr/>
          </p:nvSpPr>
          <p:spPr>
            <a:xfrm>
              <a:off x="1894650" y="2174775"/>
              <a:ext cx="55875" cy="55875"/>
            </a:xfrm>
            <a:custGeom>
              <a:avLst/>
              <a:gdLst/>
              <a:ahLst/>
              <a:cxnLst/>
              <a:rect l="l" t="t" r="r" b="b"/>
              <a:pathLst>
                <a:path w="2235" h="2235" extrusionOk="0">
                  <a:moveTo>
                    <a:pt x="1515" y="422"/>
                  </a:moveTo>
                  <a:lnTo>
                    <a:pt x="422" y="1515"/>
                  </a:lnTo>
                  <a:lnTo>
                    <a:pt x="422" y="1415"/>
                  </a:lnTo>
                  <a:lnTo>
                    <a:pt x="422" y="1341"/>
                  </a:lnTo>
                  <a:lnTo>
                    <a:pt x="472" y="1117"/>
                  </a:lnTo>
                  <a:lnTo>
                    <a:pt x="571" y="919"/>
                  </a:lnTo>
                  <a:lnTo>
                    <a:pt x="745" y="720"/>
                  </a:lnTo>
                  <a:lnTo>
                    <a:pt x="919" y="571"/>
                  </a:lnTo>
                  <a:lnTo>
                    <a:pt x="1142" y="472"/>
                  </a:lnTo>
                  <a:lnTo>
                    <a:pt x="1341" y="422"/>
                  </a:lnTo>
                  <a:close/>
                  <a:moveTo>
                    <a:pt x="1813" y="720"/>
                  </a:moveTo>
                  <a:lnTo>
                    <a:pt x="1837" y="819"/>
                  </a:lnTo>
                  <a:lnTo>
                    <a:pt x="1813" y="944"/>
                  </a:lnTo>
                  <a:lnTo>
                    <a:pt x="1788" y="1093"/>
                  </a:lnTo>
                  <a:lnTo>
                    <a:pt x="1713" y="1242"/>
                  </a:lnTo>
                  <a:lnTo>
                    <a:pt x="1614" y="1366"/>
                  </a:lnTo>
                  <a:lnTo>
                    <a:pt x="1515" y="1490"/>
                  </a:lnTo>
                  <a:lnTo>
                    <a:pt x="1316" y="1664"/>
                  </a:lnTo>
                  <a:lnTo>
                    <a:pt x="1117" y="1763"/>
                  </a:lnTo>
                  <a:lnTo>
                    <a:pt x="919" y="1813"/>
                  </a:lnTo>
                  <a:lnTo>
                    <a:pt x="720" y="1813"/>
                  </a:lnTo>
                  <a:lnTo>
                    <a:pt x="1813" y="720"/>
                  </a:lnTo>
                  <a:close/>
                  <a:moveTo>
                    <a:pt x="1266" y="0"/>
                  </a:moveTo>
                  <a:lnTo>
                    <a:pt x="1068" y="50"/>
                  </a:lnTo>
                  <a:lnTo>
                    <a:pt x="844" y="149"/>
                  </a:lnTo>
                  <a:lnTo>
                    <a:pt x="646" y="273"/>
                  </a:lnTo>
                  <a:lnTo>
                    <a:pt x="447" y="447"/>
                  </a:lnTo>
                  <a:lnTo>
                    <a:pt x="273" y="621"/>
                  </a:lnTo>
                  <a:lnTo>
                    <a:pt x="149" y="844"/>
                  </a:lnTo>
                  <a:lnTo>
                    <a:pt x="75" y="1043"/>
                  </a:lnTo>
                  <a:lnTo>
                    <a:pt x="25" y="1266"/>
                  </a:lnTo>
                  <a:lnTo>
                    <a:pt x="0" y="1465"/>
                  </a:lnTo>
                  <a:lnTo>
                    <a:pt x="50" y="1664"/>
                  </a:lnTo>
                  <a:lnTo>
                    <a:pt x="124" y="1837"/>
                  </a:lnTo>
                  <a:lnTo>
                    <a:pt x="248" y="1986"/>
                  </a:lnTo>
                  <a:lnTo>
                    <a:pt x="373" y="2110"/>
                  </a:lnTo>
                  <a:lnTo>
                    <a:pt x="522" y="2160"/>
                  </a:lnTo>
                  <a:lnTo>
                    <a:pt x="671" y="2210"/>
                  </a:lnTo>
                  <a:lnTo>
                    <a:pt x="844" y="2235"/>
                  </a:lnTo>
                  <a:lnTo>
                    <a:pt x="1093" y="2210"/>
                  </a:lnTo>
                  <a:lnTo>
                    <a:pt x="1341" y="2110"/>
                  </a:lnTo>
                  <a:lnTo>
                    <a:pt x="1564" y="1986"/>
                  </a:lnTo>
                  <a:lnTo>
                    <a:pt x="1813" y="1788"/>
                  </a:lnTo>
                  <a:lnTo>
                    <a:pt x="1962" y="1614"/>
                  </a:lnTo>
                  <a:lnTo>
                    <a:pt x="2086" y="1415"/>
                  </a:lnTo>
                  <a:lnTo>
                    <a:pt x="2160" y="1217"/>
                  </a:lnTo>
                  <a:lnTo>
                    <a:pt x="2235" y="993"/>
                  </a:lnTo>
                  <a:lnTo>
                    <a:pt x="2235" y="770"/>
                  </a:lnTo>
                  <a:lnTo>
                    <a:pt x="2210" y="571"/>
                  </a:lnTo>
                  <a:lnTo>
                    <a:pt x="2135" y="397"/>
                  </a:lnTo>
                  <a:lnTo>
                    <a:pt x="2011" y="224"/>
                  </a:lnTo>
                  <a:lnTo>
                    <a:pt x="1837" y="124"/>
                  </a:lnTo>
                  <a:lnTo>
                    <a:pt x="1664" y="25"/>
                  </a:lnTo>
                  <a:lnTo>
                    <a:pt x="1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6533;p70">
            <a:extLst>
              <a:ext uri="{FF2B5EF4-FFF2-40B4-BE49-F238E27FC236}">
                <a16:creationId xmlns:a16="http://schemas.microsoft.com/office/drawing/2014/main" id="{B7CE9C55-3086-D81C-7ACF-43CA26C54954}"/>
              </a:ext>
            </a:extLst>
          </p:cNvPr>
          <p:cNvGrpSpPr/>
          <p:nvPr/>
        </p:nvGrpSpPr>
        <p:grpSpPr>
          <a:xfrm>
            <a:off x="2630861" y="3209601"/>
            <a:ext cx="276659" cy="331554"/>
            <a:chOff x="2542598" y="3419173"/>
            <a:chExt cx="270652" cy="352550"/>
          </a:xfrm>
        </p:grpSpPr>
        <p:sp>
          <p:nvSpPr>
            <p:cNvPr id="1059" name="Google Shape;6534;p70">
              <a:extLst>
                <a:ext uri="{FF2B5EF4-FFF2-40B4-BE49-F238E27FC236}">
                  <a16:creationId xmlns:a16="http://schemas.microsoft.com/office/drawing/2014/main" id="{8542DFEB-2607-C751-6A3B-3487C0140482}"/>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6536;p70">
              <a:extLst>
                <a:ext uri="{FF2B5EF4-FFF2-40B4-BE49-F238E27FC236}">
                  <a16:creationId xmlns:a16="http://schemas.microsoft.com/office/drawing/2014/main" id="{AA9DBAC6-379A-B99A-C1F2-1DA02941AAB0}"/>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6537;p70">
              <a:extLst>
                <a:ext uri="{FF2B5EF4-FFF2-40B4-BE49-F238E27FC236}">
                  <a16:creationId xmlns:a16="http://schemas.microsoft.com/office/drawing/2014/main" id="{18ACC131-56A0-7BFC-B02B-CB5FC75F6870}"/>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6538;p70">
              <a:extLst>
                <a:ext uri="{FF2B5EF4-FFF2-40B4-BE49-F238E27FC236}">
                  <a16:creationId xmlns:a16="http://schemas.microsoft.com/office/drawing/2014/main" id="{56B6834D-74F3-0ECB-B36B-87B18779C5B6}"/>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6539;p70">
              <a:extLst>
                <a:ext uri="{FF2B5EF4-FFF2-40B4-BE49-F238E27FC236}">
                  <a16:creationId xmlns:a16="http://schemas.microsoft.com/office/drawing/2014/main" id="{A9C7C732-FD7A-C6DD-8708-A03202C1B9F4}"/>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6540;p70">
              <a:extLst>
                <a:ext uri="{FF2B5EF4-FFF2-40B4-BE49-F238E27FC236}">
                  <a16:creationId xmlns:a16="http://schemas.microsoft.com/office/drawing/2014/main" id="{ED3112F6-3328-B744-1B28-07BD15C54EBF}"/>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6541;p70">
              <a:extLst>
                <a:ext uri="{FF2B5EF4-FFF2-40B4-BE49-F238E27FC236}">
                  <a16:creationId xmlns:a16="http://schemas.microsoft.com/office/drawing/2014/main" id="{930B4AB9-F389-5C8F-B2D1-C2C471A5E515}"/>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6542;p70">
              <a:extLst>
                <a:ext uri="{FF2B5EF4-FFF2-40B4-BE49-F238E27FC236}">
                  <a16:creationId xmlns:a16="http://schemas.microsoft.com/office/drawing/2014/main" id="{E5579F86-3DC8-4453-19F4-8E1070C1C077}"/>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6543;p70">
              <a:extLst>
                <a:ext uri="{FF2B5EF4-FFF2-40B4-BE49-F238E27FC236}">
                  <a16:creationId xmlns:a16="http://schemas.microsoft.com/office/drawing/2014/main" id="{AE95A930-E48A-7719-27C6-A4FD4769AE09}"/>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6544;p70">
              <a:extLst>
                <a:ext uri="{FF2B5EF4-FFF2-40B4-BE49-F238E27FC236}">
                  <a16:creationId xmlns:a16="http://schemas.microsoft.com/office/drawing/2014/main" id="{A216DBE0-96D0-12A6-139F-130A6FDDD012}"/>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6545;p70">
              <a:extLst>
                <a:ext uri="{FF2B5EF4-FFF2-40B4-BE49-F238E27FC236}">
                  <a16:creationId xmlns:a16="http://schemas.microsoft.com/office/drawing/2014/main" id="{57DC5E48-056C-D6FD-BFCF-20A5A7FAB3EE}"/>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6546;p70">
              <a:extLst>
                <a:ext uri="{FF2B5EF4-FFF2-40B4-BE49-F238E27FC236}">
                  <a16:creationId xmlns:a16="http://schemas.microsoft.com/office/drawing/2014/main" id="{16327D03-DA11-2CF3-199F-8AEE165BC8B2}"/>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6547;p70">
              <a:extLst>
                <a:ext uri="{FF2B5EF4-FFF2-40B4-BE49-F238E27FC236}">
                  <a16:creationId xmlns:a16="http://schemas.microsoft.com/office/drawing/2014/main" id="{C934F8F7-6FA9-B69D-910E-23FCDD8A0854}"/>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6548;p70">
              <a:extLst>
                <a:ext uri="{FF2B5EF4-FFF2-40B4-BE49-F238E27FC236}">
                  <a16:creationId xmlns:a16="http://schemas.microsoft.com/office/drawing/2014/main" id="{8B00FE0E-8FA0-21CA-49F8-366D1B827372}"/>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6549;p70">
              <a:extLst>
                <a:ext uri="{FF2B5EF4-FFF2-40B4-BE49-F238E27FC236}">
                  <a16:creationId xmlns:a16="http://schemas.microsoft.com/office/drawing/2014/main" id="{F6A97E44-676F-2796-A0D5-A7B0B921BD20}"/>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6550;p70">
              <a:extLst>
                <a:ext uri="{FF2B5EF4-FFF2-40B4-BE49-F238E27FC236}">
                  <a16:creationId xmlns:a16="http://schemas.microsoft.com/office/drawing/2014/main" id="{3C8CD25C-AE16-2744-B894-5B9F7A9BE8E2}"/>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6551;p70">
              <a:extLst>
                <a:ext uri="{FF2B5EF4-FFF2-40B4-BE49-F238E27FC236}">
                  <a16:creationId xmlns:a16="http://schemas.microsoft.com/office/drawing/2014/main" id="{D6CE185D-42A4-BC0A-C79A-31E2FF3BDDE4}"/>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6552;p70">
              <a:extLst>
                <a:ext uri="{FF2B5EF4-FFF2-40B4-BE49-F238E27FC236}">
                  <a16:creationId xmlns:a16="http://schemas.microsoft.com/office/drawing/2014/main" id="{B734FFEF-9070-7B5C-F6CA-019D3A5EA0B6}"/>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6553;p70">
              <a:extLst>
                <a:ext uri="{FF2B5EF4-FFF2-40B4-BE49-F238E27FC236}">
                  <a16:creationId xmlns:a16="http://schemas.microsoft.com/office/drawing/2014/main" id="{F992A4DF-DA6A-F991-3ED5-D7751FD6E12F}"/>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6554;p70">
              <a:extLst>
                <a:ext uri="{FF2B5EF4-FFF2-40B4-BE49-F238E27FC236}">
                  <a16:creationId xmlns:a16="http://schemas.microsoft.com/office/drawing/2014/main" id="{9780F76F-7AA9-FAF4-2E30-8696C86D5609}"/>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6555;p70">
              <a:extLst>
                <a:ext uri="{FF2B5EF4-FFF2-40B4-BE49-F238E27FC236}">
                  <a16:creationId xmlns:a16="http://schemas.microsoft.com/office/drawing/2014/main" id="{A7C85C69-E4AA-FFF3-457F-025EF9E6D30A}"/>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6556;p70">
              <a:extLst>
                <a:ext uri="{FF2B5EF4-FFF2-40B4-BE49-F238E27FC236}">
                  <a16:creationId xmlns:a16="http://schemas.microsoft.com/office/drawing/2014/main" id="{10A2BC92-85C9-4DB0-36C5-AE2206A52B51}"/>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TextBox 1080">
            <a:extLst>
              <a:ext uri="{FF2B5EF4-FFF2-40B4-BE49-F238E27FC236}">
                <a16:creationId xmlns:a16="http://schemas.microsoft.com/office/drawing/2014/main" id="{C1150E9E-A56F-C021-E35E-44B159049668}"/>
              </a:ext>
            </a:extLst>
          </p:cNvPr>
          <p:cNvSpPr txBox="1"/>
          <p:nvPr/>
        </p:nvSpPr>
        <p:spPr>
          <a:xfrm>
            <a:off x="2652740" y="2992554"/>
            <a:ext cx="285748" cy="307777"/>
          </a:xfrm>
          <a:prstGeom prst="rect">
            <a:avLst/>
          </a:prstGeom>
          <a:noFill/>
        </p:spPr>
        <p:txBody>
          <a:bodyPr wrap="square">
            <a:spAutoFit/>
          </a:bodyPr>
          <a:lstStyle/>
          <a:p>
            <a:r>
              <a:rPr lang="en-US" b="1" dirty="0">
                <a:solidFill>
                  <a:schemeClr val="dk1"/>
                </a:solidFill>
                <a:latin typeface="Coiny"/>
                <a:sym typeface="Coiny"/>
              </a:rPr>
              <a:t>4</a:t>
            </a:r>
            <a:endParaRPr lang="en-US" b="1" dirty="0"/>
          </a:p>
        </p:txBody>
      </p:sp>
      <p:grpSp>
        <p:nvGrpSpPr>
          <p:cNvPr id="1082" name="Google Shape;6533;p70">
            <a:extLst>
              <a:ext uri="{FF2B5EF4-FFF2-40B4-BE49-F238E27FC236}">
                <a16:creationId xmlns:a16="http://schemas.microsoft.com/office/drawing/2014/main" id="{5FF93576-027A-25B7-9A7F-5F1C3CE4CA46}"/>
              </a:ext>
            </a:extLst>
          </p:cNvPr>
          <p:cNvGrpSpPr/>
          <p:nvPr/>
        </p:nvGrpSpPr>
        <p:grpSpPr>
          <a:xfrm>
            <a:off x="2132769" y="3220722"/>
            <a:ext cx="276659" cy="331554"/>
            <a:chOff x="2542598" y="3419173"/>
            <a:chExt cx="270652" cy="352550"/>
          </a:xfrm>
        </p:grpSpPr>
        <p:sp>
          <p:nvSpPr>
            <p:cNvPr id="1083" name="Google Shape;6534;p70">
              <a:extLst>
                <a:ext uri="{FF2B5EF4-FFF2-40B4-BE49-F238E27FC236}">
                  <a16:creationId xmlns:a16="http://schemas.microsoft.com/office/drawing/2014/main" id="{74564EB1-ADE3-467F-2BB9-92FC1C43DD06}"/>
                </a:ext>
              </a:extLst>
            </p:cNvPr>
            <p:cNvSpPr/>
            <p:nvPr/>
          </p:nvSpPr>
          <p:spPr>
            <a:xfrm>
              <a:off x="2563098" y="3424777"/>
              <a:ext cx="245175" cy="342000"/>
            </a:xfrm>
            <a:custGeom>
              <a:avLst/>
              <a:gdLst/>
              <a:ahLst/>
              <a:cxnLst/>
              <a:rect l="l" t="t" r="r" b="b"/>
              <a:pathLst>
                <a:path w="9807" h="13680" extrusionOk="0">
                  <a:moveTo>
                    <a:pt x="447" y="0"/>
                  </a:moveTo>
                  <a:lnTo>
                    <a:pt x="348" y="25"/>
                  </a:lnTo>
                  <a:lnTo>
                    <a:pt x="248" y="75"/>
                  </a:lnTo>
                  <a:lnTo>
                    <a:pt x="174" y="149"/>
                  </a:lnTo>
                  <a:lnTo>
                    <a:pt x="99" y="224"/>
                  </a:lnTo>
                  <a:lnTo>
                    <a:pt x="50" y="323"/>
                  </a:lnTo>
                  <a:lnTo>
                    <a:pt x="25" y="422"/>
                  </a:lnTo>
                  <a:lnTo>
                    <a:pt x="0" y="546"/>
                  </a:lnTo>
                  <a:lnTo>
                    <a:pt x="0" y="13108"/>
                  </a:lnTo>
                  <a:lnTo>
                    <a:pt x="25" y="13232"/>
                  </a:lnTo>
                  <a:lnTo>
                    <a:pt x="50" y="13332"/>
                  </a:lnTo>
                  <a:lnTo>
                    <a:pt x="99" y="13431"/>
                  </a:lnTo>
                  <a:lnTo>
                    <a:pt x="174" y="13506"/>
                  </a:lnTo>
                  <a:lnTo>
                    <a:pt x="248" y="13580"/>
                  </a:lnTo>
                  <a:lnTo>
                    <a:pt x="348" y="13630"/>
                  </a:lnTo>
                  <a:lnTo>
                    <a:pt x="447" y="13655"/>
                  </a:lnTo>
                  <a:lnTo>
                    <a:pt x="546" y="13679"/>
                  </a:lnTo>
                  <a:lnTo>
                    <a:pt x="9260" y="13679"/>
                  </a:lnTo>
                  <a:lnTo>
                    <a:pt x="9360" y="13655"/>
                  </a:lnTo>
                  <a:lnTo>
                    <a:pt x="9484" y="13630"/>
                  </a:lnTo>
                  <a:lnTo>
                    <a:pt x="9558" y="13580"/>
                  </a:lnTo>
                  <a:lnTo>
                    <a:pt x="9657" y="13506"/>
                  </a:lnTo>
                  <a:lnTo>
                    <a:pt x="9707" y="13431"/>
                  </a:lnTo>
                  <a:lnTo>
                    <a:pt x="9757" y="13332"/>
                  </a:lnTo>
                  <a:lnTo>
                    <a:pt x="9806" y="13232"/>
                  </a:lnTo>
                  <a:lnTo>
                    <a:pt x="9806" y="13108"/>
                  </a:lnTo>
                  <a:lnTo>
                    <a:pt x="9806" y="546"/>
                  </a:lnTo>
                  <a:lnTo>
                    <a:pt x="9806" y="422"/>
                  </a:lnTo>
                  <a:lnTo>
                    <a:pt x="9757" y="323"/>
                  </a:lnTo>
                  <a:lnTo>
                    <a:pt x="9707" y="224"/>
                  </a:lnTo>
                  <a:lnTo>
                    <a:pt x="9657" y="149"/>
                  </a:lnTo>
                  <a:lnTo>
                    <a:pt x="9558" y="75"/>
                  </a:lnTo>
                  <a:lnTo>
                    <a:pt x="9484" y="25"/>
                  </a:lnTo>
                  <a:lnTo>
                    <a:pt x="93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6536;p70">
              <a:extLst>
                <a:ext uri="{FF2B5EF4-FFF2-40B4-BE49-F238E27FC236}">
                  <a16:creationId xmlns:a16="http://schemas.microsoft.com/office/drawing/2014/main" id="{CCE1FD90-D12E-E0E5-70DE-C27B14B27CE7}"/>
                </a:ext>
              </a:extLst>
            </p:cNvPr>
            <p:cNvSpPr/>
            <p:nvPr/>
          </p:nvSpPr>
          <p:spPr>
            <a:xfrm>
              <a:off x="2563100" y="3453925"/>
              <a:ext cx="27950" cy="44725"/>
            </a:xfrm>
            <a:custGeom>
              <a:avLst/>
              <a:gdLst/>
              <a:ahLst/>
              <a:cxnLst/>
              <a:rect l="l" t="t" r="r" b="b"/>
              <a:pathLst>
                <a:path w="1118" h="1789" extrusionOk="0">
                  <a:moveTo>
                    <a:pt x="0" y="1"/>
                  </a:moveTo>
                  <a:lnTo>
                    <a:pt x="0" y="1788"/>
                  </a:lnTo>
                  <a:lnTo>
                    <a:pt x="397" y="1788"/>
                  </a:lnTo>
                  <a:lnTo>
                    <a:pt x="571" y="1714"/>
                  </a:lnTo>
                  <a:lnTo>
                    <a:pt x="720" y="1639"/>
                  </a:lnTo>
                  <a:lnTo>
                    <a:pt x="844" y="1540"/>
                  </a:lnTo>
                  <a:lnTo>
                    <a:pt x="968" y="1391"/>
                  </a:lnTo>
                  <a:lnTo>
                    <a:pt x="1043" y="1242"/>
                  </a:lnTo>
                  <a:lnTo>
                    <a:pt x="1092" y="1068"/>
                  </a:lnTo>
                  <a:lnTo>
                    <a:pt x="1117" y="895"/>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6537;p70">
              <a:extLst>
                <a:ext uri="{FF2B5EF4-FFF2-40B4-BE49-F238E27FC236}">
                  <a16:creationId xmlns:a16="http://schemas.microsoft.com/office/drawing/2014/main" id="{70754F19-C14C-A799-8F2E-D0CC9851571E}"/>
                </a:ext>
              </a:extLst>
            </p:cNvPr>
            <p:cNvSpPr/>
            <p:nvPr/>
          </p:nvSpPr>
          <p:spPr>
            <a:xfrm>
              <a:off x="2563100" y="3533375"/>
              <a:ext cx="27950" cy="44725"/>
            </a:xfrm>
            <a:custGeom>
              <a:avLst/>
              <a:gdLst/>
              <a:ahLst/>
              <a:cxnLst/>
              <a:rect l="l" t="t" r="r" b="b"/>
              <a:pathLst>
                <a:path w="1118" h="1789" extrusionOk="0">
                  <a:moveTo>
                    <a:pt x="0" y="1"/>
                  </a:moveTo>
                  <a:lnTo>
                    <a:pt x="0" y="1788"/>
                  </a:lnTo>
                  <a:lnTo>
                    <a:pt x="224" y="1788"/>
                  </a:lnTo>
                  <a:lnTo>
                    <a:pt x="397" y="1763"/>
                  </a:lnTo>
                  <a:lnTo>
                    <a:pt x="571" y="1714"/>
                  </a:lnTo>
                  <a:lnTo>
                    <a:pt x="720" y="1639"/>
                  </a:lnTo>
                  <a:lnTo>
                    <a:pt x="844" y="1540"/>
                  </a:lnTo>
                  <a:lnTo>
                    <a:pt x="968" y="1391"/>
                  </a:lnTo>
                  <a:lnTo>
                    <a:pt x="1043" y="1242"/>
                  </a:lnTo>
                  <a:lnTo>
                    <a:pt x="1092" y="1068"/>
                  </a:lnTo>
                  <a:lnTo>
                    <a:pt x="1117" y="894"/>
                  </a:lnTo>
                  <a:lnTo>
                    <a:pt x="1092" y="721"/>
                  </a:lnTo>
                  <a:lnTo>
                    <a:pt x="1043" y="547"/>
                  </a:lnTo>
                  <a:lnTo>
                    <a:pt x="968" y="398"/>
                  </a:lnTo>
                  <a:lnTo>
                    <a:pt x="844" y="274"/>
                  </a:lnTo>
                  <a:lnTo>
                    <a:pt x="720" y="150"/>
                  </a:lnTo>
                  <a:lnTo>
                    <a:pt x="571" y="75"/>
                  </a:lnTo>
                  <a:lnTo>
                    <a:pt x="397" y="26"/>
                  </a:lnTo>
                  <a:lnTo>
                    <a:pt x="224" y="1"/>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6538;p70">
              <a:extLst>
                <a:ext uri="{FF2B5EF4-FFF2-40B4-BE49-F238E27FC236}">
                  <a16:creationId xmlns:a16="http://schemas.microsoft.com/office/drawing/2014/main" id="{AC7918FA-88B4-E312-48B9-4AC7F67C1EB3}"/>
                </a:ext>
              </a:extLst>
            </p:cNvPr>
            <p:cNvSpPr/>
            <p:nvPr/>
          </p:nvSpPr>
          <p:spPr>
            <a:xfrm>
              <a:off x="2563100" y="361282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40"/>
                  </a:lnTo>
                  <a:lnTo>
                    <a:pt x="968" y="1391"/>
                  </a:lnTo>
                  <a:lnTo>
                    <a:pt x="1043" y="1242"/>
                  </a:lnTo>
                  <a:lnTo>
                    <a:pt x="1092" y="1068"/>
                  </a:lnTo>
                  <a:lnTo>
                    <a:pt x="1117" y="894"/>
                  </a:lnTo>
                  <a:lnTo>
                    <a:pt x="1092" y="720"/>
                  </a:lnTo>
                  <a:lnTo>
                    <a:pt x="1043" y="547"/>
                  </a:lnTo>
                  <a:lnTo>
                    <a:pt x="968" y="398"/>
                  </a:lnTo>
                  <a:lnTo>
                    <a:pt x="844" y="274"/>
                  </a:lnTo>
                  <a:lnTo>
                    <a:pt x="720" y="149"/>
                  </a:lnTo>
                  <a:lnTo>
                    <a:pt x="571" y="75"/>
                  </a:lnTo>
                  <a:lnTo>
                    <a:pt x="397" y="25"/>
                  </a:lnTo>
                  <a:lnTo>
                    <a:pt x="224" y="0"/>
                  </a:lnTo>
                  <a:close/>
                </a:path>
              </a:pathLst>
            </a:custGeom>
            <a:solidFill>
              <a:srgbClr val="649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6539;p70">
              <a:extLst>
                <a:ext uri="{FF2B5EF4-FFF2-40B4-BE49-F238E27FC236}">
                  <a16:creationId xmlns:a16="http://schemas.microsoft.com/office/drawing/2014/main" id="{8DD22DE2-C61A-7049-C18E-662C50927D68}"/>
                </a:ext>
              </a:extLst>
            </p:cNvPr>
            <p:cNvSpPr/>
            <p:nvPr/>
          </p:nvSpPr>
          <p:spPr>
            <a:xfrm>
              <a:off x="2563100" y="3692275"/>
              <a:ext cx="27950" cy="44700"/>
            </a:xfrm>
            <a:custGeom>
              <a:avLst/>
              <a:gdLst/>
              <a:ahLst/>
              <a:cxnLst/>
              <a:rect l="l" t="t" r="r" b="b"/>
              <a:pathLst>
                <a:path w="1118" h="1788" extrusionOk="0">
                  <a:moveTo>
                    <a:pt x="0" y="0"/>
                  </a:moveTo>
                  <a:lnTo>
                    <a:pt x="0" y="1788"/>
                  </a:lnTo>
                  <a:lnTo>
                    <a:pt x="224" y="1788"/>
                  </a:lnTo>
                  <a:lnTo>
                    <a:pt x="397" y="1763"/>
                  </a:lnTo>
                  <a:lnTo>
                    <a:pt x="571" y="1713"/>
                  </a:lnTo>
                  <a:lnTo>
                    <a:pt x="720" y="1639"/>
                  </a:lnTo>
                  <a:lnTo>
                    <a:pt x="844" y="1515"/>
                  </a:lnTo>
                  <a:lnTo>
                    <a:pt x="968" y="1390"/>
                  </a:lnTo>
                  <a:lnTo>
                    <a:pt x="1043" y="1242"/>
                  </a:lnTo>
                  <a:lnTo>
                    <a:pt x="1092" y="1068"/>
                  </a:lnTo>
                  <a:lnTo>
                    <a:pt x="1117" y="894"/>
                  </a:lnTo>
                  <a:lnTo>
                    <a:pt x="1092" y="720"/>
                  </a:lnTo>
                  <a:lnTo>
                    <a:pt x="1043" y="546"/>
                  </a:lnTo>
                  <a:lnTo>
                    <a:pt x="968" y="397"/>
                  </a:lnTo>
                  <a:lnTo>
                    <a:pt x="844" y="248"/>
                  </a:lnTo>
                  <a:lnTo>
                    <a:pt x="720" y="149"/>
                  </a:lnTo>
                  <a:lnTo>
                    <a:pt x="571" y="75"/>
                  </a:lnTo>
                  <a:lnTo>
                    <a:pt x="397" y="25"/>
                  </a:lnTo>
                  <a:lnTo>
                    <a:pt x="224" y="0"/>
                  </a:lnTo>
                  <a:close/>
                </a:path>
              </a:pathLst>
            </a:custGeom>
            <a:solidFill>
              <a:srgbClr val="FAD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6540;p70">
              <a:extLst>
                <a:ext uri="{FF2B5EF4-FFF2-40B4-BE49-F238E27FC236}">
                  <a16:creationId xmlns:a16="http://schemas.microsoft.com/office/drawing/2014/main" id="{DC8FFC5B-A758-EE51-1AF9-D8409F059B85}"/>
                </a:ext>
              </a:extLst>
            </p:cNvPr>
            <p:cNvSpPr/>
            <p:nvPr/>
          </p:nvSpPr>
          <p:spPr>
            <a:xfrm>
              <a:off x="2547575" y="3462000"/>
              <a:ext cx="35400" cy="28575"/>
            </a:xfrm>
            <a:custGeom>
              <a:avLst/>
              <a:gdLst/>
              <a:ahLst/>
              <a:cxnLst/>
              <a:rect l="l" t="t" r="r" b="b"/>
              <a:pathLst>
                <a:path w="1416" h="1143" extrusionOk="0">
                  <a:moveTo>
                    <a:pt x="571" y="1"/>
                  </a:moveTo>
                  <a:lnTo>
                    <a:pt x="472" y="26"/>
                  </a:lnTo>
                  <a:lnTo>
                    <a:pt x="348" y="50"/>
                  </a:lnTo>
                  <a:lnTo>
                    <a:pt x="274" y="100"/>
                  </a:lnTo>
                  <a:lnTo>
                    <a:pt x="174" y="174"/>
                  </a:lnTo>
                  <a:lnTo>
                    <a:pt x="100" y="249"/>
                  </a:lnTo>
                  <a:lnTo>
                    <a:pt x="50" y="348"/>
                  </a:lnTo>
                  <a:lnTo>
                    <a:pt x="25" y="472"/>
                  </a:lnTo>
                  <a:lnTo>
                    <a:pt x="0" y="572"/>
                  </a:lnTo>
                  <a:lnTo>
                    <a:pt x="25" y="696"/>
                  </a:lnTo>
                  <a:lnTo>
                    <a:pt x="50" y="795"/>
                  </a:lnTo>
                  <a:lnTo>
                    <a:pt x="100" y="894"/>
                  </a:lnTo>
                  <a:lnTo>
                    <a:pt x="174" y="969"/>
                  </a:lnTo>
                  <a:lnTo>
                    <a:pt x="274" y="1043"/>
                  </a:lnTo>
                  <a:lnTo>
                    <a:pt x="348" y="1093"/>
                  </a:lnTo>
                  <a:lnTo>
                    <a:pt x="472" y="1118"/>
                  </a:lnTo>
                  <a:lnTo>
                    <a:pt x="571" y="1143"/>
                  </a:lnTo>
                  <a:lnTo>
                    <a:pt x="845" y="1143"/>
                  </a:lnTo>
                  <a:lnTo>
                    <a:pt x="944" y="1118"/>
                  </a:lnTo>
                  <a:lnTo>
                    <a:pt x="1068" y="1093"/>
                  </a:lnTo>
                  <a:lnTo>
                    <a:pt x="1142" y="1043"/>
                  </a:lnTo>
                  <a:lnTo>
                    <a:pt x="1242" y="969"/>
                  </a:lnTo>
                  <a:lnTo>
                    <a:pt x="1316" y="894"/>
                  </a:lnTo>
                  <a:lnTo>
                    <a:pt x="1366" y="795"/>
                  </a:lnTo>
                  <a:lnTo>
                    <a:pt x="1391" y="696"/>
                  </a:lnTo>
                  <a:lnTo>
                    <a:pt x="1416" y="572"/>
                  </a:lnTo>
                  <a:lnTo>
                    <a:pt x="1391" y="472"/>
                  </a:lnTo>
                  <a:lnTo>
                    <a:pt x="1366" y="348"/>
                  </a:lnTo>
                  <a:lnTo>
                    <a:pt x="1316" y="249"/>
                  </a:lnTo>
                  <a:lnTo>
                    <a:pt x="1242" y="174"/>
                  </a:lnTo>
                  <a:lnTo>
                    <a:pt x="1142" y="100"/>
                  </a:lnTo>
                  <a:lnTo>
                    <a:pt x="1068" y="50"/>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6541;p70">
              <a:extLst>
                <a:ext uri="{FF2B5EF4-FFF2-40B4-BE49-F238E27FC236}">
                  <a16:creationId xmlns:a16="http://schemas.microsoft.com/office/drawing/2014/main" id="{B61C8A73-7275-A00C-120E-48CAC543E7C2}"/>
                </a:ext>
              </a:extLst>
            </p:cNvPr>
            <p:cNvSpPr/>
            <p:nvPr/>
          </p:nvSpPr>
          <p:spPr>
            <a:xfrm>
              <a:off x="2547575" y="3541450"/>
              <a:ext cx="35400" cy="28575"/>
            </a:xfrm>
            <a:custGeom>
              <a:avLst/>
              <a:gdLst/>
              <a:ahLst/>
              <a:cxnLst/>
              <a:rect l="l" t="t" r="r" b="b"/>
              <a:pathLst>
                <a:path w="1416" h="1143" extrusionOk="0">
                  <a:moveTo>
                    <a:pt x="571" y="0"/>
                  </a:moveTo>
                  <a:lnTo>
                    <a:pt x="472" y="25"/>
                  </a:lnTo>
                  <a:lnTo>
                    <a:pt x="348" y="50"/>
                  </a:lnTo>
                  <a:lnTo>
                    <a:pt x="274" y="100"/>
                  </a:lnTo>
                  <a:lnTo>
                    <a:pt x="174" y="174"/>
                  </a:lnTo>
                  <a:lnTo>
                    <a:pt x="100" y="249"/>
                  </a:lnTo>
                  <a:lnTo>
                    <a:pt x="50" y="348"/>
                  </a:lnTo>
                  <a:lnTo>
                    <a:pt x="25" y="472"/>
                  </a:lnTo>
                  <a:lnTo>
                    <a:pt x="0" y="571"/>
                  </a:lnTo>
                  <a:lnTo>
                    <a:pt x="25" y="696"/>
                  </a:lnTo>
                  <a:lnTo>
                    <a:pt x="50" y="795"/>
                  </a:lnTo>
                  <a:lnTo>
                    <a:pt x="100" y="894"/>
                  </a:lnTo>
                  <a:lnTo>
                    <a:pt x="174" y="969"/>
                  </a:lnTo>
                  <a:lnTo>
                    <a:pt x="274" y="1043"/>
                  </a:lnTo>
                  <a:lnTo>
                    <a:pt x="348" y="1093"/>
                  </a:lnTo>
                  <a:lnTo>
                    <a:pt x="472" y="1118"/>
                  </a:lnTo>
                  <a:lnTo>
                    <a:pt x="571" y="1142"/>
                  </a:lnTo>
                  <a:lnTo>
                    <a:pt x="845" y="1142"/>
                  </a:lnTo>
                  <a:lnTo>
                    <a:pt x="944" y="1118"/>
                  </a:lnTo>
                  <a:lnTo>
                    <a:pt x="1068" y="1093"/>
                  </a:lnTo>
                  <a:lnTo>
                    <a:pt x="1142" y="1043"/>
                  </a:lnTo>
                  <a:lnTo>
                    <a:pt x="1242" y="969"/>
                  </a:lnTo>
                  <a:lnTo>
                    <a:pt x="1316" y="894"/>
                  </a:lnTo>
                  <a:lnTo>
                    <a:pt x="1366" y="795"/>
                  </a:lnTo>
                  <a:lnTo>
                    <a:pt x="1391" y="696"/>
                  </a:lnTo>
                  <a:lnTo>
                    <a:pt x="1416" y="571"/>
                  </a:lnTo>
                  <a:lnTo>
                    <a:pt x="1391" y="472"/>
                  </a:lnTo>
                  <a:lnTo>
                    <a:pt x="1366" y="348"/>
                  </a:lnTo>
                  <a:lnTo>
                    <a:pt x="1316" y="249"/>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6542;p70">
              <a:extLst>
                <a:ext uri="{FF2B5EF4-FFF2-40B4-BE49-F238E27FC236}">
                  <a16:creationId xmlns:a16="http://schemas.microsoft.com/office/drawing/2014/main" id="{F2FB99E6-6087-F3DD-A009-487F311042AF}"/>
                </a:ext>
              </a:extLst>
            </p:cNvPr>
            <p:cNvSpPr/>
            <p:nvPr/>
          </p:nvSpPr>
          <p:spPr>
            <a:xfrm>
              <a:off x="2547575" y="3620900"/>
              <a:ext cx="35400" cy="28575"/>
            </a:xfrm>
            <a:custGeom>
              <a:avLst/>
              <a:gdLst/>
              <a:ahLst/>
              <a:cxnLst/>
              <a:rect l="l" t="t" r="r" b="b"/>
              <a:pathLst>
                <a:path w="1416" h="1143" extrusionOk="0">
                  <a:moveTo>
                    <a:pt x="571" y="0"/>
                  </a:moveTo>
                  <a:lnTo>
                    <a:pt x="472" y="25"/>
                  </a:lnTo>
                  <a:lnTo>
                    <a:pt x="348" y="50"/>
                  </a:lnTo>
                  <a:lnTo>
                    <a:pt x="274" y="100"/>
                  </a:lnTo>
                  <a:lnTo>
                    <a:pt x="174" y="174"/>
                  </a:lnTo>
                  <a:lnTo>
                    <a:pt x="100" y="248"/>
                  </a:lnTo>
                  <a:lnTo>
                    <a:pt x="50" y="348"/>
                  </a:lnTo>
                  <a:lnTo>
                    <a:pt x="25" y="447"/>
                  </a:lnTo>
                  <a:lnTo>
                    <a:pt x="0" y="571"/>
                  </a:lnTo>
                  <a:lnTo>
                    <a:pt x="25" y="695"/>
                  </a:lnTo>
                  <a:lnTo>
                    <a:pt x="50" y="795"/>
                  </a:lnTo>
                  <a:lnTo>
                    <a:pt x="100" y="894"/>
                  </a:lnTo>
                  <a:lnTo>
                    <a:pt x="174" y="968"/>
                  </a:lnTo>
                  <a:lnTo>
                    <a:pt x="274" y="1043"/>
                  </a:lnTo>
                  <a:lnTo>
                    <a:pt x="348" y="1093"/>
                  </a:lnTo>
                  <a:lnTo>
                    <a:pt x="472" y="1117"/>
                  </a:lnTo>
                  <a:lnTo>
                    <a:pt x="571" y="1142"/>
                  </a:lnTo>
                  <a:lnTo>
                    <a:pt x="845" y="1142"/>
                  </a:lnTo>
                  <a:lnTo>
                    <a:pt x="944" y="1117"/>
                  </a:lnTo>
                  <a:lnTo>
                    <a:pt x="1068" y="1093"/>
                  </a:lnTo>
                  <a:lnTo>
                    <a:pt x="1142" y="1043"/>
                  </a:lnTo>
                  <a:lnTo>
                    <a:pt x="1242" y="968"/>
                  </a:lnTo>
                  <a:lnTo>
                    <a:pt x="1316" y="894"/>
                  </a:lnTo>
                  <a:lnTo>
                    <a:pt x="1366" y="795"/>
                  </a:lnTo>
                  <a:lnTo>
                    <a:pt x="1391" y="695"/>
                  </a:lnTo>
                  <a:lnTo>
                    <a:pt x="1416" y="571"/>
                  </a:lnTo>
                  <a:lnTo>
                    <a:pt x="1391" y="447"/>
                  </a:lnTo>
                  <a:lnTo>
                    <a:pt x="1366" y="348"/>
                  </a:lnTo>
                  <a:lnTo>
                    <a:pt x="1316" y="248"/>
                  </a:lnTo>
                  <a:lnTo>
                    <a:pt x="1242" y="174"/>
                  </a:lnTo>
                  <a:lnTo>
                    <a:pt x="1142" y="100"/>
                  </a:lnTo>
                  <a:lnTo>
                    <a:pt x="1068" y="50"/>
                  </a:lnTo>
                  <a:lnTo>
                    <a:pt x="944" y="25"/>
                  </a:lnTo>
                  <a:lnTo>
                    <a:pt x="845" y="0"/>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6543;p70">
              <a:extLst>
                <a:ext uri="{FF2B5EF4-FFF2-40B4-BE49-F238E27FC236}">
                  <a16:creationId xmlns:a16="http://schemas.microsoft.com/office/drawing/2014/main" id="{3B6B7D94-C223-A88D-D320-336579B357E1}"/>
                </a:ext>
              </a:extLst>
            </p:cNvPr>
            <p:cNvSpPr/>
            <p:nvPr/>
          </p:nvSpPr>
          <p:spPr>
            <a:xfrm>
              <a:off x="2547575" y="3700325"/>
              <a:ext cx="35400" cy="28575"/>
            </a:xfrm>
            <a:custGeom>
              <a:avLst/>
              <a:gdLst/>
              <a:ahLst/>
              <a:cxnLst/>
              <a:rect l="l" t="t" r="r" b="b"/>
              <a:pathLst>
                <a:path w="1416" h="1143" extrusionOk="0">
                  <a:moveTo>
                    <a:pt x="571" y="1"/>
                  </a:moveTo>
                  <a:lnTo>
                    <a:pt x="472" y="26"/>
                  </a:lnTo>
                  <a:lnTo>
                    <a:pt x="348" y="51"/>
                  </a:lnTo>
                  <a:lnTo>
                    <a:pt x="274" y="100"/>
                  </a:lnTo>
                  <a:lnTo>
                    <a:pt x="174" y="175"/>
                  </a:lnTo>
                  <a:lnTo>
                    <a:pt x="100" y="249"/>
                  </a:lnTo>
                  <a:lnTo>
                    <a:pt x="50" y="349"/>
                  </a:lnTo>
                  <a:lnTo>
                    <a:pt x="25" y="448"/>
                  </a:lnTo>
                  <a:lnTo>
                    <a:pt x="0" y="572"/>
                  </a:lnTo>
                  <a:lnTo>
                    <a:pt x="25" y="696"/>
                  </a:lnTo>
                  <a:lnTo>
                    <a:pt x="50" y="795"/>
                  </a:lnTo>
                  <a:lnTo>
                    <a:pt x="100" y="895"/>
                  </a:lnTo>
                  <a:lnTo>
                    <a:pt x="174" y="969"/>
                  </a:lnTo>
                  <a:lnTo>
                    <a:pt x="274" y="1044"/>
                  </a:lnTo>
                  <a:lnTo>
                    <a:pt x="348" y="1093"/>
                  </a:lnTo>
                  <a:lnTo>
                    <a:pt x="472" y="1118"/>
                  </a:lnTo>
                  <a:lnTo>
                    <a:pt x="571" y="1143"/>
                  </a:lnTo>
                  <a:lnTo>
                    <a:pt x="845" y="1143"/>
                  </a:lnTo>
                  <a:lnTo>
                    <a:pt x="944" y="1118"/>
                  </a:lnTo>
                  <a:lnTo>
                    <a:pt x="1068" y="1093"/>
                  </a:lnTo>
                  <a:lnTo>
                    <a:pt x="1142" y="1044"/>
                  </a:lnTo>
                  <a:lnTo>
                    <a:pt x="1242" y="969"/>
                  </a:lnTo>
                  <a:lnTo>
                    <a:pt x="1316" y="895"/>
                  </a:lnTo>
                  <a:lnTo>
                    <a:pt x="1366" y="795"/>
                  </a:lnTo>
                  <a:lnTo>
                    <a:pt x="1391" y="696"/>
                  </a:lnTo>
                  <a:lnTo>
                    <a:pt x="1416" y="572"/>
                  </a:lnTo>
                  <a:lnTo>
                    <a:pt x="1391" y="448"/>
                  </a:lnTo>
                  <a:lnTo>
                    <a:pt x="1366" y="349"/>
                  </a:lnTo>
                  <a:lnTo>
                    <a:pt x="1316" y="249"/>
                  </a:lnTo>
                  <a:lnTo>
                    <a:pt x="1242" y="175"/>
                  </a:lnTo>
                  <a:lnTo>
                    <a:pt x="1142" y="100"/>
                  </a:lnTo>
                  <a:lnTo>
                    <a:pt x="1068" y="51"/>
                  </a:lnTo>
                  <a:lnTo>
                    <a:pt x="944" y="26"/>
                  </a:lnTo>
                  <a:lnTo>
                    <a:pt x="845" y="1"/>
                  </a:lnTo>
                  <a:close/>
                </a:path>
              </a:pathLst>
            </a:custGeom>
            <a:solidFill>
              <a:srgbClr val="F8E4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6544;p70">
              <a:extLst>
                <a:ext uri="{FF2B5EF4-FFF2-40B4-BE49-F238E27FC236}">
                  <a16:creationId xmlns:a16="http://schemas.microsoft.com/office/drawing/2014/main" id="{B977F307-625F-4038-298C-FC07D055AC04}"/>
                </a:ext>
              </a:extLst>
            </p:cNvPr>
            <p:cNvSpPr/>
            <p:nvPr/>
          </p:nvSpPr>
          <p:spPr>
            <a:xfrm>
              <a:off x="2634475" y="3457050"/>
              <a:ext cx="102425" cy="101800"/>
            </a:xfrm>
            <a:custGeom>
              <a:avLst/>
              <a:gdLst/>
              <a:ahLst/>
              <a:cxnLst/>
              <a:rect l="l" t="t" r="r" b="b"/>
              <a:pathLst>
                <a:path w="4097" h="4072" extrusionOk="0">
                  <a:moveTo>
                    <a:pt x="1837" y="0"/>
                  </a:moveTo>
                  <a:lnTo>
                    <a:pt x="1639" y="25"/>
                  </a:lnTo>
                  <a:lnTo>
                    <a:pt x="1440" y="75"/>
                  </a:lnTo>
                  <a:lnTo>
                    <a:pt x="1266" y="149"/>
                  </a:lnTo>
                  <a:lnTo>
                    <a:pt x="1068" y="248"/>
                  </a:lnTo>
                  <a:lnTo>
                    <a:pt x="919" y="348"/>
                  </a:lnTo>
                  <a:lnTo>
                    <a:pt x="745" y="447"/>
                  </a:lnTo>
                  <a:lnTo>
                    <a:pt x="596" y="596"/>
                  </a:lnTo>
                  <a:lnTo>
                    <a:pt x="472" y="745"/>
                  </a:lnTo>
                  <a:lnTo>
                    <a:pt x="348" y="894"/>
                  </a:lnTo>
                  <a:lnTo>
                    <a:pt x="248" y="1068"/>
                  </a:lnTo>
                  <a:lnTo>
                    <a:pt x="174" y="1241"/>
                  </a:lnTo>
                  <a:lnTo>
                    <a:pt x="99" y="1440"/>
                  </a:lnTo>
                  <a:lnTo>
                    <a:pt x="50" y="1614"/>
                  </a:lnTo>
                  <a:lnTo>
                    <a:pt x="25" y="1837"/>
                  </a:lnTo>
                  <a:lnTo>
                    <a:pt x="0" y="2036"/>
                  </a:lnTo>
                  <a:lnTo>
                    <a:pt x="25" y="2234"/>
                  </a:lnTo>
                  <a:lnTo>
                    <a:pt x="50" y="2458"/>
                  </a:lnTo>
                  <a:lnTo>
                    <a:pt x="99" y="2656"/>
                  </a:lnTo>
                  <a:lnTo>
                    <a:pt x="174" y="2830"/>
                  </a:lnTo>
                  <a:lnTo>
                    <a:pt x="248" y="3004"/>
                  </a:lnTo>
                  <a:lnTo>
                    <a:pt x="348" y="3178"/>
                  </a:lnTo>
                  <a:lnTo>
                    <a:pt x="472" y="3327"/>
                  </a:lnTo>
                  <a:lnTo>
                    <a:pt x="596" y="3476"/>
                  </a:lnTo>
                  <a:lnTo>
                    <a:pt x="745" y="3625"/>
                  </a:lnTo>
                  <a:lnTo>
                    <a:pt x="919" y="3724"/>
                  </a:lnTo>
                  <a:lnTo>
                    <a:pt x="1068" y="3848"/>
                  </a:lnTo>
                  <a:lnTo>
                    <a:pt x="1266" y="3923"/>
                  </a:lnTo>
                  <a:lnTo>
                    <a:pt x="1440" y="3997"/>
                  </a:lnTo>
                  <a:lnTo>
                    <a:pt x="1639" y="4047"/>
                  </a:lnTo>
                  <a:lnTo>
                    <a:pt x="1837" y="4072"/>
                  </a:lnTo>
                  <a:lnTo>
                    <a:pt x="2259" y="4072"/>
                  </a:lnTo>
                  <a:lnTo>
                    <a:pt x="2458" y="4047"/>
                  </a:lnTo>
                  <a:lnTo>
                    <a:pt x="2657" y="3997"/>
                  </a:lnTo>
                  <a:lnTo>
                    <a:pt x="2855" y="3923"/>
                  </a:lnTo>
                  <a:lnTo>
                    <a:pt x="3029" y="3848"/>
                  </a:lnTo>
                  <a:lnTo>
                    <a:pt x="3203" y="3724"/>
                  </a:lnTo>
                  <a:lnTo>
                    <a:pt x="3352" y="3625"/>
                  </a:lnTo>
                  <a:lnTo>
                    <a:pt x="3501" y="3476"/>
                  </a:lnTo>
                  <a:lnTo>
                    <a:pt x="3625" y="3327"/>
                  </a:lnTo>
                  <a:lnTo>
                    <a:pt x="3749" y="3178"/>
                  </a:lnTo>
                  <a:lnTo>
                    <a:pt x="3848" y="3004"/>
                  </a:lnTo>
                  <a:lnTo>
                    <a:pt x="3947" y="2830"/>
                  </a:lnTo>
                  <a:lnTo>
                    <a:pt x="3997" y="2656"/>
                  </a:lnTo>
                  <a:lnTo>
                    <a:pt x="4047" y="2458"/>
                  </a:lnTo>
                  <a:lnTo>
                    <a:pt x="4096" y="2234"/>
                  </a:lnTo>
                  <a:lnTo>
                    <a:pt x="4096" y="2036"/>
                  </a:lnTo>
                  <a:lnTo>
                    <a:pt x="4096" y="1837"/>
                  </a:lnTo>
                  <a:lnTo>
                    <a:pt x="4047" y="1614"/>
                  </a:lnTo>
                  <a:lnTo>
                    <a:pt x="3997" y="1440"/>
                  </a:lnTo>
                  <a:lnTo>
                    <a:pt x="3947" y="1241"/>
                  </a:lnTo>
                  <a:lnTo>
                    <a:pt x="3848" y="1068"/>
                  </a:lnTo>
                  <a:lnTo>
                    <a:pt x="3749" y="894"/>
                  </a:lnTo>
                  <a:lnTo>
                    <a:pt x="3625" y="745"/>
                  </a:lnTo>
                  <a:lnTo>
                    <a:pt x="3501" y="596"/>
                  </a:lnTo>
                  <a:lnTo>
                    <a:pt x="3352" y="447"/>
                  </a:lnTo>
                  <a:lnTo>
                    <a:pt x="3203" y="348"/>
                  </a:lnTo>
                  <a:lnTo>
                    <a:pt x="3029" y="248"/>
                  </a:lnTo>
                  <a:lnTo>
                    <a:pt x="2855" y="149"/>
                  </a:lnTo>
                  <a:lnTo>
                    <a:pt x="2657" y="75"/>
                  </a:lnTo>
                  <a:lnTo>
                    <a:pt x="2458" y="25"/>
                  </a:lnTo>
                  <a:lnTo>
                    <a:pt x="2259" y="0"/>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6545;p70">
              <a:extLst>
                <a:ext uri="{FF2B5EF4-FFF2-40B4-BE49-F238E27FC236}">
                  <a16:creationId xmlns:a16="http://schemas.microsoft.com/office/drawing/2014/main" id="{C09A123A-4A46-26D7-0C90-6D01FDB6E016}"/>
                </a:ext>
              </a:extLst>
            </p:cNvPr>
            <p:cNvSpPr/>
            <p:nvPr/>
          </p:nvSpPr>
          <p:spPr>
            <a:xfrm>
              <a:off x="2663625" y="3486825"/>
              <a:ext cx="44100" cy="44100"/>
            </a:xfrm>
            <a:custGeom>
              <a:avLst/>
              <a:gdLst/>
              <a:ahLst/>
              <a:cxnLst/>
              <a:rect l="l" t="t" r="r" b="b"/>
              <a:pathLst>
                <a:path w="1764" h="1764" extrusionOk="0">
                  <a:moveTo>
                    <a:pt x="1193" y="1"/>
                  </a:moveTo>
                  <a:lnTo>
                    <a:pt x="1019" y="26"/>
                  </a:lnTo>
                  <a:lnTo>
                    <a:pt x="845" y="50"/>
                  </a:lnTo>
                  <a:lnTo>
                    <a:pt x="696" y="125"/>
                  </a:lnTo>
                  <a:lnTo>
                    <a:pt x="522" y="224"/>
                  </a:lnTo>
                  <a:lnTo>
                    <a:pt x="373" y="373"/>
                  </a:lnTo>
                  <a:lnTo>
                    <a:pt x="224" y="522"/>
                  </a:lnTo>
                  <a:lnTo>
                    <a:pt x="125" y="696"/>
                  </a:lnTo>
                  <a:lnTo>
                    <a:pt x="51" y="870"/>
                  </a:lnTo>
                  <a:lnTo>
                    <a:pt x="1" y="1019"/>
                  </a:lnTo>
                  <a:lnTo>
                    <a:pt x="1" y="1192"/>
                  </a:lnTo>
                  <a:lnTo>
                    <a:pt x="26" y="1341"/>
                  </a:lnTo>
                  <a:lnTo>
                    <a:pt x="75" y="1490"/>
                  </a:lnTo>
                  <a:lnTo>
                    <a:pt x="175" y="1614"/>
                  </a:lnTo>
                  <a:lnTo>
                    <a:pt x="274" y="1689"/>
                  </a:lnTo>
                  <a:lnTo>
                    <a:pt x="423" y="1763"/>
                  </a:lnTo>
                  <a:lnTo>
                    <a:pt x="746" y="1763"/>
                  </a:lnTo>
                  <a:lnTo>
                    <a:pt x="920" y="1714"/>
                  </a:lnTo>
                  <a:lnTo>
                    <a:pt x="1093" y="1639"/>
                  </a:lnTo>
                  <a:lnTo>
                    <a:pt x="1242" y="1540"/>
                  </a:lnTo>
                  <a:lnTo>
                    <a:pt x="1391" y="1416"/>
                  </a:lnTo>
                  <a:lnTo>
                    <a:pt x="1540" y="1242"/>
                  </a:lnTo>
                  <a:lnTo>
                    <a:pt x="1639" y="1093"/>
                  </a:lnTo>
                  <a:lnTo>
                    <a:pt x="1714" y="919"/>
                  </a:lnTo>
                  <a:lnTo>
                    <a:pt x="1764" y="746"/>
                  </a:lnTo>
                  <a:lnTo>
                    <a:pt x="1764" y="572"/>
                  </a:lnTo>
                  <a:lnTo>
                    <a:pt x="1739" y="423"/>
                  </a:lnTo>
                  <a:lnTo>
                    <a:pt x="1689" y="299"/>
                  </a:lnTo>
                  <a:lnTo>
                    <a:pt x="1615" y="175"/>
                  </a:lnTo>
                  <a:lnTo>
                    <a:pt x="1491" y="75"/>
                  </a:lnTo>
                  <a:lnTo>
                    <a:pt x="1342" y="26"/>
                  </a:lnTo>
                  <a:lnTo>
                    <a:pt x="1193" y="1"/>
                  </a:lnTo>
                  <a:close/>
                </a:path>
              </a:pathLst>
            </a:custGeom>
            <a:solidFill>
              <a:srgbClr val="BE9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6546;p70">
              <a:extLst>
                <a:ext uri="{FF2B5EF4-FFF2-40B4-BE49-F238E27FC236}">
                  <a16:creationId xmlns:a16="http://schemas.microsoft.com/office/drawing/2014/main" id="{1787AC12-704E-7651-CDEF-15C729703293}"/>
                </a:ext>
              </a:extLst>
            </p:cNvPr>
            <p:cNvSpPr/>
            <p:nvPr/>
          </p:nvSpPr>
          <p:spPr>
            <a:xfrm>
              <a:off x="2732525" y="3597300"/>
              <a:ext cx="32300" cy="28575"/>
            </a:xfrm>
            <a:custGeom>
              <a:avLst/>
              <a:gdLst/>
              <a:ahLst/>
              <a:cxnLst/>
              <a:rect l="l" t="t" r="r" b="b"/>
              <a:pathLst>
                <a:path w="1292" h="1143" extrusionOk="0">
                  <a:moveTo>
                    <a:pt x="1" y="1"/>
                  </a:moveTo>
                  <a:lnTo>
                    <a:pt x="1" y="1019"/>
                  </a:lnTo>
                  <a:lnTo>
                    <a:pt x="1" y="1068"/>
                  </a:lnTo>
                  <a:lnTo>
                    <a:pt x="25" y="1118"/>
                  </a:lnTo>
                  <a:lnTo>
                    <a:pt x="75" y="1143"/>
                  </a:lnTo>
                  <a:lnTo>
                    <a:pt x="1217" y="1143"/>
                  </a:lnTo>
                  <a:lnTo>
                    <a:pt x="1267" y="1093"/>
                  </a:lnTo>
                  <a:lnTo>
                    <a:pt x="1292" y="1044"/>
                  </a:lnTo>
                  <a:lnTo>
                    <a:pt x="1292" y="994"/>
                  </a:lnTo>
                  <a:lnTo>
                    <a:pt x="1043" y="100"/>
                  </a:lnTo>
                  <a:lnTo>
                    <a:pt x="994" y="26"/>
                  </a:lnTo>
                  <a:lnTo>
                    <a:pt x="919"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6547;p70">
              <a:extLst>
                <a:ext uri="{FF2B5EF4-FFF2-40B4-BE49-F238E27FC236}">
                  <a16:creationId xmlns:a16="http://schemas.microsoft.com/office/drawing/2014/main" id="{6961AAA5-476E-9335-D926-FA714839ADD4}"/>
                </a:ext>
              </a:extLst>
            </p:cNvPr>
            <p:cNvSpPr/>
            <p:nvPr/>
          </p:nvSpPr>
          <p:spPr>
            <a:xfrm>
              <a:off x="2606525" y="3597300"/>
              <a:ext cx="32925" cy="28575"/>
            </a:xfrm>
            <a:custGeom>
              <a:avLst/>
              <a:gdLst/>
              <a:ahLst/>
              <a:cxnLst/>
              <a:rect l="l" t="t" r="r" b="b"/>
              <a:pathLst>
                <a:path w="1317" h="1143" extrusionOk="0">
                  <a:moveTo>
                    <a:pt x="373" y="1"/>
                  </a:moveTo>
                  <a:lnTo>
                    <a:pt x="299" y="26"/>
                  </a:lnTo>
                  <a:lnTo>
                    <a:pt x="249" y="100"/>
                  </a:lnTo>
                  <a:lnTo>
                    <a:pt x="1" y="994"/>
                  </a:lnTo>
                  <a:lnTo>
                    <a:pt x="1" y="1044"/>
                  </a:lnTo>
                  <a:lnTo>
                    <a:pt x="26" y="1093"/>
                  </a:lnTo>
                  <a:lnTo>
                    <a:pt x="75" y="1143"/>
                  </a:lnTo>
                  <a:lnTo>
                    <a:pt x="1217" y="1143"/>
                  </a:lnTo>
                  <a:lnTo>
                    <a:pt x="1267" y="1118"/>
                  </a:lnTo>
                  <a:lnTo>
                    <a:pt x="1292" y="1068"/>
                  </a:lnTo>
                  <a:lnTo>
                    <a:pt x="1317" y="1019"/>
                  </a:lnTo>
                  <a:lnTo>
                    <a:pt x="1317"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6548;p70">
              <a:extLst>
                <a:ext uri="{FF2B5EF4-FFF2-40B4-BE49-F238E27FC236}">
                  <a16:creationId xmlns:a16="http://schemas.microsoft.com/office/drawing/2014/main" id="{25A587C8-6341-F527-566E-5F5ADBF79FB9}"/>
                </a:ext>
              </a:extLst>
            </p:cNvPr>
            <p:cNvSpPr/>
            <p:nvPr/>
          </p:nvSpPr>
          <p:spPr>
            <a:xfrm>
              <a:off x="2627650" y="3586750"/>
              <a:ext cx="116075" cy="24850"/>
            </a:xfrm>
            <a:custGeom>
              <a:avLst/>
              <a:gdLst/>
              <a:ahLst/>
              <a:cxnLst/>
              <a:rect l="l" t="t" r="r" b="b"/>
              <a:pathLst>
                <a:path w="4643" h="994" extrusionOk="0">
                  <a:moveTo>
                    <a:pt x="74" y="1"/>
                  </a:moveTo>
                  <a:lnTo>
                    <a:pt x="50" y="26"/>
                  </a:lnTo>
                  <a:lnTo>
                    <a:pt x="0" y="75"/>
                  </a:lnTo>
                  <a:lnTo>
                    <a:pt x="0" y="125"/>
                  </a:lnTo>
                  <a:lnTo>
                    <a:pt x="0" y="870"/>
                  </a:lnTo>
                  <a:lnTo>
                    <a:pt x="0" y="919"/>
                  </a:lnTo>
                  <a:lnTo>
                    <a:pt x="50" y="969"/>
                  </a:lnTo>
                  <a:lnTo>
                    <a:pt x="74" y="994"/>
                  </a:lnTo>
                  <a:lnTo>
                    <a:pt x="4568" y="994"/>
                  </a:lnTo>
                  <a:lnTo>
                    <a:pt x="4618" y="969"/>
                  </a:lnTo>
                  <a:lnTo>
                    <a:pt x="4643" y="919"/>
                  </a:lnTo>
                  <a:lnTo>
                    <a:pt x="4643" y="870"/>
                  </a:lnTo>
                  <a:lnTo>
                    <a:pt x="4643" y="125"/>
                  </a:lnTo>
                  <a:lnTo>
                    <a:pt x="4643" y="75"/>
                  </a:lnTo>
                  <a:lnTo>
                    <a:pt x="4618" y="26"/>
                  </a:lnTo>
                  <a:lnTo>
                    <a:pt x="4568" y="1"/>
                  </a:lnTo>
                  <a:close/>
                </a:path>
              </a:pathLst>
            </a:custGeom>
            <a:solidFill>
              <a:srgbClr val="D1D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6549;p70">
              <a:extLst>
                <a:ext uri="{FF2B5EF4-FFF2-40B4-BE49-F238E27FC236}">
                  <a16:creationId xmlns:a16="http://schemas.microsoft.com/office/drawing/2014/main" id="{FA94F11F-AA24-CD72-BE7B-8A6CD65B62ED}"/>
                </a:ext>
              </a:extLst>
            </p:cNvPr>
            <p:cNvSpPr/>
            <p:nvPr/>
          </p:nvSpPr>
          <p:spPr>
            <a:xfrm>
              <a:off x="2542598" y="3419173"/>
              <a:ext cx="270650" cy="352550"/>
            </a:xfrm>
            <a:custGeom>
              <a:avLst/>
              <a:gdLst/>
              <a:ahLst/>
              <a:cxnLst/>
              <a:rect l="l" t="t" r="r" b="b"/>
              <a:pathLst>
                <a:path w="10826" h="14102" extrusionOk="0">
                  <a:moveTo>
                    <a:pt x="1044" y="1937"/>
                  </a:moveTo>
                  <a:lnTo>
                    <a:pt x="1168" y="1962"/>
                  </a:lnTo>
                  <a:lnTo>
                    <a:pt x="1292" y="2036"/>
                  </a:lnTo>
                  <a:lnTo>
                    <a:pt x="1366" y="2161"/>
                  </a:lnTo>
                  <a:lnTo>
                    <a:pt x="1391" y="2285"/>
                  </a:lnTo>
                  <a:lnTo>
                    <a:pt x="1366" y="2434"/>
                  </a:lnTo>
                  <a:lnTo>
                    <a:pt x="1292" y="2533"/>
                  </a:lnTo>
                  <a:lnTo>
                    <a:pt x="1168" y="2607"/>
                  </a:lnTo>
                  <a:lnTo>
                    <a:pt x="1044" y="2657"/>
                  </a:lnTo>
                  <a:lnTo>
                    <a:pt x="770" y="2657"/>
                  </a:lnTo>
                  <a:lnTo>
                    <a:pt x="646" y="2607"/>
                  </a:lnTo>
                  <a:lnTo>
                    <a:pt x="522" y="2533"/>
                  </a:lnTo>
                  <a:lnTo>
                    <a:pt x="448" y="2434"/>
                  </a:lnTo>
                  <a:lnTo>
                    <a:pt x="423" y="2285"/>
                  </a:lnTo>
                  <a:lnTo>
                    <a:pt x="448" y="2161"/>
                  </a:lnTo>
                  <a:lnTo>
                    <a:pt x="522" y="2036"/>
                  </a:lnTo>
                  <a:lnTo>
                    <a:pt x="646" y="1962"/>
                  </a:lnTo>
                  <a:lnTo>
                    <a:pt x="770" y="1937"/>
                  </a:lnTo>
                  <a:close/>
                  <a:moveTo>
                    <a:pt x="1044" y="5115"/>
                  </a:moveTo>
                  <a:lnTo>
                    <a:pt x="1168" y="5140"/>
                  </a:lnTo>
                  <a:lnTo>
                    <a:pt x="1292" y="5214"/>
                  </a:lnTo>
                  <a:lnTo>
                    <a:pt x="1366" y="5313"/>
                  </a:lnTo>
                  <a:lnTo>
                    <a:pt x="1391" y="5462"/>
                  </a:lnTo>
                  <a:lnTo>
                    <a:pt x="1366" y="5611"/>
                  </a:lnTo>
                  <a:lnTo>
                    <a:pt x="1292" y="5711"/>
                  </a:lnTo>
                  <a:lnTo>
                    <a:pt x="1168" y="5785"/>
                  </a:lnTo>
                  <a:lnTo>
                    <a:pt x="1044" y="5835"/>
                  </a:lnTo>
                  <a:lnTo>
                    <a:pt x="770" y="5835"/>
                  </a:lnTo>
                  <a:lnTo>
                    <a:pt x="646" y="5785"/>
                  </a:lnTo>
                  <a:lnTo>
                    <a:pt x="522" y="5711"/>
                  </a:lnTo>
                  <a:lnTo>
                    <a:pt x="448" y="5611"/>
                  </a:lnTo>
                  <a:lnTo>
                    <a:pt x="423" y="5462"/>
                  </a:lnTo>
                  <a:lnTo>
                    <a:pt x="448" y="5313"/>
                  </a:lnTo>
                  <a:lnTo>
                    <a:pt x="522" y="5214"/>
                  </a:lnTo>
                  <a:lnTo>
                    <a:pt x="646" y="5140"/>
                  </a:lnTo>
                  <a:lnTo>
                    <a:pt x="770" y="5115"/>
                  </a:lnTo>
                  <a:close/>
                  <a:moveTo>
                    <a:pt x="1044" y="8293"/>
                  </a:moveTo>
                  <a:lnTo>
                    <a:pt x="1168" y="8317"/>
                  </a:lnTo>
                  <a:lnTo>
                    <a:pt x="1292" y="8392"/>
                  </a:lnTo>
                  <a:lnTo>
                    <a:pt x="1366" y="8491"/>
                  </a:lnTo>
                  <a:lnTo>
                    <a:pt x="1391" y="8640"/>
                  </a:lnTo>
                  <a:lnTo>
                    <a:pt x="1366" y="8789"/>
                  </a:lnTo>
                  <a:lnTo>
                    <a:pt x="1292" y="8888"/>
                  </a:lnTo>
                  <a:lnTo>
                    <a:pt x="1168" y="8963"/>
                  </a:lnTo>
                  <a:lnTo>
                    <a:pt x="1044" y="8988"/>
                  </a:lnTo>
                  <a:lnTo>
                    <a:pt x="770" y="8988"/>
                  </a:lnTo>
                  <a:lnTo>
                    <a:pt x="646" y="8963"/>
                  </a:lnTo>
                  <a:lnTo>
                    <a:pt x="522" y="8888"/>
                  </a:lnTo>
                  <a:lnTo>
                    <a:pt x="448" y="8789"/>
                  </a:lnTo>
                  <a:lnTo>
                    <a:pt x="423" y="8640"/>
                  </a:lnTo>
                  <a:lnTo>
                    <a:pt x="448" y="8491"/>
                  </a:lnTo>
                  <a:lnTo>
                    <a:pt x="522" y="8392"/>
                  </a:lnTo>
                  <a:lnTo>
                    <a:pt x="646" y="8317"/>
                  </a:lnTo>
                  <a:lnTo>
                    <a:pt x="770" y="8293"/>
                  </a:lnTo>
                  <a:close/>
                  <a:moveTo>
                    <a:pt x="1044" y="11446"/>
                  </a:moveTo>
                  <a:lnTo>
                    <a:pt x="1168" y="11495"/>
                  </a:lnTo>
                  <a:lnTo>
                    <a:pt x="1292" y="11570"/>
                  </a:lnTo>
                  <a:lnTo>
                    <a:pt x="1366" y="11669"/>
                  </a:lnTo>
                  <a:lnTo>
                    <a:pt x="1391" y="11818"/>
                  </a:lnTo>
                  <a:lnTo>
                    <a:pt x="1366" y="11967"/>
                  </a:lnTo>
                  <a:lnTo>
                    <a:pt x="1292" y="12066"/>
                  </a:lnTo>
                  <a:lnTo>
                    <a:pt x="1168" y="12141"/>
                  </a:lnTo>
                  <a:lnTo>
                    <a:pt x="1044" y="12166"/>
                  </a:lnTo>
                  <a:lnTo>
                    <a:pt x="770" y="12166"/>
                  </a:lnTo>
                  <a:lnTo>
                    <a:pt x="646" y="12141"/>
                  </a:lnTo>
                  <a:lnTo>
                    <a:pt x="522" y="12066"/>
                  </a:lnTo>
                  <a:lnTo>
                    <a:pt x="448" y="11967"/>
                  </a:lnTo>
                  <a:lnTo>
                    <a:pt x="423" y="11818"/>
                  </a:lnTo>
                  <a:lnTo>
                    <a:pt x="448" y="11669"/>
                  </a:lnTo>
                  <a:lnTo>
                    <a:pt x="522" y="11570"/>
                  </a:lnTo>
                  <a:lnTo>
                    <a:pt x="646" y="11495"/>
                  </a:lnTo>
                  <a:lnTo>
                    <a:pt x="770" y="11446"/>
                  </a:lnTo>
                  <a:close/>
                  <a:moveTo>
                    <a:pt x="1366" y="1"/>
                  </a:moveTo>
                  <a:lnTo>
                    <a:pt x="1217" y="26"/>
                  </a:lnTo>
                  <a:lnTo>
                    <a:pt x="1068" y="75"/>
                  </a:lnTo>
                  <a:lnTo>
                    <a:pt x="944" y="125"/>
                  </a:lnTo>
                  <a:lnTo>
                    <a:pt x="845" y="224"/>
                  </a:lnTo>
                  <a:lnTo>
                    <a:pt x="746" y="348"/>
                  </a:lnTo>
                  <a:lnTo>
                    <a:pt x="671" y="472"/>
                  </a:lnTo>
                  <a:lnTo>
                    <a:pt x="621" y="621"/>
                  </a:lnTo>
                  <a:lnTo>
                    <a:pt x="621" y="770"/>
                  </a:lnTo>
                  <a:lnTo>
                    <a:pt x="621" y="1540"/>
                  </a:lnTo>
                  <a:lnTo>
                    <a:pt x="497" y="1565"/>
                  </a:lnTo>
                  <a:lnTo>
                    <a:pt x="373" y="1639"/>
                  </a:lnTo>
                  <a:lnTo>
                    <a:pt x="274" y="1714"/>
                  </a:lnTo>
                  <a:lnTo>
                    <a:pt x="175" y="1813"/>
                  </a:lnTo>
                  <a:lnTo>
                    <a:pt x="100" y="1912"/>
                  </a:lnTo>
                  <a:lnTo>
                    <a:pt x="50" y="2036"/>
                  </a:lnTo>
                  <a:lnTo>
                    <a:pt x="26" y="2161"/>
                  </a:lnTo>
                  <a:lnTo>
                    <a:pt x="1" y="2285"/>
                  </a:lnTo>
                  <a:lnTo>
                    <a:pt x="26" y="2434"/>
                  </a:lnTo>
                  <a:lnTo>
                    <a:pt x="50" y="2558"/>
                  </a:lnTo>
                  <a:lnTo>
                    <a:pt x="100" y="2682"/>
                  </a:lnTo>
                  <a:lnTo>
                    <a:pt x="175" y="2781"/>
                  </a:lnTo>
                  <a:lnTo>
                    <a:pt x="274" y="2881"/>
                  </a:lnTo>
                  <a:lnTo>
                    <a:pt x="373" y="2955"/>
                  </a:lnTo>
                  <a:lnTo>
                    <a:pt x="497" y="3005"/>
                  </a:lnTo>
                  <a:lnTo>
                    <a:pt x="621" y="3054"/>
                  </a:lnTo>
                  <a:lnTo>
                    <a:pt x="621" y="4718"/>
                  </a:lnTo>
                  <a:lnTo>
                    <a:pt x="497" y="4742"/>
                  </a:lnTo>
                  <a:lnTo>
                    <a:pt x="373" y="4817"/>
                  </a:lnTo>
                  <a:lnTo>
                    <a:pt x="274" y="4891"/>
                  </a:lnTo>
                  <a:lnTo>
                    <a:pt x="175" y="4966"/>
                  </a:lnTo>
                  <a:lnTo>
                    <a:pt x="100" y="5090"/>
                  </a:lnTo>
                  <a:lnTo>
                    <a:pt x="50" y="5189"/>
                  </a:lnTo>
                  <a:lnTo>
                    <a:pt x="26" y="5338"/>
                  </a:lnTo>
                  <a:lnTo>
                    <a:pt x="1" y="5462"/>
                  </a:lnTo>
                  <a:lnTo>
                    <a:pt x="26" y="5611"/>
                  </a:lnTo>
                  <a:lnTo>
                    <a:pt x="50" y="5736"/>
                  </a:lnTo>
                  <a:lnTo>
                    <a:pt x="100" y="5835"/>
                  </a:lnTo>
                  <a:lnTo>
                    <a:pt x="175" y="5959"/>
                  </a:lnTo>
                  <a:lnTo>
                    <a:pt x="274" y="6033"/>
                  </a:lnTo>
                  <a:lnTo>
                    <a:pt x="373" y="6133"/>
                  </a:lnTo>
                  <a:lnTo>
                    <a:pt x="497" y="6182"/>
                  </a:lnTo>
                  <a:lnTo>
                    <a:pt x="621" y="6207"/>
                  </a:lnTo>
                  <a:lnTo>
                    <a:pt x="621" y="7895"/>
                  </a:lnTo>
                  <a:lnTo>
                    <a:pt x="497" y="7920"/>
                  </a:lnTo>
                  <a:lnTo>
                    <a:pt x="373" y="7995"/>
                  </a:lnTo>
                  <a:lnTo>
                    <a:pt x="274" y="8069"/>
                  </a:lnTo>
                  <a:lnTo>
                    <a:pt x="175" y="8144"/>
                  </a:lnTo>
                  <a:lnTo>
                    <a:pt x="100" y="8268"/>
                  </a:lnTo>
                  <a:lnTo>
                    <a:pt x="50" y="8367"/>
                  </a:lnTo>
                  <a:lnTo>
                    <a:pt x="26" y="8516"/>
                  </a:lnTo>
                  <a:lnTo>
                    <a:pt x="1" y="8640"/>
                  </a:lnTo>
                  <a:lnTo>
                    <a:pt x="26" y="8764"/>
                  </a:lnTo>
                  <a:lnTo>
                    <a:pt x="50" y="8913"/>
                  </a:lnTo>
                  <a:lnTo>
                    <a:pt x="100" y="9013"/>
                  </a:lnTo>
                  <a:lnTo>
                    <a:pt x="175" y="9137"/>
                  </a:lnTo>
                  <a:lnTo>
                    <a:pt x="274" y="9211"/>
                  </a:lnTo>
                  <a:lnTo>
                    <a:pt x="373" y="9286"/>
                  </a:lnTo>
                  <a:lnTo>
                    <a:pt x="497" y="9360"/>
                  </a:lnTo>
                  <a:lnTo>
                    <a:pt x="621" y="9385"/>
                  </a:lnTo>
                  <a:lnTo>
                    <a:pt x="621" y="11073"/>
                  </a:lnTo>
                  <a:lnTo>
                    <a:pt x="497" y="11098"/>
                  </a:lnTo>
                  <a:lnTo>
                    <a:pt x="373" y="11148"/>
                  </a:lnTo>
                  <a:lnTo>
                    <a:pt x="274" y="11247"/>
                  </a:lnTo>
                  <a:lnTo>
                    <a:pt x="175" y="11321"/>
                  </a:lnTo>
                  <a:lnTo>
                    <a:pt x="100" y="11446"/>
                  </a:lnTo>
                  <a:lnTo>
                    <a:pt x="50" y="11545"/>
                  </a:lnTo>
                  <a:lnTo>
                    <a:pt x="26" y="11669"/>
                  </a:lnTo>
                  <a:lnTo>
                    <a:pt x="1" y="11818"/>
                  </a:lnTo>
                  <a:lnTo>
                    <a:pt x="26" y="11942"/>
                  </a:lnTo>
                  <a:lnTo>
                    <a:pt x="50" y="12091"/>
                  </a:lnTo>
                  <a:lnTo>
                    <a:pt x="100" y="12190"/>
                  </a:lnTo>
                  <a:lnTo>
                    <a:pt x="175" y="12314"/>
                  </a:lnTo>
                  <a:lnTo>
                    <a:pt x="274" y="12389"/>
                  </a:lnTo>
                  <a:lnTo>
                    <a:pt x="373" y="12463"/>
                  </a:lnTo>
                  <a:lnTo>
                    <a:pt x="497" y="12538"/>
                  </a:lnTo>
                  <a:lnTo>
                    <a:pt x="621" y="12563"/>
                  </a:lnTo>
                  <a:lnTo>
                    <a:pt x="621" y="13332"/>
                  </a:lnTo>
                  <a:lnTo>
                    <a:pt x="621" y="13506"/>
                  </a:lnTo>
                  <a:lnTo>
                    <a:pt x="671" y="13630"/>
                  </a:lnTo>
                  <a:lnTo>
                    <a:pt x="746" y="13754"/>
                  </a:lnTo>
                  <a:lnTo>
                    <a:pt x="845" y="13879"/>
                  </a:lnTo>
                  <a:lnTo>
                    <a:pt x="944" y="13978"/>
                  </a:lnTo>
                  <a:lnTo>
                    <a:pt x="1068" y="14027"/>
                  </a:lnTo>
                  <a:lnTo>
                    <a:pt x="1217" y="14077"/>
                  </a:lnTo>
                  <a:lnTo>
                    <a:pt x="1366" y="14102"/>
                  </a:lnTo>
                  <a:lnTo>
                    <a:pt x="6803" y="14102"/>
                  </a:lnTo>
                  <a:lnTo>
                    <a:pt x="6878" y="14077"/>
                  </a:lnTo>
                  <a:lnTo>
                    <a:pt x="6927" y="14027"/>
                  </a:lnTo>
                  <a:lnTo>
                    <a:pt x="6977" y="13978"/>
                  </a:lnTo>
                  <a:lnTo>
                    <a:pt x="7002" y="13903"/>
                  </a:lnTo>
                  <a:lnTo>
                    <a:pt x="6977" y="13804"/>
                  </a:lnTo>
                  <a:lnTo>
                    <a:pt x="6927" y="13754"/>
                  </a:lnTo>
                  <a:lnTo>
                    <a:pt x="6878" y="13705"/>
                  </a:lnTo>
                  <a:lnTo>
                    <a:pt x="6803" y="13680"/>
                  </a:lnTo>
                  <a:lnTo>
                    <a:pt x="1366" y="13680"/>
                  </a:lnTo>
                  <a:lnTo>
                    <a:pt x="1242" y="13655"/>
                  </a:lnTo>
                  <a:lnTo>
                    <a:pt x="1118" y="13581"/>
                  </a:lnTo>
                  <a:lnTo>
                    <a:pt x="1044" y="13481"/>
                  </a:lnTo>
                  <a:lnTo>
                    <a:pt x="1019" y="13332"/>
                  </a:lnTo>
                  <a:lnTo>
                    <a:pt x="1019" y="12588"/>
                  </a:lnTo>
                  <a:lnTo>
                    <a:pt x="1044" y="12588"/>
                  </a:lnTo>
                  <a:lnTo>
                    <a:pt x="1192" y="12563"/>
                  </a:lnTo>
                  <a:lnTo>
                    <a:pt x="1341" y="12538"/>
                  </a:lnTo>
                  <a:lnTo>
                    <a:pt x="1466" y="12463"/>
                  </a:lnTo>
                  <a:lnTo>
                    <a:pt x="1590" y="12364"/>
                  </a:lnTo>
                  <a:lnTo>
                    <a:pt x="1689" y="12240"/>
                  </a:lnTo>
                  <a:lnTo>
                    <a:pt x="1739" y="12116"/>
                  </a:lnTo>
                  <a:lnTo>
                    <a:pt x="1788" y="11967"/>
                  </a:lnTo>
                  <a:lnTo>
                    <a:pt x="1813" y="11818"/>
                  </a:lnTo>
                  <a:lnTo>
                    <a:pt x="1788" y="11669"/>
                  </a:lnTo>
                  <a:lnTo>
                    <a:pt x="1739" y="11520"/>
                  </a:lnTo>
                  <a:lnTo>
                    <a:pt x="1689" y="11396"/>
                  </a:lnTo>
                  <a:lnTo>
                    <a:pt x="1590" y="11272"/>
                  </a:lnTo>
                  <a:lnTo>
                    <a:pt x="1466" y="11172"/>
                  </a:lnTo>
                  <a:lnTo>
                    <a:pt x="1341" y="11098"/>
                  </a:lnTo>
                  <a:lnTo>
                    <a:pt x="1192" y="11048"/>
                  </a:lnTo>
                  <a:lnTo>
                    <a:pt x="1019" y="11048"/>
                  </a:lnTo>
                  <a:lnTo>
                    <a:pt x="1019" y="10527"/>
                  </a:lnTo>
                  <a:lnTo>
                    <a:pt x="10428" y="10527"/>
                  </a:lnTo>
                  <a:lnTo>
                    <a:pt x="10428" y="13332"/>
                  </a:lnTo>
                  <a:lnTo>
                    <a:pt x="10403" y="13481"/>
                  </a:lnTo>
                  <a:lnTo>
                    <a:pt x="10329" y="13581"/>
                  </a:lnTo>
                  <a:lnTo>
                    <a:pt x="10204" y="13655"/>
                  </a:lnTo>
                  <a:lnTo>
                    <a:pt x="10080" y="13680"/>
                  </a:lnTo>
                  <a:lnTo>
                    <a:pt x="7747" y="13680"/>
                  </a:lnTo>
                  <a:lnTo>
                    <a:pt x="7672" y="13705"/>
                  </a:lnTo>
                  <a:lnTo>
                    <a:pt x="7598" y="13754"/>
                  </a:lnTo>
                  <a:lnTo>
                    <a:pt x="7548" y="13804"/>
                  </a:lnTo>
                  <a:lnTo>
                    <a:pt x="7523" y="13903"/>
                  </a:lnTo>
                  <a:lnTo>
                    <a:pt x="7548" y="13978"/>
                  </a:lnTo>
                  <a:lnTo>
                    <a:pt x="7598" y="14027"/>
                  </a:lnTo>
                  <a:lnTo>
                    <a:pt x="7672" y="14077"/>
                  </a:lnTo>
                  <a:lnTo>
                    <a:pt x="7747" y="14102"/>
                  </a:lnTo>
                  <a:lnTo>
                    <a:pt x="10080" y="14102"/>
                  </a:lnTo>
                  <a:lnTo>
                    <a:pt x="10229" y="14077"/>
                  </a:lnTo>
                  <a:lnTo>
                    <a:pt x="10378" y="14027"/>
                  </a:lnTo>
                  <a:lnTo>
                    <a:pt x="10502" y="13978"/>
                  </a:lnTo>
                  <a:lnTo>
                    <a:pt x="10602" y="13879"/>
                  </a:lnTo>
                  <a:lnTo>
                    <a:pt x="10701" y="13754"/>
                  </a:lnTo>
                  <a:lnTo>
                    <a:pt x="10775" y="13630"/>
                  </a:lnTo>
                  <a:lnTo>
                    <a:pt x="10825" y="13506"/>
                  </a:lnTo>
                  <a:lnTo>
                    <a:pt x="10825" y="13332"/>
                  </a:lnTo>
                  <a:lnTo>
                    <a:pt x="10825" y="3675"/>
                  </a:lnTo>
                  <a:lnTo>
                    <a:pt x="10825" y="3600"/>
                  </a:lnTo>
                  <a:lnTo>
                    <a:pt x="10775" y="3526"/>
                  </a:lnTo>
                  <a:lnTo>
                    <a:pt x="10701" y="3476"/>
                  </a:lnTo>
                  <a:lnTo>
                    <a:pt x="10552" y="3476"/>
                  </a:lnTo>
                  <a:lnTo>
                    <a:pt x="10477" y="3526"/>
                  </a:lnTo>
                  <a:lnTo>
                    <a:pt x="10428" y="3600"/>
                  </a:lnTo>
                  <a:lnTo>
                    <a:pt x="10428" y="3675"/>
                  </a:lnTo>
                  <a:lnTo>
                    <a:pt x="10428" y="10105"/>
                  </a:lnTo>
                  <a:lnTo>
                    <a:pt x="1019" y="10105"/>
                  </a:lnTo>
                  <a:lnTo>
                    <a:pt x="1019" y="9410"/>
                  </a:lnTo>
                  <a:lnTo>
                    <a:pt x="1044" y="9410"/>
                  </a:lnTo>
                  <a:lnTo>
                    <a:pt x="1192" y="9385"/>
                  </a:lnTo>
                  <a:lnTo>
                    <a:pt x="1341" y="9360"/>
                  </a:lnTo>
                  <a:lnTo>
                    <a:pt x="1466" y="9286"/>
                  </a:lnTo>
                  <a:lnTo>
                    <a:pt x="1590" y="9186"/>
                  </a:lnTo>
                  <a:lnTo>
                    <a:pt x="1689" y="9062"/>
                  </a:lnTo>
                  <a:lnTo>
                    <a:pt x="1739" y="8938"/>
                  </a:lnTo>
                  <a:lnTo>
                    <a:pt x="1788" y="8789"/>
                  </a:lnTo>
                  <a:lnTo>
                    <a:pt x="1813" y="8640"/>
                  </a:lnTo>
                  <a:lnTo>
                    <a:pt x="1788" y="8491"/>
                  </a:lnTo>
                  <a:lnTo>
                    <a:pt x="1739" y="8342"/>
                  </a:lnTo>
                  <a:lnTo>
                    <a:pt x="1689" y="8218"/>
                  </a:lnTo>
                  <a:lnTo>
                    <a:pt x="1590" y="8094"/>
                  </a:lnTo>
                  <a:lnTo>
                    <a:pt x="1466" y="7995"/>
                  </a:lnTo>
                  <a:lnTo>
                    <a:pt x="1341" y="7920"/>
                  </a:lnTo>
                  <a:lnTo>
                    <a:pt x="1192" y="7895"/>
                  </a:lnTo>
                  <a:lnTo>
                    <a:pt x="1044" y="7871"/>
                  </a:lnTo>
                  <a:lnTo>
                    <a:pt x="1019" y="7871"/>
                  </a:lnTo>
                  <a:lnTo>
                    <a:pt x="1019" y="6232"/>
                  </a:lnTo>
                  <a:lnTo>
                    <a:pt x="1192" y="6232"/>
                  </a:lnTo>
                  <a:lnTo>
                    <a:pt x="1341" y="6182"/>
                  </a:lnTo>
                  <a:lnTo>
                    <a:pt x="1466" y="6108"/>
                  </a:lnTo>
                  <a:lnTo>
                    <a:pt x="1590" y="6009"/>
                  </a:lnTo>
                  <a:lnTo>
                    <a:pt x="1689" y="5884"/>
                  </a:lnTo>
                  <a:lnTo>
                    <a:pt x="1739" y="5760"/>
                  </a:lnTo>
                  <a:lnTo>
                    <a:pt x="1788" y="5611"/>
                  </a:lnTo>
                  <a:lnTo>
                    <a:pt x="1813" y="5462"/>
                  </a:lnTo>
                  <a:lnTo>
                    <a:pt x="1788" y="5313"/>
                  </a:lnTo>
                  <a:lnTo>
                    <a:pt x="1739" y="5165"/>
                  </a:lnTo>
                  <a:lnTo>
                    <a:pt x="1689" y="5040"/>
                  </a:lnTo>
                  <a:lnTo>
                    <a:pt x="1590" y="4916"/>
                  </a:lnTo>
                  <a:lnTo>
                    <a:pt x="1466" y="4817"/>
                  </a:lnTo>
                  <a:lnTo>
                    <a:pt x="1341" y="4742"/>
                  </a:lnTo>
                  <a:lnTo>
                    <a:pt x="1192" y="4718"/>
                  </a:lnTo>
                  <a:lnTo>
                    <a:pt x="1044" y="4693"/>
                  </a:lnTo>
                  <a:lnTo>
                    <a:pt x="1019" y="4693"/>
                  </a:lnTo>
                  <a:lnTo>
                    <a:pt x="1019" y="3054"/>
                  </a:lnTo>
                  <a:lnTo>
                    <a:pt x="1192" y="3054"/>
                  </a:lnTo>
                  <a:lnTo>
                    <a:pt x="1341" y="3005"/>
                  </a:lnTo>
                  <a:lnTo>
                    <a:pt x="1466" y="2930"/>
                  </a:lnTo>
                  <a:lnTo>
                    <a:pt x="1590" y="2831"/>
                  </a:lnTo>
                  <a:lnTo>
                    <a:pt x="1689" y="2732"/>
                  </a:lnTo>
                  <a:lnTo>
                    <a:pt x="1739" y="2583"/>
                  </a:lnTo>
                  <a:lnTo>
                    <a:pt x="1788" y="2434"/>
                  </a:lnTo>
                  <a:lnTo>
                    <a:pt x="1813" y="2285"/>
                  </a:lnTo>
                  <a:lnTo>
                    <a:pt x="1788" y="2136"/>
                  </a:lnTo>
                  <a:lnTo>
                    <a:pt x="1739" y="1987"/>
                  </a:lnTo>
                  <a:lnTo>
                    <a:pt x="1689" y="1863"/>
                  </a:lnTo>
                  <a:lnTo>
                    <a:pt x="1590" y="1739"/>
                  </a:lnTo>
                  <a:lnTo>
                    <a:pt x="1466" y="1639"/>
                  </a:lnTo>
                  <a:lnTo>
                    <a:pt x="1341" y="1590"/>
                  </a:lnTo>
                  <a:lnTo>
                    <a:pt x="1192" y="1540"/>
                  </a:lnTo>
                  <a:lnTo>
                    <a:pt x="1044" y="1515"/>
                  </a:lnTo>
                  <a:lnTo>
                    <a:pt x="1019" y="1515"/>
                  </a:lnTo>
                  <a:lnTo>
                    <a:pt x="1019" y="770"/>
                  </a:lnTo>
                  <a:lnTo>
                    <a:pt x="1044" y="621"/>
                  </a:lnTo>
                  <a:lnTo>
                    <a:pt x="1118" y="522"/>
                  </a:lnTo>
                  <a:lnTo>
                    <a:pt x="1242" y="448"/>
                  </a:lnTo>
                  <a:lnTo>
                    <a:pt x="1366" y="423"/>
                  </a:lnTo>
                  <a:lnTo>
                    <a:pt x="3278" y="423"/>
                  </a:lnTo>
                  <a:lnTo>
                    <a:pt x="3352" y="398"/>
                  </a:lnTo>
                  <a:lnTo>
                    <a:pt x="3402" y="348"/>
                  </a:lnTo>
                  <a:lnTo>
                    <a:pt x="3452" y="299"/>
                  </a:lnTo>
                  <a:lnTo>
                    <a:pt x="3476" y="224"/>
                  </a:lnTo>
                  <a:lnTo>
                    <a:pt x="3452" y="125"/>
                  </a:lnTo>
                  <a:lnTo>
                    <a:pt x="3402" y="75"/>
                  </a:lnTo>
                  <a:lnTo>
                    <a:pt x="3352" y="26"/>
                  </a:lnTo>
                  <a:lnTo>
                    <a:pt x="32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6550;p70">
              <a:extLst>
                <a:ext uri="{FF2B5EF4-FFF2-40B4-BE49-F238E27FC236}">
                  <a16:creationId xmlns:a16="http://schemas.microsoft.com/office/drawing/2014/main" id="{A4EB0CEF-3B2D-8BDF-C005-50342AFB3E5E}"/>
                </a:ext>
              </a:extLst>
            </p:cNvPr>
            <p:cNvSpPr/>
            <p:nvPr/>
          </p:nvSpPr>
          <p:spPr>
            <a:xfrm>
              <a:off x="2643150" y="3419175"/>
              <a:ext cx="170100" cy="73275"/>
            </a:xfrm>
            <a:custGeom>
              <a:avLst/>
              <a:gdLst/>
              <a:ahLst/>
              <a:cxnLst/>
              <a:rect l="l" t="t" r="r" b="b"/>
              <a:pathLst>
                <a:path w="6804" h="2931" extrusionOk="0">
                  <a:moveTo>
                    <a:pt x="199" y="1"/>
                  </a:moveTo>
                  <a:lnTo>
                    <a:pt x="125" y="26"/>
                  </a:lnTo>
                  <a:lnTo>
                    <a:pt x="50" y="75"/>
                  </a:lnTo>
                  <a:lnTo>
                    <a:pt x="1" y="125"/>
                  </a:lnTo>
                  <a:lnTo>
                    <a:pt x="1" y="224"/>
                  </a:lnTo>
                  <a:lnTo>
                    <a:pt x="1" y="299"/>
                  </a:lnTo>
                  <a:lnTo>
                    <a:pt x="50" y="348"/>
                  </a:lnTo>
                  <a:lnTo>
                    <a:pt x="125" y="398"/>
                  </a:lnTo>
                  <a:lnTo>
                    <a:pt x="199" y="423"/>
                  </a:lnTo>
                  <a:lnTo>
                    <a:pt x="6058" y="423"/>
                  </a:lnTo>
                  <a:lnTo>
                    <a:pt x="6182" y="448"/>
                  </a:lnTo>
                  <a:lnTo>
                    <a:pt x="6307" y="522"/>
                  </a:lnTo>
                  <a:lnTo>
                    <a:pt x="6381" y="621"/>
                  </a:lnTo>
                  <a:lnTo>
                    <a:pt x="6406" y="770"/>
                  </a:lnTo>
                  <a:lnTo>
                    <a:pt x="6406" y="2732"/>
                  </a:lnTo>
                  <a:lnTo>
                    <a:pt x="6406" y="2806"/>
                  </a:lnTo>
                  <a:lnTo>
                    <a:pt x="6455" y="2881"/>
                  </a:lnTo>
                  <a:lnTo>
                    <a:pt x="6530" y="2905"/>
                  </a:lnTo>
                  <a:lnTo>
                    <a:pt x="6604" y="2930"/>
                  </a:lnTo>
                  <a:lnTo>
                    <a:pt x="6679" y="2905"/>
                  </a:lnTo>
                  <a:lnTo>
                    <a:pt x="6753" y="2881"/>
                  </a:lnTo>
                  <a:lnTo>
                    <a:pt x="6803" y="2806"/>
                  </a:lnTo>
                  <a:lnTo>
                    <a:pt x="6803" y="2732"/>
                  </a:lnTo>
                  <a:lnTo>
                    <a:pt x="6803" y="770"/>
                  </a:lnTo>
                  <a:lnTo>
                    <a:pt x="6803" y="621"/>
                  </a:lnTo>
                  <a:lnTo>
                    <a:pt x="6753" y="472"/>
                  </a:lnTo>
                  <a:lnTo>
                    <a:pt x="6679" y="348"/>
                  </a:lnTo>
                  <a:lnTo>
                    <a:pt x="6580" y="224"/>
                  </a:lnTo>
                  <a:lnTo>
                    <a:pt x="6480" y="125"/>
                  </a:lnTo>
                  <a:lnTo>
                    <a:pt x="6356" y="75"/>
                  </a:lnTo>
                  <a:lnTo>
                    <a:pt x="6207" y="26"/>
                  </a:lnTo>
                  <a:lnTo>
                    <a:pt x="60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6551;p70">
              <a:extLst>
                <a:ext uri="{FF2B5EF4-FFF2-40B4-BE49-F238E27FC236}">
                  <a16:creationId xmlns:a16="http://schemas.microsoft.com/office/drawing/2014/main" id="{A2F6612C-44B8-FDF4-7F68-85F9D12B338A}"/>
                </a:ext>
              </a:extLst>
            </p:cNvPr>
            <p:cNvSpPr/>
            <p:nvPr/>
          </p:nvSpPr>
          <p:spPr>
            <a:xfrm>
              <a:off x="2629500" y="3451450"/>
              <a:ext cx="112375" cy="113000"/>
            </a:xfrm>
            <a:custGeom>
              <a:avLst/>
              <a:gdLst/>
              <a:ahLst/>
              <a:cxnLst/>
              <a:rect l="l" t="t" r="r" b="b"/>
              <a:pathLst>
                <a:path w="4495" h="4520" extrusionOk="0">
                  <a:moveTo>
                    <a:pt x="2433" y="423"/>
                  </a:moveTo>
                  <a:lnTo>
                    <a:pt x="2607" y="448"/>
                  </a:lnTo>
                  <a:lnTo>
                    <a:pt x="2806" y="497"/>
                  </a:lnTo>
                  <a:lnTo>
                    <a:pt x="2955" y="572"/>
                  </a:lnTo>
                  <a:lnTo>
                    <a:pt x="3129" y="646"/>
                  </a:lnTo>
                  <a:lnTo>
                    <a:pt x="3278" y="745"/>
                  </a:lnTo>
                  <a:lnTo>
                    <a:pt x="3427" y="845"/>
                  </a:lnTo>
                  <a:lnTo>
                    <a:pt x="3551" y="969"/>
                  </a:lnTo>
                  <a:lnTo>
                    <a:pt x="3675" y="1093"/>
                  </a:lnTo>
                  <a:lnTo>
                    <a:pt x="3774" y="1242"/>
                  </a:lnTo>
                  <a:lnTo>
                    <a:pt x="3873" y="1391"/>
                  </a:lnTo>
                  <a:lnTo>
                    <a:pt x="3948" y="1540"/>
                  </a:lnTo>
                  <a:lnTo>
                    <a:pt x="3998" y="1714"/>
                  </a:lnTo>
                  <a:lnTo>
                    <a:pt x="4047" y="1887"/>
                  </a:lnTo>
                  <a:lnTo>
                    <a:pt x="4072" y="2061"/>
                  </a:lnTo>
                  <a:lnTo>
                    <a:pt x="4097" y="2260"/>
                  </a:lnTo>
                  <a:lnTo>
                    <a:pt x="4072" y="2458"/>
                  </a:lnTo>
                  <a:lnTo>
                    <a:pt x="4047" y="2632"/>
                  </a:lnTo>
                  <a:lnTo>
                    <a:pt x="3998" y="2806"/>
                  </a:lnTo>
                  <a:lnTo>
                    <a:pt x="3948" y="2980"/>
                  </a:lnTo>
                  <a:lnTo>
                    <a:pt x="3873" y="3129"/>
                  </a:lnTo>
                  <a:lnTo>
                    <a:pt x="3774" y="3278"/>
                  </a:lnTo>
                  <a:lnTo>
                    <a:pt x="3675" y="3427"/>
                  </a:lnTo>
                  <a:lnTo>
                    <a:pt x="3551" y="3551"/>
                  </a:lnTo>
                  <a:lnTo>
                    <a:pt x="3427" y="3675"/>
                  </a:lnTo>
                  <a:lnTo>
                    <a:pt x="3278" y="3774"/>
                  </a:lnTo>
                  <a:lnTo>
                    <a:pt x="3129" y="3874"/>
                  </a:lnTo>
                  <a:lnTo>
                    <a:pt x="2955" y="3948"/>
                  </a:lnTo>
                  <a:lnTo>
                    <a:pt x="2806" y="4022"/>
                  </a:lnTo>
                  <a:lnTo>
                    <a:pt x="2607" y="4072"/>
                  </a:lnTo>
                  <a:lnTo>
                    <a:pt x="2433" y="4097"/>
                  </a:lnTo>
                  <a:lnTo>
                    <a:pt x="2061" y="4097"/>
                  </a:lnTo>
                  <a:lnTo>
                    <a:pt x="1887" y="4072"/>
                  </a:lnTo>
                  <a:lnTo>
                    <a:pt x="1714" y="4022"/>
                  </a:lnTo>
                  <a:lnTo>
                    <a:pt x="1540" y="3948"/>
                  </a:lnTo>
                  <a:lnTo>
                    <a:pt x="1366" y="3874"/>
                  </a:lnTo>
                  <a:lnTo>
                    <a:pt x="1217" y="3774"/>
                  </a:lnTo>
                  <a:lnTo>
                    <a:pt x="1068" y="3675"/>
                  </a:lnTo>
                  <a:lnTo>
                    <a:pt x="944" y="3551"/>
                  </a:lnTo>
                  <a:lnTo>
                    <a:pt x="820" y="3427"/>
                  </a:lnTo>
                  <a:lnTo>
                    <a:pt x="720" y="3278"/>
                  </a:lnTo>
                  <a:lnTo>
                    <a:pt x="621" y="3129"/>
                  </a:lnTo>
                  <a:lnTo>
                    <a:pt x="547" y="2980"/>
                  </a:lnTo>
                  <a:lnTo>
                    <a:pt x="497" y="2806"/>
                  </a:lnTo>
                  <a:lnTo>
                    <a:pt x="447" y="2632"/>
                  </a:lnTo>
                  <a:lnTo>
                    <a:pt x="423" y="2458"/>
                  </a:lnTo>
                  <a:lnTo>
                    <a:pt x="398" y="2260"/>
                  </a:lnTo>
                  <a:lnTo>
                    <a:pt x="423" y="2061"/>
                  </a:lnTo>
                  <a:lnTo>
                    <a:pt x="447" y="1887"/>
                  </a:lnTo>
                  <a:lnTo>
                    <a:pt x="497" y="1714"/>
                  </a:lnTo>
                  <a:lnTo>
                    <a:pt x="547" y="1540"/>
                  </a:lnTo>
                  <a:lnTo>
                    <a:pt x="621" y="1391"/>
                  </a:lnTo>
                  <a:lnTo>
                    <a:pt x="720" y="1242"/>
                  </a:lnTo>
                  <a:lnTo>
                    <a:pt x="820" y="1093"/>
                  </a:lnTo>
                  <a:lnTo>
                    <a:pt x="944" y="969"/>
                  </a:lnTo>
                  <a:lnTo>
                    <a:pt x="1068" y="845"/>
                  </a:lnTo>
                  <a:lnTo>
                    <a:pt x="1217" y="745"/>
                  </a:lnTo>
                  <a:lnTo>
                    <a:pt x="1366" y="646"/>
                  </a:lnTo>
                  <a:lnTo>
                    <a:pt x="1540" y="572"/>
                  </a:lnTo>
                  <a:lnTo>
                    <a:pt x="1714" y="497"/>
                  </a:lnTo>
                  <a:lnTo>
                    <a:pt x="1887" y="448"/>
                  </a:lnTo>
                  <a:lnTo>
                    <a:pt x="2061" y="423"/>
                  </a:lnTo>
                  <a:close/>
                  <a:moveTo>
                    <a:pt x="2260" y="1"/>
                  </a:moveTo>
                  <a:lnTo>
                    <a:pt x="2011" y="25"/>
                  </a:lnTo>
                  <a:lnTo>
                    <a:pt x="1788" y="50"/>
                  </a:lnTo>
                  <a:lnTo>
                    <a:pt x="1589" y="100"/>
                  </a:lnTo>
                  <a:lnTo>
                    <a:pt x="1366" y="174"/>
                  </a:lnTo>
                  <a:lnTo>
                    <a:pt x="1167" y="274"/>
                  </a:lnTo>
                  <a:lnTo>
                    <a:pt x="994" y="398"/>
                  </a:lnTo>
                  <a:lnTo>
                    <a:pt x="820" y="522"/>
                  </a:lnTo>
                  <a:lnTo>
                    <a:pt x="646" y="671"/>
                  </a:lnTo>
                  <a:lnTo>
                    <a:pt x="522" y="820"/>
                  </a:lnTo>
                  <a:lnTo>
                    <a:pt x="373" y="994"/>
                  </a:lnTo>
                  <a:lnTo>
                    <a:pt x="274" y="1192"/>
                  </a:lnTo>
                  <a:lnTo>
                    <a:pt x="174" y="1391"/>
                  </a:lnTo>
                  <a:lnTo>
                    <a:pt x="100" y="1590"/>
                  </a:lnTo>
                  <a:lnTo>
                    <a:pt x="50" y="1813"/>
                  </a:lnTo>
                  <a:lnTo>
                    <a:pt x="0" y="2036"/>
                  </a:lnTo>
                  <a:lnTo>
                    <a:pt x="0" y="2260"/>
                  </a:lnTo>
                  <a:lnTo>
                    <a:pt x="0" y="2483"/>
                  </a:lnTo>
                  <a:lnTo>
                    <a:pt x="50" y="2707"/>
                  </a:lnTo>
                  <a:lnTo>
                    <a:pt x="100" y="2930"/>
                  </a:lnTo>
                  <a:lnTo>
                    <a:pt x="174" y="3129"/>
                  </a:lnTo>
                  <a:lnTo>
                    <a:pt x="274" y="3327"/>
                  </a:lnTo>
                  <a:lnTo>
                    <a:pt x="373" y="3526"/>
                  </a:lnTo>
                  <a:lnTo>
                    <a:pt x="522" y="3700"/>
                  </a:lnTo>
                  <a:lnTo>
                    <a:pt x="646" y="3849"/>
                  </a:lnTo>
                  <a:lnTo>
                    <a:pt x="820" y="3998"/>
                  </a:lnTo>
                  <a:lnTo>
                    <a:pt x="994" y="4122"/>
                  </a:lnTo>
                  <a:lnTo>
                    <a:pt x="1167" y="4246"/>
                  </a:lnTo>
                  <a:lnTo>
                    <a:pt x="1366" y="4345"/>
                  </a:lnTo>
                  <a:lnTo>
                    <a:pt x="1589" y="4420"/>
                  </a:lnTo>
                  <a:lnTo>
                    <a:pt x="1788" y="4469"/>
                  </a:lnTo>
                  <a:lnTo>
                    <a:pt x="2011" y="4494"/>
                  </a:lnTo>
                  <a:lnTo>
                    <a:pt x="2260" y="4519"/>
                  </a:lnTo>
                  <a:lnTo>
                    <a:pt x="2483" y="4494"/>
                  </a:lnTo>
                  <a:lnTo>
                    <a:pt x="2707" y="4469"/>
                  </a:lnTo>
                  <a:lnTo>
                    <a:pt x="2930" y="4420"/>
                  </a:lnTo>
                  <a:lnTo>
                    <a:pt x="3129" y="4345"/>
                  </a:lnTo>
                  <a:lnTo>
                    <a:pt x="3327" y="4246"/>
                  </a:lnTo>
                  <a:lnTo>
                    <a:pt x="3501" y="4122"/>
                  </a:lnTo>
                  <a:lnTo>
                    <a:pt x="3675" y="3998"/>
                  </a:lnTo>
                  <a:lnTo>
                    <a:pt x="3849" y="3849"/>
                  </a:lnTo>
                  <a:lnTo>
                    <a:pt x="3998" y="3700"/>
                  </a:lnTo>
                  <a:lnTo>
                    <a:pt x="4122" y="3526"/>
                  </a:lnTo>
                  <a:lnTo>
                    <a:pt x="4221" y="3327"/>
                  </a:lnTo>
                  <a:lnTo>
                    <a:pt x="4320" y="3129"/>
                  </a:lnTo>
                  <a:lnTo>
                    <a:pt x="4395" y="2930"/>
                  </a:lnTo>
                  <a:lnTo>
                    <a:pt x="4444" y="2707"/>
                  </a:lnTo>
                  <a:lnTo>
                    <a:pt x="4494" y="2483"/>
                  </a:lnTo>
                  <a:lnTo>
                    <a:pt x="4494" y="2260"/>
                  </a:lnTo>
                  <a:lnTo>
                    <a:pt x="4494" y="2036"/>
                  </a:lnTo>
                  <a:lnTo>
                    <a:pt x="4444" y="1813"/>
                  </a:lnTo>
                  <a:lnTo>
                    <a:pt x="4395" y="1590"/>
                  </a:lnTo>
                  <a:lnTo>
                    <a:pt x="4320" y="1391"/>
                  </a:lnTo>
                  <a:lnTo>
                    <a:pt x="4221" y="1192"/>
                  </a:lnTo>
                  <a:lnTo>
                    <a:pt x="4122" y="994"/>
                  </a:lnTo>
                  <a:lnTo>
                    <a:pt x="3998" y="820"/>
                  </a:lnTo>
                  <a:lnTo>
                    <a:pt x="3849" y="671"/>
                  </a:lnTo>
                  <a:lnTo>
                    <a:pt x="3675" y="522"/>
                  </a:lnTo>
                  <a:lnTo>
                    <a:pt x="3501" y="398"/>
                  </a:lnTo>
                  <a:lnTo>
                    <a:pt x="3327" y="274"/>
                  </a:lnTo>
                  <a:lnTo>
                    <a:pt x="3129" y="174"/>
                  </a:lnTo>
                  <a:lnTo>
                    <a:pt x="2930" y="100"/>
                  </a:lnTo>
                  <a:lnTo>
                    <a:pt x="2707" y="50"/>
                  </a:lnTo>
                  <a:lnTo>
                    <a:pt x="2483" y="25"/>
                  </a:lnTo>
                  <a:lnTo>
                    <a:pt x="22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6552;p70">
              <a:extLst>
                <a:ext uri="{FF2B5EF4-FFF2-40B4-BE49-F238E27FC236}">
                  <a16:creationId xmlns:a16="http://schemas.microsoft.com/office/drawing/2014/main" id="{FC27FDF4-A9A9-4FB2-800F-A6C0F14438FE}"/>
                </a:ext>
              </a:extLst>
            </p:cNvPr>
            <p:cNvSpPr/>
            <p:nvPr/>
          </p:nvSpPr>
          <p:spPr>
            <a:xfrm>
              <a:off x="2658675" y="3481875"/>
              <a:ext cx="54650" cy="54625"/>
            </a:xfrm>
            <a:custGeom>
              <a:avLst/>
              <a:gdLst/>
              <a:ahLst/>
              <a:cxnLst/>
              <a:rect l="l" t="t" r="r" b="b"/>
              <a:pathLst>
                <a:path w="2186" h="2185" extrusionOk="0">
                  <a:moveTo>
                    <a:pt x="1465" y="422"/>
                  </a:moveTo>
                  <a:lnTo>
                    <a:pt x="422" y="1465"/>
                  </a:lnTo>
                  <a:lnTo>
                    <a:pt x="398" y="1291"/>
                  </a:lnTo>
                  <a:lnTo>
                    <a:pt x="447" y="1092"/>
                  </a:lnTo>
                  <a:lnTo>
                    <a:pt x="547" y="894"/>
                  </a:lnTo>
                  <a:lnTo>
                    <a:pt x="720" y="720"/>
                  </a:lnTo>
                  <a:lnTo>
                    <a:pt x="894" y="571"/>
                  </a:lnTo>
                  <a:lnTo>
                    <a:pt x="1093" y="472"/>
                  </a:lnTo>
                  <a:lnTo>
                    <a:pt x="1291" y="422"/>
                  </a:lnTo>
                  <a:close/>
                  <a:moveTo>
                    <a:pt x="1763" y="720"/>
                  </a:moveTo>
                  <a:lnTo>
                    <a:pt x="1763" y="894"/>
                  </a:lnTo>
                  <a:lnTo>
                    <a:pt x="1713" y="1092"/>
                  </a:lnTo>
                  <a:lnTo>
                    <a:pt x="1614" y="1266"/>
                  </a:lnTo>
                  <a:lnTo>
                    <a:pt x="1465" y="1465"/>
                  </a:lnTo>
                  <a:lnTo>
                    <a:pt x="1266" y="1614"/>
                  </a:lnTo>
                  <a:lnTo>
                    <a:pt x="1068" y="1713"/>
                  </a:lnTo>
                  <a:lnTo>
                    <a:pt x="869" y="1763"/>
                  </a:lnTo>
                  <a:lnTo>
                    <a:pt x="695" y="1763"/>
                  </a:lnTo>
                  <a:lnTo>
                    <a:pt x="1763" y="720"/>
                  </a:lnTo>
                  <a:close/>
                  <a:moveTo>
                    <a:pt x="1217" y="0"/>
                  </a:moveTo>
                  <a:lnTo>
                    <a:pt x="1018" y="50"/>
                  </a:lnTo>
                  <a:lnTo>
                    <a:pt x="820" y="124"/>
                  </a:lnTo>
                  <a:lnTo>
                    <a:pt x="596" y="248"/>
                  </a:lnTo>
                  <a:lnTo>
                    <a:pt x="422" y="422"/>
                  </a:lnTo>
                  <a:lnTo>
                    <a:pt x="249" y="621"/>
                  </a:lnTo>
                  <a:lnTo>
                    <a:pt x="124" y="819"/>
                  </a:lnTo>
                  <a:lnTo>
                    <a:pt x="50" y="1018"/>
                  </a:lnTo>
                  <a:lnTo>
                    <a:pt x="0" y="1217"/>
                  </a:lnTo>
                  <a:lnTo>
                    <a:pt x="0" y="1440"/>
                  </a:lnTo>
                  <a:lnTo>
                    <a:pt x="25" y="1614"/>
                  </a:lnTo>
                  <a:lnTo>
                    <a:pt x="100" y="1788"/>
                  </a:lnTo>
                  <a:lnTo>
                    <a:pt x="224" y="1961"/>
                  </a:lnTo>
                  <a:lnTo>
                    <a:pt x="348" y="2061"/>
                  </a:lnTo>
                  <a:lnTo>
                    <a:pt x="497" y="2135"/>
                  </a:lnTo>
                  <a:lnTo>
                    <a:pt x="646" y="2160"/>
                  </a:lnTo>
                  <a:lnTo>
                    <a:pt x="795" y="2185"/>
                  </a:lnTo>
                  <a:lnTo>
                    <a:pt x="1043" y="2160"/>
                  </a:lnTo>
                  <a:lnTo>
                    <a:pt x="1291" y="2086"/>
                  </a:lnTo>
                  <a:lnTo>
                    <a:pt x="1515" y="1937"/>
                  </a:lnTo>
                  <a:lnTo>
                    <a:pt x="1738" y="1763"/>
                  </a:lnTo>
                  <a:lnTo>
                    <a:pt x="1912" y="1564"/>
                  </a:lnTo>
                  <a:lnTo>
                    <a:pt x="2036" y="1366"/>
                  </a:lnTo>
                  <a:lnTo>
                    <a:pt x="2111" y="1142"/>
                  </a:lnTo>
                  <a:lnTo>
                    <a:pt x="2160" y="944"/>
                  </a:lnTo>
                  <a:lnTo>
                    <a:pt x="2185" y="745"/>
                  </a:lnTo>
                  <a:lnTo>
                    <a:pt x="2135" y="546"/>
                  </a:lnTo>
                  <a:lnTo>
                    <a:pt x="2061" y="373"/>
                  </a:lnTo>
                  <a:lnTo>
                    <a:pt x="1937" y="224"/>
                  </a:lnTo>
                  <a:lnTo>
                    <a:pt x="1788" y="99"/>
                  </a:lnTo>
                  <a:lnTo>
                    <a:pt x="1614" y="25"/>
                  </a:lnTo>
                  <a:lnTo>
                    <a:pt x="1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6553;p70">
              <a:extLst>
                <a:ext uri="{FF2B5EF4-FFF2-40B4-BE49-F238E27FC236}">
                  <a16:creationId xmlns:a16="http://schemas.microsoft.com/office/drawing/2014/main" id="{3E465FDA-ECED-3FF4-BC69-DF69D91F8249}"/>
                </a:ext>
              </a:extLst>
            </p:cNvPr>
            <p:cNvSpPr/>
            <p:nvPr/>
          </p:nvSpPr>
          <p:spPr>
            <a:xfrm>
              <a:off x="2601575" y="3581175"/>
              <a:ext cx="168850" cy="50300"/>
            </a:xfrm>
            <a:custGeom>
              <a:avLst/>
              <a:gdLst/>
              <a:ahLst/>
              <a:cxnLst/>
              <a:rect l="l" t="t" r="r" b="b"/>
              <a:pathLst>
                <a:path w="6754" h="2012" extrusionOk="0">
                  <a:moveTo>
                    <a:pt x="5487" y="422"/>
                  </a:moveTo>
                  <a:lnTo>
                    <a:pt x="5487" y="1018"/>
                  </a:lnTo>
                  <a:lnTo>
                    <a:pt x="1242" y="1018"/>
                  </a:lnTo>
                  <a:lnTo>
                    <a:pt x="1242" y="422"/>
                  </a:lnTo>
                  <a:close/>
                  <a:moveTo>
                    <a:pt x="844" y="844"/>
                  </a:moveTo>
                  <a:lnTo>
                    <a:pt x="844" y="1093"/>
                  </a:lnTo>
                  <a:lnTo>
                    <a:pt x="869" y="1217"/>
                  </a:lnTo>
                  <a:lnTo>
                    <a:pt x="944" y="1341"/>
                  </a:lnTo>
                  <a:lnTo>
                    <a:pt x="1043" y="1415"/>
                  </a:lnTo>
                  <a:lnTo>
                    <a:pt x="1167" y="1440"/>
                  </a:lnTo>
                  <a:lnTo>
                    <a:pt x="1291" y="1440"/>
                  </a:lnTo>
                  <a:lnTo>
                    <a:pt x="1291" y="1589"/>
                  </a:lnTo>
                  <a:lnTo>
                    <a:pt x="422" y="1589"/>
                  </a:lnTo>
                  <a:lnTo>
                    <a:pt x="621" y="844"/>
                  </a:lnTo>
                  <a:close/>
                  <a:moveTo>
                    <a:pt x="6108" y="844"/>
                  </a:moveTo>
                  <a:lnTo>
                    <a:pt x="6306" y="1589"/>
                  </a:lnTo>
                  <a:lnTo>
                    <a:pt x="5437" y="1589"/>
                  </a:lnTo>
                  <a:lnTo>
                    <a:pt x="5437" y="1440"/>
                  </a:lnTo>
                  <a:lnTo>
                    <a:pt x="5561" y="1440"/>
                  </a:lnTo>
                  <a:lnTo>
                    <a:pt x="5686" y="1415"/>
                  </a:lnTo>
                  <a:lnTo>
                    <a:pt x="5810" y="1341"/>
                  </a:lnTo>
                  <a:lnTo>
                    <a:pt x="5859" y="1217"/>
                  </a:lnTo>
                  <a:lnTo>
                    <a:pt x="5909" y="1093"/>
                  </a:lnTo>
                  <a:lnTo>
                    <a:pt x="5909" y="844"/>
                  </a:lnTo>
                  <a:close/>
                  <a:moveTo>
                    <a:pt x="1167" y="0"/>
                  </a:moveTo>
                  <a:lnTo>
                    <a:pt x="1043" y="25"/>
                  </a:lnTo>
                  <a:lnTo>
                    <a:pt x="944" y="100"/>
                  </a:lnTo>
                  <a:lnTo>
                    <a:pt x="869" y="224"/>
                  </a:lnTo>
                  <a:lnTo>
                    <a:pt x="844" y="348"/>
                  </a:lnTo>
                  <a:lnTo>
                    <a:pt x="844" y="422"/>
                  </a:lnTo>
                  <a:lnTo>
                    <a:pt x="571" y="422"/>
                  </a:lnTo>
                  <a:lnTo>
                    <a:pt x="472" y="447"/>
                  </a:lnTo>
                  <a:lnTo>
                    <a:pt x="373" y="497"/>
                  </a:lnTo>
                  <a:lnTo>
                    <a:pt x="298" y="571"/>
                  </a:lnTo>
                  <a:lnTo>
                    <a:pt x="249" y="695"/>
                  </a:lnTo>
                  <a:lnTo>
                    <a:pt x="0" y="1564"/>
                  </a:lnTo>
                  <a:lnTo>
                    <a:pt x="0" y="1664"/>
                  </a:lnTo>
                  <a:lnTo>
                    <a:pt x="0" y="1738"/>
                  </a:lnTo>
                  <a:lnTo>
                    <a:pt x="25" y="1813"/>
                  </a:lnTo>
                  <a:lnTo>
                    <a:pt x="50" y="1862"/>
                  </a:lnTo>
                  <a:lnTo>
                    <a:pt x="124" y="1937"/>
                  </a:lnTo>
                  <a:lnTo>
                    <a:pt x="174" y="1962"/>
                  </a:lnTo>
                  <a:lnTo>
                    <a:pt x="249" y="1986"/>
                  </a:lnTo>
                  <a:lnTo>
                    <a:pt x="323" y="2011"/>
                  </a:lnTo>
                  <a:lnTo>
                    <a:pt x="1366" y="2011"/>
                  </a:lnTo>
                  <a:lnTo>
                    <a:pt x="1490" y="1986"/>
                  </a:lnTo>
                  <a:lnTo>
                    <a:pt x="1614" y="1912"/>
                  </a:lnTo>
                  <a:lnTo>
                    <a:pt x="1689" y="1788"/>
                  </a:lnTo>
                  <a:lnTo>
                    <a:pt x="1713" y="1664"/>
                  </a:lnTo>
                  <a:lnTo>
                    <a:pt x="1713" y="1440"/>
                  </a:lnTo>
                  <a:lnTo>
                    <a:pt x="5015" y="1440"/>
                  </a:lnTo>
                  <a:lnTo>
                    <a:pt x="5015" y="1664"/>
                  </a:lnTo>
                  <a:lnTo>
                    <a:pt x="5040" y="1788"/>
                  </a:lnTo>
                  <a:lnTo>
                    <a:pt x="5115" y="1912"/>
                  </a:lnTo>
                  <a:lnTo>
                    <a:pt x="5239" y="1986"/>
                  </a:lnTo>
                  <a:lnTo>
                    <a:pt x="5363" y="2011"/>
                  </a:lnTo>
                  <a:lnTo>
                    <a:pt x="6405" y="2011"/>
                  </a:lnTo>
                  <a:lnTo>
                    <a:pt x="6480" y="1986"/>
                  </a:lnTo>
                  <a:lnTo>
                    <a:pt x="6554" y="1962"/>
                  </a:lnTo>
                  <a:lnTo>
                    <a:pt x="6629" y="1937"/>
                  </a:lnTo>
                  <a:lnTo>
                    <a:pt x="6679" y="1862"/>
                  </a:lnTo>
                  <a:lnTo>
                    <a:pt x="6703" y="1813"/>
                  </a:lnTo>
                  <a:lnTo>
                    <a:pt x="6728" y="1738"/>
                  </a:lnTo>
                  <a:lnTo>
                    <a:pt x="6753" y="1664"/>
                  </a:lnTo>
                  <a:lnTo>
                    <a:pt x="6728" y="1564"/>
                  </a:lnTo>
                  <a:lnTo>
                    <a:pt x="6480" y="695"/>
                  </a:lnTo>
                  <a:lnTo>
                    <a:pt x="6430" y="571"/>
                  </a:lnTo>
                  <a:lnTo>
                    <a:pt x="6356" y="497"/>
                  </a:lnTo>
                  <a:lnTo>
                    <a:pt x="6281" y="447"/>
                  </a:lnTo>
                  <a:lnTo>
                    <a:pt x="6157" y="422"/>
                  </a:lnTo>
                  <a:lnTo>
                    <a:pt x="5909" y="422"/>
                  </a:lnTo>
                  <a:lnTo>
                    <a:pt x="5909" y="348"/>
                  </a:lnTo>
                  <a:lnTo>
                    <a:pt x="5859" y="224"/>
                  </a:lnTo>
                  <a:lnTo>
                    <a:pt x="5810" y="100"/>
                  </a:lnTo>
                  <a:lnTo>
                    <a:pt x="5686" y="25"/>
                  </a:lnTo>
                  <a:lnTo>
                    <a:pt x="55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6554;p70">
              <a:extLst>
                <a:ext uri="{FF2B5EF4-FFF2-40B4-BE49-F238E27FC236}">
                  <a16:creationId xmlns:a16="http://schemas.microsoft.com/office/drawing/2014/main" id="{88CF2E82-71A2-EA3D-2B84-5913C0653644}"/>
                </a:ext>
              </a:extLst>
            </p:cNvPr>
            <p:cNvSpPr/>
            <p:nvPr/>
          </p:nvSpPr>
          <p:spPr>
            <a:xfrm>
              <a:off x="2674175" y="3707175"/>
              <a:ext cx="23625" cy="10575"/>
            </a:xfrm>
            <a:custGeom>
              <a:avLst/>
              <a:gdLst/>
              <a:ahLst/>
              <a:cxnLst/>
              <a:rect l="l" t="t" r="r" b="b"/>
              <a:pathLst>
                <a:path w="945" h="423" extrusionOk="0">
                  <a:moveTo>
                    <a:pt x="200" y="0"/>
                  </a:moveTo>
                  <a:lnTo>
                    <a:pt x="125" y="25"/>
                  </a:lnTo>
                  <a:lnTo>
                    <a:pt x="51" y="50"/>
                  </a:lnTo>
                  <a:lnTo>
                    <a:pt x="1" y="124"/>
                  </a:lnTo>
                  <a:lnTo>
                    <a:pt x="1" y="199"/>
                  </a:lnTo>
                  <a:lnTo>
                    <a:pt x="1" y="298"/>
                  </a:lnTo>
                  <a:lnTo>
                    <a:pt x="51" y="348"/>
                  </a:lnTo>
                  <a:lnTo>
                    <a:pt x="125" y="397"/>
                  </a:lnTo>
                  <a:lnTo>
                    <a:pt x="200" y="422"/>
                  </a:lnTo>
                  <a:lnTo>
                    <a:pt x="721" y="422"/>
                  </a:lnTo>
                  <a:lnTo>
                    <a:pt x="820" y="397"/>
                  </a:lnTo>
                  <a:lnTo>
                    <a:pt x="870" y="348"/>
                  </a:lnTo>
                  <a:lnTo>
                    <a:pt x="920" y="298"/>
                  </a:lnTo>
                  <a:lnTo>
                    <a:pt x="944" y="199"/>
                  </a:lnTo>
                  <a:lnTo>
                    <a:pt x="920" y="124"/>
                  </a:lnTo>
                  <a:lnTo>
                    <a:pt x="870" y="50"/>
                  </a:lnTo>
                  <a:lnTo>
                    <a:pt x="820" y="25"/>
                  </a:lnTo>
                  <a:lnTo>
                    <a:pt x="7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6555;p70">
              <a:extLst>
                <a:ext uri="{FF2B5EF4-FFF2-40B4-BE49-F238E27FC236}">
                  <a16:creationId xmlns:a16="http://schemas.microsoft.com/office/drawing/2014/main" id="{CFB7BD22-D3A5-3FFF-4EF3-0408719136C6}"/>
                </a:ext>
              </a:extLst>
            </p:cNvPr>
            <p:cNvSpPr/>
            <p:nvPr/>
          </p:nvSpPr>
          <p:spPr>
            <a:xfrm>
              <a:off x="2656800" y="3725775"/>
              <a:ext cx="58375" cy="10575"/>
            </a:xfrm>
            <a:custGeom>
              <a:avLst/>
              <a:gdLst/>
              <a:ahLst/>
              <a:cxnLst/>
              <a:rect l="l" t="t" r="r" b="b"/>
              <a:pathLst>
                <a:path w="2335" h="423" extrusionOk="0">
                  <a:moveTo>
                    <a:pt x="199" y="1"/>
                  </a:moveTo>
                  <a:lnTo>
                    <a:pt x="125" y="26"/>
                  </a:lnTo>
                  <a:lnTo>
                    <a:pt x="51" y="75"/>
                  </a:lnTo>
                  <a:lnTo>
                    <a:pt x="1" y="125"/>
                  </a:lnTo>
                  <a:lnTo>
                    <a:pt x="1" y="224"/>
                  </a:lnTo>
                  <a:lnTo>
                    <a:pt x="1" y="299"/>
                  </a:lnTo>
                  <a:lnTo>
                    <a:pt x="51" y="373"/>
                  </a:lnTo>
                  <a:lnTo>
                    <a:pt x="125" y="398"/>
                  </a:lnTo>
                  <a:lnTo>
                    <a:pt x="199" y="423"/>
                  </a:lnTo>
                  <a:lnTo>
                    <a:pt x="2111" y="423"/>
                  </a:lnTo>
                  <a:lnTo>
                    <a:pt x="2186" y="398"/>
                  </a:lnTo>
                  <a:lnTo>
                    <a:pt x="2260" y="373"/>
                  </a:lnTo>
                  <a:lnTo>
                    <a:pt x="2310" y="299"/>
                  </a:lnTo>
                  <a:lnTo>
                    <a:pt x="2335" y="224"/>
                  </a:lnTo>
                  <a:lnTo>
                    <a:pt x="2310" y="125"/>
                  </a:lnTo>
                  <a:lnTo>
                    <a:pt x="2260" y="75"/>
                  </a:lnTo>
                  <a:lnTo>
                    <a:pt x="2186" y="26"/>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6556;p70">
              <a:extLst>
                <a:ext uri="{FF2B5EF4-FFF2-40B4-BE49-F238E27FC236}">
                  <a16:creationId xmlns:a16="http://schemas.microsoft.com/office/drawing/2014/main" id="{9658AF09-9C40-C648-CBE1-1982CBD7543D}"/>
                </a:ext>
              </a:extLst>
            </p:cNvPr>
            <p:cNvSpPr/>
            <p:nvPr/>
          </p:nvSpPr>
          <p:spPr>
            <a:xfrm>
              <a:off x="2674175" y="3643850"/>
              <a:ext cx="23625" cy="10575"/>
            </a:xfrm>
            <a:custGeom>
              <a:avLst/>
              <a:gdLst/>
              <a:ahLst/>
              <a:cxnLst/>
              <a:rect l="l" t="t" r="r" b="b"/>
              <a:pathLst>
                <a:path w="945" h="423" extrusionOk="0">
                  <a:moveTo>
                    <a:pt x="200" y="1"/>
                  </a:moveTo>
                  <a:lnTo>
                    <a:pt x="125" y="26"/>
                  </a:lnTo>
                  <a:lnTo>
                    <a:pt x="51" y="75"/>
                  </a:lnTo>
                  <a:lnTo>
                    <a:pt x="1" y="150"/>
                  </a:lnTo>
                  <a:lnTo>
                    <a:pt x="1" y="224"/>
                  </a:lnTo>
                  <a:lnTo>
                    <a:pt x="1" y="299"/>
                  </a:lnTo>
                  <a:lnTo>
                    <a:pt x="51" y="373"/>
                  </a:lnTo>
                  <a:lnTo>
                    <a:pt x="125" y="398"/>
                  </a:lnTo>
                  <a:lnTo>
                    <a:pt x="200" y="423"/>
                  </a:lnTo>
                  <a:lnTo>
                    <a:pt x="721" y="423"/>
                  </a:lnTo>
                  <a:lnTo>
                    <a:pt x="820" y="398"/>
                  </a:lnTo>
                  <a:lnTo>
                    <a:pt x="870" y="373"/>
                  </a:lnTo>
                  <a:lnTo>
                    <a:pt x="920" y="299"/>
                  </a:lnTo>
                  <a:lnTo>
                    <a:pt x="944" y="224"/>
                  </a:lnTo>
                  <a:lnTo>
                    <a:pt x="920" y="150"/>
                  </a:lnTo>
                  <a:lnTo>
                    <a:pt x="870" y="75"/>
                  </a:lnTo>
                  <a:lnTo>
                    <a:pt x="820" y="26"/>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TextBox 1104">
            <a:extLst>
              <a:ext uri="{FF2B5EF4-FFF2-40B4-BE49-F238E27FC236}">
                <a16:creationId xmlns:a16="http://schemas.microsoft.com/office/drawing/2014/main" id="{4E39585A-6060-A149-2EB6-D7E321C7E6F7}"/>
              </a:ext>
            </a:extLst>
          </p:cNvPr>
          <p:cNvSpPr txBox="1"/>
          <p:nvPr/>
        </p:nvSpPr>
        <p:spPr>
          <a:xfrm>
            <a:off x="2142663" y="3001060"/>
            <a:ext cx="285748" cy="307777"/>
          </a:xfrm>
          <a:prstGeom prst="rect">
            <a:avLst/>
          </a:prstGeom>
          <a:noFill/>
        </p:spPr>
        <p:txBody>
          <a:bodyPr wrap="square">
            <a:spAutoFit/>
          </a:bodyPr>
          <a:lstStyle/>
          <a:p>
            <a:r>
              <a:rPr lang="en-US" b="1" dirty="0">
                <a:solidFill>
                  <a:schemeClr val="dk1"/>
                </a:solidFill>
                <a:latin typeface="Coiny"/>
                <a:sym typeface="Coiny"/>
              </a:rPr>
              <a:t>3</a:t>
            </a:r>
            <a:endParaRPr lang="en-US" b="1" dirty="0"/>
          </a:p>
        </p:txBody>
      </p:sp>
      <p:sp>
        <p:nvSpPr>
          <p:cNvPr id="1106" name="TextBox 1105">
            <a:extLst>
              <a:ext uri="{FF2B5EF4-FFF2-40B4-BE49-F238E27FC236}">
                <a16:creationId xmlns:a16="http://schemas.microsoft.com/office/drawing/2014/main" id="{1D9C9365-C168-6DC0-12F0-756CC58A26D7}"/>
              </a:ext>
            </a:extLst>
          </p:cNvPr>
          <p:cNvSpPr txBox="1"/>
          <p:nvPr/>
        </p:nvSpPr>
        <p:spPr>
          <a:xfrm>
            <a:off x="7576852" y="2908700"/>
            <a:ext cx="1078603" cy="246221"/>
          </a:xfrm>
          <a:prstGeom prst="rect">
            <a:avLst/>
          </a:prstGeom>
          <a:noFill/>
          <a:ln w="28575">
            <a:solidFill>
              <a:schemeClr val="accent4"/>
            </a:solidFill>
          </a:ln>
        </p:spPr>
        <p:txBody>
          <a:bodyPr wrap="square">
            <a:spAutoFit/>
          </a:bodyPr>
          <a:lstStyle/>
          <a:p>
            <a:pPr marL="0" lvl="0" indent="0" algn="ctr" rtl="0">
              <a:spcBef>
                <a:spcPts val="0"/>
              </a:spcBef>
              <a:spcAft>
                <a:spcPts val="0"/>
              </a:spcAft>
              <a:buNone/>
            </a:pPr>
            <a:r>
              <a:rPr lang="en-US" sz="1000" dirty="0">
                <a:solidFill>
                  <a:schemeClr val="dk1"/>
                </a:solidFill>
                <a:latin typeface="Coiny"/>
                <a:ea typeface="Coiny"/>
                <a:cs typeface="Coiny"/>
                <a:sym typeface="Coiny"/>
              </a:rPr>
              <a:t>Customer Mutex</a:t>
            </a:r>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6C84B9C7-D5E8-9910-9113-933A47C77000}"/>
              </a:ext>
            </a:extLst>
          </p:cNvPr>
          <p:cNvPicPr>
            <a:picLocks noChangeAspect="1"/>
          </p:cNvPicPr>
          <p:nvPr/>
        </p:nvPicPr>
        <p:blipFill>
          <a:blip r:embed="rId3"/>
          <a:stretch>
            <a:fillRect/>
          </a:stretch>
        </p:blipFill>
        <p:spPr>
          <a:xfrm>
            <a:off x="7585272" y="2651379"/>
            <a:ext cx="206248" cy="206248"/>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268EE05A-A34A-1F65-6C03-2E249B56116C}"/>
              </a:ext>
            </a:extLst>
          </p:cNvPr>
          <p:cNvPicPr>
            <a:picLocks noChangeAspect="1"/>
          </p:cNvPicPr>
          <p:nvPr/>
        </p:nvPicPr>
        <p:blipFill>
          <a:blip r:embed="rId4"/>
          <a:stretch>
            <a:fillRect/>
          </a:stretch>
        </p:blipFill>
        <p:spPr>
          <a:xfrm>
            <a:off x="7614947" y="2639617"/>
            <a:ext cx="206248" cy="206248"/>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FC103DFF-2F85-328F-5241-10CD9302D31E}"/>
              </a:ext>
            </a:extLst>
          </p:cNvPr>
          <p:cNvPicPr>
            <a:picLocks noChangeAspect="1"/>
          </p:cNvPicPr>
          <p:nvPr/>
        </p:nvPicPr>
        <p:blipFill>
          <a:blip r:embed="rId3"/>
          <a:stretch>
            <a:fillRect/>
          </a:stretch>
        </p:blipFill>
        <p:spPr>
          <a:xfrm>
            <a:off x="7576852" y="1587018"/>
            <a:ext cx="206248" cy="206248"/>
          </a:xfrm>
          <a:prstGeom prst="rect">
            <a:avLst/>
          </a:prstGeom>
        </p:spPr>
      </p:pic>
      <p:pic>
        <p:nvPicPr>
          <p:cNvPr id="1110" name="Picture 1109" descr="A black background with a black square&#10;&#10;Description automatically generated with medium confidence">
            <a:extLst>
              <a:ext uri="{FF2B5EF4-FFF2-40B4-BE49-F238E27FC236}">
                <a16:creationId xmlns:a16="http://schemas.microsoft.com/office/drawing/2014/main" id="{3ACE45DE-53B8-E5D2-0905-D5ED659F1DCC}"/>
              </a:ext>
            </a:extLst>
          </p:cNvPr>
          <p:cNvPicPr>
            <a:picLocks noChangeAspect="1"/>
          </p:cNvPicPr>
          <p:nvPr/>
        </p:nvPicPr>
        <p:blipFill>
          <a:blip r:embed="rId4"/>
          <a:stretch>
            <a:fillRect/>
          </a:stretch>
        </p:blipFill>
        <p:spPr>
          <a:xfrm>
            <a:off x="7606527" y="1575256"/>
            <a:ext cx="206248" cy="206248"/>
          </a:xfrm>
          <a:prstGeom prst="rect">
            <a:avLst/>
          </a:prstGeom>
        </p:spPr>
      </p:pic>
      <p:pic>
        <p:nvPicPr>
          <p:cNvPr id="1111" name="Picture 1110">
            <a:extLst>
              <a:ext uri="{FF2B5EF4-FFF2-40B4-BE49-F238E27FC236}">
                <a16:creationId xmlns:a16="http://schemas.microsoft.com/office/drawing/2014/main" id="{55DEAB27-8E26-38DD-FDD3-78F44EBCCE69}"/>
              </a:ext>
            </a:extLst>
          </p:cNvPr>
          <p:cNvPicPr>
            <a:picLocks noChangeAspect="1"/>
          </p:cNvPicPr>
          <p:nvPr/>
        </p:nvPicPr>
        <p:blipFill>
          <a:blip r:embed="rId5"/>
          <a:stretch>
            <a:fillRect/>
          </a:stretch>
        </p:blipFill>
        <p:spPr>
          <a:xfrm>
            <a:off x="235908" y="685707"/>
            <a:ext cx="457240" cy="506012"/>
          </a:xfrm>
          <a:prstGeom prst="rect">
            <a:avLst/>
          </a:prstGeom>
        </p:spPr>
      </p:pic>
      <p:pic>
        <p:nvPicPr>
          <p:cNvPr id="1112" name="Picture 1111">
            <a:extLst>
              <a:ext uri="{FF2B5EF4-FFF2-40B4-BE49-F238E27FC236}">
                <a16:creationId xmlns:a16="http://schemas.microsoft.com/office/drawing/2014/main" id="{13A8B811-94E2-12CA-0C9B-34FEE0411F9C}"/>
              </a:ext>
            </a:extLst>
          </p:cNvPr>
          <p:cNvPicPr>
            <a:picLocks noChangeAspect="1"/>
          </p:cNvPicPr>
          <p:nvPr/>
        </p:nvPicPr>
        <p:blipFill>
          <a:blip r:embed="rId5"/>
          <a:stretch>
            <a:fillRect/>
          </a:stretch>
        </p:blipFill>
        <p:spPr>
          <a:xfrm>
            <a:off x="468400" y="884829"/>
            <a:ext cx="457240" cy="506012"/>
          </a:xfrm>
          <a:prstGeom prst="rect">
            <a:avLst/>
          </a:prstGeom>
        </p:spPr>
      </p:pic>
      <p:pic>
        <p:nvPicPr>
          <p:cNvPr id="1113" name="Picture 1112">
            <a:extLst>
              <a:ext uri="{FF2B5EF4-FFF2-40B4-BE49-F238E27FC236}">
                <a16:creationId xmlns:a16="http://schemas.microsoft.com/office/drawing/2014/main" id="{02A42B2F-2796-5A84-64B3-13724C0F93FF}"/>
              </a:ext>
            </a:extLst>
          </p:cNvPr>
          <p:cNvPicPr>
            <a:picLocks noChangeAspect="1"/>
          </p:cNvPicPr>
          <p:nvPr/>
        </p:nvPicPr>
        <p:blipFill>
          <a:blip r:embed="rId5"/>
          <a:stretch>
            <a:fillRect/>
          </a:stretch>
        </p:blipFill>
        <p:spPr>
          <a:xfrm>
            <a:off x="303975" y="1228100"/>
            <a:ext cx="327989" cy="362974"/>
          </a:xfrm>
          <a:prstGeom prst="rect">
            <a:avLst/>
          </a:prstGeom>
        </p:spPr>
      </p:pic>
      <p:sp>
        <p:nvSpPr>
          <p:cNvPr id="1114" name="Google Shape;5436;p64">
            <a:extLst>
              <a:ext uri="{FF2B5EF4-FFF2-40B4-BE49-F238E27FC236}">
                <a16:creationId xmlns:a16="http://schemas.microsoft.com/office/drawing/2014/main" id="{BA9CE06B-3ADC-8D52-D5D4-C7A6DD07F6D0}"/>
              </a:ext>
            </a:extLst>
          </p:cNvPr>
          <p:cNvSpPr txBox="1">
            <a:spLocks noGrp="1"/>
          </p:cNvSpPr>
          <p:nvPr>
            <p:ph type="title"/>
          </p:nvPr>
        </p:nvSpPr>
        <p:spPr>
          <a:xfrm>
            <a:off x="2683540" y="260426"/>
            <a:ext cx="3100404"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American Typewriter" panose="02090604020004020304" pitchFamily="18" charset="77"/>
              </a:rPr>
              <a:t>Implementation</a:t>
            </a:r>
            <a:endParaRPr lang="en-GB" dirty="0">
              <a:latin typeface="American Typewriter" panose="02090604020004020304" pitchFamily="18" charset="77"/>
              <a:ea typeface="Nunito Sans"/>
              <a:cs typeface="Nunito Sans"/>
              <a:sym typeface="Nunito Sans"/>
            </a:endParaRPr>
          </a:p>
        </p:txBody>
      </p:sp>
      <p:grpSp>
        <p:nvGrpSpPr>
          <p:cNvPr id="1115" name="Google Shape;3341;p10">
            <a:extLst>
              <a:ext uri="{FF2B5EF4-FFF2-40B4-BE49-F238E27FC236}">
                <a16:creationId xmlns:a16="http://schemas.microsoft.com/office/drawing/2014/main" id="{97CF1AAC-9B74-2B34-5B34-D213F6BDFA00}"/>
              </a:ext>
            </a:extLst>
          </p:cNvPr>
          <p:cNvGrpSpPr/>
          <p:nvPr/>
        </p:nvGrpSpPr>
        <p:grpSpPr>
          <a:xfrm rot="1133941">
            <a:off x="7747795" y="42861"/>
            <a:ext cx="1405264" cy="1262043"/>
            <a:chOff x="6330159" y="405594"/>
            <a:chExt cx="1460917" cy="1191704"/>
          </a:xfrm>
          <a:solidFill>
            <a:schemeClr val="accent4"/>
          </a:solidFill>
        </p:grpSpPr>
        <p:sp>
          <p:nvSpPr>
            <p:cNvPr id="1116" name="Google Shape;3342;p10">
              <a:extLst>
                <a:ext uri="{FF2B5EF4-FFF2-40B4-BE49-F238E27FC236}">
                  <a16:creationId xmlns:a16="http://schemas.microsoft.com/office/drawing/2014/main" id="{946E0B81-2459-4875-4FC5-DBA312B7826F}"/>
                </a:ext>
              </a:extLst>
            </p:cNvPr>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3343;p10">
              <a:extLst>
                <a:ext uri="{FF2B5EF4-FFF2-40B4-BE49-F238E27FC236}">
                  <a16:creationId xmlns:a16="http://schemas.microsoft.com/office/drawing/2014/main" id="{D1BADCBD-68BE-2DDC-E60F-154D9D9F816E}"/>
                </a:ext>
              </a:extLst>
            </p:cNvPr>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3344;p10">
              <a:extLst>
                <a:ext uri="{FF2B5EF4-FFF2-40B4-BE49-F238E27FC236}">
                  <a16:creationId xmlns:a16="http://schemas.microsoft.com/office/drawing/2014/main" id="{E0BFF772-A6A7-E903-4114-191169BBD836}"/>
                </a:ext>
              </a:extLst>
            </p:cNvPr>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3345;p10">
              <a:extLst>
                <a:ext uri="{FF2B5EF4-FFF2-40B4-BE49-F238E27FC236}">
                  <a16:creationId xmlns:a16="http://schemas.microsoft.com/office/drawing/2014/main" id="{19A2FAA1-D1D4-A732-0BDE-AB03AE148C14}"/>
                </a:ext>
              </a:extLst>
            </p:cNvPr>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3346;p10">
              <a:extLst>
                <a:ext uri="{FF2B5EF4-FFF2-40B4-BE49-F238E27FC236}">
                  <a16:creationId xmlns:a16="http://schemas.microsoft.com/office/drawing/2014/main" id="{466BC4A6-8EC2-569D-C3AE-6391238EA05E}"/>
                </a:ext>
              </a:extLst>
            </p:cNvPr>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3347;p10">
              <a:extLst>
                <a:ext uri="{FF2B5EF4-FFF2-40B4-BE49-F238E27FC236}">
                  <a16:creationId xmlns:a16="http://schemas.microsoft.com/office/drawing/2014/main" id="{3BE758EB-E0E2-53D5-18EE-483224585CDC}"/>
                </a:ext>
              </a:extLst>
            </p:cNvPr>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3348;p10">
              <a:extLst>
                <a:ext uri="{FF2B5EF4-FFF2-40B4-BE49-F238E27FC236}">
                  <a16:creationId xmlns:a16="http://schemas.microsoft.com/office/drawing/2014/main" id="{CB2572C4-6AEB-68B7-DAE5-DAD8C253CD3F}"/>
                </a:ext>
              </a:extLst>
            </p:cNvPr>
            <p:cNvSpPr/>
            <p:nvPr/>
          </p:nvSpPr>
          <p:spPr>
            <a:xfrm>
              <a:off x="6330159" y="405594"/>
              <a:ext cx="1460917"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3349;p10">
              <a:extLst>
                <a:ext uri="{FF2B5EF4-FFF2-40B4-BE49-F238E27FC236}">
                  <a16:creationId xmlns:a16="http://schemas.microsoft.com/office/drawing/2014/main" id="{1F0F4628-C59E-7CE3-F5D1-ADADD5FBDAA2}"/>
                </a:ext>
              </a:extLst>
            </p:cNvPr>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3350;p10">
              <a:extLst>
                <a:ext uri="{FF2B5EF4-FFF2-40B4-BE49-F238E27FC236}">
                  <a16:creationId xmlns:a16="http://schemas.microsoft.com/office/drawing/2014/main" id="{536E76AB-AFBB-6B54-3ED3-AF2EAEF3C547}"/>
                </a:ext>
              </a:extLst>
            </p:cNvPr>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3351;p10">
              <a:extLst>
                <a:ext uri="{FF2B5EF4-FFF2-40B4-BE49-F238E27FC236}">
                  <a16:creationId xmlns:a16="http://schemas.microsoft.com/office/drawing/2014/main" id="{88DD80F6-A54C-6A67-DD6E-B3EEDBA023EE}"/>
                </a:ext>
              </a:extLst>
            </p:cNvPr>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3352;p10">
              <a:extLst>
                <a:ext uri="{FF2B5EF4-FFF2-40B4-BE49-F238E27FC236}">
                  <a16:creationId xmlns:a16="http://schemas.microsoft.com/office/drawing/2014/main" id="{A7271595-5007-8B1A-EED1-CF43D94F3F93}"/>
                </a:ext>
              </a:extLst>
            </p:cNvPr>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3353;p10">
              <a:extLst>
                <a:ext uri="{FF2B5EF4-FFF2-40B4-BE49-F238E27FC236}">
                  <a16:creationId xmlns:a16="http://schemas.microsoft.com/office/drawing/2014/main" id="{DD7E9373-C2DF-454C-CE53-11D67A7BDACF}"/>
                </a:ext>
              </a:extLst>
            </p:cNvPr>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3354;p10">
              <a:extLst>
                <a:ext uri="{FF2B5EF4-FFF2-40B4-BE49-F238E27FC236}">
                  <a16:creationId xmlns:a16="http://schemas.microsoft.com/office/drawing/2014/main" id="{E47CD20E-019E-6E44-C428-2338BBE85A7F}"/>
                </a:ext>
              </a:extLst>
            </p:cNvPr>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3355;p10">
              <a:extLst>
                <a:ext uri="{FF2B5EF4-FFF2-40B4-BE49-F238E27FC236}">
                  <a16:creationId xmlns:a16="http://schemas.microsoft.com/office/drawing/2014/main" id="{CCCF981D-9311-36D1-C3DB-5847992678B9}"/>
                </a:ext>
              </a:extLst>
            </p:cNvPr>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3356;p10">
              <a:extLst>
                <a:ext uri="{FF2B5EF4-FFF2-40B4-BE49-F238E27FC236}">
                  <a16:creationId xmlns:a16="http://schemas.microsoft.com/office/drawing/2014/main" id="{27ADAAB3-ACC2-50D3-0707-CCCBA2907D48}"/>
                </a:ext>
              </a:extLst>
            </p:cNvPr>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3357;p10">
              <a:extLst>
                <a:ext uri="{FF2B5EF4-FFF2-40B4-BE49-F238E27FC236}">
                  <a16:creationId xmlns:a16="http://schemas.microsoft.com/office/drawing/2014/main" id="{6822FED5-070D-CD09-8691-099FCC847035}"/>
                </a:ext>
              </a:extLst>
            </p:cNvPr>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3358;p10">
              <a:extLst>
                <a:ext uri="{FF2B5EF4-FFF2-40B4-BE49-F238E27FC236}">
                  <a16:creationId xmlns:a16="http://schemas.microsoft.com/office/drawing/2014/main" id="{FF2F0DB2-E632-333E-AB7D-552C359920B6}"/>
                </a:ext>
              </a:extLst>
            </p:cNvPr>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3359;p10">
              <a:extLst>
                <a:ext uri="{FF2B5EF4-FFF2-40B4-BE49-F238E27FC236}">
                  <a16:creationId xmlns:a16="http://schemas.microsoft.com/office/drawing/2014/main" id="{1FD65AD8-92EB-50DD-9C96-33133CD7E9D5}"/>
                </a:ext>
              </a:extLst>
            </p:cNvPr>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3360;p10">
              <a:extLst>
                <a:ext uri="{FF2B5EF4-FFF2-40B4-BE49-F238E27FC236}">
                  <a16:creationId xmlns:a16="http://schemas.microsoft.com/office/drawing/2014/main" id="{16B327AB-0BDF-21B9-51EE-BD3A70A56568}"/>
                </a:ext>
              </a:extLst>
            </p:cNvPr>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3361;p10">
              <a:extLst>
                <a:ext uri="{FF2B5EF4-FFF2-40B4-BE49-F238E27FC236}">
                  <a16:creationId xmlns:a16="http://schemas.microsoft.com/office/drawing/2014/main" id="{4082626B-22DE-0E32-D3AF-3F9132B87DF8}"/>
                </a:ext>
              </a:extLst>
            </p:cNvPr>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3362;p10">
              <a:extLst>
                <a:ext uri="{FF2B5EF4-FFF2-40B4-BE49-F238E27FC236}">
                  <a16:creationId xmlns:a16="http://schemas.microsoft.com/office/drawing/2014/main" id="{CFCFD28C-30C2-C341-6881-097B43D747A0}"/>
                </a:ext>
              </a:extLst>
            </p:cNvPr>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500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9965 -0.02129 C -0.17344 -0.12253 -0.24722 -0.22345 -0.36545 -0.22129 C -0.4835 -0.21944 -0.8085 -0.00895 -0.8085 -0.00864 L -0.8085 -0.00895 " pathEditMode="relative" rAng="0" ptsTypes="AAAA">
                                      <p:cBhvr>
                                        <p:cTn id="6" dur="1000" fill="hold"/>
                                        <p:tgtEl>
                                          <p:spTgt spid="1115"/>
                                        </p:tgtEl>
                                        <p:attrNameLst>
                                          <p:attrName>ppt_x</p:attrName>
                                          <p:attrName>ppt_y</p:attrName>
                                        </p:attrNameLst>
                                      </p:cBhvr>
                                      <p:rCtr x="-35451" y="-9383"/>
                                    </p:animMotion>
                                  </p:childTnLst>
                                </p:cTn>
                              </p:par>
                            </p:childTnLst>
                          </p:cTn>
                        </p:par>
                        <p:par>
                          <p:cTn id="7" fill="hold">
                            <p:stCondLst>
                              <p:cond delay="1000"/>
                            </p:stCondLst>
                            <p:childTnLst>
                              <p:par>
                                <p:cTn id="8" presetID="2" presetClass="exit" presetSubtype="1" fill="hold" nodeType="afterEffect">
                                  <p:stCondLst>
                                    <p:cond delay="0"/>
                                  </p:stCondLst>
                                  <p:childTnLst>
                                    <p:anim calcmode="lin" valueType="num">
                                      <p:cBhvr additive="base">
                                        <p:cTn id="9" dur="500"/>
                                        <p:tgtEl>
                                          <p:spTgt spid="598"/>
                                        </p:tgtEl>
                                        <p:attrNameLst>
                                          <p:attrName>ppt_x</p:attrName>
                                        </p:attrNameLst>
                                      </p:cBhvr>
                                      <p:tavLst>
                                        <p:tav tm="0">
                                          <p:val>
                                            <p:strVal val="ppt_x"/>
                                          </p:val>
                                        </p:tav>
                                        <p:tav tm="100000">
                                          <p:val>
                                            <p:strVal val="ppt_x"/>
                                          </p:val>
                                        </p:tav>
                                      </p:tavLst>
                                    </p:anim>
                                    <p:anim calcmode="lin" valueType="num">
                                      <p:cBhvr additive="base">
                                        <p:cTn id="10" dur="500"/>
                                        <p:tgtEl>
                                          <p:spTgt spid="598"/>
                                        </p:tgtEl>
                                        <p:attrNameLst>
                                          <p:attrName>ppt_y</p:attrName>
                                        </p:attrNameLst>
                                      </p:cBhvr>
                                      <p:tavLst>
                                        <p:tav tm="0">
                                          <p:val>
                                            <p:strVal val="ppt_y"/>
                                          </p:val>
                                        </p:tav>
                                        <p:tav tm="100000">
                                          <p:val>
                                            <p:strVal val="0-ppt_h/2"/>
                                          </p:val>
                                        </p:tav>
                                      </p:tavLst>
                                    </p:anim>
                                    <p:set>
                                      <p:cBhvr>
                                        <p:cTn id="11" dur="1" fill="hold">
                                          <p:stCondLst>
                                            <p:cond delay="499"/>
                                          </p:stCondLst>
                                        </p:cTn>
                                        <p:tgtEl>
                                          <p:spTgt spid="598"/>
                                        </p:tgtEl>
                                        <p:attrNameLst>
                                          <p:attrName>style.visibility</p:attrName>
                                        </p:attrNameLst>
                                      </p:cBhvr>
                                      <p:to>
                                        <p:strVal val="hidden"/>
                                      </p:to>
                                    </p:set>
                                  </p:childTnLst>
                                </p:cTn>
                              </p:par>
                            </p:childTnLst>
                          </p:cTn>
                        </p:par>
                        <p:par>
                          <p:cTn id="12" fill="hold">
                            <p:stCondLst>
                              <p:cond delay="1500"/>
                            </p:stCondLst>
                            <p:childTnLst>
                              <p:par>
                                <p:cTn id="13" presetID="31" presetClass="entr" presetSubtype="0" fill="hold" nodeType="afterEffect">
                                  <p:stCondLst>
                                    <p:cond delay="0"/>
                                  </p:stCondLst>
                                  <p:childTnLst>
                                    <p:set>
                                      <p:cBhvr>
                                        <p:cTn id="14" dur="1" fill="hold">
                                          <p:stCondLst>
                                            <p:cond delay="0"/>
                                          </p:stCondLst>
                                        </p:cTn>
                                        <p:tgtEl>
                                          <p:spTgt spid="948"/>
                                        </p:tgtEl>
                                        <p:attrNameLst>
                                          <p:attrName>style.visibility</p:attrName>
                                        </p:attrNameLst>
                                      </p:cBhvr>
                                      <p:to>
                                        <p:strVal val="visible"/>
                                      </p:to>
                                    </p:set>
                                    <p:anim calcmode="lin" valueType="num">
                                      <p:cBhvr>
                                        <p:cTn id="15" dur="1000" fill="hold"/>
                                        <p:tgtEl>
                                          <p:spTgt spid="948"/>
                                        </p:tgtEl>
                                        <p:attrNameLst>
                                          <p:attrName>ppt_w</p:attrName>
                                        </p:attrNameLst>
                                      </p:cBhvr>
                                      <p:tavLst>
                                        <p:tav tm="0">
                                          <p:val>
                                            <p:fltVal val="0"/>
                                          </p:val>
                                        </p:tav>
                                        <p:tav tm="100000">
                                          <p:val>
                                            <p:strVal val="#ppt_w"/>
                                          </p:val>
                                        </p:tav>
                                      </p:tavLst>
                                    </p:anim>
                                    <p:anim calcmode="lin" valueType="num">
                                      <p:cBhvr>
                                        <p:cTn id="16" dur="1000" fill="hold"/>
                                        <p:tgtEl>
                                          <p:spTgt spid="948"/>
                                        </p:tgtEl>
                                        <p:attrNameLst>
                                          <p:attrName>ppt_h</p:attrName>
                                        </p:attrNameLst>
                                      </p:cBhvr>
                                      <p:tavLst>
                                        <p:tav tm="0">
                                          <p:val>
                                            <p:fltVal val="0"/>
                                          </p:val>
                                        </p:tav>
                                        <p:tav tm="100000">
                                          <p:val>
                                            <p:strVal val="#ppt_h"/>
                                          </p:val>
                                        </p:tav>
                                      </p:tavLst>
                                    </p:anim>
                                    <p:anim calcmode="lin" valueType="num">
                                      <p:cBhvr>
                                        <p:cTn id="17" dur="1000" fill="hold"/>
                                        <p:tgtEl>
                                          <p:spTgt spid="948"/>
                                        </p:tgtEl>
                                        <p:attrNameLst>
                                          <p:attrName>style.rotation</p:attrName>
                                        </p:attrNameLst>
                                      </p:cBhvr>
                                      <p:tavLst>
                                        <p:tav tm="0">
                                          <p:val>
                                            <p:fltVal val="90"/>
                                          </p:val>
                                        </p:tav>
                                        <p:tav tm="100000">
                                          <p:val>
                                            <p:fltVal val="0"/>
                                          </p:val>
                                        </p:tav>
                                      </p:tavLst>
                                    </p:anim>
                                    <p:animEffect transition="in" filter="fade">
                                      <p:cBhvr>
                                        <p:cTn id="18" dur="1000"/>
                                        <p:tgtEl>
                                          <p:spTgt spid="948"/>
                                        </p:tgtEl>
                                      </p:cBhvr>
                                    </p:animEffect>
                                  </p:childTnLst>
                                </p:cTn>
                              </p:par>
                            </p:childTnLst>
                          </p:cTn>
                        </p:par>
                        <p:par>
                          <p:cTn id="19" fill="hold">
                            <p:stCondLst>
                              <p:cond delay="2500"/>
                            </p:stCondLst>
                            <p:childTnLst>
                              <p:par>
                                <p:cTn id="20" presetID="42" presetClass="path" presetSubtype="0" accel="50000" decel="50000" fill="hold" nodeType="afterEffect">
                                  <p:stCondLst>
                                    <p:cond delay="0"/>
                                  </p:stCondLst>
                                  <p:childTnLst>
                                    <p:animMotion origin="layout" path="M 4.72222E-6 -4.19753E-6 L 4.72222E-6 -0.44753 " pathEditMode="relative" rAng="0" ptsTypes="AA">
                                      <p:cBhvr>
                                        <p:cTn id="21" dur="2000" fill="hold"/>
                                        <p:tgtEl>
                                          <p:spTgt spid="938"/>
                                        </p:tgtEl>
                                        <p:attrNameLst>
                                          <p:attrName>ppt_x</p:attrName>
                                          <p:attrName>ppt_y</p:attrName>
                                        </p:attrNameLst>
                                      </p:cBhvr>
                                      <p:rCtr x="0" y="-22377"/>
                                    </p:animMotion>
                                  </p:childTnLst>
                                </p:cTn>
                              </p:par>
                            </p:childTnLst>
                          </p:cTn>
                        </p:par>
                        <p:par>
                          <p:cTn id="22" fill="hold">
                            <p:stCondLst>
                              <p:cond delay="4500"/>
                            </p:stCondLst>
                            <p:childTnLst>
                              <p:par>
                                <p:cTn id="23" presetID="42" presetClass="path" presetSubtype="0" accel="50000" decel="50000" fill="hold" nodeType="afterEffect">
                                  <p:stCondLst>
                                    <p:cond delay="0"/>
                                  </p:stCondLst>
                                  <p:childTnLst>
                                    <p:animMotion origin="layout" path="M 4.72222E-6 1.11111E-6 L 4.72222E-6 -0.46235 " pathEditMode="relative" rAng="0" ptsTypes="AA">
                                      <p:cBhvr>
                                        <p:cTn id="24" dur="2000" fill="hold"/>
                                        <p:tgtEl>
                                          <p:spTgt spid="943"/>
                                        </p:tgtEl>
                                        <p:attrNameLst>
                                          <p:attrName>ppt_x</p:attrName>
                                          <p:attrName>ppt_y</p:attrName>
                                        </p:attrNameLst>
                                      </p:cBhvr>
                                      <p:rCtr x="0" y="-23117"/>
                                    </p:animMotion>
                                  </p:childTnLst>
                                </p:cTn>
                              </p:par>
                            </p:childTnLst>
                          </p:cTn>
                        </p:par>
                        <p:par>
                          <p:cTn id="25" fill="hold">
                            <p:stCondLst>
                              <p:cond delay="6500"/>
                            </p:stCondLst>
                            <p:childTnLst>
                              <p:par>
                                <p:cTn id="26" presetID="42" presetClass="path" presetSubtype="0" accel="50000" decel="50000" fill="hold" nodeType="afterEffect">
                                  <p:stCondLst>
                                    <p:cond delay="0"/>
                                  </p:stCondLst>
                                  <p:childTnLst>
                                    <p:animMotion origin="layout" path="M 4.72222E-6 -0.44753 L 0.0684 -0.44753 " pathEditMode="relative" rAng="0" ptsTypes="AA">
                                      <p:cBhvr>
                                        <p:cTn id="27" dur="2000" fill="hold"/>
                                        <p:tgtEl>
                                          <p:spTgt spid="938"/>
                                        </p:tgtEl>
                                        <p:attrNameLst>
                                          <p:attrName>ppt_x</p:attrName>
                                          <p:attrName>ppt_y</p:attrName>
                                        </p:attrNameLst>
                                      </p:cBhvr>
                                      <p:rCtr x="3420" y="0"/>
                                    </p:animMotion>
                                  </p:childTnLst>
                                </p:cTn>
                              </p:par>
                            </p:childTnLst>
                          </p:cTn>
                        </p:par>
                        <p:par>
                          <p:cTn id="28" fill="hold">
                            <p:stCondLst>
                              <p:cond delay="8500"/>
                            </p:stCondLst>
                            <p:childTnLst>
                              <p:par>
                                <p:cTn id="29" presetID="22" presetClass="exit" presetSubtype="4" fill="hold" nodeType="afterEffect">
                                  <p:stCondLst>
                                    <p:cond delay="0"/>
                                  </p:stCondLst>
                                  <p:childTnLst>
                                    <p:animEffect transition="out" filter="wipe(down)">
                                      <p:cBhvr>
                                        <p:cTn id="30" dur="500"/>
                                        <p:tgtEl>
                                          <p:spTgt spid="922"/>
                                        </p:tgtEl>
                                      </p:cBhvr>
                                    </p:animEffect>
                                    <p:set>
                                      <p:cBhvr>
                                        <p:cTn id="31" dur="1" fill="hold">
                                          <p:stCondLst>
                                            <p:cond delay="499"/>
                                          </p:stCondLst>
                                        </p:cTn>
                                        <p:tgtEl>
                                          <p:spTgt spid="922"/>
                                        </p:tgtEl>
                                        <p:attrNameLst>
                                          <p:attrName>style.visibility</p:attrName>
                                        </p:attrNameLst>
                                      </p:cBhvr>
                                      <p:to>
                                        <p:strVal val="hidden"/>
                                      </p:to>
                                    </p:set>
                                  </p:childTnLst>
                                </p:cTn>
                              </p:par>
                            </p:childTnLst>
                          </p:cTn>
                        </p:par>
                        <p:par>
                          <p:cTn id="32" fill="hold">
                            <p:stCondLst>
                              <p:cond delay="9000"/>
                            </p:stCondLst>
                            <p:childTnLst>
                              <p:par>
                                <p:cTn id="33" presetID="22" presetClass="entr" presetSubtype="4" fill="hold" nodeType="afterEffect">
                                  <p:stCondLst>
                                    <p:cond delay="0"/>
                                  </p:stCondLst>
                                  <p:childTnLst>
                                    <p:set>
                                      <p:cBhvr>
                                        <p:cTn id="34" dur="1" fill="hold">
                                          <p:stCondLst>
                                            <p:cond delay="0"/>
                                          </p:stCondLst>
                                        </p:cTn>
                                        <p:tgtEl>
                                          <p:spTgt spid="966"/>
                                        </p:tgtEl>
                                        <p:attrNameLst>
                                          <p:attrName>style.visibility</p:attrName>
                                        </p:attrNameLst>
                                      </p:cBhvr>
                                      <p:to>
                                        <p:strVal val="visible"/>
                                      </p:to>
                                    </p:set>
                                    <p:animEffect transition="in" filter="wipe(down)">
                                      <p:cBhvr>
                                        <p:cTn id="35" dur="500"/>
                                        <p:tgtEl>
                                          <p:spTgt spid="966"/>
                                        </p:tgtEl>
                                      </p:cBhvr>
                                    </p:animEffect>
                                  </p:childTnLst>
                                </p:cTn>
                              </p:par>
                            </p:childTnLst>
                          </p:cTn>
                        </p:par>
                        <p:par>
                          <p:cTn id="36" fill="hold">
                            <p:stCondLst>
                              <p:cond delay="9500"/>
                            </p:stCondLst>
                            <p:childTnLst>
                              <p:par>
                                <p:cTn id="37" presetID="42" presetClass="path" presetSubtype="0" accel="50000" decel="50000" fill="hold" nodeType="afterEffect">
                                  <p:stCondLst>
                                    <p:cond delay="0"/>
                                  </p:stCondLst>
                                  <p:childTnLst>
                                    <p:animMotion origin="layout" path="M 0.09305 -0.44506 L 0.10243 -0.32469 " pathEditMode="relative" rAng="0" ptsTypes="AA">
                                      <p:cBhvr>
                                        <p:cTn id="38" dur="2000" fill="hold"/>
                                        <p:tgtEl>
                                          <p:spTgt spid="938"/>
                                        </p:tgtEl>
                                        <p:attrNameLst>
                                          <p:attrName>ppt_x</p:attrName>
                                          <p:attrName>ppt_y</p:attrName>
                                        </p:attrNameLst>
                                      </p:cBhvr>
                                      <p:rCtr x="469" y="6019"/>
                                    </p:animMotion>
                                  </p:childTnLst>
                                </p:cTn>
                              </p:par>
                            </p:childTnLst>
                          </p:cTn>
                        </p:par>
                        <p:par>
                          <p:cTn id="39" fill="hold">
                            <p:stCondLst>
                              <p:cond delay="11500"/>
                            </p:stCondLst>
                            <p:childTnLst>
                              <p:par>
                                <p:cTn id="40" presetID="42" presetClass="path" presetSubtype="0" accel="50000" decel="50000" fill="hold" nodeType="afterEffect">
                                  <p:stCondLst>
                                    <p:cond delay="0"/>
                                  </p:stCondLst>
                                  <p:childTnLst>
                                    <p:animMotion origin="layout" path="M 4.72222E-6 -0.46235 L 4.72222E-6 -0.60556 " pathEditMode="relative" rAng="0" ptsTypes="AA">
                                      <p:cBhvr>
                                        <p:cTn id="41" dur="2000" fill="hold"/>
                                        <p:tgtEl>
                                          <p:spTgt spid="943"/>
                                        </p:tgtEl>
                                        <p:attrNameLst>
                                          <p:attrName>ppt_x</p:attrName>
                                          <p:attrName>ppt_y</p:attrName>
                                        </p:attrNameLst>
                                      </p:cBhvr>
                                      <p:rCtr x="0" y="-7160"/>
                                    </p:animMotion>
                                  </p:childTnLst>
                                </p:cTn>
                              </p:par>
                            </p:childTnLst>
                          </p:cTn>
                        </p:par>
                        <p:par>
                          <p:cTn id="42" fill="hold">
                            <p:stCondLst>
                              <p:cond delay="13500"/>
                            </p:stCondLst>
                            <p:childTnLst>
                              <p:par>
                                <p:cTn id="43" presetID="1" presetClass="entr" presetSubtype="0" fill="hold" grpId="0" nodeType="afterEffect">
                                  <p:stCondLst>
                                    <p:cond delay="0"/>
                                  </p:stCondLst>
                                  <p:childTnLst>
                                    <p:set>
                                      <p:cBhvr>
                                        <p:cTn id="44" dur="1" fill="hold">
                                          <p:stCondLst>
                                            <p:cond delay="0"/>
                                          </p:stCondLst>
                                        </p:cTn>
                                        <p:tgtEl>
                                          <p:spTgt spid="964"/>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88889E-6 3.58025E-6 L 0.00538 0.13024 " pathEditMode="relative" rAng="0" ptsTypes="AA">
                                      <p:cBhvr>
                                        <p:cTn id="46" dur="2000" fill="hold"/>
                                        <p:tgtEl>
                                          <p:spTgt spid="710"/>
                                        </p:tgtEl>
                                        <p:attrNameLst>
                                          <p:attrName>ppt_x</p:attrName>
                                          <p:attrName>ppt_y</p:attrName>
                                        </p:attrNameLst>
                                      </p:cBhvr>
                                      <p:rCtr x="260" y="6512"/>
                                    </p:animMotion>
                                  </p:childTnLst>
                                </p:cTn>
                              </p:par>
                            </p:childTnLst>
                          </p:cTn>
                        </p:par>
                        <p:par>
                          <p:cTn id="47" fill="hold">
                            <p:stCondLst>
                              <p:cond delay="15500"/>
                            </p:stCondLst>
                            <p:childTnLst>
                              <p:par>
                                <p:cTn id="48" presetID="42" presetClass="path" presetSubtype="0" accel="50000" decel="50000" fill="hold" nodeType="afterEffect">
                                  <p:stCondLst>
                                    <p:cond delay="0"/>
                                  </p:stCondLst>
                                  <p:childTnLst>
                                    <p:animMotion origin="layout" path="M 0.00538 0.13024 L 0.06718 0.13271 " pathEditMode="relative" rAng="0" ptsTypes="AA">
                                      <p:cBhvr>
                                        <p:cTn id="49" dur="1300" fill="hold"/>
                                        <p:tgtEl>
                                          <p:spTgt spid="710"/>
                                        </p:tgtEl>
                                        <p:attrNameLst>
                                          <p:attrName>ppt_x</p:attrName>
                                          <p:attrName>ppt_y</p:attrName>
                                        </p:attrNameLst>
                                      </p:cBhvr>
                                      <p:rCtr x="3090" y="123"/>
                                    </p:animMotion>
                                  </p:childTnLst>
                                </p:cTn>
                              </p:par>
                            </p:childTnLst>
                          </p:cTn>
                        </p:par>
                        <p:par>
                          <p:cTn id="50" fill="hold">
                            <p:stCondLst>
                              <p:cond delay="16800"/>
                            </p:stCondLst>
                            <p:childTnLst>
                              <p:par>
                                <p:cTn id="51" presetID="42" presetClass="path" presetSubtype="0" accel="50000" decel="50000" fill="hold" nodeType="afterEffect">
                                  <p:stCondLst>
                                    <p:cond delay="0"/>
                                  </p:stCondLst>
                                  <p:childTnLst>
                                    <p:animMotion origin="layout" path="M 4.72222E-6 -0.60556 L 0.0684 -0.60556 " pathEditMode="relative" rAng="0" ptsTypes="AA">
                                      <p:cBhvr>
                                        <p:cTn id="52" dur="2000" fill="hold"/>
                                        <p:tgtEl>
                                          <p:spTgt spid="943"/>
                                        </p:tgtEl>
                                        <p:attrNameLst>
                                          <p:attrName>ppt_x</p:attrName>
                                          <p:attrName>ppt_y</p:attrName>
                                        </p:attrNameLst>
                                      </p:cBhvr>
                                      <p:rCtr x="3420" y="0"/>
                                    </p:animMotion>
                                  </p:childTnLst>
                                </p:cTn>
                              </p:par>
                            </p:childTnLst>
                          </p:cTn>
                        </p:par>
                        <p:par>
                          <p:cTn id="53" fill="hold">
                            <p:stCondLst>
                              <p:cond delay="18800"/>
                            </p:stCondLst>
                            <p:childTnLst>
                              <p:par>
                                <p:cTn id="54" presetID="42" presetClass="path" presetSubtype="0" accel="50000" decel="50000" fill="hold" nodeType="afterEffect">
                                  <p:stCondLst>
                                    <p:cond delay="0"/>
                                  </p:stCondLst>
                                  <p:childTnLst>
                                    <p:animMotion origin="layout" path="M 0.06718 0.13271 L 0.3618 0.1324 " pathEditMode="relative" rAng="0" ptsTypes="AA">
                                      <p:cBhvr>
                                        <p:cTn id="55" dur="2000" fill="hold"/>
                                        <p:tgtEl>
                                          <p:spTgt spid="710"/>
                                        </p:tgtEl>
                                        <p:attrNameLst>
                                          <p:attrName>ppt_x</p:attrName>
                                          <p:attrName>ppt_y</p:attrName>
                                        </p:attrNameLst>
                                      </p:cBhvr>
                                      <p:rCtr x="14722" y="-31"/>
                                    </p:animMotion>
                                  </p:childTnLst>
                                </p:cTn>
                              </p:par>
                              <p:par>
                                <p:cTn id="56" presetID="42" presetClass="path" presetSubtype="0" accel="50000" decel="50000" fill="hold" nodeType="withEffect">
                                  <p:stCondLst>
                                    <p:cond delay="0"/>
                                  </p:stCondLst>
                                  <p:childTnLst>
                                    <p:animMotion origin="layout" path="M 0.0684 -0.60556 L 0.36527 -0.60401 " pathEditMode="relative" rAng="0" ptsTypes="AA">
                                      <p:cBhvr>
                                        <p:cTn id="57" dur="2000" fill="hold"/>
                                        <p:tgtEl>
                                          <p:spTgt spid="943"/>
                                        </p:tgtEl>
                                        <p:attrNameLst>
                                          <p:attrName>ppt_x</p:attrName>
                                          <p:attrName>ppt_y</p:attrName>
                                        </p:attrNameLst>
                                      </p:cBhvr>
                                      <p:rCtr x="14844" y="62"/>
                                    </p:animMotion>
                                  </p:childTnLst>
                                </p:cTn>
                              </p:par>
                            </p:childTnLst>
                          </p:cTn>
                        </p:par>
                        <p:par>
                          <p:cTn id="58" fill="hold">
                            <p:stCondLst>
                              <p:cond delay="20800"/>
                            </p:stCondLst>
                            <p:childTnLst>
                              <p:par>
                                <p:cTn id="59" presetID="42" presetClass="path" presetSubtype="0" accel="50000" decel="50000" fill="hold" nodeType="afterEffect">
                                  <p:stCondLst>
                                    <p:cond delay="0"/>
                                  </p:stCondLst>
                                  <p:childTnLst>
                                    <p:animMotion origin="layout" path="M 0.36527 -0.60401 L 0.36527 -0.48549 " pathEditMode="relative" rAng="0" ptsTypes="AA">
                                      <p:cBhvr>
                                        <p:cTn id="60" dur="2000" fill="hold"/>
                                        <p:tgtEl>
                                          <p:spTgt spid="943"/>
                                        </p:tgtEl>
                                        <p:attrNameLst>
                                          <p:attrName>ppt_x</p:attrName>
                                          <p:attrName>ppt_y</p:attrName>
                                        </p:attrNameLst>
                                      </p:cBhvr>
                                      <p:rCtr x="0" y="5926"/>
                                    </p:animMotion>
                                  </p:childTnLst>
                                </p:cTn>
                              </p:par>
                            </p:childTnLst>
                          </p:cTn>
                        </p:par>
                        <p:par>
                          <p:cTn id="61" fill="hold">
                            <p:stCondLst>
                              <p:cond delay="22800"/>
                            </p:stCondLst>
                            <p:childTnLst>
                              <p:par>
                                <p:cTn id="62" presetID="1" presetClass="entr" presetSubtype="0" fill="hold" grpId="0" nodeType="afterEffect">
                                  <p:stCondLst>
                                    <p:cond delay="0"/>
                                  </p:stCondLst>
                                  <p:childTnLst>
                                    <p:set>
                                      <p:cBhvr>
                                        <p:cTn id="63" dur="1" fill="hold">
                                          <p:stCondLst>
                                            <p:cond delay="0"/>
                                          </p:stCondLst>
                                        </p:cTn>
                                        <p:tgtEl>
                                          <p:spTgt spid="965"/>
                                        </p:tgtEl>
                                        <p:attrNameLst>
                                          <p:attrName>style.visibility</p:attrName>
                                        </p:attrNameLst>
                                      </p:cBhvr>
                                      <p:to>
                                        <p:strVal val="visible"/>
                                      </p:to>
                                    </p:set>
                                  </p:childTnLst>
                                </p:cTn>
                              </p:par>
                            </p:childTnLst>
                          </p:cTn>
                        </p:par>
                        <p:par>
                          <p:cTn id="64" fill="hold">
                            <p:stCondLst>
                              <p:cond delay="22800"/>
                            </p:stCondLst>
                            <p:childTnLst>
                              <p:par>
                                <p:cTn id="65" presetID="0" presetClass="path" presetSubtype="0" accel="50000" decel="50000" fill="hold" nodeType="afterEffect">
                                  <p:stCondLst>
                                    <p:cond delay="1000"/>
                                  </p:stCondLst>
                                  <p:childTnLst>
                                    <p:animMotion origin="layout" path="M 0.3618 0.1324 L 0.00538 0.12839 L 3.88889E-6 -0.00155 " pathEditMode="relative" rAng="0" ptsTypes="AAA">
                                      <p:cBhvr>
                                        <p:cTn id="66" dur="2500" fill="hold"/>
                                        <p:tgtEl>
                                          <p:spTgt spid="710"/>
                                        </p:tgtEl>
                                        <p:attrNameLst>
                                          <p:attrName>ppt_x</p:attrName>
                                          <p:attrName>ppt_y</p:attrName>
                                        </p:attrNameLst>
                                      </p:cBhvr>
                                      <p:rCtr x="-18090" y="-6698"/>
                                    </p:animMotion>
                                  </p:childTnLst>
                                </p:cTn>
                              </p:par>
                            </p:childTnLst>
                          </p:cTn>
                        </p:par>
                        <p:par>
                          <p:cTn id="67" fill="hold">
                            <p:stCondLst>
                              <p:cond delay="26300"/>
                            </p:stCondLst>
                            <p:childTnLst>
                              <p:par>
                                <p:cTn id="68" presetID="22" presetClass="exit" presetSubtype="4" fill="hold" nodeType="afterEffect">
                                  <p:stCondLst>
                                    <p:cond delay="0"/>
                                  </p:stCondLst>
                                  <p:childTnLst>
                                    <p:animEffect transition="out" filter="wipe(down)">
                                      <p:cBhvr>
                                        <p:cTn id="69" dur="500"/>
                                        <p:tgtEl>
                                          <p:spTgt spid="966"/>
                                        </p:tgtEl>
                                      </p:cBhvr>
                                    </p:animEffect>
                                    <p:set>
                                      <p:cBhvr>
                                        <p:cTn id="70" dur="1" fill="hold">
                                          <p:stCondLst>
                                            <p:cond delay="499"/>
                                          </p:stCondLst>
                                        </p:cTn>
                                        <p:tgtEl>
                                          <p:spTgt spid="966"/>
                                        </p:tgtEl>
                                        <p:attrNameLst>
                                          <p:attrName>style.visibility</p:attrName>
                                        </p:attrNameLst>
                                      </p:cBhvr>
                                      <p:to>
                                        <p:strVal val="hidden"/>
                                      </p:to>
                                    </p:set>
                                  </p:childTnLst>
                                </p:cTn>
                              </p:par>
                            </p:childTnLst>
                          </p:cTn>
                        </p:par>
                        <p:par>
                          <p:cTn id="71" fill="hold">
                            <p:stCondLst>
                              <p:cond delay="26800"/>
                            </p:stCondLst>
                            <p:childTnLst>
                              <p:par>
                                <p:cTn id="72" presetID="22" presetClass="entr" presetSubtype="4" fill="hold" nodeType="afterEffect">
                                  <p:stCondLst>
                                    <p:cond delay="0"/>
                                  </p:stCondLst>
                                  <p:childTnLst>
                                    <p:set>
                                      <p:cBhvr>
                                        <p:cTn id="73" dur="1" fill="hold">
                                          <p:stCondLst>
                                            <p:cond delay="0"/>
                                          </p:stCondLst>
                                        </p:cTn>
                                        <p:tgtEl>
                                          <p:spTgt spid="922"/>
                                        </p:tgtEl>
                                        <p:attrNameLst>
                                          <p:attrName>style.visibility</p:attrName>
                                        </p:attrNameLst>
                                      </p:cBhvr>
                                      <p:to>
                                        <p:strVal val="visible"/>
                                      </p:to>
                                    </p:set>
                                    <p:animEffect transition="in" filter="wipe(down)">
                                      <p:cBhvr>
                                        <p:cTn id="74" dur="500"/>
                                        <p:tgtEl>
                                          <p:spTgt spid="922"/>
                                        </p:tgtEl>
                                      </p:cBhvr>
                                    </p:animEffect>
                                  </p:childTnLst>
                                </p:cTn>
                              </p:par>
                            </p:childTnLst>
                          </p:cTn>
                        </p:par>
                        <p:par>
                          <p:cTn id="75" fill="hold">
                            <p:stCondLst>
                              <p:cond delay="27300"/>
                            </p:stCondLst>
                            <p:childTnLst>
                              <p:par>
                                <p:cTn id="76" presetID="50" presetClass="path" presetSubtype="0" accel="50000" decel="50000" fill="hold" nodeType="afterEffect">
                                  <p:stCondLst>
                                    <p:cond delay="0"/>
                                  </p:stCondLst>
                                  <p:childTnLst>
                                    <p:animMotion origin="layout" path="M -2.77556E-17 3.58025E-6 L 0.09514 3.58025E-6 C 0.13785 3.58025E-6 0.19045 0.04321 0.19045 0.07901 L 0.19045 0.15864 " pathEditMode="relative" rAng="0" ptsTypes="AAAA">
                                      <p:cBhvr>
                                        <p:cTn id="77" dur="2000" fill="hold"/>
                                        <p:tgtEl>
                                          <p:spTgt spid="567"/>
                                        </p:tgtEl>
                                        <p:attrNameLst>
                                          <p:attrName>ppt_x</p:attrName>
                                          <p:attrName>ppt_y</p:attrName>
                                        </p:attrNameLst>
                                      </p:cBhvr>
                                      <p:rCtr x="9514" y="7932"/>
                                    </p:animMotion>
                                  </p:childTnLst>
                                </p:cTn>
                              </p:par>
                            </p:childTnLst>
                          </p:cTn>
                        </p:par>
                        <p:par>
                          <p:cTn id="78" fill="hold">
                            <p:stCondLst>
                              <p:cond delay="29300"/>
                            </p:stCondLst>
                            <p:childTnLst>
                              <p:par>
                                <p:cTn id="79" presetID="22" presetClass="exit" presetSubtype="4" fill="hold" nodeType="afterEffect">
                                  <p:stCondLst>
                                    <p:cond delay="0"/>
                                  </p:stCondLst>
                                  <p:childTnLst>
                                    <p:animEffect transition="out" filter="wipe(down)">
                                      <p:cBhvr>
                                        <p:cTn id="80" dur="500"/>
                                        <p:tgtEl>
                                          <p:spTgt spid="1107"/>
                                        </p:tgtEl>
                                      </p:cBhvr>
                                    </p:animEffect>
                                    <p:set>
                                      <p:cBhvr>
                                        <p:cTn id="81" dur="1" fill="hold">
                                          <p:stCondLst>
                                            <p:cond delay="499"/>
                                          </p:stCondLst>
                                        </p:cTn>
                                        <p:tgtEl>
                                          <p:spTgt spid="1107"/>
                                        </p:tgtEl>
                                        <p:attrNameLst>
                                          <p:attrName>style.visibility</p:attrName>
                                        </p:attrNameLst>
                                      </p:cBhvr>
                                      <p:to>
                                        <p:strVal val="hidden"/>
                                      </p:to>
                                    </p:set>
                                  </p:childTnLst>
                                </p:cTn>
                              </p:par>
                            </p:childTnLst>
                          </p:cTn>
                        </p:par>
                        <p:par>
                          <p:cTn id="82" fill="hold">
                            <p:stCondLst>
                              <p:cond delay="29800"/>
                            </p:stCondLst>
                            <p:childTnLst>
                              <p:par>
                                <p:cTn id="83" presetID="22" presetClass="entr" presetSubtype="4" fill="hold" nodeType="afterEffect">
                                  <p:stCondLst>
                                    <p:cond delay="0"/>
                                  </p:stCondLst>
                                  <p:childTnLst>
                                    <p:set>
                                      <p:cBhvr>
                                        <p:cTn id="84" dur="1" fill="hold">
                                          <p:stCondLst>
                                            <p:cond delay="0"/>
                                          </p:stCondLst>
                                        </p:cTn>
                                        <p:tgtEl>
                                          <p:spTgt spid="1108"/>
                                        </p:tgtEl>
                                        <p:attrNameLst>
                                          <p:attrName>style.visibility</p:attrName>
                                        </p:attrNameLst>
                                      </p:cBhvr>
                                      <p:to>
                                        <p:strVal val="visible"/>
                                      </p:to>
                                    </p:set>
                                    <p:animEffect transition="in" filter="wipe(down)">
                                      <p:cBhvr>
                                        <p:cTn id="85" dur="500"/>
                                        <p:tgtEl>
                                          <p:spTgt spid="1108"/>
                                        </p:tgtEl>
                                      </p:cBhvr>
                                    </p:animEffect>
                                  </p:childTnLst>
                                </p:cTn>
                              </p:par>
                            </p:childTnLst>
                          </p:cTn>
                        </p:par>
                        <p:par>
                          <p:cTn id="86" fill="hold">
                            <p:stCondLst>
                              <p:cond delay="30300"/>
                            </p:stCondLst>
                            <p:childTnLst>
                              <p:par>
                                <p:cTn id="87" presetID="22" presetClass="exit" presetSubtype="4" fill="hold" nodeType="afterEffect">
                                  <p:stCondLst>
                                    <p:cond delay="0"/>
                                  </p:stCondLst>
                                  <p:childTnLst>
                                    <p:animEffect transition="out" filter="wipe(down)">
                                      <p:cBhvr>
                                        <p:cTn id="88" dur="500"/>
                                        <p:tgtEl>
                                          <p:spTgt spid="1109"/>
                                        </p:tgtEl>
                                      </p:cBhvr>
                                    </p:animEffect>
                                    <p:set>
                                      <p:cBhvr>
                                        <p:cTn id="89" dur="1" fill="hold">
                                          <p:stCondLst>
                                            <p:cond delay="499"/>
                                          </p:stCondLst>
                                        </p:cTn>
                                        <p:tgtEl>
                                          <p:spTgt spid="1109"/>
                                        </p:tgtEl>
                                        <p:attrNameLst>
                                          <p:attrName>style.visibility</p:attrName>
                                        </p:attrNameLst>
                                      </p:cBhvr>
                                      <p:to>
                                        <p:strVal val="hidden"/>
                                      </p:to>
                                    </p:set>
                                  </p:childTnLst>
                                </p:cTn>
                              </p:par>
                            </p:childTnLst>
                          </p:cTn>
                        </p:par>
                        <p:par>
                          <p:cTn id="90" fill="hold">
                            <p:stCondLst>
                              <p:cond delay="30800"/>
                            </p:stCondLst>
                            <p:childTnLst>
                              <p:par>
                                <p:cTn id="91" presetID="22" presetClass="entr" presetSubtype="4" fill="hold" nodeType="afterEffect">
                                  <p:stCondLst>
                                    <p:cond delay="0"/>
                                  </p:stCondLst>
                                  <p:childTnLst>
                                    <p:set>
                                      <p:cBhvr>
                                        <p:cTn id="92" dur="1" fill="hold">
                                          <p:stCondLst>
                                            <p:cond delay="0"/>
                                          </p:stCondLst>
                                        </p:cTn>
                                        <p:tgtEl>
                                          <p:spTgt spid="1110"/>
                                        </p:tgtEl>
                                        <p:attrNameLst>
                                          <p:attrName>style.visibility</p:attrName>
                                        </p:attrNameLst>
                                      </p:cBhvr>
                                      <p:to>
                                        <p:strVal val="visible"/>
                                      </p:to>
                                    </p:set>
                                    <p:animEffect transition="in" filter="wipe(down)">
                                      <p:cBhvr>
                                        <p:cTn id="93" dur="500"/>
                                        <p:tgtEl>
                                          <p:spTgt spid="1110"/>
                                        </p:tgtEl>
                                      </p:cBhvr>
                                    </p:animEffect>
                                  </p:childTnLst>
                                </p:cTn>
                              </p:par>
                            </p:childTnLst>
                          </p:cTn>
                        </p:par>
                        <p:par>
                          <p:cTn id="94" fill="hold">
                            <p:stCondLst>
                              <p:cond delay="31300"/>
                            </p:stCondLst>
                            <p:childTnLst>
                              <p:par>
                                <p:cTn id="95" presetID="50" presetClass="path" presetSubtype="0" accel="50000" decel="50000" fill="hold" nodeType="afterEffect">
                                  <p:stCondLst>
                                    <p:cond delay="0"/>
                                  </p:stCondLst>
                                  <p:childTnLst>
                                    <p:animMotion origin="layout" path="M 0.19045 0.15864 L 0.14896 0.15864 C 0.13056 0.15864 0.10781 0.10586 0.10781 0.06389 L 0.10781 -0.03025 " pathEditMode="relative" rAng="0" ptsTypes="AAAA">
                                      <p:cBhvr>
                                        <p:cTn id="96" dur="2000" fill="hold"/>
                                        <p:tgtEl>
                                          <p:spTgt spid="567"/>
                                        </p:tgtEl>
                                        <p:attrNameLst>
                                          <p:attrName>ppt_x</p:attrName>
                                          <p:attrName>ppt_y</p:attrName>
                                        </p:attrNameLst>
                                      </p:cBhvr>
                                      <p:rCtr x="-4132" y="-9444"/>
                                    </p:animMotion>
                                  </p:childTnLst>
                                </p:cTn>
                              </p:par>
                            </p:childTnLst>
                          </p:cTn>
                        </p:par>
                        <p:par>
                          <p:cTn id="97" fill="hold">
                            <p:stCondLst>
                              <p:cond delay="33300"/>
                            </p:stCondLst>
                            <p:childTnLst>
                              <p:par>
                                <p:cTn id="98" presetID="1" presetClass="exit" presetSubtype="0" fill="hold" nodeType="afterEffect">
                                  <p:stCondLst>
                                    <p:cond delay="0"/>
                                  </p:stCondLst>
                                  <p:childTnLst>
                                    <p:set>
                                      <p:cBhvr>
                                        <p:cTn id="99" dur="1" fill="hold">
                                          <p:stCondLst>
                                            <p:cond delay="0"/>
                                          </p:stCondLst>
                                        </p:cTn>
                                        <p:tgtEl>
                                          <p:spTgt spid="685"/>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928"/>
                                        </p:tgtEl>
                                        <p:attrNameLst>
                                          <p:attrName>style.visibility</p:attrName>
                                        </p:attrNameLst>
                                      </p:cBhvr>
                                      <p:to>
                                        <p:strVal val="hidden"/>
                                      </p:to>
                                    </p:set>
                                  </p:childTnLst>
                                </p:cTn>
                              </p:par>
                            </p:childTnLst>
                          </p:cTn>
                        </p:par>
                        <p:par>
                          <p:cTn id="102" fill="hold">
                            <p:stCondLst>
                              <p:cond delay="33300"/>
                            </p:stCondLst>
                            <p:childTnLst>
                              <p:par>
                                <p:cTn id="103" presetID="42" presetClass="path" presetSubtype="0" accel="50000" decel="50000" fill="hold" nodeType="afterEffect">
                                  <p:stCondLst>
                                    <p:cond delay="0"/>
                                  </p:stCondLst>
                                  <p:childTnLst>
                                    <p:animMotion origin="layout" path="M 0.10781 -0.03025 L 0.15677 -0.03025 " pathEditMode="relative" rAng="0" ptsTypes="AA">
                                      <p:cBhvr>
                                        <p:cTn id="104" dur="2000" fill="hold"/>
                                        <p:tgtEl>
                                          <p:spTgt spid="567"/>
                                        </p:tgtEl>
                                        <p:attrNameLst>
                                          <p:attrName>ppt_x</p:attrName>
                                          <p:attrName>ppt_y</p:attrName>
                                        </p:attrNameLst>
                                      </p:cBhvr>
                                      <p:rCtr x="2448" y="0"/>
                                    </p:animMotion>
                                  </p:childTnLst>
                                </p:cTn>
                              </p:par>
                            </p:childTnLst>
                          </p:cTn>
                        </p:par>
                        <p:par>
                          <p:cTn id="105" fill="hold">
                            <p:stCondLst>
                              <p:cond delay="35300"/>
                            </p:stCondLst>
                            <p:childTnLst>
                              <p:par>
                                <p:cTn id="106" presetID="1" presetClass="exit" presetSubtype="0" fill="hold" nodeType="afterEffect">
                                  <p:stCondLst>
                                    <p:cond delay="0"/>
                                  </p:stCondLst>
                                  <p:childTnLst>
                                    <p:set>
                                      <p:cBhvr>
                                        <p:cTn id="107" dur="1" fill="hold">
                                          <p:stCondLst>
                                            <p:cond delay="0"/>
                                          </p:stCondLst>
                                        </p:cTn>
                                        <p:tgtEl>
                                          <p:spTgt spid="736"/>
                                        </p:tgtEl>
                                        <p:attrNameLst>
                                          <p:attrName>style.visibility</p:attrName>
                                        </p:attrNameLst>
                                      </p:cBhvr>
                                      <p:to>
                                        <p:strVal val="hidden"/>
                                      </p:to>
                                    </p:set>
                                  </p:childTnLst>
                                </p:cTn>
                              </p:par>
                              <p:par>
                                <p:cTn id="108" presetID="1" presetClass="exit" presetSubtype="0" fill="hold" grpId="0" nodeType="withEffect">
                                  <p:stCondLst>
                                    <p:cond delay="0"/>
                                  </p:stCondLst>
                                  <p:childTnLst>
                                    <p:set>
                                      <p:cBhvr>
                                        <p:cTn id="109" dur="1" fill="hold">
                                          <p:stCondLst>
                                            <p:cond delay="0"/>
                                          </p:stCondLst>
                                        </p:cTn>
                                        <p:tgtEl>
                                          <p:spTgt spid="929"/>
                                        </p:tgtEl>
                                        <p:attrNameLst>
                                          <p:attrName>style.visibility</p:attrName>
                                        </p:attrNameLst>
                                      </p:cBhvr>
                                      <p:to>
                                        <p:strVal val="hidden"/>
                                      </p:to>
                                    </p:set>
                                  </p:childTnLst>
                                </p:cTn>
                              </p:par>
                            </p:childTnLst>
                          </p:cTn>
                        </p:par>
                        <p:par>
                          <p:cTn id="110" fill="hold">
                            <p:stCondLst>
                              <p:cond delay="35300"/>
                            </p:stCondLst>
                            <p:childTnLst>
                              <p:par>
                                <p:cTn id="111" presetID="50" presetClass="path" presetSubtype="0" accel="50000" decel="50000" fill="hold" nodeType="afterEffect">
                                  <p:stCondLst>
                                    <p:cond delay="0"/>
                                  </p:stCondLst>
                                  <p:childTnLst>
                                    <p:animMotion origin="layout" path="M 0.15677 -0.03025 L 0.175 -0.03025 C 0.18299 -0.03025 0.19375 -0.00124 0.19375 0.02222 L 0.19375 0.07592 " pathEditMode="relative" rAng="0" ptsTypes="AAAA">
                                      <p:cBhvr>
                                        <p:cTn id="112" dur="2000" fill="hold"/>
                                        <p:tgtEl>
                                          <p:spTgt spid="567"/>
                                        </p:tgtEl>
                                        <p:attrNameLst>
                                          <p:attrName>ppt_x</p:attrName>
                                          <p:attrName>ppt_y</p:attrName>
                                        </p:attrNameLst>
                                      </p:cBhvr>
                                      <p:rCtr x="1840" y="5309"/>
                                    </p:animMotion>
                                  </p:childTnLst>
                                </p:cTn>
                              </p:par>
                            </p:childTnLst>
                          </p:cTn>
                        </p:par>
                        <p:par>
                          <p:cTn id="113" fill="hold">
                            <p:stCondLst>
                              <p:cond delay="37300"/>
                            </p:stCondLst>
                            <p:childTnLst>
                              <p:par>
                                <p:cTn id="114" presetID="1" presetClass="entr" presetSubtype="0" fill="hold" nodeType="afterEffect">
                                  <p:stCondLst>
                                    <p:cond delay="0"/>
                                  </p:stCondLst>
                                  <p:childTnLst>
                                    <p:set>
                                      <p:cBhvr>
                                        <p:cTn id="115" dur="1" fill="hold">
                                          <p:stCondLst>
                                            <p:cond delay="0"/>
                                          </p:stCondLst>
                                        </p:cTn>
                                        <p:tgtEl>
                                          <p:spTgt spid="96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013"/>
                                        </p:tgtEl>
                                        <p:attrNameLst>
                                          <p:attrName>style.visibility</p:attrName>
                                        </p:attrNameLst>
                                      </p:cBhvr>
                                      <p:to>
                                        <p:strVal val="visible"/>
                                      </p:to>
                                    </p:set>
                                  </p:childTnLst>
                                </p:cTn>
                              </p:par>
                            </p:childTnLst>
                          </p:cTn>
                        </p:par>
                        <p:par>
                          <p:cTn id="118" fill="hold">
                            <p:stCondLst>
                              <p:cond delay="37300"/>
                            </p:stCondLst>
                            <p:childTnLst>
                              <p:par>
                                <p:cTn id="119" presetID="1" presetClass="entr" presetSubtype="0" fill="hold" nodeType="afterEffect">
                                  <p:stCondLst>
                                    <p:cond delay="0"/>
                                  </p:stCondLst>
                                  <p:childTnLst>
                                    <p:set>
                                      <p:cBhvr>
                                        <p:cTn id="120" dur="1" fill="hold">
                                          <p:stCondLst>
                                            <p:cond delay="0"/>
                                          </p:stCondLst>
                                        </p:cTn>
                                        <p:tgtEl>
                                          <p:spTgt spid="99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14"/>
                                        </p:tgtEl>
                                        <p:attrNameLst>
                                          <p:attrName>style.visibility</p:attrName>
                                        </p:attrNameLst>
                                      </p:cBhvr>
                                      <p:to>
                                        <p:strVal val="visible"/>
                                      </p:to>
                                    </p:set>
                                  </p:childTnLst>
                                </p:cTn>
                              </p:par>
                            </p:childTnLst>
                          </p:cTn>
                        </p:par>
                        <p:par>
                          <p:cTn id="123" fill="hold">
                            <p:stCondLst>
                              <p:cond delay="37300"/>
                            </p:stCondLst>
                            <p:childTnLst>
                              <p:par>
                                <p:cTn id="124" presetID="1" presetClass="entr" presetSubtype="0" fill="hold" grpId="0" nodeType="afterEffect">
                                  <p:stCondLst>
                                    <p:cond delay="0"/>
                                  </p:stCondLst>
                                  <p:childTnLst>
                                    <p:set>
                                      <p:cBhvr>
                                        <p:cTn id="125" dur="1" fill="hold">
                                          <p:stCondLst>
                                            <p:cond delay="0"/>
                                          </p:stCondLst>
                                        </p:cTn>
                                        <p:tgtEl>
                                          <p:spTgt spid="1015"/>
                                        </p:tgtEl>
                                        <p:attrNameLst>
                                          <p:attrName>style.visibility</p:attrName>
                                        </p:attrNameLst>
                                      </p:cBhvr>
                                      <p:to>
                                        <p:strVal val="visible"/>
                                      </p:to>
                                    </p:set>
                                  </p:childTnLst>
                                </p:cTn>
                              </p:par>
                            </p:childTnLst>
                          </p:cTn>
                        </p:par>
                        <p:par>
                          <p:cTn id="126" fill="hold">
                            <p:stCondLst>
                              <p:cond delay="37300"/>
                            </p:stCondLst>
                            <p:childTnLst>
                              <p:par>
                                <p:cTn id="127" presetID="50" presetClass="path" presetSubtype="0" accel="50000" decel="50000" fill="hold" nodeType="afterEffect">
                                  <p:stCondLst>
                                    <p:cond delay="0"/>
                                  </p:stCondLst>
                                  <p:childTnLst>
                                    <p:animMotion origin="layout" path="M 0.19375 0.07592 L 0.12569 0.07592 C 0.09514 0.07592 0.05764 0.09814 0.05764 0.11635 L 0.05764 0.1571 " pathEditMode="relative" rAng="0" ptsTypes="AAAA">
                                      <p:cBhvr>
                                        <p:cTn id="128" dur="2000" fill="hold"/>
                                        <p:tgtEl>
                                          <p:spTgt spid="567"/>
                                        </p:tgtEl>
                                        <p:attrNameLst>
                                          <p:attrName>ppt_x</p:attrName>
                                          <p:attrName>ppt_y</p:attrName>
                                        </p:attrNameLst>
                                      </p:cBhvr>
                                      <p:rCtr x="-6806" y="4043"/>
                                    </p:animMotion>
                                  </p:childTnLst>
                                </p:cTn>
                              </p:par>
                            </p:childTnLst>
                          </p:cTn>
                        </p:par>
                        <p:par>
                          <p:cTn id="129" fill="hold">
                            <p:stCondLst>
                              <p:cond delay="39300"/>
                            </p:stCondLst>
                            <p:childTnLst>
                              <p:par>
                                <p:cTn id="130" presetID="0" presetClass="path" presetSubtype="0" accel="50000" decel="50000" fill="hold" nodeType="afterEffect">
                                  <p:stCondLst>
                                    <p:cond delay="0"/>
                                  </p:stCondLst>
                                  <p:childTnLst>
                                    <p:animMotion origin="layout" path="M 0.05694 0.1574 L 0.05556 0.04506 L 0.20208 -0.02408 " pathEditMode="relative" rAng="0" ptsTypes="AAA">
                                      <p:cBhvr>
                                        <p:cTn id="131" dur="2000" fill="hold"/>
                                        <p:tgtEl>
                                          <p:spTgt spid="567"/>
                                        </p:tgtEl>
                                        <p:attrNameLst>
                                          <p:attrName>ppt_x</p:attrName>
                                          <p:attrName>ppt_y</p:attrName>
                                        </p:attrNameLst>
                                      </p:cBhvr>
                                      <p:rCtr x="7187" y="-9074"/>
                                    </p:animMotion>
                                  </p:childTnLst>
                                </p:cTn>
                              </p:par>
                            </p:childTnLst>
                          </p:cTn>
                        </p:par>
                        <p:par>
                          <p:cTn id="132" fill="hold">
                            <p:stCondLst>
                              <p:cond delay="41300"/>
                            </p:stCondLst>
                            <p:childTnLst>
                              <p:par>
                                <p:cTn id="133" presetID="1" presetClass="exit" presetSubtype="0" fill="hold" nodeType="afterEffect">
                                  <p:stCondLst>
                                    <p:cond delay="0"/>
                                  </p:stCondLst>
                                  <p:childTnLst>
                                    <p:set>
                                      <p:cBhvr>
                                        <p:cTn id="134" dur="1" fill="hold">
                                          <p:stCondLst>
                                            <p:cond delay="0"/>
                                          </p:stCondLst>
                                        </p:cTn>
                                        <p:tgtEl>
                                          <p:spTgt spid="1016"/>
                                        </p:tgtEl>
                                        <p:attrNameLst>
                                          <p:attrName>style.visibility</p:attrName>
                                        </p:attrNameLst>
                                      </p:cBhvr>
                                      <p:to>
                                        <p:strVal val="hidden"/>
                                      </p:to>
                                    </p:set>
                                  </p:childTnLst>
                                </p:cTn>
                              </p:par>
                            </p:childTnLst>
                          </p:cTn>
                        </p:par>
                        <p:par>
                          <p:cTn id="135" fill="hold">
                            <p:stCondLst>
                              <p:cond delay="41300"/>
                            </p:stCondLst>
                            <p:childTnLst>
                              <p:par>
                                <p:cTn id="136" presetID="1" presetClass="exit" presetSubtype="0" fill="hold" grpId="0" nodeType="afterEffect">
                                  <p:stCondLst>
                                    <p:cond delay="0"/>
                                  </p:stCondLst>
                                  <p:childTnLst>
                                    <p:set>
                                      <p:cBhvr>
                                        <p:cTn id="137" dur="1" fill="hold">
                                          <p:stCondLst>
                                            <p:cond delay="0"/>
                                          </p:stCondLst>
                                        </p:cTn>
                                        <p:tgtEl>
                                          <p:spTgt spid="930"/>
                                        </p:tgtEl>
                                        <p:attrNameLst>
                                          <p:attrName>style.visibility</p:attrName>
                                        </p:attrNameLst>
                                      </p:cBhvr>
                                      <p:to>
                                        <p:strVal val="hidden"/>
                                      </p:to>
                                    </p:set>
                                  </p:childTnLst>
                                </p:cTn>
                              </p:par>
                            </p:childTnLst>
                          </p:cTn>
                        </p:par>
                        <p:par>
                          <p:cTn id="138" fill="hold">
                            <p:stCondLst>
                              <p:cond delay="41300"/>
                            </p:stCondLst>
                            <p:childTnLst>
                              <p:par>
                                <p:cTn id="139" presetID="42" presetClass="path" presetSubtype="0" accel="50000" decel="50000" fill="hold" nodeType="afterEffect">
                                  <p:stCondLst>
                                    <p:cond delay="0"/>
                                  </p:stCondLst>
                                  <p:childTnLst>
                                    <p:animMotion origin="layout" path="M 0.20208 -0.02408 L 0.25451 -0.02161 " pathEditMode="relative" rAng="0" ptsTypes="AA">
                                      <p:cBhvr>
                                        <p:cTn id="140" dur="2000" fill="hold"/>
                                        <p:tgtEl>
                                          <p:spTgt spid="567"/>
                                        </p:tgtEl>
                                        <p:attrNameLst>
                                          <p:attrName>ppt_x</p:attrName>
                                          <p:attrName>ppt_y</p:attrName>
                                        </p:attrNameLst>
                                      </p:cBhvr>
                                      <p:rCtr x="2622" y="123"/>
                                    </p:animMotion>
                                  </p:childTnLst>
                                </p:cTn>
                              </p:par>
                            </p:childTnLst>
                          </p:cTn>
                        </p:par>
                        <p:par>
                          <p:cTn id="141" fill="hold">
                            <p:stCondLst>
                              <p:cond delay="43300"/>
                            </p:stCondLst>
                            <p:childTnLst>
                              <p:par>
                                <p:cTn id="142" presetID="1" presetClass="exit" presetSubtype="0" fill="hold" nodeType="afterEffect">
                                  <p:stCondLst>
                                    <p:cond delay="0"/>
                                  </p:stCondLst>
                                  <p:childTnLst>
                                    <p:set>
                                      <p:cBhvr>
                                        <p:cTn id="143" dur="1" fill="hold">
                                          <p:stCondLst>
                                            <p:cond delay="0"/>
                                          </p:stCondLst>
                                        </p:cTn>
                                        <p:tgtEl>
                                          <p:spTgt spid="759"/>
                                        </p:tgtEl>
                                        <p:attrNameLst>
                                          <p:attrName>style.visibility</p:attrName>
                                        </p:attrNameLst>
                                      </p:cBhvr>
                                      <p:to>
                                        <p:strVal val="hidden"/>
                                      </p:to>
                                    </p:set>
                                  </p:childTnLst>
                                </p:cTn>
                              </p:par>
                              <p:par>
                                <p:cTn id="144" presetID="1" presetClass="exit" presetSubtype="0" fill="hold" grpId="0" nodeType="withEffect">
                                  <p:stCondLst>
                                    <p:cond delay="0"/>
                                  </p:stCondLst>
                                  <p:childTnLst>
                                    <p:set>
                                      <p:cBhvr>
                                        <p:cTn id="145" dur="1" fill="hold">
                                          <p:stCondLst>
                                            <p:cond delay="0"/>
                                          </p:stCondLst>
                                        </p:cTn>
                                        <p:tgtEl>
                                          <p:spTgt spid="931"/>
                                        </p:tgtEl>
                                        <p:attrNameLst>
                                          <p:attrName>style.visibility</p:attrName>
                                        </p:attrNameLst>
                                      </p:cBhvr>
                                      <p:to>
                                        <p:strVal val="hidden"/>
                                      </p:to>
                                    </p:set>
                                  </p:childTnLst>
                                </p:cTn>
                              </p:par>
                            </p:childTnLst>
                          </p:cTn>
                        </p:par>
                        <p:par>
                          <p:cTn id="146" fill="hold">
                            <p:stCondLst>
                              <p:cond delay="43300"/>
                            </p:stCondLst>
                            <p:childTnLst>
                              <p:par>
                                <p:cTn id="147" presetID="0" presetClass="path" presetSubtype="0" accel="50000" decel="50000" fill="hold" nodeType="afterEffect">
                                  <p:stCondLst>
                                    <p:cond delay="0"/>
                                  </p:stCondLst>
                                  <p:childTnLst>
                                    <p:animMotion origin="layout" path="M 0.25451 -0.02161 L 0.25243 0.06358 L 0.0566 0.06574 " pathEditMode="relative" rAng="0" ptsTypes="AAA">
                                      <p:cBhvr>
                                        <p:cTn id="148" dur="2000" fill="hold"/>
                                        <p:tgtEl>
                                          <p:spTgt spid="567"/>
                                        </p:tgtEl>
                                        <p:attrNameLst>
                                          <p:attrName>ppt_x</p:attrName>
                                          <p:attrName>ppt_y</p:attrName>
                                        </p:attrNameLst>
                                      </p:cBhvr>
                                      <p:rCtr x="-9896" y="4352"/>
                                    </p:animMotion>
                                  </p:childTnLst>
                                </p:cTn>
                              </p:par>
                            </p:childTnLst>
                          </p:cTn>
                        </p:par>
                        <p:par>
                          <p:cTn id="149" fill="hold">
                            <p:stCondLst>
                              <p:cond delay="45300"/>
                            </p:stCondLst>
                            <p:childTnLst>
                              <p:par>
                                <p:cTn id="150" presetID="1" presetClass="entr" presetSubtype="0" fill="hold" grpId="0" nodeType="afterEffect">
                                  <p:stCondLst>
                                    <p:cond delay="0"/>
                                  </p:stCondLst>
                                  <p:childTnLst>
                                    <p:set>
                                      <p:cBhvr>
                                        <p:cTn id="151" dur="1" fill="hold">
                                          <p:stCondLst>
                                            <p:cond delay="0"/>
                                          </p:stCondLst>
                                        </p:cTn>
                                        <p:tgtEl>
                                          <p:spTgt spid="1105"/>
                                        </p:tgtEl>
                                        <p:attrNameLst>
                                          <p:attrName>style.visibility</p:attrName>
                                        </p:attrNameLst>
                                      </p:cBhvr>
                                      <p:to>
                                        <p:strVal val="visible"/>
                                      </p:to>
                                    </p:set>
                                  </p:childTnLst>
                                </p:cTn>
                              </p:par>
                            </p:childTnLst>
                          </p:cTn>
                        </p:par>
                        <p:par>
                          <p:cTn id="152" fill="hold">
                            <p:stCondLst>
                              <p:cond delay="45300"/>
                            </p:stCondLst>
                            <p:childTnLst>
                              <p:par>
                                <p:cTn id="153" presetID="1" presetClass="entr" presetSubtype="0" fill="hold" nodeType="afterEffect">
                                  <p:stCondLst>
                                    <p:cond delay="0"/>
                                  </p:stCondLst>
                                  <p:childTnLst>
                                    <p:set>
                                      <p:cBhvr>
                                        <p:cTn id="154" dur="1" fill="hold">
                                          <p:stCondLst>
                                            <p:cond delay="0"/>
                                          </p:stCondLst>
                                        </p:cTn>
                                        <p:tgtEl>
                                          <p:spTgt spid="1082"/>
                                        </p:tgtEl>
                                        <p:attrNameLst>
                                          <p:attrName>style.visibility</p:attrName>
                                        </p:attrNameLst>
                                      </p:cBhvr>
                                      <p:to>
                                        <p:strVal val="visible"/>
                                      </p:to>
                                    </p:set>
                                  </p:childTnLst>
                                </p:cTn>
                              </p:par>
                            </p:childTnLst>
                          </p:cTn>
                        </p:par>
                        <p:par>
                          <p:cTn id="155" fill="hold">
                            <p:stCondLst>
                              <p:cond delay="45300"/>
                            </p:stCondLst>
                            <p:childTnLst>
                              <p:par>
                                <p:cTn id="156" presetID="1" presetClass="entr" presetSubtype="0" fill="hold" nodeType="afterEffect">
                                  <p:stCondLst>
                                    <p:cond delay="0"/>
                                  </p:stCondLst>
                                  <p:childTnLst>
                                    <p:set>
                                      <p:cBhvr>
                                        <p:cTn id="157" dur="1" fill="hold">
                                          <p:stCondLst>
                                            <p:cond delay="0"/>
                                          </p:stCondLst>
                                        </p:cTn>
                                        <p:tgtEl>
                                          <p:spTgt spid="1058"/>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081"/>
                                        </p:tgtEl>
                                        <p:attrNameLst>
                                          <p:attrName>style.visibility</p:attrName>
                                        </p:attrNameLst>
                                      </p:cBhvr>
                                      <p:to>
                                        <p:strVal val="visible"/>
                                      </p:to>
                                    </p:set>
                                  </p:childTnLst>
                                </p:cTn>
                              </p:par>
                            </p:childTnLst>
                          </p:cTn>
                        </p:par>
                        <p:par>
                          <p:cTn id="160" fill="hold">
                            <p:stCondLst>
                              <p:cond delay="45300"/>
                            </p:stCondLst>
                            <p:childTnLst>
                              <p:par>
                                <p:cTn id="161" presetID="1" presetClass="entr" presetSubtype="0" fill="hold" grpId="0" nodeType="afterEffect">
                                  <p:stCondLst>
                                    <p:cond delay="500"/>
                                  </p:stCondLst>
                                  <p:childTnLst>
                                    <p:set>
                                      <p:cBhvr>
                                        <p:cTn id="162" dur="1" fill="hold">
                                          <p:stCondLst>
                                            <p:cond delay="0"/>
                                          </p:stCondLst>
                                        </p:cTn>
                                        <p:tgtEl>
                                          <p:spTgt spid="1040"/>
                                        </p:tgtEl>
                                        <p:attrNameLst>
                                          <p:attrName>style.visibility</p:attrName>
                                        </p:attrNameLst>
                                      </p:cBhvr>
                                      <p:to>
                                        <p:strVal val="visible"/>
                                      </p:to>
                                    </p:set>
                                  </p:childTnLst>
                                </p:cTn>
                              </p:par>
                            </p:childTnLst>
                          </p:cTn>
                        </p:par>
                        <p:par>
                          <p:cTn id="163" fill="hold">
                            <p:stCondLst>
                              <p:cond delay="45800"/>
                            </p:stCondLst>
                            <p:childTnLst>
                              <p:par>
                                <p:cTn id="164" presetID="0" presetClass="path" presetSubtype="0" accel="50000" decel="50000" fill="hold" nodeType="afterEffect">
                                  <p:stCondLst>
                                    <p:cond delay="0"/>
                                  </p:stCondLst>
                                  <p:childTnLst>
                                    <p:animMotion origin="layout" path="M 0.05556 0.06728 L 0.27361 0.06605 L 0.27569 0.11913 " pathEditMode="relative" rAng="0" ptsTypes="AAA">
                                      <p:cBhvr>
                                        <p:cTn id="165" dur="2000" fill="hold"/>
                                        <p:tgtEl>
                                          <p:spTgt spid="567"/>
                                        </p:tgtEl>
                                        <p:attrNameLst>
                                          <p:attrName>ppt_x</p:attrName>
                                          <p:attrName>ppt_y</p:attrName>
                                        </p:attrNameLst>
                                      </p:cBhvr>
                                      <p:rCtr x="11007" y="2531"/>
                                    </p:animMotion>
                                  </p:childTnLst>
                                </p:cTn>
                              </p:par>
                            </p:childTnLst>
                          </p:cTn>
                        </p:par>
                        <p:par>
                          <p:cTn id="166" fill="hold">
                            <p:stCondLst>
                              <p:cond delay="47800"/>
                            </p:stCondLst>
                            <p:childTnLst>
                              <p:par>
                                <p:cTn id="167" presetID="1" presetClass="exit" presetSubtype="0" fill="hold" nodeType="afterEffect">
                                  <p:stCondLst>
                                    <p:cond delay="0"/>
                                  </p:stCondLst>
                                  <p:childTnLst>
                                    <p:set>
                                      <p:cBhvr>
                                        <p:cTn id="168" dur="1" fill="hold">
                                          <p:stCondLst>
                                            <p:cond delay="0"/>
                                          </p:stCondLst>
                                        </p:cTn>
                                        <p:tgtEl>
                                          <p:spTgt spid="967"/>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1013"/>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99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014"/>
                                        </p:tgtEl>
                                        <p:attrNameLst>
                                          <p:attrName>style.visibility</p:attrName>
                                        </p:attrNameLst>
                                      </p:cBhvr>
                                      <p:to>
                                        <p:strVal val="hidden"/>
                                      </p:to>
                                    </p:set>
                                  </p:childTnLst>
                                </p:cTn>
                              </p:par>
                            </p:childTnLst>
                          </p:cTn>
                        </p:par>
                        <p:par>
                          <p:cTn id="175" fill="hold">
                            <p:stCondLst>
                              <p:cond delay="47800"/>
                            </p:stCondLst>
                            <p:childTnLst>
                              <p:par>
                                <p:cTn id="176" presetID="0" presetClass="path" presetSubtype="0" accel="50000" decel="50000" fill="hold" nodeType="afterEffect">
                                  <p:stCondLst>
                                    <p:cond delay="0"/>
                                  </p:stCondLst>
                                  <p:childTnLst>
                                    <p:animMotion origin="layout" path="M 0.27569 0.11913 L 0.13194 -0.04753 " pathEditMode="relative" rAng="0" ptsTypes="AA">
                                      <p:cBhvr>
                                        <p:cTn id="177" dur="2000" fill="hold"/>
                                        <p:tgtEl>
                                          <p:spTgt spid="567"/>
                                        </p:tgtEl>
                                        <p:attrNameLst>
                                          <p:attrName>ppt_x</p:attrName>
                                          <p:attrName>ppt_y</p:attrName>
                                        </p:attrNameLst>
                                      </p:cBhvr>
                                      <p:rCtr x="-7187" y="-8333"/>
                                    </p:animMotion>
                                  </p:childTnLst>
                                </p:cTn>
                              </p:par>
                            </p:childTnLst>
                          </p:cTn>
                        </p:par>
                        <p:par>
                          <p:cTn id="178" fill="hold">
                            <p:stCondLst>
                              <p:cond delay="49800"/>
                            </p:stCondLst>
                            <p:childTnLst>
                              <p:par>
                                <p:cTn id="179" presetID="1" presetClass="entr" presetSubtype="0" fill="hold" nodeType="afterEffect">
                                  <p:stCondLst>
                                    <p:cond delay="0"/>
                                  </p:stCondLst>
                                  <p:childTnLst>
                                    <p:set>
                                      <p:cBhvr>
                                        <p:cTn id="180" dur="1" fill="hold">
                                          <p:stCondLst>
                                            <p:cond delay="0"/>
                                          </p:stCondLst>
                                        </p:cTn>
                                        <p:tgtEl>
                                          <p:spTgt spid="685"/>
                                        </p:tgtEl>
                                        <p:attrNameLst>
                                          <p:attrName>style.visibility</p:attrName>
                                        </p:attrNameLst>
                                      </p:cBhvr>
                                      <p:to>
                                        <p:strVal val="visible"/>
                                      </p:to>
                                    </p:set>
                                  </p:childTnLst>
                                </p:cTn>
                              </p:par>
                              <p:par>
                                <p:cTn id="181" presetID="1" presetClass="entr" presetSubtype="0" fill="hold" grpId="1" nodeType="withEffect">
                                  <p:stCondLst>
                                    <p:cond delay="0"/>
                                  </p:stCondLst>
                                  <p:childTnLst>
                                    <p:set>
                                      <p:cBhvr>
                                        <p:cTn id="182" dur="1" fill="hold">
                                          <p:stCondLst>
                                            <p:cond delay="0"/>
                                          </p:stCondLst>
                                        </p:cTn>
                                        <p:tgtEl>
                                          <p:spTgt spid="928"/>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736"/>
                                        </p:tgtEl>
                                        <p:attrNameLst>
                                          <p:attrName>style.visibility</p:attrName>
                                        </p:attrNameLst>
                                      </p:cBhvr>
                                      <p:to>
                                        <p:strVal val="visible"/>
                                      </p:to>
                                    </p:set>
                                  </p:childTnLst>
                                </p:cTn>
                              </p:par>
                              <p:par>
                                <p:cTn id="185" presetID="1" presetClass="entr" presetSubtype="0" fill="hold" grpId="1" nodeType="withEffect">
                                  <p:stCondLst>
                                    <p:cond delay="0"/>
                                  </p:stCondLst>
                                  <p:childTnLst>
                                    <p:set>
                                      <p:cBhvr>
                                        <p:cTn id="186" dur="1" fill="hold">
                                          <p:stCondLst>
                                            <p:cond delay="0"/>
                                          </p:stCondLst>
                                        </p:cTn>
                                        <p:tgtEl>
                                          <p:spTgt spid="929"/>
                                        </p:tgtEl>
                                        <p:attrNameLst>
                                          <p:attrName>style.visibility</p:attrName>
                                        </p:attrNameLst>
                                      </p:cBhvr>
                                      <p:to>
                                        <p:strVal val="visible"/>
                                      </p:to>
                                    </p:set>
                                  </p:childTnLst>
                                </p:cTn>
                              </p:par>
                            </p:childTnLst>
                          </p:cTn>
                        </p:par>
                        <p:par>
                          <p:cTn id="187" fill="hold">
                            <p:stCondLst>
                              <p:cond delay="49800"/>
                            </p:stCondLst>
                            <p:childTnLst>
                              <p:par>
                                <p:cTn id="188" presetID="1" presetClass="entr" presetSubtype="0" fill="hold" grpId="0" nodeType="afterEffect">
                                  <p:stCondLst>
                                    <p:cond delay="0"/>
                                  </p:stCondLst>
                                  <p:childTnLst>
                                    <p:set>
                                      <p:cBhvr>
                                        <p:cTn id="189" dur="1" fill="hold">
                                          <p:stCondLst>
                                            <p:cond delay="0"/>
                                          </p:stCondLst>
                                        </p:cTn>
                                        <p:tgtEl>
                                          <p:spTgt spid="1039"/>
                                        </p:tgtEl>
                                        <p:attrNameLst>
                                          <p:attrName>style.visibility</p:attrName>
                                        </p:attrNameLst>
                                      </p:cBhvr>
                                      <p:to>
                                        <p:strVal val="visible"/>
                                      </p:to>
                                    </p:set>
                                  </p:childTnLst>
                                </p:cTn>
                              </p:par>
                            </p:childTnLst>
                          </p:cTn>
                        </p:par>
                        <p:par>
                          <p:cTn id="190" fill="hold">
                            <p:stCondLst>
                              <p:cond delay="49800"/>
                            </p:stCondLst>
                            <p:childTnLst>
                              <p:par>
                                <p:cTn id="191" presetID="1" presetClass="entr" presetSubtype="0" fill="hold" nodeType="afterEffect">
                                  <p:stCondLst>
                                    <p:cond delay="0"/>
                                  </p:stCondLst>
                                  <p:childTnLst>
                                    <p:set>
                                      <p:cBhvr>
                                        <p:cTn id="192" dur="1" fill="hold">
                                          <p:stCondLst>
                                            <p:cond delay="0"/>
                                          </p:stCondLst>
                                        </p:cTn>
                                        <p:tgtEl>
                                          <p:spTgt spid="562"/>
                                        </p:tgtEl>
                                        <p:attrNameLst>
                                          <p:attrName>style.visibility</p:attrName>
                                        </p:attrNameLst>
                                      </p:cBhvr>
                                      <p:to>
                                        <p:strVal val="visible"/>
                                      </p:to>
                                    </p:set>
                                  </p:childTnLst>
                                </p:cTn>
                              </p:par>
                            </p:childTnLst>
                          </p:cTn>
                        </p:par>
                        <p:par>
                          <p:cTn id="193" fill="hold">
                            <p:stCondLst>
                              <p:cond delay="49800"/>
                            </p:stCondLst>
                            <p:childTnLst>
                              <p:par>
                                <p:cTn id="194" presetID="1" presetClass="exit" presetSubtype="0" fill="hold" grpId="1" nodeType="afterEffect">
                                  <p:stCondLst>
                                    <p:cond delay="0"/>
                                  </p:stCondLst>
                                  <p:childTnLst>
                                    <p:set>
                                      <p:cBhvr>
                                        <p:cTn id="195" dur="1" fill="hold">
                                          <p:stCondLst>
                                            <p:cond delay="0"/>
                                          </p:stCondLst>
                                        </p:cTn>
                                        <p:tgtEl>
                                          <p:spTgt spid="965"/>
                                        </p:tgtEl>
                                        <p:attrNameLst>
                                          <p:attrName>style.visibility</p:attrName>
                                        </p:attrNameLst>
                                      </p:cBhvr>
                                      <p:to>
                                        <p:strVal val="hidden"/>
                                      </p:to>
                                    </p:set>
                                  </p:childTnLst>
                                </p:cTn>
                              </p:par>
                            </p:childTnLst>
                          </p:cTn>
                        </p:par>
                        <p:par>
                          <p:cTn id="196" fill="hold">
                            <p:stCondLst>
                              <p:cond delay="49800"/>
                            </p:stCondLst>
                            <p:childTnLst>
                              <p:par>
                                <p:cTn id="197" presetID="1" presetClass="exit" presetSubtype="0" fill="hold" grpId="1" nodeType="afterEffect">
                                  <p:stCondLst>
                                    <p:cond delay="0"/>
                                  </p:stCondLst>
                                  <p:childTnLst>
                                    <p:set>
                                      <p:cBhvr>
                                        <p:cTn id="198" dur="1" fill="hold">
                                          <p:stCondLst>
                                            <p:cond delay="0"/>
                                          </p:stCondLst>
                                        </p:cTn>
                                        <p:tgtEl>
                                          <p:spTgt spid="1015"/>
                                        </p:tgtEl>
                                        <p:attrNameLst>
                                          <p:attrName>style.visibility</p:attrName>
                                        </p:attrNameLst>
                                      </p:cBhvr>
                                      <p:to>
                                        <p:strVal val="hidden"/>
                                      </p:to>
                                    </p:set>
                                  </p:childTnLst>
                                </p:cTn>
                              </p:par>
                            </p:childTnLst>
                          </p:cTn>
                        </p:par>
                        <p:par>
                          <p:cTn id="199" fill="hold">
                            <p:stCondLst>
                              <p:cond delay="49800"/>
                            </p:stCondLst>
                            <p:childTnLst>
                              <p:par>
                                <p:cTn id="200" presetID="1" presetClass="exit" presetSubtype="0" fill="hold" grpId="1" nodeType="afterEffect">
                                  <p:stCondLst>
                                    <p:cond delay="0"/>
                                  </p:stCondLst>
                                  <p:childTnLst>
                                    <p:set>
                                      <p:cBhvr>
                                        <p:cTn id="201" dur="1" fill="hold">
                                          <p:stCondLst>
                                            <p:cond delay="0"/>
                                          </p:stCondLst>
                                        </p:cTn>
                                        <p:tgtEl>
                                          <p:spTgt spid="1039"/>
                                        </p:tgtEl>
                                        <p:attrNameLst>
                                          <p:attrName>style.visibility</p:attrName>
                                        </p:attrNameLst>
                                      </p:cBhvr>
                                      <p:to>
                                        <p:strVal val="hidden"/>
                                      </p:to>
                                    </p:set>
                                  </p:childTnLst>
                                </p:cTn>
                              </p:par>
                            </p:childTnLst>
                          </p:cTn>
                        </p:par>
                        <p:par>
                          <p:cTn id="202" fill="hold">
                            <p:stCondLst>
                              <p:cond delay="49800"/>
                            </p:stCondLst>
                            <p:childTnLst>
                              <p:par>
                                <p:cTn id="203" presetID="1" presetClass="exit" presetSubtype="0" fill="hold" nodeType="afterEffect">
                                  <p:stCondLst>
                                    <p:cond delay="0"/>
                                  </p:stCondLst>
                                  <p:childTnLst>
                                    <p:set>
                                      <p:cBhvr>
                                        <p:cTn id="204" dur="1" fill="hold">
                                          <p:stCondLst>
                                            <p:cond delay="0"/>
                                          </p:stCondLst>
                                        </p:cTn>
                                        <p:tgtEl>
                                          <p:spTgt spid="943"/>
                                        </p:tgtEl>
                                        <p:attrNameLst>
                                          <p:attrName>style.visibility</p:attrName>
                                        </p:attrNameLst>
                                      </p:cBhvr>
                                      <p:to>
                                        <p:strVal val="hidden"/>
                                      </p:to>
                                    </p:set>
                                  </p:childTnLst>
                                </p:cTn>
                              </p:par>
                            </p:childTnLst>
                          </p:cTn>
                        </p:par>
                        <p:par>
                          <p:cTn id="205" fill="hold">
                            <p:stCondLst>
                              <p:cond delay="49800"/>
                            </p:stCondLst>
                            <p:childTnLst>
                              <p:par>
                                <p:cTn id="206" presetID="0" presetClass="path" presetSubtype="0" accel="50000" decel="50000" fill="hold" nodeType="afterEffect">
                                  <p:stCondLst>
                                    <p:cond delay="0"/>
                                  </p:stCondLst>
                                  <p:childTnLst>
                                    <p:animMotion origin="layout" path="M -3.05556E-6 -0.0003 L -0.00364 -0.19105 L -0.53819 -0.13487 " pathEditMode="relative" rAng="0" ptsTypes="AAA">
                                      <p:cBhvr>
                                        <p:cTn id="207" dur="2000" fill="hold"/>
                                        <p:tgtEl>
                                          <p:spTgt spid="562"/>
                                        </p:tgtEl>
                                        <p:attrNameLst>
                                          <p:attrName>ppt_x</p:attrName>
                                          <p:attrName>ppt_y</p:attrName>
                                        </p:attrNameLst>
                                      </p:cBhvr>
                                      <p:rCtr x="-26910" y="-9537"/>
                                    </p:animMotion>
                                  </p:childTnLst>
                                </p:cTn>
                              </p:par>
                            </p:childTnLst>
                          </p:cTn>
                        </p:par>
                        <p:par>
                          <p:cTn id="208" fill="hold">
                            <p:stCondLst>
                              <p:cond delay="51800"/>
                            </p:stCondLst>
                            <p:childTnLst>
                              <p:par>
                                <p:cTn id="209" presetID="0" presetClass="path" presetSubtype="0" accel="50000" decel="50000" fill="hold" nodeType="afterEffect">
                                  <p:stCondLst>
                                    <p:cond delay="0"/>
                                  </p:stCondLst>
                                  <p:childTnLst>
                                    <p:animMotion origin="layout" path="M 0.12639 -0.05 L 0.06181 0.0858 L -0.00764 0.09074 L -0.01181 0.13271 " pathEditMode="relative" rAng="0" ptsTypes="AAAA">
                                      <p:cBhvr>
                                        <p:cTn id="210" dur="2000" fill="hold"/>
                                        <p:tgtEl>
                                          <p:spTgt spid="567"/>
                                        </p:tgtEl>
                                        <p:attrNameLst>
                                          <p:attrName>ppt_x</p:attrName>
                                          <p:attrName>ppt_y</p:attrName>
                                        </p:attrNameLst>
                                      </p:cBhvr>
                                      <p:rCtr x="-6910" y="9136"/>
                                    </p:animMotion>
                                  </p:childTnLst>
                                </p:cTn>
                              </p:par>
                            </p:childTnLst>
                          </p:cTn>
                        </p:par>
                        <p:par>
                          <p:cTn id="211" fill="hold">
                            <p:stCondLst>
                              <p:cond delay="53800"/>
                            </p:stCondLst>
                            <p:childTnLst>
                              <p:par>
                                <p:cTn id="212" presetID="1" presetClass="exit" presetSubtype="0" fill="hold" grpId="1" nodeType="afterEffect">
                                  <p:stCondLst>
                                    <p:cond delay="0"/>
                                  </p:stCondLst>
                                  <p:childTnLst>
                                    <p:set>
                                      <p:cBhvr>
                                        <p:cTn id="213" dur="1" fill="hold">
                                          <p:stCondLst>
                                            <p:cond delay="0"/>
                                          </p:stCondLst>
                                        </p:cTn>
                                        <p:tgtEl>
                                          <p:spTgt spid="1105"/>
                                        </p:tgtEl>
                                        <p:attrNameLst>
                                          <p:attrName>style.visibility</p:attrName>
                                        </p:attrNameLst>
                                      </p:cBhvr>
                                      <p:to>
                                        <p:strVal val="hidden"/>
                                      </p:to>
                                    </p:set>
                                  </p:childTnLst>
                                </p:cTn>
                              </p:par>
                              <p:par>
                                <p:cTn id="214" presetID="1" presetClass="exit" presetSubtype="0" fill="hold" nodeType="withEffect">
                                  <p:stCondLst>
                                    <p:cond delay="0"/>
                                  </p:stCondLst>
                                  <p:childTnLst>
                                    <p:set>
                                      <p:cBhvr>
                                        <p:cTn id="215" dur="1" fill="hold">
                                          <p:stCondLst>
                                            <p:cond delay="0"/>
                                          </p:stCondLst>
                                        </p:cTn>
                                        <p:tgtEl>
                                          <p:spTgt spid="1082"/>
                                        </p:tgtEl>
                                        <p:attrNameLst>
                                          <p:attrName>style.visibility</p:attrName>
                                        </p:attrNameLst>
                                      </p:cBhvr>
                                      <p:to>
                                        <p:strVal val="hidden"/>
                                      </p:to>
                                    </p:set>
                                  </p:childTnLst>
                                </p:cTn>
                              </p:par>
                              <p:par>
                                <p:cTn id="216" presetID="1" presetClass="exit" presetSubtype="0" fill="hold" nodeType="withEffect">
                                  <p:stCondLst>
                                    <p:cond delay="0"/>
                                  </p:stCondLst>
                                  <p:childTnLst>
                                    <p:set>
                                      <p:cBhvr>
                                        <p:cTn id="217" dur="1" fill="hold">
                                          <p:stCondLst>
                                            <p:cond delay="0"/>
                                          </p:stCondLst>
                                        </p:cTn>
                                        <p:tgtEl>
                                          <p:spTgt spid="1058"/>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1081"/>
                                        </p:tgtEl>
                                        <p:attrNameLst>
                                          <p:attrName>style.visibility</p:attrName>
                                        </p:attrNameLst>
                                      </p:cBhvr>
                                      <p:to>
                                        <p:strVal val="hidden"/>
                                      </p:to>
                                    </p:set>
                                  </p:childTnLst>
                                </p:cTn>
                              </p:par>
                            </p:childTnLst>
                          </p:cTn>
                        </p:par>
                        <p:par>
                          <p:cTn id="220" fill="hold">
                            <p:stCondLst>
                              <p:cond delay="53800"/>
                            </p:stCondLst>
                            <p:childTnLst>
                              <p:par>
                                <p:cTn id="221" presetID="1" presetClass="exit" presetSubtype="0" fill="hold" grpId="1" nodeType="afterEffect">
                                  <p:stCondLst>
                                    <p:cond delay="0"/>
                                  </p:stCondLst>
                                  <p:childTnLst>
                                    <p:set>
                                      <p:cBhvr>
                                        <p:cTn id="222" dur="1" fill="hold">
                                          <p:stCondLst>
                                            <p:cond delay="0"/>
                                          </p:stCondLst>
                                        </p:cTn>
                                        <p:tgtEl>
                                          <p:spTgt spid="964"/>
                                        </p:tgtEl>
                                        <p:attrNameLst>
                                          <p:attrName>style.visibility</p:attrName>
                                        </p:attrNameLst>
                                      </p:cBhvr>
                                      <p:to>
                                        <p:strVal val="hidden"/>
                                      </p:to>
                                    </p:set>
                                  </p:childTnLst>
                                </p:cTn>
                              </p:par>
                            </p:childTnLst>
                          </p:cTn>
                        </p:par>
                        <p:par>
                          <p:cTn id="223" fill="hold">
                            <p:stCondLst>
                              <p:cond delay="53800"/>
                            </p:stCondLst>
                            <p:childTnLst>
                              <p:par>
                                <p:cTn id="224" presetID="1" presetClass="exit" presetSubtype="0" fill="hold" grpId="1" nodeType="afterEffect">
                                  <p:stCondLst>
                                    <p:cond delay="0"/>
                                  </p:stCondLst>
                                  <p:childTnLst>
                                    <p:set>
                                      <p:cBhvr>
                                        <p:cTn id="225" dur="1" fill="hold">
                                          <p:stCondLst>
                                            <p:cond delay="0"/>
                                          </p:stCondLst>
                                        </p:cTn>
                                        <p:tgtEl>
                                          <p:spTgt spid="1040"/>
                                        </p:tgtEl>
                                        <p:attrNameLst>
                                          <p:attrName>style.visibility</p:attrName>
                                        </p:attrNameLst>
                                      </p:cBhvr>
                                      <p:to>
                                        <p:strVal val="hidden"/>
                                      </p:to>
                                    </p:set>
                                  </p:childTnLst>
                                </p:cTn>
                              </p:par>
                            </p:childTnLst>
                          </p:cTn>
                        </p:par>
                        <p:par>
                          <p:cTn id="226" fill="hold">
                            <p:stCondLst>
                              <p:cond delay="53800"/>
                            </p:stCondLst>
                            <p:childTnLst>
                              <p:par>
                                <p:cTn id="227" presetID="1" presetClass="entr" presetSubtype="0" fill="hold" nodeType="afterEffect">
                                  <p:stCondLst>
                                    <p:cond delay="0"/>
                                  </p:stCondLst>
                                  <p:childTnLst>
                                    <p:set>
                                      <p:cBhvr>
                                        <p:cTn id="228" dur="1" fill="hold">
                                          <p:stCondLst>
                                            <p:cond delay="0"/>
                                          </p:stCondLst>
                                        </p:cTn>
                                        <p:tgtEl>
                                          <p:spTgt spid="557"/>
                                        </p:tgtEl>
                                        <p:attrNameLst>
                                          <p:attrName>style.visibility</p:attrName>
                                        </p:attrNameLst>
                                      </p:cBhvr>
                                      <p:to>
                                        <p:strVal val="visible"/>
                                      </p:to>
                                    </p:set>
                                  </p:childTnLst>
                                </p:cTn>
                              </p:par>
                            </p:childTnLst>
                          </p:cTn>
                        </p:par>
                        <p:par>
                          <p:cTn id="229" fill="hold">
                            <p:stCondLst>
                              <p:cond delay="53800"/>
                            </p:stCondLst>
                            <p:childTnLst>
                              <p:par>
                                <p:cTn id="230" presetID="1" presetClass="exit" presetSubtype="0" fill="hold" nodeType="afterEffect">
                                  <p:stCondLst>
                                    <p:cond delay="0"/>
                                  </p:stCondLst>
                                  <p:childTnLst>
                                    <p:set>
                                      <p:cBhvr>
                                        <p:cTn id="231" dur="1" fill="hold">
                                          <p:stCondLst>
                                            <p:cond delay="0"/>
                                          </p:stCondLst>
                                        </p:cTn>
                                        <p:tgtEl>
                                          <p:spTgt spid="938"/>
                                        </p:tgtEl>
                                        <p:attrNameLst>
                                          <p:attrName>style.visibility</p:attrName>
                                        </p:attrNameLst>
                                      </p:cBhvr>
                                      <p:to>
                                        <p:strVal val="hidden"/>
                                      </p:to>
                                    </p:set>
                                  </p:childTnLst>
                                </p:cTn>
                              </p:par>
                            </p:childTnLst>
                          </p:cTn>
                        </p:par>
                        <p:par>
                          <p:cTn id="232" fill="hold">
                            <p:stCondLst>
                              <p:cond delay="53800"/>
                            </p:stCondLst>
                            <p:childTnLst>
                              <p:par>
                                <p:cTn id="233" presetID="0" presetClass="path" presetSubtype="0" accel="50000" decel="50000" fill="hold" nodeType="afterEffect">
                                  <p:stCondLst>
                                    <p:cond delay="0"/>
                                  </p:stCondLst>
                                  <p:childTnLst>
                                    <p:animMotion origin="layout" path="M -0.01302 0.1321 L 0.22656 -0.03735 " pathEditMode="relative" rAng="0" ptsTypes="AA">
                                      <p:cBhvr>
                                        <p:cTn id="234" dur="2000" fill="hold"/>
                                        <p:tgtEl>
                                          <p:spTgt spid="567"/>
                                        </p:tgtEl>
                                        <p:attrNameLst>
                                          <p:attrName>ppt_x</p:attrName>
                                          <p:attrName>ppt_y</p:attrName>
                                        </p:attrNameLst>
                                      </p:cBhvr>
                                      <p:rCtr x="11979" y="-8488"/>
                                    </p:animMotion>
                                  </p:childTnLst>
                                </p:cTn>
                              </p:par>
                            </p:childTnLst>
                          </p:cTn>
                        </p:par>
                        <p:par>
                          <p:cTn id="235" fill="hold">
                            <p:stCondLst>
                              <p:cond delay="55800"/>
                            </p:stCondLst>
                            <p:childTnLst>
                              <p:par>
                                <p:cTn id="236" presetID="1" presetClass="entr" presetSubtype="0" fill="hold" nodeType="afterEffect">
                                  <p:stCondLst>
                                    <p:cond delay="0"/>
                                  </p:stCondLst>
                                  <p:childTnLst>
                                    <p:set>
                                      <p:cBhvr>
                                        <p:cTn id="237" dur="1" fill="hold">
                                          <p:stCondLst>
                                            <p:cond delay="0"/>
                                          </p:stCondLst>
                                        </p:cTn>
                                        <p:tgtEl>
                                          <p:spTgt spid="1016"/>
                                        </p:tgtEl>
                                        <p:attrNameLst>
                                          <p:attrName>style.visibility</p:attrName>
                                        </p:attrNameLst>
                                      </p:cBhvr>
                                      <p:to>
                                        <p:strVal val="visible"/>
                                      </p:to>
                                    </p:set>
                                  </p:childTnLst>
                                </p:cTn>
                              </p:par>
                            </p:childTnLst>
                          </p:cTn>
                        </p:par>
                        <p:par>
                          <p:cTn id="238" fill="hold">
                            <p:stCondLst>
                              <p:cond delay="55800"/>
                            </p:stCondLst>
                            <p:childTnLst>
                              <p:par>
                                <p:cTn id="239" presetID="1" presetClass="entr" presetSubtype="0" fill="hold" grpId="1" nodeType="afterEffect">
                                  <p:stCondLst>
                                    <p:cond delay="0"/>
                                  </p:stCondLst>
                                  <p:childTnLst>
                                    <p:set>
                                      <p:cBhvr>
                                        <p:cTn id="240" dur="1" fill="hold">
                                          <p:stCondLst>
                                            <p:cond delay="0"/>
                                          </p:stCondLst>
                                        </p:cTn>
                                        <p:tgtEl>
                                          <p:spTgt spid="930"/>
                                        </p:tgtEl>
                                        <p:attrNameLst>
                                          <p:attrName>style.visibility</p:attrName>
                                        </p:attrNameLst>
                                      </p:cBhvr>
                                      <p:to>
                                        <p:strVal val="visible"/>
                                      </p:to>
                                    </p:set>
                                  </p:childTnLst>
                                </p:cTn>
                              </p:par>
                            </p:childTnLst>
                          </p:cTn>
                        </p:par>
                        <p:par>
                          <p:cTn id="241" fill="hold">
                            <p:stCondLst>
                              <p:cond delay="55800"/>
                            </p:stCondLst>
                            <p:childTnLst>
                              <p:par>
                                <p:cTn id="242" presetID="1" presetClass="entr" presetSubtype="0" fill="hold" nodeType="afterEffect">
                                  <p:stCondLst>
                                    <p:cond delay="0"/>
                                  </p:stCondLst>
                                  <p:childTnLst>
                                    <p:set>
                                      <p:cBhvr>
                                        <p:cTn id="243" dur="1" fill="hold">
                                          <p:stCondLst>
                                            <p:cond delay="0"/>
                                          </p:stCondLst>
                                        </p:cTn>
                                        <p:tgtEl>
                                          <p:spTgt spid="759"/>
                                        </p:tgtEl>
                                        <p:attrNameLst>
                                          <p:attrName>style.visibility</p:attrName>
                                        </p:attrNameLst>
                                      </p:cBhvr>
                                      <p:to>
                                        <p:strVal val="visible"/>
                                      </p:to>
                                    </p:set>
                                  </p:childTnLst>
                                </p:cTn>
                              </p:par>
                            </p:childTnLst>
                          </p:cTn>
                        </p:par>
                        <p:par>
                          <p:cTn id="244" fill="hold">
                            <p:stCondLst>
                              <p:cond delay="55800"/>
                            </p:stCondLst>
                            <p:childTnLst>
                              <p:par>
                                <p:cTn id="245" presetID="1" presetClass="entr" presetSubtype="0" fill="hold" grpId="1" nodeType="afterEffect">
                                  <p:stCondLst>
                                    <p:cond delay="0"/>
                                  </p:stCondLst>
                                  <p:childTnLst>
                                    <p:set>
                                      <p:cBhvr>
                                        <p:cTn id="246" dur="1" fill="hold">
                                          <p:stCondLst>
                                            <p:cond delay="0"/>
                                          </p:stCondLst>
                                        </p:cTn>
                                        <p:tgtEl>
                                          <p:spTgt spid="931"/>
                                        </p:tgtEl>
                                        <p:attrNameLst>
                                          <p:attrName>style.visibility</p:attrName>
                                        </p:attrNameLst>
                                      </p:cBhvr>
                                      <p:to>
                                        <p:strVal val="visible"/>
                                      </p:to>
                                    </p:set>
                                  </p:childTnLst>
                                </p:cTn>
                              </p:par>
                            </p:childTnLst>
                          </p:cTn>
                        </p:par>
                        <p:par>
                          <p:cTn id="247" fill="hold">
                            <p:stCondLst>
                              <p:cond delay="55800"/>
                            </p:stCondLst>
                            <p:childTnLst>
                              <p:par>
                                <p:cTn id="248" presetID="0" presetClass="path" presetSubtype="0" accel="50000" decel="50000" fill="hold" nodeType="afterEffect">
                                  <p:stCondLst>
                                    <p:cond delay="0"/>
                                  </p:stCondLst>
                                  <p:childTnLst>
                                    <p:animMotion origin="layout" path="M -0.00069 -4.69136E-6 L -0.00069 -0.12716 L -0.1 -0.12222 L -0.10347 0.34692 " pathEditMode="relative" rAng="0" ptsTypes="AAAA">
                                      <p:cBhvr>
                                        <p:cTn id="249" dur="2000" fill="hold"/>
                                        <p:tgtEl>
                                          <p:spTgt spid="557"/>
                                        </p:tgtEl>
                                        <p:attrNameLst>
                                          <p:attrName>ppt_x</p:attrName>
                                          <p:attrName>ppt_y</p:attrName>
                                        </p:attrNameLst>
                                      </p:cBhvr>
                                      <p:rCtr x="-5139" y="10988"/>
                                    </p:animMotion>
                                  </p:childTnLst>
                                </p:cTn>
                              </p:par>
                            </p:childTnLst>
                          </p:cTn>
                        </p:par>
                        <p:par>
                          <p:cTn id="250" fill="hold">
                            <p:stCondLst>
                              <p:cond delay="57800"/>
                            </p:stCondLst>
                            <p:childTnLst>
                              <p:par>
                                <p:cTn id="251" presetID="22" presetClass="exit" presetSubtype="4" fill="hold" nodeType="afterEffect">
                                  <p:stCondLst>
                                    <p:cond delay="0"/>
                                  </p:stCondLst>
                                  <p:childTnLst>
                                    <p:animEffect transition="out" filter="wipe(down)">
                                      <p:cBhvr>
                                        <p:cTn id="252" dur="500"/>
                                        <p:tgtEl>
                                          <p:spTgt spid="1108"/>
                                        </p:tgtEl>
                                      </p:cBhvr>
                                    </p:animEffect>
                                    <p:set>
                                      <p:cBhvr>
                                        <p:cTn id="253" dur="1" fill="hold">
                                          <p:stCondLst>
                                            <p:cond delay="499"/>
                                          </p:stCondLst>
                                        </p:cTn>
                                        <p:tgtEl>
                                          <p:spTgt spid="1108"/>
                                        </p:tgtEl>
                                        <p:attrNameLst>
                                          <p:attrName>style.visibility</p:attrName>
                                        </p:attrNameLst>
                                      </p:cBhvr>
                                      <p:to>
                                        <p:strVal val="hidden"/>
                                      </p:to>
                                    </p:set>
                                  </p:childTnLst>
                                </p:cTn>
                              </p:par>
                            </p:childTnLst>
                          </p:cTn>
                        </p:par>
                        <p:par>
                          <p:cTn id="254" fill="hold">
                            <p:stCondLst>
                              <p:cond delay="58300"/>
                            </p:stCondLst>
                            <p:childTnLst>
                              <p:par>
                                <p:cTn id="255" presetID="22" presetClass="entr" presetSubtype="4" fill="hold" nodeType="afterEffect">
                                  <p:stCondLst>
                                    <p:cond delay="0"/>
                                  </p:stCondLst>
                                  <p:childTnLst>
                                    <p:set>
                                      <p:cBhvr>
                                        <p:cTn id="256" dur="1" fill="hold">
                                          <p:stCondLst>
                                            <p:cond delay="0"/>
                                          </p:stCondLst>
                                        </p:cTn>
                                        <p:tgtEl>
                                          <p:spTgt spid="1107"/>
                                        </p:tgtEl>
                                        <p:attrNameLst>
                                          <p:attrName>style.visibility</p:attrName>
                                        </p:attrNameLst>
                                      </p:cBhvr>
                                      <p:to>
                                        <p:strVal val="visible"/>
                                      </p:to>
                                    </p:set>
                                    <p:animEffect transition="in" filter="wipe(down)">
                                      <p:cBhvr>
                                        <p:cTn id="257" dur="500"/>
                                        <p:tgtEl>
                                          <p:spTgt spid="1107"/>
                                        </p:tgtEl>
                                      </p:cBhvr>
                                    </p:animEffect>
                                  </p:childTnLst>
                                </p:cTn>
                              </p:par>
                            </p:childTnLst>
                          </p:cTn>
                        </p:par>
                        <p:par>
                          <p:cTn id="258" fill="hold">
                            <p:stCondLst>
                              <p:cond delay="58800"/>
                            </p:stCondLst>
                            <p:childTnLst>
                              <p:par>
                                <p:cTn id="259" presetID="22" presetClass="exit" presetSubtype="4" fill="hold" nodeType="afterEffect">
                                  <p:stCondLst>
                                    <p:cond delay="0"/>
                                  </p:stCondLst>
                                  <p:childTnLst>
                                    <p:animEffect transition="out" filter="wipe(down)">
                                      <p:cBhvr>
                                        <p:cTn id="260" dur="500"/>
                                        <p:tgtEl>
                                          <p:spTgt spid="1110"/>
                                        </p:tgtEl>
                                      </p:cBhvr>
                                    </p:animEffect>
                                    <p:set>
                                      <p:cBhvr>
                                        <p:cTn id="261" dur="1" fill="hold">
                                          <p:stCondLst>
                                            <p:cond delay="499"/>
                                          </p:stCondLst>
                                        </p:cTn>
                                        <p:tgtEl>
                                          <p:spTgt spid="1110"/>
                                        </p:tgtEl>
                                        <p:attrNameLst>
                                          <p:attrName>style.visibility</p:attrName>
                                        </p:attrNameLst>
                                      </p:cBhvr>
                                      <p:to>
                                        <p:strVal val="hidden"/>
                                      </p:to>
                                    </p:set>
                                  </p:childTnLst>
                                </p:cTn>
                              </p:par>
                            </p:childTnLst>
                          </p:cTn>
                        </p:par>
                        <p:par>
                          <p:cTn id="262" fill="hold">
                            <p:stCondLst>
                              <p:cond delay="59300"/>
                            </p:stCondLst>
                            <p:childTnLst>
                              <p:par>
                                <p:cTn id="263" presetID="22" presetClass="entr" presetSubtype="4" fill="hold" nodeType="afterEffect">
                                  <p:stCondLst>
                                    <p:cond delay="0"/>
                                  </p:stCondLst>
                                  <p:childTnLst>
                                    <p:set>
                                      <p:cBhvr>
                                        <p:cTn id="264" dur="1" fill="hold">
                                          <p:stCondLst>
                                            <p:cond delay="0"/>
                                          </p:stCondLst>
                                        </p:cTn>
                                        <p:tgtEl>
                                          <p:spTgt spid="1109"/>
                                        </p:tgtEl>
                                        <p:attrNameLst>
                                          <p:attrName>style.visibility</p:attrName>
                                        </p:attrNameLst>
                                      </p:cBhvr>
                                      <p:to>
                                        <p:strVal val="visible"/>
                                      </p:to>
                                    </p:set>
                                    <p:animEffect transition="in" filter="wipe(down)">
                                      <p:cBhvr>
                                        <p:cTn id="265" dur="500"/>
                                        <p:tgtEl>
                                          <p:spTgt spid="1109"/>
                                        </p:tgtEl>
                                      </p:cBhvr>
                                    </p:animEffect>
                                  </p:childTnLst>
                                </p:cTn>
                              </p:par>
                            </p:childTnLst>
                          </p:cTn>
                        </p:par>
                        <p:par>
                          <p:cTn id="266" fill="hold">
                            <p:stCondLst>
                              <p:cond delay="59800"/>
                            </p:stCondLst>
                            <p:childTnLst>
                              <p:par>
                                <p:cTn id="267" presetID="0" presetClass="path" presetSubtype="0" accel="50000" decel="50000" fill="hold" nodeType="afterEffect">
                                  <p:stCondLst>
                                    <p:cond delay="0"/>
                                  </p:stCondLst>
                                  <p:childTnLst>
                                    <p:animMotion origin="layout" path="M 0.22708 -0.0392 L -0.00208 -0.04661 L -0.00208 0.00247 " pathEditMode="relative" rAng="0" ptsTypes="AAA">
                                      <p:cBhvr>
                                        <p:cTn id="268" dur="2000" fill="hold"/>
                                        <p:tgtEl>
                                          <p:spTgt spid="567"/>
                                        </p:tgtEl>
                                        <p:attrNameLst>
                                          <p:attrName>ppt_x</p:attrName>
                                          <p:attrName>ppt_y</p:attrName>
                                        </p:attrNameLst>
                                      </p:cBhvr>
                                      <p:rCtr x="-11458" y="1698"/>
                                    </p:animMotion>
                                  </p:childTnLst>
                                </p:cTn>
                              </p:par>
                            </p:childTnLst>
                          </p:cTn>
                        </p:par>
                        <p:par>
                          <p:cTn id="269" fill="hold">
                            <p:stCondLst>
                              <p:cond delay="61800"/>
                            </p:stCondLst>
                            <p:childTnLst>
                              <p:par>
                                <p:cTn id="270" presetID="31" presetClass="exit" presetSubtype="0" fill="hold" nodeType="afterEffect">
                                  <p:stCondLst>
                                    <p:cond delay="0"/>
                                  </p:stCondLst>
                                  <p:childTnLst>
                                    <p:anim calcmode="lin" valueType="num">
                                      <p:cBhvr>
                                        <p:cTn id="271" dur="1000"/>
                                        <p:tgtEl>
                                          <p:spTgt spid="948"/>
                                        </p:tgtEl>
                                        <p:attrNameLst>
                                          <p:attrName>ppt_w</p:attrName>
                                        </p:attrNameLst>
                                      </p:cBhvr>
                                      <p:tavLst>
                                        <p:tav tm="0">
                                          <p:val>
                                            <p:strVal val="ppt_w"/>
                                          </p:val>
                                        </p:tav>
                                        <p:tav tm="100000">
                                          <p:val>
                                            <p:fltVal val="0"/>
                                          </p:val>
                                        </p:tav>
                                      </p:tavLst>
                                    </p:anim>
                                    <p:anim calcmode="lin" valueType="num">
                                      <p:cBhvr>
                                        <p:cTn id="272" dur="1000"/>
                                        <p:tgtEl>
                                          <p:spTgt spid="948"/>
                                        </p:tgtEl>
                                        <p:attrNameLst>
                                          <p:attrName>ppt_h</p:attrName>
                                        </p:attrNameLst>
                                      </p:cBhvr>
                                      <p:tavLst>
                                        <p:tav tm="0">
                                          <p:val>
                                            <p:strVal val="ppt_h"/>
                                          </p:val>
                                        </p:tav>
                                        <p:tav tm="100000">
                                          <p:val>
                                            <p:fltVal val="0"/>
                                          </p:val>
                                        </p:tav>
                                      </p:tavLst>
                                    </p:anim>
                                    <p:anim calcmode="lin" valueType="num">
                                      <p:cBhvr>
                                        <p:cTn id="273" dur="1000"/>
                                        <p:tgtEl>
                                          <p:spTgt spid="948"/>
                                        </p:tgtEl>
                                        <p:attrNameLst>
                                          <p:attrName>style.rotation</p:attrName>
                                        </p:attrNameLst>
                                      </p:cBhvr>
                                      <p:tavLst>
                                        <p:tav tm="0">
                                          <p:val>
                                            <p:fltVal val="0"/>
                                          </p:val>
                                        </p:tav>
                                        <p:tav tm="100000">
                                          <p:val>
                                            <p:fltVal val="90"/>
                                          </p:val>
                                        </p:tav>
                                      </p:tavLst>
                                    </p:anim>
                                    <p:animEffect transition="out" filter="fade">
                                      <p:cBhvr>
                                        <p:cTn id="274" dur="1000"/>
                                        <p:tgtEl>
                                          <p:spTgt spid="948"/>
                                        </p:tgtEl>
                                      </p:cBhvr>
                                    </p:animEffect>
                                    <p:set>
                                      <p:cBhvr>
                                        <p:cTn id="275" dur="1" fill="hold">
                                          <p:stCondLst>
                                            <p:cond delay="999"/>
                                          </p:stCondLst>
                                        </p:cTn>
                                        <p:tgtEl>
                                          <p:spTgt spid="948"/>
                                        </p:tgtEl>
                                        <p:attrNameLst>
                                          <p:attrName>style.visibility</p:attrName>
                                        </p:attrNameLst>
                                      </p:cBhvr>
                                      <p:to>
                                        <p:strVal val="hidden"/>
                                      </p:to>
                                    </p:set>
                                  </p:childTnLst>
                                </p:cTn>
                              </p:par>
                            </p:childTnLst>
                          </p:cTn>
                        </p:par>
                        <p:par>
                          <p:cTn id="276" fill="hold">
                            <p:stCondLst>
                              <p:cond delay="62800"/>
                            </p:stCondLst>
                            <p:childTnLst>
                              <p:par>
                                <p:cTn id="277" presetID="31" presetClass="entr" presetSubtype="0" fill="hold" nodeType="afterEffect">
                                  <p:stCondLst>
                                    <p:cond delay="0"/>
                                  </p:stCondLst>
                                  <p:childTnLst>
                                    <p:set>
                                      <p:cBhvr>
                                        <p:cTn id="278" dur="1" fill="hold">
                                          <p:stCondLst>
                                            <p:cond delay="0"/>
                                          </p:stCondLst>
                                        </p:cTn>
                                        <p:tgtEl>
                                          <p:spTgt spid="1041"/>
                                        </p:tgtEl>
                                        <p:attrNameLst>
                                          <p:attrName>style.visibility</p:attrName>
                                        </p:attrNameLst>
                                      </p:cBhvr>
                                      <p:to>
                                        <p:strVal val="visible"/>
                                      </p:to>
                                    </p:set>
                                    <p:anim calcmode="lin" valueType="num">
                                      <p:cBhvr>
                                        <p:cTn id="279" dur="1000" fill="hold"/>
                                        <p:tgtEl>
                                          <p:spTgt spid="1041"/>
                                        </p:tgtEl>
                                        <p:attrNameLst>
                                          <p:attrName>ppt_w</p:attrName>
                                        </p:attrNameLst>
                                      </p:cBhvr>
                                      <p:tavLst>
                                        <p:tav tm="0">
                                          <p:val>
                                            <p:fltVal val="0"/>
                                          </p:val>
                                        </p:tav>
                                        <p:tav tm="100000">
                                          <p:val>
                                            <p:strVal val="#ppt_w"/>
                                          </p:val>
                                        </p:tav>
                                      </p:tavLst>
                                    </p:anim>
                                    <p:anim calcmode="lin" valueType="num">
                                      <p:cBhvr>
                                        <p:cTn id="280" dur="1000" fill="hold"/>
                                        <p:tgtEl>
                                          <p:spTgt spid="1041"/>
                                        </p:tgtEl>
                                        <p:attrNameLst>
                                          <p:attrName>ppt_h</p:attrName>
                                        </p:attrNameLst>
                                      </p:cBhvr>
                                      <p:tavLst>
                                        <p:tav tm="0">
                                          <p:val>
                                            <p:fltVal val="0"/>
                                          </p:val>
                                        </p:tav>
                                        <p:tav tm="100000">
                                          <p:val>
                                            <p:strVal val="#ppt_h"/>
                                          </p:val>
                                        </p:tav>
                                      </p:tavLst>
                                    </p:anim>
                                    <p:anim calcmode="lin" valueType="num">
                                      <p:cBhvr>
                                        <p:cTn id="281" dur="1000" fill="hold"/>
                                        <p:tgtEl>
                                          <p:spTgt spid="1041"/>
                                        </p:tgtEl>
                                        <p:attrNameLst>
                                          <p:attrName>style.rotation</p:attrName>
                                        </p:attrNameLst>
                                      </p:cBhvr>
                                      <p:tavLst>
                                        <p:tav tm="0">
                                          <p:val>
                                            <p:fltVal val="90"/>
                                          </p:val>
                                        </p:tav>
                                        <p:tav tm="100000">
                                          <p:val>
                                            <p:fltVal val="0"/>
                                          </p:val>
                                        </p:tav>
                                      </p:tavLst>
                                    </p:anim>
                                    <p:animEffect transition="in" filter="fade">
                                      <p:cBhvr>
                                        <p:cTn id="282"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P spid="928" grpId="1"/>
      <p:bldP spid="929" grpId="0"/>
      <p:bldP spid="929" grpId="1"/>
      <p:bldP spid="930" grpId="0"/>
      <p:bldP spid="930" grpId="1"/>
      <p:bldP spid="931" grpId="0"/>
      <p:bldP spid="931" grpId="1"/>
      <p:bldP spid="964" grpId="0" animBg="1"/>
      <p:bldP spid="964" grpId="1" animBg="1"/>
      <p:bldP spid="965" grpId="0" animBg="1"/>
      <p:bldP spid="965" grpId="1" animBg="1"/>
      <p:bldP spid="1013" grpId="0"/>
      <p:bldP spid="1013" grpId="1"/>
      <p:bldP spid="1014" grpId="0"/>
      <p:bldP spid="1014" grpId="1"/>
      <p:bldP spid="1015" grpId="0" animBg="1"/>
      <p:bldP spid="1015" grpId="1" animBg="1"/>
      <p:bldP spid="1039" grpId="0" animBg="1"/>
      <p:bldP spid="1039" grpId="1" animBg="1"/>
      <p:bldP spid="1040" grpId="0" animBg="1"/>
      <p:bldP spid="1040" grpId="1" animBg="1"/>
      <p:bldP spid="1081" grpId="0"/>
      <p:bldP spid="1081" grpId="1"/>
      <p:bldP spid="1105" grpId="0"/>
      <p:bldP spid="110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0"/>
        <p:cNvGrpSpPr/>
        <p:nvPr/>
      </p:nvGrpSpPr>
      <p:grpSpPr>
        <a:xfrm>
          <a:off x="0" y="0"/>
          <a:ext cx="0" cy="0"/>
          <a:chOff x="0" y="0"/>
          <a:chExt cx="0" cy="0"/>
        </a:xfrm>
      </p:grpSpPr>
      <p:sp>
        <p:nvSpPr>
          <p:cNvPr id="4847" name="Title 4846">
            <a:extLst>
              <a:ext uri="{FF2B5EF4-FFF2-40B4-BE49-F238E27FC236}">
                <a16:creationId xmlns:a16="http://schemas.microsoft.com/office/drawing/2014/main" id="{8210F8EE-3D2B-FD35-C85F-604C4A830D9F}"/>
              </a:ext>
            </a:extLst>
          </p:cNvPr>
          <p:cNvSpPr>
            <a:spLocks noGrp="1"/>
          </p:cNvSpPr>
          <p:nvPr>
            <p:ph type="title"/>
          </p:nvPr>
        </p:nvSpPr>
        <p:spPr>
          <a:xfrm>
            <a:off x="3268737" y="237357"/>
            <a:ext cx="2092036" cy="371400"/>
          </a:xfrm>
        </p:spPr>
        <p:txBody>
          <a:bodyPr>
            <a:noAutofit/>
          </a:bodyPr>
          <a:lstStyle/>
          <a:p>
            <a:r>
              <a:rPr lang="en-BD" dirty="0">
                <a:solidFill>
                  <a:srgbClr val="7030A0"/>
                </a:solidFill>
                <a:latin typeface="American Typewriter" panose="02090604020004020304" pitchFamily="18" charset="77"/>
              </a:rPr>
              <a:t>Output</a:t>
            </a:r>
          </a:p>
        </p:txBody>
      </p:sp>
      <p:grpSp>
        <p:nvGrpSpPr>
          <p:cNvPr id="4848" name="Google Shape;660;p18">
            <a:extLst>
              <a:ext uri="{FF2B5EF4-FFF2-40B4-BE49-F238E27FC236}">
                <a16:creationId xmlns:a16="http://schemas.microsoft.com/office/drawing/2014/main" id="{3C87228F-4F33-AB37-BAD2-E1496CE0083C}"/>
              </a:ext>
            </a:extLst>
          </p:cNvPr>
          <p:cNvGrpSpPr/>
          <p:nvPr/>
        </p:nvGrpSpPr>
        <p:grpSpPr>
          <a:xfrm>
            <a:off x="7154334" y="0"/>
            <a:ext cx="1869989" cy="1934941"/>
            <a:chOff x="238125" y="1694300"/>
            <a:chExt cx="2195925" cy="2366825"/>
          </a:xfrm>
        </p:grpSpPr>
        <p:sp>
          <p:nvSpPr>
            <p:cNvPr id="4849" name="Google Shape;661;p18">
              <a:extLst>
                <a:ext uri="{FF2B5EF4-FFF2-40B4-BE49-F238E27FC236}">
                  <a16:creationId xmlns:a16="http://schemas.microsoft.com/office/drawing/2014/main" id="{00F34C27-14B6-A8B2-FDF8-DDDA720EB39A}"/>
                </a:ext>
              </a:extLst>
            </p:cNvPr>
            <p:cNvSpPr/>
            <p:nvPr/>
          </p:nvSpPr>
          <p:spPr>
            <a:xfrm>
              <a:off x="85922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662;p18">
              <a:extLst>
                <a:ext uri="{FF2B5EF4-FFF2-40B4-BE49-F238E27FC236}">
                  <a16:creationId xmlns:a16="http://schemas.microsoft.com/office/drawing/2014/main" id="{F96D7A56-13DB-AAAA-5289-5257F027FFB3}"/>
                </a:ext>
              </a:extLst>
            </p:cNvPr>
            <p:cNvSpPr/>
            <p:nvPr/>
          </p:nvSpPr>
          <p:spPr>
            <a:xfrm>
              <a:off x="859225" y="3393850"/>
              <a:ext cx="64750" cy="661200"/>
            </a:xfrm>
            <a:custGeom>
              <a:avLst/>
              <a:gdLst/>
              <a:ahLst/>
              <a:cxnLst/>
              <a:rect l="l" t="t" r="r" b="b"/>
              <a:pathLst>
                <a:path w="2590" h="26448" fill="none" extrusionOk="0">
                  <a:moveTo>
                    <a:pt x="2590" y="26447"/>
                  </a:moveTo>
                  <a:lnTo>
                    <a:pt x="1" y="26447"/>
                  </a:lnTo>
                  <a:lnTo>
                    <a:pt x="1" y="1"/>
                  </a:lnTo>
                  <a:lnTo>
                    <a:pt x="2590" y="1"/>
                  </a:lnTo>
                  <a:lnTo>
                    <a:pt x="2590"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663;p18">
              <a:extLst>
                <a:ext uri="{FF2B5EF4-FFF2-40B4-BE49-F238E27FC236}">
                  <a16:creationId xmlns:a16="http://schemas.microsoft.com/office/drawing/2014/main" id="{072B3228-691D-EFAC-3DBA-0BBAAAD93C8D}"/>
                </a:ext>
              </a:extLst>
            </p:cNvPr>
            <p:cNvSpPr/>
            <p:nvPr/>
          </p:nvSpPr>
          <p:spPr>
            <a:xfrm>
              <a:off x="89177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664;p18">
              <a:extLst>
                <a:ext uri="{FF2B5EF4-FFF2-40B4-BE49-F238E27FC236}">
                  <a16:creationId xmlns:a16="http://schemas.microsoft.com/office/drawing/2014/main" id="{D850ED40-E94E-3A70-5AC1-B10DD35B13BD}"/>
                </a:ext>
              </a:extLst>
            </p:cNvPr>
            <p:cNvSpPr/>
            <p:nvPr/>
          </p:nvSpPr>
          <p:spPr>
            <a:xfrm>
              <a:off x="89177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665;p18">
              <a:extLst>
                <a:ext uri="{FF2B5EF4-FFF2-40B4-BE49-F238E27FC236}">
                  <a16:creationId xmlns:a16="http://schemas.microsoft.com/office/drawing/2014/main" id="{C491CEB4-0317-5B47-A5AF-C66D8F7BAE07}"/>
                </a:ext>
              </a:extLst>
            </p:cNvPr>
            <p:cNvSpPr/>
            <p:nvPr/>
          </p:nvSpPr>
          <p:spPr>
            <a:xfrm>
              <a:off x="1042300"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666;p18">
              <a:extLst>
                <a:ext uri="{FF2B5EF4-FFF2-40B4-BE49-F238E27FC236}">
                  <a16:creationId xmlns:a16="http://schemas.microsoft.com/office/drawing/2014/main" id="{53BBE30D-6425-B6B6-D3EA-10FC6393A0CC}"/>
                </a:ext>
              </a:extLst>
            </p:cNvPr>
            <p:cNvSpPr/>
            <p:nvPr/>
          </p:nvSpPr>
          <p:spPr>
            <a:xfrm>
              <a:off x="1074850" y="3393850"/>
              <a:ext cx="64400" cy="661200"/>
            </a:xfrm>
            <a:custGeom>
              <a:avLst/>
              <a:gdLst/>
              <a:ahLst/>
              <a:cxnLst/>
              <a:rect l="l" t="t" r="r" b="b"/>
              <a:pathLst>
                <a:path w="2576" h="26448" extrusionOk="0">
                  <a:moveTo>
                    <a:pt x="1" y="1"/>
                  </a:moveTo>
                  <a:lnTo>
                    <a:pt x="1"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667;p18">
              <a:extLst>
                <a:ext uri="{FF2B5EF4-FFF2-40B4-BE49-F238E27FC236}">
                  <a16:creationId xmlns:a16="http://schemas.microsoft.com/office/drawing/2014/main" id="{3542F3DF-CA0C-F53E-620C-CB390D00C442}"/>
                </a:ext>
              </a:extLst>
            </p:cNvPr>
            <p:cNvSpPr/>
            <p:nvPr/>
          </p:nvSpPr>
          <p:spPr>
            <a:xfrm>
              <a:off x="1195000"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668;p18">
              <a:extLst>
                <a:ext uri="{FF2B5EF4-FFF2-40B4-BE49-F238E27FC236}">
                  <a16:creationId xmlns:a16="http://schemas.microsoft.com/office/drawing/2014/main" id="{C7911E5F-F7D6-49E6-18FD-A08858B78820}"/>
                </a:ext>
              </a:extLst>
            </p:cNvPr>
            <p:cNvSpPr/>
            <p:nvPr/>
          </p:nvSpPr>
          <p:spPr>
            <a:xfrm>
              <a:off x="122717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669;p18">
              <a:extLst>
                <a:ext uri="{FF2B5EF4-FFF2-40B4-BE49-F238E27FC236}">
                  <a16:creationId xmlns:a16="http://schemas.microsoft.com/office/drawing/2014/main" id="{E80110F4-EB06-9A15-8E92-B16801553453}"/>
                </a:ext>
              </a:extLst>
            </p:cNvPr>
            <p:cNvSpPr/>
            <p:nvPr/>
          </p:nvSpPr>
          <p:spPr>
            <a:xfrm>
              <a:off x="137807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670;p18">
              <a:extLst>
                <a:ext uri="{FF2B5EF4-FFF2-40B4-BE49-F238E27FC236}">
                  <a16:creationId xmlns:a16="http://schemas.microsoft.com/office/drawing/2014/main" id="{5DD00B9B-221C-1EFC-D7C9-BB7C3BEFC68A}"/>
                </a:ext>
              </a:extLst>
            </p:cNvPr>
            <p:cNvSpPr/>
            <p:nvPr/>
          </p:nvSpPr>
          <p:spPr>
            <a:xfrm>
              <a:off x="1410275" y="3393850"/>
              <a:ext cx="64725" cy="661200"/>
            </a:xfrm>
            <a:custGeom>
              <a:avLst/>
              <a:gdLst/>
              <a:ahLst/>
              <a:cxnLst/>
              <a:rect l="l" t="t" r="r" b="b"/>
              <a:pathLst>
                <a:path w="2589" h="26448" extrusionOk="0">
                  <a:moveTo>
                    <a:pt x="0" y="1"/>
                  </a:moveTo>
                  <a:lnTo>
                    <a:pt x="0" y="26447"/>
                  </a:lnTo>
                  <a:lnTo>
                    <a:pt x="2589" y="26447"/>
                  </a:lnTo>
                  <a:lnTo>
                    <a:pt x="2589"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671;p18">
              <a:extLst>
                <a:ext uri="{FF2B5EF4-FFF2-40B4-BE49-F238E27FC236}">
                  <a16:creationId xmlns:a16="http://schemas.microsoft.com/office/drawing/2014/main" id="{8EA47160-DF4A-F87B-6D03-86AC807F0490}"/>
                </a:ext>
              </a:extLst>
            </p:cNvPr>
            <p:cNvSpPr/>
            <p:nvPr/>
          </p:nvSpPr>
          <p:spPr>
            <a:xfrm>
              <a:off x="822050" y="3300525"/>
              <a:ext cx="683700" cy="120175"/>
            </a:xfrm>
            <a:custGeom>
              <a:avLst/>
              <a:gdLst/>
              <a:ahLst/>
              <a:cxnLst/>
              <a:rect l="l" t="t" r="r" b="b"/>
              <a:pathLst>
                <a:path w="27348" h="4807" extrusionOk="0">
                  <a:moveTo>
                    <a:pt x="2389" y="1"/>
                  </a:moveTo>
                  <a:lnTo>
                    <a:pt x="2146" y="15"/>
                  </a:lnTo>
                  <a:lnTo>
                    <a:pt x="1917" y="58"/>
                  </a:lnTo>
                  <a:lnTo>
                    <a:pt x="1674" y="115"/>
                  </a:lnTo>
                  <a:lnTo>
                    <a:pt x="1459" y="186"/>
                  </a:lnTo>
                  <a:lnTo>
                    <a:pt x="1245" y="287"/>
                  </a:lnTo>
                  <a:lnTo>
                    <a:pt x="1059" y="415"/>
                  </a:lnTo>
                  <a:lnTo>
                    <a:pt x="873" y="544"/>
                  </a:lnTo>
                  <a:lnTo>
                    <a:pt x="701" y="701"/>
                  </a:lnTo>
                  <a:lnTo>
                    <a:pt x="544" y="873"/>
                  </a:lnTo>
                  <a:lnTo>
                    <a:pt x="401" y="1059"/>
                  </a:lnTo>
                  <a:lnTo>
                    <a:pt x="286" y="1259"/>
                  </a:lnTo>
                  <a:lnTo>
                    <a:pt x="186" y="1474"/>
                  </a:lnTo>
                  <a:lnTo>
                    <a:pt x="100" y="1688"/>
                  </a:lnTo>
                  <a:lnTo>
                    <a:pt x="43" y="1917"/>
                  </a:lnTo>
                  <a:lnTo>
                    <a:pt x="0" y="2160"/>
                  </a:lnTo>
                  <a:lnTo>
                    <a:pt x="0" y="2403"/>
                  </a:lnTo>
                  <a:lnTo>
                    <a:pt x="0" y="2647"/>
                  </a:lnTo>
                  <a:lnTo>
                    <a:pt x="43" y="2890"/>
                  </a:lnTo>
                  <a:lnTo>
                    <a:pt x="100" y="3119"/>
                  </a:lnTo>
                  <a:lnTo>
                    <a:pt x="186" y="3333"/>
                  </a:lnTo>
                  <a:lnTo>
                    <a:pt x="286" y="3548"/>
                  </a:lnTo>
                  <a:lnTo>
                    <a:pt x="401" y="3748"/>
                  </a:lnTo>
                  <a:lnTo>
                    <a:pt x="544" y="3934"/>
                  </a:lnTo>
                  <a:lnTo>
                    <a:pt x="701" y="4091"/>
                  </a:lnTo>
                  <a:lnTo>
                    <a:pt x="873" y="4249"/>
                  </a:lnTo>
                  <a:lnTo>
                    <a:pt x="1059" y="4392"/>
                  </a:lnTo>
                  <a:lnTo>
                    <a:pt x="1245" y="4506"/>
                  </a:lnTo>
                  <a:lnTo>
                    <a:pt x="1459" y="4606"/>
                  </a:lnTo>
                  <a:lnTo>
                    <a:pt x="1674" y="4692"/>
                  </a:lnTo>
                  <a:lnTo>
                    <a:pt x="1917" y="4749"/>
                  </a:lnTo>
                  <a:lnTo>
                    <a:pt x="2146" y="4792"/>
                  </a:lnTo>
                  <a:lnTo>
                    <a:pt x="2389" y="4806"/>
                  </a:lnTo>
                  <a:lnTo>
                    <a:pt x="24959" y="4806"/>
                  </a:lnTo>
                  <a:lnTo>
                    <a:pt x="25202" y="4792"/>
                  </a:lnTo>
                  <a:lnTo>
                    <a:pt x="25431" y="4749"/>
                  </a:lnTo>
                  <a:lnTo>
                    <a:pt x="25674" y="4692"/>
                  </a:lnTo>
                  <a:lnTo>
                    <a:pt x="25889" y="4606"/>
                  </a:lnTo>
                  <a:lnTo>
                    <a:pt x="26104" y="4506"/>
                  </a:lnTo>
                  <a:lnTo>
                    <a:pt x="26290" y="4392"/>
                  </a:lnTo>
                  <a:lnTo>
                    <a:pt x="26475" y="4249"/>
                  </a:lnTo>
                  <a:lnTo>
                    <a:pt x="26647" y="4091"/>
                  </a:lnTo>
                  <a:lnTo>
                    <a:pt x="26804" y="3934"/>
                  </a:lnTo>
                  <a:lnTo>
                    <a:pt x="26947" y="3748"/>
                  </a:lnTo>
                  <a:lnTo>
                    <a:pt x="27062" y="3548"/>
                  </a:lnTo>
                  <a:lnTo>
                    <a:pt x="27162" y="3333"/>
                  </a:lnTo>
                  <a:lnTo>
                    <a:pt x="27248" y="3119"/>
                  </a:lnTo>
                  <a:lnTo>
                    <a:pt x="27305" y="2890"/>
                  </a:lnTo>
                  <a:lnTo>
                    <a:pt x="27334" y="2647"/>
                  </a:lnTo>
                  <a:lnTo>
                    <a:pt x="27348" y="2403"/>
                  </a:lnTo>
                  <a:lnTo>
                    <a:pt x="27334" y="2160"/>
                  </a:lnTo>
                  <a:lnTo>
                    <a:pt x="27305" y="1917"/>
                  </a:lnTo>
                  <a:lnTo>
                    <a:pt x="27248" y="1688"/>
                  </a:lnTo>
                  <a:lnTo>
                    <a:pt x="27162" y="1474"/>
                  </a:lnTo>
                  <a:lnTo>
                    <a:pt x="27062" y="1259"/>
                  </a:lnTo>
                  <a:lnTo>
                    <a:pt x="26947" y="1059"/>
                  </a:lnTo>
                  <a:lnTo>
                    <a:pt x="26804" y="873"/>
                  </a:lnTo>
                  <a:lnTo>
                    <a:pt x="26647" y="701"/>
                  </a:lnTo>
                  <a:lnTo>
                    <a:pt x="26475" y="544"/>
                  </a:lnTo>
                  <a:lnTo>
                    <a:pt x="26290" y="415"/>
                  </a:lnTo>
                  <a:lnTo>
                    <a:pt x="26104" y="287"/>
                  </a:lnTo>
                  <a:lnTo>
                    <a:pt x="25889" y="186"/>
                  </a:lnTo>
                  <a:lnTo>
                    <a:pt x="25674" y="115"/>
                  </a:lnTo>
                  <a:lnTo>
                    <a:pt x="25431" y="58"/>
                  </a:lnTo>
                  <a:lnTo>
                    <a:pt x="25202" y="15"/>
                  </a:lnTo>
                  <a:lnTo>
                    <a:pt x="24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672;p18">
              <a:extLst>
                <a:ext uri="{FF2B5EF4-FFF2-40B4-BE49-F238E27FC236}">
                  <a16:creationId xmlns:a16="http://schemas.microsoft.com/office/drawing/2014/main" id="{B3B39D8A-5400-F459-200E-23389E84947F}"/>
                </a:ext>
              </a:extLst>
            </p:cNvPr>
            <p:cNvSpPr/>
            <p:nvPr/>
          </p:nvSpPr>
          <p:spPr>
            <a:xfrm>
              <a:off x="764825" y="2594300"/>
              <a:ext cx="384775" cy="783475"/>
            </a:xfrm>
            <a:custGeom>
              <a:avLst/>
              <a:gdLst/>
              <a:ahLst/>
              <a:cxnLst/>
              <a:rect l="l" t="t" r="r" b="b"/>
              <a:pathLst>
                <a:path w="15391" h="31339" extrusionOk="0">
                  <a:moveTo>
                    <a:pt x="10328" y="1"/>
                  </a:moveTo>
                  <a:lnTo>
                    <a:pt x="9684" y="30"/>
                  </a:lnTo>
                  <a:lnTo>
                    <a:pt x="9012" y="72"/>
                  </a:lnTo>
                  <a:lnTo>
                    <a:pt x="8339" y="158"/>
                  </a:lnTo>
                  <a:lnTo>
                    <a:pt x="7996" y="215"/>
                  </a:lnTo>
                  <a:lnTo>
                    <a:pt x="7653" y="273"/>
                  </a:lnTo>
                  <a:lnTo>
                    <a:pt x="7324" y="359"/>
                  </a:lnTo>
                  <a:lnTo>
                    <a:pt x="6981" y="430"/>
                  </a:lnTo>
                  <a:lnTo>
                    <a:pt x="6637" y="530"/>
                  </a:lnTo>
                  <a:lnTo>
                    <a:pt x="6308" y="645"/>
                  </a:lnTo>
                  <a:lnTo>
                    <a:pt x="5979" y="759"/>
                  </a:lnTo>
                  <a:lnTo>
                    <a:pt x="5636" y="888"/>
                  </a:lnTo>
                  <a:lnTo>
                    <a:pt x="5321" y="1031"/>
                  </a:lnTo>
                  <a:lnTo>
                    <a:pt x="4992" y="1188"/>
                  </a:lnTo>
                  <a:lnTo>
                    <a:pt x="4678" y="1360"/>
                  </a:lnTo>
                  <a:lnTo>
                    <a:pt x="4363" y="1546"/>
                  </a:lnTo>
                  <a:lnTo>
                    <a:pt x="4063" y="1732"/>
                  </a:lnTo>
                  <a:lnTo>
                    <a:pt x="3762" y="1946"/>
                  </a:lnTo>
                  <a:lnTo>
                    <a:pt x="3476" y="2175"/>
                  </a:lnTo>
                  <a:lnTo>
                    <a:pt x="3190" y="2418"/>
                  </a:lnTo>
                  <a:lnTo>
                    <a:pt x="2904" y="2676"/>
                  </a:lnTo>
                  <a:lnTo>
                    <a:pt x="2647" y="2962"/>
                  </a:lnTo>
                  <a:lnTo>
                    <a:pt x="2389" y="3248"/>
                  </a:lnTo>
                  <a:lnTo>
                    <a:pt x="2146" y="3562"/>
                  </a:lnTo>
                  <a:lnTo>
                    <a:pt x="1903" y="3891"/>
                  </a:lnTo>
                  <a:lnTo>
                    <a:pt x="1688" y="4249"/>
                  </a:lnTo>
                  <a:lnTo>
                    <a:pt x="1474" y="4607"/>
                  </a:lnTo>
                  <a:lnTo>
                    <a:pt x="1274" y="4993"/>
                  </a:lnTo>
                  <a:lnTo>
                    <a:pt x="1088" y="5407"/>
                  </a:lnTo>
                  <a:lnTo>
                    <a:pt x="916" y="5837"/>
                  </a:lnTo>
                  <a:lnTo>
                    <a:pt x="759" y="6280"/>
                  </a:lnTo>
                  <a:lnTo>
                    <a:pt x="616" y="6752"/>
                  </a:lnTo>
                  <a:lnTo>
                    <a:pt x="487" y="7238"/>
                  </a:lnTo>
                  <a:lnTo>
                    <a:pt x="373" y="7753"/>
                  </a:lnTo>
                  <a:lnTo>
                    <a:pt x="287" y="8297"/>
                  </a:lnTo>
                  <a:lnTo>
                    <a:pt x="201" y="8855"/>
                  </a:lnTo>
                  <a:lnTo>
                    <a:pt x="115" y="9770"/>
                  </a:lnTo>
                  <a:lnTo>
                    <a:pt x="44" y="10685"/>
                  </a:lnTo>
                  <a:lnTo>
                    <a:pt x="15" y="11629"/>
                  </a:lnTo>
                  <a:lnTo>
                    <a:pt x="1" y="12573"/>
                  </a:lnTo>
                  <a:lnTo>
                    <a:pt x="1" y="13532"/>
                  </a:lnTo>
                  <a:lnTo>
                    <a:pt x="29" y="14504"/>
                  </a:lnTo>
                  <a:lnTo>
                    <a:pt x="86" y="15463"/>
                  </a:lnTo>
                  <a:lnTo>
                    <a:pt x="158" y="16421"/>
                  </a:lnTo>
                  <a:lnTo>
                    <a:pt x="230" y="17379"/>
                  </a:lnTo>
                  <a:lnTo>
                    <a:pt x="330" y="18323"/>
                  </a:lnTo>
                  <a:lnTo>
                    <a:pt x="444" y="19267"/>
                  </a:lnTo>
                  <a:lnTo>
                    <a:pt x="573" y="20197"/>
                  </a:lnTo>
                  <a:lnTo>
                    <a:pt x="702" y="21098"/>
                  </a:lnTo>
                  <a:lnTo>
                    <a:pt x="845" y="21985"/>
                  </a:lnTo>
                  <a:lnTo>
                    <a:pt x="1002" y="22857"/>
                  </a:lnTo>
                  <a:lnTo>
                    <a:pt x="1145" y="23701"/>
                  </a:lnTo>
                  <a:lnTo>
                    <a:pt x="1460" y="25303"/>
                  </a:lnTo>
                  <a:lnTo>
                    <a:pt x="1774" y="26762"/>
                  </a:lnTo>
                  <a:lnTo>
                    <a:pt x="2089" y="28064"/>
                  </a:lnTo>
                  <a:lnTo>
                    <a:pt x="2361" y="29179"/>
                  </a:lnTo>
                  <a:lnTo>
                    <a:pt x="2604" y="30080"/>
                  </a:lnTo>
                  <a:lnTo>
                    <a:pt x="2790" y="30767"/>
                  </a:lnTo>
                  <a:lnTo>
                    <a:pt x="2947" y="31339"/>
                  </a:lnTo>
                  <a:lnTo>
                    <a:pt x="13231" y="27892"/>
                  </a:lnTo>
                  <a:lnTo>
                    <a:pt x="15391" y="602"/>
                  </a:lnTo>
                  <a:lnTo>
                    <a:pt x="15234" y="559"/>
                  </a:lnTo>
                  <a:lnTo>
                    <a:pt x="14790" y="459"/>
                  </a:lnTo>
                  <a:lnTo>
                    <a:pt x="14104" y="316"/>
                  </a:lnTo>
                  <a:lnTo>
                    <a:pt x="13689" y="244"/>
                  </a:lnTo>
                  <a:lnTo>
                    <a:pt x="13217" y="173"/>
                  </a:lnTo>
                  <a:lnTo>
                    <a:pt x="12702" y="115"/>
                  </a:lnTo>
                  <a:lnTo>
                    <a:pt x="12158" y="58"/>
                  </a:lnTo>
                  <a:lnTo>
                    <a:pt x="11572" y="30"/>
                  </a:lnTo>
                  <a:lnTo>
                    <a:pt x="1095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673;p18">
              <a:extLst>
                <a:ext uri="{FF2B5EF4-FFF2-40B4-BE49-F238E27FC236}">
                  <a16:creationId xmlns:a16="http://schemas.microsoft.com/office/drawing/2014/main" id="{A5F5E378-62CF-E333-8AEA-AEFCF4929C5E}"/>
                </a:ext>
              </a:extLst>
            </p:cNvPr>
            <p:cNvSpPr/>
            <p:nvPr/>
          </p:nvSpPr>
          <p:spPr>
            <a:xfrm>
              <a:off x="764825" y="2594300"/>
              <a:ext cx="384775" cy="783475"/>
            </a:xfrm>
            <a:custGeom>
              <a:avLst/>
              <a:gdLst/>
              <a:ahLst/>
              <a:cxnLst/>
              <a:rect l="l" t="t" r="r" b="b"/>
              <a:pathLst>
                <a:path w="15391" h="31339" fill="none" extrusionOk="0">
                  <a:moveTo>
                    <a:pt x="2947" y="31339"/>
                  </a:moveTo>
                  <a:lnTo>
                    <a:pt x="2947" y="31339"/>
                  </a:lnTo>
                  <a:lnTo>
                    <a:pt x="2790" y="30767"/>
                  </a:lnTo>
                  <a:lnTo>
                    <a:pt x="2604" y="30080"/>
                  </a:lnTo>
                  <a:lnTo>
                    <a:pt x="2361" y="29179"/>
                  </a:lnTo>
                  <a:lnTo>
                    <a:pt x="2089" y="28064"/>
                  </a:lnTo>
                  <a:lnTo>
                    <a:pt x="1774" y="26762"/>
                  </a:lnTo>
                  <a:lnTo>
                    <a:pt x="1460" y="25303"/>
                  </a:lnTo>
                  <a:lnTo>
                    <a:pt x="1145" y="23701"/>
                  </a:lnTo>
                  <a:lnTo>
                    <a:pt x="1002" y="22857"/>
                  </a:lnTo>
                  <a:lnTo>
                    <a:pt x="845" y="21985"/>
                  </a:lnTo>
                  <a:lnTo>
                    <a:pt x="702" y="21098"/>
                  </a:lnTo>
                  <a:lnTo>
                    <a:pt x="573" y="20197"/>
                  </a:lnTo>
                  <a:lnTo>
                    <a:pt x="444" y="19267"/>
                  </a:lnTo>
                  <a:lnTo>
                    <a:pt x="330" y="18323"/>
                  </a:lnTo>
                  <a:lnTo>
                    <a:pt x="230" y="17379"/>
                  </a:lnTo>
                  <a:lnTo>
                    <a:pt x="158" y="16421"/>
                  </a:lnTo>
                  <a:lnTo>
                    <a:pt x="86" y="15463"/>
                  </a:lnTo>
                  <a:lnTo>
                    <a:pt x="29" y="14504"/>
                  </a:lnTo>
                  <a:lnTo>
                    <a:pt x="1" y="13532"/>
                  </a:lnTo>
                  <a:lnTo>
                    <a:pt x="1" y="12573"/>
                  </a:lnTo>
                  <a:lnTo>
                    <a:pt x="15" y="11629"/>
                  </a:lnTo>
                  <a:lnTo>
                    <a:pt x="44" y="10685"/>
                  </a:lnTo>
                  <a:lnTo>
                    <a:pt x="115" y="9770"/>
                  </a:lnTo>
                  <a:lnTo>
                    <a:pt x="201" y="8855"/>
                  </a:lnTo>
                  <a:lnTo>
                    <a:pt x="201" y="8855"/>
                  </a:lnTo>
                  <a:lnTo>
                    <a:pt x="287" y="8297"/>
                  </a:lnTo>
                  <a:lnTo>
                    <a:pt x="373" y="7753"/>
                  </a:lnTo>
                  <a:lnTo>
                    <a:pt x="487" y="7238"/>
                  </a:lnTo>
                  <a:lnTo>
                    <a:pt x="616" y="6752"/>
                  </a:lnTo>
                  <a:lnTo>
                    <a:pt x="759" y="6280"/>
                  </a:lnTo>
                  <a:lnTo>
                    <a:pt x="916" y="5837"/>
                  </a:lnTo>
                  <a:lnTo>
                    <a:pt x="1088" y="5407"/>
                  </a:lnTo>
                  <a:lnTo>
                    <a:pt x="1274" y="4993"/>
                  </a:lnTo>
                  <a:lnTo>
                    <a:pt x="1474" y="4607"/>
                  </a:lnTo>
                  <a:lnTo>
                    <a:pt x="1688" y="4249"/>
                  </a:lnTo>
                  <a:lnTo>
                    <a:pt x="1903" y="3891"/>
                  </a:lnTo>
                  <a:lnTo>
                    <a:pt x="2146" y="3562"/>
                  </a:lnTo>
                  <a:lnTo>
                    <a:pt x="2389" y="3248"/>
                  </a:lnTo>
                  <a:lnTo>
                    <a:pt x="2647" y="2962"/>
                  </a:lnTo>
                  <a:lnTo>
                    <a:pt x="2904" y="2676"/>
                  </a:lnTo>
                  <a:lnTo>
                    <a:pt x="3190" y="2418"/>
                  </a:lnTo>
                  <a:lnTo>
                    <a:pt x="3476" y="2175"/>
                  </a:lnTo>
                  <a:lnTo>
                    <a:pt x="3762" y="1946"/>
                  </a:lnTo>
                  <a:lnTo>
                    <a:pt x="4063" y="1732"/>
                  </a:lnTo>
                  <a:lnTo>
                    <a:pt x="4363" y="1546"/>
                  </a:lnTo>
                  <a:lnTo>
                    <a:pt x="4678" y="1360"/>
                  </a:lnTo>
                  <a:lnTo>
                    <a:pt x="4992" y="1188"/>
                  </a:lnTo>
                  <a:lnTo>
                    <a:pt x="5321" y="1031"/>
                  </a:lnTo>
                  <a:lnTo>
                    <a:pt x="5636" y="888"/>
                  </a:lnTo>
                  <a:lnTo>
                    <a:pt x="5979" y="759"/>
                  </a:lnTo>
                  <a:lnTo>
                    <a:pt x="6308" y="645"/>
                  </a:lnTo>
                  <a:lnTo>
                    <a:pt x="6637" y="530"/>
                  </a:lnTo>
                  <a:lnTo>
                    <a:pt x="6981" y="430"/>
                  </a:lnTo>
                  <a:lnTo>
                    <a:pt x="7324" y="359"/>
                  </a:lnTo>
                  <a:lnTo>
                    <a:pt x="7653" y="273"/>
                  </a:lnTo>
                  <a:lnTo>
                    <a:pt x="7996" y="215"/>
                  </a:lnTo>
                  <a:lnTo>
                    <a:pt x="8339" y="158"/>
                  </a:lnTo>
                  <a:lnTo>
                    <a:pt x="9012" y="72"/>
                  </a:lnTo>
                  <a:lnTo>
                    <a:pt x="9684" y="30"/>
                  </a:lnTo>
                  <a:lnTo>
                    <a:pt x="10328" y="1"/>
                  </a:lnTo>
                  <a:lnTo>
                    <a:pt x="10957" y="1"/>
                  </a:lnTo>
                  <a:lnTo>
                    <a:pt x="11572" y="30"/>
                  </a:lnTo>
                  <a:lnTo>
                    <a:pt x="12158" y="58"/>
                  </a:lnTo>
                  <a:lnTo>
                    <a:pt x="12702" y="115"/>
                  </a:lnTo>
                  <a:lnTo>
                    <a:pt x="13217" y="173"/>
                  </a:lnTo>
                  <a:lnTo>
                    <a:pt x="13689" y="244"/>
                  </a:lnTo>
                  <a:lnTo>
                    <a:pt x="14104" y="316"/>
                  </a:lnTo>
                  <a:lnTo>
                    <a:pt x="14790" y="459"/>
                  </a:lnTo>
                  <a:lnTo>
                    <a:pt x="15234" y="559"/>
                  </a:lnTo>
                  <a:lnTo>
                    <a:pt x="15391" y="602"/>
                  </a:lnTo>
                  <a:lnTo>
                    <a:pt x="13231" y="27892"/>
                  </a:lnTo>
                  <a:lnTo>
                    <a:pt x="2947" y="31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674;p18">
              <a:extLst>
                <a:ext uri="{FF2B5EF4-FFF2-40B4-BE49-F238E27FC236}">
                  <a16:creationId xmlns:a16="http://schemas.microsoft.com/office/drawing/2014/main" id="{7F7E93DE-277A-3CD2-C412-8A28D2298FE4}"/>
                </a:ext>
              </a:extLst>
            </p:cNvPr>
            <p:cNvSpPr/>
            <p:nvPr/>
          </p:nvSpPr>
          <p:spPr>
            <a:xfrm>
              <a:off x="1590125" y="3980275"/>
              <a:ext cx="155225" cy="80850"/>
            </a:xfrm>
            <a:custGeom>
              <a:avLst/>
              <a:gdLst/>
              <a:ahLst/>
              <a:cxnLst/>
              <a:rect l="l" t="t" r="r" b="b"/>
              <a:pathLst>
                <a:path w="6209" h="3234" extrusionOk="0">
                  <a:moveTo>
                    <a:pt x="487" y="1"/>
                  </a:moveTo>
                  <a:lnTo>
                    <a:pt x="358" y="272"/>
                  </a:lnTo>
                  <a:lnTo>
                    <a:pt x="229" y="559"/>
                  </a:lnTo>
                  <a:lnTo>
                    <a:pt x="172" y="730"/>
                  </a:lnTo>
                  <a:lnTo>
                    <a:pt x="101" y="916"/>
                  </a:lnTo>
                  <a:lnTo>
                    <a:pt x="58" y="1102"/>
                  </a:lnTo>
                  <a:lnTo>
                    <a:pt x="15" y="1302"/>
                  </a:lnTo>
                  <a:lnTo>
                    <a:pt x="1" y="1488"/>
                  </a:lnTo>
                  <a:lnTo>
                    <a:pt x="1" y="1674"/>
                  </a:lnTo>
                  <a:lnTo>
                    <a:pt x="29" y="1846"/>
                  </a:lnTo>
                  <a:lnTo>
                    <a:pt x="43" y="1917"/>
                  </a:lnTo>
                  <a:lnTo>
                    <a:pt x="72" y="2003"/>
                  </a:lnTo>
                  <a:lnTo>
                    <a:pt x="115" y="2075"/>
                  </a:lnTo>
                  <a:lnTo>
                    <a:pt x="158" y="2146"/>
                  </a:lnTo>
                  <a:lnTo>
                    <a:pt x="215" y="2203"/>
                  </a:lnTo>
                  <a:lnTo>
                    <a:pt x="287" y="2261"/>
                  </a:lnTo>
                  <a:lnTo>
                    <a:pt x="601" y="2461"/>
                  </a:lnTo>
                  <a:lnTo>
                    <a:pt x="902" y="2647"/>
                  </a:lnTo>
                  <a:lnTo>
                    <a:pt x="1188" y="2790"/>
                  </a:lnTo>
                  <a:lnTo>
                    <a:pt x="1488" y="2919"/>
                  </a:lnTo>
                  <a:lnTo>
                    <a:pt x="1774" y="3019"/>
                  </a:lnTo>
                  <a:lnTo>
                    <a:pt x="2060" y="3090"/>
                  </a:lnTo>
                  <a:lnTo>
                    <a:pt x="2346" y="3147"/>
                  </a:lnTo>
                  <a:lnTo>
                    <a:pt x="2632" y="3190"/>
                  </a:lnTo>
                  <a:lnTo>
                    <a:pt x="2933" y="3219"/>
                  </a:lnTo>
                  <a:lnTo>
                    <a:pt x="3233" y="3233"/>
                  </a:lnTo>
                  <a:lnTo>
                    <a:pt x="3562" y="3233"/>
                  </a:lnTo>
                  <a:lnTo>
                    <a:pt x="3891" y="3219"/>
                  </a:lnTo>
                  <a:lnTo>
                    <a:pt x="4592" y="3176"/>
                  </a:lnTo>
                  <a:lnTo>
                    <a:pt x="5364" y="3133"/>
                  </a:lnTo>
                  <a:lnTo>
                    <a:pt x="5479" y="3119"/>
                  </a:lnTo>
                  <a:lnTo>
                    <a:pt x="5593" y="3090"/>
                  </a:lnTo>
                  <a:lnTo>
                    <a:pt x="5693" y="3047"/>
                  </a:lnTo>
                  <a:lnTo>
                    <a:pt x="5793" y="2990"/>
                  </a:lnTo>
                  <a:lnTo>
                    <a:pt x="5879" y="2919"/>
                  </a:lnTo>
                  <a:lnTo>
                    <a:pt x="5965" y="2847"/>
                  </a:lnTo>
                  <a:lnTo>
                    <a:pt x="6036" y="2776"/>
                  </a:lnTo>
                  <a:lnTo>
                    <a:pt x="6094" y="2690"/>
                  </a:lnTo>
                  <a:lnTo>
                    <a:pt x="6137" y="2618"/>
                  </a:lnTo>
                  <a:lnTo>
                    <a:pt x="6180" y="2532"/>
                  </a:lnTo>
                  <a:lnTo>
                    <a:pt x="6194" y="2461"/>
                  </a:lnTo>
                  <a:lnTo>
                    <a:pt x="6208" y="2389"/>
                  </a:lnTo>
                  <a:lnTo>
                    <a:pt x="6194" y="2332"/>
                  </a:lnTo>
                  <a:lnTo>
                    <a:pt x="6165" y="2275"/>
                  </a:lnTo>
                  <a:lnTo>
                    <a:pt x="6122" y="2232"/>
                  </a:lnTo>
                  <a:lnTo>
                    <a:pt x="6051" y="2203"/>
                  </a:lnTo>
                  <a:lnTo>
                    <a:pt x="5536" y="2060"/>
                  </a:lnTo>
                  <a:lnTo>
                    <a:pt x="5021" y="1917"/>
                  </a:lnTo>
                  <a:lnTo>
                    <a:pt x="4764" y="1832"/>
                  </a:lnTo>
                  <a:lnTo>
                    <a:pt x="4535" y="1760"/>
                  </a:lnTo>
                  <a:lnTo>
                    <a:pt x="4334" y="1660"/>
                  </a:lnTo>
                  <a:lnTo>
                    <a:pt x="4163" y="1560"/>
                  </a:lnTo>
                  <a:lnTo>
                    <a:pt x="4005" y="1445"/>
                  </a:lnTo>
                  <a:lnTo>
                    <a:pt x="3862" y="1317"/>
                  </a:lnTo>
                  <a:lnTo>
                    <a:pt x="3719" y="1188"/>
                  </a:lnTo>
                  <a:lnTo>
                    <a:pt x="3605" y="1059"/>
                  </a:lnTo>
                  <a:lnTo>
                    <a:pt x="3390" y="816"/>
                  </a:lnTo>
                  <a:lnTo>
                    <a:pt x="3219" y="573"/>
                  </a:lnTo>
                  <a:lnTo>
                    <a:pt x="3104" y="358"/>
                  </a:lnTo>
                  <a:lnTo>
                    <a:pt x="3004" y="187"/>
                  </a:lnTo>
                  <a:lnTo>
                    <a:pt x="2947" y="29"/>
                  </a:lnTo>
                  <a:lnTo>
                    <a:pt x="487" y="1"/>
                  </a:lnTo>
                  <a:close/>
                </a:path>
              </a:pathLst>
            </a:custGeom>
            <a:solidFill>
              <a:srgbClr val="E165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675;p18">
              <a:extLst>
                <a:ext uri="{FF2B5EF4-FFF2-40B4-BE49-F238E27FC236}">
                  <a16:creationId xmlns:a16="http://schemas.microsoft.com/office/drawing/2014/main" id="{48264FB9-E7F7-8F41-0C15-DD510FC2F2DF}"/>
                </a:ext>
              </a:extLst>
            </p:cNvPr>
            <p:cNvSpPr/>
            <p:nvPr/>
          </p:nvSpPr>
          <p:spPr>
            <a:xfrm>
              <a:off x="1348050" y="3980275"/>
              <a:ext cx="152000" cy="80475"/>
            </a:xfrm>
            <a:custGeom>
              <a:avLst/>
              <a:gdLst/>
              <a:ahLst/>
              <a:cxnLst/>
              <a:rect l="l" t="t" r="r" b="b"/>
              <a:pathLst>
                <a:path w="6080" h="3219" extrusionOk="0">
                  <a:moveTo>
                    <a:pt x="2603" y="1"/>
                  </a:moveTo>
                  <a:lnTo>
                    <a:pt x="158" y="187"/>
                  </a:lnTo>
                  <a:lnTo>
                    <a:pt x="86" y="444"/>
                  </a:lnTo>
                  <a:lnTo>
                    <a:pt x="43" y="716"/>
                  </a:lnTo>
                  <a:lnTo>
                    <a:pt x="0" y="1045"/>
                  </a:lnTo>
                  <a:lnTo>
                    <a:pt x="0" y="1231"/>
                  </a:lnTo>
                  <a:lnTo>
                    <a:pt x="15" y="1402"/>
                  </a:lnTo>
                  <a:lnTo>
                    <a:pt x="29" y="1574"/>
                  </a:lnTo>
                  <a:lnTo>
                    <a:pt x="72" y="1746"/>
                  </a:lnTo>
                  <a:lnTo>
                    <a:pt x="129" y="1903"/>
                  </a:lnTo>
                  <a:lnTo>
                    <a:pt x="215" y="2046"/>
                  </a:lnTo>
                  <a:lnTo>
                    <a:pt x="315" y="2175"/>
                  </a:lnTo>
                  <a:lnTo>
                    <a:pt x="372" y="2218"/>
                  </a:lnTo>
                  <a:lnTo>
                    <a:pt x="444" y="2275"/>
                  </a:lnTo>
                  <a:lnTo>
                    <a:pt x="858" y="2489"/>
                  </a:lnTo>
                  <a:lnTo>
                    <a:pt x="1087" y="2604"/>
                  </a:lnTo>
                  <a:lnTo>
                    <a:pt x="1345" y="2718"/>
                  </a:lnTo>
                  <a:lnTo>
                    <a:pt x="1617" y="2833"/>
                  </a:lnTo>
                  <a:lnTo>
                    <a:pt x="1903" y="2933"/>
                  </a:lnTo>
                  <a:lnTo>
                    <a:pt x="2217" y="3033"/>
                  </a:lnTo>
                  <a:lnTo>
                    <a:pt x="2546" y="3104"/>
                  </a:lnTo>
                  <a:lnTo>
                    <a:pt x="2889" y="3162"/>
                  </a:lnTo>
                  <a:lnTo>
                    <a:pt x="3247" y="3205"/>
                  </a:lnTo>
                  <a:lnTo>
                    <a:pt x="3619" y="3219"/>
                  </a:lnTo>
                  <a:lnTo>
                    <a:pt x="4005" y="3205"/>
                  </a:lnTo>
                  <a:lnTo>
                    <a:pt x="4391" y="3162"/>
                  </a:lnTo>
                  <a:lnTo>
                    <a:pt x="4806" y="3090"/>
                  </a:lnTo>
                  <a:lnTo>
                    <a:pt x="5006" y="3033"/>
                  </a:lnTo>
                  <a:lnTo>
                    <a:pt x="5221" y="2976"/>
                  </a:lnTo>
                  <a:lnTo>
                    <a:pt x="5435" y="2904"/>
                  </a:lnTo>
                  <a:lnTo>
                    <a:pt x="5650" y="2818"/>
                  </a:lnTo>
                  <a:lnTo>
                    <a:pt x="5750" y="2776"/>
                  </a:lnTo>
                  <a:lnTo>
                    <a:pt x="5836" y="2718"/>
                  </a:lnTo>
                  <a:lnTo>
                    <a:pt x="5907" y="2661"/>
                  </a:lnTo>
                  <a:lnTo>
                    <a:pt x="5965" y="2590"/>
                  </a:lnTo>
                  <a:lnTo>
                    <a:pt x="6022" y="2518"/>
                  </a:lnTo>
                  <a:lnTo>
                    <a:pt x="6051" y="2461"/>
                  </a:lnTo>
                  <a:lnTo>
                    <a:pt x="6079" y="2389"/>
                  </a:lnTo>
                  <a:lnTo>
                    <a:pt x="6079" y="2318"/>
                  </a:lnTo>
                  <a:lnTo>
                    <a:pt x="6079" y="2246"/>
                  </a:lnTo>
                  <a:lnTo>
                    <a:pt x="6065" y="2189"/>
                  </a:lnTo>
                  <a:lnTo>
                    <a:pt x="6051" y="2118"/>
                  </a:lnTo>
                  <a:lnTo>
                    <a:pt x="6008" y="2075"/>
                  </a:lnTo>
                  <a:lnTo>
                    <a:pt x="5965" y="2017"/>
                  </a:lnTo>
                  <a:lnTo>
                    <a:pt x="5907" y="1975"/>
                  </a:lnTo>
                  <a:lnTo>
                    <a:pt x="5850" y="1946"/>
                  </a:lnTo>
                  <a:lnTo>
                    <a:pt x="5779" y="1932"/>
                  </a:lnTo>
                  <a:lnTo>
                    <a:pt x="5278" y="1832"/>
                  </a:lnTo>
                  <a:lnTo>
                    <a:pt x="4778" y="1717"/>
                  </a:lnTo>
                  <a:lnTo>
                    <a:pt x="4549" y="1660"/>
                  </a:lnTo>
                  <a:lnTo>
                    <a:pt x="4334" y="1588"/>
                  </a:lnTo>
                  <a:lnTo>
                    <a:pt x="4134" y="1503"/>
                  </a:lnTo>
                  <a:lnTo>
                    <a:pt x="3948" y="1417"/>
                  </a:lnTo>
                  <a:lnTo>
                    <a:pt x="3791" y="1317"/>
                  </a:lnTo>
                  <a:lnTo>
                    <a:pt x="3633" y="1202"/>
                  </a:lnTo>
                  <a:lnTo>
                    <a:pt x="3490" y="1102"/>
                  </a:lnTo>
                  <a:lnTo>
                    <a:pt x="3361" y="973"/>
                  </a:lnTo>
                  <a:lnTo>
                    <a:pt x="3118" y="744"/>
                  </a:lnTo>
                  <a:lnTo>
                    <a:pt x="2932" y="516"/>
                  </a:lnTo>
                  <a:lnTo>
                    <a:pt x="2789" y="315"/>
                  </a:lnTo>
                  <a:lnTo>
                    <a:pt x="2689" y="158"/>
                  </a:lnTo>
                  <a:lnTo>
                    <a:pt x="2603" y="1"/>
                  </a:lnTo>
                  <a:close/>
                </a:path>
              </a:pathLst>
            </a:custGeom>
            <a:solidFill>
              <a:srgbClr val="E165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676;p18">
              <a:extLst>
                <a:ext uri="{FF2B5EF4-FFF2-40B4-BE49-F238E27FC236}">
                  <a16:creationId xmlns:a16="http://schemas.microsoft.com/office/drawing/2014/main" id="{6FB31179-CD86-6B72-B337-307ECEA50974}"/>
                </a:ext>
              </a:extLst>
            </p:cNvPr>
            <p:cNvSpPr/>
            <p:nvPr/>
          </p:nvSpPr>
          <p:spPr>
            <a:xfrm>
              <a:off x="943250" y="3116375"/>
              <a:ext cx="867875" cy="879675"/>
            </a:xfrm>
            <a:custGeom>
              <a:avLst/>
              <a:gdLst/>
              <a:ahLst/>
              <a:cxnLst/>
              <a:rect l="l" t="t" r="r" b="b"/>
              <a:pathLst>
                <a:path w="34715" h="35187" extrusionOk="0">
                  <a:moveTo>
                    <a:pt x="17608" y="0"/>
                  </a:moveTo>
                  <a:lnTo>
                    <a:pt x="16049" y="15"/>
                  </a:lnTo>
                  <a:lnTo>
                    <a:pt x="13675" y="86"/>
                  </a:lnTo>
                  <a:lnTo>
                    <a:pt x="7753" y="287"/>
                  </a:lnTo>
                  <a:lnTo>
                    <a:pt x="2361" y="487"/>
                  </a:lnTo>
                  <a:lnTo>
                    <a:pt x="1" y="573"/>
                  </a:lnTo>
                  <a:lnTo>
                    <a:pt x="15" y="902"/>
                  </a:lnTo>
                  <a:lnTo>
                    <a:pt x="44" y="1273"/>
                  </a:lnTo>
                  <a:lnTo>
                    <a:pt x="115" y="1774"/>
                  </a:lnTo>
                  <a:lnTo>
                    <a:pt x="216" y="2360"/>
                  </a:lnTo>
                  <a:lnTo>
                    <a:pt x="287" y="2689"/>
                  </a:lnTo>
                  <a:lnTo>
                    <a:pt x="373" y="3047"/>
                  </a:lnTo>
                  <a:lnTo>
                    <a:pt x="473" y="3405"/>
                  </a:lnTo>
                  <a:lnTo>
                    <a:pt x="587" y="3776"/>
                  </a:lnTo>
                  <a:lnTo>
                    <a:pt x="716" y="4177"/>
                  </a:lnTo>
                  <a:lnTo>
                    <a:pt x="859" y="4563"/>
                  </a:lnTo>
                  <a:lnTo>
                    <a:pt x="1031" y="4964"/>
                  </a:lnTo>
                  <a:lnTo>
                    <a:pt x="1217" y="5378"/>
                  </a:lnTo>
                  <a:lnTo>
                    <a:pt x="1431" y="5779"/>
                  </a:lnTo>
                  <a:lnTo>
                    <a:pt x="1674" y="6194"/>
                  </a:lnTo>
                  <a:lnTo>
                    <a:pt x="1932" y="6594"/>
                  </a:lnTo>
                  <a:lnTo>
                    <a:pt x="2218" y="6995"/>
                  </a:lnTo>
                  <a:lnTo>
                    <a:pt x="2533" y="7381"/>
                  </a:lnTo>
                  <a:lnTo>
                    <a:pt x="2862" y="7767"/>
                  </a:lnTo>
                  <a:lnTo>
                    <a:pt x="3234" y="8125"/>
                  </a:lnTo>
                  <a:lnTo>
                    <a:pt x="3634" y="8482"/>
                  </a:lnTo>
                  <a:lnTo>
                    <a:pt x="3849" y="8654"/>
                  </a:lnTo>
                  <a:lnTo>
                    <a:pt x="4077" y="8825"/>
                  </a:lnTo>
                  <a:lnTo>
                    <a:pt x="4306" y="8983"/>
                  </a:lnTo>
                  <a:lnTo>
                    <a:pt x="4535" y="9140"/>
                  </a:lnTo>
                  <a:lnTo>
                    <a:pt x="4778" y="9283"/>
                  </a:lnTo>
                  <a:lnTo>
                    <a:pt x="5036" y="9426"/>
                  </a:lnTo>
                  <a:lnTo>
                    <a:pt x="5293" y="9569"/>
                  </a:lnTo>
                  <a:lnTo>
                    <a:pt x="5565" y="9698"/>
                  </a:lnTo>
                  <a:lnTo>
                    <a:pt x="5851" y="9827"/>
                  </a:lnTo>
                  <a:lnTo>
                    <a:pt x="6137" y="9941"/>
                  </a:lnTo>
                  <a:lnTo>
                    <a:pt x="6437" y="10056"/>
                  </a:lnTo>
                  <a:lnTo>
                    <a:pt x="6752" y="10156"/>
                  </a:lnTo>
                  <a:lnTo>
                    <a:pt x="6981" y="10227"/>
                  </a:lnTo>
                  <a:lnTo>
                    <a:pt x="7224" y="10284"/>
                  </a:lnTo>
                  <a:lnTo>
                    <a:pt x="7496" y="10342"/>
                  </a:lnTo>
                  <a:lnTo>
                    <a:pt x="7796" y="10384"/>
                  </a:lnTo>
                  <a:lnTo>
                    <a:pt x="8454" y="10470"/>
                  </a:lnTo>
                  <a:lnTo>
                    <a:pt x="9169" y="10542"/>
                  </a:lnTo>
                  <a:lnTo>
                    <a:pt x="9942" y="10599"/>
                  </a:lnTo>
                  <a:lnTo>
                    <a:pt x="10771" y="10656"/>
                  </a:lnTo>
                  <a:lnTo>
                    <a:pt x="12473" y="10742"/>
                  </a:lnTo>
                  <a:lnTo>
                    <a:pt x="14190" y="10814"/>
                  </a:lnTo>
                  <a:lnTo>
                    <a:pt x="15019" y="10856"/>
                  </a:lnTo>
                  <a:lnTo>
                    <a:pt x="15820" y="10914"/>
                  </a:lnTo>
                  <a:lnTo>
                    <a:pt x="16550" y="10971"/>
                  </a:lnTo>
                  <a:lnTo>
                    <a:pt x="17236" y="11042"/>
                  </a:lnTo>
                  <a:lnTo>
                    <a:pt x="17823" y="11128"/>
                  </a:lnTo>
                  <a:lnTo>
                    <a:pt x="18095" y="11185"/>
                  </a:lnTo>
                  <a:lnTo>
                    <a:pt x="18338" y="11228"/>
                  </a:lnTo>
                  <a:lnTo>
                    <a:pt x="18424" y="11257"/>
                  </a:lnTo>
                  <a:lnTo>
                    <a:pt x="18495" y="11300"/>
                  </a:lnTo>
                  <a:lnTo>
                    <a:pt x="18581" y="11343"/>
                  </a:lnTo>
                  <a:lnTo>
                    <a:pt x="18652" y="11386"/>
                  </a:lnTo>
                  <a:lnTo>
                    <a:pt x="18767" y="11500"/>
                  </a:lnTo>
                  <a:lnTo>
                    <a:pt x="18881" y="11643"/>
                  </a:lnTo>
                  <a:lnTo>
                    <a:pt x="18967" y="11815"/>
                  </a:lnTo>
                  <a:lnTo>
                    <a:pt x="19024" y="12001"/>
                  </a:lnTo>
                  <a:lnTo>
                    <a:pt x="19081" y="12215"/>
                  </a:lnTo>
                  <a:lnTo>
                    <a:pt x="19110" y="12444"/>
                  </a:lnTo>
                  <a:lnTo>
                    <a:pt x="19139" y="12687"/>
                  </a:lnTo>
                  <a:lnTo>
                    <a:pt x="19153" y="12945"/>
                  </a:lnTo>
                  <a:lnTo>
                    <a:pt x="19139" y="13202"/>
                  </a:lnTo>
                  <a:lnTo>
                    <a:pt x="19124" y="13474"/>
                  </a:lnTo>
                  <a:lnTo>
                    <a:pt x="19096" y="13760"/>
                  </a:lnTo>
                  <a:lnTo>
                    <a:pt x="19067" y="14046"/>
                  </a:lnTo>
                  <a:lnTo>
                    <a:pt x="18981" y="14633"/>
                  </a:lnTo>
                  <a:lnTo>
                    <a:pt x="18867" y="15205"/>
                  </a:lnTo>
                  <a:lnTo>
                    <a:pt x="18738" y="15762"/>
                  </a:lnTo>
                  <a:lnTo>
                    <a:pt x="18609" y="16277"/>
                  </a:lnTo>
                  <a:lnTo>
                    <a:pt x="18481" y="16735"/>
                  </a:lnTo>
                  <a:lnTo>
                    <a:pt x="18266" y="17407"/>
                  </a:lnTo>
                  <a:lnTo>
                    <a:pt x="18180" y="17665"/>
                  </a:lnTo>
                  <a:lnTo>
                    <a:pt x="17994" y="18366"/>
                  </a:lnTo>
                  <a:lnTo>
                    <a:pt x="17809" y="19081"/>
                  </a:lnTo>
                  <a:lnTo>
                    <a:pt x="17480" y="20497"/>
                  </a:lnTo>
                  <a:lnTo>
                    <a:pt x="17165" y="21913"/>
                  </a:lnTo>
                  <a:lnTo>
                    <a:pt x="16879" y="23314"/>
                  </a:lnTo>
                  <a:lnTo>
                    <a:pt x="16636" y="24702"/>
                  </a:lnTo>
                  <a:lnTo>
                    <a:pt x="16407" y="26032"/>
                  </a:lnTo>
                  <a:lnTo>
                    <a:pt x="16207" y="27319"/>
                  </a:lnTo>
                  <a:lnTo>
                    <a:pt x="16035" y="28535"/>
                  </a:lnTo>
                  <a:lnTo>
                    <a:pt x="15892" y="29694"/>
                  </a:lnTo>
                  <a:lnTo>
                    <a:pt x="15763" y="30738"/>
                  </a:lnTo>
                  <a:lnTo>
                    <a:pt x="15663" y="31696"/>
                  </a:lnTo>
                  <a:lnTo>
                    <a:pt x="15577" y="32540"/>
                  </a:lnTo>
                  <a:lnTo>
                    <a:pt x="15463" y="33827"/>
                  </a:lnTo>
                  <a:lnTo>
                    <a:pt x="15448" y="34242"/>
                  </a:lnTo>
                  <a:lnTo>
                    <a:pt x="15434" y="34500"/>
                  </a:lnTo>
                  <a:lnTo>
                    <a:pt x="15448" y="34585"/>
                  </a:lnTo>
                  <a:lnTo>
                    <a:pt x="15491" y="34657"/>
                  </a:lnTo>
                  <a:lnTo>
                    <a:pt x="15549" y="34728"/>
                  </a:lnTo>
                  <a:lnTo>
                    <a:pt x="15634" y="34800"/>
                  </a:lnTo>
                  <a:lnTo>
                    <a:pt x="15735" y="34857"/>
                  </a:lnTo>
                  <a:lnTo>
                    <a:pt x="15863" y="34900"/>
                  </a:lnTo>
                  <a:lnTo>
                    <a:pt x="15992" y="34943"/>
                  </a:lnTo>
                  <a:lnTo>
                    <a:pt x="16149" y="34986"/>
                  </a:lnTo>
                  <a:lnTo>
                    <a:pt x="16493" y="35057"/>
                  </a:lnTo>
                  <a:lnTo>
                    <a:pt x="16893" y="35115"/>
                  </a:lnTo>
                  <a:lnTo>
                    <a:pt x="17308" y="35143"/>
                  </a:lnTo>
                  <a:lnTo>
                    <a:pt x="17723" y="35172"/>
                  </a:lnTo>
                  <a:lnTo>
                    <a:pt x="18152" y="35172"/>
                  </a:lnTo>
                  <a:lnTo>
                    <a:pt x="18567" y="35186"/>
                  </a:lnTo>
                  <a:lnTo>
                    <a:pt x="19310" y="35172"/>
                  </a:lnTo>
                  <a:lnTo>
                    <a:pt x="20026" y="35143"/>
                  </a:lnTo>
                  <a:lnTo>
                    <a:pt x="22886" y="27362"/>
                  </a:lnTo>
                  <a:lnTo>
                    <a:pt x="25003" y="21627"/>
                  </a:lnTo>
                  <a:lnTo>
                    <a:pt x="25818" y="19481"/>
                  </a:lnTo>
                  <a:lnTo>
                    <a:pt x="26290" y="18237"/>
                  </a:lnTo>
                  <a:lnTo>
                    <a:pt x="26348" y="18094"/>
                  </a:lnTo>
                  <a:lnTo>
                    <a:pt x="26162" y="19553"/>
                  </a:lnTo>
                  <a:lnTo>
                    <a:pt x="25933" y="21670"/>
                  </a:lnTo>
                  <a:lnTo>
                    <a:pt x="25675" y="24216"/>
                  </a:lnTo>
                  <a:lnTo>
                    <a:pt x="25561" y="25574"/>
                  </a:lnTo>
                  <a:lnTo>
                    <a:pt x="25446" y="26933"/>
                  </a:lnTo>
                  <a:lnTo>
                    <a:pt x="25332" y="28292"/>
                  </a:lnTo>
                  <a:lnTo>
                    <a:pt x="25246" y="29579"/>
                  </a:lnTo>
                  <a:lnTo>
                    <a:pt x="25175" y="30795"/>
                  </a:lnTo>
                  <a:lnTo>
                    <a:pt x="25132" y="31882"/>
                  </a:lnTo>
                  <a:lnTo>
                    <a:pt x="25117" y="32840"/>
                  </a:lnTo>
                  <a:lnTo>
                    <a:pt x="25117" y="33255"/>
                  </a:lnTo>
                  <a:lnTo>
                    <a:pt x="25132" y="33613"/>
                  </a:lnTo>
                  <a:lnTo>
                    <a:pt x="25146" y="33927"/>
                  </a:lnTo>
                  <a:lnTo>
                    <a:pt x="25189" y="34185"/>
                  </a:lnTo>
                  <a:lnTo>
                    <a:pt x="25218" y="34371"/>
                  </a:lnTo>
                  <a:lnTo>
                    <a:pt x="25275" y="34500"/>
                  </a:lnTo>
                  <a:lnTo>
                    <a:pt x="25346" y="34600"/>
                  </a:lnTo>
                  <a:lnTo>
                    <a:pt x="25432" y="34671"/>
                  </a:lnTo>
                  <a:lnTo>
                    <a:pt x="25547" y="34757"/>
                  </a:lnTo>
                  <a:lnTo>
                    <a:pt x="25661" y="34814"/>
                  </a:lnTo>
                  <a:lnTo>
                    <a:pt x="25818" y="34871"/>
                  </a:lnTo>
                  <a:lnTo>
                    <a:pt x="25976" y="34914"/>
                  </a:lnTo>
                  <a:lnTo>
                    <a:pt x="26147" y="34943"/>
                  </a:lnTo>
                  <a:lnTo>
                    <a:pt x="26333" y="34972"/>
                  </a:lnTo>
                  <a:lnTo>
                    <a:pt x="26734" y="35014"/>
                  </a:lnTo>
                  <a:lnTo>
                    <a:pt x="27177" y="35029"/>
                  </a:lnTo>
                  <a:lnTo>
                    <a:pt x="27621" y="35029"/>
                  </a:lnTo>
                  <a:lnTo>
                    <a:pt x="28078" y="35000"/>
                  </a:lnTo>
                  <a:lnTo>
                    <a:pt x="28536" y="34972"/>
                  </a:lnTo>
                  <a:lnTo>
                    <a:pt x="28965" y="34929"/>
                  </a:lnTo>
                  <a:lnTo>
                    <a:pt x="29709" y="34843"/>
                  </a:lnTo>
                  <a:lnTo>
                    <a:pt x="30238" y="34757"/>
                  </a:lnTo>
                  <a:lnTo>
                    <a:pt x="30438" y="34728"/>
                  </a:lnTo>
                  <a:lnTo>
                    <a:pt x="30953" y="31982"/>
                  </a:lnTo>
                  <a:lnTo>
                    <a:pt x="32097" y="25789"/>
                  </a:lnTo>
                  <a:lnTo>
                    <a:pt x="32727" y="22356"/>
                  </a:lnTo>
                  <a:lnTo>
                    <a:pt x="33285" y="19224"/>
                  </a:lnTo>
                  <a:lnTo>
                    <a:pt x="33714" y="16778"/>
                  </a:lnTo>
                  <a:lnTo>
                    <a:pt x="33857" y="15934"/>
                  </a:lnTo>
                  <a:lnTo>
                    <a:pt x="33943" y="15405"/>
                  </a:lnTo>
                  <a:lnTo>
                    <a:pt x="34100" y="14718"/>
                  </a:lnTo>
                  <a:lnTo>
                    <a:pt x="34243" y="13960"/>
                  </a:lnTo>
                  <a:lnTo>
                    <a:pt x="34386" y="13174"/>
                  </a:lnTo>
                  <a:lnTo>
                    <a:pt x="34515" y="12330"/>
                  </a:lnTo>
                  <a:lnTo>
                    <a:pt x="34615" y="11472"/>
                  </a:lnTo>
                  <a:lnTo>
                    <a:pt x="34658" y="11042"/>
                  </a:lnTo>
                  <a:lnTo>
                    <a:pt x="34686" y="10613"/>
                  </a:lnTo>
                  <a:lnTo>
                    <a:pt x="34715" y="10170"/>
                  </a:lnTo>
                  <a:lnTo>
                    <a:pt x="34715" y="9741"/>
                  </a:lnTo>
                  <a:lnTo>
                    <a:pt x="34715" y="9312"/>
                  </a:lnTo>
                  <a:lnTo>
                    <a:pt x="34715" y="8883"/>
                  </a:lnTo>
                  <a:lnTo>
                    <a:pt x="34686" y="8468"/>
                  </a:lnTo>
                  <a:lnTo>
                    <a:pt x="34643" y="8053"/>
                  </a:lnTo>
                  <a:lnTo>
                    <a:pt x="34586" y="7638"/>
                  </a:lnTo>
                  <a:lnTo>
                    <a:pt x="34515" y="7252"/>
                  </a:lnTo>
                  <a:lnTo>
                    <a:pt x="34429" y="6866"/>
                  </a:lnTo>
                  <a:lnTo>
                    <a:pt x="34329" y="6494"/>
                  </a:lnTo>
                  <a:lnTo>
                    <a:pt x="34200" y="6151"/>
                  </a:lnTo>
                  <a:lnTo>
                    <a:pt x="34057" y="5807"/>
                  </a:lnTo>
                  <a:lnTo>
                    <a:pt x="33900" y="5493"/>
                  </a:lnTo>
                  <a:lnTo>
                    <a:pt x="33714" y="5192"/>
                  </a:lnTo>
                  <a:lnTo>
                    <a:pt x="33513" y="4906"/>
                  </a:lnTo>
                  <a:lnTo>
                    <a:pt x="33285" y="4649"/>
                  </a:lnTo>
                  <a:lnTo>
                    <a:pt x="33156" y="4535"/>
                  </a:lnTo>
                  <a:lnTo>
                    <a:pt x="33027" y="4420"/>
                  </a:lnTo>
                  <a:lnTo>
                    <a:pt x="32898" y="4320"/>
                  </a:lnTo>
                  <a:lnTo>
                    <a:pt x="32755" y="4220"/>
                  </a:lnTo>
                  <a:lnTo>
                    <a:pt x="32598" y="4120"/>
                  </a:lnTo>
                  <a:lnTo>
                    <a:pt x="32455" y="4034"/>
                  </a:lnTo>
                  <a:lnTo>
                    <a:pt x="32283" y="3948"/>
                  </a:lnTo>
                  <a:lnTo>
                    <a:pt x="32126" y="3877"/>
                  </a:lnTo>
                  <a:lnTo>
                    <a:pt x="30810" y="3362"/>
                  </a:lnTo>
                  <a:lnTo>
                    <a:pt x="29551" y="2890"/>
                  </a:lnTo>
                  <a:lnTo>
                    <a:pt x="28350" y="2446"/>
                  </a:lnTo>
                  <a:lnTo>
                    <a:pt x="27220" y="2060"/>
                  </a:lnTo>
                  <a:lnTo>
                    <a:pt x="26133" y="1703"/>
                  </a:lnTo>
                  <a:lnTo>
                    <a:pt x="25103" y="1388"/>
                  </a:lnTo>
                  <a:lnTo>
                    <a:pt x="24131" y="1102"/>
                  </a:lnTo>
                  <a:lnTo>
                    <a:pt x="23215" y="859"/>
                  </a:lnTo>
                  <a:lnTo>
                    <a:pt x="22343" y="644"/>
                  </a:lnTo>
                  <a:lnTo>
                    <a:pt x="21527" y="458"/>
                  </a:lnTo>
                  <a:lnTo>
                    <a:pt x="20755" y="315"/>
                  </a:lnTo>
                  <a:lnTo>
                    <a:pt x="20040" y="201"/>
                  </a:lnTo>
                  <a:lnTo>
                    <a:pt x="19368" y="101"/>
                  </a:lnTo>
                  <a:lnTo>
                    <a:pt x="18738" y="43"/>
                  </a:lnTo>
                  <a:lnTo>
                    <a:pt x="18152" y="15"/>
                  </a:lnTo>
                  <a:lnTo>
                    <a:pt x="17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677;p18">
              <a:extLst>
                <a:ext uri="{FF2B5EF4-FFF2-40B4-BE49-F238E27FC236}">
                  <a16:creationId xmlns:a16="http://schemas.microsoft.com/office/drawing/2014/main" id="{AEE4AD07-C00C-C490-C689-EA61B4853A38}"/>
                </a:ext>
              </a:extLst>
            </p:cNvPr>
            <p:cNvSpPr/>
            <p:nvPr/>
          </p:nvSpPr>
          <p:spPr>
            <a:xfrm>
              <a:off x="943250" y="3116375"/>
              <a:ext cx="867875" cy="879675"/>
            </a:xfrm>
            <a:custGeom>
              <a:avLst/>
              <a:gdLst/>
              <a:ahLst/>
              <a:cxnLst/>
              <a:rect l="l" t="t" r="r" b="b"/>
              <a:pathLst>
                <a:path w="34715" h="35187" fill="none" extrusionOk="0">
                  <a:moveTo>
                    <a:pt x="32126" y="3877"/>
                  </a:moveTo>
                  <a:lnTo>
                    <a:pt x="32126" y="3877"/>
                  </a:lnTo>
                  <a:lnTo>
                    <a:pt x="30810" y="3362"/>
                  </a:lnTo>
                  <a:lnTo>
                    <a:pt x="29551" y="2890"/>
                  </a:lnTo>
                  <a:lnTo>
                    <a:pt x="28350" y="2446"/>
                  </a:lnTo>
                  <a:lnTo>
                    <a:pt x="27220" y="2060"/>
                  </a:lnTo>
                  <a:lnTo>
                    <a:pt x="26133" y="1703"/>
                  </a:lnTo>
                  <a:lnTo>
                    <a:pt x="25103" y="1388"/>
                  </a:lnTo>
                  <a:lnTo>
                    <a:pt x="24131" y="1102"/>
                  </a:lnTo>
                  <a:lnTo>
                    <a:pt x="23215" y="859"/>
                  </a:lnTo>
                  <a:lnTo>
                    <a:pt x="22343" y="644"/>
                  </a:lnTo>
                  <a:lnTo>
                    <a:pt x="21527" y="458"/>
                  </a:lnTo>
                  <a:lnTo>
                    <a:pt x="20755" y="315"/>
                  </a:lnTo>
                  <a:lnTo>
                    <a:pt x="20040" y="201"/>
                  </a:lnTo>
                  <a:lnTo>
                    <a:pt x="19368" y="101"/>
                  </a:lnTo>
                  <a:lnTo>
                    <a:pt x="18738" y="43"/>
                  </a:lnTo>
                  <a:lnTo>
                    <a:pt x="18152" y="15"/>
                  </a:lnTo>
                  <a:lnTo>
                    <a:pt x="17608" y="0"/>
                  </a:lnTo>
                  <a:lnTo>
                    <a:pt x="17608" y="0"/>
                  </a:lnTo>
                  <a:lnTo>
                    <a:pt x="16049" y="15"/>
                  </a:lnTo>
                  <a:lnTo>
                    <a:pt x="13675" y="86"/>
                  </a:lnTo>
                  <a:lnTo>
                    <a:pt x="7753" y="287"/>
                  </a:lnTo>
                  <a:lnTo>
                    <a:pt x="2361" y="487"/>
                  </a:lnTo>
                  <a:lnTo>
                    <a:pt x="1" y="573"/>
                  </a:lnTo>
                  <a:lnTo>
                    <a:pt x="1" y="573"/>
                  </a:lnTo>
                  <a:lnTo>
                    <a:pt x="15" y="902"/>
                  </a:lnTo>
                  <a:lnTo>
                    <a:pt x="44" y="1273"/>
                  </a:lnTo>
                  <a:lnTo>
                    <a:pt x="115" y="1774"/>
                  </a:lnTo>
                  <a:lnTo>
                    <a:pt x="216" y="2360"/>
                  </a:lnTo>
                  <a:lnTo>
                    <a:pt x="287" y="2689"/>
                  </a:lnTo>
                  <a:lnTo>
                    <a:pt x="373" y="3047"/>
                  </a:lnTo>
                  <a:lnTo>
                    <a:pt x="473" y="3405"/>
                  </a:lnTo>
                  <a:lnTo>
                    <a:pt x="587" y="3776"/>
                  </a:lnTo>
                  <a:lnTo>
                    <a:pt x="716" y="4177"/>
                  </a:lnTo>
                  <a:lnTo>
                    <a:pt x="859" y="4563"/>
                  </a:lnTo>
                  <a:lnTo>
                    <a:pt x="1031" y="4964"/>
                  </a:lnTo>
                  <a:lnTo>
                    <a:pt x="1217" y="5378"/>
                  </a:lnTo>
                  <a:lnTo>
                    <a:pt x="1431" y="5779"/>
                  </a:lnTo>
                  <a:lnTo>
                    <a:pt x="1674" y="6194"/>
                  </a:lnTo>
                  <a:lnTo>
                    <a:pt x="1932" y="6594"/>
                  </a:lnTo>
                  <a:lnTo>
                    <a:pt x="2218" y="6995"/>
                  </a:lnTo>
                  <a:lnTo>
                    <a:pt x="2533" y="7381"/>
                  </a:lnTo>
                  <a:lnTo>
                    <a:pt x="2862" y="7767"/>
                  </a:lnTo>
                  <a:lnTo>
                    <a:pt x="3234" y="8125"/>
                  </a:lnTo>
                  <a:lnTo>
                    <a:pt x="3634" y="8482"/>
                  </a:lnTo>
                  <a:lnTo>
                    <a:pt x="3849" y="8654"/>
                  </a:lnTo>
                  <a:lnTo>
                    <a:pt x="4077" y="8825"/>
                  </a:lnTo>
                  <a:lnTo>
                    <a:pt x="4306" y="8983"/>
                  </a:lnTo>
                  <a:lnTo>
                    <a:pt x="4535" y="9140"/>
                  </a:lnTo>
                  <a:lnTo>
                    <a:pt x="4778" y="9283"/>
                  </a:lnTo>
                  <a:lnTo>
                    <a:pt x="5036" y="9426"/>
                  </a:lnTo>
                  <a:lnTo>
                    <a:pt x="5293" y="9569"/>
                  </a:lnTo>
                  <a:lnTo>
                    <a:pt x="5565" y="9698"/>
                  </a:lnTo>
                  <a:lnTo>
                    <a:pt x="5851" y="9827"/>
                  </a:lnTo>
                  <a:lnTo>
                    <a:pt x="6137" y="9941"/>
                  </a:lnTo>
                  <a:lnTo>
                    <a:pt x="6437" y="10056"/>
                  </a:lnTo>
                  <a:lnTo>
                    <a:pt x="6752" y="10156"/>
                  </a:lnTo>
                  <a:lnTo>
                    <a:pt x="6752" y="10156"/>
                  </a:lnTo>
                  <a:lnTo>
                    <a:pt x="6981" y="10227"/>
                  </a:lnTo>
                  <a:lnTo>
                    <a:pt x="7224" y="10284"/>
                  </a:lnTo>
                  <a:lnTo>
                    <a:pt x="7496" y="10342"/>
                  </a:lnTo>
                  <a:lnTo>
                    <a:pt x="7796" y="10384"/>
                  </a:lnTo>
                  <a:lnTo>
                    <a:pt x="8454" y="10470"/>
                  </a:lnTo>
                  <a:lnTo>
                    <a:pt x="9169" y="10542"/>
                  </a:lnTo>
                  <a:lnTo>
                    <a:pt x="9942" y="10599"/>
                  </a:lnTo>
                  <a:lnTo>
                    <a:pt x="10771" y="10656"/>
                  </a:lnTo>
                  <a:lnTo>
                    <a:pt x="12473" y="10742"/>
                  </a:lnTo>
                  <a:lnTo>
                    <a:pt x="14190" y="10814"/>
                  </a:lnTo>
                  <a:lnTo>
                    <a:pt x="15019" y="10856"/>
                  </a:lnTo>
                  <a:lnTo>
                    <a:pt x="15820" y="10914"/>
                  </a:lnTo>
                  <a:lnTo>
                    <a:pt x="16550" y="10971"/>
                  </a:lnTo>
                  <a:lnTo>
                    <a:pt x="17236" y="11042"/>
                  </a:lnTo>
                  <a:lnTo>
                    <a:pt x="17823" y="11128"/>
                  </a:lnTo>
                  <a:lnTo>
                    <a:pt x="18095" y="11185"/>
                  </a:lnTo>
                  <a:lnTo>
                    <a:pt x="18338" y="11228"/>
                  </a:lnTo>
                  <a:lnTo>
                    <a:pt x="18338" y="11228"/>
                  </a:lnTo>
                  <a:lnTo>
                    <a:pt x="18424" y="11257"/>
                  </a:lnTo>
                  <a:lnTo>
                    <a:pt x="18495" y="11300"/>
                  </a:lnTo>
                  <a:lnTo>
                    <a:pt x="18581" y="11343"/>
                  </a:lnTo>
                  <a:lnTo>
                    <a:pt x="18652" y="11386"/>
                  </a:lnTo>
                  <a:lnTo>
                    <a:pt x="18767" y="11500"/>
                  </a:lnTo>
                  <a:lnTo>
                    <a:pt x="18881" y="11643"/>
                  </a:lnTo>
                  <a:lnTo>
                    <a:pt x="18967" y="11815"/>
                  </a:lnTo>
                  <a:lnTo>
                    <a:pt x="19024" y="12001"/>
                  </a:lnTo>
                  <a:lnTo>
                    <a:pt x="19081" y="12215"/>
                  </a:lnTo>
                  <a:lnTo>
                    <a:pt x="19110" y="12444"/>
                  </a:lnTo>
                  <a:lnTo>
                    <a:pt x="19139" y="12687"/>
                  </a:lnTo>
                  <a:lnTo>
                    <a:pt x="19153" y="12945"/>
                  </a:lnTo>
                  <a:lnTo>
                    <a:pt x="19139" y="13202"/>
                  </a:lnTo>
                  <a:lnTo>
                    <a:pt x="19124" y="13474"/>
                  </a:lnTo>
                  <a:lnTo>
                    <a:pt x="19096" y="13760"/>
                  </a:lnTo>
                  <a:lnTo>
                    <a:pt x="19067" y="14046"/>
                  </a:lnTo>
                  <a:lnTo>
                    <a:pt x="18981" y="14633"/>
                  </a:lnTo>
                  <a:lnTo>
                    <a:pt x="18867" y="15205"/>
                  </a:lnTo>
                  <a:lnTo>
                    <a:pt x="18738" y="15762"/>
                  </a:lnTo>
                  <a:lnTo>
                    <a:pt x="18609" y="16277"/>
                  </a:lnTo>
                  <a:lnTo>
                    <a:pt x="18481" y="16735"/>
                  </a:lnTo>
                  <a:lnTo>
                    <a:pt x="18266" y="17407"/>
                  </a:lnTo>
                  <a:lnTo>
                    <a:pt x="18180" y="17665"/>
                  </a:lnTo>
                  <a:lnTo>
                    <a:pt x="18180" y="17665"/>
                  </a:lnTo>
                  <a:lnTo>
                    <a:pt x="17994" y="18366"/>
                  </a:lnTo>
                  <a:lnTo>
                    <a:pt x="17809" y="19081"/>
                  </a:lnTo>
                  <a:lnTo>
                    <a:pt x="17480" y="20497"/>
                  </a:lnTo>
                  <a:lnTo>
                    <a:pt x="17165" y="21913"/>
                  </a:lnTo>
                  <a:lnTo>
                    <a:pt x="16879" y="23314"/>
                  </a:lnTo>
                  <a:lnTo>
                    <a:pt x="16636" y="24702"/>
                  </a:lnTo>
                  <a:lnTo>
                    <a:pt x="16407" y="26032"/>
                  </a:lnTo>
                  <a:lnTo>
                    <a:pt x="16207" y="27319"/>
                  </a:lnTo>
                  <a:lnTo>
                    <a:pt x="16035" y="28535"/>
                  </a:lnTo>
                  <a:lnTo>
                    <a:pt x="15892" y="29694"/>
                  </a:lnTo>
                  <a:lnTo>
                    <a:pt x="15763" y="30738"/>
                  </a:lnTo>
                  <a:lnTo>
                    <a:pt x="15663" y="31696"/>
                  </a:lnTo>
                  <a:lnTo>
                    <a:pt x="15577" y="32540"/>
                  </a:lnTo>
                  <a:lnTo>
                    <a:pt x="15463" y="33827"/>
                  </a:lnTo>
                  <a:lnTo>
                    <a:pt x="15448" y="34242"/>
                  </a:lnTo>
                  <a:lnTo>
                    <a:pt x="15434" y="34500"/>
                  </a:lnTo>
                  <a:lnTo>
                    <a:pt x="15434" y="34500"/>
                  </a:lnTo>
                  <a:lnTo>
                    <a:pt x="15448" y="34585"/>
                  </a:lnTo>
                  <a:lnTo>
                    <a:pt x="15491" y="34657"/>
                  </a:lnTo>
                  <a:lnTo>
                    <a:pt x="15549" y="34728"/>
                  </a:lnTo>
                  <a:lnTo>
                    <a:pt x="15634" y="34800"/>
                  </a:lnTo>
                  <a:lnTo>
                    <a:pt x="15735" y="34857"/>
                  </a:lnTo>
                  <a:lnTo>
                    <a:pt x="15863" y="34900"/>
                  </a:lnTo>
                  <a:lnTo>
                    <a:pt x="15992" y="34943"/>
                  </a:lnTo>
                  <a:lnTo>
                    <a:pt x="16149" y="34986"/>
                  </a:lnTo>
                  <a:lnTo>
                    <a:pt x="16493" y="35057"/>
                  </a:lnTo>
                  <a:lnTo>
                    <a:pt x="16893" y="35115"/>
                  </a:lnTo>
                  <a:lnTo>
                    <a:pt x="17308" y="35143"/>
                  </a:lnTo>
                  <a:lnTo>
                    <a:pt x="17723" y="35172"/>
                  </a:lnTo>
                  <a:lnTo>
                    <a:pt x="18152" y="35172"/>
                  </a:lnTo>
                  <a:lnTo>
                    <a:pt x="18567" y="35186"/>
                  </a:lnTo>
                  <a:lnTo>
                    <a:pt x="19310" y="35172"/>
                  </a:lnTo>
                  <a:lnTo>
                    <a:pt x="20026" y="35143"/>
                  </a:lnTo>
                  <a:lnTo>
                    <a:pt x="20026" y="35143"/>
                  </a:lnTo>
                  <a:lnTo>
                    <a:pt x="22886" y="27362"/>
                  </a:lnTo>
                  <a:lnTo>
                    <a:pt x="25003" y="21627"/>
                  </a:lnTo>
                  <a:lnTo>
                    <a:pt x="25818" y="19481"/>
                  </a:lnTo>
                  <a:lnTo>
                    <a:pt x="26290" y="18237"/>
                  </a:lnTo>
                  <a:lnTo>
                    <a:pt x="26290" y="18237"/>
                  </a:lnTo>
                  <a:lnTo>
                    <a:pt x="26348" y="18094"/>
                  </a:lnTo>
                  <a:lnTo>
                    <a:pt x="26348" y="18094"/>
                  </a:lnTo>
                  <a:lnTo>
                    <a:pt x="26162" y="19553"/>
                  </a:lnTo>
                  <a:lnTo>
                    <a:pt x="25933" y="21670"/>
                  </a:lnTo>
                  <a:lnTo>
                    <a:pt x="25675" y="24216"/>
                  </a:lnTo>
                  <a:lnTo>
                    <a:pt x="25561" y="25574"/>
                  </a:lnTo>
                  <a:lnTo>
                    <a:pt x="25446" y="26933"/>
                  </a:lnTo>
                  <a:lnTo>
                    <a:pt x="25332" y="28292"/>
                  </a:lnTo>
                  <a:lnTo>
                    <a:pt x="25246" y="29579"/>
                  </a:lnTo>
                  <a:lnTo>
                    <a:pt x="25175" y="30795"/>
                  </a:lnTo>
                  <a:lnTo>
                    <a:pt x="25132" y="31882"/>
                  </a:lnTo>
                  <a:lnTo>
                    <a:pt x="25117" y="32840"/>
                  </a:lnTo>
                  <a:lnTo>
                    <a:pt x="25117" y="33255"/>
                  </a:lnTo>
                  <a:lnTo>
                    <a:pt x="25132" y="33613"/>
                  </a:lnTo>
                  <a:lnTo>
                    <a:pt x="25146" y="33927"/>
                  </a:lnTo>
                  <a:lnTo>
                    <a:pt x="25189" y="34185"/>
                  </a:lnTo>
                  <a:lnTo>
                    <a:pt x="25218" y="34371"/>
                  </a:lnTo>
                  <a:lnTo>
                    <a:pt x="25275" y="34500"/>
                  </a:lnTo>
                  <a:lnTo>
                    <a:pt x="25275" y="34500"/>
                  </a:lnTo>
                  <a:lnTo>
                    <a:pt x="25346" y="34600"/>
                  </a:lnTo>
                  <a:lnTo>
                    <a:pt x="25432" y="34671"/>
                  </a:lnTo>
                  <a:lnTo>
                    <a:pt x="25547" y="34757"/>
                  </a:lnTo>
                  <a:lnTo>
                    <a:pt x="25661" y="34814"/>
                  </a:lnTo>
                  <a:lnTo>
                    <a:pt x="25818" y="34871"/>
                  </a:lnTo>
                  <a:lnTo>
                    <a:pt x="25976" y="34914"/>
                  </a:lnTo>
                  <a:lnTo>
                    <a:pt x="26147" y="34943"/>
                  </a:lnTo>
                  <a:lnTo>
                    <a:pt x="26333" y="34972"/>
                  </a:lnTo>
                  <a:lnTo>
                    <a:pt x="26734" y="35014"/>
                  </a:lnTo>
                  <a:lnTo>
                    <a:pt x="27177" y="35029"/>
                  </a:lnTo>
                  <a:lnTo>
                    <a:pt x="27621" y="35029"/>
                  </a:lnTo>
                  <a:lnTo>
                    <a:pt x="28078" y="35000"/>
                  </a:lnTo>
                  <a:lnTo>
                    <a:pt x="28536" y="34972"/>
                  </a:lnTo>
                  <a:lnTo>
                    <a:pt x="28965" y="34929"/>
                  </a:lnTo>
                  <a:lnTo>
                    <a:pt x="29709" y="34843"/>
                  </a:lnTo>
                  <a:lnTo>
                    <a:pt x="30238" y="34757"/>
                  </a:lnTo>
                  <a:lnTo>
                    <a:pt x="30438" y="34728"/>
                  </a:lnTo>
                  <a:lnTo>
                    <a:pt x="30438" y="34728"/>
                  </a:lnTo>
                  <a:lnTo>
                    <a:pt x="30953" y="31982"/>
                  </a:lnTo>
                  <a:lnTo>
                    <a:pt x="32097" y="25789"/>
                  </a:lnTo>
                  <a:lnTo>
                    <a:pt x="32727" y="22356"/>
                  </a:lnTo>
                  <a:lnTo>
                    <a:pt x="33285" y="19224"/>
                  </a:lnTo>
                  <a:lnTo>
                    <a:pt x="33714" y="16778"/>
                  </a:lnTo>
                  <a:lnTo>
                    <a:pt x="33857" y="15934"/>
                  </a:lnTo>
                  <a:lnTo>
                    <a:pt x="33943" y="15405"/>
                  </a:lnTo>
                  <a:lnTo>
                    <a:pt x="33943" y="15405"/>
                  </a:lnTo>
                  <a:lnTo>
                    <a:pt x="33943" y="15405"/>
                  </a:lnTo>
                  <a:lnTo>
                    <a:pt x="34100" y="14718"/>
                  </a:lnTo>
                  <a:lnTo>
                    <a:pt x="34243" y="13960"/>
                  </a:lnTo>
                  <a:lnTo>
                    <a:pt x="34386" y="13174"/>
                  </a:lnTo>
                  <a:lnTo>
                    <a:pt x="34515" y="12330"/>
                  </a:lnTo>
                  <a:lnTo>
                    <a:pt x="34615" y="11472"/>
                  </a:lnTo>
                  <a:lnTo>
                    <a:pt x="34658" y="11042"/>
                  </a:lnTo>
                  <a:lnTo>
                    <a:pt x="34686" y="10613"/>
                  </a:lnTo>
                  <a:lnTo>
                    <a:pt x="34715" y="10170"/>
                  </a:lnTo>
                  <a:lnTo>
                    <a:pt x="34715" y="9741"/>
                  </a:lnTo>
                  <a:lnTo>
                    <a:pt x="34715" y="9312"/>
                  </a:lnTo>
                  <a:lnTo>
                    <a:pt x="34715" y="8883"/>
                  </a:lnTo>
                  <a:lnTo>
                    <a:pt x="34686" y="8468"/>
                  </a:lnTo>
                  <a:lnTo>
                    <a:pt x="34643" y="8053"/>
                  </a:lnTo>
                  <a:lnTo>
                    <a:pt x="34586" y="7638"/>
                  </a:lnTo>
                  <a:lnTo>
                    <a:pt x="34515" y="7252"/>
                  </a:lnTo>
                  <a:lnTo>
                    <a:pt x="34429" y="6866"/>
                  </a:lnTo>
                  <a:lnTo>
                    <a:pt x="34329" y="6494"/>
                  </a:lnTo>
                  <a:lnTo>
                    <a:pt x="34200" y="6151"/>
                  </a:lnTo>
                  <a:lnTo>
                    <a:pt x="34057" y="5807"/>
                  </a:lnTo>
                  <a:lnTo>
                    <a:pt x="33900" y="5493"/>
                  </a:lnTo>
                  <a:lnTo>
                    <a:pt x="33714" y="5192"/>
                  </a:lnTo>
                  <a:lnTo>
                    <a:pt x="33513" y="4906"/>
                  </a:lnTo>
                  <a:lnTo>
                    <a:pt x="33285" y="4649"/>
                  </a:lnTo>
                  <a:lnTo>
                    <a:pt x="33156" y="4535"/>
                  </a:lnTo>
                  <a:lnTo>
                    <a:pt x="33027" y="4420"/>
                  </a:lnTo>
                  <a:lnTo>
                    <a:pt x="32898" y="4320"/>
                  </a:lnTo>
                  <a:lnTo>
                    <a:pt x="32755" y="4220"/>
                  </a:lnTo>
                  <a:lnTo>
                    <a:pt x="32598" y="4120"/>
                  </a:lnTo>
                  <a:lnTo>
                    <a:pt x="32455" y="4034"/>
                  </a:lnTo>
                  <a:lnTo>
                    <a:pt x="32283" y="3948"/>
                  </a:lnTo>
                  <a:lnTo>
                    <a:pt x="32126" y="38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678;p18">
              <a:extLst>
                <a:ext uri="{FF2B5EF4-FFF2-40B4-BE49-F238E27FC236}">
                  <a16:creationId xmlns:a16="http://schemas.microsoft.com/office/drawing/2014/main" id="{832ACCCE-FCC4-4EFC-8CE6-57563AACB393}"/>
                </a:ext>
              </a:extLst>
            </p:cNvPr>
            <p:cNvSpPr/>
            <p:nvPr/>
          </p:nvSpPr>
          <p:spPr>
            <a:xfrm>
              <a:off x="1485000" y="3209700"/>
              <a:ext cx="187025" cy="362600"/>
            </a:xfrm>
            <a:custGeom>
              <a:avLst/>
              <a:gdLst/>
              <a:ahLst/>
              <a:cxnLst/>
              <a:rect l="l" t="t" r="r" b="b"/>
              <a:pathLst>
                <a:path w="7481" h="14504" extrusionOk="0">
                  <a:moveTo>
                    <a:pt x="0" y="1"/>
                  </a:moveTo>
                  <a:lnTo>
                    <a:pt x="758" y="287"/>
                  </a:lnTo>
                  <a:lnTo>
                    <a:pt x="1559" y="616"/>
                  </a:lnTo>
                  <a:lnTo>
                    <a:pt x="2532" y="1016"/>
                  </a:lnTo>
                  <a:lnTo>
                    <a:pt x="3562" y="1474"/>
                  </a:lnTo>
                  <a:lnTo>
                    <a:pt x="4062" y="1717"/>
                  </a:lnTo>
                  <a:lnTo>
                    <a:pt x="4549" y="1960"/>
                  </a:lnTo>
                  <a:lnTo>
                    <a:pt x="5007" y="2203"/>
                  </a:lnTo>
                  <a:lnTo>
                    <a:pt x="5421" y="2446"/>
                  </a:lnTo>
                  <a:lnTo>
                    <a:pt x="5793" y="2675"/>
                  </a:lnTo>
                  <a:lnTo>
                    <a:pt x="6079" y="2890"/>
                  </a:lnTo>
                  <a:lnTo>
                    <a:pt x="6179" y="2976"/>
                  </a:lnTo>
                  <a:lnTo>
                    <a:pt x="6265" y="3076"/>
                  </a:lnTo>
                  <a:lnTo>
                    <a:pt x="6351" y="3190"/>
                  </a:lnTo>
                  <a:lnTo>
                    <a:pt x="6423" y="3319"/>
                  </a:lnTo>
                  <a:lnTo>
                    <a:pt x="6494" y="3448"/>
                  </a:lnTo>
                  <a:lnTo>
                    <a:pt x="6551" y="3591"/>
                  </a:lnTo>
                  <a:lnTo>
                    <a:pt x="6608" y="3748"/>
                  </a:lnTo>
                  <a:lnTo>
                    <a:pt x="6651" y="3905"/>
                  </a:lnTo>
                  <a:lnTo>
                    <a:pt x="6723" y="4249"/>
                  </a:lnTo>
                  <a:lnTo>
                    <a:pt x="6766" y="4635"/>
                  </a:lnTo>
                  <a:lnTo>
                    <a:pt x="6780" y="5035"/>
                  </a:lnTo>
                  <a:lnTo>
                    <a:pt x="6780" y="5464"/>
                  </a:lnTo>
                  <a:lnTo>
                    <a:pt x="6766" y="5908"/>
                  </a:lnTo>
                  <a:lnTo>
                    <a:pt x="6723" y="6380"/>
                  </a:lnTo>
                  <a:lnTo>
                    <a:pt x="6666" y="6866"/>
                  </a:lnTo>
                  <a:lnTo>
                    <a:pt x="6594" y="7352"/>
                  </a:lnTo>
                  <a:lnTo>
                    <a:pt x="6494" y="7853"/>
                  </a:lnTo>
                  <a:lnTo>
                    <a:pt x="6408" y="8368"/>
                  </a:lnTo>
                  <a:lnTo>
                    <a:pt x="6294" y="8868"/>
                  </a:lnTo>
                  <a:lnTo>
                    <a:pt x="6179" y="9369"/>
                  </a:lnTo>
                  <a:lnTo>
                    <a:pt x="5922" y="10356"/>
                  </a:lnTo>
                  <a:lnTo>
                    <a:pt x="5664" y="11300"/>
                  </a:lnTo>
                  <a:lnTo>
                    <a:pt x="5407" y="12172"/>
                  </a:lnTo>
                  <a:lnTo>
                    <a:pt x="5164" y="12945"/>
                  </a:lnTo>
                  <a:lnTo>
                    <a:pt x="4949" y="13588"/>
                  </a:lnTo>
                  <a:lnTo>
                    <a:pt x="4778" y="14075"/>
                  </a:lnTo>
                  <a:lnTo>
                    <a:pt x="4620" y="14504"/>
                  </a:lnTo>
                  <a:lnTo>
                    <a:pt x="4620" y="14504"/>
                  </a:lnTo>
                  <a:lnTo>
                    <a:pt x="4878" y="14060"/>
                  </a:lnTo>
                  <a:lnTo>
                    <a:pt x="5049" y="13689"/>
                  </a:lnTo>
                  <a:lnTo>
                    <a:pt x="5250" y="13260"/>
                  </a:lnTo>
                  <a:lnTo>
                    <a:pt x="5479" y="12687"/>
                  </a:lnTo>
                  <a:lnTo>
                    <a:pt x="5765" y="12015"/>
                  </a:lnTo>
                  <a:lnTo>
                    <a:pt x="6051" y="11243"/>
                  </a:lnTo>
                  <a:lnTo>
                    <a:pt x="6365" y="10399"/>
                  </a:lnTo>
                  <a:lnTo>
                    <a:pt x="6651" y="9498"/>
                  </a:lnTo>
                  <a:lnTo>
                    <a:pt x="6794" y="9040"/>
                  </a:lnTo>
                  <a:lnTo>
                    <a:pt x="6923" y="8582"/>
                  </a:lnTo>
                  <a:lnTo>
                    <a:pt x="7052" y="8110"/>
                  </a:lnTo>
                  <a:lnTo>
                    <a:pt x="7152" y="7653"/>
                  </a:lnTo>
                  <a:lnTo>
                    <a:pt x="7252" y="7195"/>
                  </a:lnTo>
                  <a:lnTo>
                    <a:pt x="7338" y="6737"/>
                  </a:lnTo>
                  <a:lnTo>
                    <a:pt x="7409" y="6294"/>
                  </a:lnTo>
                  <a:lnTo>
                    <a:pt x="7452" y="5851"/>
                  </a:lnTo>
                  <a:lnTo>
                    <a:pt x="7467" y="5436"/>
                  </a:lnTo>
                  <a:lnTo>
                    <a:pt x="7481" y="5035"/>
                  </a:lnTo>
                  <a:lnTo>
                    <a:pt x="7452" y="4649"/>
                  </a:lnTo>
                  <a:lnTo>
                    <a:pt x="7409" y="4291"/>
                  </a:lnTo>
                  <a:lnTo>
                    <a:pt x="7367" y="4120"/>
                  </a:lnTo>
                  <a:lnTo>
                    <a:pt x="7324" y="3948"/>
                  </a:lnTo>
                  <a:lnTo>
                    <a:pt x="7281" y="3791"/>
                  </a:lnTo>
                  <a:lnTo>
                    <a:pt x="7224" y="3648"/>
                  </a:lnTo>
                  <a:lnTo>
                    <a:pt x="7152" y="3505"/>
                  </a:lnTo>
                  <a:lnTo>
                    <a:pt x="7080" y="3362"/>
                  </a:lnTo>
                  <a:lnTo>
                    <a:pt x="7009" y="3233"/>
                  </a:lnTo>
                  <a:lnTo>
                    <a:pt x="6909" y="3119"/>
                  </a:lnTo>
                  <a:lnTo>
                    <a:pt x="6780" y="2976"/>
                  </a:lnTo>
                  <a:lnTo>
                    <a:pt x="6623" y="2833"/>
                  </a:lnTo>
                  <a:lnTo>
                    <a:pt x="6451" y="2690"/>
                  </a:lnTo>
                  <a:lnTo>
                    <a:pt x="6251" y="2547"/>
                  </a:lnTo>
                  <a:lnTo>
                    <a:pt x="6036" y="2418"/>
                  </a:lnTo>
                  <a:lnTo>
                    <a:pt x="5807" y="2275"/>
                  </a:lnTo>
                  <a:lnTo>
                    <a:pt x="5307" y="2003"/>
                  </a:lnTo>
                  <a:lnTo>
                    <a:pt x="4763" y="1731"/>
                  </a:lnTo>
                  <a:lnTo>
                    <a:pt x="4177" y="1474"/>
                  </a:lnTo>
                  <a:lnTo>
                    <a:pt x="3590" y="1231"/>
                  </a:lnTo>
                  <a:lnTo>
                    <a:pt x="2990" y="987"/>
                  </a:lnTo>
                  <a:lnTo>
                    <a:pt x="2418" y="787"/>
                  </a:lnTo>
                  <a:lnTo>
                    <a:pt x="1860" y="587"/>
                  </a:lnTo>
                  <a:lnTo>
                    <a:pt x="901" y="272"/>
                  </a:lnTo>
                  <a:lnTo>
                    <a:pt x="244" y="72"/>
                  </a:lnTo>
                  <a:lnTo>
                    <a:pt x="0"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679;p18">
              <a:extLst>
                <a:ext uri="{FF2B5EF4-FFF2-40B4-BE49-F238E27FC236}">
                  <a16:creationId xmlns:a16="http://schemas.microsoft.com/office/drawing/2014/main" id="{3F52C745-BE91-8D73-D894-DA0B7DB37607}"/>
                </a:ext>
              </a:extLst>
            </p:cNvPr>
            <p:cNvSpPr/>
            <p:nvPr/>
          </p:nvSpPr>
          <p:spPr>
            <a:xfrm>
              <a:off x="738375" y="1694300"/>
              <a:ext cx="374050" cy="374400"/>
            </a:xfrm>
            <a:custGeom>
              <a:avLst/>
              <a:gdLst/>
              <a:ahLst/>
              <a:cxnLst/>
              <a:rect l="l" t="t" r="r" b="b"/>
              <a:pathLst>
                <a:path w="14962" h="14976" extrusionOk="0">
                  <a:moveTo>
                    <a:pt x="7481" y="0"/>
                  </a:moveTo>
                  <a:lnTo>
                    <a:pt x="7095" y="14"/>
                  </a:lnTo>
                  <a:lnTo>
                    <a:pt x="6723" y="43"/>
                  </a:lnTo>
                  <a:lnTo>
                    <a:pt x="6337" y="86"/>
                  </a:lnTo>
                  <a:lnTo>
                    <a:pt x="5979" y="157"/>
                  </a:lnTo>
                  <a:lnTo>
                    <a:pt x="5607" y="243"/>
                  </a:lnTo>
                  <a:lnTo>
                    <a:pt x="5264" y="343"/>
                  </a:lnTo>
                  <a:lnTo>
                    <a:pt x="4906" y="458"/>
                  </a:lnTo>
                  <a:lnTo>
                    <a:pt x="4563" y="586"/>
                  </a:lnTo>
                  <a:lnTo>
                    <a:pt x="4234" y="744"/>
                  </a:lnTo>
                  <a:lnTo>
                    <a:pt x="3919" y="901"/>
                  </a:lnTo>
                  <a:lnTo>
                    <a:pt x="3605" y="1087"/>
                  </a:lnTo>
                  <a:lnTo>
                    <a:pt x="3304" y="1287"/>
                  </a:lnTo>
                  <a:lnTo>
                    <a:pt x="3004" y="1488"/>
                  </a:lnTo>
                  <a:lnTo>
                    <a:pt x="2718" y="1716"/>
                  </a:lnTo>
                  <a:lnTo>
                    <a:pt x="2446" y="1945"/>
                  </a:lnTo>
                  <a:lnTo>
                    <a:pt x="2189" y="2203"/>
                  </a:lnTo>
                  <a:lnTo>
                    <a:pt x="1945" y="2460"/>
                  </a:lnTo>
                  <a:lnTo>
                    <a:pt x="1702" y="2732"/>
                  </a:lnTo>
                  <a:lnTo>
                    <a:pt x="1488" y="3004"/>
                  </a:lnTo>
                  <a:lnTo>
                    <a:pt x="1273" y="3304"/>
                  </a:lnTo>
                  <a:lnTo>
                    <a:pt x="1087" y="3604"/>
                  </a:lnTo>
                  <a:lnTo>
                    <a:pt x="901" y="3919"/>
                  </a:lnTo>
                  <a:lnTo>
                    <a:pt x="730" y="4248"/>
                  </a:lnTo>
                  <a:lnTo>
                    <a:pt x="587" y="4577"/>
                  </a:lnTo>
                  <a:lnTo>
                    <a:pt x="458" y="4920"/>
                  </a:lnTo>
                  <a:lnTo>
                    <a:pt x="329" y="5264"/>
                  </a:lnTo>
                  <a:lnTo>
                    <a:pt x="229" y="5621"/>
                  </a:lnTo>
                  <a:lnTo>
                    <a:pt x="158" y="5979"/>
                  </a:lnTo>
                  <a:lnTo>
                    <a:pt x="86" y="6351"/>
                  </a:lnTo>
                  <a:lnTo>
                    <a:pt x="43" y="6722"/>
                  </a:lnTo>
                  <a:lnTo>
                    <a:pt x="15" y="7109"/>
                  </a:lnTo>
                  <a:lnTo>
                    <a:pt x="0" y="7495"/>
                  </a:lnTo>
                  <a:lnTo>
                    <a:pt x="15" y="7867"/>
                  </a:lnTo>
                  <a:lnTo>
                    <a:pt x="43" y="8253"/>
                  </a:lnTo>
                  <a:lnTo>
                    <a:pt x="86" y="8625"/>
                  </a:lnTo>
                  <a:lnTo>
                    <a:pt x="158" y="8997"/>
                  </a:lnTo>
                  <a:lnTo>
                    <a:pt x="229" y="9354"/>
                  </a:lnTo>
                  <a:lnTo>
                    <a:pt x="329" y="9712"/>
                  </a:lnTo>
                  <a:lnTo>
                    <a:pt x="458" y="10055"/>
                  </a:lnTo>
                  <a:lnTo>
                    <a:pt x="587" y="10398"/>
                  </a:lnTo>
                  <a:lnTo>
                    <a:pt x="730" y="10727"/>
                  </a:lnTo>
                  <a:lnTo>
                    <a:pt x="901" y="11056"/>
                  </a:lnTo>
                  <a:lnTo>
                    <a:pt x="1087" y="11371"/>
                  </a:lnTo>
                  <a:lnTo>
                    <a:pt x="1273" y="11671"/>
                  </a:lnTo>
                  <a:lnTo>
                    <a:pt x="1488" y="11972"/>
                  </a:lnTo>
                  <a:lnTo>
                    <a:pt x="1702" y="12243"/>
                  </a:lnTo>
                  <a:lnTo>
                    <a:pt x="1945" y="12515"/>
                  </a:lnTo>
                  <a:lnTo>
                    <a:pt x="2189" y="12787"/>
                  </a:lnTo>
                  <a:lnTo>
                    <a:pt x="2446" y="13030"/>
                  </a:lnTo>
                  <a:lnTo>
                    <a:pt x="2718" y="13259"/>
                  </a:lnTo>
                  <a:lnTo>
                    <a:pt x="3004" y="13488"/>
                  </a:lnTo>
                  <a:lnTo>
                    <a:pt x="3304" y="13688"/>
                  </a:lnTo>
                  <a:lnTo>
                    <a:pt x="3605" y="13888"/>
                  </a:lnTo>
                  <a:lnTo>
                    <a:pt x="3919" y="14074"/>
                  </a:lnTo>
                  <a:lnTo>
                    <a:pt x="4234" y="14232"/>
                  </a:lnTo>
                  <a:lnTo>
                    <a:pt x="4563" y="14389"/>
                  </a:lnTo>
                  <a:lnTo>
                    <a:pt x="4906" y="14518"/>
                  </a:lnTo>
                  <a:lnTo>
                    <a:pt x="5264" y="14632"/>
                  </a:lnTo>
                  <a:lnTo>
                    <a:pt x="5607" y="14732"/>
                  </a:lnTo>
                  <a:lnTo>
                    <a:pt x="5979" y="14818"/>
                  </a:lnTo>
                  <a:lnTo>
                    <a:pt x="6337" y="14890"/>
                  </a:lnTo>
                  <a:lnTo>
                    <a:pt x="6723" y="14932"/>
                  </a:lnTo>
                  <a:lnTo>
                    <a:pt x="7095" y="14961"/>
                  </a:lnTo>
                  <a:lnTo>
                    <a:pt x="7481" y="14975"/>
                  </a:lnTo>
                  <a:lnTo>
                    <a:pt x="7867" y="14961"/>
                  </a:lnTo>
                  <a:lnTo>
                    <a:pt x="8253" y="14932"/>
                  </a:lnTo>
                  <a:lnTo>
                    <a:pt x="8625" y="14890"/>
                  </a:lnTo>
                  <a:lnTo>
                    <a:pt x="8997" y="14818"/>
                  </a:lnTo>
                  <a:lnTo>
                    <a:pt x="9355" y="14732"/>
                  </a:lnTo>
                  <a:lnTo>
                    <a:pt x="9712" y="14632"/>
                  </a:lnTo>
                  <a:lnTo>
                    <a:pt x="10055" y="14518"/>
                  </a:lnTo>
                  <a:lnTo>
                    <a:pt x="10399" y="14389"/>
                  </a:lnTo>
                  <a:lnTo>
                    <a:pt x="10728" y="14232"/>
                  </a:lnTo>
                  <a:lnTo>
                    <a:pt x="11057" y="14074"/>
                  </a:lnTo>
                  <a:lnTo>
                    <a:pt x="11357" y="13888"/>
                  </a:lnTo>
                  <a:lnTo>
                    <a:pt x="11672" y="13688"/>
                  </a:lnTo>
                  <a:lnTo>
                    <a:pt x="11958" y="13488"/>
                  </a:lnTo>
                  <a:lnTo>
                    <a:pt x="12244" y="13259"/>
                  </a:lnTo>
                  <a:lnTo>
                    <a:pt x="12516" y="13030"/>
                  </a:lnTo>
                  <a:lnTo>
                    <a:pt x="12773" y="12787"/>
                  </a:lnTo>
                  <a:lnTo>
                    <a:pt x="13016" y="12515"/>
                  </a:lnTo>
                  <a:lnTo>
                    <a:pt x="13259" y="12243"/>
                  </a:lnTo>
                  <a:lnTo>
                    <a:pt x="13474" y="11972"/>
                  </a:lnTo>
                  <a:lnTo>
                    <a:pt x="13688" y="11671"/>
                  </a:lnTo>
                  <a:lnTo>
                    <a:pt x="13889" y="11371"/>
                  </a:lnTo>
                  <a:lnTo>
                    <a:pt x="14060" y="11056"/>
                  </a:lnTo>
                  <a:lnTo>
                    <a:pt x="14232" y="10727"/>
                  </a:lnTo>
                  <a:lnTo>
                    <a:pt x="14375" y="10398"/>
                  </a:lnTo>
                  <a:lnTo>
                    <a:pt x="14518" y="10055"/>
                  </a:lnTo>
                  <a:lnTo>
                    <a:pt x="14632" y="9712"/>
                  </a:lnTo>
                  <a:lnTo>
                    <a:pt x="14733" y="9354"/>
                  </a:lnTo>
                  <a:lnTo>
                    <a:pt x="14818" y="8997"/>
                  </a:lnTo>
                  <a:lnTo>
                    <a:pt x="14876" y="8625"/>
                  </a:lnTo>
                  <a:lnTo>
                    <a:pt x="14933" y="8253"/>
                  </a:lnTo>
                  <a:lnTo>
                    <a:pt x="14961" y="7867"/>
                  </a:lnTo>
                  <a:lnTo>
                    <a:pt x="14961" y="7495"/>
                  </a:lnTo>
                  <a:lnTo>
                    <a:pt x="14961" y="7109"/>
                  </a:lnTo>
                  <a:lnTo>
                    <a:pt x="14933" y="6722"/>
                  </a:lnTo>
                  <a:lnTo>
                    <a:pt x="14876" y="6351"/>
                  </a:lnTo>
                  <a:lnTo>
                    <a:pt x="14818" y="5979"/>
                  </a:lnTo>
                  <a:lnTo>
                    <a:pt x="14733" y="5621"/>
                  </a:lnTo>
                  <a:lnTo>
                    <a:pt x="14632" y="5264"/>
                  </a:lnTo>
                  <a:lnTo>
                    <a:pt x="14518" y="4920"/>
                  </a:lnTo>
                  <a:lnTo>
                    <a:pt x="14375" y="4577"/>
                  </a:lnTo>
                  <a:lnTo>
                    <a:pt x="14232" y="4248"/>
                  </a:lnTo>
                  <a:lnTo>
                    <a:pt x="14060" y="3919"/>
                  </a:lnTo>
                  <a:lnTo>
                    <a:pt x="13889" y="3604"/>
                  </a:lnTo>
                  <a:lnTo>
                    <a:pt x="13688" y="3304"/>
                  </a:lnTo>
                  <a:lnTo>
                    <a:pt x="13474" y="3004"/>
                  </a:lnTo>
                  <a:lnTo>
                    <a:pt x="13259" y="2732"/>
                  </a:lnTo>
                  <a:lnTo>
                    <a:pt x="13016" y="2460"/>
                  </a:lnTo>
                  <a:lnTo>
                    <a:pt x="12773" y="2203"/>
                  </a:lnTo>
                  <a:lnTo>
                    <a:pt x="12516" y="1945"/>
                  </a:lnTo>
                  <a:lnTo>
                    <a:pt x="12244" y="1716"/>
                  </a:lnTo>
                  <a:lnTo>
                    <a:pt x="11958" y="1488"/>
                  </a:lnTo>
                  <a:lnTo>
                    <a:pt x="11672" y="1287"/>
                  </a:lnTo>
                  <a:lnTo>
                    <a:pt x="11357" y="1087"/>
                  </a:lnTo>
                  <a:lnTo>
                    <a:pt x="11057" y="901"/>
                  </a:lnTo>
                  <a:lnTo>
                    <a:pt x="10728" y="744"/>
                  </a:lnTo>
                  <a:lnTo>
                    <a:pt x="10399" y="586"/>
                  </a:lnTo>
                  <a:lnTo>
                    <a:pt x="10055" y="458"/>
                  </a:lnTo>
                  <a:lnTo>
                    <a:pt x="9712" y="343"/>
                  </a:lnTo>
                  <a:lnTo>
                    <a:pt x="9355" y="243"/>
                  </a:lnTo>
                  <a:lnTo>
                    <a:pt x="8997" y="157"/>
                  </a:lnTo>
                  <a:lnTo>
                    <a:pt x="8625" y="86"/>
                  </a:lnTo>
                  <a:lnTo>
                    <a:pt x="8253" y="43"/>
                  </a:lnTo>
                  <a:lnTo>
                    <a:pt x="7867" y="14"/>
                  </a:lnTo>
                  <a:lnTo>
                    <a:pt x="74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680;p18">
              <a:extLst>
                <a:ext uri="{FF2B5EF4-FFF2-40B4-BE49-F238E27FC236}">
                  <a16:creationId xmlns:a16="http://schemas.microsoft.com/office/drawing/2014/main" id="{0209BF31-6983-E84A-259D-0589BDA61032}"/>
                </a:ext>
              </a:extLst>
            </p:cNvPr>
            <p:cNvSpPr/>
            <p:nvPr/>
          </p:nvSpPr>
          <p:spPr>
            <a:xfrm>
              <a:off x="814900" y="1773325"/>
              <a:ext cx="277850" cy="280350"/>
            </a:xfrm>
            <a:custGeom>
              <a:avLst/>
              <a:gdLst/>
              <a:ahLst/>
              <a:cxnLst/>
              <a:rect l="l" t="t" r="r" b="b"/>
              <a:pathLst>
                <a:path w="11114" h="11214" extrusionOk="0">
                  <a:moveTo>
                    <a:pt x="10527" y="0"/>
                  </a:moveTo>
                  <a:lnTo>
                    <a:pt x="10427" y="14"/>
                  </a:lnTo>
                  <a:lnTo>
                    <a:pt x="10155" y="72"/>
                  </a:lnTo>
                  <a:lnTo>
                    <a:pt x="9712" y="172"/>
                  </a:lnTo>
                  <a:lnTo>
                    <a:pt x="9140" y="329"/>
                  </a:lnTo>
                  <a:lnTo>
                    <a:pt x="8811" y="429"/>
                  </a:lnTo>
                  <a:lnTo>
                    <a:pt x="8468" y="558"/>
                  </a:lnTo>
                  <a:lnTo>
                    <a:pt x="8081" y="687"/>
                  </a:lnTo>
                  <a:lnTo>
                    <a:pt x="7695" y="858"/>
                  </a:lnTo>
                  <a:lnTo>
                    <a:pt x="7280" y="1044"/>
                  </a:lnTo>
                  <a:lnTo>
                    <a:pt x="6851" y="1244"/>
                  </a:lnTo>
                  <a:lnTo>
                    <a:pt x="6408" y="1473"/>
                  </a:lnTo>
                  <a:lnTo>
                    <a:pt x="5965" y="1731"/>
                  </a:lnTo>
                  <a:lnTo>
                    <a:pt x="5507" y="2017"/>
                  </a:lnTo>
                  <a:lnTo>
                    <a:pt x="5049" y="2331"/>
                  </a:lnTo>
                  <a:lnTo>
                    <a:pt x="4606" y="2675"/>
                  </a:lnTo>
                  <a:lnTo>
                    <a:pt x="4148" y="3047"/>
                  </a:lnTo>
                  <a:lnTo>
                    <a:pt x="3705" y="3447"/>
                  </a:lnTo>
                  <a:lnTo>
                    <a:pt x="3261" y="3890"/>
                  </a:lnTo>
                  <a:lnTo>
                    <a:pt x="2846" y="4362"/>
                  </a:lnTo>
                  <a:lnTo>
                    <a:pt x="2632" y="4606"/>
                  </a:lnTo>
                  <a:lnTo>
                    <a:pt x="2432" y="4863"/>
                  </a:lnTo>
                  <a:lnTo>
                    <a:pt x="2231" y="5135"/>
                  </a:lnTo>
                  <a:lnTo>
                    <a:pt x="2031" y="5407"/>
                  </a:lnTo>
                  <a:lnTo>
                    <a:pt x="1845" y="5693"/>
                  </a:lnTo>
                  <a:lnTo>
                    <a:pt x="1659" y="5993"/>
                  </a:lnTo>
                  <a:lnTo>
                    <a:pt x="1488" y="6308"/>
                  </a:lnTo>
                  <a:lnTo>
                    <a:pt x="1316" y="6622"/>
                  </a:lnTo>
                  <a:lnTo>
                    <a:pt x="1144" y="6951"/>
                  </a:lnTo>
                  <a:lnTo>
                    <a:pt x="987" y="7280"/>
                  </a:lnTo>
                  <a:lnTo>
                    <a:pt x="830" y="7624"/>
                  </a:lnTo>
                  <a:lnTo>
                    <a:pt x="687" y="7981"/>
                  </a:lnTo>
                  <a:lnTo>
                    <a:pt x="558" y="8353"/>
                  </a:lnTo>
                  <a:lnTo>
                    <a:pt x="429" y="8739"/>
                  </a:lnTo>
                  <a:lnTo>
                    <a:pt x="300" y="9125"/>
                  </a:lnTo>
                  <a:lnTo>
                    <a:pt x="200" y="9526"/>
                  </a:lnTo>
                  <a:lnTo>
                    <a:pt x="100" y="9941"/>
                  </a:lnTo>
                  <a:lnTo>
                    <a:pt x="0" y="10370"/>
                  </a:lnTo>
                  <a:lnTo>
                    <a:pt x="1173" y="11214"/>
                  </a:lnTo>
                  <a:lnTo>
                    <a:pt x="1402" y="10813"/>
                  </a:lnTo>
                  <a:lnTo>
                    <a:pt x="1688" y="10341"/>
                  </a:lnTo>
                  <a:lnTo>
                    <a:pt x="2060" y="9740"/>
                  </a:lnTo>
                  <a:lnTo>
                    <a:pt x="2517" y="9025"/>
                  </a:lnTo>
                  <a:lnTo>
                    <a:pt x="3061" y="8224"/>
                  </a:lnTo>
                  <a:lnTo>
                    <a:pt x="3676" y="7352"/>
                  </a:lnTo>
                  <a:lnTo>
                    <a:pt x="4005" y="6894"/>
                  </a:lnTo>
                  <a:lnTo>
                    <a:pt x="4363" y="6451"/>
                  </a:lnTo>
                  <a:lnTo>
                    <a:pt x="4720" y="5979"/>
                  </a:lnTo>
                  <a:lnTo>
                    <a:pt x="5092" y="5521"/>
                  </a:lnTo>
                  <a:lnTo>
                    <a:pt x="5478" y="5078"/>
                  </a:lnTo>
                  <a:lnTo>
                    <a:pt x="5879" y="4620"/>
                  </a:lnTo>
                  <a:lnTo>
                    <a:pt x="6279" y="4191"/>
                  </a:lnTo>
                  <a:lnTo>
                    <a:pt x="6694" y="3762"/>
                  </a:lnTo>
                  <a:lnTo>
                    <a:pt x="7123" y="3361"/>
                  </a:lnTo>
                  <a:lnTo>
                    <a:pt x="7552" y="2961"/>
                  </a:lnTo>
                  <a:lnTo>
                    <a:pt x="7981" y="2603"/>
                  </a:lnTo>
                  <a:lnTo>
                    <a:pt x="8425" y="2260"/>
                  </a:lnTo>
                  <a:lnTo>
                    <a:pt x="8868" y="1960"/>
                  </a:lnTo>
                  <a:lnTo>
                    <a:pt x="9312" y="1673"/>
                  </a:lnTo>
                  <a:lnTo>
                    <a:pt x="9769" y="1445"/>
                  </a:lnTo>
                  <a:lnTo>
                    <a:pt x="9984" y="1330"/>
                  </a:lnTo>
                  <a:lnTo>
                    <a:pt x="10213" y="1230"/>
                  </a:lnTo>
                  <a:lnTo>
                    <a:pt x="10441" y="1159"/>
                  </a:lnTo>
                  <a:lnTo>
                    <a:pt x="10656" y="1073"/>
                  </a:lnTo>
                  <a:lnTo>
                    <a:pt x="10885" y="1016"/>
                  </a:lnTo>
                  <a:lnTo>
                    <a:pt x="11114" y="958"/>
                  </a:lnTo>
                  <a:lnTo>
                    <a:pt x="105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681;p18">
              <a:extLst>
                <a:ext uri="{FF2B5EF4-FFF2-40B4-BE49-F238E27FC236}">
                  <a16:creationId xmlns:a16="http://schemas.microsoft.com/office/drawing/2014/main" id="{A0AFEC61-2954-6DA0-2730-B85805309623}"/>
                </a:ext>
              </a:extLst>
            </p:cNvPr>
            <p:cNvSpPr/>
            <p:nvPr/>
          </p:nvSpPr>
          <p:spPr>
            <a:xfrm>
              <a:off x="1020500" y="2370475"/>
              <a:ext cx="344375" cy="359750"/>
            </a:xfrm>
            <a:custGeom>
              <a:avLst/>
              <a:gdLst/>
              <a:ahLst/>
              <a:cxnLst/>
              <a:rect l="l" t="t" r="r" b="b"/>
              <a:pathLst>
                <a:path w="13775" h="14390" extrusionOk="0">
                  <a:moveTo>
                    <a:pt x="10099" y="0"/>
                  </a:moveTo>
                  <a:lnTo>
                    <a:pt x="9927" y="14"/>
                  </a:lnTo>
                  <a:lnTo>
                    <a:pt x="9584" y="57"/>
                  </a:lnTo>
                  <a:lnTo>
                    <a:pt x="9226" y="129"/>
                  </a:lnTo>
                  <a:lnTo>
                    <a:pt x="8854" y="215"/>
                  </a:lnTo>
                  <a:lnTo>
                    <a:pt x="8468" y="329"/>
                  </a:lnTo>
                  <a:lnTo>
                    <a:pt x="7681" y="572"/>
                  </a:lnTo>
                  <a:lnTo>
                    <a:pt x="7281" y="701"/>
                  </a:lnTo>
                  <a:lnTo>
                    <a:pt x="6866" y="815"/>
                  </a:lnTo>
                  <a:lnTo>
                    <a:pt x="6437" y="930"/>
                  </a:lnTo>
                  <a:lnTo>
                    <a:pt x="6022" y="1016"/>
                  </a:lnTo>
                  <a:lnTo>
                    <a:pt x="5593" y="1087"/>
                  </a:lnTo>
                  <a:lnTo>
                    <a:pt x="5164" y="1130"/>
                  </a:lnTo>
                  <a:lnTo>
                    <a:pt x="4735" y="1130"/>
                  </a:lnTo>
                  <a:lnTo>
                    <a:pt x="4520" y="1116"/>
                  </a:lnTo>
                  <a:lnTo>
                    <a:pt x="4306" y="1102"/>
                  </a:lnTo>
                  <a:lnTo>
                    <a:pt x="4120" y="1616"/>
                  </a:lnTo>
                  <a:lnTo>
                    <a:pt x="3934" y="2103"/>
                  </a:lnTo>
                  <a:lnTo>
                    <a:pt x="3719" y="2603"/>
                  </a:lnTo>
                  <a:lnTo>
                    <a:pt x="3490" y="3090"/>
                  </a:lnTo>
                  <a:lnTo>
                    <a:pt x="3004" y="4134"/>
                  </a:lnTo>
                  <a:lnTo>
                    <a:pt x="2732" y="4706"/>
                  </a:lnTo>
                  <a:lnTo>
                    <a:pt x="2461" y="5307"/>
                  </a:lnTo>
                  <a:lnTo>
                    <a:pt x="2175" y="5979"/>
                  </a:lnTo>
                  <a:lnTo>
                    <a:pt x="1874" y="6708"/>
                  </a:lnTo>
                  <a:lnTo>
                    <a:pt x="1574" y="7524"/>
                  </a:lnTo>
                  <a:lnTo>
                    <a:pt x="1273" y="8425"/>
                  </a:lnTo>
                  <a:lnTo>
                    <a:pt x="959" y="9412"/>
                  </a:lnTo>
                  <a:lnTo>
                    <a:pt x="644" y="10513"/>
                  </a:lnTo>
                  <a:lnTo>
                    <a:pt x="329" y="11729"/>
                  </a:lnTo>
                  <a:lnTo>
                    <a:pt x="15" y="13073"/>
                  </a:lnTo>
                  <a:lnTo>
                    <a:pt x="0" y="13216"/>
                  </a:lnTo>
                  <a:lnTo>
                    <a:pt x="29" y="13345"/>
                  </a:lnTo>
                  <a:lnTo>
                    <a:pt x="58" y="13474"/>
                  </a:lnTo>
                  <a:lnTo>
                    <a:pt x="115" y="13588"/>
                  </a:lnTo>
                  <a:lnTo>
                    <a:pt x="186" y="13688"/>
                  </a:lnTo>
                  <a:lnTo>
                    <a:pt x="287" y="13788"/>
                  </a:lnTo>
                  <a:lnTo>
                    <a:pt x="387" y="13874"/>
                  </a:lnTo>
                  <a:lnTo>
                    <a:pt x="515" y="13960"/>
                  </a:lnTo>
                  <a:lnTo>
                    <a:pt x="658" y="14032"/>
                  </a:lnTo>
                  <a:lnTo>
                    <a:pt x="816" y="14103"/>
                  </a:lnTo>
                  <a:lnTo>
                    <a:pt x="987" y="14160"/>
                  </a:lnTo>
                  <a:lnTo>
                    <a:pt x="1173" y="14203"/>
                  </a:lnTo>
                  <a:lnTo>
                    <a:pt x="1374" y="14260"/>
                  </a:lnTo>
                  <a:lnTo>
                    <a:pt x="1588" y="14289"/>
                  </a:lnTo>
                  <a:lnTo>
                    <a:pt x="2046" y="14346"/>
                  </a:lnTo>
                  <a:lnTo>
                    <a:pt x="2546" y="14375"/>
                  </a:lnTo>
                  <a:lnTo>
                    <a:pt x="3090" y="14389"/>
                  </a:lnTo>
                  <a:lnTo>
                    <a:pt x="3648" y="14375"/>
                  </a:lnTo>
                  <a:lnTo>
                    <a:pt x="4249" y="14332"/>
                  </a:lnTo>
                  <a:lnTo>
                    <a:pt x="4878" y="14275"/>
                  </a:lnTo>
                  <a:lnTo>
                    <a:pt x="5507" y="14189"/>
                  </a:lnTo>
                  <a:lnTo>
                    <a:pt x="6151" y="14089"/>
                  </a:lnTo>
                  <a:lnTo>
                    <a:pt x="6809" y="13974"/>
                  </a:lnTo>
                  <a:lnTo>
                    <a:pt x="7467" y="13846"/>
                  </a:lnTo>
                  <a:lnTo>
                    <a:pt x="8110" y="13688"/>
                  </a:lnTo>
                  <a:lnTo>
                    <a:pt x="8754" y="13531"/>
                  </a:lnTo>
                  <a:lnTo>
                    <a:pt x="9369" y="13359"/>
                  </a:lnTo>
                  <a:lnTo>
                    <a:pt x="9970" y="13173"/>
                  </a:lnTo>
                  <a:lnTo>
                    <a:pt x="10556" y="12973"/>
                  </a:lnTo>
                  <a:lnTo>
                    <a:pt x="11100" y="12759"/>
                  </a:lnTo>
                  <a:lnTo>
                    <a:pt x="11615" y="12544"/>
                  </a:lnTo>
                  <a:lnTo>
                    <a:pt x="12087" y="12329"/>
                  </a:lnTo>
                  <a:lnTo>
                    <a:pt x="12502" y="12101"/>
                  </a:lnTo>
                  <a:lnTo>
                    <a:pt x="12873" y="11857"/>
                  </a:lnTo>
                  <a:lnTo>
                    <a:pt x="13045" y="11743"/>
                  </a:lnTo>
                  <a:lnTo>
                    <a:pt x="13188" y="11629"/>
                  </a:lnTo>
                  <a:lnTo>
                    <a:pt x="13317" y="11500"/>
                  </a:lnTo>
                  <a:lnTo>
                    <a:pt x="13446" y="11385"/>
                  </a:lnTo>
                  <a:lnTo>
                    <a:pt x="13546" y="11257"/>
                  </a:lnTo>
                  <a:lnTo>
                    <a:pt x="13631" y="11142"/>
                  </a:lnTo>
                  <a:lnTo>
                    <a:pt x="13689" y="11014"/>
                  </a:lnTo>
                  <a:lnTo>
                    <a:pt x="13732" y="10899"/>
                  </a:lnTo>
                  <a:lnTo>
                    <a:pt x="13760" y="10785"/>
                  </a:lnTo>
                  <a:lnTo>
                    <a:pt x="13774" y="10656"/>
                  </a:lnTo>
                  <a:lnTo>
                    <a:pt x="13746" y="10184"/>
                  </a:lnTo>
                  <a:lnTo>
                    <a:pt x="13717" y="9669"/>
                  </a:lnTo>
                  <a:lnTo>
                    <a:pt x="13674" y="9126"/>
                  </a:lnTo>
                  <a:lnTo>
                    <a:pt x="13617" y="8568"/>
                  </a:lnTo>
                  <a:lnTo>
                    <a:pt x="13474" y="7381"/>
                  </a:lnTo>
                  <a:lnTo>
                    <a:pt x="13302" y="6179"/>
                  </a:lnTo>
                  <a:lnTo>
                    <a:pt x="13102" y="5021"/>
                  </a:lnTo>
                  <a:lnTo>
                    <a:pt x="12916" y="3948"/>
                  </a:lnTo>
                  <a:lnTo>
                    <a:pt x="12716" y="3018"/>
                  </a:lnTo>
                  <a:lnTo>
                    <a:pt x="12616" y="2618"/>
                  </a:lnTo>
                  <a:lnTo>
                    <a:pt x="12530" y="2289"/>
                  </a:lnTo>
                  <a:lnTo>
                    <a:pt x="12444" y="2017"/>
                  </a:lnTo>
                  <a:lnTo>
                    <a:pt x="12358" y="1759"/>
                  </a:lnTo>
                  <a:lnTo>
                    <a:pt x="12258" y="1516"/>
                  </a:lnTo>
                  <a:lnTo>
                    <a:pt x="12158" y="1302"/>
                  </a:lnTo>
                  <a:lnTo>
                    <a:pt x="12058" y="1116"/>
                  </a:lnTo>
                  <a:lnTo>
                    <a:pt x="11944" y="930"/>
                  </a:lnTo>
                  <a:lnTo>
                    <a:pt x="11829" y="773"/>
                  </a:lnTo>
                  <a:lnTo>
                    <a:pt x="11701" y="630"/>
                  </a:lnTo>
                  <a:lnTo>
                    <a:pt x="11586" y="501"/>
                  </a:lnTo>
                  <a:lnTo>
                    <a:pt x="11457" y="401"/>
                  </a:lnTo>
                  <a:lnTo>
                    <a:pt x="11314" y="301"/>
                  </a:lnTo>
                  <a:lnTo>
                    <a:pt x="11171" y="229"/>
                  </a:lnTo>
                  <a:lnTo>
                    <a:pt x="11028" y="158"/>
                  </a:lnTo>
                  <a:lnTo>
                    <a:pt x="10885" y="100"/>
                  </a:lnTo>
                  <a:lnTo>
                    <a:pt x="10742" y="57"/>
                  </a:lnTo>
                  <a:lnTo>
                    <a:pt x="10585" y="29"/>
                  </a:lnTo>
                  <a:lnTo>
                    <a:pt x="10428" y="14"/>
                  </a:lnTo>
                  <a:lnTo>
                    <a:pt x="10256"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682;p18">
              <a:extLst>
                <a:ext uri="{FF2B5EF4-FFF2-40B4-BE49-F238E27FC236}">
                  <a16:creationId xmlns:a16="http://schemas.microsoft.com/office/drawing/2014/main" id="{2393E975-8562-F2F7-A7C3-62EC3E71ADF9}"/>
                </a:ext>
              </a:extLst>
            </p:cNvPr>
            <p:cNvSpPr/>
            <p:nvPr/>
          </p:nvSpPr>
          <p:spPr>
            <a:xfrm>
              <a:off x="1020500" y="2370475"/>
              <a:ext cx="344375" cy="359750"/>
            </a:xfrm>
            <a:custGeom>
              <a:avLst/>
              <a:gdLst/>
              <a:ahLst/>
              <a:cxnLst/>
              <a:rect l="l" t="t" r="r" b="b"/>
              <a:pathLst>
                <a:path w="13775" h="14390" fill="none" extrusionOk="0">
                  <a:moveTo>
                    <a:pt x="15" y="13073"/>
                  </a:moveTo>
                  <a:lnTo>
                    <a:pt x="15" y="13073"/>
                  </a:lnTo>
                  <a:lnTo>
                    <a:pt x="0" y="13216"/>
                  </a:lnTo>
                  <a:lnTo>
                    <a:pt x="29" y="13345"/>
                  </a:lnTo>
                  <a:lnTo>
                    <a:pt x="58" y="13474"/>
                  </a:lnTo>
                  <a:lnTo>
                    <a:pt x="115" y="13588"/>
                  </a:lnTo>
                  <a:lnTo>
                    <a:pt x="186" y="13688"/>
                  </a:lnTo>
                  <a:lnTo>
                    <a:pt x="287" y="13788"/>
                  </a:lnTo>
                  <a:lnTo>
                    <a:pt x="387" y="13874"/>
                  </a:lnTo>
                  <a:lnTo>
                    <a:pt x="515" y="13960"/>
                  </a:lnTo>
                  <a:lnTo>
                    <a:pt x="658" y="14032"/>
                  </a:lnTo>
                  <a:lnTo>
                    <a:pt x="816" y="14103"/>
                  </a:lnTo>
                  <a:lnTo>
                    <a:pt x="987" y="14160"/>
                  </a:lnTo>
                  <a:lnTo>
                    <a:pt x="1173" y="14203"/>
                  </a:lnTo>
                  <a:lnTo>
                    <a:pt x="1374" y="14260"/>
                  </a:lnTo>
                  <a:lnTo>
                    <a:pt x="1588" y="14289"/>
                  </a:lnTo>
                  <a:lnTo>
                    <a:pt x="2046" y="14346"/>
                  </a:lnTo>
                  <a:lnTo>
                    <a:pt x="2546" y="14375"/>
                  </a:lnTo>
                  <a:lnTo>
                    <a:pt x="3090" y="14389"/>
                  </a:lnTo>
                  <a:lnTo>
                    <a:pt x="3648" y="14375"/>
                  </a:lnTo>
                  <a:lnTo>
                    <a:pt x="4249" y="14332"/>
                  </a:lnTo>
                  <a:lnTo>
                    <a:pt x="4878" y="14275"/>
                  </a:lnTo>
                  <a:lnTo>
                    <a:pt x="5507" y="14189"/>
                  </a:lnTo>
                  <a:lnTo>
                    <a:pt x="6151" y="14089"/>
                  </a:lnTo>
                  <a:lnTo>
                    <a:pt x="6809" y="13974"/>
                  </a:lnTo>
                  <a:lnTo>
                    <a:pt x="7467" y="13846"/>
                  </a:lnTo>
                  <a:lnTo>
                    <a:pt x="8110" y="13688"/>
                  </a:lnTo>
                  <a:lnTo>
                    <a:pt x="8754" y="13531"/>
                  </a:lnTo>
                  <a:lnTo>
                    <a:pt x="9369" y="13359"/>
                  </a:lnTo>
                  <a:lnTo>
                    <a:pt x="9970" y="13173"/>
                  </a:lnTo>
                  <a:lnTo>
                    <a:pt x="10556" y="12973"/>
                  </a:lnTo>
                  <a:lnTo>
                    <a:pt x="11100" y="12759"/>
                  </a:lnTo>
                  <a:lnTo>
                    <a:pt x="11615" y="12544"/>
                  </a:lnTo>
                  <a:lnTo>
                    <a:pt x="12087" y="12329"/>
                  </a:lnTo>
                  <a:lnTo>
                    <a:pt x="12502" y="12101"/>
                  </a:lnTo>
                  <a:lnTo>
                    <a:pt x="12873" y="11857"/>
                  </a:lnTo>
                  <a:lnTo>
                    <a:pt x="13045" y="11743"/>
                  </a:lnTo>
                  <a:lnTo>
                    <a:pt x="13188" y="11629"/>
                  </a:lnTo>
                  <a:lnTo>
                    <a:pt x="13317" y="11500"/>
                  </a:lnTo>
                  <a:lnTo>
                    <a:pt x="13446" y="11385"/>
                  </a:lnTo>
                  <a:lnTo>
                    <a:pt x="13546" y="11257"/>
                  </a:lnTo>
                  <a:lnTo>
                    <a:pt x="13631" y="11142"/>
                  </a:lnTo>
                  <a:lnTo>
                    <a:pt x="13689" y="11014"/>
                  </a:lnTo>
                  <a:lnTo>
                    <a:pt x="13732" y="10899"/>
                  </a:lnTo>
                  <a:lnTo>
                    <a:pt x="13760" y="10785"/>
                  </a:lnTo>
                  <a:lnTo>
                    <a:pt x="13774" y="10656"/>
                  </a:lnTo>
                  <a:lnTo>
                    <a:pt x="13774" y="10656"/>
                  </a:lnTo>
                  <a:lnTo>
                    <a:pt x="13746" y="10184"/>
                  </a:lnTo>
                  <a:lnTo>
                    <a:pt x="13717" y="9669"/>
                  </a:lnTo>
                  <a:lnTo>
                    <a:pt x="13674" y="9126"/>
                  </a:lnTo>
                  <a:lnTo>
                    <a:pt x="13617" y="8568"/>
                  </a:lnTo>
                  <a:lnTo>
                    <a:pt x="13474" y="7381"/>
                  </a:lnTo>
                  <a:lnTo>
                    <a:pt x="13302" y="6179"/>
                  </a:lnTo>
                  <a:lnTo>
                    <a:pt x="13102" y="5021"/>
                  </a:lnTo>
                  <a:lnTo>
                    <a:pt x="12916" y="3948"/>
                  </a:lnTo>
                  <a:lnTo>
                    <a:pt x="12716" y="3018"/>
                  </a:lnTo>
                  <a:lnTo>
                    <a:pt x="12616" y="2618"/>
                  </a:lnTo>
                  <a:lnTo>
                    <a:pt x="12530" y="2289"/>
                  </a:lnTo>
                  <a:lnTo>
                    <a:pt x="12530" y="2289"/>
                  </a:lnTo>
                  <a:lnTo>
                    <a:pt x="12444" y="2017"/>
                  </a:lnTo>
                  <a:lnTo>
                    <a:pt x="12358" y="1759"/>
                  </a:lnTo>
                  <a:lnTo>
                    <a:pt x="12258" y="1516"/>
                  </a:lnTo>
                  <a:lnTo>
                    <a:pt x="12158" y="1302"/>
                  </a:lnTo>
                  <a:lnTo>
                    <a:pt x="12058" y="1116"/>
                  </a:lnTo>
                  <a:lnTo>
                    <a:pt x="11944" y="930"/>
                  </a:lnTo>
                  <a:lnTo>
                    <a:pt x="11829" y="773"/>
                  </a:lnTo>
                  <a:lnTo>
                    <a:pt x="11701" y="630"/>
                  </a:lnTo>
                  <a:lnTo>
                    <a:pt x="11586" y="501"/>
                  </a:lnTo>
                  <a:lnTo>
                    <a:pt x="11457" y="401"/>
                  </a:lnTo>
                  <a:lnTo>
                    <a:pt x="11314" y="301"/>
                  </a:lnTo>
                  <a:lnTo>
                    <a:pt x="11171" y="229"/>
                  </a:lnTo>
                  <a:lnTo>
                    <a:pt x="11028" y="158"/>
                  </a:lnTo>
                  <a:lnTo>
                    <a:pt x="10885" y="100"/>
                  </a:lnTo>
                  <a:lnTo>
                    <a:pt x="10742" y="57"/>
                  </a:lnTo>
                  <a:lnTo>
                    <a:pt x="10585" y="29"/>
                  </a:lnTo>
                  <a:lnTo>
                    <a:pt x="10428" y="14"/>
                  </a:lnTo>
                  <a:lnTo>
                    <a:pt x="10256" y="0"/>
                  </a:lnTo>
                  <a:lnTo>
                    <a:pt x="10099" y="0"/>
                  </a:lnTo>
                  <a:lnTo>
                    <a:pt x="9927" y="14"/>
                  </a:lnTo>
                  <a:lnTo>
                    <a:pt x="9584" y="57"/>
                  </a:lnTo>
                  <a:lnTo>
                    <a:pt x="9226" y="129"/>
                  </a:lnTo>
                  <a:lnTo>
                    <a:pt x="8854" y="215"/>
                  </a:lnTo>
                  <a:lnTo>
                    <a:pt x="8468" y="329"/>
                  </a:lnTo>
                  <a:lnTo>
                    <a:pt x="7681" y="572"/>
                  </a:lnTo>
                  <a:lnTo>
                    <a:pt x="7681" y="572"/>
                  </a:lnTo>
                  <a:lnTo>
                    <a:pt x="7281" y="701"/>
                  </a:lnTo>
                  <a:lnTo>
                    <a:pt x="6866" y="815"/>
                  </a:lnTo>
                  <a:lnTo>
                    <a:pt x="6437" y="930"/>
                  </a:lnTo>
                  <a:lnTo>
                    <a:pt x="6022" y="1016"/>
                  </a:lnTo>
                  <a:lnTo>
                    <a:pt x="5593" y="1087"/>
                  </a:lnTo>
                  <a:lnTo>
                    <a:pt x="5164" y="1130"/>
                  </a:lnTo>
                  <a:lnTo>
                    <a:pt x="4949" y="1130"/>
                  </a:lnTo>
                  <a:lnTo>
                    <a:pt x="4735" y="1130"/>
                  </a:lnTo>
                  <a:lnTo>
                    <a:pt x="4520" y="1116"/>
                  </a:lnTo>
                  <a:lnTo>
                    <a:pt x="4306" y="1102"/>
                  </a:lnTo>
                  <a:lnTo>
                    <a:pt x="4306" y="1102"/>
                  </a:lnTo>
                  <a:lnTo>
                    <a:pt x="4120" y="1616"/>
                  </a:lnTo>
                  <a:lnTo>
                    <a:pt x="3934" y="2103"/>
                  </a:lnTo>
                  <a:lnTo>
                    <a:pt x="3719" y="2603"/>
                  </a:lnTo>
                  <a:lnTo>
                    <a:pt x="3490" y="3090"/>
                  </a:lnTo>
                  <a:lnTo>
                    <a:pt x="3004" y="4134"/>
                  </a:lnTo>
                  <a:lnTo>
                    <a:pt x="2732" y="4706"/>
                  </a:lnTo>
                  <a:lnTo>
                    <a:pt x="2461" y="5307"/>
                  </a:lnTo>
                  <a:lnTo>
                    <a:pt x="2175" y="5979"/>
                  </a:lnTo>
                  <a:lnTo>
                    <a:pt x="1874" y="6708"/>
                  </a:lnTo>
                  <a:lnTo>
                    <a:pt x="1574" y="7524"/>
                  </a:lnTo>
                  <a:lnTo>
                    <a:pt x="1273" y="8425"/>
                  </a:lnTo>
                  <a:lnTo>
                    <a:pt x="959" y="9412"/>
                  </a:lnTo>
                  <a:lnTo>
                    <a:pt x="644" y="10513"/>
                  </a:lnTo>
                  <a:lnTo>
                    <a:pt x="329" y="11729"/>
                  </a:lnTo>
                  <a:lnTo>
                    <a:pt x="15" y="130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683;p18">
              <a:extLst>
                <a:ext uri="{FF2B5EF4-FFF2-40B4-BE49-F238E27FC236}">
                  <a16:creationId xmlns:a16="http://schemas.microsoft.com/office/drawing/2014/main" id="{E3BB62AB-FCD3-9836-A6A9-4225BDB659E8}"/>
                </a:ext>
              </a:extLst>
            </p:cNvPr>
            <p:cNvSpPr/>
            <p:nvPr/>
          </p:nvSpPr>
          <p:spPr>
            <a:xfrm>
              <a:off x="1332675" y="2424100"/>
              <a:ext cx="5025" cy="17550"/>
            </a:xfrm>
            <a:custGeom>
              <a:avLst/>
              <a:gdLst/>
              <a:ahLst/>
              <a:cxnLst/>
              <a:rect l="l" t="t" r="r" b="b"/>
              <a:pathLst>
                <a:path w="201" h="702" extrusionOk="0">
                  <a:moveTo>
                    <a:pt x="72" y="1"/>
                  </a:moveTo>
                  <a:lnTo>
                    <a:pt x="0" y="15"/>
                  </a:lnTo>
                  <a:lnTo>
                    <a:pt x="43" y="144"/>
                  </a:lnTo>
                  <a:lnTo>
                    <a:pt x="186" y="702"/>
                  </a:lnTo>
                  <a:lnTo>
                    <a:pt x="200" y="702"/>
                  </a:lnTo>
                  <a:lnTo>
                    <a:pt x="200" y="687"/>
                  </a:lnTo>
                  <a:lnTo>
                    <a:pt x="7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684;p18">
              <a:extLst>
                <a:ext uri="{FF2B5EF4-FFF2-40B4-BE49-F238E27FC236}">
                  <a16:creationId xmlns:a16="http://schemas.microsoft.com/office/drawing/2014/main" id="{890369D6-DB45-2316-91BE-378B292E842F}"/>
                </a:ext>
              </a:extLst>
            </p:cNvPr>
            <p:cNvSpPr/>
            <p:nvPr/>
          </p:nvSpPr>
          <p:spPr>
            <a:xfrm>
              <a:off x="1332675" y="2424100"/>
              <a:ext cx="5025" cy="17550"/>
            </a:xfrm>
            <a:custGeom>
              <a:avLst/>
              <a:gdLst/>
              <a:ahLst/>
              <a:cxnLst/>
              <a:rect l="l" t="t" r="r" b="b"/>
              <a:pathLst>
                <a:path w="201" h="702" fill="none" extrusionOk="0">
                  <a:moveTo>
                    <a:pt x="72" y="1"/>
                  </a:moveTo>
                  <a:lnTo>
                    <a:pt x="72" y="1"/>
                  </a:lnTo>
                  <a:lnTo>
                    <a:pt x="0" y="15"/>
                  </a:lnTo>
                  <a:lnTo>
                    <a:pt x="0" y="15"/>
                  </a:lnTo>
                  <a:lnTo>
                    <a:pt x="43" y="144"/>
                  </a:lnTo>
                  <a:lnTo>
                    <a:pt x="43" y="144"/>
                  </a:lnTo>
                  <a:lnTo>
                    <a:pt x="186" y="702"/>
                  </a:lnTo>
                  <a:lnTo>
                    <a:pt x="186" y="702"/>
                  </a:lnTo>
                  <a:lnTo>
                    <a:pt x="200" y="702"/>
                  </a:lnTo>
                  <a:lnTo>
                    <a:pt x="200" y="702"/>
                  </a:lnTo>
                  <a:lnTo>
                    <a:pt x="200" y="687"/>
                  </a:lnTo>
                  <a:lnTo>
                    <a:pt x="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685;p18">
              <a:extLst>
                <a:ext uri="{FF2B5EF4-FFF2-40B4-BE49-F238E27FC236}">
                  <a16:creationId xmlns:a16="http://schemas.microsoft.com/office/drawing/2014/main" id="{A145BB33-525F-AF71-C4A0-820AFB3A0577}"/>
                </a:ext>
              </a:extLst>
            </p:cNvPr>
            <p:cNvSpPr/>
            <p:nvPr/>
          </p:nvSpPr>
          <p:spPr>
            <a:xfrm>
              <a:off x="1177475" y="2420875"/>
              <a:ext cx="159875" cy="23625"/>
            </a:xfrm>
            <a:custGeom>
              <a:avLst/>
              <a:gdLst/>
              <a:ahLst/>
              <a:cxnLst/>
              <a:rect l="l" t="t" r="r" b="b"/>
              <a:pathLst>
                <a:path w="6395" h="945" extrusionOk="0">
                  <a:moveTo>
                    <a:pt x="1" y="1"/>
                  </a:moveTo>
                  <a:lnTo>
                    <a:pt x="58" y="30"/>
                  </a:lnTo>
                  <a:lnTo>
                    <a:pt x="244" y="144"/>
                  </a:lnTo>
                  <a:lnTo>
                    <a:pt x="558" y="301"/>
                  </a:lnTo>
                  <a:lnTo>
                    <a:pt x="759" y="387"/>
                  </a:lnTo>
                  <a:lnTo>
                    <a:pt x="1002" y="473"/>
                  </a:lnTo>
                  <a:lnTo>
                    <a:pt x="1288" y="559"/>
                  </a:lnTo>
                  <a:lnTo>
                    <a:pt x="1603" y="645"/>
                  </a:lnTo>
                  <a:lnTo>
                    <a:pt x="1960" y="730"/>
                  </a:lnTo>
                  <a:lnTo>
                    <a:pt x="2361" y="802"/>
                  </a:lnTo>
                  <a:lnTo>
                    <a:pt x="2790" y="859"/>
                  </a:lnTo>
                  <a:lnTo>
                    <a:pt x="3276" y="902"/>
                  </a:lnTo>
                  <a:lnTo>
                    <a:pt x="3805" y="931"/>
                  </a:lnTo>
                  <a:lnTo>
                    <a:pt x="4363" y="945"/>
                  </a:lnTo>
                  <a:lnTo>
                    <a:pt x="4835" y="945"/>
                  </a:lnTo>
                  <a:lnTo>
                    <a:pt x="5321" y="916"/>
                  </a:lnTo>
                  <a:lnTo>
                    <a:pt x="5851" y="888"/>
                  </a:lnTo>
                  <a:lnTo>
                    <a:pt x="6394" y="831"/>
                  </a:lnTo>
                  <a:lnTo>
                    <a:pt x="6251" y="273"/>
                  </a:lnTo>
                  <a:lnTo>
                    <a:pt x="6208" y="144"/>
                  </a:lnTo>
                  <a:lnTo>
                    <a:pt x="5736" y="187"/>
                  </a:lnTo>
                  <a:lnTo>
                    <a:pt x="4921" y="258"/>
                  </a:lnTo>
                  <a:lnTo>
                    <a:pt x="3877" y="316"/>
                  </a:lnTo>
                  <a:lnTo>
                    <a:pt x="3305" y="330"/>
                  </a:lnTo>
                  <a:lnTo>
                    <a:pt x="2733" y="344"/>
                  </a:lnTo>
                  <a:lnTo>
                    <a:pt x="2318" y="330"/>
                  </a:lnTo>
                  <a:lnTo>
                    <a:pt x="1917" y="316"/>
                  </a:lnTo>
                  <a:lnTo>
                    <a:pt x="1531" y="301"/>
                  </a:lnTo>
                  <a:lnTo>
                    <a:pt x="1173" y="258"/>
                  </a:lnTo>
                  <a:lnTo>
                    <a:pt x="830" y="215"/>
                  </a:lnTo>
                  <a:lnTo>
                    <a:pt x="516" y="158"/>
                  </a:lnTo>
                  <a:lnTo>
                    <a:pt x="244" y="87"/>
                  </a:lnTo>
                  <a:lnTo>
                    <a:pt x="1"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686;p18">
              <a:extLst>
                <a:ext uri="{FF2B5EF4-FFF2-40B4-BE49-F238E27FC236}">
                  <a16:creationId xmlns:a16="http://schemas.microsoft.com/office/drawing/2014/main" id="{1B43C3E5-99F0-4DF3-36B2-8D6EBE1A449C}"/>
                </a:ext>
              </a:extLst>
            </p:cNvPr>
            <p:cNvSpPr/>
            <p:nvPr/>
          </p:nvSpPr>
          <p:spPr>
            <a:xfrm>
              <a:off x="1177475" y="2420875"/>
              <a:ext cx="159875" cy="23625"/>
            </a:xfrm>
            <a:custGeom>
              <a:avLst/>
              <a:gdLst/>
              <a:ahLst/>
              <a:cxnLst/>
              <a:rect l="l" t="t" r="r" b="b"/>
              <a:pathLst>
                <a:path w="6395" h="945" fill="none" extrusionOk="0">
                  <a:moveTo>
                    <a:pt x="1" y="1"/>
                  </a:moveTo>
                  <a:lnTo>
                    <a:pt x="1" y="1"/>
                  </a:lnTo>
                  <a:lnTo>
                    <a:pt x="58" y="30"/>
                  </a:lnTo>
                  <a:lnTo>
                    <a:pt x="244" y="144"/>
                  </a:lnTo>
                  <a:lnTo>
                    <a:pt x="558" y="301"/>
                  </a:lnTo>
                  <a:lnTo>
                    <a:pt x="759" y="387"/>
                  </a:lnTo>
                  <a:lnTo>
                    <a:pt x="1002" y="473"/>
                  </a:lnTo>
                  <a:lnTo>
                    <a:pt x="1288" y="559"/>
                  </a:lnTo>
                  <a:lnTo>
                    <a:pt x="1603" y="645"/>
                  </a:lnTo>
                  <a:lnTo>
                    <a:pt x="1960" y="730"/>
                  </a:lnTo>
                  <a:lnTo>
                    <a:pt x="2361" y="802"/>
                  </a:lnTo>
                  <a:lnTo>
                    <a:pt x="2790" y="859"/>
                  </a:lnTo>
                  <a:lnTo>
                    <a:pt x="3276" y="902"/>
                  </a:lnTo>
                  <a:lnTo>
                    <a:pt x="3805" y="931"/>
                  </a:lnTo>
                  <a:lnTo>
                    <a:pt x="4363" y="945"/>
                  </a:lnTo>
                  <a:lnTo>
                    <a:pt x="4363" y="945"/>
                  </a:lnTo>
                  <a:lnTo>
                    <a:pt x="4835" y="945"/>
                  </a:lnTo>
                  <a:lnTo>
                    <a:pt x="5321" y="916"/>
                  </a:lnTo>
                  <a:lnTo>
                    <a:pt x="5851" y="888"/>
                  </a:lnTo>
                  <a:lnTo>
                    <a:pt x="6394" y="831"/>
                  </a:lnTo>
                  <a:lnTo>
                    <a:pt x="6394" y="831"/>
                  </a:lnTo>
                  <a:lnTo>
                    <a:pt x="6251" y="273"/>
                  </a:lnTo>
                  <a:lnTo>
                    <a:pt x="6251" y="273"/>
                  </a:lnTo>
                  <a:lnTo>
                    <a:pt x="6208" y="144"/>
                  </a:lnTo>
                  <a:lnTo>
                    <a:pt x="6208" y="144"/>
                  </a:lnTo>
                  <a:lnTo>
                    <a:pt x="5736" y="187"/>
                  </a:lnTo>
                  <a:lnTo>
                    <a:pt x="4921" y="258"/>
                  </a:lnTo>
                  <a:lnTo>
                    <a:pt x="3877" y="316"/>
                  </a:lnTo>
                  <a:lnTo>
                    <a:pt x="3305" y="330"/>
                  </a:lnTo>
                  <a:lnTo>
                    <a:pt x="2733" y="344"/>
                  </a:lnTo>
                  <a:lnTo>
                    <a:pt x="2733" y="344"/>
                  </a:lnTo>
                  <a:lnTo>
                    <a:pt x="2318" y="330"/>
                  </a:lnTo>
                  <a:lnTo>
                    <a:pt x="1917" y="316"/>
                  </a:lnTo>
                  <a:lnTo>
                    <a:pt x="1531" y="301"/>
                  </a:lnTo>
                  <a:lnTo>
                    <a:pt x="1173" y="258"/>
                  </a:lnTo>
                  <a:lnTo>
                    <a:pt x="830" y="215"/>
                  </a:lnTo>
                  <a:lnTo>
                    <a:pt x="516" y="158"/>
                  </a:lnTo>
                  <a:lnTo>
                    <a:pt x="244" y="8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687;p18">
              <a:extLst>
                <a:ext uri="{FF2B5EF4-FFF2-40B4-BE49-F238E27FC236}">
                  <a16:creationId xmlns:a16="http://schemas.microsoft.com/office/drawing/2014/main" id="{BE514FA7-79C5-1B65-4493-9770C9EC8B2B}"/>
                </a:ext>
              </a:extLst>
            </p:cNvPr>
            <p:cNvSpPr/>
            <p:nvPr/>
          </p:nvSpPr>
          <p:spPr>
            <a:xfrm>
              <a:off x="932900" y="1876650"/>
              <a:ext cx="607900" cy="554625"/>
            </a:xfrm>
            <a:custGeom>
              <a:avLst/>
              <a:gdLst/>
              <a:ahLst/>
              <a:cxnLst/>
              <a:rect l="l" t="t" r="r" b="b"/>
              <a:pathLst>
                <a:path w="24316" h="22185" extrusionOk="0">
                  <a:moveTo>
                    <a:pt x="10613" y="1"/>
                  </a:moveTo>
                  <a:lnTo>
                    <a:pt x="9912" y="29"/>
                  </a:lnTo>
                  <a:lnTo>
                    <a:pt x="9211" y="58"/>
                  </a:lnTo>
                  <a:lnTo>
                    <a:pt x="8854" y="158"/>
                  </a:lnTo>
                  <a:lnTo>
                    <a:pt x="8439" y="287"/>
                  </a:lnTo>
                  <a:lnTo>
                    <a:pt x="7896" y="473"/>
                  </a:lnTo>
                  <a:lnTo>
                    <a:pt x="7252" y="716"/>
                  </a:lnTo>
                  <a:lnTo>
                    <a:pt x="6909" y="859"/>
                  </a:lnTo>
                  <a:lnTo>
                    <a:pt x="6537" y="1016"/>
                  </a:lnTo>
                  <a:lnTo>
                    <a:pt x="6151" y="1202"/>
                  </a:lnTo>
                  <a:lnTo>
                    <a:pt x="5764" y="1388"/>
                  </a:lnTo>
                  <a:lnTo>
                    <a:pt x="5364" y="1603"/>
                  </a:lnTo>
                  <a:lnTo>
                    <a:pt x="4949" y="1831"/>
                  </a:lnTo>
                  <a:lnTo>
                    <a:pt x="4534" y="2089"/>
                  </a:lnTo>
                  <a:lnTo>
                    <a:pt x="4120" y="2361"/>
                  </a:lnTo>
                  <a:lnTo>
                    <a:pt x="3705" y="2647"/>
                  </a:lnTo>
                  <a:lnTo>
                    <a:pt x="3290" y="2961"/>
                  </a:lnTo>
                  <a:lnTo>
                    <a:pt x="2889" y="3305"/>
                  </a:lnTo>
                  <a:lnTo>
                    <a:pt x="2503" y="3662"/>
                  </a:lnTo>
                  <a:lnTo>
                    <a:pt x="2146" y="4034"/>
                  </a:lnTo>
                  <a:lnTo>
                    <a:pt x="1788" y="4435"/>
                  </a:lnTo>
                  <a:lnTo>
                    <a:pt x="1459" y="4864"/>
                  </a:lnTo>
                  <a:lnTo>
                    <a:pt x="1316" y="5078"/>
                  </a:lnTo>
                  <a:lnTo>
                    <a:pt x="1159" y="5307"/>
                  </a:lnTo>
                  <a:lnTo>
                    <a:pt x="1030" y="5536"/>
                  </a:lnTo>
                  <a:lnTo>
                    <a:pt x="887" y="5779"/>
                  </a:lnTo>
                  <a:lnTo>
                    <a:pt x="773" y="6022"/>
                  </a:lnTo>
                  <a:lnTo>
                    <a:pt x="658" y="6280"/>
                  </a:lnTo>
                  <a:lnTo>
                    <a:pt x="544" y="6537"/>
                  </a:lnTo>
                  <a:lnTo>
                    <a:pt x="444" y="6795"/>
                  </a:lnTo>
                  <a:lnTo>
                    <a:pt x="358" y="7066"/>
                  </a:lnTo>
                  <a:lnTo>
                    <a:pt x="272" y="7338"/>
                  </a:lnTo>
                  <a:lnTo>
                    <a:pt x="215" y="7624"/>
                  </a:lnTo>
                  <a:lnTo>
                    <a:pt x="158" y="7910"/>
                  </a:lnTo>
                  <a:lnTo>
                    <a:pt x="100" y="8196"/>
                  </a:lnTo>
                  <a:lnTo>
                    <a:pt x="72" y="8497"/>
                  </a:lnTo>
                  <a:lnTo>
                    <a:pt x="14" y="9198"/>
                  </a:lnTo>
                  <a:lnTo>
                    <a:pt x="0" y="9884"/>
                  </a:lnTo>
                  <a:lnTo>
                    <a:pt x="14" y="10571"/>
                  </a:lnTo>
                  <a:lnTo>
                    <a:pt x="57" y="11243"/>
                  </a:lnTo>
                  <a:lnTo>
                    <a:pt x="129" y="11901"/>
                  </a:lnTo>
                  <a:lnTo>
                    <a:pt x="243" y="12559"/>
                  </a:lnTo>
                  <a:lnTo>
                    <a:pt x="372" y="13202"/>
                  </a:lnTo>
                  <a:lnTo>
                    <a:pt x="544" y="13832"/>
                  </a:lnTo>
                  <a:lnTo>
                    <a:pt x="658" y="14204"/>
                  </a:lnTo>
                  <a:lnTo>
                    <a:pt x="801" y="14561"/>
                  </a:lnTo>
                  <a:lnTo>
                    <a:pt x="930" y="14933"/>
                  </a:lnTo>
                  <a:lnTo>
                    <a:pt x="1087" y="15291"/>
                  </a:lnTo>
                  <a:lnTo>
                    <a:pt x="1259" y="15634"/>
                  </a:lnTo>
                  <a:lnTo>
                    <a:pt x="1431" y="15977"/>
                  </a:lnTo>
                  <a:lnTo>
                    <a:pt x="1616" y="16320"/>
                  </a:lnTo>
                  <a:lnTo>
                    <a:pt x="1817" y="16649"/>
                  </a:lnTo>
                  <a:lnTo>
                    <a:pt x="2031" y="16978"/>
                  </a:lnTo>
                  <a:lnTo>
                    <a:pt x="2246" y="17293"/>
                  </a:lnTo>
                  <a:lnTo>
                    <a:pt x="2489" y="17593"/>
                  </a:lnTo>
                  <a:lnTo>
                    <a:pt x="2732" y="17894"/>
                  </a:lnTo>
                  <a:lnTo>
                    <a:pt x="2990" y="18194"/>
                  </a:lnTo>
                  <a:lnTo>
                    <a:pt x="3247" y="18480"/>
                  </a:lnTo>
                  <a:lnTo>
                    <a:pt x="3533" y="18752"/>
                  </a:lnTo>
                  <a:lnTo>
                    <a:pt x="3819" y="19024"/>
                  </a:lnTo>
                  <a:lnTo>
                    <a:pt x="4120" y="19281"/>
                  </a:lnTo>
                  <a:lnTo>
                    <a:pt x="4434" y="19524"/>
                  </a:lnTo>
                  <a:lnTo>
                    <a:pt x="4763" y="19767"/>
                  </a:lnTo>
                  <a:lnTo>
                    <a:pt x="5092" y="19996"/>
                  </a:lnTo>
                  <a:lnTo>
                    <a:pt x="5435" y="20211"/>
                  </a:lnTo>
                  <a:lnTo>
                    <a:pt x="5793" y="20425"/>
                  </a:lnTo>
                  <a:lnTo>
                    <a:pt x="6165" y="20626"/>
                  </a:lnTo>
                  <a:lnTo>
                    <a:pt x="6551" y="20812"/>
                  </a:lnTo>
                  <a:lnTo>
                    <a:pt x="6937" y="20998"/>
                  </a:lnTo>
                  <a:lnTo>
                    <a:pt x="7338" y="21155"/>
                  </a:lnTo>
                  <a:lnTo>
                    <a:pt x="7753" y="21312"/>
                  </a:lnTo>
                  <a:lnTo>
                    <a:pt x="8182" y="21455"/>
                  </a:lnTo>
                  <a:lnTo>
                    <a:pt x="8611" y="21584"/>
                  </a:lnTo>
                  <a:lnTo>
                    <a:pt x="9054" y="21713"/>
                  </a:lnTo>
                  <a:lnTo>
                    <a:pt x="9512" y="21813"/>
                  </a:lnTo>
                  <a:lnTo>
                    <a:pt x="9984" y="21913"/>
                  </a:lnTo>
                  <a:lnTo>
                    <a:pt x="10656" y="22027"/>
                  </a:lnTo>
                  <a:lnTo>
                    <a:pt x="11328" y="22113"/>
                  </a:lnTo>
                  <a:lnTo>
                    <a:pt x="12015" y="22170"/>
                  </a:lnTo>
                  <a:lnTo>
                    <a:pt x="12701" y="22185"/>
                  </a:lnTo>
                  <a:lnTo>
                    <a:pt x="13374" y="22185"/>
                  </a:lnTo>
                  <a:lnTo>
                    <a:pt x="14060" y="22156"/>
                  </a:lnTo>
                  <a:lnTo>
                    <a:pt x="14733" y="22085"/>
                  </a:lnTo>
                  <a:lnTo>
                    <a:pt x="15390" y="21984"/>
                  </a:lnTo>
                  <a:lnTo>
                    <a:pt x="16048" y="21856"/>
                  </a:lnTo>
                  <a:lnTo>
                    <a:pt x="16377" y="21784"/>
                  </a:lnTo>
                  <a:lnTo>
                    <a:pt x="16706" y="21698"/>
                  </a:lnTo>
                  <a:lnTo>
                    <a:pt x="17021" y="21598"/>
                  </a:lnTo>
                  <a:lnTo>
                    <a:pt x="17336" y="21498"/>
                  </a:lnTo>
                  <a:lnTo>
                    <a:pt x="17650" y="21384"/>
                  </a:lnTo>
                  <a:lnTo>
                    <a:pt x="17965" y="21269"/>
                  </a:lnTo>
                  <a:lnTo>
                    <a:pt x="18265" y="21141"/>
                  </a:lnTo>
                  <a:lnTo>
                    <a:pt x="18566" y="20998"/>
                  </a:lnTo>
                  <a:lnTo>
                    <a:pt x="18866" y="20855"/>
                  </a:lnTo>
                  <a:lnTo>
                    <a:pt x="19167" y="20697"/>
                  </a:lnTo>
                  <a:lnTo>
                    <a:pt x="19453" y="20526"/>
                  </a:lnTo>
                  <a:lnTo>
                    <a:pt x="19739" y="20354"/>
                  </a:lnTo>
                  <a:lnTo>
                    <a:pt x="20010" y="20168"/>
                  </a:lnTo>
                  <a:lnTo>
                    <a:pt x="20282" y="19982"/>
                  </a:lnTo>
                  <a:lnTo>
                    <a:pt x="20554" y="19767"/>
                  </a:lnTo>
                  <a:lnTo>
                    <a:pt x="20811" y="19553"/>
                  </a:lnTo>
                  <a:lnTo>
                    <a:pt x="21055" y="19324"/>
                  </a:lnTo>
                  <a:lnTo>
                    <a:pt x="21298" y="19081"/>
                  </a:lnTo>
                  <a:lnTo>
                    <a:pt x="21541" y="18823"/>
                  </a:lnTo>
                  <a:lnTo>
                    <a:pt x="21770" y="18566"/>
                  </a:lnTo>
                  <a:lnTo>
                    <a:pt x="21984" y="18280"/>
                  </a:lnTo>
                  <a:lnTo>
                    <a:pt x="22199" y="17994"/>
                  </a:lnTo>
                  <a:lnTo>
                    <a:pt x="22399" y="17708"/>
                  </a:lnTo>
                  <a:lnTo>
                    <a:pt x="22599" y="17393"/>
                  </a:lnTo>
                  <a:lnTo>
                    <a:pt x="22785" y="17093"/>
                  </a:lnTo>
                  <a:lnTo>
                    <a:pt x="22957" y="16764"/>
                  </a:lnTo>
                  <a:lnTo>
                    <a:pt x="23129" y="16435"/>
                  </a:lnTo>
                  <a:lnTo>
                    <a:pt x="23286" y="16106"/>
                  </a:lnTo>
                  <a:lnTo>
                    <a:pt x="23429" y="15763"/>
                  </a:lnTo>
                  <a:lnTo>
                    <a:pt x="23558" y="15419"/>
                  </a:lnTo>
                  <a:lnTo>
                    <a:pt x="23686" y="15076"/>
                  </a:lnTo>
                  <a:lnTo>
                    <a:pt x="23801" y="14719"/>
                  </a:lnTo>
                  <a:lnTo>
                    <a:pt x="23915" y="14361"/>
                  </a:lnTo>
                  <a:lnTo>
                    <a:pt x="24001" y="14003"/>
                  </a:lnTo>
                  <a:lnTo>
                    <a:pt x="24087" y="13646"/>
                  </a:lnTo>
                  <a:lnTo>
                    <a:pt x="24158" y="13274"/>
                  </a:lnTo>
                  <a:lnTo>
                    <a:pt x="24216" y="12916"/>
                  </a:lnTo>
                  <a:lnTo>
                    <a:pt x="24258" y="12544"/>
                  </a:lnTo>
                  <a:lnTo>
                    <a:pt x="24287" y="12187"/>
                  </a:lnTo>
                  <a:lnTo>
                    <a:pt x="24316" y="11815"/>
                  </a:lnTo>
                  <a:lnTo>
                    <a:pt x="24316" y="11457"/>
                  </a:lnTo>
                  <a:lnTo>
                    <a:pt x="24316" y="11086"/>
                  </a:lnTo>
                  <a:lnTo>
                    <a:pt x="24301" y="10728"/>
                  </a:lnTo>
                  <a:lnTo>
                    <a:pt x="24258" y="10370"/>
                  </a:lnTo>
                  <a:lnTo>
                    <a:pt x="24216" y="10013"/>
                  </a:lnTo>
                  <a:lnTo>
                    <a:pt x="24158" y="9655"/>
                  </a:lnTo>
                  <a:lnTo>
                    <a:pt x="24015" y="8983"/>
                  </a:lnTo>
                  <a:lnTo>
                    <a:pt x="23844" y="8339"/>
                  </a:lnTo>
                  <a:lnTo>
                    <a:pt x="23643" y="7739"/>
                  </a:lnTo>
                  <a:lnTo>
                    <a:pt x="23429" y="7166"/>
                  </a:lnTo>
                  <a:lnTo>
                    <a:pt x="23200" y="6637"/>
                  </a:lnTo>
                  <a:lnTo>
                    <a:pt x="22928" y="6122"/>
                  </a:lnTo>
                  <a:lnTo>
                    <a:pt x="22642" y="5650"/>
                  </a:lnTo>
                  <a:lnTo>
                    <a:pt x="22342" y="5193"/>
                  </a:lnTo>
                  <a:lnTo>
                    <a:pt x="22013" y="4764"/>
                  </a:lnTo>
                  <a:lnTo>
                    <a:pt x="21655" y="4349"/>
                  </a:lnTo>
                  <a:lnTo>
                    <a:pt x="21283" y="3963"/>
                  </a:lnTo>
                  <a:lnTo>
                    <a:pt x="20883" y="3591"/>
                  </a:lnTo>
                  <a:lnTo>
                    <a:pt x="20468" y="3233"/>
                  </a:lnTo>
                  <a:lnTo>
                    <a:pt x="20025" y="2890"/>
                  </a:lnTo>
                  <a:lnTo>
                    <a:pt x="19567" y="2561"/>
                  </a:lnTo>
                  <a:lnTo>
                    <a:pt x="19081" y="2232"/>
                  </a:lnTo>
                  <a:lnTo>
                    <a:pt x="18566" y="1917"/>
                  </a:lnTo>
                  <a:lnTo>
                    <a:pt x="18051" y="1631"/>
                  </a:lnTo>
                  <a:lnTo>
                    <a:pt x="17507" y="1374"/>
                  </a:lnTo>
                  <a:lnTo>
                    <a:pt x="16950" y="1131"/>
                  </a:lnTo>
                  <a:lnTo>
                    <a:pt x="16377" y="902"/>
                  </a:lnTo>
                  <a:lnTo>
                    <a:pt x="15791" y="716"/>
                  </a:lnTo>
                  <a:lnTo>
                    <a:pt x="15190" y="544"/>
                  </a:lnTo>
                  <a:lnTo>
                    <a:pt x="14575" y="401"/>
                  </a:lnTo>
                  <a:lnTo>
                    <a:pt x="13946" y="272"/>
                  </a:lnTo>
                  <a:lnTo>
                    <a:pt x="13302" y="172"/>
                  </a:lnTo>
                  <a:lnTo>
                    <a:pt x="12644" y="101"/>
                  </a:lnTo>
                  <a:lnTo>
                    <a:pt x="11986" y="44"/>
                  </a:lnTo>
                  <a:lnTo>
                    <a:pt x="11300" y="15"/>
                  </a:lnTo>
                  <a:lnTo>
                    <a:pt x="10613"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688;p18">
              <a:extLst>
                <a:ext uri="{FF2B5EF4-FFF2-40B4-BE49-F238E27FC236}">
                  <a16:creationId xmlns:a16="http://schemas.microsoft.com/office/drawing/2014/main" id="{F9740757-0419-C421-CE9C-7C2CB162ECBA}"/>
                </a:ext>
              </a:extLst>
            </p:cNvPr>
            <p:cNvSpPr/>
            <p:nvPr/>
          </p:nvSpPr>
          <p:spPr>
            <a:xfrm>
              <a:off x="1260800" y="2239600"/>
              <a:ext cx="80825" cy="40775"/>
            </a:xfrm>
            <a:custGeom>
              <a:avLst/>
              <a:gdLst/>
              <a:ahLst/>
              <a:cxnLst/>
              <a:rect l="l" t="t" r="r" b="b"/>
              <a:pathLst>
                <a:path w="3233" h="1631" extrusionOk="0">
                  <a:moveTo>
                    <a:pt x="2890" y="0"/>
                  </a:moveTo>
                  <a:lnTo>
                    <a:pt x="2832" y="15"/>
                  </a:lnTo>
                  <a:lnTo>
                    <a:pt x="2789" y="29"/>
                  </a:lnTo>
                  <a:lnTo>
                    <a:pt x="2732" y="72"/>
                  </a:lnTo>
                  <a:lnTo>
                    <a:pt x="2689" y="115"/>
                  </a:lnTo>
                  <a:lnTo>
                    <a:pt x="2661" y="158"/>
                  </a:lnTo>
                  <a:lnTo>
                    <a:pt x="2646" y="229"/>
                  </a:lnTo>
                  <a:lnTo>
                    <a:pt x="2575" y="415"/>
                  </a:lnTo>
                  <a:lnTo>
                    <a:pt x="2489" y="587"/>
                  </a:lnTo>
                  <a:lnTo>
                    <a:pt x="2389" y="715"/>
                  </a:lnTo>
                  <a:lnTo>
                    <a:pt x="2274" y="830"/>
                  </a:lnTo>
                  <a:lnTo>
                    <a:pt x="2146" y="901"/>
                  </a:lnTo>
                  <a:lnTo>
                    <a:pt x="2017" y="959"/>
                  </a:lnTo>
                  <a:lnTo>
                    <a:pt x="1860" y="1001"/>
                  </a:lnTo>
                  <a:lnTo>
                    <a:pt x="1717" y="1001"/>
                  </a:lnTo>
                  <a:lnTo>
                    <a:pt x="1559" y="987"/>
                  </a:lnTo>
                  <a:lnTo>
                    <a:pt x="1402" y="959"/>
                  </a:lnTo>
                  <a:lnTo>
                    <a:pt x="1245" y="901"/>
                  </a:lnTo>
                  <a:lnTo>
                    <a:pt x="1087" y="844"/>
                  </a:lnTo>
                  <a:lnTo>
                    <a:pt x="944" y="758"/>
                  </a:lnTo>
                  <a:lnTo>
                    <a:pt x="801" y="644"/>
                  </a:lnTo>
                  <a:lnTo>
                    <a:pt x="673" y="529"/>
                  </a:lnTo>
                  <a:lnTo>
                    <a:pt x="558" y="401"/>
                  </a:lnTo>
                  <a:lnTo>
                    <a:pt x="515" y="358"/>
                  </a:lnTo>
                  <a:lnTo>
                    <a:pt x="458" y="329"/>
                  </a:lnTo>
                  <a:lnTo>
                    <a:pt x="401" y="301"/>
                  </a:lnTo>
                  <a:lnTo>
                    <a:pt x="344" y="286"/>
                  </a:lnTo>
                  <a:lnTo>
                    <a:pt x="286" y="286"/>
                  </a:lnTo>
                  <a:lnTo>
                    <a:pt x="229" y="301"/>
                  </a:lnTo>
                  <a:lnTo>
                    <a:pt x="172" y="329"/>
                  </a:lnTo>
                  <a:lnTo>
                    <a:pt x="129" y="358"/>
                  </a:lnTo>
                  <a:lnTo>
                    <a:pt x="86" y="386"/>
                  </a:lnTo>
                  <a:lnTo>
                    <a:pt x="43" y="429"/>
                  </a:lnTo>
                  <a:lnTo>
                    <a:pt x="15" y="472"/>
                  </a:lnTo>
                  <a:lnTo>
                    <a:pt x="0" y="529"/>
                  </a:lnTo>
                  <a:lnTo>
                    <a:pt x="0" y="572"/>
                  </a:lnTo>
                  <a:lnTo>
                    <a:pt x="0" y="630"/>
                  </a:lnTo>
                  <a:lnTo>
                    <a:pt x="29" y="687"/>
                  </a:lnTo>
                  <a:lnTo>
                    <a:pt x="57" y="744"/>
                  </a:lnTo>
                  <a:lnTo>
                    <a:pt x="243" y="959"/>
                  </a:lnTo>
                  <a:lnTo>
                    <a:pt x="444" y="1145"/>
                  </a:lnTo>
                  <a:lnTo>
                    <a:pt x="658" y="1302"/>
                  </a:lnTo>
                  <a:lnTo>
                    <a:pt x="887" y="1445"/>
                  </a:lnTo>
                  <a:lnTo>
                    <a:pt x="1001" y="1502"/>
                  </a:lnTo>
                  <a:lnTo>
                    <a:pt x="1130" y="1545"/>
                  </a:lnTo>
                  <a:lnTo>
                    <a:pt x="1259" y="1588"/>
                  </a:lnTo>
                  <a:lnTo>
                    <a:pt x="1388" y="1617"/>
                  </a:lnTo>
                  <a:lnTo>
                    <a:pt x="1516" y="1631"/>
                  </a:lnTo>
                  <a:lnTo>
                    <a:pt x="1802" y="1631"/>
                  </a:lnTo>
                  <a:lnTo>
                    <a:pt x="1931" y="1617"/>
                  </a:lnTo>
                  <a:lnTo>
                    <a:pt x="2060" y="1588"/>
                  </a:lnTo>
                  <a:lnTo>
                    <a:pt x="2174" y="1545"/>
                  </a:lnTo>
                  <a:lnTo>
                    <a:pt x="2289" y="1502"/>
                  </a:lnTo>
                  <a:lnTo>
                    <a:pt x="2389" y="1459"/>
                  </a:lnTo>
                  <a:lnTo>
                    <a:pt x="2503" y="1388"/>
                  </a:lnTo>
                  <a:lnTo>
                    <a:pt x="2589" y="1330"/>
                  </a:lnTo>
                  <a:lnTo>
                    <a:pt x="2689" y="1259"/>
                  </a:lnTo>
                  <a:lnTo>
                    <a:pt x="2775" y="1173"/>
                  </a:lnTo>
                  <a:lnTo>
                    <a:pt x="2932" y="987"/>
                  </a:lnTo>
                  <a:lnTo>
                    <a:pt x="3061" y="787"/>
                  </a:lnTo>
                  <a:lnTo>
                    <a:pt x="3161" y="572"/>
                  </a:lnTo>
                  <a:lnTo>
                    <a:pt x="3233" y="344"/>
                  </a:lnTo>
                  <a:lnTo>
                    <a:pt x="3233" y="272"/>
                  </a:lnTo>
                  <a:lnTo>
                    <a:pt x="3233" y="215"/>
                  </a:lnTo>
                  <a:lnTo>
                    <a:pt x="3218" y="158"/>
                  </a:lnTo>
                  <a:lnTo>
                    <a:pt x="3190" y="115"/>
                  </a:lnTo>
                  <a:lnTo>
                    <a:pt x="3147" y="72"/>
                  </a:lnTo>
                  <a:lnTo>
                    <a:pt x="3104" y="43"/>
                  </a:lnTo>
                  <a:lnTo>
                    <a:pt x="3061" y="15"/>
                  </a:lnTo>
                  <a:lnTo>
                    <a:pt x="3004" y="0"/>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689;p18">
              <a:extLst>
                <a:ext uri="{FF2B5EF4-FFF2-40B4-BE49-F238E27FC236}">
                  <a16:creationId xmlns:a16="http://schemas.microsoft.com/office/drawing/2014/main" id="{EDF37F90-C3C2-D886-E59D-E18493897E9D}"/>
                </a:ext>
              </a:extLst>
            </p:cNvPr>
            <p:cNvSpPr/>
            <p:nvPr/>
          </p:nvSpPr>
          <p:spPr>
            <a:xfrm>
              <a:off x="1299775" y="2136250"/>
              <a:ext cx="38275" cy="79050"/>
            </a:xfrm>
            <a:custGeom>
              <a:avLst/>
              <a:gdLst/>
              <a:ahLst/>
              <a:cxnLst/>
              <a:rect l="l" t="t" r="r" b="b"/>
              <a:pathLst>
                <a:path w="1531" h="3162" extrusionOk="0">
                  <a:moveTo>
                    <a:pt x="587" y="1"/>
                  </a:moveTo>
                  <a:lnTo>
                    <a:pt x="544" y="15"/>
                  </a:lnTo>
                  <a:lnTo>
                    <a:pt x="501" y="29"/>
                  </a:lnTo>
                  <a:lnTo>
                    <a:pt x="472" y="58"/>
                  </a:lnTo>
                  <a:lnTo>
                    <a:pt x="444" y="101"/>
                  </a:lnTo>
                  <a:lnTo>
                    <a:pt x="415" y="144"/>
                  </a:lnTo>
                  <a:lnTo>
                    <a:pt x="401" y="187"/>
                  </a:lnTo>
                  <a:lnTo>
                    <a:pt x="401" y="230"/>
                  </a:lnTo>
                  <a:lnTo>
                    <a:pt x="401" y="430"/>
                  </a:lnTo>
                  <a:lnTo>
                    <a:pt x="415" y="630"/>
                  </a:lnTo>
                  <a:lnTo>
                    <a:pt x="444" y="859"/>
                  </a:lnTo>
                  <a:lnTo>
                    <a:pt x="501" y="1131"/>
                  </a:lnTo>
                  <a:lnTo>
                    <a:pt x="587" y="1402"/>
                  </a:lnTo>
                  <a:lnTo>
                    <a:pt x="630" y="1531"/>
                  </a:lnTo>
                  <a:lnTo>
                    <a:pt x="701" y="1660"/>
                  </a:lnTo>
                  <a:lnTo>
                    <a:pt x="773" y="1789"/>
                  </a:lnTo>
                  <a:lnTo>
                    <a:pt x="844" y="1889"/>
                  </a:lnTo>
                  <a:lnTo>
                    <a:pt x="944" y="2032"/>
                  </a:lnTo>
                  <a:lnTo>
                    <a:pt x="1016" y="2160"/>
                  </a:lnTo>
                  <a:lnTo>
                    <a:pt x="1044" y="2261"/>
                  </a:lnTo>
                  <a:lnTo>
                    <a:pt x="1044" y="2318"/>
                  </a:lnTo>
                  <a:lnTo>
                    <a:pt x="1030" y="2361"/>
                  </a:lnTo>
                  <a:lnTo>
                    <a:pt x="1016" y="2404"/>
                  </a:lnTo>
                  <a:lnTo>
                    <a:pt x="987" y="2432"/>
                  </a:lnTo>
                  <a:lnTo>
                    <a:pt x="916" y="2504"/>
                  </a:lnTo>
                  <a:lnTo>
                    <a:pt x="801" y="2561"/>
                  </a:lnTo>
                  <a:lnTo>
                    <a:pt x="658" y="2618"/>
                  </a:lnTo>
                  <a:lnTo>
                    <a:pt x="558" y="2632"/>
                  </a:lnTo>
                  <a:lnTo>
                    <a:pt x="429" y="2661"/>
                  </a:lnTo>
                  <a:lnTo>
                    <a:pt x="229" y="2690"/>
                  </a:lnTo>
                  <a:lnTo>
                    <a:pt x="172" y="2690"/>
                  </a:lnTo>
                  <a:lnTo>
                    <a:pt x="129" y="2704"/>
                  </a:lnTo>
                  <a:lnTo>
                    <a:pt x="86" y="2733"/>
                  </a:lnTo>
                  <a:lnTo>
                    <a:pt x="58" y="2775"/>
                  </a:lnTo>
                  <a:lnTo>
                    <a:pt x="29" y="2804"/>
                  </a:lnTo>
                  <a:lnTo>
                    <a:pt x="15" y="2847"/>
                  </a:lnTo>
                  <a:lnTo>
                    <a:pt x="0" y="2890"/>
                  </a:lnTo>
                  <a:lnTo>
                    <a:pt x="0" y="2947"/>
                  </a:lnTo>
                  <a:lnTo>
                    <a:pt x="15" y="2990"/>
                  </a:lnTo>
                  <a:lnTo>
                    <a:pt x="29" y="3033"/>
                  </a:lnTo>
                  <a:lnTo>
                    <a:pt x="86" y="3104"/>
                  </a:lnTo>
                  <a:lnTo>
                    <a:pt x="158" y="3147"/>
                  </a:lnTo>
                  <a:lnTo>
                    <a:pt x="201" y="3162"/>
                  </a:lnTo>
                  <a:lnTo>
                    <a:pt x="272" y="3162"/>
                  </a:lnTo>
                  <a:lnTo>
                    <a:pt x="472" y="3147"/>
                  </a:lnTo>
                  <a:lnTo>
                    <a:pt x="630" y="3119"/>
                  </a:lnTo>
                  <a:lnTo>
                    <a:pt x="801" y="3076"/>
                  </a:lnTo>
                  <a:lnTo>
                    <a:pt x="959" y="3019"/>
                  </a:lnTo>
                  <a:lnTo>
                    <a:pt x="1102" y="2961"/>
                  </a:lnTo>
                  <a:lnTo>
                    <a:pt x="1216" y="2890"/>
                  </a:lnTo>
                  <a:lnTo>
                    <a:pt x="1302" y="2804"/>
                  </a:lnTo>
                  <a:lnTo>
                    <a:pt x="1373" y="2733"/>
                  </a:lnTo>
                  <a:lnTo>
                    <a:pt x="1431" y="2647"/>
                  </a:lnTo>
                  <a:lnTo>
                    <a:pt x="1474" y="2575"/>
                  </a:lnTo>
                  <a:lnTo>
                    <a:pt x="1488" y="2504"/>
                  </a:lnTo>
                  <a:lnTo>
                    <a:pt x="1516" y="2432"/>
                  </a:lnTo>
                  <a:lnTo>
                    <a:pt x="1531" y="2332"/>
                  </a:lnTo>
                  <a:lnTo>
                    <a:pt x="1516" y="2232"/>
                  </a:lnTo>
                  <a:lnTo>
                    <a:pt x="1502" y="2132"/>
                  </a:lnTo>
                  <a:lnTo>
                    <a:pt x="1474" y="2003"/>
                  </a:lnTo>
                  <a:lnTo>
                    <a:pt x="1416" y="1874"/>
                  </a:lnTo>
                  <a:lnTo>
                    <a:pt x="1331" y="1731"/>
                  </a:lnTo>
                  <a:lnTo>
                    <a:pt x="1230" y="1588"/>
                  </a:lnTo>
                  <a:lnTo>
                    <a:pt x="1173" y="1517"/>
                  </a:lnTo>
                  <a:lnTo>
                    <a:pt x="1130" y="1445"/>
                  </a:lnTo>
                  <a:lnTo>
                    <a:pt x="1044" y="1259"/>
                  </a:lnTo>
                  <a:lnTo>
                    <a:pt x="987" y="1073"/>
                  </a:lnTo>
                  <a:lnTo>
                    <a:pt x="944" y="873"/>
                  </a:lnTo>
                  <a:lnTo>
                    <a:pt x="916" y="687"/>
                  </a:lnTo>
                  <a:lnTo>
                    <a:pt x="887" y="516"/>
                  </a:lnTo>
                  <a:lnTo>
                    <a:pt x="887" y="244"/>
                  </a:lnTo>
                  <a:lnTo>
                    <a:pt x="873" y="201"/>
                  </a:lnTo>
                  <a:lnTo>
                    <a:pt x="858" y="144"/>
                  </a:lnTo>
                  <a:lnTo>
                    <a:pt x="844" y="101"/>
                  </a:lnTo>
                  <a:lnTo>
                    <a:pt x="816" y="72"/>
                  </a:lnTo>
                  <a:lnTo>
                    <a:pt x="787" y="44"/>
                  </a:lnTo>
                  <a:lnTo>
                    <a:pt x="744" y="15"/>
                  </a:lnTo>
                  <a:lnTo>
                    <a:pt x="701"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690;p18">
              <a:extLst>
                <a:ext uri="{FF2B5EF4-FFF2-40B4-BE49-F238E27FC236}">
                  <a16:creationId xmlns:a16="http://schemas.microsoft.com/office/drawing/2014/main" id="{46522F48-457B-3284-39ED-03AB2292552F}"/>
                </a:ext>
              </a:extLst>
            </p:cNvPr>
            <p:cNvSpPr/>
            <p:nvPr/>
          </p:nvSpPr>
          <p:spPr>
            <a:xfrm>
              <a:off x="1399525" y="2124100"/>
              <a:ext cx="34375" cy="48300"/>
            </a:xfrm>
            <a:custGeom>
              <a:avLst/>
              <a:gdLst/>
              <a:ahLst/>
              <a:cxnLst/>
              <a:rect l="l" t="t" r="r" b="b"/>
              <a:pathLst>
                <a:path w="1375" h="1932" extrusionOk="0">
                  <a:moveTo>
                    <a:pt x="587" y="0"/>
                  </a:moveTo>
                  <a:lnTo>
                    <a:pt x="516" y="15"/>
                  </a:lnTo>
                  <a:lnTo>
                    <a:pt x="444" y="29"/>
                  </a:lnTo>
                  <a:lnTo>
                    <a:pt x="387" y="58"/>
                  </a:lnTo>
                  <a:lnTo>
                    <a:pt x="316" y="100"/>
                  </a:lnTo>
                  <a:lnTo>
                    <a:pt x="215" y="201"/>
                  </a:lnTo>
                  <a:lnTo>
                    <a:pt x="130" y="329"/>
                  </a:lnTo>
                  <a:lnTo>
                    <a:pt x="58" y="487"/>
                  </a:lnTo>
                  <a:lnTo>
                    <a:pt x="15" y="658"/>
                  </a:lnTo>
                  <a:lnTo>
                    <a:pt x="1" y="844"/>
                  </a:lnTo>
                  <a:lnTo>
                    <a:pt x="1" y="1044"/>
                  </a:lnTo>
                  <a:lnTo>
                    <a:pt x="30" y="1230"/>
                  </a:lnTo>
                  <a:lnTo>
                    <a:pt x="101" y="1402"/>
                  </a:lnTo>
                  <a:lnTo>
                    <a:pt x="173" y="1559"/>
                  </a:lnTo>
                  <a:lnTo>
                    <a:pt x="273" y="1702"/>
                  </a:lnTo>
                  <a:lnTo>
                    <a:pt x="387" y="1803"/>
                  </a:lnTo>
                  <a:lnTo>
                    <a:pt x="516" y="1888"/>
                  </a:lnTo>
                  <a:lnTo>
                    <a:pt x="587" y="1903"/>
                  </a:lnTo>
                  <a:lnTo>
                    <a:pt x="645" y="1931"/>
                  </a:lnTo>
                  <a:lnTo>
                    <a:pt x="788" y="1931"/>
                  </a:lnTo>
                  <a:lnTo>
                    <a:pt x="859" y="1917"/>
                  </a:lnTo>
                  <a:lnTo>
                    <a:pt x="931" y="1903"/>
                  </a:lnTo>
                  <a:lnTo>
                    <a:pt x="988" y="1860"/>
                  </a:lnTo>
                  <a:lnTo>
                    <a:pt x="1045" y="1831"/>
                  </a:lnTo>
                  <a:lnTo>
                    <a:pt x="1159" y="1731"/>
                  </a:lnTo>
                  <a:lnTo>
                    <a:pt x="1245" y="1602"/>
                  </a:lnTo>
                  <a:lnTo>
                    <a:pt x="1317" y="1445"/>
                  </a:lnTo>
                  <a:lnTo>
                    <a:pt x="1360" y="1273"/>
                  </a:lnTo>
                  <a:lnTo>
                    <a:pt x="1374" y="1087"/>
                  </a:lnTo>
                  <a:lnTo>
                    <a:pt x="1374" y="887"/>
                  </a:lnTo>
                  <a:lnTo>
                    <a:pt x="1331" y="701"/>
                  </a:lnTo>
                  <a:lnTo>
                    <a:pt x="1274" y="515"/>
                  </a:lnTo>
                  <a:lnTo>
                    <a:pt x="1188" y="358"/>
                  </a:lnTo>
                  <a:lnTo>
                    <a:pt x="1088" y="229"/>
                  </a:lnTo>
                  <a:lnTo>
                    <a:pt x="974" y="115"/>
                  </a:lnTo>
                  <a:lnTo>
                    <a:pt x="859" y="43"/>
                  </a:lnTo>
                  <a:lnTo>
                    <a:pt x="788" y="15"/>
                  </a:lnTo>
                  <a:lnTo>
                    <a:pt x="71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691;p18">
              <a:extLst>
                <a:ext uri="{FF2B5EF4-FFF2-40B4-BE49-F238E27FC236}">
                  <a16:creationId xmlns:a16="http://schemas.microsoft.com/office/drawing/2014/main" id="{C39A586E-0635-9659-83C5-BD1338580C5A}"/>
                </a:ext>
              </a:extLst>
            </p:cNvPr>
            <p:cNvSpPr/>
            <p:nvPr/>
          </p:nvSpPr>
          <p:spPr>
            <a:xfrm>
              <a:off x="1139925" y="2148050"/>
              <a:ext cx="34350" cy="48300"/>
            </a:xfrm>
            <a:custGeom>
              <a:avLst/>
              <a:gdLst/>
              <a:ahLst/>
              <a:cxnLst/>
              <a:rect l="l" t="t" r="r" b="b"/>
              <a:pathLst>
                <a:path w="1374" h="1932" extrusionOk="0">
                  <a:moveTo>
                    <a:pt x="587" y="1"/>
                  </a:moveTo>
                  <a:lnTo>
                    <a:pt x="516" y="15"/>
                  </a:lnTo>
                  <a:lnTo>
                    <a:pt x="444" y="29"/>
                  </a:lnTo>
                  <a:lnTo>
                    <a:pt x="387" y="72"/>
                  </a:lnTo>
                  <a:lnTo>
                    <a:pt x="330" y="101"/>
                  </a:lnTo>
                  <a:lnTo>
                    <a:pt x="215" y="201"/>
                  </a:lnTo>
                  <a:lnTo>
                    <a:pt x="129" y="330"/>
                  </a:lnTo>
                  <a:lnTo>
                    <a:pt x="58" y="487"/>
                  </a:lnTo>
                  <a:lnTo>
                    <a:pt x="15" y="659"/>
                  </a:lnTo>
                  <a:lnTo>
                    <a:pt x="1" y="845"/>
                  </a:lnTo>
                  <a:lnTo>
                    <a:pt x="1" y="1045"/>
                  </a:lnTo>
                  <a:lnTo>
                    <a:pt x="44" y="1231"/>
                  </a:lnTo>
                  <a:lnTo>
                    <a:pt x="101" y="1417"/>
                  </a:lnTo>
                  <a:lnTo>
                    <a:pt x="172" y="1574"/>
                  </a:lnTo>
                  <a:lnTo>
                    <a:pt x="273" y="1703"/>
                  </a:lnTo>
                  <a:lnTo>
                    <a:pt x="387" y="1803"/>
                  </a:lnTo>
                  <a:lnTo>
                    <a:pt x="516" y="1889"/>
                  </a:lnTo>
                  <a:lnTo>
                    <a:pt x="587" y="1917"/>
                  </a:lnTo>
                  <a:lnTo>
                    <a:pt x="659" y="1932"/>
                  </a:lnTo>
                  <a:lnTo>
                    <a:pt x="787" y="1932"/>
                  </a:lnTo>
                  <a:lnTo>
                    <a:pt x="859" y="1917"/>
                  </a:lnTo>
                  <a:lnTo>
                    <a:pt x="930" y="1903"/>
                  </a:lnTo>
                  <a:lnTo>
                    <a:pt x="988" y="1874"/>
                  </a:lnTo>
                  <a:lnTo>
                    <a:pt x="1045" y="1831"/>
                  </a:lnTo>
                  <a:lnTo>
                    <a:pt x="1159" y="1731"/>
                  </a:lnTo>
                  <a:lnTo>
                    <a:pt x="1245" y="1603"/>
                  </a:lnTo>
                  <a:lnTo>
                    <a:pt x="1317" y="1445"/>
                  </a:lnTo>
                  <a:lnTo>
                    <a:pt x="1360" y="1274"/>
                  </a:lnTo>
                  <a:lnTo>
                    <a:pt x="1374" y="1088"/>
                  </a:lnTo>
                  <a:lnTo>
                    <a:pt x="1374" y="887"/>
                  </a:lnTo>
                  <a:lnTo>
                    <a:pt x="1331" y="702"/>
                  </a:lnTo>
                  <a:lnTo>
                    <a:pt x="1274" y="516"/>
                  </a:lnTo>
                  <a:lnTo>
                    <a:pt x="1202" y="358"/>
                  </a:lnTo>
                  <a:lnTo>
                    <a:pt x="1102" y="230"/>
                  </a:lnTo>
                  <a:lnTo>
                    <a:pt x="988" y="129"/>
                  </a:lnTo>
                  <a:lnTo>
                    <a:pt x="859" y="44"/>
                  </a:lnTo>
                  <a:lnTo>
                    <a:pt x="787" y="15"/>
                  </a:lnTo>
                  <a:lnTo>
                    <a:pt x="7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692;p18">
              <a:extLst>
                <a:ext uri="{FF2B5EF4-FFF2-40B4-BE49-F238E27FC236}">
                  <a16:creationId xmlns:a16="http://schemas.microsoft.com/office/drawing/2014/main" id="{0340479E-FE92-986A-B617-C9525921727C}"/>
                </a:ext>
              </a:extLst>
            </p:cNvPr>
            <p:cNvSpPr/>
            <p:nvPr/>
          </p:nvSpPr>
          <p:spPr>
            <a:xfrm>
              <a:off x="837775" y="1777950"/>
              <a:ext cx="724850" cy="603625"/>
            </a:xfrm>
            <a:custGeom>
              <a:avLst/>
              <a:gdLst/>
              <a:ahLst/>
              <a:cxnLst/>
              <a:rect l="l" t="t" r="r" b="b"/>
              <a:pathLst>
                <a:path w="28994" h="24145" extrusionOk="0">
                  <a:moveTo>
                    <a:pt x="14576" y="1"/>
                  </a:moveTo>
                  <a:lnTo>
                    <a:pt x="14118" y="15"/>
                  </a:lnTo>
                  <a:lnTo>
                    <a:pt x="13260" y="44"/>
                  </a:lnTo>
                  <a:lnTo>
                    <a:pt x="12502" y="87"/>
                  </a:lnTo>
                  <a:lnTo>
                    <a:pt x="11887" y="144"/>
                  </a:lnTo>
                  <a:lnTo>
                    <a:pt x="11415" y="201"/>
                  </a:lnTo>
                  <a:lnTo>
                    <a:pt x="11028" y="258"/>
                  </a:lnTo>
                  <a:lnTo>
                    <a:pt x="10256" y="430"/>
                  </a:lnTo>
                  <a:lnTo>
                    <a:pt x="9526" y="616"/>
                  </a:lnTo>
                  <a:lnTo>
                    <a:pt x="8826" y="831"/>
                  </a:lnTo>
                  <a:lnTo>
                    <a:pt x="8168" y="1045"/>
                  </a:lnTo>
                  <a:lnTo>
                    <a:pt x="7524" y="1288"/>
                  </a:lnTo>
                  <a:lnTo>
                    <a:pt x="6923" y="1560"/>
                  </a:lnTo>
                  <a:lnTo>
                    <a:pt x="6351" y="1832"/>
                  </a:lnTo>
                  <a:lnTo>
                    <a:pt x="5793" y="2132"/>
                  </a:lnTo>
                  <a:lnTo>
                    <a:pt x="5278" y="2447"/>
                  </a:lnTo>
                  <a:lnTo>
                    <a:pt x="4792" y="2776"/>
                  </a:lnTo>
                  <a:lnTo>
                    <a:pt x="4320" y="3119"/>
                  </a:lnTo>
                  <a:lnTo>
                    <a:pt x="3891" y="3491"/>
                  </a:lnTo>
                  <a:lnTo>
                    <a:pt x="3476" y="3863"/>
                  </a:lnTo>
                  <a:lnTo>
                    <a:pt x="3090" y="4263"/>
                  </a:lnTo>
                  <a:lnTo>
                    <a:pt x="2732" y="4678"/>
                  </a:lnTo>
                  <a:lnTo>
                    <a:pt x="2403" y="5121"/>
                  </a:lnTo>
                  <a:lnTo>
                    <a:pt x="2089" y="5565"/>
                  </a:lnTo>
                  <a:lnTo>
                    <a:pt x="1803" y="6037"/>
                  </a:lnTo>
                  <a:lnTo>
                    <a:pt x="1545" y="6523"/>
                  </a:lnTo>
                  <a:lnTo>
                    <a:pt x="1302" y="7024"/>
                  </a:lnTo>
                  <a:lnTo>
                    <a:pt x="1088" y="7539"/>
                  </a:lnTo>
                  <a:lnTo>
                    <a:pt x="887" y="8082"/>
                  </a:lnTo>
                  <a:lnTo>
                    <a:pt x="716" y="8626"/>
                  </a:lnTo>
                  <a:lnTo>
                    <a:pt x="558" y="9198"/>
                  </a:lnTo>
                  <a:lnTo>
                    <a:pt x="430" y="9784"/>
                  </a:lnTo>
                  <a:lnTo>
                    <a:pt x="315" y="10385"/>
                  </a:lnTo>
                  <a:lnTo>
                    <a:pt x="215" y="11000"/>
                  </a:lnTo>
                  <a:lnTo>
                    <a:pt x="144" y="11629"/>
                  </a:lnTo>
                  <a:lnTo>
                    <a:pt x="72" y="12273"/>
                  </a:lnTo>
                  <a:lnTo>
                    <a:pt x="43" y="12945"/>
                  </a:lnTo>
                  <a:lnTo>
                    <a:pt x="15" y="13632"/>
                  </a:lnTo>
                  <a:lnTo>
                    <a:pt x="1" y="14318"/>
                  </a:lnTo>
                  <a:lnTo>
                    <a:pt x="15" y="14776"/>
                  </a:lnTo>
                  <a:lnTo>
                    <a:pt x="43" y="15234"/>
                  </a:lnTo>
                  <a:lnTo>
                    <a:pt x="86" y="15691"/>
                  </a:lnTo>
                  <a:lnTo>
                    <a:pt x="158" y="16135"/>
                  </a:lnTo>
                  <a:lnTo>
                    <a:pt x="244" y="16593"/>
                  </a:lnTo>
                  <a:lnTo>
                    <a:pt x="344" y="17036"/>
                  </a:lnTo>
                  <a:lnTo>
                    <a:pt x="473" y="17494"/>
                  </a:lnTo>
                  <a:lnTo>
                    <a:pt x="616" y="17937"/>
                  </a:lnTo>
                  <a:lnTo>
                    <a:pt x="773" y="18366"/>
                  </a:lnTo>
                  <a:lnTo>
                    <a:pt x="945" y="18795"/>
                  </a:lnTo>
                  <a:lnTo>
                    <a:pt x="1145" y="19210"/>
                  </a:lnTo>
                  <a:lnTo>
                    <a:pt x="1359" y="19625"/>
                  </a:lnTo>
                  <a:lnTo>
                    <a:pt x="1588" y="20025"/>
                  </a:lnTo>
                  <a:lnTo>
                    <a:pt x="1831" y="20411"/>
                  </a:lnTo>
                  <a:lnTo>
                    <a:pt x="2103" y="20783"/>
                  </a:lnTo>
                  <a:lnTo>
                    <a:pt x="2389" y="21141"/>
                  </a:lnTo>
                  <a:lnTo>
                    <a:pt x="2690" y="21499"/>
                  </a:lnTo>
                  <a:lnTo>
                    <a:pt x="3004" y="21827"/>
                  </a:lnTo>
                  <a:lnTo>
                    <a:pt x="3347" y="22142"/>
                  </a:lnTo>
                  <a:lnTo>
                    <a:pt x="3691" y="22428"/>
                  </a:lnTo>
                  <a:lnTo>
                    <a:pt x="4063" y="22700"/>
                  </a:lnTo>
                  <a:lnTo>
                    <a:pt x="4449" y="22957"/>
                  </a:lnTo>
                  <a:lnTo>
                    <a:pt x="4849" y="23186"/>
                  </a:lnTo>
                  <a:lnTo>
                    <a:pt x="5264" y="23401"/>
                  </a:lnTo>
                  <a:lnTo>
                    <a:pt x="5708" y="23587"/>
                  </a:lnTo>
                  <a:lnTo>
                    <a:pt x="6151" y="23744"/>
                  </a:lnTo>
                  <a:lnTo>
                    <a:pt x="6623" y="23887"/>
                  </a:lnTo>
                  <a:lnTo>
                    <a:pt x="7109" y="24002"/>
                  </a:lnTo>
                  <a:lnTo>
                    <a:pt x="7610" y="24073"/>
                  </a:lnTo>
                  <a:lnTo>
                    <a:pt x="8125" y="24130"/>
                  </a:lnTo>
                  <a:lnTo>
                    <a:pt x="8654" y="24145"/>
                  </a:lnTo>
                  <a:lnTo>
                    <a:pt x="9198" y="24130"/>
                  </a:lnTo>
                  <a:lnTo>
                    <a:pt x="8926" y="23873"/>
                  </a:lnTo>
                  <a:lnTo>
                    <a:pt x="8683" y="23615"/>
                  </a:lnTo>
                  <a:lnTo>
                    <a:pt x="8454" y="23372"/>
                  </a:lnTo>
                  <a:lnTo>
                    <a:pt x="8239" y="23129"/>
                  </a:lnTo>
                  <a:lnTo>
                    <a:pt x="8039" y="22886"/>
                  </a:lnTo>
                  <a:lnTo>
                    <a:pt x="7867" y="22643"/>
                  </a:lnTo>
                  <a:lnTo>
                    <a:pt x="7696" y="22414"/>
                  </a:lnTo>
                  <a:lnTo>
                    <a:pt x="7553" y="22185"/>
                  </a:lnTo>
                  <a:lnTo>
                    <a:pt x="7410" y="21956"/>
                  </a:lnTo>
                  <a:lnTo>
                    <a:pt x="7295" y="21742"/>
                  </a:lnTo>
                  <a:lnTo>
                    <a:pt x="7181" y="21513"/>
                  </a:lnTo>
                  <a:lnTo>
                    <a:pt x="7095" y="21298"/>
                  </a:lnTo>
                  <a:lnTo>
                    <a:pt x="7009" y="21084"/>
                  </a:lnTo>
                  <a:lnTo>
                    <a:pt x="6938" y="20869"/>
                  </a:lnTo>
                  <a:lnTo>
                    <a:pt x="6880" y="20640"/>
                  </a:lnTo>
                  <a:lnTo>
                    <a:pt x="6823" y="20440"/>
                  </a:lnTo>
                  <a:lnTo>
                    <a:pt x="6795" y="20226"/>
                  </a:lnTo>
                  <a:lnTo>
                    <a:pt x="6766" y="20011"/>
                  </a:lnTo>
                  <a:lnTo>
                    <a:pt x="6737" y="19796"/>
                  </a:lnTo>
                  <a:lnTo>
                    <a:pt x="6723" y="19582"/>
                  </a:lnTo>
                  <a:lnTo>
                    <a:pt x="6737" y="19139"/>
                  </a:lnTo>
                  <a:lnTo>
                    <a:pt x="6766" y="18709"/>
                  </a:lnTo>
                  <a:lnTo>
                    <a:pt x="6823" y="18252"/>
                  </a:lnTo>
                  <a:lnTo>
                    <a:pt x="6895" y="17794"/>
                  </a:lnTo>
                  <a:lnTo>
                    <a:pt x="6995" y="17322"/>
                  </a:lnTo>
                  <a:lnTo>
                    <a:pt x="7109" y="16821"/>
                  </a:lnTo>
                  <a:lnTo>
                    <a:pt x="7166" y="16593"/>
                  </a:lnTo>
                  <a:lnTo>
                    <a:pt x="7252" y="16364"/>
                  </a:lnTo>
                  <a:lnTo>
                    <a:pt x="7352" y="16135"/>
                  </a:lnTo>
                  <a:lnTo>
                    <a:pt x="7467" y="15906"/>
                  </a:lnTo>
                  <a:lnTo>
                    <a:pt x="7596" y="15691"/>
                  </a:lnTo>
                  <a:lnTo>
                    <a:pt x="7739" y="15491"/>
                  </a:lnTo>
                  <a:lnTo>
                    <a:pt x="8010" y="15105"/>
                  </a:lnTo>
                  <a:lnTo>
                    <a:pt x="8282" y="14790"/>
                  </a:lnTo>
                  <a:lnTo>
                    <a:pt x="8511" y="14547"/>
                  </a:lnTo>
                  <a:lnTo>
                    <a:pt x="8725" y="14333"/>
                  </a:lnTo>
                  <a:lnTo>
                    <a:pt x="9455" y="14275"/>
                  </a:lnTo>
                  <a:lnTo>
                    <a:pt x="10184" y="14204"/>
                  </a:lnTo>
                  <a:lnTo>
                    <a:pt x="10914" y="14104"/>
                  </a:lnTo>
                  <a:lnTo>
                    <a:pt x="11643" y="13989"/>
                  </a:lnTo>
                  <a:lnTo>
                    <a:pt x="12373" y="13846"/>
                  </a:lnTo>
                  <a:lnTo>
                    <a:pt x="13102" y="13689"/>
                  </a:lnTo>
                  <a:lnTo>
                    <a:pt x="13817" y="13503"/>
                  </a:lnTo>
                  <a:lnTo>
                    <a:pt x="14518" y="13303"/>
                  </a:lnTo>
                  <a:lnTo>
                    <a:pt x="15219" y="13103"/>
                  </a:lnTo>
                  <a:lnTo>
                    <a:pt x="15906" y="12874"/>
                  </a:lnTo>
                  <a:lnTo>
                    <a:pt x="16578" y="12645"/>
                  </a:lnTo>
                  <a:lnTo>
                    <a:pt x="17250" y="12402"/>
                  </a:lnTo>
                  <a:lnTo>
                    <a:pt x="17894" y="12159"/>
                  </a:lnTo>
                  <a:lnTo>
                    <a:pt x="18509" y="11901"/>
                  </a:lnTo>
                  <a:lnTo>
                    <a:pt x="19124" y="11658"/>
                  </a:lnTo>
                  <a:lnTo>
                    <a:pt x="19710" y="11401"/>
                  </a:lnTo>
                  <a:lnTo>
                    <a:pt x="20812" y="10900"/>
                  </a:lnTo>
                  <a:lnTo>
                    <a:pt x="21813" y="10414"/>
                  </a:lnTo>
                  <a:lnTo>
                    <a:pt x="22685" y="9956"/>
                  </a:lnTo>
                  <a:lnTo>
                    <a:pt x="23429" y="9555"/>
                  </a:lnTo>
                  <a:lnTo>
                    <a:pt x="24044" y="9212"/>
                  </a:lnTo>
                  <a:lnTo>
                    <a:pt x="24488" y="8955"/>
                  </a:lnTo>
                  <a:lnTo>
                    <a:pt x="24860" y="8726"/>
                  </a:lnTo>
                  <a:lnTo>
                    <a:pt x="25074" y="8940"/>
                  </a:lnTo>
                  <a:lnTo>
                    <a:pt x="25274" y="9184"/>
                  </a:lnTo>
                  <a:lnTo>
                    <a:pt x="25460" y="9455"/>
                  </a:lnTo>
                  <a:lnTo>
                    <a:pt x="25632" y="9741"/>
                  </a:lnTo>
                  <a:lnTo>
                    <a:pt x="25789" y="10042"/>
                  </a:lnTo>
                  <a:lnTo>
                    <a:pt x="25947" y="10356"/>
                  </a:lnTo>
                  <a:lnTo>
                    <a:pt x="26104" y="10700"/>
                  </a:lnTo>
                  <a:lnTo>
                    <a:pt x="26233" y="11043"/>
                  </a:lnTo>
                  <a:lnTo>
                    <a:pt x="26361" y="11415"/>
                  </a:lnTo>
                  <a:lnTo>
                    <a:pt x="26490" y="11787"/>
                  </a:lnTo>
                  <a:lnTo>
                    <a:pt x="26590" y="12173"/>
                  </a:lnTo>
                  <a:lnTo>
                    <a:pt x="26690" y="12559"/>
                  </a:lnTo>
                  <a:lnTo>
                    <a:pt x="26790" y="12960"/>
                  </a:lnTo>
                  <a:lnTo>
                    <a:pt x="26876" y="13374"/>
                  </a:lnTo>
                  <a:lnTo>
                    <a:pt x="26948" y="13775"/>
                  </a:lnTo>
                  <a:lnTo>
                    <a:pt x="27019" y="14190"/>
                  </a:lnTo>
                  <a:lnTo>
                    <a:pt x="27119" y="15005"/>
                  </a:lnTo>
                  <a:lnTo>
                    <a:pt x="27205" y="15820"/>
                  </a:lnTo>
                  <a:lnTo>
                    <a:pt x="27248" y="16621"/>
                  </a:lnTo>
                  <a:lnTo>
                    <a:pt x="27277" y="17379"/>
                  </a:lnTo>
                  <a:lnTo>
                    <a:pt x="27262" y="18094"/>
                  </a:lnTo>
                  <a:lnTo>
                    <a:pt x="27234" y="18752"/>
                  </a:lnTo>
                  <a:lnTo>
                    <a:pt x="27162" y="19339"/>
                  </a:lnTo>
                  <a:lnTo>
                    <a:pt x="27134" y="19611"/>
                  </a:lnTo>
                  <a:lnTo>
                    <a:pt x="27091" y="19854"/>
                  </a:lnTo>
                  <a:lnTo>
                    <a:pt x="27034" y="20083"/>
                  </a:lnTo>
                  <a:lnTo>
                    <a:pt x="26962" y="20311"/>
                  </a:lnTo>
                  <a:lnTo>
                    <a:pt x="26891" y="20512"/>
                  </a:lnTo>
                  <a:lnTo>
                    <a:pt x="26819" y="20683"/>
                  </a:lnTo>
                  <a:lnTo>
                    <a:pt x="27005" y="20411"/>
                  </a:lnTo>
                  <a:lnTo>
                    <a:pt x="27177" y="20140"/>
                  </a:lnTo>
                  <a:lnTo>
                    <a:pt x="27348" y="19868"/>
                  </a:lnTo>
                  <a:lnTo>
                    <a:pt x="27506" y="19596"/>
                  </a:lnTo>
                  <a:lnTo>
                    <a:pt x="27792" y="19038"/>
                  </a:lnTo>
                  <a:lnTo>
                    <a:pt x="28049" y="18466"/>
                  </a:lnTo>
                  <a:lnTo>
                    <a:pt x="28278" y="17894"/>
                  </a:lnTo>
                  <a:lnTo>
                    <a:pt x="28478" y="17322"/>
                  </a:lnTo>
                  <a:lnTo>
                    <a:pt x="28636" y="16736"/>
                  </a:lnTo>
                  <a:lnTo>
                    <a:pt x="28764" y="16149"/>
                  </a:lnTo>
                  <a:lnTo>
                    <a:pt x="28864" y="15563"/>
                  </a:lnTo>
                  <a:lnTo>
                    <a:pt x="28936" y="14962"/>
                  </a:lnTo>
                  <a:lnTo>
                    <a:pt x="28979" y="14361"/>
                  </a:lnTo>
                  <a:lnTo>
                    <a:pt x="28993" y="13775"/>
                  </a:lnTo>
                  <a:lnTo>
                    <a:pt x="28979" y="13174"/>
                  </a:lnTo>
                  <a:lnTo>
                    <a:pt x="28936" y="12573"/>
                  </a:lnTo>
                  <a:lnTo>
                    <a:pt x="28879" y="11987"/>
                  </a:lnTo>
                  <a:lnTo>
                    <a:pt x="28779" y="11401"/>
                  </a:lnTo>
                  <a:lnTo>
                    <a:pt x="28664" y="10814"/>
                  </a:lnTo>
                  <a:lnTo>
                    <a:pt x="28521" y="10228"/>
                  </a:lnTo>
                  <a:lnTo>
                    <a:pt x="28364" y="9656"/>
                  </a:lnTo>
                  <a:lnTo>
                    <a:pt x="28178" y="9083"/>
                  </a:lnTo>
                  <a:lnTo>
                    <a:pt x="27978" y="8526"/>
                  </a:lnTo>
                  <a:lnTo>
                    <a:pt x="27749" y="7968"/>
                  </a:lnTo>
                  <a:lnTo>
                    <a:pt x="27491" y="7424"/>
                  </a:lnTo>
                  <a:lnTo>
                    <a:pt x="27220" y="6895"/>
                  </a:lnTo>
                  <a:lnTo>
                    <a:pt x="26934" y="6380"/>
                  </a:lnTo>
                  <a:lnTo>
                    <a:pt x="26633" y="5865"/>
                  </a:lnTo>
                  <a:lnTo>
                    <a:pt x="26304" y="5365"/>
                  </a:lnTo>
                  <a:lnTo>
                    <a:pt x="25961" y="4893"/>
                  </a:lnTo>
                  <a:lnTo>
                    <a:pt x="25603" y="4421"/>
                  </a:lnTo>
                  <a:lnTo>
                    <a:pt x="25231" y="3963"/>
                  </a:lnTo>
                  <a:lnTo>
                    <a:pt x="24845" y="3534"/>
                  </a:lnTo>
                  <a:lnTo>
                    <a:pt x="24445" y="3105"/>
                  </a:lnTo>
                  <a:lnTo>
                    <a:pt x="24230" y="2904"/>
                  </a:lnTo>
                  <a:lnTo>
                    <a:pt x="24016" y="2719"/>
                  </a:lnTo>
                  <a:lnTo>
                    <a:pt x="23801" y="2533"/>
                  </a:lnTo>
                  <a:lnTo>
                    <a:pt x="23572" y="2361"/>
                  </a:lnTo>
                  <a:lnTo>
                    <a:pt x="23343" y="2189"/>
                  </a:lnTo>
                  <a:lnTo>
                    <a:pt x="23100" y="2032"/>
                  </a:lnTo>
                  <a:lnTo>
                    <a:pt x="22857" y="1875"/>
                  </a:lnTo>
                  <a:lnTo>
                    <a:pt x="22614" y="1732"/>
                  </a:lnTo>
                  <a:lnTo>
                    <a:pt x="22099" y="1460"/>
                  </a:lnTo>
                  <a:lnTo>
                    <a:pt x="21584" y="1231"/>
                  </a:lnTo>
                  <a:lnTo>
                    <a:pt x="21041" y="1016"/>
                  </a:lnTo>
                  <a:lnTo>
                    <a:pt x="20497" y="816"/>
                  </a:lnTo>
                  <a:lnTo>
                    <a:pt x="19954" y="659"/>
                  </a:lnTo>
                  <a:lnTo>
                    <a:pt x="19396" y="516"/>
                  </a:lnTo>
                  <a:lnTo>
                    <a:pt x="18838" y="387"/>
                  </a:lnTo>
                  <a:lnTo>
                    <a:pt x="18280" y="287"/>
                  </a:lnTo>
                  <a:lnTo>
                    <a:pt x="17722" y="201"/>
                  </a:lnTo>
                  <a:lnTo>
                    <a:pt x="17164" y="130"/>
                  </a:lnTo>
                  <a:lnTo>
                    <a:pt x="16621" y="87"/>
                  </a:lnTo>
                  <a:lnTo>
                    <a:pt x="16092" y="44"/>
                  </a:lnTo>
                  <a:lnTo>
                    <a:pt x="15577" y="15"/>
                  </a:lnTo>
                  <a:lnTo>
                    <a:pt x="150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693;p18">
              <a:extLst>
                <a:ext uri="{FF2B5EF4-FFF2-40B4-BE49-F238E27FC236}">
                  <a16:creationId xmlns:a16="http://schemas.microsoft.com/office/drawing/2014/main" id="{50AFFA28-E41C-9488-C703-95BFBAE3111A}"/>
                </a:ext>
              </a:extLst>
            </p:cNvPr>
            <p:cNvSpPr/>
            <p:nvPr/>
          </p:nvSpPr>
          <p:spPr>
            <a:xfrm>
              <a:off x="948625" y="2203825"/>
              <a:ext cx="81200" cy="81200"/>
            </a:xfrm>
            <a:custGeom>
              <a:avLst/>
              <a:gdLst/>
              <a:ahLst/>
              <a:cxnLst/>
              <a:rect l="l" t="t" r="r" b="b"/>
              <a:pathLst>
                <a:path w="3248" h="3248" extrusionOk="0">
                  <a:moveTo>
                    <a:pt x="1459" y="1"/>
                  </a:moveTo>
                  <a:lnTo>
                    <a:pt x="1302" y="30"/>
                  </a:lnTo>
                  <a:lnTo>
                    <a:pt x="1145" y="72"/>
                  </a:lnTo>
                  <a:lnTo>
                    <a:pt x="987" y="130"/>
                  </a:lnTo>
                  <a:lnTo>
                    <a:pt x="859" y="201"/>
                  </a:lnTo>
                  <a:lnTo>
                    <a:pt x="716" y="273"/>
                  </a:lnTo>
                  <a:lnTo>
                    <a:pt x="587" y="373"/>
                  </a:lnTo>
                  <a:lnTo>
                    <a:pt x="473" y="473"/>
                  </a:lnTo>
                  <a:lnTo>
                    <a:pt x="372" y="587"/>
                  </a:lnTo>
                  <a:lnTo>
                    <a:pt x="287" y="716"/>
                  </a:lnTo>
                  <a:lnTo>
                    <a:pt x="201" y="845"/>
                  </a:lnTo>
                  <a:lnTo>
                    <a:pt x="129" y="988"/>
                  </a:lnTo>
                  <a:lnTo>
                    <a:pt x="72" y="1145"/>
                  </a:lnTo>
                  <a:lnTo>
                    <a:pt x="29" y="1288"/>
                  </a:lnTo>
                  <a:lnTo>
                    <a:pt x="15" y="1460"/>
                  </a:lnTo>
                  <a:lnTo>
                    <a:pt x="1" y="1617"/>
                  </a:lnTo>
                  <a:lnTo>
                    <a:pt x="15" y="1789"/>
                  </a:lnTo>
                  <a:lnTo>
                    <a:pt x="29" y="1946"/>
                  </a:lnTo>
                  <a:lnTo>
                    <a:pt x="72" y="2104"/>
                  </a:lnTo>
                  <a:lnTo>
                    <a:pt x="129" y="2261"/>
                  </a:lnTo>
                  <a:lnTo>
                    <a:pt x="201" y="2390"/>
                  </a:lnTo>
                  <a:lnTo>
                    <a:pt x="287" y="2533"/>
                  </a:lnTo>
                  <a:lnTo>
                    <a:pt x="372" y="2661"/>
                  </a:lnTo>
                  <a:lnTo>
                    <a:pt x="473" y="2776"/>
                  </a:lnTo>
                  <a:lnTo>
                    <a:pt x="587" y="2876"/>
                  </a:lnTo>
                  <a:lnTo>
                    <a:pt x="716" y="2962"/>
                  </a:lnTo>
                  <a:lnTo>
                    <a:pt x="859" y="3048"/>
                  </a:lnTo>
                  <a:lnTo>
                    <a:pt x="987" y="3119"/>
                  </a:lnTo>
                  <a:lnTo>
                    <a:pt x="1145" y="3176"/>
                  </a:lnTo>
                  <a:lnTo>
                    <a:pt x="1302" y="3219"/>
                  </a:lnTo>
                  <a:lnTo>
                    <a:pt x="1459" y="3233"/>
                  </a:lnTo>
                  <a:lnTo>
                    <a:pt x="1631" y="3248"/>
                  </a:lnTo>
                  <a:lnTo>
                    <a:pt x="1788" y="3233"/>
                  </a:lnTo>
                  <a:lnTo>
                    <a:pt x="1960" y="3219"/>
                  </a:lnTo>
                  <a:lnTo>
                    <a:pt x="2103" y="3176"/>
                  </a:lnTo>
                  <a:lnTo>
                    <a:pt x="2260" y="3119"/>
                  </a:lnTo>
                  <a:lnTo>
                    <a:pt x="2403" y="3048"/>
                  </a:lnTo>
                  <a:lnTo>
                    <a:pt x="2532" y="2962"/>
                  </a:lnTo>
                  <a:lnTo>
                    <a:pt x="2661" y="2876"/>
                  </a:lnTo>
                  <a:lnTo>
                    <a:pt x="2775" y="2776"/>
                  </a:lnTo>
                  <a:lnTo>
                    <a:pt x="2875" y="2661"/>
                  </a:lnTo>
                  <a:lnTo>
                    <a:pt x="2976" y="2533"/>
                  </a:lnTo>
                  <a:lnTo>
                    <a:pt x="3047" y="2390"/>
                  </a:lnTo>
                  <a:lnTo>
                    <a:pt x="3119" y="2261"/>
                  </a:lnTo>
                  <a:lnTo>
                    <a:pt x="3176" y="2104"/>
                  </a:lnTo>
                  <a:lnTo>
                    <a:pt x="3219" y="1946"/>
                  </a:lnTo>
                  <a:lnTo>
                    <a:pt x="3247" y="1789"/>
                  </a:lnTo>
                  <a:lnTo>
                    <a:pt x="3247" y="1617"/>
                  </a:lnTo>
                  <a:lnTo>
                    <a:pt x="3247" y="1460"/>
                  </a:lnTo>
                  <a:lnTo>
                    <a:pt x="3219" y="1288"/>
                  </a:lnTo>
                  <a:lnTo>
                    <a:pt x="3176" y="1145"/>
                  </a:lnTo>
                  <a:lnTo>
                    <a:pt x="3119" y="988"/>
                  </a:lnTo>
                  <a:lnTo>
                    <a:pt x="3047" y="845"/>
                  </a:lnTo>
                  <a:lnTo>
                    <a:pt x="2976" y="716"/>
                  </a:lnTo>
                  <a:lnTo>
                    <a:pt x="2875" y="587"/>
                  </a:lnTo>
                  <a:lnTo>
                    <a:pt x="2775" y="473"/>
                  </a:lnTo>
                  <a:lnTo>
                    <a:pt x="2661" y="373"/>
                  </a:lnTo>
                  <a:lnTo>
                    <a:pt x="2532" y="273"/>
                  </a:lnTo>
                  <a:lnTo>
                    <a:pt x="2403" y="201"/>
                  </a:lnTo>
                  <a:lnTo>
                    <a:pt x="2260" y="130"/>
                  </a:lnTo>
                  <a:lnTo>
                    <a:pt x="2103" y="72"/>
                  </a:lnTo>
                  <a:lnTo>
                    <a:pt x="1960" y="30"/>
                  </a:lnTo>
                  <a:lnTo>
                    <a:pt x="1788"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694;p18">
              <a:extLst>
                <a:ext uri="{FF2B5EF4-FFF2-40B4-BE49-F238E27FC236}">
                  <a16:creationId xmlns:a16="http://schemas.microsoft.com/office/drawing/2014/main" id="{F4B13584-623E-9705-654C-426C5172759C}"/>
                </a:ext>
              </a:extLst>
            </p:cNvPr>
            <p:cNvSpPr/>
            <p:nvPr/>
          </p:nvSpPr>
          <p:spPr>
            <a:xfrm>
              <a:off x="1339825" y="2580375"/>
              <a:ext cx="519575" cy="318625"/>
            </a:xfrm>
            <a:custGeom>
              <a:avLst/>
              <a:gdLst/>
              <a:ahLst/>
              <a:cxnLst/>
              <a:rect l="l" t="t" r="r" b="b"/>
              <a:pathLst>
                <a:path w="20783" h="12745" extrusionOk="0">
                  <a:moveTo>
                    <a:pt x="0" y="0"/>
                  </a:moveTo>
                  <a:lnTo>
                    <a:pt x="143" y="429"/>
                  </a:lnTo>
                  <a:lnTo>
                    <a:pt x="515" y="1531"/>
                  </a:lnTo>
                  <a:lnTo>
                    <a:pt x="787" y="2289"/>
                  </a:lnTo>
                  <a:lnTo>
                    <a:pt x="1102" y="3132"/>
                  </a:lnTo>
                  <a:lnTo>
                    <a:pt x="1445" y="4034"/>
                  </a:lnTo>
                  <a:lnTo>
                    <a:pt x="1831" y="4992"/>
                  </a:lnTo>
                  <a:lnTo>
                    <a:pt x="2232" y="5950"/>
                  </a:lnTo>
                  <a:lnTo>
                    <a:pt x="2661" y="6894"/>
                  </a:lnTo>
                  <a:lnTo>
                    <a:pt x="2890" y="7352"/>
                  </a:lnTo>
                  <a:lnTo>
                    <a:pt x="3104" y="7795"/>
                  </a:lnTo>
                  <a:lnTo>
                    <a:pt x="3333" y="8210"/>
                  </a:lnTo>
                  <a:lnTo>
                    <a:pt x="3562" y="8625"/>
                  </a:lnTo>
                  <a:lnTo>
                    <a:pt x="3791" y="9011"/>
                  </a:lnTo>
                  <a:lnTo>
                    <a:pt x="4019" y="9354"/>
                  </a:lnTo>
                  <a:lnTo>
                    <a:pt x="4248" y="9683"/>
                  </a:lnTo>
                  <a:lnTo>
                    <a:pt x="4477" y="9969"/>
                  </a:lnTo>
                  <a:lnTo>
                    <a:pt x="4706" y="10227"/>
                  </a:lnTo>
                  <a:lnTo>
                    <a:pt x="4921" y="10427"/>
                  </a:lnTo>
                  <a:lnTo>
                    <a:pt x="5035" y="10527"/>
                  </a:lnTo>
                  <a:lnTo>
                    <a:pt x="5135" y="10599"/>
                  </a:lnTo>
                  <a:lnTo>
                    <a:pt x="5250" y="10670"/>
                  </a:lnTo>
                  <a:lnTo>
                    <a:pt x="5364" y="10713"/>
                  </a:lnTo>
                  <a:lnTo>
                    <a:pt x="5521" y="10770"/>
                  </a:lnTo>
                  <a:lnTo>
                    <a:pt x="5736" y="10828"/>
                  </a:lnTo>
                  <a:lnTo>
                    <a:pt x="5993" y="10885"/>
                  </a:lnTo>
                  <a:lnTo>
                    <a:pt x="6294" y="10928"/>
                  </a:lnTo>
                  <a:lnTo>
                    <a:pt x="6995" y="10999"/>
                  </a:lnTo>
                  <a:lnTo>
                    <a:pt x="7824" y="11056"/>
                  </a:lnTo>
                  <a:lnTo>
                    <a:pt x="8740" y="11099"/>
                  </a:lnTo>
                  <a:lnTo>
                    <a:pt x="9712" y="11128"/>
                  </a:lnTo>
                  <a:lnTo>
                    <a:pt x="10742" y="11142"/>
                  </a:lnTo>
                  <a:lnTo>
                    <a:pt x="11772" y="11157"/>
                  </a:lnTo>
                  <a:lnTo>
                    <a:pt x="13746" y="11142"/>
                  </a:lnTo>
                  <a:lnTo>
                    <a:pt x="15433" y="11128"/>
                  </a:lnTo>
                  <a:lnTo>
                    <a:pt x="17050" y="11085"/>
                  </a:lnTo>
                  <a:lnTo>
                    <a:pt x="17121" y="11357"/>
                  </a:lnTo>
                  <a:lnTo>
                    <a:pt x="17207" y="11629"/>
                  </a:lnTo>
                  <a:lnTo>
                    <a:pt x="17307" y="11943"/>
                  </a:lnTo>
                  <a:lnTo>
                    <a:pt x="17436" y="12244"/>
                  </a:lnTo>
                  <a:lnTo>
                    <a:pt x="17507" y="12387"/>
                  </a:lnTo>
                  <a:lnTo>
                    <a:pt x="17593" y="12515"/>
                  </a:lnTo>
                  <a:lnTo>
                    <a:pt x="17665" y="12615"/>
                  </a:lnTo>
                  <a:lnTo>
                    <a:pt x="17751" y="12701"/>
                  </a:lnTo>
                  <a:lnTo>
                    <a:pt x="17851" y="12744"/>
                  </a:lnTo>
                  <a:lnTo>
                    <a:pt x="17937" y="12744"/>
                  </a:lnTo>
                  <a:lnTo>
                    <a:pt x="18022" y="12730"/>
                  </a:lnTo>
                  <a:lnTo>
                    <a:pt x="18094" y="12673"/>
                  </a:lnTo>
                  <a:lnTo>
                    <a:pt x="18137" y="12615"/>
                  </a:lnTo>
                  <a:lnTo>
                    <a:pt x="18165" y="12530"/>
                  </a:lnTo>
                  <a:lnTo>
                    <a:pt x="18180" y="12429"/>
                  </a:lnTo>
                  <a:lnTo>
                    <a:pt x="18194" y="12315"/>
                  </a:lnTo>
                  <a:lnTo>
                    <a:pt x="18165" y="12086"/>
                  </a:lnTo>
                  <a:lnTo>
                    <a:pt x="18122" y="11857"/>
                  </a:lnTo>
                  <a:lnTo>
                    <a:pt x="18080" y="11657"/>
                  </a:lnTo>
                  <a:lnTo>
                    <a:pt x="18022" y="11471"/>
                  </a:lnTo>
                  <a:lnTo>
                    <a:pt x="18265" y="11471"/>
                  </a:lnTo>
                  <a:lnTo>
                    <a:pt x="18523" y="11500"/>
                  </a:lnTo>
                  <a:lnTo>
                    <a:pt x="18852" y="11543"/>
                  </a:lnTo>
                  <a:lnTo>
                    <a:pt x="19038" y="11586"/>
                  </a:lnTo>
                  <a:lnTo>
                    <a:pt x="19224" y="11643"/>
                  </a:lnTo>
                  <a:lnTo>
                    <a:pt x="19410" y="11700"/>
                  </a:lnTo>
                  <a:lnTo>
                    <a:pt x="19596" y="11786"/>
                  </a:lnTo>
                  <a:lnTo>
                    <a:pt x="19782" y="11886"/>
                  </a:lnTo>
                  <a:lnTo>
                    <a:pt x="19968" y="12000"/>
                  </a:lnTo>
                  <a:lnTo>
                    <a:pt x="20139" y="12143"/>
                  </a:lnTo>
                  <a:lnTo>
                    <a:pt x="20297" y="12301"/>
                  </a:lnTo>
                  <a:lnTo>
                    <a:pt x="20440" y="12444"/>
                  </a:lnTo>
                  <a:lnTo>
                    <a:pt x="20554" y="12544"/>
                  </a:lnTo>
                  <a:lnTo>
                    <a:pt x="20640" y="12601"/>
                  </a:lnTo>
                  <a:lnTo>
                    <a:pt x="20683" y="12615"/>
                  </a:lnTo>
                  <a:lnTo>
                    <a:pt x="20711" y="12615"/>
                  </a:lnTo>
                  <a:lnTo>
                    <a:pt x="20740" y="12601"/>
                  </a:lnTo>
                  <a:lnTo>
                    <a:pt x="20754" y="12587"/>
                  </a:lnTo>
                  <a:lnTo>
                    <a:pt x="20783" y="12530"/>
                  </a:lnTo>
                  <a:lnTo>
                    <a:pt x="20783" y="12444"/>
                  </a:lnTo>
                  <a:lnTo>
                    <a:pt x="20754" y="12329"/>
                  </a:lnTo>
                  <a:lnTo>
                    <a:pt x="20711" y="12186"/>
                  </a:lnTo>
                  <a:lnTo>
                    <a:pt x="20654" y="12029"/>
                  </a:lnTo>
                  <a:lnTo>
                    <a:pt x="20568" y="11857"/>
                  </a:lnTo>
                  <a:lnTo>
                    <a:pt x="20454" y="11686"/>
                  </a:lnTo>
                  <a:lnTo>
                    <a:pt x="20339" y="11500"/>
                  </a:lnTo>
                  <a:lnTo>
                    <a:pt x="20182" y="11314"/>
                  </a:lnTo>
                  <a:lnTo>
                    <a:pt x="20025" y="11128"/>
                  </a:lnTo>
                  <a:lnTo>
                    <a:pt x="19839" y="10942"/>
                  </a:lnTo>
                  <a:lnTo>
                    <a:pt x="19653" y="10770"/>
                  </a:lnTo>
                  <a:lnTo>
                    <a:pt x="19453" y="10613"/>
                  </a:lnTo>
                  <a:lnTo>
                    <a:pt x="19238" y="10470"/>
                  </a:lnTo>
                  <a:lnTo>
                    <a:pt x="19009" y="10313"/>
                  </a:lnTo>
                  <a:lnTo>
                    <a:pt x="18766" y="10184"/>
                  </a:lnTo>
                  <a:lnTo>
                    <a:pt x="18509" y="10041"/>
                  </a:lnTo>
                  <a:lnTo>
                    <a:pt x="18237" y="9912"/>
                  </a:lnTo>
                  <a:lnTo>
                    <a:pt x="17937" y="9798"/>
                  </a:lnTo>
                  <a:lnTo>
                    <a:pt x="17608" y="9669"/>
                  </a:lnTo>
                  <a:lnTo>
                    <a:pt x="17264" y="9555"/>
                  </a:lnTo>
                  <a:lnTo>
                    <a:pt x="16892" y="9440"/>
                  </a:lnTo>
                  <a:lnTo>
                    <a:pt x="16478" y="9311"/>
                  </a:lnTo>
                  <a:lnTo>
                    <a:pt x="15562" y="9083"/>
                  </a:lnTo>
                  <a:lnTo>
                    <a:pt x="14504" y="8854"/>
                  </a:lnTo>
                  <a:lnTo>
                    <a:pt x="13331" y="8596"/>
                  </a:lnTo>
                  <a:lnTo>
                    <a:pt x="12129" y="8296"/>
                  </a:lnTo>
                  <a:lnTo>
                    <a:pt x="11529" y="8139"/>
                  </a:lnTo>
                  <a:lnTo>
                    <a:pt x="10957" y="7967"/>
                  </a:lnTo>
                  <a:lnTo>
                    <a:pt x="10384" y="7795"/>
                  </a:lnTo>
                  <a:lnTo>
                    <a:pt x="9855" y="7624"/>
                  </a:lnTo>
                  <a:lnTo>
                    <a:pt x="9340" y="7452"/>
                  </a:lnTo>
                  <a:lnTo>
                    <a:pt x="8883" y="7280"/>
                  </a:lnTo>
                  <a:lnTo>
                    <a:pt x="8453" y="7094"/>
                  </a:lnTo>
                  <a:lnTo>
                    <a:pt x="8082" y="6923"/>
                  </a:lnTo>
                  <a:lnTo>
                    <a:pt x="7767" y="6751"/>
                  </a:lnTo>
                  <a:lnTo>
                    <a:pt x="7638" y="6665"/>
                  </a:lnTo>
                  <a:lnTo>
                    <a:pt x="7524" y="6580"/>
                  </a:lnTo>
                  <a:lnTo>
                    <a:pt x="7424" y="6508"/>
                  </a:lnTo>
                  <a:lnTo>
                    <a:pt x="7338" y="6422"/>
                  </a:lnTo>
                  <a:lnTo>
                    <a:pt x="7281" y="6336"/>
                  </a:lnTo>
                  <a:lnTo>
                    <a:pt x="7238" y="6265"/>
                  </a:lnTo>
                  <a:lnTo>
                    <a:pt x="7052" y="5836"/>
                  </a:lnTo>
                  <a:lnTo>
                    <a:pt x="6766" y="5206"/>
                  </a:lnTo>
                  <a:lnTo>
                    <a:pt x="6036" y="3676"/>
                  </a:lnTo>
                  <a:lnTo>
                    <a:pt x="5092" y="1702"/>
                  </a:lnTo>
                  <a:lnTo>
                    <a:pt x="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695;p18">
              <a:extLst>
                <a:ext uri="{FF2B5EF4-FFF2-40B4-BE49-F238E27FC236}">
                  <a16:creationId xmlns:a16="http://schemas.microsoft.com/office/drawing/2014/main" id="{5039174A-BE96-637F-E541-C724E3F42D1F}"/>
                </a:ext>
              </a:extLst>
            </p:cNvPr>
            <p:cNvSpPr/>
            <p:nvPr/>
          </p:nvSpPr>
          <p:spPr>
            <a:xfrm>
              <a:off x="917525" y="2428750"/>
              <a:ext cx="620775" cy="789550"/>
            </a:xfrm>
            <a:custGeom>
              <a:avLst/>
              <a:gdLst/>
              <a:ahLst/>
              <a:cxnLst/>
              <a:rect l="l" t="t" r="r" b="b"/>
              <a:pathLst>
                <a:path w="24831" h="31582" extrusionOk="0">
                  <a:moveTo>
                    <a:pt x="7595" y="1"/>
                  </a:moveTo>
                  <a:lnTo>
                    <a:pt x="7295" y="29"/>
                  </a:lnTo>
                  <a:lnTo>
                    <a:pt x="6923" y="72"/>
                  </a:lnTo>
                  <a:lnTo>
                    <a:pt x="6522" y="129"/>
                  </a:lnTo>
                  <a:lnTo>
                    <a:pt x="6065" y="229"/>
                  </a:lnTo>
                  <a:lnTo>
                    <a:pt x="5593" y="358"/>
                  </a:lnTo>
                  <a:lnTo>
                    <a:pt x="5092" y="516"/>
                  </a:lnTo>
                  <a:lnTo>
                    <a:pt x="4820" y="616"/>
                  </a:lnTo>
                  <a:lnTo>
                    <a:pt x="4563" y="730"/>
                  </a:lnTo>
                  <a:lnTo>
                    <a:pt x="4291" y="844"/>
                  </a:lnTo>
                  <a:lnTo>
                    <a:pt x="4019" y="973"/>
                  </a:lnTo>
                  <a:lnTo>
                    <a:pt x="3748" y="1131"/>
                  </a:lnTo>
                  <a:lnTo>
                    <a:pt x="3476" y="1288"/>
                  </a:lnTo>
                  <a:lnTo>
                    <a:pt x="3190" y="1460"/>
                  </a:lnTo>
                  <a:lnTo>
                    <a:pt x="2918" y="1645"/>
                  </a:lnTo>
                  <a:lnTo>
                    <a:pt x="2646" y="1846"/>
                  </a:lnTo>
                  <a:lnTo>
                    <a:pt x="2374" y="2075"/>
                  </a:lnTo>
                  <a:lnTo>
                    <a:pt x="2103" y="2303"/>
                  </a:lnTo>
                  <a:lnTo>
                    <a:pt x="1845" y="2561"/>
                  </a:lnTo>
                  <a:lnTo>
                    <a:pt x="1545" y="2876"/>
                  </a:lnTo>
                  <a:lnTo>
                    <a:pt x="1302" y="3190"/>
                  </a:lnTo>
                  <a:lnTo>
                    <a:pt x="1073" y="3505"/>
                  </a:lnTo>
                  <a:lnTo>
                    <a:pt x="887" y="3820"/>
                  </a:lnTo>
                  <a:lnTo>
                    <a:pt x="715" y="4148"/>
                  </a:lnTo>
                  <a:lnTo>
                    <a:pt x="587" y="4463"/>
                  </a:lnTo>
                  <a:lnTo>
                    <a:pt x="472" y="4778"/>
                  </a:lnTo>
                  <a:lnTo>
                    <a:pt x="386" y="5092"/>
                  </a:lnTo>
                  <a:lnTo>
                    <a:pt x="315" y="5407"/>
                  </a:lnTo>
                  <a:lnTo>
                    <a:pt x="243" y="5708"/>
                  </a:lnTo>
                  <a:lnTo>
                    <a:pt x="200" y="6008"/>
                  </a:lnTo>
                  <a:lnTo>
                    <a:pt x="157" y="6308"/>
                  </a:lnTo>
                  <a:lnTo>
                    <a:pt x="100" y="6880"/>
                  </a:lnTo>
                  <a:lnTo>
                    <a:pt x="57" y="7410"/>
                  </a:lnTo>
                  <a:lnTo>
                    <a:pt x="29" y="7710"/>
                  </a:lnTo>
                  <a:lnTo>
                    <a:pt x="14" y="8010"/>
                  </a:lnTo>
                  <a:lnTo>
                    <a:pt x="0" y="8311"/>
                  </a:lnTo>
                  <a:lnTo>
                    <a:pt x="0" y="8611"/>
                  </a:lnTo>
                  <a:lnTo>
                    <a:pt x="29" y="9183"/>
                  </a:lnTo>
                  <a:lnTo>
                    <a:pt x="86" y="9741"/>
                  </a:lnTo>
                  <a:lnTo>
                    <a:pt x="172" y="10270"/>
                  </a:lnTo>
                  <a:lnTo>
                    <a:pt x="272" y="10771"/>
                  </a:lnTo>
                  <a:lnTo>
                    <a:pt x="386" y="11243"/>
                  </a:lnTo>
                  <a:lnTo>
                    <a:pt x="515" y="11686"/>
                  </a:lnTo>
                  <a:lnTo>
                    <a:pt x="644" y="12087"/>
                  </a:lnTo>
                  <a:lnTo>
                    <a:pt x="773" y="12444"/>
                  </a:lnTo>
                  <a:lnTo>
                    <a:pt x="901" y="12759"/>
                  </a:lnTo>
                  <a:lnTo>
                    <a:pt x="1016" y="13016"/>
                  </a:lnTo>
                  <a:lnTo>
                    <a:pt x="1187" y="13388"/>
                  </a:lnTo>
                  <a:lnTo>
                    <a:pt x="1245" y="13517"/>
                  </a:lnTo>
                  <a:lnTo>
                    <a:pt x="1030" y="28078"/>
                  </a:lnTo>
                  <a:lnTo>
                    <a:pt x="1030" y="30881"/>
                  </a:lnTo>
                  <a:lnTo>
                    <a:pt x="1430" y="30938"/>
                  </a:lnTo>
                  <a:lnTo>
                    <a:pt x="2532" y="31067"/>
                  </a:lnTo>
                  <a:lnTo>
                    <a:pt x="3304" y="31153"/>
                  </a:lnTo>
                  <a:lnTo>
                    <a:pt x="4191" y="31239"/>
                  </a:lnTo>
                  <a:lnTo>
                    <a:pt x="5178" y="31324"/>
                  </a:lnTo>
                  <a:lnTo>
                    <a:pt x="6236" y="31410"/>
                  </a:lnTo>
                  <a:lnTo>
                    <a:pt x="7381" y="31482"/>
                  </a:lnTo>
                  <a:lnTo>
                    <a:pt x="8553" y="31539"/>
                  </a:lnTo>
                  <a:lnTo>
                    <a:pt x="9755" y="31568"/>
                  </a:lnTo>
                  <a:lnTo>
                    <a:pt x="10956" y="31582"/>
                  </a:lnTo>
                  <a:lnTo>
                    <a:pt x="11557" y="31568"/>
                  </a:lnTo>
                  <a:lnTo>
                    <a:pt x="12158" y="31553"/>
                  </a:lnTo>
                  <a:lnTo>
                    <a:pt x="12744" y="31525"/>
                  </a:lnTo>
                  <a:lnTo>
                    <a:pt x="13316" y="31496"/>
                  </a:lnTo>
                  <a:lnTo>
                    <a:pt x="13874" y="31439"/>
                  </a:lnTo>
                  <a:lnTo>
                    <a:pt x="14432" y="31382"/>
                  </a:lnTo>
                  <a:lnTo>
                    <a:pt x="14961" y="31310"/>
                  </a:lnTo>
                  <a:lnTo>
                    <a:pt x="15476" y="31239"/>
                  </a:lnTo>
                  <a:lnTo>
                    <a:pt x="16463" y="31053"/>
                  </a:lnTo>
                  <a:lnTo>
                    <a:pt x="17421" y="30838"/>
                  </a:lnTo>
                  <a:lnTo>
                    <a:pt x="18323" y="30624"/>
                  </a:lnTo>
                  <a:lnTo>
                    <a:pt x="19195" y="30409"/>
                  </a:lnTo>
                  <a:lnTo>
                    <a:pt x="20025" y="30180"/>
                  </a:lnTo>
                  <a:lnTo>
                    <a:pt x="20783" y="29951"/>
                  </a:lnTo>
                  <a:lnTo>
                    <a:pt x="21498" y="29737"/>
                  </a:lnTo>
                  <a:lnTo>
                    <a:pt x="22156" y="29522"/>
                  </a:lnTo>
                  <a:lnTo>
                    <a:pt x="22757" y="29308"/>
                  </a:lnTo>
                  <a:lnTo>
                    <a:pt x="23286" y="29122"/>
                  </a:lnTo>
                  <a:lnTo>
                    <a:pt x="24115" y="28807"/>
                  </a:lnTo>
                  <a:lnTo>
                    <a:pt x="24645" y="28592"/>
                  </a:lnTo>
                  <a:lnTo>
                    <a:pt x="24831" y="28507"/>
                  </a:lnTo>
                  <a:lnTo>
                    <a:pt x="20325" y="9641"/>
                  </a:lnTo>
                  <a:lnTo>
                    <a:pt x="20454" y="9655"/>
                  </a:lnTo>
                  <a:lnTo>
                    <a:pt x="20783" y="9669"/>
                  </a:lnTo>
                  <a:lnTo>
                    <a:pt x="20997" y="9684"/>
                  </a:lnTo>
                  <a:lnTo>
                    <a:pt x="21240" y="9684"/>
                  </a:lnTo>
                  <a:lnTo>
                    <a:pt x="21498" y="9655"/>
                  </a:lnTo>
                  <a:lnTo>
                    <a:pt x="21755" y="9627"/>
                  </a:lnTo>
                  <a:lnTo>
                    <a:pt x="22013" y="9584"/>
                  </a:lnTo>
                  <a:lnTo>
                    <a:pt x="22256" y="9512"/>
                  </a:lnTo>
                  <a:lnTo>
                    <a:pt x="22370" y="9469"/>
                  </a:lnTo>
                  <a:lnTo>
                    <a:pt x="22471" y="9412"/>
                  </a:lnTo>
                  <a:lnTo>
                    <a:pt x="22571" y="9355"/>
                  </a:lnTo>
                  <a:lnTo>
                    <a:pt x="22656" y="9283"/>
                  </a:lnTo>
                  <a:lnTo>
                    <a:pt x="22728" y="9212"/>
                  </a:lnTo>
                  <a:lnTo>
                    <a:pt x="22800" y="9126"/>
                  </a:lnTo>
                  <a:lnTo>
                    <a:pt x="22857" y="9026"/>
                  </a:lnTo>
                  <a:lnTo>
                    <a:pt x="22885" y="8926"/>
                  </a:lnTo>
                  <a:lnTo>
                    <a:pt x="22914" y="8811"/>
                  </a:lnTo>
                  <a:lnTo>
                    <a:pt x="22914" y="8683"/>
                  </a:lnTo>
                  <a:lnTo>
                    <a:pt x="22914" y="8554"/>
                  </a:lnTo>
                  <a:lnTo>
                    <a:pt x="22871" y="8411"/>
                  </a:lnTo>
                  <a:lnTo>
                    <a:pt x="22771" y="8010"/>
                  </a:lnTo>
                  <a:lnTo>
                    <a:pt x="22642" y="7624"/>
                  </a:lnTo>
                  <a:lnTo>
                    <a:pt x="22513" y="7238"/>
                  </a:lnTo>
                  <a:lnTo>
                    <a:pt x="22370" y="6852"/>
                  </a:lnTo>
                  <a:lnTo>
                    <a:pt x="22213" y="6480"/>
                  </a:lnTo>
                  <a:lnTo>
                    <a:pt x="22056" y="6108"/>
                  </a:lnTo>
                  <a:lnTo>
                    <a:pt x="21884" y="5736"/>
                  </a:lnTo>
                  <a:lnTo>
                    <a:pt x="21712" y="5393"/>
                  </a:lnTo>
                  <a:lnTo>
                    <a:pt x="21527" y="5035"/>
                  </a:lnTo>
                  <a:lnTo>
                    <a:pt x="21341" y="4706"/>
                  </a:lnTo>
                  <a:lnTo>
                    <a:pt x="21140" y="4377"/>
                  </a:lnTo>
                  <a:lnTo>
                    <a:pt x="20940" y="4048"/>
                  </a:lnTo>
                  <a:lnTo>
                    <a:pt x="20726" y="3748"/>
                  </a:lnTo>
                  <a:lnTo>
                    <a:pt x="20525" y="3448"/>
                  </a:lnTo>
                  <a:lnTo>
                    <a:pt x="20311" y="3147"/>
                  </a:lnTo>
                  <a:lnTo>
                    <a:pt x="20096" y="2876"/>
                  </a:lnTo>
                  <a:lnTo>
                    <a:pt x="19882" y="2604"/>
                  </a:lnTo>
                  <a:lnTo>
                    <a:pt x="19667" y="2361"/>
                  </a:lnTo>
                  <a:lnTo>
                    <a:pt x="19438" y="2117"/>
                  </a:lnTo>
                  <a:lnTo>
                    <a:pt x="19224" y="1889"/>
                  </a:lnTo>
                  <a:lnTo>
                    <a:pt x="19009" y="1674"/>
                  </a:lnTo>
                  <a:lnTo>
                    <a:pt x="18795" y="1474"/>
                  </a:lnTo>
                  <a:lnTo>
                    <a:pt x="18580" y="1288"/>
                  </a:lnTo>
                  <a:lnTo>
                    <a:pt x="18365" y="1116"/>
                  </a:lnTo>
                  <a:lnTo>
                    <a:pt x="18151" y="959"/>
                  </a:lnTo>
                  <a:lnTo>
                    <a:pt x="17951" y="816"/>
                  </a:lnTo>
                  <a:lnTo>
                    <a:pt x="17750" y="701"/>
                  </a:lnTo>
                  <a:lnTo>
                    <a:pt x="17550" y="587"/>
                  </a:lnTo>
                  <a:lnTo>
                    <a:pt x="17364" y="501"/>
                  </a:lnTo>
                  <a:lnTo>
                    <a:pt x="17178" y="430"/>
                  </a:lnTo>
                  <a:lnTo>
                    <a:pt x="17007" y="372"/>
                  </a:lnTo>
                  <a:lnTo>
                    <a:pt x="16835" y="344"/>
                  </a:lnTo>
                  <a:lnTo>
                    <a:pt x="16835" y="415"/>
                  </a:lnTo>
                  <a:lnTo>
                    <a:pt x="16806" y="473"/>
                  </a:lnTo>
                  <a:lnTo>
                    <a:pt x="16778" y="544"/>
                  </a:lnTo>
                  <a:lnTo>
                    <a:pt x="16749" y="616"/>
                  </a:lnTo>
                  <a:lnTo>
                    <a:pt x="16635" y="744"/>
                  </a:lnTo>
                  <a:lnTo>
                    <a:pt x="16492" y="887"/>
                  </a:lnTo>
                  <a:lnTo>
                    <a:pt x="16320" y="1016"/>
                  </a:lnTo>
                  <a:lnTo>
                    <a:pt x="16106" y="1145"/>
                  </a:lnTo>
                  <a:lnTo>
                    <a:pt x="15862" y="1274"/>
                  </a:lnTo>
                  <a:lnTo>
                    <a:pt x="15605" y="1388"/>
                  </a:lnTo>
                  <a:lnTo>
                    <a:pt x="15319" y="1488"/>
                  </a:lnTo>
                  <a:lnTo>
                    <a:pt x="15019" y="1588"/>
                  </a:lnTo>
                  <a:lnTo>
                    <a:pt x="14704" y="1660"/>
                  </a:lnTo>
                  <a:lnTo>
                    <a:pt x="14375" y="1731"/>
                  </a:lnTo>
                  <a:lnTo>
                    <a:pt x="14046" y="1774"/>
                  </a:lnTo>
                  <a:lnTo>
                    <a:pt x="13703" y="1803"/>
                  </a:lnTo>
                  <a:lnTo>
                    <a:pt x="13359" y="1817"/>
                  </a:lnTo>
                  <a:lnTo>
                    <a:pt x="13016" y="1803"/>
                  </a:lnTo>
                  <a:lnTo>
                    <a:pt x="12573" y="1731"/>
                  </a:lnTo>
                  <a:lnTo>
                    <a:pt x="12129" y="1645"/>
                  </a:lnTo>
                  <a:lnTo>
                    <a:pt x="11686" y="1531"/>
                  </a:lnTo>
                  <a:lnTo>
                    <a:pt x="11257" y="1417"/>
                  </a:lnTo>
                  <a:lnTo>
                    <a:pt x="10842" y="1274"/>
                  </a:lnTo>
                  <a:lnTo>
                    <a:pt x="10442" y="1116"/>
                  </a:lnTo>
                  <a:lnTo>
                    <a:pt x="10070" y="959"/>
                  </a:lnTo>
                  <a:lnTo>
                    <a:pt x="9712" y="802"/>
                  </a:lnTo>
                  <a:lnTo>
                    <a:pt x="9097" y="501"/>
                  </a:lnTo>
                  <a:lnTo>
                    <a:pt x="8611" y="244"/>
                  </a:lnTo>
                  <a:lnTo>
                    <a:pt x="8310" y="72"/>
                  </a:lnTo>
                  <a:lnTo>
                    <a:pt x="8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696;p18">
              <a:extLst>
                <a:ext uri="{FF2B5EF4-FFF2-40B4-BE49-F238E27FC236}">
                  <a16:creationId xmlns:a16="http://schemas.microsoft.com/office/drawing/2014/main" id="{B5EAF515-A1B3-F1F8-CBB9-374B0A9D1E03}"/>
                </a:ext>
              </a:extLst>
            </p:cNvPr>
            <p:cNvSpPr/>
            <p:nvPr/>
          </p:nvSpPr>
          <p:spPr>
            <a:xfrm>
              <a:off x="917525" y="2428750"/>
              <a:ext cx="620775" cy="789550"/>
            </a:xfrm>
            <a:custGeom>
              <a:avLst/>
              <a:gdLst/>
              <a:ahLst/>
              <a:cxnLst/>
              <a:rect l="l" t="t" r="r" b="b"/>
              <a:pathLst>
                <a:path w="24831" h="31582" fill="none" extrusionOk="0">
                  <a:moveTo>
                    <a:pt x="1030" y="28078"/>
                  </a:moveTo>
                  <a:lnTo>
                    <a:pt x="1245" y="13517"/>
                  </a:lnTo>
                  <a:lnTo>
                    <a:pt x="1245" y="13517"/>
                  </a:lnTo>
                  <a:lnTo>
                    <a:pt x="1187" y="13388"/>
                  </a:lnTo>
                  <a:lnTo>
                    <a:pt x="1016" y="13016"/>
                  </a:lnTo>
                  <a:lnTo>
                    <a:pt x="901" y="12759"/>
                  </a:lnTo>
                  <a:lnTo>
                    <a:pt x="773" y="12444"/>
                  </a:lnTo>
                  <a:lnTo>
                    <a:pt x="644" y="12087"/>
                  </a:lnTo>
                  <a:lnTo>
                    <a:pt x="515" y="11686"/>
                  </a:lnTo>
                  <a:lnTo>
                    <a:pt x="386" y="11243"/>
                  </a:lnTo>
                  <a:lnTo>
                    <a:pt x="272" y="10771"/>
                  </a:lnTo>
                  <a:lnTo>
                    <a:pt x="172" y="10270"/>
                  </a:lnTo>
                  <a:lnTo>
                    <a:pt x="86" y="9741"/>
                  </a:lnTo>
                  <a:lnTo>
                    <a:pt x="29" y="9183"/>
                  </a:lnTo>
                  <a:lnTo>
                    <a:pt x="0" y="8611"/>
                  </a:lnTo>
                  <a:lnTo>
                    <a:pt x="0" y="8311"/>
                  </a:lnTo>
                  <a:lnTo>
                    <a:pt x="14" y="8010"/>
                  </a:lnTo>
                  <a:lnTo>
                    <a:pt x="29" y="7710"/>
                  </a:lnTo>
                  <a:lnTo>
                    <a:pt x="57" y="7410"/>
                  </a:lnTo>
                  <a:lnTo>
                    <a:pt x="57" y="7410"/>
                  </a:lnTo>
                  <a:lnTo>
                    <a:pt x="100" y="6880"/>
                  </a:lnTo>
                  <a:lnTo>
                    <a:pt x="157" y="6308"/>
                  </a:lnTo>
                  <a:lnTo>
                    <a:pt x="200" y="6008"/>
                  </a:lnTo>
                  <a:lnTo>
                    <a:pt x="243" y="5708"/>
                  </a:lnTo>
                  <a:lnTo>
                    <a:pt x="315" y="5407"/>
                  </a:lnTo>
                  <a:lnTo>
                    <a:pt x="386" y="5092"/>
                  </a:lnTo>
                  <a:lnTo>
                    <a:pt x="472" y="4778"/>
                  </a:lnTo>
                  <a:lnTo>
                    <a:pt x="587" y="4463"/>
                  </a:lnTo>
                  <a:lnTo>
                    <a:pt x="715" y="4148"/>
                  </a:lnTo>
                  <a:lnTo>
                    <a:pt x="887" y="3820"/>
                  </a:lnTo>
                  <a:lnTo>
                    <a:pt x="1073" y="3505"/>
                  </a:lnTo>
                  <a:lnTo>
                    <a:pt x="1302" y="3190"/>
                  </a:lnTo>
                  <a:lnTo>
                    <a:pt x="1545" y="2876"/>
                  </a:lnTo>
                  <a:lnTo>
                    <a:pt x="1845" y="2561"/>
                  </a:lnTo>
                  <a:lnTo>
                    <a:pt x="1845" y="2561"/>
                  </a:lnTo>
                  <a:lnTo>
                    <a:pt x="2103" y="2303"/>
                  </a:lnTo>
                  <a:lnTo>
                    <a:pt x="2374" y="2075"/>
                  </a:lnTo>
                  <a:lnTo>
                    <a:pt x="2646" y="1846"/>
                  </a:lnTo>
                  <a:lnTo>
                    <a:pt x="2918" y="1645"/>
                  </a:lnTo>
                  <a:lnTo>
                    <a:pt x="3190" y="1460"/>
                  </a:lnTo>
                  <a:lnTo>
                    <a:pt x="3476" y="1288"/>
                  </a:lnTo>
                  <a:lnTo>
                    <a:pt x="3748" y="1131"/>
                  </a:lnTo>
                  <a:lnTo>
                    <a:pt x="4019" y="973"/>
                  </a:lnTo>
                  <a:lnTo>
                    <a:pt x="4291" y="844"/>
                  </a:lnTo>
                  <a:lnTo>
                    <a:pt x="4563" y="730"/>
                  </a:lnTo>
                  <a:lnTo>
                    <a:pt x="4820" y="616"/>
                  </a:lnTo>
                  <a:lnTo>
                    <a:pt x="5092" y="516"/>
                  </a:lnTo>
                  <a:lnTo>
                    <a:pt x="5593" y="358"/>
                  </a:lnTo>
                  <a:lnTo>
                    <a:pt x="6065" y="229"/>
                  </a:lnTo>
                  <a:lnTo>
                    <a:pt x="6522" y="129"/>
                  </a:lnTo>
                  <a:lnTo>
                    <a:pt x="6923" y="72"/>
                  </a:lnTo>
                  <a:lnTo>
                    <a:pt x="7295" y="29"/>
                  </a:lnTo>
                  <a:lnTo>
                    <a:pt x="7595" y="1"/>
                  </a:lnTo>
                  <a:lnTo>
                    <a:pt x="7853" y="1"/>
                  </a:lnTo>
                  <a:lnTo>
                    <a:pt x="8039" y="1"/>
                  </a:lnTo>
                  <a:lnTo>
                    <a:pt x="8196" y="1"/>
                  </a:lnTo>
                  <a:lnTo>
                    <a:pt x="8196" y="1"/>
                  </a:lnTo>
                  <a:lnTo>
                    <a:pt x="8310" y="72"/>
                  </a:lnTo>
                  <a:lnTo>
                    <a:pt x="8611" y="244"/>
                  </a:lnTo>
                  <a:lnTo>
                    <a:pt x="9097" y="501"/>
                  </a:lnTo>
                  <a:lnTo>
                    <a:pt x="9712" y="802"/>
                  </a:lnTo>
                  <a:lnTo>
                    <a:pt x="10070" y="959"/>
                  </a:lnTo>
                  <a:lnTo>
                    <a:pt x="10442" y="1116"/>
                  </a:lnTo>
                  <a:lnTo>
                    <a:pt x="10842" y="1274"/>
                  </a:lnTo>
                  <a:lnTo>
                    <a:pt x="11257" y="1417"/>
                  </a:lnTo>
                  <a:lnTo>
                    <a:pt x="11686" y="1531"/>
                  </a:lnTo>
                  <a:lnTo>
                    <a:pt x="12129" y="1645"/>
                  </a:lnTo>
                  <a:lnTo>
                    <a:pt x="12573" y="1731"/>
                  </a:lnTo>
                  <a:lnTo>
                    <a:pt x="13016" y="1803"/>
                  </a:lnTo>
                  <a:lnTo>
                    <a:pt x="13016" y="1803"/>
                  </a:lnTo>
                  <a:lnTo>
                    <a:pt x="13359" y="1817"/>
                  </a:lnTo>
                  <a:lnTo>
                    <a:pt x="13703" y="1803"/>
                  </a:lnTo>
                  <a:lnTo>
                    <a:pt x="14046" y="1774"/>
                  </a:lnTo>
                  <a:lnTo>
                    <a:pt x="14375" y="1731"/>
                  </a:lnTo>
                  <a:lnTo>
                    <a:pt x="14704" y="1660"/>
                  </a:lnTo>
                  <a:lnTo>
                    <a:pt x="15019" y="1588"/>
                  </a:lnTo>
                  <a:lnTo>
                    <a:pt x="15319" y="1488"/>
                  </a:lnTo>
                  <a:lnTo>
                    <a:pt x="15605" y="1388"/>
                  </a:lnTo>
                  <a:lnTo>
                    <a:pt x="15862" y="1274"/>
                  </a:lnTo>
                  <a:lnTo>
                    <a:pt x="16106" y="1145"/>
                  </a:lnTo>
                  <a:lnTo>
                    <a:pt x="16320" y="1016"/>
                  </a:lnTo>
                  <a:lnTo>
                    <a:pt x="16492" y="887"/>
                  </a:lnTo>
                  <a:lnTo>
                    <a:pt x="16635" y="744"/>
                  </a:lnTo>
                  <a:lnTo>
                    <a:pt x="16749" y="616"/>
                  </a:lnTo>
                  <a:lnTo>
                    <a:pt x="16778" y="544"/>
                  </a:lnTo>
                  <a:lnTo>
                    <a:pt x="16806" y="473"/>
                  </a:lnTo>
                  <a:lnTo>
                    <a:pt x="16835" y="415"/>
                  </a:lnTo>
                  <a:lnTo>
                    <a:pt x="16835" y="344"/>
                  </a:lnTo>
                  <a:lnTo>
                    <a:pt x="16835" y="344"/>
                  </a:lnTo>
                  <a:lnTo>
                    <a:pt x="17007" y="372"/>
                  </a:lnTo>
                  <a:lnTo>
                    <a:pt x="17178" y="430"/>
                  </a:lnTo>
                  <a:lnTo>
                    <a:pt x="17364" y="501"/>
                  </a:lnTo>
                  <a:lnTo>
                    <a:pt x="17550" y="587"/>
                  </a:lnTo>
                  <a:lnTo>
                    <a:pt x="17750" y="701"/>
                  </a:lnTo>
                  <a:lnTo>
                    <a:pt x="17951" y="816"/>
                  </a:lnTo>
                  <a:lnTo>
                    <a:pt x="18151" y="959"/>
                  </a:lnTo>
                  <a:lnTo>
                    <a:pt x="18365" y="1116"/>
                  </a:lnTo>
                  <a:lnTo>
                    <a:pt x="18580" y="1288"/>
                  </a:lnTo>
                  <a:lnTo>
                    <a:pt x="18795" y="1474"/>
                  </a:lnTo>
                  <a:lnTo>
                    <a:pt x="19009" y="1674"/>
                  </a:lnTo>
                  <a:lnTo>
                    <a:pt x="19224" y="1889"/>
                  </a:lnTo>
                  <a:lnTo>
                    <a:pt x="19438" y="2117"/>
                  </a:lnTo>
                  <a:lnTo>
                    <a:pt x="19667" y="2361"/>
                  </a:lnTo>
                  <a:lnTo>
                    <a:pt x="19882" y="2604"/>
                  </a:lnTo>
                  <a:lnTo>
                    <a:pt x="20096" y="2876"/>
                  </a:lnTo>
                  <a:lnTo>
                    <a:pt x="20311" y="3147"/>
                  </a:lnTo>
                  <a:lnTo>
                    <a:pt x="20525" y="3448"/>
                  </a:lnTo>
                  <a:lnTo>
                    <a:pt x="20726" y="3748"/>
                  </a:lnTo>
                  <a:lnTo>
                    <a:pt x="20940" y="4048"/>
                  </a:lnTo>
                  <a:lnTo>
                    <a:pt x="21140" y="4377"/>
                  </a:lnTo>
                  <a:lnTo>
                    <a:pt x="21341" y="4706"/>
                  </a:lnTo>
                  <a:lnTo>
                    <a:pt x="21527" y="5035"/>
                  </a:lnTo>
                  <a:lnTo>
                    <a:pt x="21712" y="5393"/>
                  </a:lnTo>
                  <a:lnTo>
                    <a:pt x="21884" y="5736"/>
                  </a:lnTo>
                  <a:lnTo>
                    <a:pt x="22056" y="6108"/>
                  </a:lnTo>
                  <a:lnTo>
                    <a:pt x="22213" y="6480"/>
                  </a:lnTo>
                  <a:lnTo>
                    <a:pt x="22370" y="6852"/>
                  </a:lnTo>
                  <a:lnTo>
                    <a:pt x="22513" y="7238"/>
                  </a:lnTo>
                  <a:lnTo>
                    <a:pt x="22642" y="7624"/>
                  </a:lnTo>
                  <a:lnTo>
                    <a:pt x="22771" y="8010"/>
                  </a:lnTo>
                  <a:lnTo>
                    <a:pt x="22871" y="8411"/>
                  </a:lnTo>
                  <a:lnTo>
                    <a:pt x="22871" y="8411"/>
                  </a:lnTo>
                  <a:lnTo>
                    <a:pt x="22914" y="8554"/>
                  </a:lnTo>
                  <a:lnTo>
                    <a:pt x="22914" y="8683"/>
                  </a:lnTo>
                  <a:lnTo>
                    <a:pt x="22914" y="8811"/>
                  </a:lnTo>
                  <a:lnTo>
                    <a:pt x="22885" y="8926"/>
                  </a:lnTo>
                  <a:lnTo>
                    <a:pt x="22857" y="9026"/>
                  </a:lnTo>
                  <a:lnTo>
                    <a:pt x="22800" y="9126"/>
                  </a:lnTo>
                  <a:lnTo>
                    <a:pt x="22728" y="9212"/>
                  </a:lnTo>
                  <a:lnTo>
                    <a:pt x="22656" y="9283"/>
                  </a:lnTo>
                  <a:lnTo>
                    <a:pt x="22571" y="9355"/>
                  </a:lnTo>
                  <a:lnTo>
                    <a:pt x="22471" y="9412"/>
                  </a:lnTo>
                  <a:lnTo>
                    <a:pt x="22370" y="9469"/>
                  </a:lnTo>
                  <a:lnTo>
                    <a:pt x="22256" y="9512"/>
                  </a:lnTo>
                  <a:lnTo>
                    <a:pt x="22013" y="9584"/>
                  </a:lnTo>
                  <a:lnTo>
                    <a:pt x="21755" y="9627"/>
                  </a:lnTo>
                  <a:lnTo>
                    <a:pt x="21498" y="9655"/>
                  </a:lnTo>
                  <a:lnTo>
                    <a:pt x="21240" y="9684"/>
                  </a:lnTo>
                  <a:lnTo>
                    <a:pt x="20997" y="9684"/>
                  </a:lnTo>
                  <a:lnTo>
                    <a:pt x="20783" y="9669"/>
                  </a:lnTo>
                  <a:lnTo>
                    <a:pt x="20454" y="9655"/>
                  </a:lnTo>
                  <a:lnTo>
                    <a:pt x="20325" y="9641"/>
                  </a:lnTo>
                  <a:lnTo>
                    <a:pt x="24831" y="28507"/>
                  </a:lnTo>
                  <a:lnTo>
                    <a:pt x="24831" y="28507"/>
                  </a:lnTo>
                  <a:lnTo>
                    <a:pt x="24645" y="28592"/>
                  </a:lnTo>
                  <a:lnTo>
                    <a:pt x="24115" y="28807"/>
                  </a:lnTo>
                  <a:lnTo>
                    <a:pt x="23286" y="29122"/>
                  </a:lnTo>
                  <a:lnTo>
                    <a:pt x="22757" y="29308"/>
                  </a:lnTo>
                  <a:lnTo>
                    <a:pt x="22156" y="29522"/>
                  </a:lnTo>
                  <a:lnTo>
                    <a:pt x="21498" y="29737"/>
                  </a:lnTo>
                  <a:lnTo>
                    <a:pt x="20783" y="29951"/>
                  </a:lnTo>
                  <a:lnTo>
                    <a:pt x="20025" y="30180"/>
                  </a:lnTo>
                  <a:lnTo>
                    <a:pt x="19195" y="30409"/>
                  </a:lnTo>
                  <a:lnTo>
                    <a:pt x="18323" y="30624"/>
                  </a:lnTo>
                  <a:lnTo>
                    <a:pt x="17421" y="30838"/>
                  </a:lnTo>
                  <a:lnTo>
                    <a:pt x="16463" y="31053"/>
                  </a:lnTo>
                  <a:lnTo>
                    <a:pt x="15476" y="31239"/>
                  </a:lnTo>
                  <a:lnTo>
                    <a:pt x="15476" y="31239"/>
                  </a:lnTo>
                  <a:lnTo>
                    <a:pt x="14961" y="31310"/>
                  </a:lnTo>
                  <a:lnTo>
                    <a:pt x="14432" y="31382"/>
                  </a:lnTo>
                  <a:lnTo>
                    <a:pt x="13874" y="31439"/>
                  </a:lnTo>
                  <a:lnTo>
                    <a:pt x="13316" y="31496"/>
                  </a:lnTo>
                  <a:lnTo>
                    <a:pt x="12744" y="31525"/>
                  </a:lnTo>
                  <a:lnTo>
                    <a:pt x="12158" y="31553"/>
                  </a:lnTo>
                  <a:lnTo>
                    <a:pt x="11557" y="31568"/>
                  </a:lnTo>
                  <a:lnTo>
                    <a:pt x="10956" y="31582"/>
                  </a:lnTo>
                  <a:lnTo>
                    <a:pt x="9755" y="31568"/>
                  </a:lnTo>
                  <a:lnTo>
                    <a:pt x="8553" y="31539"/>
                  </a:lnTo>
                  <a:lnTo>
                    <a:pt x="7381" y="31482"/>
                  </a:lnTo>
                  <a:lnTo>
                    <a:pt x="6236" y="31410"/>
                  </a:lnTo>
                  <a:lnTo>
                    <a:pt x="5178" y="31324"/>
                  </a:lnTo>
                  <a:lnTo>
                    <a:pt x="4191" y="31239"/>
                  </a:lnTo>
                  <a:lnTo>
                    <a:pt x="3304" y="31153"/>
                  </a:lnTo>
                  <a:lnTo>
                    <a:pt x="2532" y="31067"/>
                  </a:lnTo>
                  <a:lnTo>
                    <a:pt x="1430" y="30938"/>
                  </a:lnTo>
                  <a:lnTo>
                    <a:pt x="1030" y="30881"/>
                  </a:lnTo>
                  <a:lnTo>
                    <a:pt x="1030" y="280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697;p18">
              <a:extLst>
                <a:ext uri="{FF2B5EF4-FFF2-40B4-BE49-F238E27FC236}">
                  <a16:creationId xmlns:a16="http://schemas.microsoft.com/office/drawing/2014/main" id="{E9D9D69C-97D6-B3B5-4EB1-B538B5FFD3F6}"/>
                </a:ext>
              </a:extLst>
            </p:cNvPr>
            <p:cNvSpPr/>
            <p:nvPr/>
          </p:nvSpPr>
          <p:spPr>
            <a:xfrm>
              <a:off x="1412775" y="2857500"/>
              <a:ext cx="418750" cy="66175"/>
            </a:xfrm>
            <a:custGeom>
              <a:avLst/>
              <a:gdLst/>
              <a:ahLst/>
              <a:cxnLst/>
              <a:rect l="l" t="t" r="r" b="b"/>
              <a:pathLst>
                <a:path w="16750" h="2647" extrusionOk="0">
                  <a:moveTo>
                    <a:pt x="0" y="0"/>
                  </a:moveTo>
                  <a:lnTo>
                    <a:pt x="1359" y="2646"/>
                  </a:lnTo>
                  <a:lnTo>
                    <a:pt x="15390" y="2646"/>
                  </a:lnTo>
                  <a:lnTo>
                    <a:pt x="167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698;p18">
              <a:extLst>
                <a:ext uri="{FF2B5EF4-FFF2-40B4-BE49-F238E27FC236}">
                  <a16:creationId xmlns:a16="http://schemas.microsoft.com/office/drawing/2014/main" id="{1567251F-C9F7-EBFA-A122-45C5DDEAEC7C}"/>
                </a:ext>
              </a:extLst>
            </p:cNvPr>
            <p:cNvSpPr/>
            <p:nvPr/>
          </p:nvSpPr>
          <p:spPr>
            <a:xfrm>
              <a:off x="1493225" y="2772375"/>
              <a:ext cx="178800" cy="94075"/>
            </a:xfrm>
            <a:custGeom>
              <a:avLst/>
              <a:gdLst/>
              <a:ahLst/>
              <a:cxnLst/>
              <a:rect l="l" t="t" r="r" b="b"/>
              <a:pathLst>
                <a:path w="7152" h="3763" extrusionOk="0">
                  <a:moveTo>
                    <a:pt x="6952" y="1"/>
                  </a:moveTo>
                  <a:lnTo>
                    <a:pt x="6837" y="15"/>
                  </a:lnTo>
                  <a:lnTo>
                    <a:pt x="6709" y="44"/>
                  </a:lnTo>
                  <a:lnTo>
                    <a:pt x="6408" y="130"/>
                  </a:lnTo>
                  <a:lnTo>
                    <a:pt x="6036" y="273"/>
                  </a:lnTo>
                  <a:lnTo>
                    <a:pt x="5622" y="459"/>
                  </a:lnTo>
                  <a:lnTo>
                    <a:pt x="5178" y="659"/>
                  </a:lnTo>
                  <a:lnTo>
                    <a:pt x="4720" y="902"/>
                  </a:lnTo>
                  <a:lnTo>
                    <a:pt x="4248" y="1145"/>
                  </a:lnTo>
                  <a:lnTo>
                    <a:pt x="3347" y="1631"/>
                  </a:lnTo>
                  <a:lnTo>
                    <a:pt x="2575" y="2075"/>
                  </a:lnTo>
                  <a:lnTo>
                    <a:pt x="1831" y="2504"/>
                  </a:lnTo>
                  <a:lnTo>
                    <a:pt x="0" y="3376"/>
                  </a:lnTo>
                  <a:lnTo>
                    <a:pt x="1288" y="3763"/>
                  </a:lnTo>
                  <a:lnTo>
                    <a:pt x="2289" y="3233"/>
                  </a:lnTo>
                  <a:lnTo>
                    <a:pt x="3290" y="2676"/>
                  </a:lnTo>
                  <a:lnTo>
                    <a:pt x="4420" y="2032"/>
                  </a:lnTo>
                  <a:lnTo>
                    <a:pt x="4992" y="1689"/>
                  </a:lnTo>
                  <a:lnTo>
                    <a:pt x="5536" y="1360"/>
                  </a:lnTo>
                  <a:lnTo>
                    <a:pt x="6022" y="1045"/>
                  </a:lnTo>
                  <a:lnTo>
                    <a:pt x="6451" y="759"/>
                  </a:lnTo>
                  <a:lnTo>
                    <a:pt x="6794" y="501"/>
                  </a:lnTo>
                  <a:lnTo>
                    <a:pt x="6923" y="387"/>
                  </a:lnTo>
                  <a:lnTo>
                    <a:pt x="7038" y="287"/>
                  </a:lnTo>
                  <a:lnTo>
                    <a:pt x="7109" y="201"/>
                  </a:lnTo>
                  <a:lnTo>
                    <a:pt x="7138" y="130"/>
                  </a:lnTo>
                  <a:lnTo>
                    <a:pt x="7152" y="101"/>
                  </a:lnTo>
                  <a:lnTo>
                    <a:pt x="7152" y="72"/>
                  </a:lnTo>
                  <a:lnTo>
                    <a:pt x="7138" y="44"/>
                  </a:lnTo>
                  <a:lnTo>
                    <a:pt x="7109" y="29"/>
                  </a:lnTo>
                  <a:lnTo>
                    <a:pt x="7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699;p18">
              <a:extLst>
                <a:ext uri="{FF2B5EF4-FFF2-40B4-BE49-F238E27FC236}">
                  <a16:creationId xmlns:a16="http://schemas.microsoft.com/office/drawing/2014/main" id="{6DF80AE6-0D91-4AD3-39F8-53D2C5202493}"/>
                </a:ext>
              </a:extLst>
            </p:cNvPr>
            <p:cNvSpPr/>
            <p:nvPr/>
          </p:nvSpPr>
          <p:spPr>
            <a:xfrm>
              <a:off x="966150" y="2648300"/>
              <a:ext cx="604700" cy="277150"/>
            </a:xfrm>
            <a:custGeom>
              <a:avLst/>
              <a:gdLst/>
              <a:ahLst/>
              <a:cxnLst/>
              <a:rect l="l" t="t" r="r" b="b"/>
              <a:pathLst>
                <a:path w="24188" h="11086" extrusionOk="0">
                  <a:moveTo>
                    <a:pt x="4191" y="1"/>
                  </a:moveTo>
                  <a:lnTo>
                    <a:pt x="4063" y="15"/>
                  </a:lnTo>
                  <a:lnTo>
                    <a:pt x="3719" y="58"/>
                  </a:lnTo>
                  <a:lnTo>
                    <a:pt x="3476" y="101"/>
                  </a:lnTo>
                  <a:lnTo>
                    <a:pt x="3204" y="158"/>
                  </a:lnTo>
                  <a:lnTo>
                    <a:pt x="2890" y="244"/>
                  </a:lnTo>
                  <a:lnTo>
                    <a:pt x="2561" y="358"/>
                  </a:lnTo>
                  <a:lnTo>
                    <a:pt x="2232" y="501"/>
                  </a:lnTo>
                  <a:lnTo>
                    <a:pt x="1874" y="673"/>
                  </a:lnTo>
                  <a:lnTo>
                    <a:pt x="1702" y="773"/>
                  </a:lnTo>
                  <a:lnTo>
                    <a:pt x="1531" y="887"/>
                  </a:lnTo>
                  <a:lnTo>
                    <a:pt x="1359" y="1016"/>
                  </a:lnTo>
                  <a:lnTo>
                    <a:pt x="1188" y="1145"/>
                  </a:lnTo>
                  <a:lnTo>
                    <a:pt x="1016" y="1288"/>
                  </a:lnTo>
                  <a:lnTo>
                    <a:pt x="859" y="1445"/>
                  </a:lnTo>
                  <a:lnTo>
                    <a:pt x="687" y="1617"/>
                  </a:lnTo>
                  <a:lnTo>
                    <a:pt x="544" y="1803"/>
                  </a:lnTo>
                  <a:lnTo>
                    <a:pt x="387" y="1989"/>
                  </a:lnTo>
                  <a:lnTo>
                    <a:pt x="258" y="2203"/>
                  </a:lnTo>
                  <a:lnTo>
                    <a:pt x="115" y="2432"/>
                  </a:lnTo>
                  <a:lnTo>
                    <a:pt x="0" y="2661"/>
                  </a:lnTo>
                  <a:lnTo>
                    <a:pt x="172" y="2947"/>
                  </a:lnTo>
                  <a:lnTo>
                    <a:pt x="401" y="3333"/>
                  </a:lnTo>
                  <a:lnTo>
                    <a:pt x="1002" y="4377"/>
                  </a:lnTo>
                  <a:lnTo>
                    <a:pt x="1731" y="5665"/>
                  </a:lnTo>
                  <a:lnTo>
                    <a:pt x="2146" y="6351"/>
                  </a:lnTo>
                  <a:lnTo>
                    <a:pt x="2575" y="7052"/>
                  </a:lnTo>
                  <a:lnTo>
                    <a:pt x="3033" y="7753"/>
                  </a:lnTo>
                  <a:lnTo>
                    <a:pt x="3505" y="8425"/>
                  </a:lnTo>
                  <a:lnTo>
                    <a:pt x="3734" y="8740"/>
                  </a:lnTo>
                  <a:lnTo>
                    <a:pt x="3977" y="9055"/>
                  </a:lnTo>
                  <a:lnTo>
                    <a:pt x="4220" y="9341"/>
                  </a:lnTo>
                  <a:lnTo>
                    <a:pt x="4463" y="9627"/>
                  </a:lnTo>
                  <a:lnTo>
                    <a:pt x="4706" y="9884"/>
                  </a:lnTo>
                  <a:lnTo>
                    <a:pt x="4935" y="10127"/>
                  </a:lnTo>
                  <a:lnTo>
                    <a:pt x="5178" y="10342"/>
                  </a:lnTo>
                  <a:lnTo>
                    <a:pt x="5421" y="10542"/>
                  </a:lnTo>
                  <a:lnTo>
                    <a:pt x="5650" y="10699"/>
                  </a:lnTo>
                  <a:lnTo>
                    <a:pt x="5893" y="10842"/>
                  </a:lnTo>
                  <a:lnTo>
                    <a:pt x="6122" y="10943"/>
                  </a:lnTo>
                  <a:lnTo>
                    <a:pt x="6351" y="11014"/>
                  </a:lnTo>
                  <a:lnTo>
                    <a:pt x="6523" y="11057"/>
                  </a:lnTo>
                  <a:lnTo>
                    <a:pt x="6752" y="11071"/>
                  </a:lnTo>
                  <a:lnTo>
                    <a:pt x="7038" y="11086"/>
                  </a:lnTo>
                  <a:lnTo>
                    <a:pt x="7367" y="11071"/>
                  </a:lnTo>
                  <a:lnTo>
                    <a:pt x="8125" y="11043"/>
                  </a:lnTo>
                  <a:lnTo>
                    <a:pt x="9040" y="10985"/>
                  </a:lnTo>
                  <a:lnTo>
                    <a:pt x="10041" y="10900"/>
                  </a:lnTo>
                  <a:lnTo>
                    <a:pt x="11128" y="10785"/>
                  </a:lnTo>
                  <a:lnTo>
                    <a:pt x="12244" y="10656"/>
                  </a:lnTo>
                  <a:lnTo>
                    <a:pt x="13388" y="10528"/>
                  </a:lnTo>
                  <a:lnTo>
                    <a:pt x="15577" y="10242"/>
                  </a:lnTo>
                  <a:lnTo>
                    <a:pt x="17436" y="9984"/>
                  </a:lnTo>
                  <a:lnTo>
                    <a:pt x="19224" y="9727"/>
                  </a:lnTo>
                  <a:lnTo>
                    <a:pt x="19624" y="9698"/>
                  </a:lnTo>
                  <a:lnTo>
                    <a:pt x="20054" y="9684"/>
                  </a:lnTo>
                  <a:lnTo>
                    <a:pt x="20554" y="9670"/>
                  </a:lnTo>
                  <a:lnTo>
                    <a:pt x="20754" y="9712"/>
                  </a:lnTo>
                  <a:lnTo>
                    <a:pt x="20940" y="9755"/>
                  </a:lnTo>
                  <a:lnTo>
                    <a:pt x="21141" y="9784"/>
                  </a:lnTo>
                  <a:lnTo>
                    <a:pt x="21341" y="9798"/>
                  </a:lnTo>
                  <a:lnTo>
                    <a:pt x="21655" y="9798"/>
                  </a:lnTo>
                  <a:lnTo>
                    <a:pt x="21813" y="9770"/>
                  </a:lnTo>
                  <a:lnTo>
                    <a:pt x="21956" y="9741"/>
                  </a:lnTo>
                  <a:lnTo>
                    <a:pt x="22099" y="9698"/>
                  </a:lnTo>
                  <a:lnTo>
                    <a:pt x="22242" y="9641"/>
                  </a:lnTo>
                  <a:lnTo>
                    <a:pt x="22499" y="9512"/>
                  </a:lnTo>
                  <a:lnTo>
                    <a:pt x="22757" y="9355"/>
                  </a:lnTo>
                  <a:lnTo>
                    <a:pt x="22986" y="9183"/>
                  </a:lnTo>
                  <a:lnTo>
                    <a:pt x="23200" y="8997"/>
                  </a:lnTo>
                  <a:lnTo>
                    <a:pt x="23400" y="8797"/>
                  </a:lnTo>
                  <a:lnTo>
                    <a:pt x="23572" y="8611"/>
                  </a:lnTo>
                  <a:lnTo>
                    <a:pt x="23729" y="8411"/>
                  </a:lnTo>
                  <a:lnTo>
                    <a:pt x="23973" y="8082"/>
                  </a:lnTo>
                  <a:lnTo>
                    <a:pt x="24130" y="7839"/>
                  </a:lnTo>
                  <a:lnTo>
                    <a:pt x="24187" y="7739"/>
                  </a:lnTo>
                  <a:lnTo>
                    <a:pt x="23987" y="7610"/>
                  </a:lnTo>
                  <a:lnTo>
                    <a:pt x="23772" y="7467"/>
                  </a:lnTo>
                  <a:lnTo>
                    <a:pt x="23515" y="7295"/>
                  </a:lnTo>
                  <a:lnTo>
                    <a:pt x="23215" y="7138"/>
                  </a:lnTo>
                  <a:lnTo>
                    <a:pt x="22900" y="6981"/>
                  </a:lnTo>
                  <a:lnTo>
                    <a:pt x="22743" y="6923"/>
                  </a:lnTo>
                  <a:lnTo>
                    <a:pt x="22585" y="6880"/>
                  </a:lnTo>
                  <a:lnTo>
                    <a:pt x="22442" y="6852"/>
                  </a:lnTo>
                  <a:lnTo>
                    <a:pt x="22185" y="6852"/>
                  </a:lnTo>
                  <a:lnTo>
                    <a:pt x="22027" y="6880"/>
                  </a:lnTo>
                  <a:lnTo>
                    <a:pt x="21655" y="6981"/>
                  </a:lnTo>
                  <a:lnTo>
                    <a:pt x="21198" y="7138"/>
                  </a:lnTo>
                  <a:lnTo>
                    <a:pt x="20711" y="7310"/>
                  </a:lnTo>
                  <a:lnTo>
                    <a:pt x="20197" y="7510"/>
                  </a:lnTo>
                  <a:lnTo>
                    <a:pt x="19710" y="7710"/>
                  </a:lnTo>
                  <a:lnTo>
                    <a:pt x="18895" y="8053"/>
                  </a:lnTo>
                  <a:lnTo>
                    <a:pt x="18537" y="7982"/>
                  </a:lnTo>
                  <a:lnTo>
                    <a:pt x="18151" y="7910"/>
                  </a:lnTo>
                  <a:lnTo>
                    <a:pt x="17736" y="7839"/>
                  </a:lnTo>
                  <a:lnTo>
                    <a:pt x="17279" y="7796"/>
                  </a:lnTo>
                  <a:lnTo>
                    <a:pt x="16792" y="7739"/>
                  </a:lnTo>
                  <a:lnTo>
                    <a:pt x="16263" y="7710"/>
                  </a:lnTo>
                  <a:lnTo>
                    <a:pt x="15047" y="7639"/>
                  </a:lnTo>
                  <a:lnTo>
                    <a:pt x="13846" y="7581"/>
                  </a:lnTo>
                  <a:lnTo>
                    <a:pt x="12616" y="7496"/>
                  </a:lnTo>
                  <a:lnTo>
                    <a:pt x="12001" y="7438"/>
                  </a:lnTo>
                  <a:lnTo>
                    <a:pt x="11400" y="7367"/>
                  </a:lnTo>
                  <a:lnTo>
                    <a:pt x="10814" y="7295"/>
                  </a:lnTo>
                  <a:lnTo>
                    <a:pt x="10256" y="7224"/>
                  </a:lnTo>
                  <a:lnTo>
                    <a:pt x="9727" y="7138"/>
                  </a:lnTo>
                  <a:lnTo>
                    <a:pt x="9240" y="7038"/>
                  </a:lnTo>
                  <a:lnTo>
                    <a:pt x="8797" y="6938"/>
                  </a:lnTo>
                  <a:lnTo>
                    <a:pt x="8396" y="6823"/>
                  </a:lnTo>
                  <a:lnTo>
                    <a:pt x="8053" y="6709"/>
                  </a:lnTo>
                  <a:lnTo>
                    <a:pt x="7910" y="6652"/>
                  </a:lnTo>
                  <a:lnTo>
                    <a:pt x="7781" y="6580"/>
                  </a:lnTo>
                  <a:lnTo>
                    <a:pt x="7681" y="6523"/>
                  </a:lnTo>
                  <a:lnTo>
                    <a:pt x="7581" y="6451"/>
                  </a:lnTo>
                  <a:lnTo>
                    <a:pt x="7510" y="6380"/>
                  </a:lnTo>
                  <a:lnTo>
                    <a:pt x="7452" y="6308"/>
                  </a:lnTo>
                  <a:lnTo>
                    <a:pt x="7181" y="5822"/>
                  </a:lnTo>
                  <a:lnTo>
                    <a:pt x="6752" y="5007"/>
                  </a:lnTo>
                  <a:lnTo>
                    <a:pt x="5650" y="2876"/>
                  </a:lnTo>
                  <a:lnTo>
                    <a:pt x="419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703;p18">
              <a:extLst>
                <a:ext uri="{FF2B5EF4-FFF2-40B4-BE49-F238E27FC236}">
                  <a16:creationId xmlns:a16="http://schemas.microsoft.com/office/drawing/2014/main" id="{93EE0156-2AF3-35B1-09FF-6F2BAB0A7E39}"/>
                </a:ext>
              </a:extLst>
            </p:cNvPr>
            <p:cNvSpPr/>
            <p:nvPr/>
          </p:nvSpPr>
          <p:spPr>
            <a:xfrm>
              <a:off x="1841150" y="2580725"/>
              <a:ext cx="12175" cy="11825"/>
            </a:xfrm>
            <a:custGeom>
              <a:avLst/>
              <a:gdLst/>
              <a:ahLst/>
              <a:cxnLst/>
              <a:rect l="l" t="t" r="r" b="b"/>
              <a:pathLst>
                <a:path w="487" h="473" extrusionOk="0">
                  <a:moveTo>
                    <a:pt x="201" y="0"/>
                  </a:moveTo>
                  <a:lnTo>
                    <a:pt x="158" y="15"/>
                  </a:lnTo>
                  <a:lnTo>
                    <a:pt x="115" y="29"/>
                  </a:lnTo>
                  <a:lnTo>
                    <a:pt x="72" y="58"/>
                  </a:lnTo>
                  <a:lnTo>
                    <a:pt x="43" y="101"/>
                  </a:lnTo>
                  <a:lnTo>
                    <a:pt x="29" y="143"/>
                  </a:lnTo>
                  <a:lnTo>
                    <a:pt x="15" y="186"/>
                  </a:lnTo>
                  <a:lnTo>
                    <a:pt x="0" y="229"/>
                  </a:lnTo>
                  <a:lnTo>
                    <a:pt x="15" y="272"/>
                  </a:lnTo>
                  <a:lnTo>
                    <a:pt x="29" y="315"/>
                  </a:lnTo>
                  <a:lnTo>
                    <a:pt x="43" y="358"/>
                  </a:lnTo>
                  <a:lnTo>
                    <a:pt x="72" y="401"/>
                  </a:lnTo>
                  <a:lnTo>
                    <a:pt x="115" y="430"/>
                  </a:lnTo>
                  <a:lnTo>
                    <a:pt x="143" y="444"/>
                  </a:lnTo>
                  <a:lnTo>
                    <a:pt x="186" y="458"/>
                  </a:lnTo>
                  <a:lnTo>
                    <a:pt x="244" y="472"/>
                  </a:lnTo>
                  <a:lnTo>
                    <a:pt x="286" y="458"/>
                  </a:lnTo>
                  <a:lnTo>
                    <a:pt x="329" y="458"/>
                  </a:lnTo>
                  <a:lnTo>
                    <a:pt x="372" y="430"/>
                  </a:lnTo>
                  <a:lnTo>
                    <a:pt x="415" y="401"/>
                  </a:lnTo>
                  <a:lnTo>
                    <a:pt x="444" y="358"/>
                  </a:lnTo>
                  <a:lnTo>
                    <a:pt x="458" y="329"/>
                  </a:lnTo>
                  <a:lnTo>
                    <a:pt x="472" y="286"/>
                  </a:lnTo>
                  <a:lnTo>
                    <a:pt x="487" y="244"/>
                  </a:lnTo>
                  <a:lnTo>
                    <a:pt x="472" y="186"/>
                  </a:lnTo>
                  <a:lnTo>
                    <a:pt x="458" y="143"/>
                  </a:lnTo>
                  <a:lnTo>
                    <a:pt x="444" y="101"/>
                  </a:lnTo>
                  <a:lnTo>
                    <a:pt x="415" y="72"/>
                  </a:lnTo>
                  <a:lnTo>
                    <a:pt x="372" y="29"/>
                  </a:lnTo>
                  <a:lnTo>
                    <a:pt x="344" y="15"/>
                  </a:lnTo>
                  <a:lnTo>
                    <a:pt x="301" y="0"/>
                  </a:lnTo>
                  <a:close/>
                </a:path>
              </a:pathLst>
            </a:custGeom>
            <a:solidFill>
              <a:srgbClr val="FFC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705;p18">
              <a:extLst>
                <a:ext uri="{FF2B5EF4-FFF2-40B4-BE49-F238E27FC236}">
                  <a16:creationId xmlns:a16="http://schemas.microsoft.com/office/drawing/2014/main" id="{30D3E1A9-3CE5-6E93-1EDC-FFCA8887D4B8}"/>
                </a:ext>
              </a:extLst>
            </p:cNvPr>
            <p:cNvSpPr/>
            <p:nvPr/>
          </p:nvSpPr>
          <p:spPr>
            <a:xfrm>
              <a:off x="2195500" y="2616475"/>
              <a:ext cx="11825" cy="11825"/>
            </a:xfrm>
            <a:custGeom>
              <a:avLst/>
              <a:gdLst/>
              <a:ahLst/>
              <a:cxnLst/>
              <a:rect l="l" t="t" r="r" b="b"/>
              <a:pathLst>
                <a:path w="473" h="473" extrusionOk="0">
                  <a:moveTo>
                    <a:pt x="201" y="1"/>
                  </a:moveTo>
                  <a:lnTo>
                    <a:pt x="158" y="15"/>
                  </a:lnTo>
                  <a:lnTo>
                    <a:pt x="115" y="44"/>
                  </a:lnTo>
                  <a:lnTo>
                    <a:pt x="72" y="72"/>
                  </a:lnTo>
                  <a:lnTo>
                    <a:pt x="44" y="101"/>
                  </a:lnTo>
                  <a:lnTo>
                    <a:pt x="30" y="144"/>
                  </a:lnTo>
                  <a:lnTo>
                    <a:pt x="15" y="187"/>
                  </a:lnTo>
                  <a:lnTo>
                    <a:pt x="1" y="230"/>
                  </a:lnTo>
                  <a:lnTo>
                    <a:pt x="15" y="287"/>
                  </a:lnTo>
                  <a:lnTo>
                    <a:pt x="15" y="330"/>
                  </a:lnTo>
                  <a:lnTo>
                    <a:pt x="44" y="358"/>
                  </a:lnTo>
                  <a:lnTo>
                    <a:pt x="72" y="401"/>
                  </a:lnTo>
                  <a:lnTo>
                    <a:pt x="101" y="430"/>
                  </a:lnTo>
                  <a:lnTo>
                    <a:pt x="144" y="458"/>
                  </a:lnTo>
                  <a:lnTo>
                    <a:pt x="187" y="473"/>
                  </a:lnTo>
                  <a:lnTo>
                    <a:pt x="287" y="473"/>
                  </a:lnTo>
                  <a:lnTo>
                    <a:pt x="330" y="458"/>
                  </a:lnTo>
                  <a:lnTo>
                    <a:pt x="373" y="444"/>
                  </a:lnTo>
                  <a:lnTo>
                    <a:pt x="401" y="416"/>
                  </a:lnTo>
                  <a:lnTo>
                    <a:pt x="430" y="373"/>
                  </a:lnTo>
                  <a:lnTo>
                    <a:pt x="459" y="330"/>
                  </a:lnTo>
                  <a:lnTo>
                    <a:pt x="473" y="287"/>
                  </a:lnTo>
                  <a:lnTo>
                    <a:pt x="473" y="244"/>
                  </a:lnTo>
                  <a:lnTo>
                    <a:pt x="473" y="201"/>
                  </a:lnTo>
                  <a:lnTo>
                    <a:pt x="459" y="158"/>
                  </a:lnTo>
                  <a:lnTo>
                    <a:pt x="444" y="115"/>
                  </a:lnTo>
                  <a:lnTo>
                    <a:pt x="416" y="72"/>
                  </a:lnTo>
                  <a:lnTo>
                    <a:pt x="373" y="44"/>
                  </a:lnTo>
                  <a:lnTo>
                    <a:pt x="330" y="15"/>
                  </a:lnTo>
                  <a:lnTo>
                    <a:pt x="287" y="1"/>
                  </a:lnTo>
                  <a:close/>
                </a:path>
              </a:pathLst>
            </a:custGeom>
            <a:solidFill>
              <a:srgbClr val="FFC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708;p18">
              <a:extLst>
                <a:ext uri="{FF2B5EF4-FFF2-40B4-BE49-F238E27FC236}">
                  <a16:creationId xmlns:a16="http://schemas.microsoft.com/office/drawing/2014/main" id="{94AF6883-B8DE-FCFD-261D-C65F9AC3039C}"/>
                </a:ext>
              </a:extLst>
            </p:cNvPr>
            <p:cNvSpPr/>
            <p:nvPr/>
          </p:nvSpPr>
          <p:spPr>
            <a:xfrm>
              <a:off x="1766619" y="3642397"/>
              <a:ext cx="579300" cy="289651"/>
            </a:xfrm>
            <a:custGeom>
              <a:avLst/>
              <a:gdLst/>
              <a:ahLst/>
              <a:cxnLst/>
              <a:rect l="l" t="t" r="r" b="b"/>
              <a:pathLst>
                <a:path w="23172" h="11586" extrusionOk="0">
                  <a:moveTo>
                    <a:pt x="0" y="0"/>
                  </a:moveTo>
                  <a:lnTo>
                    <a:pt x="15" y="601"/>
                  </a:lnTo>
                  <a:lnTo>
                    <a:pt x="58" y="1187"/>
                  </a:lnTo>
                  <a:lnTo>
                    <a:pt x="129" y="1774"/>
                  </a:lnTo>
                  <a:lnTo>
                    <a:pt x="229" y="2332"/>
                  </a:lnTo>
                  <a:lnTo>
                    <a:pt x="358" y="2904"/>
                  </a:lnTo>
                  <a:lnTo>
                    <a:pt x="515" y="3447"/>
                  </a:lnTo>
                  <a:lnTo>
                    <a:pt x="701" y="3991"/>
                  </a:lnTo>
                  <a:lnTo>
                    <a:pt x="916" y="4520"/>
                  </a:lnTo>
                  <a:lnTo>
                    <a:pt x="1145" y="5021"/>
                  </a:lnTo>
                  <a:lnTo>
                    <a:pt x="1402" y="5521"/>
                  </a:lnTo>
                  <a:lnTo>
                    <a:pt x="1674" y="6008"/>
                  </a:lnTo>
                  <a:lnTo>
                    <a:pt x="1974" y="6480"/>
                  </a:lnTo>
                  <a:lnTo>
                    <a:pt x="2303" y="6937"/>
                  </a:lnTo>
                  <a:lnTo>
                    <a:pt x="2646" y="7381"/>
                  </a:lnTo>
                  <a:lnTo>
                    <a:pt x="3004" y="7795"/>
                  </a:lnTo>
                  <a:lnTo>
                    <a:pt x="3390" y="8196"/>
                  </a:lnTo>
                  <a:lnTo>
                    <a:pt x="3791" y="8582"/>
                  </a:lnTo>
                  <a:lnTo>
                    <a:pt x="4220" y="8940"/>
                  </a:lnTo>
                  <a:lnTo>
                    <a:pt x="4649" y="9283"/>
                  </a:lnTo>
                  <a:lnTo>
                    <a:pt x="5107" y="9612"/>
                  </a:lnTo>
                  <a:lnTo>
                    <a:pt x="5579" y="9912"/>
                  </a:lnTo>
                  <a:lnTo>
                    <a:pt x="6065" y="10198"/>
                  </a:lnTo>
                  <a:lnTo>
                    <a:pt x="6566" y="10441"/>
                  </a:lnTo>
                  <a:lnTo>
                    <a:pt x="7080" y="10685"/>
                  </a:lnTo>
                  <a:lnTo>
                    <a:pt x="7610" y="10885"/>
                  </a:lnTo>
                  <a:lnTo>
                    <a:pt x="8139" y="11071"/>
                  </a:lnTo>
                  <a:lnTo>
                    <a:pt x="8697" y="11228"/>
                  </a:lnTo>
                  <a:lnTo>
                    <a:pt x="9255" y="11357"/>
                  </a:lnTo>
                  <a:lnTo>
                    <a:pt x="9827" y="11457"/>
                  </a:lnTo>
                  <a:lnTo>
                    <a:pt x="10399" y="11529"/>
                  </a:lnTo>
                  <a:lnTo>
                    <a:pt x="10985" y="11571"/>
                  </a:lnTo>
                  <a:lnTo>
                    <a:pt x="11586" y="11586"/>
                  </a:lnTo>
                  <a:lnTo>
                    <a:pt x="12187" y="11571"/>
                  </a:lnTo>
                  <a:lnTo>
                    <a:pt x="12773" y="11529"/>
                  </a:lnTo>
                  <a:lnTo>
                    <a:pt x="13345" y="11457"/>
                  </a:lnTo>
                  <a:lnTo>
                    <a:pt x="13917" y="11357"/>
                  </a:lnTo>
                  <a:lnTo>
                    <a:pt x="14490" y="11228"/>
                  </a:lnTo>
                  <a:lnTo>
                    <a:pt x="15033" y="11071"/>
                  </a:lnTo>
                  <a:lnTo>
                    <a:pt x="15577" y="10885"/>
                  </a:lnTo>
                  <a:lnTo>
                    <a:pt x="16091" y="10685"/>
                  </a:lnTo>
                  <a:lnTo>
                    <a:pt x="16606" y="10441"/>
                  </a:lnTo>
                  <a:lnTo>
                    <a:pt x="17107" y="10198"/>
                  </a:lnTo>
                  <a:lnTo>
                    <a:pt x="17593" y="9912"/>
                  </a:lnTo>
                  <a:lnTo>
                    <a:pt x="18065" y="9612"/>
                  </a:lnTo>
                  <a:lnTo>
                    <a:pt x="18523" y="9283"/>
                  </a:lnTo>
                  <a:lnTo>
                    <a:pt x="18952" y="8940"/>
                  </a:lnTo>
                  <a:lnTo>
                    <a:pt x="19381" y="8582"/>
                  </a:lnTo>
                  <a:lnTo>
                    <a:pt x="19782" y="8196"/>
                  </a:lnTo>
                  <a:lnTo>
                    <a:pt x="20168" y="7795"/>
                  </a:lnTo>
                  <a:lnTo>
                    <a:pt x="20525" y="7381"/>
                  </a:lnTo>
                  <a:lnTo>
                    <a:pt x="20869" y="6937"/>
                  </a:lnTo>
                  <a:lnTo>
                    <a:pt x="21198" y="6480"/>
                  </a:lnTo>
                  <a:lnTo>
                    <a:pt x="21498" y="6008"/>
                  </a:lnTo>
                  <a:lnTo>
                    <a:pt x="21770" y="5521"/>
                  </a:lnTo>
                  <a:lnTo>
                    <a:pt x="22027" y="5021"/>
                  </a:lnTo>
                  <a:lnTo>
                    <a:pt x="22270" y="4520"/>
                  </a:lnTo>
                  <a:lnTo>
                    <a:pt x="22471" y="3991"/>
                  </a:lnTo>
                  <a:lnTo>
                    <a:pt x="22657" y="3447"/>
                  </a:lnTo>
                  <a:lnTo>
                    <a:pt x="22814" y="2904"/>
                  </a:lnTo>
                  <a:lnTo>
                    <a:pt x="22943" y="2332"/>
                  </a:lnTo>
                  <a:lnTo>
                    <a:pt x="23043" y="1774"/>
                  </a:lnTo>
                  <a:lnTo>
                    <a:pt x="23114" y="1187"/>
                  </a:lnTo>
                  <a:lnTo>
                    <a:pt x="23157" y="601"/>
                  </a:lnTo>
                  <a:lnTo>
                    <a:pt x="2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709;p18">
              <a:extLst>
                <a:ext uri="{FF2B5EF4-FFF2-40B4-BE49-F238E27FC236}">
                  <a16:creationId xmlns:a16="http://schemas.microsoft.com/office/drawing/2014/main" id="{D8AB4310-8263-7AEC-32B2-04877ECEE4BD}"/>
                </a:ext>
              </a:extLst>
            </p:cNvPr>
            <p:cNvSpPr/>
            <p:nvPr/>
          </p:nvSpPr>
          <p:spPr>
            <a:xfrm>
              <a:off x="21447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710;p18">
              <a:extLst>
                <a:ext uri="{FF2B5EF4-FFF2-40B4-BE49-F238E27FC236}">
                  <a16:creationId xmlns:a16="http://schemas.microsoft.com/office/drawing/2014/main" id="{2E6A0F31-D8E8-0642-8F05-084B818C03A0}"/>
                </a:ext>
              </a:extLst>
            </p:cNvPr>
            <p:cNvSpPr/>
            <p:nvPr/>
          </p:nvSpPr>
          <p:spPr>
            <a:xfrm>
              <a:off x="371500"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711;p18">
              <a:extLst>
                <a:ext uri="{FF2B5EF4-FFF2-40B4-BE49-F238E27FC236}">
                  <a16:creationId xmlns:a16="http://schemas.microsoft.com/office/drawing/2014/main" id="{55B92B67-2957-7D88-EEBE-67FD3EA25108}"/>
                </a:ext>
              </a:extLst>
            </p:cNvPr>
            <p:cNvSpPr/>
            <p:nvPr/>
          </p:nvSpPr>
          <p:spPr>
            <a:xfrm>
              <a:off x="371500" y="3079550"/>
              <a:ext cx="102275" cy="975500"/>
            </a:xfrm>
            <a:custGeom>
              <a:avLst/>
              <a:gdLst/>
              <a:ahLst/>
              <a:cxnLst/>
              <a:rect l="l" t="t" r="r" b="b"/>
              <a:pathLst>
                <a:path w="4091"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712;p18">
              <a:extLst>
                <a:ext uri="{FF2B5EF4-FFF2-40B4-BE49-F238E27FC236}">
                  <a16:creationId xmlns:a16="http://schemas.microsoft.com/office/drawing/2014/main" id="{6DEC7F60-5FC2-080A-CF51-B2AA7E9A3DF5}"/>
                </a:ext>
              </a:extLst>
            </p:cNvPr>
            <p:cNvSpPr/>
            <p:nvPr/>
          </p:nvSpPr>
          <p:spPr>
            <a:xfrm>
              <a:off x="185007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713;p18">
              <a:extLst>
                <a:ext uri="{FF2B5EF4-FFF2-40B4-BE49-F238E27FC236}">
                  <a16:creationId xmlns:a16="http://schemas.microsoft.com/office/drawing/2014/main" id="{51A34281-1B86-E9EF-A957-B7842B21C7CE}"/>
                </a:ext>
              </a:extLst>
            </p:cNvPr>
            <p:cNvSpPr/>
            <p:nvPr/>
          </p:nvSpPr>
          <p:spPr>
            <a:xfrm>
              <a:off x="669000"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714;p18">
              <a:extLst>
                <a:ext uri="{FF2B5EF4-FFF2-40B4-BE49-F238E27FC236}">
                  <a16:creationId xmlns:a16="http://schemas.microsoft.com/office/drawing/2014/main" id="{3B31A0B8-02F1-E893-4AE3-E3A39507A1C7}"/>
                </a:ext>
              </a:extLst>
            </p:cNvPr>
            <p:cNvSpPr/>
            <p:nvPr/>
          </p:nvSpPr>
          <p:spPr>
            <a:xfrm>
              <a:off x="669000"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715;p18">
              <a:extLst>
                <a:ext uri="{FF2B5EF4-FFF2-40B4-BE49-F238E27FC236}">
                  <a16:creationId xmlns:a16="http://schemas.microsoft.com/office/drawing/2014/main" id="{292B1824-184D-B7E3-8634-B02D85D2230C}"/>
                </a:ext>
              </a:extLst>
            </p:cNvPr>
            <p:cNvSpPr/>
            <p:nvPr/>
          </p:nvSpPr>
          <p:spPr>
            <a:xfrm>
              <a:off x="2195875"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716;p18">
              <a:extLst>
                <a:ext uri="{FF2B5EF4-FFF2-40B4-BE49-F238E27FC236}">
                  <a16:creationId xmlns:a16="http://schemas.microsoft.com/office/drawing/2014/main" id="{84F701CF-E265-6352-8EF0-DA957F3669D7}"/>
                </a:ext>
              </a:extLst>
            </p:cNvPr>
            <p:cNvSpPr/>
            <p:nvPr/>
          </p:nvSpPr>
          <p:spPr>
            <a:xfrm>
              <a:off x="422625"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717;p18">
              <a:extLst>
                <a:ext uri="{FF2B5EF4-FFF2-40B4-BE49-F238E27FC236}">
                  <a16:creationId xmlns:a16="http://schemas.microsoft.com/office/drawing/2014/main" id="{017EBA83-AADD-0F90-C47F-2AA04C518148}"/>
                </a:ext>
              </a:extLst>
            </p:cNvPr>
            <p:cNvSpPr/>
            <p:nvPr/>
          </p:nvSpPr>
          <p:spPr>
            <a:xfrm>
              <a:off x="422625"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718;p18">
              <a:extLst>
                <a:ext uri="{FF2B5EF4-FFF2-40B4-BE49-F238E27FC236}">
                  <a16:creationId xmlns:a16="http://schemas.microsoft.com/office/drawing/2014/main" id="{A6EB4754-C715-51DB-9099-6620A480653A}"/>
                </a:ext>
              </a:extLst>
            </p:cNvPr>
            <p:cNvSpPr/>
            <p:nvPr/>
          </p:nvSpPr>
          <p:spPr>
            <a:xfrm>
              <a:off x="1901225" y="3079550"/>
              <a:ext cx="101925" cy="975500"/>
            </a:xfrm>
            <a:custGeom>
              <a:avLst/>
              <a:gdLst/>
              <a:ahLst/>
              <a:cxnLst/>
              <a:rect l="l" t="t" r="r" b="b"/>
              <a:pathLst>
                <a:path w="4077" h="39020" extrusionOk="0">
                  <a:moveTo>
                    <a:pt x="0" y="0"/>
                  </a:moveTo>
                  <a:lnTo>
                    <a:pt x="0" y="39019"/>
                  </a:lnTo>
                  <a:lnTo>
                    <a:pt x="4077" y="39019"/>
                  </a:lnTo>
                  <a:lnTo>
                    <a:pt x="4077"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719;p18">
              <a:extLst>
                <a:ext uri="{FF2B5EF4-FFF2-40B4-BE49-F238E27FC236}">
                  <a16:creationId xmlns:a16="http://schemas.microsoft.com/office/drawing/2014/main" id="{1226DD76-6498-35EE-985D-46646E66FED0}"/>
                </a:ext>
              </a:extLst>
            </p:cNvPr>
            <p:cNvSpPr/>
            <p:nvPr/>
          </p:nvSpPr>
          <p:spPr>
            <a:xfrm>
              <a:off x="720125" y="3079550"/>
              <a:ext cx="102300" cy="975500"/>
            </a:xfrm>
            <a:custGeom>
              <a:avLst/>
              <a:gdLst/>
              <a:ahLst/>
              <a:cxnLst/>
              <a:rect l="l" t="t" r="r" b="b"/>
              <a:pathLst>
                <a:path w="4092" h="39020" extrusionOk="0">
                  <a:moveTo>
                    <a:pt x="1" y="0"/>
                  </a:moveTo>
                  <a:lnTo>
                    <a:pt x="1"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720;p18">
              <a:extLst>
                <a:ext uri="{FF2B5EF4-FFF2-40B4-BE49-F238E27FC236}">
                  <a16:creationId xmlns:a16="http://schemas.microsoft.com/office/drawing/2014/main" id="{804C5A52-8F3E-3AAC-FDFA-2F0168E126BE}"/>
                </a:ext>
              </a:extLst>
            </p:cNvPr>
            <p:cNvSpPr/>
            <p:nvPr/>
          </p:nvSpPr>
          <p:spPr>
            <a:xfrm>
              <a:off x="720125" y="3079550"/>
              <a:ext cx="102300" cy="975500"/>
            </a:xfrm>
            <a:custGeom>
              <a:avLst/>
              <a:gdLst/>
              <a:ahLst/>
              <a:cxnLst/>
              <a:rect l="l" t="t" r="r" b="b"/>
              <a:pathLst>
                <a:path w="4092" h="39020" fill="none" extrusionOk="0">
                  <a:moveTo>
                    <a:pt x="1" y="39019"/>
                  </a:moveTo>
                  <a:lnTo>
                    <a:pt x="4091" y="39019"/>
                  </a:lnTo>
                  <a:lnTo>
                    <a:pt x="4091"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721;p18">
              <a:extLst>
                <a:ext uri="{FF2B5EF4-FFF2-40B4-BE49-F238E27FC236}">
                  <a16:creationId xmlns:a16="http://schemas.microsoft.com/office/drawing/2014/main" id="{31A8F5A1-4D16-461A-3400-3AB063D4D257}"/>
                </a:ext>
              </a:extLst>
            </p:cNvPr>
            <p:cNvSpPr/>
            <p:nvPr/>
          </p:nvSpPr>
          <p:spPr>
            <a:xfrm>
              <a:off x="2112550" y="3079550"/>
              <a:ext cx="101925" cy="34350"/>
            </a:xfrm>
            <a:custGeom>
              <a:avLst/>
              <a:gdLst/>
              <a:ahLst/>
              <a:cxnLst/>
              <a:rect l="l" t="t" r="r" b="b"/>
              <a:pathLst>
                <a:path w="4077" h="1374" extrusionOk="0">
                  <a:moveTo>
                    <a:pt x="1" y="0"/>
                  </a:moveTo>
                  <a:lnTo>
                    <a:pt x="1" y="1373"/>
                  </a:lnTo>
                  <a:lnTo>
                    <a:pt x="4077" y="1373"/>
                  </a:lnTo>
                  <a:lnTo>
                    <a:pt x="4077"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722;p18">
              <a:extLst>
                <a:ext uri="{FF2B5EF4-FFF2-40B4-BE49-F238E27FC236}">
                  <a16:creationId xmlns:a16="http://schemas.microsoft.com/office/drawing/2014/main" id="{37118F53-1DF5-2625-2265-E11F95325C3C}"/>
                </a:ext>
              </a:extLst>
            </p:cNvPr>
            <p:cNvSpPr/>
            <p:nvPr/>
          </p:nvSpPr>
          <p:spPr>
            <a:xfrm>
              <a:off x="1817550"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723;p18">
              <a:extLst>
                <a:ext uri="{FF2B5EF4-FFF2-40B4-BE49-F238E27FC236}">
                  <a16:creationId xmlns:a16="http://schemas.microsoft.com/office/drawing/2014/main" id="{026C324D-F860-3B5F-D9C4-EBE8FB3ABC4C}"/>
                </a:ext>
              </a:extLst>
            </p:cNvPr>
            <p:cNvSpPr/>
            <p:nvPr/>
          </p:nvSpPr>
          <p:spPr>
            <a:xfrm>
              <a:off x="720125" y="3079550"/>
              <a:ext cx="102300" cy="34350"/>
            </a:xfrm>
            <a:custGeom>
              <a:avLst/>
              <a:gdLst/>
              <a:ahLst/>
              <a:cxnLst/>
              <a:rect l="l" t="t" r="r" b="b"/>
              <a:pathLst>
                <a:path w="4092" h="1374" extrusionOk="0">
                  <a:moveTo>
                    <a:pt x="1" y="0"/>
                  </a:moveTo>
                  <a:lnTo>
                    <a:pt x="1"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724;p18">
              <a:extLst>
                <a:ext uri="{FF2B5EF4-FFF2-40B4-BE49-F238E27FC236}">
                  <a16:creationId xmlns:a16="http://schemas.microsoft.com/office/drawing/2014/main" id="{86306849-D848-55E9-F8BA-5CBA9F5EF570}"/>
                </a:ext>
              </a:extLst>
            </p:cNvPr>
            <p:cNvSpPr/>
            <p:nvPr/>
          </p:nvSpPr>
          <p:spPr>
            <a:xfrm>
              <a:off x="720125" y="3079550"/>
              <a:ext cx="102300" cy="34350"/>
            </a:xfrm>
            <a:custGeom>
              <a:avLst/>
              <a:gdLst/>
              <a:ahLst/>
              <a:cxnLst/>
              <a:rect l="l" t="t" r="r" b="b"/>
              <a:pathLst>
                <a:path w="4092" h="1374" fill="none" extrusionOk="0">
                  <a:moveTo>
                    <a:pt x="1" y="1373"/>
                  </a:moveTo>
                  <a:lnTo>
                    <a:pt x="4091" y="1373"/>
                  </a:lnTo>
                  <a:lnTo>
                    <a:pt x="4091" y="0"/>
                  </a:lnTo>
                  <a:lnTo>
                    <a:pt x="1" y="0"/>
                  </a:lnTo>
                  <a:lnTo>
                    <a:pt x="1"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725;p18">
              <a:extLst>
                <a:ext uri="{FF2B5EF4-FFF2-40B4-BE49-F238E27FC236}">
                  <a16:creationId xmlns:a16="http://schemas.microsoft.com/office/drawing/2014/main" id="{503D39F9-029B-6D42-37FA-E8DA45695FD9}"/>
                </a:ext>
              </a:extLst>
            </p:cNvPr>
            <p:cNvSpPr/>
            <p:nvPr/>
          </p:nvSpPr>
          <p:spPr>
            <a:xfrm>
              <a:off x="422625"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726;p18">
              <a:extLst>
                <a:ext uri="{FF2B5EF4-FFF2-40B4-BE49-F238E27FC236}">
                  <a16:creationId xmlns:a16="http://schemas.microsoft.com/office/drawing/2014/main" id="{A8497B3F-932F-77A7-408A-E8D04C5522F7}"/>
                </a:ext>
              </a:extLst>
            </p:cNvPr>
            <p:cNvSpPr/>
            <p:nvPr/>
          </p:nvSpPr>
          <p:spPr>
            <a:xfrm>
              <a:off x="422625" y="3079550"/>
              <a:ext cx="102300" cy="34350"/>
            </a:xfrm>
            <a:custGeom>
              <a:avLst/>
              <a:gdLst/>
              <a:ahLst/>
              <a:cxnLst/>
              <a:rect l="l" t="t" r="r" b="b"/>
              <a:pathLst>
                <a:path w="4092" h="1374" fill="none" extrusionOk="0">
                  <a:moveTo>
                    <a:pt x="0" y="1373"/>
                  </a:moveTo>
                  <a:lnTo>
                    <a:pt x="4091" y="1373"/>
                  </a:lnTo>
                  <a:lnTo>
                    <a:pt x="4091" y="0"/>
                  </a:lnTo>
                  <a:lnTo>
                    <a:pt x="0" y="0"/>
                  </a:lnTo>
                  <a:lnTo>
                    <a:pt x="0"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727;p18">
              <a:extLst>
                <a:ext uri="{FF2B5EF4-FFF2-40B4-BE49-F238E27FC236}">
                  <a16:creationId xmlns:a16="http://schemas.microsoft.com/office/drawing/2014/main" id="{6345F21F-706B-250B-C0B4-1B857F834302}"/>
                </a:ext>
              </a:extLst>
            </p:cNvPr>
            <p:cNvSpPr/>
            <p:nvPr/>
          </p:nvSpPr>
          <p:spPr>
            <a:xfrm>
              <a:off x="238125" y="2921125"/>
              <a:ext cx="2195925" cy="591100"/>
            </a:xfrm>
            <a:custGeom>
              <a:avLst/>
              <a:gdLst/>
              <a:ahLst/>
              <a:cxnLst/>
              <a:rect l="l" t="t" r="r" b="b"/>
              <a:pathLst>
                <a:path w="87837" h="23644" extrusionOk="0">
                  <a:moveTo>
                    <a:pt x="0" y="1"/>
                  </a:moveTo>
                  <a:lnTo>
                    <a:pt x="0" y="8583"/>
                  </a:lnTo>
                  <a:lnTo>
                    <a:pt x="0" y="22643"/>
                  </a:lnTo>
                  <a:lnTo>
                    <a:pt x="172" y="22671"/>
                  </a:lnTo>
                  <a:lnTo>
                    <a:pt x="386" y="22700"/>
                  </a:lnTo>
                  <a:lnTo>
                    <a:pt x="658" y="22729"/>
                  </a:lnTo>
                  <a:lnTo>
                    <a:pt x="987" y="22729"/>
                  </a:lnTo>
                  <a:lnTo>
                    <a:pt x="1373" y="22714"/>
                  </a:lnTo>
                  <a:lnTo>
                    <a:pt x="1817" y="22671"/>
                  </a:lnTo>
                  <a:lnTo>
                    <a:pt x="2045" y="22643"/>
                  </a:lnTo>
                  <a:lnTo>
                    <a:pt x="2289" y="22586"/>
                  </a:lnTo>
                  <a:lnTo>
                    <a:pt x="2532" y="22528"/>
                  </a:lnTo>
                  <a:lnTo>
                    <a:pt x="2789" y="22457"/>
                  </a:lnTo>
                  <a:lnTo>
                    <a:pt x="3061" y="22371"/>
                  </a:lnTo>
                  <a:lnTo>
                    <a:pt x="3318" y="22271"/>
                  </a:lnTo>
                  <a:lnTo>
                    <a:pt x="3604" y="22156"/>
                  </a:lnTo>
                  <a:lnTo>
                    <a:pt x="3876" y="22013"/>
                  </a:lnTo>
                  <a:lnTo>
                    <a:pt x="4148" y="21856"/>
                  </a:lnTo>
                  <a:lnTo>
                    <a:pt x="4434" y="21684"/>
                  </a:lnTo>
                  <a:lnTo>
                    <a:pt x="4720" y="21484"/>
                  </a:lnTo>
                  <a:lnTo>
                    <a:pt x="4992" y="21270"/>
                  </a:lnTo>
                  <a:lnTo>
                    <a:pt x="5278" y="21027"/>
                  </a:lnTo>
                  <a:lnTo>
                    <a:pt x="5550" y="20769"/>
                  </a:lnTo>
                  <a:lnTo>
                    <a:pt x="5821" y="20483"/>
                  </a:lnTo>
                  <a:lnTo>
                    <a:pt x="6093" y="20168"/>
                  </a:lnTo>
                  <a:lnTo>
                    <a:pt x="6365" y="19825"/>
                  </a:lnTo>
                  <a:lnTo>
                    <a:pt x="6622" y="19453"/>
                  </a:lnTo>
                  <a:lnTo>
                    <a:pt x="6908" y="19038"/>
                  </a:lnTo>
                  <a:lnTo>
                    <a:pt x="7223" y="18652"/>
                  </a:lnTo>
                  <a:lnTo>
                    <a:pt x="7538" y="18295"/>
                  </a:lnTo>
                  <a:lnTo>
                    <a:pt x="7881" y="17966"/>
                  </a:lnTo>
                  <a:lnTo>
                    <a:pt x="8224" y="17665"/>
                  </a:lnTo>
                  <a:lnTo>
                    <a:pt x="8582" y="17408"/>
                  </a:lnTo>
                  <a:lnTo>
                    <a:pt x="8954" y="17165"/>
                  </a:lnTo>
                  <a:lnTo>
                    <a:pt x="9326" y="16950"/>
                  </a:lnTo>
                  <a:lnTo>
                    <a:pt x="9712" y="16764"/>
                  </a:lnTo>
                  <a:lnTo>
                    <a:pt x="10098" y="16607"/>
                  </a:lnTo>
                  <a:lnTo>
                    <a:pt x="10499" y="16478"/>
                  </a:lnTo>
                  <a:lnTo>
                    <a:pt x="10899" y="16378"/>
                  </a:lnTo>
                  <a:lnTo>
                    <a:pt x="11300" y="16306"/>
                  </a:lnTo>
                  <a:lnTo>
                    <a:pt x="11700" y="16264"/>
                  </a:lnTo>
                  <a:lnTo>
                    <a:pt x="12101" y="16235"/>
                  </a:lnTo>
                  <a:lnTo>
                    <a:pt x="12501" y="16235"/>
                  </a:lnTo>
                  <a:lnTo>
                    <a:pt x="12902" y="16264"/>
                  </a:lnTo>
                  <a:lnTo>
                    <a:pt x="13288" y="16321"/>
                  </a:lnTo>
                  <a:lnTo>
                    <a:pt x="13688" y="16392"/>
                  </a:lnTo>
                  <a:lnTo>
                    <a:pt x="14074" y="16492"/>
                  </a:lnTo>
                  <a:lnTo>
                    <a:pt x="14446" y="16621"/>
                  </a:lnTo>
                  <a:lnTo>
                    <a:pt x="14818" y="16764"/>
                  </a:lnTo>
                  <a:lnTo>
                    <a:pt x="15176" y="16936"/>
                  </a:lnTo>
                  <a:lnTo>
                    <a:pt x="15533" y="17122"/>
                  </a:lnTo>
                  <a:lnTo>
                    <a:pt x="15862" y="17336"/>
                  </a:lnTo>
                  <a:lnTo>
                    <a:pt x="16191" y="17579"/>
                  </a:lnTo>
                  <a:lnTo>
                    <a:pt x="16506" y="17837"/>
                  </a:lnTo>
                  <a:lnTo>
                    <a:pt x="16806" y="18123"/>
                  </a:lnTo>
                  <a:lnTo>
                    <a:pt x="17092" y="18423"/>
                  </a:lnTo>
                  <a:lnTo>
                    <a:pt x="17350" y="18738"/>
                  </a:lnTo>
                  <a:lnTo>
                    <a:pt x="17593" y="19081"/>
                  </a:lnTo>
                  <a:lnTo>
                    <a:pt x="17822" y="19453"/>
                  </a:lnTo>
                  <a:lnTo>
                    <a:pt x="18079" y="19868"/>
                  </a:lnTo>
                  <a:lnTo>
                    <a:pt x="18351" y="20268"/>
                  </a:lnTo>
                  <a:lnTo>
                    <a:pt x="18651" y="20655"/>
                  </a:lnTo>
                  <a:lnTo>
                    <a:pt x="18952" y="21012"/>
                  </a:lnTo>
                  <a:lnTo>
                    <a:pt x="19281" y="21341"/>
                  </a:lnTo>
                  <a:lnTo>
                    <a:pt x="19610" y="21656"/>
                  </a:lnTo>
                  <a:lnTo>
                    <a:pt x="19953" y="21942"/>
                  </a:lnTo>
                  <a:lnTo>
                    <a:pt x="20311" y="22214"/>
                  </a:lnTo>
                  <a:lnTo>
                    <a:pt x="20682" y="22457"/>
                  </a:lnTo>
                  <a:lnTo>
                    <a:pt x="21054" y="22686"/>
                  </a:lnTo>
                  <a:lnTo>
                    <a:pt x="21441" y="22872"/>
                  </a:lnTo>
                  <a:lnTo>
                    <a:pt x="21827" y="23058"/>
                  </a:lnTo>
                  <a:lnTo>
                    <a:pt x="22227" y="23201"/>
                  </a:lnTo>
                  <a:lnTo>
                    <a:pt x="22613" y="23344"/>
                  </a:lnTo>
                  <a:lnTo>
                    <a:pt x="23028" y="23444"/>
                  </a:lnTo>
                  <a:lnTo>
                    <a:pt x="23429" y="23530"/>
                  </a:lnTo>
                  <a:lnTo>
                    <a:pt x="23829" y="23587"/>
                  </a:lnTo>
                  <a:lnTo>
                    <a:pt x="24244" y="23630"/>
                  </a:lnTo>
                  <a:lnTo>
                    <a:pt x="24644" y="23644"/>
                  </a:lnTo>
                  <a:lnTo>
                    <a:pt x="25045" y="23644"/>
                  </a:lnTo>
                  <a:lnTo>
                    <a:pt x="25445" y="23615"/>
                  </a:lnTo>
                  <a:lnTo>
                    <a:pt x="25846" y="23558"/>
                  </a:lnTo>
                  <a:lnTo>
                    <a:pt x="26246" y="23487"/>
                  </a:lnTo>
                  <a:lnTo>
                    <a:pt x="26633" y="23387"/>
                  </a:lnTo>
                  <a:lnTo>
                    <a:pt x="27019" y="23258"/>
                  </a:lnTo>
                  <a:lnTo>
                    <a:pt x="27391" y="23115"/>
                  </a:lnTo>
                  <a:lnTo>
                    <a:pt x="27748" y="22943"/>
                  </a:lnTo>
                  <a:lnTo>
                    <a:pt x="28106" y="22743"/>
                  </a:lnTo>
                  <a:lnTo>
                    <a:pt x="28449" y="22528"/>
                  </a:lnTo>
                  <a:lnTo>
                    <a:pt x="28778" y="22285"/>
                  </a:lnTo>
                  <a:lnTo>
                    <a:pt x="29107" y="22028"/>
                  </a:lnTo>
                  <a:lnTo>
                    <a:pt x="29407" y="21742"/>
                  </a:lnTo>
                  <a:lnTo>
                    <a:pt x="29994" y="21155"/>
                  </a:lnTo>
                  <a:lnTo>
                    <a:pt x="30552" y="20569"/>
                  </a:lnTo>
                  <a:lnTo>
                    <a:pt x="31610" y="19439"/>
                  </a:lnTo>
                  <a:lnTo>
                    <a:pt x="32125" y="18910"/>
                  </a:lnTo>
                  <a:lnTo>
                    <a:pt x="32626" y="18409"/>
                  </a:lnTo>
                  <a:lnTo>
                    <a:pt x="33141" y="17937"/>
                  </a:lnTo>
                  <a:lnTo>
                    <a:pt x="33412" y="17708"/>
                  </a:lnTo>
                  <a:lnTo>
                    <a:pt x="33670" y="17494"/>
                  </a:lnTo>
                  <a:lnTo>
                    <a:pt x="33942" y="17293"/>
                  </a:lnTo>
                  <a:lnTo>
                    <a:pt x="34213" y="17093"/>
                  </a:lnTo>
                  <a:lnTo>
                    <a:pt x="34485" y="16907"/>
                  </a:lnTo>
                  <a:lnTo>
                    <a:pt x="34771" y="16736"/>
                  </a:lnTo>
                  <a:lnTo>
                    <a:pt x="35057" y="16578"/>
                  </a:lnTo>
                  <a:lnTo>
                    <a:pt x="35358" y="16421"/>
                  </a:lnTo>
                  <a:lnTo>
                    <a:pt x="35658" y="16292"/>
                  </a:lnTo>
                  <a:lnTo>
                    <a:pt x="35973" y="16163"/>
                  </a:lnTo>
                  <a:lnTo>
                    <a:pt x="36302" y="16049"/>
                  </a:lnTo>
                  <a:lnTo>
                    <a:pt x="36631" y="15963"/>
                  </a:lnTo>
                  <a:lnTo>
                    <a:pt x="36974" y="15877"/>
                  </a:lnTo>
                  <a:lnTo>
                    <a:pt x="37331" y="15806"/>
                  </a:lnTo>
                  <a:lnTo>
                    <a:pt x="37703" y="15763"/>
                  </a:lnTo>
                  <a:lnTo>
                    <a:pt x="38090" y="15720"/>
                  </a:lnTo>
                  <a:lnTo>
                    <a:pt x="38476" y="15706"/>
                  </a:lnTo>
                  <a:lnTo>
                    <a:pt x="38890" y="15706"/>
                  </a:lnTo>
                  <a:lnTo>
                    <a:pt x="39334" y="15720"/>
                  </a:lnTo>
                  <a:lnTo>
                    <a:pt x="39763" y="15749"/>
                  </a:lnTo>
                  <a:lnTo>
                    <a:pt x="40178" y="15777"/>
                  </a:lnTo>
                  <a:lnTo>
                    <a:pt x="40578" y="15820"/>
                  </a:lnTo>
                  <a:lnTo>
                    <a:pt x="40950" y="15877"/>
                  </a:lnTo>
                  <a:lnTo>
                    <a:pt x="41322" y="15935"/>
                  </a:lnTo>
                  <a:lnTo>
                    <a:pt x="41665" y="16006"/>
                  </a:lnTo>
                  <a:lnTo>
                    <a:pt x="42009" y="16092"/>
                  </a:lnTo>
                  <a:lnTo>
                    <a:pt x="42338" y="16178"/>
                  </a:lnTo>
                  <a:lnTo>
                    <a:pt x="42652" y="16264"/>
                  </a:lnTo>
                  <a:lnTo>
                    <a:pt x="42953" y="16364"/>
                  </a:lnTo>
                  <a:lnTo>
                    <a:pt x="43239" y="16464"/>
                  </a:lnTo>
                  <a:lnTo>
                    <a:pt x="43510" y="16578"/>
                  </a:lnTo>
                  <a:lnTo>
                    <a:pt x="43782" y="16693"/>
                  </a:lnTo>
                  <a:lnTo>
                    <a:pt x="44040" y="16821"/>
                  </a:lnTo>
                  <a:lnTo>
                    <a:pt x="44283" y="16950"/>
                  </a:lnTo>
                  <a:lnTo>
                    <a:pt x="44526" y="17079"/>
                  </a:lnTo>
                  <a:lnTo>
                    <a:pt x="44755" y="17222"/>
                  </a:lnTo>
                  <a:lnTo>
                    <a:pt x="45184" y="17508"/>
                  </a:lnTo>
                  <a:lnTo>
                    <a:pt x="45599" y="17823"/>
                  </a:lnTo>
                  <a:lnTo>
                    <a:pt x="45971" y="18137"/>
                  </a:lnTo>
                  <a:lnTo>
                    <a:pt x="46328" y="18466"/>
                  </a:lnTo>
                  <a:lnTo>
                    <a:pt x="46671" y="18795"/>
                  </a:lnTo>
                  <a:lnTo>
                    <a:pt x="47000" y="19138"/>
                  </a:lnTo>
                  <a:lnTo>
                    <a:pt x="47329" y="19467"/>
                  </a:lnTo>
                  <a:lnTo>
                    <a:pt x="47944" y="20154"/>
                  </a:lnTo>
                  <a:lnTo>
                    <a:pt x="48259" y="20483"/>
                  </a:lnTo>
                  <a:lnTo>
                    <a:pt x="48574" y="20798"/>
                  </a:lnTo>
                  <a:lnTo>
                    <a:pt x="48903" y="21112"/>
                  </a:lnTo>
                  <a:lnTo>
                    <a:pt x="49246" y="21413"/>
                  </a:lnTo>
                  <a:lnTo>
                    <a:pt x="49604" y="21684"/>
                  </a:lnTo>
                  <a:lnTo>
                    <a:pt x="49990" y="21942"/>
                  </a:lnTo>
                  <a:lnTo>
                    <a:pt x="50405" y="22185"/>
                  </a:lnTo>
                  <a:lnTo>
                    <a:pt x="50605" y="22299"/>
                  </a:lnTo>
                  <a:lnTo>
                    <a:pt x="50834" y="22400"/>
                  </a:lnTo>
                  <a:lnTo>
                    <a:pt x="51063" y="22500"/>
                  </a:lnTo>
                  <a:lnTo>
                    <a:pt x="51306" y="22600"/>
                  </a:lnTo>
                  <a:lnTo>
                    <a:pt x="51549" y="22671"/>
                  </a:lnTo>
                  <a:lnTo>
                    <a:pt x="51806" y="22757"/>
                  </a:lnTo>
                  <a:lnTo>
                    <a:pt x="52078" y="22829"/>
                  </a:lnTo>
                  <a:lnTo>
                    <a:pt x="52350" y="22886"/>
                  </a:lnTo>
                  <a:lnTo>
                    <a:pt x="52650" y="22929"/>
                  </a:lnTo>
                  <a:lnTo>
                    <a:pt x="52951" y="22972"/>
                  </a:lnTo>
                  <a:lnTo>
                    <a:pt x="53265" y="23015"/>
                  </a:lnTo>
                  <a:lnTo>
                    <a:pt x="53580" y="23029"/>
                  </a:lnTo>
                  <a:lnTo>
                    <a:pt x="53923" y="23043"/>
                  </a:lnTo>
                  <a:lnTo>
                    <a:pt x="54281" y="23058"/>
                  </a:lnTo>
                  <a:lnTo>
                    <a:pt x="54667" y="23043"/>
                  </a:lnTo>
                  <a:lnTo>
                    <a:pt x="55039" y="23029"/>
                  </a:lnTo>
                  <a:lnTo>
                    <a:pt x="55396" y="23000"/>
                  </a:lnTo>
                  <a:lnTo>
                    <a:pt x="55754" y="22957"/>
                  </a:lnTo>
                  <a:lnTo>
                    <a:pt x="56097" y="22915"/>
                  </a:lnTo>
                  <a:lnTo>
                    <a:pt x="56441" y="22857"/>
                  </a:lnTo>
                  <a:lnTo>
                    <a:pt x="56770" y="22800"/>
                  </a:lnTo>
                  <a:lnTo>
                    <a:pt x="57084" y="22729"/>
                  </a:lnTo>
                  <a:lnTo>
                    <a:pt x="57399" y="22643"/>
                  </a:lnTo>
                  <a:lnTo>
                    <a:pt x="57699" y="22557"/>
                  </a:lnTo>
                  <a:lnTo>
                    <a:pt x="57985" y="22457"/>
                  </a:lnTo>
                  <a:lnTo>
                    <a:pt x="58286" y="22357"/>
                  </a:lnTo>
                  <a:lnTo>
                    <a:pt x="58557" y="22257"/>
                  </a:lnTo>
                  <a:lnTo>
                    <a:pt x="58829" y="22142"/>
                  </a:lnTo>
                  <a:lnTo>
                    <a:pt x="59358" y="21885"/>
                  </a:lnTo>
                  <a:lnTo>
                    <a:pt x="59859" y="21627"/>
                  </a:lnTo>
                  <a:lnTo>
                    <a:pt x="60345" y="21327"/>
                  </a:lnTo>
                  <a:lnTo>
                    <a:pt x="60789" y="21027"/>
                  </a:lnTo>
                  <a:lnTo>
                    <a:pt x="61232" y="20712"/>
                  </a:lnTo>
                  <a:lnTo>
                    <a:pt x="61647" y="20383"/>
                  </a:lnTo>
                  <a:lnTo>
                    <a:pt x="62047" y="20054"/>
                  </a:lnTo>
                  <a:lnTo>
                    <a:pt x="62434" y="19711"/>
                  </a:lnTo>
                  <a:lnTo>
                    <a:pt x="62806" y="19367"/>
                  </a:lnTo>
                  <a:lnTo>
                    <a:pt x="63506" y="18681"/>
                  </a:lnTo>
                  <a:lnTo>
                    <a:pt x="64179" y="18023"/>
                  </a:lnTo>
                  <a:lnTo>
                    <a:pt x="64508" y="17708"/>
                  </a:lnTo>
                  <a:lnTo>
                    <a:pt x="64837" y="17408"/>
                  </a:lnTo>
                  <a:lnTo>
                    <a:pt x="65166" y="17122"/>
                  </a:lnTo>
                  <a:lnTo>
                    <a:pt x="65495" y="16850"/>
                  </a:lnTo>
                  <a:lnTo>
                    <a:pt x="65823" y="16607"/>
                  </a:lnTo>
                  <a:lnTo>
                    <a:pt x="66152" y="16378"/>
                  </a:lnTo>
                  <a:lnTo>
                    <a:pt x="66496" y="16192"/>
                  </a:lnTo>
                  <a:lnTo>
                    <a:pt x="66853" y="16020"/>
                  </a:lnTo>
                  <a:lnTo>
                    <a:pt x="67025" y="15949"/>
                  </a:lnTo>
                  <a:lnTo>
                    <a:pt x="67197" y="15892"/>
                  </a:lnTo>
                  <a:lnTo>
                    <a:pt x="67383" y="15834"/>
                  </a:lnTo>
                  <a:lnTo>
                    <a:pt x="67568" y="15792"/>
                  </a:lnTo>
                  <a:lnTo>
                    <a:pt x="67754" y="15749"/>
                  </a:lnTo>
                  <a:lnTo>
                    <a:pt x="67955" y="15734"/>
                  </a:lnTo>
                  <a:lnTo>
                    <a:pt x="68155" y="15720"/>
                  </a:lnTo>
                  <a:lnTo>
                    <a:pt x="68355" y="15706"/>
                  </a:lnTo>
                  <a:lnTo>
                    <a:pt x="68641" y="15720"/>
                  </a:lnTo>
                  <a:lnTo>
                    <a:pt x="68927" y="15734"/>
                  </a:lnTo>
                  <a:lnTo>
                    <a:pt x="69199" y="15749"/>
                  </a:lnTo>
                  <a:lnTo>
                    <a:pt x="69471" y="15792"/>
                  </a:lnTo>
                  <a:lnTo>
                    <a:pt x="69743" y="15834"/>
                  </a:lnTo>
                  <a:lnTo>
                    <a:pt x="70000" y="15892"/>
                  </a:lnTo>
                  <a:lnTo>
                    <a:pt x="70257" y="15949"/>
                  </a:lnTo>
                  <a:lnTo>
                    <a:pt x="70501" y="16020"/>
                  </a:lnTo>
                  <a:lnTo>
                    <a:pt x="70744" y="16106"/>
                  </a:lnTo>
                  <a:lnTo>
                    <a:pt x="70987" y="16192"/>
                  </a:lnTo>
                  <a:lnTo>
                    <a:pt x="71445" y="16378"/>
                  </a:lnTo>
                  <a:lnTo>
                    <a:pt x="71888" y="16607"/>
                  </a:lnTo>
                  <a:lnTo>
                    <a:pt x="72317" y="16850"/>
                  </a:lnTo>
                  <a:lnTo>
                    <a:pt x="72732" y="17122"/>
                  </a:lnTo>
                  <a:lnTo>
                    <a:pt x="73147" y="17408"/>
                  </a:lnTo>
                  <a:lnTo>
                    <a:pt x="73533" y="17708"/>
                  </a:lnTo>
                  <a:lnTo>
                    <a:pt x="73919" y="18023"/>
                  </a:lnTo>
                  <a:lnTo>
                    <a:pt x="74305" y="18352"/>
                  </a:lnTo>
                  <a:lnTo>
                    <a:pt x="74677" y="18681"/>
                  </a:lnTo>
                  <a:lnTo>
                    <a:pt x="75435" y="19367"/>
                  </a:lnTo>
                  <a:lnTo>
                    <a:pt x="76179" y="20040"/>
                  </a:lnTo>
                  <a:lnTo>
                    <a:pt x="76565" y="20383"/>
                  </a:lnTo>
                  <a:lnTo>
                    <a:pt x="76966" y="20698"/>
                  </a:lnTo>
                  <a:lnTo>
                    <a:pt x="77366" y="21027"/>
                  </a:lnTo>
                  <a:lnTo>
                    <a:pt x="77767" y="21327"/>
                  </a:lnTo>
                  <a:lnTo>
                    <a:pt x="78196" y="21613"/>
                  </a:lnTo>
                  <a:lnTo>
                    <a:pt x="78639" y="21870"/>
                  </a:lnTo>
                  <a:lnTo>
                    <a:pt x="79097" y="22114"/>
                  </a:lnTo>
                  <a:lnTo>
                    <a:pt x="79569" y="22342"/>
                  </a:lnTo>
                  <a:lnTo>
                    <a:pt x="79812" y="22443"/>
                  </a:lnTo>
                  <a:lnTo>
                    <a:pt x="80070" y="22543"/>
                  </a:lnTo>
                  <a:lnTo>
                    <a:pt x="80327" y="22628"/>
                  </a:lnTo>
                  <a:lnTo>
                    <a:pt x="80584" y="22700"/>
                  </a:lnTo>
                  <a:lnTo>
                    <a:pt x="80856" y="22771"/>
                  </a:lnTo>
                  <a:lnTo>
                    <a:pt x="81128" y="22829"/>
                  </a:lnTo>
                  <a:lnTo>
                    <a:pt x="81414" y="22886"/>
                  </a:lnTo>
                  <a:lnTo>
                    <a:pt x="81700" y="22929"/>
                  </a:lnTo>
                  <a:lnTo>
                    <a:pt x="82000" y="22972"/>
                  </a:lnTo>
                  <a:lnTo>
                    <a:pt x="82301" y="23000"/>
                  </a:lnTo>
                  <a:lnTo>
                    <a:pt x="82601" y="23015"/>
                  </a:lnTo>
                  <a:lnTo>
                    <a:pt x="82930" y="23015"/>
                  </a:lnTo>
                  <a:lnTo>
                    <a:pt x="83273" y="23000"/>
                  </a:lnTo>
                  <a:lnTo>
                    <a:pt x="83617" y="22972"/>
                  </a:lnTo>
                  <a:lnTo>
                    <a:pt x="83931" y="22915"/>
                  </a:lnTo>
                  <a:lnTo>
                    <a:pt x="84246" y="22829"/>
                  </a:lnTo>
                  <a:lnTo>
                    <a:pt x="84532" y="22743"/>
                  </a:lnTo>
                  <a:lnTo>
                    <a:pt x="84804" y="22628"/>
                  </a:lnTo>
                  <a:lnTo>
                    <a:pt x="85061" y="22500"/>
                  </a:lnTo>
                  <a:lnTo>
                    <a:pt x="85319" y="22357"/>
                  </a:lnTo>
                  <a:lnTo>
                    <a:pt x="85548" y="22199"/>
                  </a:lnTo>
                  <a:lnTo>
                    <a:pt x="85762" y="22042"/>
                  </a:lnTo>
                  <a:lnTo>
                    <a:pt x="85977" y="21856"/>
                  </a:lnTo>
                  <a:lnTo>
                    <a:pt x="86163" y="21684"/>
                  </a:lnTo>
                  <a:lnTo>
                    <a:pt x="86349" y="21484"/>
                  </a:lnTo>
                  <a:lnTo>
                    <a:pt x="86520" y="21298"/>
                  </a:lnTo>
                  <a:lnTo>
                    <a:pt x="86678" y="21098"/>
                  </a:lnTo>
                  <a:lnTo>
                    <a:pt x="86821" y="20898"/>
                  </a:lnTo>
                  <a:lnTo>
                    <a:pt x="86949" y="20712"/>
                  </a:lnTo>
                  <a:lnTo>
                    <a:pt x="87078" y="20512"/>
                  </a:lnTo>
                  <a:lnTo>
                    <a:pt x="87293" y="20125"/>
                  </a:lnTo>
                  <a:lnTo>
                    <a:pt x="87464" y="19768"/>
                  </a:lnTo>
                  <a:lnTo>
                    <a:pt x="87607" y="19453"/>
                  </a:lnTo>
                  <a:lnTo>
                    <a:pt x="87707" y="19181"/>
                  </a:lnTo>
                  <a:lnTo>
                    <a:pt x="87779" y="18967"/>
                  </a:lnTo>
                  <a:lnTo>
                    <a:pt x="87836" y="18795"/>
                  </a:lnTo>
                  <a:lnTo>
                    <a:pt x="87836"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728;p18">
              <a:extLst>
                <a:ext uri="{FF2B5EF4-FFF2-40B4-BE49-F238E27FC236}">
                  <a16:creationId xmlns:a16="http://schemas.microsoft.com/office/drawing/2014/main" id="{16A56737-2236-A7D8-6C55-9A36318DC5E7}"/>
                </a:ext>
              </a:extLst>
            </p:cNvPr>
            <p:cNvSpPr/>
            <p:nvPr/>
          </p:nvSpPr>
          <p:spPr>
            <a:xfrm>
              <a:off x="238125" y="2921125"/>
              <a:ext cx="2195925" cy="591100"/>
            </a:xfrm>
            <a:custGeom>
              <a:avLst/>
              <a:gdLst/>
              <a:ahLst/>
              <a:cxnLst/>
              <a:rect l="l" t="t" r="r" b="b"/>
              <a:pathLst>
                <a:path w="87837" h="23644" fill="none" extrusionOk="0">
                  <a:moveTo>
                    <a:pt x="0" y="8583"/>
                  </a:moveTo>
                  <a:lnTo>
                    <a:pt x="0" y="22643"/>
                  </a:lnTo>
                  <a:lnTo>
                    <a:pt x="0" y="22643"/>
                  </a:lnTo>
                  <a:lnTo>
                    <a:pt x="172" y="22671"/>
                  </a:lnTo>
                  <a:lnTo>
                    <a:pt x="386" y="22700"/>
                  </a:lnTo>
                  <a:lnTo>
                    <a:pt x="658" y="22729"/>
                  </a:lnTo>
                  <a:lnTo>
                    <a:pt x="987" y="22729"/>
                  </a:lnTo>
                  <a:lnTo>
                    <a:pt x="1373" y="22714"/>
                  </a:lnTo>
                  <a:lnTo>
                    <a:pt x="1817" y="22671"/>
                  </a:lnTo>
                  <a:lnTo>
                    <a:pt x="2045" y="22643"/>
                  </a:lnTo>
                  <a:lnTo>
                    <a:pt x="2289" y="22586"/>
                  </a:lnTo>
                  <a:lnTo>
                    <a:pt x="2532" y="22528"/>
                  </a:lnTo>
                  <a:lnTo>
                    <a:pt x="2789" y="22457"/>
                  </a:lnTo>
                  <a:lnTo>
                    <a:pt x="3061" y="22371"/>
                  </a:lnTo>
                  <a:lnTo>
                    <a:pt x="3318" y="22271"/>
                  </a:lnTo>
                  <a:lnTo>
                    <a:pt x="3604" y="22156"/>
                  </a:lnTo>
                  <a:lnTo>
                    <a:pt x="3876" y="22013"/>
                  </a:lnTo>
                  <a:lnTo>
                    <a:pt x="4148" y="21856"/>
                  </a:lnTo>
                  <a:lnTo>
                    <a:pt x="4434" y="21684"/>
                  </a:lnTo>
                  <a:lnTo>
                    <a:pt x="4720" y="21484"/>
                  </a:lnTo>
                  <a:lnTo>
                    <a:pt x="4992" y="21270"/>
                  </a:lnTo>
                  <a:lnTo>
                    <a:pt x="5278" y="21027"/>
                  </a:lnTo>
                  <a:lnTo>
                    <a:pt x="5550" y="20769"/>
                  </a:lnTo>
                  <a:lnTo>
                    <a:pt x="5821" y="20483"/>
                  </a:lnTo>
                  <a:lnTo>
                    <a:pt x="6093" y="20168"/>
                  </a:lnTo>
                  <a:lnTo>
                    <a:pt x="6365" y="19825"/>
                  </a:lnTo>
                  <a:lnTo>
                    <a:pt x="6622" y="19453"/>
                  </a:lnTo>
                  <a:lnTo>
                    <a:pt x="6622" y="19453"/>
                  </a:lnTo>
                  <a:lnTo>
                    <a:pt x="6908" y="19038"/>
                  </a:lnTo>
                  <a:lnTo>
                    <a:pt x="7223" y="18652"/>
                  </a:lnTo>
                  <a:lnTo>
                    <a:pt x="7538" y="18295"/>
                  </a:lnTo>
                  <a:lnTo>
                    <a:pt x="7881" y="17966"/>
                  </a:lnTo>
                  <a:lnTo>
                    <a:pt x="8224" y="17665"/>
                  </a:lnTo>
                  <a:lnTo>
                    <a:pt x="8582" y="17408"/>
                  </a:lnTo>
                  <a:lnTo>
                    <a:pt x="8954" y="17165"/>
                  </a:lnTo>
                  <a:lnTo>
                    <a:pt x="9326" y="16950"/>
                  </a:lnTo>
                  <a:lnTo>
                    <a:pt x="9712" y="16764"/>
                  </a:lnTo>
                  <a:lnTo>
                    <a:pt x="10098" y="16607"/>
                  </a:lnTo>
                  <a:lnTo>
                    <a:pt x="10499" y="16478"/>
                  </a:lnTo>
                  <a:lnTo>
                    <a:pt x="10899" y="16378"/>
                  </a:lnTo>
                  <a:lnTo>
                    <a:pt x="11300" y="16306"/>
                  </a:lnTo>
                  <a:lnTo>
                    <a:pt x="11700" y="16264"/>
                  </a:lnTo>
                  <a:lnTo>
                    <a:pt x="12101" y="16235"/>
                  </a:lnTo>
                  <a:lnTo>
                    <a:pt x="12501" y="16235"/>
                  </a:lnTo>
                  <a:lnTo>
                    <a:pt x="12902" y="16264"/>
                  </a:lnTo>
                  <a:lnTo>
                    <a:pt x="13288" y="16321"/>
                  </a:lnTo>
                  <a:lnTo>
                    <a:pt x="13688" y="16392"/>
                  </a:lnTo>
                  <a:lnTo>
                    <a:pt x="14074" y="16492"/>
                  </a:lnTo>
                  <a:lnTo>
                    <a:pt x="14446" y="16621"/>
                  </a:lnTo>
                  <a:lnTo>
                    <a:pt x="14818" y="16764"/>
                  </a:lnTo>
                  <a:lnTo>
                    <a:pt x="15176" y="16936"/>
                  </a:lnTo>
                  <a:lnTo>
                    <a:pt x="15533" y="17122"/>
                  </a:lnTo>
                  <a:lnTo>
                    <a:pt x="15862" y="17336"/>
                  </a:lnTo>
                  <a:lnTo>
                    <a:pt x="16191" y="17579"/>
                  </a:lnTo>
                  <a:lnTo>
                    <a:pt x="16506" y="17837"/>
                  </a:lnTo>
                  <a:lnTo>
                    <a:pt x="16806" y="18123"/>
                  </a:lnTo>
                  <a:lnTo>
                    <a:pt x="17092" y="18423"/>
                  </a:lnTo>
                  <a:lnTo>
                    <a:pt x="17350" y="18738"/>
                  </a:lnTo>
                  <a:lnTo>
                    <a:pt x="17593" y="19081"/>
                  </a:lnTo>
                  <a:lnTo>
                    <a:pt x="17822" y="19453"/>
                  </a:lnTo>
                  <a:lnTo>
                    <a:pt x="17822" y="19453"/>
                  </a:lnTo>
                  <a:lnTo>
                    <a:pt x="18079" y="19868"/>
                  </a:lnTo>
                  <a:lnTo>
                    <a:pt x="18351" y="20268"/>
                  </a:lnTo>
                  <a:lnTo>
                    <a:pt x="18651" y="20655"/>
                  </a:lnTo>
                  <a:lnTo>
                    <a:pt x="18952" y="21012"/>
                  </a:lnTo>
                  <a:lnTo>
                    <a:pt x="19281" y="21341"/>
                  </a:lnTo>
                  <a:lnTo>
                    <a:pt x="19610" y="21656"/>
                  </a:lnTo>
                  <a:lnTo>
                    <a:pt x="19953" y="21942"/>
                  </a:lnTo>
                  <a:lnTo>
                    <a:pt x="20311" y="22214"/>
                  </a:lnTo>
                  <a:lnTo>
                    <a:pt x="20682" y="22457"/>
                  </a:lnTo>
                  <a:lnTo>
                    <a:pt x="21054" y="22686"/>
                  </a:lnTo>
                  <a:lnTo>
                    <a:pt x="21441" y="22872"/>
                  </a:lnTo>
                  <a:lnTo>
                    <a:pt x="21827" y="23058"/>
                  </a:lnTo>
                  <a:lnTo>
                    <a:pt x="22227" y="23201"/>
                  </a:lnTo>
                  <a:lnTo>
                    <a:pt x="22613" y="23344"/>
                  </a:lnTo>
                  <a:lnTo>
                    <a:pt x="23028" y="23444"/>
                  </a:lnTo>
                  <a:lnTo>
                    <a:pt x="23429" y="23530"/>
                  </a:lnTo>
                  <a:lnTo>
                    <a:pt x="23829" y="23587"/>
                  </a:lnTo>
                  <a:lnTo>
                    <a:pt x="24244" y="23630"/>
                  </a:lnTo>
                  <a:lnTo>
                    <a:pt x="24644" y="23644"/>
                  </a:lnTo>
                  <a:lnTo>
                    <a:pt x="25045" y="23644"/>
                  </a:lnTo>
                  <a:lnTo>
                    <a:pt x="25445" y="23615"/>
                  </a:lnTo>
                  <a:lnTo>
                    <a:pt x="25846" y="23558"/>
                  </a:lnTo>
                  <a:lnTo>
                    <a:pt x="26246" y="23487"/>
                  </a:lnTo>
                  <a:lnTo>
                    <a:pt x="26633" y="23387"/>
                  </a:lnTo>
                  <a:lnTo>
                    <a:pt x="27019" y="23258"/>
                  </a:lnTo>
                  <a:lnTo>
                    <a:pt x="27391" y="23115"/>
                  </a:lnTo>
                  <a:lnTo>
                    <a:pt x="27748" y="22943"/>
                  </a:lnTo>
                  <a:lnTo>
                    <a:pt x="28106" y="22743"/>
                  </a:lnTo>
                  <a:lnTo>
                    <a:pt x="28449" y="22528"/>
                  </a:lnTo>
                  <a:lnTo>
                    <a:pt x="28778" y="22285"/>
                  </a:lnTo>
                  <a:lnTo>
                    <a:pt x="29107" y="22028"/>
                  </a:lnTo>
                  <a:lnTo>
                    <a:pt x="29407" y="21742"/>
                  </a:lnTo>
                  <a:lnTo>
                    <a:pt x="29407" y="21742"/>
                  </a:lnTo>
                  <a:lnTo>
                    <a:pt x="29994" y="21155"/>
                  </a:lnTo>
                  <a:lnTo>
                    <a:pt x="30552" y="20569"/>
                  </a:lnTo>
                  <a:lnTo>
                    <a:pt x="31610" y="19439"/>
                  </a:lnTo>
                  <a:lnTo>
                    <a:pt x="32125" y="18910"/>
                  </a:lnTo>
                  <a:lnTo>
                    <a:pt x="32626" y="18409"/>
                  </a:lnTo>
                  <a:lnTo>
                    <a:pt x="33141" y="17937"/>
                  </a:lnTo>
                  <a:lnTo>
                    <a:pt x="33412" y="17708"/>
                  </a:lnTo>
                  <a:lnTo>
                    <a:pt x="33670" y="17494"/>
                  </a:lnTo>
                  <a:lnTo>
                    <a:pt x="33942" y="17293"/>
                  </a:lnTo>
                  <a:lnTo>
                    <a:pt x="34213" y="17093"/>
                  </a:lnTo>
                  <a:lnTo>
                    <a:pt x="34485" y="16907"/>
                  </a:lnTo>
                  <a:lnTo>
                    <a:pt x="34771" y="16736"/>
                  </a:lnTo>
                  <a:lnTo>
                    <a:pt x="35057" y="16578"/>
                  </a:lnTo>
                  <a:lnTo>
                    <a:pt x="35358" y="16421"/>
                  </a:lnTo>
                  <a:lnTo>
                    <a:pt x="35658" y="16292"/>
                  </a:lnTo>
                  <a:lnTo>
                    <a:pt x="35973" y="16163"/>
                  </a:lnTo>
                  <a:lnTo>
                    <a:pt x="36302" y="16049"/>
                  </a:lnTo>
                  <a:lnTo>
                    <a:pt x="36631" y="15963"/>
                  </a:lnTo>
                  <a:lnTo>
                    <a:pt x="36974" y="15877"/>
                  </a:lnTo>
                  <a:lnTo>
                    <a:pt x="37331" y="15806"/>
                  </a:lnTo>
                  <a:lnTo>
                    <a:pt x="37703" y="15763"/>
                  </a:lnTo>
                  <a:lnTo>
                    <a:pt x="38090" y="15720"/>
                  </a:lnTo>
                  <a:lnTo>
                    <a:pt x="38476" y="15706"/>
                  </a:lnTo>
                  <a:lnTo>
                    <a:pt x="38890" y="15706"/>
                  </a:lnTo>
                  <a:lnTo>
                    <a:pt x="38890" y="15706"/>
                  </a:lnTo>
                  <a:lnTo>
                    <a:pt x="39334" y="15720"/>
                  </a:lnTo>
                  <a:lnTo>
                    <a:pt x="39763" y="15749"/>
                  </a:lnTo>
                  <a:lnTo>
                    <a:pt x="40178" y="15777"/>
                  </a:lnTo>
                  <a:lnTo>
                    <a:pt x="40578" y="15820"/>
                  </a:lnTo>
                  <a:lnTo>
                    <a:pt x="40950" y="15877"/>
                  </a:lnTo>
                  <a:lnTo>
                    <a:pt x="41322" y="15935"/>
                  </a:lnTo>
                  <a:lnTo>
                    <a:pt x="41665" y="16006"/>
                  </a:lnTo>
                  <a:lnTo>
                    <a:pt x="42009" y="16092"/>
                  </a:lnTo>
                  <a:lnTo>
                    <a:pt x="42338" y="16178"/>
                  </a:lnTo>
                  <a:lnTo>
                    <a:pt x="42652" y="16264"/>
                  </a:lnTo>
                  <a:lnTo>
                    <a:pt x="42953" y="16364"/>
                  </a:lnTo>
                  <a:lnTo>
                    <a:pt x="43239" y="16464"/>
                  </a:lnTo>
                  <a:lnTo>
                    <a:pt x="43510" y="16578"/>
                  </a:lnTo>
                  <a:lnTo>
                    <a:pt x="43782" y="16693"/>
                  </a:lnTo>
                  <a:lnTo>
                    <a:pt x="44040" y="16821"/>
                  </a:lnTo>
                  <a:lnTo>
                    <a:pt x="44283" y="16950"/>
                  </a:lnTo>
                  <a:lnTo>
                    <a:pt x="44526" y="17079"/>
                  </a:lnTo>
                  <a:lnTo>
                    <a:pt x="44755" y="17222"/>
                  </a:lnTo>
                  <a:lnTo>
                    <a:pt x="45184" y="17508"/>
                  </a:lnTo>
                  <a:lnTo>
                    <a:pt x="45599" y="17823"/>
                  </a:lnTo>
                  <a:lnTo>
                    <a:pt x="45971" y="18137"/>
                  </a:lnTo>
                  <a:lnTo>
                    <a:pt x="46328" y="18466"/>
                  </a:lnTo>
                  <a:lnTo>
                    <a:pt x="46671" y="18795"/>
                  </a:lnTo>
                  <a:lnTo>
                    <a:pt x="47000" y="19138"/>
                  </a:lnTo>
                  <a:lnTo>
                    <a:pt x="47329" y="19467"/>
                  </a:lnTo>
                  <a:lnTo>
                    <a:pt x="47944" y="20154"/>
                  </a:lnTo>
                  <a:lnTo>
                    <a:pt x="48259" y="20483"/>
                  </a:lnTo>
                  <a:lnTo>
                    <a:pt x="48574" y="20798"/>
                  </a:lnTo>
                  <a:lnTo>
                    <a:pt x="48903" y="21112"/>
                  </a:lnTo>
                  <a:lnTo>
                    <a:pt x="49246" y="21413"/>
                  </a:lnTo>
                  <a:lnTo>
                    <a:pt x="49604" y="21684"/>
                  </a:lnTo>
                  <a:lnTo>
                    <a:pt x="49990" y="21942"/>
                  </a:lnTo>
                  <a:lnTo>
                    <a:pt x="50405" y="22185"/>
                  </a:lnTo>
                  <a:lnTo>
                    <a:pt x="50605" y="22299"/>
                  </a:lnTo>
                  <a:lnTo>
                    <a:pt x="50834" y="22400"/>
                  </a:lnTo>
                  <a:lnTo>
                    <a:pt x="51063" y="22500"/>
                  </a:lnTo>
                  <a:lnTo>
                    <a:pt x="51306" y="22600"/>
                  </a:lnTo>
                  <a:lnTo>
                    <a:pt x="51549" y="22671"/>
                  </a:lnTo>
                  <a:lnTo>
                    <a:pt x="51806" y="22757"/>
                  </a:lnTo>
                  <a:lnTo>
                    <a:pt x="52078" y="22829"/>
                  </a:lnTo>
                  <a:lnTo>
                    <a:pt x="52350" y="22886"/>
                  </a:lnTo>
                  <a:lnTo>
                    <a:pt x="52650" y="22929"/>
                  </a:lnTo>
                  <a:lnTo>
                    <a:pt x="52951" y="22972"/>
                  </a:lnTo>
                  <a:lnTo>
                    <a:pt x="53265" y="23015"/>
                  </a:lnTo>
                  <a:lnTo>
                    <a:pt x="53580" y="23029"/>
                  </a:lnTo>
                  <a:lnTo>
                    <a:pt x="53923" y="23043"/>
                  </a:lnTo>
                  <a:lnTo>
                    <a:pt x="54281" y="23058"/>
                  </a:lnTo>
                  <a:lnTo>
                    <a:pt x="54281" y="23058"/>
                  </a:lnTo>
                  <a:lnTo>
                    <a:pt x="54667" y="23043"/>
                  </a:lnTo>
                  <a:lnTo>
                    <a:pt x="55039" y="23029"/>
                  </a:lnTo>
                  <a:lnTo>
                    <a:pt x="55396" y="23000"/>
                  </a:lnTo>
                  <a:lnTo>
                    <a:pt x="55754" y="22957"/>
                  </a:lnTo>
                  <a:lnTo>
                    <a:pt x="56097" y="22915"/>
                  </a:lnTo>
                  <a:lnTo>
                    <a:pt x="56441" y="22857"/>
                  </a:lnTo>
                  <a:lnTo>
                    <a:pt x="56770" y="22800"/>
                  </a:lnTo>
                  <a:lnTo>
                    <a:pt x="57084" y="22729"/>
                  </a:lnTo>
                  <a:lnTo>
                    <a:pt x="57399" y="22643"/>
                  </a:lnTo>
                  <a:lnTo>
                    <a:pt x="57699" y="22557"/>
                  </a:lnTo>
                  <a:lnTo>
                    <a:pt x="57985" y="22457"/>
                  </a:lnTo>
                  <a:lnTo>
                    <a:pt x="58286" y="22357"/>
                  </a:lnTo>
                  <a:lnTo>
                    <a:pt x="58557" y="22257"/>
                  </a:lnTo>
                  <a:lnTo>
                    <a:pt x="58829" y="22142"/>
                  </a:lnTo>
                  <a:lnTo>
                    <a:pt x="59358" y="21885"/>
                  </a:lnTo>
                  <a:lnTo>
                    <a:pt x="59859" y="21627"/>
                  </a:lnTo>
                  <a:lnTo>
                    <a:pt x="60345" y="21327"/>
                  </a:lnTo>
                  <a:lnTo>
                    <a:pt x="60789" y="21027"/>
                  </a:lnTo>
                  <a:lnTo>
                    <a:pt x="61232" y="20712"/>
                  </a:lnTo>
                  <a:lnTo>
                    <a:pt x="61647" y="20383"/>
                  </a:lnTo>
                  <a:lnTo>
                    <a:pt x="62047" y="20054"/>
                  </a:lnTo>
                  <a:lnTo>
                    <a:pt x="62434" y="19711"/>
                  </a:lnTo>
                  <a:lnTo>
                    <a:pt x="62806" y="19367"/>
                  </a:lnTo>
                  <a:lnTo>
                    <a:pt x="63506" y="18681"/>
                  </a:lnTo>
                  <a:lnTo>
                    <a:pt x="64179" y="18023"/>
                  </a:lnTo>
                  <a:lnTo>
                    <a:pt x="64508" y="17708"/>
                  </a:lnTo>
                  <a:lnTo>
                    <a:pt x="64837" y="17408"/>
                  </a:lnTo>
                  <a:lnTo>
                    <a:pt x="65166" y="17122"/>
                  </a:lnTo>
                  <a:lnTo>
                    <a:pt x="65495" y="16850"/>
                  </a:lnTo>
                  <a:lnTo>
                    <a:pt x="65823" y="16607"/>
                  </a:lnTo>
                  <a:lnTo>
                    <a:pt x="66152" y="16378"/>
                  </a:lnTo>
                  <a:lnTo>
                    <a:pt x="66496" y="16192"/>
                  </a:lnTo>
                  <a:lnTo>
                    <a:pt x="66853" y="16020"/>
                  </a:lnTo>
                  <a:lnTo>
                    <a:pt x="67025" y="15949"/>
                  </a:lnTo>
                  <a:lnTo>
                    <a:pt x="67197" y="15892"/>
                  </a:lnTo>
                  <a:lnTo>
                    <a:pt x="67383" y="15834"/>
                  </a:lnTo>
                  <a:lnTo>
                    <a:pt x="67568" y="15792"/>
                  </a:lnTo>
                  <a:lnTo>
                    <a:pt x="67754" y="15749"/>
                  </a:lnTo>
                  <a:lnTo>
                    <a:pt x="67955" y="15734"/>
                  </a:lnTo>
                  <a:lnTo>
                    <a:pt x="68155" y="15720"/>
                  </a:lnTo>
                  <a:lnTo>
                    <a:pt x="68355" y="15706"/>
                  </a:lnTo>
                  <a:lnTo>
                    <a:pt x="68355" y="15706"/>
                  </a:lnTo>
                  <a:lnTo>
                    <a:pt x="68641" y="15720"/>
                  </a:lnTo>
                  <a:lnTo>
                    <a:pt x="68927" y="15734"/>
                  </a:lnTo>
                  <a:lnTo>
                    <a:pt x="69199" y="15749"/>
                  </a:lnTo>
                  <a:lnTo>
                    <a:pt x="69471" y="15792"/>
                  </a:lnTo>
                  <a:lnTo>
                    <a:pt x="69743" y="15834"/>
                  </a:lnTo>
                  <a:lnTo>
                    <a:pt x="70000" y="15892"/>
                  </a:lnTo>
                  <a:lnTo>
                    <a:pt x="70257" y="15949"/>
                  </a:lnTo>
                  <a:lnTo>
                    <a:pt x="70501" y="16020"/>
                  </a:lnTo>
                  <a:lnTo>
                    <a:pt x="70744" y="16106"/>
                  </a:lnTo>
                  <a:lnTo>
                    <a:pt x="70987" y="16192"/>
                  </a:lnTo>
                  <a:lnTo>
                    <a:pt x="71445" y="16378"/>
                  </a:lnTo>
                  <a:lnTo>
                    <a:pt x="71888" y="16607"/>
                  </a:lnTo>
                  <a:lnTo>
                    <a:pt x="72317" y="16850"/>
                  </a:lnTo>
                  <a:lnTo>
                    <a:pt x="72732" y="17122"/>
                  </a:lnTo>
                  <a:lnTo>
                    <a:pt x="73147" y="17408"/>
                  </a:lnTo>
                  <a:lnTo>
                    <a:pt x="73533" y="17708"/>
                  </a:lnTo>
                  <a:lnTo>
                    <a:pt x="73919" y="18023"/>
                  </a:lnTo>
                  <a:lnTo>
                    <a:pt x="74305" y="18352"/>
                  </a:lnTo>
                  <a:lnTo>
                    <a:pt x="74677" y="18681"/>
                  </a:lnTo>
                  <a:lnTo>
                    <a:pt x="75435" y="19367"/>
                  </a:lnTo>
                  <a:lnTo>
                    <a:pt x="76179" y="20040"/>
                  </a:lnTo>
                  <a:lnTo>
                    <a:pt x="76565" y="20383"/>
                  </a:lnTo>
                  <a:lnTo>
                    <a:pt x="76966" y="20698"/>
                  </a:lnTo>
                  <a:lnTo>
                    <a:pt x="77366" y="21027"/>
                  </a:lnTo>
                  <a:lnTo>
                    <a:pt x="77767" y="21327"/>
                  </a:lnTo>
                  <a:lnTo>
                    <a:pt x="78196" y="21613"/>
                  </a:lnTo>
                  <a:lnTo>
                    <a:pt x="78639" y="21870"/>
                  </a:lnTo>
                  <a:lnTo>
                    <a:pt x="79097" y="22114"/>
                  </a:lnTo>
                  <a:lnTo>
                    <a:pt x="79569" y="22342"/>
                  </a:lnTo>
                  <a:lnTo>
                    <a:pt x="79812" y="22443"/>
                  </a:lnTo>
                  <a:lnTo>
                    <a:pt x="80070" y="22543"/>
                  </a:lnTo>
                  <a:lnTo>
                    <a:pt x="80327" y="22628"/>
                  </a:lnTo>
                  <a:lnTo>
                    <a:pt x="80584" y="22700"/>
                  </a:lnTo>
                  <a:lnTo>
                    <a:pt x="80856" y="22771"/>
                  </a:lnTo>
                  <a:lnTo>
                    <a:pt x="81128" y="22829"/>
                  </a:lnTo>
                  <a:lnTo>
                    <a:pt x="81414" y="22886"/>
                  </a:lnTo>
                  <a:lnTo>
                    <a:pt x="81700" y="22929"/>
                  </a:lnTo>
                  <a:lnTo>
                    <a:pt x="82000" y="22972"/>
                  </a:lnTo>
                  <a:lnTo>
                    <a:pt x="82301" y="23000"/>
                  </a:lnTo>
                  <a:lnTo>
                    <a:pt x="82601" y="23015"/>
                  </a:lnTo>
                  <a:lnTo>
                    <a:pt x="82930" y="23015"/>
                  </a:lnTo>
                  <a:lnTo>
                    <a:pt x="82930" y="23015"/>
                  </a:lnTo>
                  <a:lnTo>
                    <a:pt x="83273" y="23000"/>
                  </a:lnTo>
                  <a:lnTo>
                    <a:pt x="83617" y="22972"/>
                  </a:lnTo>
                  <a:lnTo>
                    <a:pt x="83931" y="22915"/>
                  </a:lnTo>
                  <a:lnTo>
                    <a:pt x="84246" y="22829"/>
                  </a:lnTo>
                  <a:lnTo>
                    <a:pt x="84532" y="22743"/>
                  </a:lnTo>
                  <a:lnTo>
                    <a:pt x="84804" y="22628"/>
                  </a:lnTo>
                  <a:lnTo>
                    <a:pt x="85061" y="22500"/>
                  </a:lnTo>
                  <a:lnTo>
                    <a:pt x="85319" y="22357"/>
                  </a:lnTo>
                  <a:lnTo>
                    <a:pt x="85548" y="22199"/>
                  </a:lnTo>
                  <a:lnTo>
                    <a:pt x="85762" y="22042"/>
                  </a:lnTo>
                  <a:lnTo>
                    <a:pt x="85977" y="21856"/>
                  </a:lnTo>
                  <a:lnTo>
                    <a:pt x="86163" y="21684"/>
                  </a:lnTo>
                  <a:lnTo>
                    <a:pt x="86349" y="21484"/>
                  </a:lnTo>
                  <a:lnTo>
                    <a:pt x="86520" y="21298"/>
                  </a:lnTo>
                  <a:lnTo>
                    <a:pt x="86678" y="21098"/>
                  </a:lnTo>
                  <a:lnTo>
                    <a:pt x="86821" y="20898"/>
                  </a:lnTo>
                  <a:lnTo>
                    <a:pt x="86949" y="20712"/>
                  </a:lnTo>
                  <a:lnTo>
                    <a:pt x="87078" y="20512"/>
                  </a:lnTo>
                  <a:lnTo>
                    <a:pt x="87293" y="20125"/>
                  </a:lnTo>
                  <a:lnTo>
                    <a:pt x="87464" y="19768"/>
                  </a:lnTo>
                  <a:lnTo>
                    <a:pt x="87607" y="19453"/>
                  </a:lnTo>
                  <a:lnTo>
                    <a:pt x="87707" y="19181"/>
                  </a:lnTo>
                  <a:lnTo>
                    <a:pt x="87779" y="18967"/>
                  </a:lnTo>
                  <a:lnTo>
                    <a:pt x="87836" y="18795"/>
                  </a:lnTo>
                  <a:lnTo>
                    <a:pt x="87836" y="1"/>
                  </a:lnTo>
                  <a:lnTo>
                    <a:pt x="0" y="1"/>
                  </a:lnTo>
                  <a:lnTo>
                    <a:pt x="0" y="8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729;p18">
              <a:extLst>
                <a:ext uri="{FF2B5EF4-FFF2-40B4-BE49-F238E27FC236}">
                  <a16:creationId xmlns:a16="http://schemas.microsoft.com/office/drawing/2014/main" id="{D37CB0A5-37C3-2DD5-9A0B-B375C1FE149B}"/>
                </a:ext>
              </a:extLst>
            </p:cNvPr>
            <p:cNvSpPr/>
            <p:nvPr/>
          </p:nvSpPr>
          <p:spPr>
            <a:xfrm>
              <a:off x="238125" y="2920075"/>
              <a:ext cx="526725" cy="1075"/>
            </a:xfrm>
            <a:custGeom>
              <a:avLst/>
              <a:gdLst/>
              <a:ahLst/>
              <a:cxnLst/>
              <a:rect l="l" t="t" r="r" b="b"/>
              <a:pathLst>
                <a:path w="21069" h="43" extrusionOk="0">
                  <a:moveTo>
                    <a:pt x="21069" y="0"/>
                  </a:moveTo>
                  <a:lnTo>
                    <a:pt x="0" y="43"/>
                  </a:lnTo>
                  <a:lnTo>
                    <a:pt x="21069" y="43"/>
                  </a:lnTo>
                  <a:lnTo>
                    <a:pt x="21069" y="0"/>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730;p18">
              <a:extLst>
                <a:ext uri="{FF2B5EF4-FFF2-40B4-BE49-F238E27FC236}">
                  <a16:creationId xmlns:a16="http://schemas.microsoft.com/office/drawing/2014/main" id="{D155D046-22F5-E658-3651-D1127E60FE77}"/>
                </a:ext>
              </a:extLst>
            </p:cNvPr>
            <p:cNvSpPr/>
            <p:nvPr/>
          </p:nvSpPr>
          <p:spPr>
            <a:xfrm>
              <a:off x="238125" y="2920075"/>
              <a:ext cx="526725" cy="1075"/>
            </a:xfrm>
            <a:custGeom>
              <a:avLst/>
              <a:gdLst/>
              <a:ahLst/>
              <a:cxnLst/>
              <a:rect l="l" t="t" r="r" b="b"/>
              <a:pathLst>
                <a:path w="21069" h="43" fill="none" extrusionOk="0">
                  <a:moveTo>
                    <a:pt x="21069" y="0"/>
                  </a:moveTo>
                  <a:lnTo>
                    <a:pt x="0" y="43"/>
                  </a:lnTo>
                  <a:lnTo>
                    <a:pt x="21069" y="43"/>
                  </a:lnTo>
                  <a:lnTo>
                    <a:pt x="21069" y="43"/>
                  </a:lnTo>
                  <a:lnTo>
                    <a:pt x="210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731;p18">
              <a:extLst>
                <a:ext uri="{FF2B5EF4-FFF2-40B4-BE49-F238E27FC236}">
                  <a16:creationId xmlns:a16="http://schemas.microsoft.com/office/drawing/2014/main" id="{1EA9C325-4CB3-2051-B8B6-702353E763F7}"/>
                </a:ext>
              </a:extLst>
            </p:cNvPr>
            <p:cNvSpPr/>
            <p:nvPr/>
          </p:nvSpPr>
          <p:spPr>
            <a:xfrm>
              <a:off x="764825" y="2919350"/>
              <a:ext cx="181675" cy="1800"/>
            </a:xfrm>
            <a:custGeom>
              <a:avLst/>
              <a:gdLst/>
              <a:ahLst/>
              <a:cxnLst/>
              <a:rect l="l" t="t" r="r" b="b"/>
              <a:pathLst>
                <a:path w="7267" h="72" extrusionOk="0">
                  <a:moveTo>
                    <a:pt x="7267" y="0"/>
                  </a:moveTo>
                  <a:lnTo>
                    <a:pt x="1" y="29"/>
                  </a:lnTo>
                  <a:lnTo>
                    <a:pt x="1" y="72"/>
                  </a:lnTo>
                  <a:lnTo>
                    <a:pt x="7267" y="72"/>
                  </a:lnTo>
                  <a:lnTo>
                    <a:pt x="7267" y="0"/>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732;p18">
              <a:extLst>
                <a:ext uri="{FF2B5EF4-FFF2-40B4-BE49-F238E27FC236}">
                  <a16:creationId xmlns:a16="http://schemas.microsoft.com/office/drawing/2014/main" id="{4092DFF7-B45C-38B3-8D2A-43ED00F4EB81}"/>
                </a:ext>
              </a:extLst>
            </p:cNvPr>
            <p:cNvSpPr/>
            <p:nvPr/>
          </p:nvSpPr>
          <p:spPr>
            <a:xfrm>
              <a:off x="764825" y="2919350"/>
              <a:ext cx="181675" cy="1800"/>
            </a:xfrm>
            <a:custGeom>
              <a:avLst/>
              <a:gdLst/>
              <a:ahLst/>
              <a:cxnLst/>
              <a:rect l="l" t="t" r="r" b="b"/>
              <a:pathLst>
                <a:path w="7267" h="72" fill="none" extrusionOk="0">
                  <a:moveTo>
                    <a:pt x="7267" y="0"/>
                  </a:moveTo>
                  <a:lnTo>
                    <a:pt x="1" y="29"/>
                  </a:lnTo>
                  <a:lnTo>
                    <a:pt x="1" y="29"/>
                  </a:lnTo>
                  <a:lnTo>
                    <a:pt x="1" y="72"/>
                  </a:lnTo>
                  <a:lnTo>
                    <a:pt x="7267" y="72"/>
                  </a:lnTo>
                  <a:lnTo>
                    <a:pt x="72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733;p18">
              <a:extLst>
                <a:ext uri="{FF2B5EF4-FFF2-40B4-BE49-F238E27FC236}">
                  <a16:creationId xmlns:a16="http://schemas.microsoft.com/office/drawing/2014/main" id="{D6404FD4-D1CD-8E8F-77CF-CC7FC0104D5E}"/>
                </a:ext>
              </a:extLst>
            </p:cNvPr>
            <p:cNvSpPr/>
            <p:nvPr/>
          </p:nvSpPr>
          <p:spPr>
            <a:xfrm>
              <a:off x="946475" y="2919000"/>
              <a:ext cx="115525" cy="2150"/>
            </a:xfrm>
            <a:custGeom>
              <a:avLst/>
              <a:gdLst/>
              <a:ahLst/>
              <a:cxnLst/>
              <a:rect l="l" t="t" r="r" b="b"/>
              <a:pathLst>
                <a:path w="4621" h="86" extrusionOk="0">
                  <a:moveTo>
                    <a:pt x="4621" y="0"/>
                  </a:moveTo>
                  <a:lnTo>
                    <a:pt x="1" y="14"/>
                  </a:lnTo>
                  <a:lnTo>
                    <a:pt x="1" y="86"/>
                  </a:lnTo>
                  <a:lnTo>
                    <a:pt x="4621" y="86"/>
                  </a:lnTo>
                  <a:lnTo>
                    <a:pt x="4621" y="0"/>
                  </a:lnTo>
                  <a:close/>
                </a:path>
              </a:pathLst>
            </a:custGeom>
            <a:solidFill>
              <a:srgbClr val="BC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734;p18">
              <a:extLst>
                <a:ext uri="{FF2B5EF4-FFF2-40B4-BE49-F238E27FC236}">
                  <a16:creationId xmlns:a16="http://schemas.microsoft.com/office/drawing/2014/main" id="{09B714E9-FEDD-A14E-CD6B-0121386A8580}"/>
                </a:ext>
              </a:extLst>
            </p:cNvPr>
            <p:cNvSpPr/>
            <p:nvPr/>
          </p:nvSpPr>
          <p:spPr>
            <a:xfrm>
              <a:off x="946475" y="2919000"/>
              <a:ext cx="115525" cy="2150"/>
            </a:xfrm>
            <a:custGeom>
              <a:avLst/>
              <a:gdLst/>
              <a:ahLst/>
              <a:cxnLst/>
              <a:rect l="l" t="t" r="r" b="b"/>
              <a:pathLst>
                <a:path w="4621" h="86" fill="none" extrusionOk="0">
                  <a:moveTo>
                    <a:pt x="4621" y="0"/>
                  </a:moveTo>
                  <a:lnTo>
                    <a:pt x="1" y="14"/>
                  </a:lnTo>
                  <a:lnTo>
                    <a:pt x="1" y="86"/>
                  </a:lnTo>
                  <a:lnTo>
                    <a:pt x="4621" y="86"/>
                  </a:lnTo>
                  <a:lnTo>
                    <a:pt x="46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735;p18">
              <a:extLst>
                <a:ext uri="{FF2B5EF4-FFF2-40B4-BE49-F238E27FC236}">
                  <a16:creationId xmlns:a16="http://schemas.microsoft.com/office/drawing/2014/main" id="{72441EDB-4ABD-6D32-B2DB-82068ADAAB6C}"/>
                </a:ext>
              </a:extLst>
            </p:cNvPr>
            <p:cNvSpPr/>
            <p:nvPr/>
          </p:nvSpPr>
          <p:spPr>
            <a:xfrm>
              <a:off x="991525" y="3420675"/>
              <a:ext cx="25075" cy="25400"/>
            </a:xfrm>
            <a:custGeom>
              <a:avLst/>
              <a:gdLst/>
              <a:ahLst/>
              <a:cxnLst/>
              <a:rect l="l" t="t" r="r" b="b"/>
              <a:pathLst>
                <a:path w="1003" h="1016" extrusionOk="0">
                  <a:moveTo>
                    <a:pt x="959" y="0"/>
                  </a:moveTo>
                  <a:lnTo>
                    <a:pt x="1" y="1016"/>
                  </a:lnTo>
                  <a:lnTo>
                    <a:pt x="1" y="1016"/>
                  </a:lnTo>
                  <a:lnTo>
                    <a:pt x="1002" y="0"/>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736;p18">
              <a:extLst>
                <a:ext uri="{FF2B5EF4-FFF2-40B4-BE49-F238E27FC236}">
                  <a16:creationId xmlns:a16="http://schemas.microsoft.com/office/drawing/2014/main" id="{8EE11D69-AE39-9105-9B20-468CD9D4829C}"/>
                </a:ext>
              </a:extLst>
            </p:cNvPr>
            <p:cNvSpPr/>
            <p:nvPr/>
          </p:nvSpPr>
          <p:spPr>
            <a:xfrm>
              <a:off x="991525" y="3420675"/>
              <a:ext cx="25075" cy="25400"/>
            </a:xfrm>
            <a:custGeom>
              <a:avLst/>
              <a:gdLst/>
              <a:ahLst/>
              <a:cxnLst/>
              <a:rect l="l" t="t" r="r" b="b"/>
              <a:pathLst>
                <a:path w="1003" h="1016" fill="none" extrusionOk="0">
                  <a:moveTo>
                    <a:pt x="1002" y="0"/>
                  </a:moveTo>
                  <a:lnTo>
                    <a:pt x="959" y="0"/>
                  </a:lnTo>
                  <a:lnTo>
                    <a:pt x="959" y="0"/>
                  </a:lnTo>
                  <a:lnTo>
                    <a:pt x="1" y="1016"/>
                  </a:lnTo>
                  <a:lnTo>
                    <a:pt x="10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737;p18">
              <a:extLst>
                <a:ext uri="{FF2B5EF4-FFF2-40B4-BE49-F238E27FC236}">
                  <a16:creationId xmlns:a16="http://schemas.microsoft.com/office/drawing/2014/main" id="{E75A4F96-0375-2105-C2B7-1EA7CAD10900}"/>
                </a:ext>
              </a:extLst>
            </p:cNvPr>
            <p:cNvSpPr/>
            <p:nvPr/>
          </p:nvSpPr>
          <p:spPr>
            <a:xfrm>
              <a:off x="1015500" y="3373825"/>
              <a:ext cx="46500" cy="46875"/>
            </a:xfrm>
            <a:custGeom>
              <a:avLst/>
              <a:gdLst/>
              <a:ahLst/>
              <a:cxnLst/>
              <a:rect l="l" t="t" r="r" b="b"/>
              <a:pathLst>
                <a:path w="1860" h="1875" extrusionOk="0">
                  <a:moveTo>
                    <a:pt x="1860" y="1"/>
                  </a:moveTo>
                  <a:lnTo>
                    <a:pt x="1402" y="430"/>
                  </a:lnTo>
                  <a:lnTo>
                    <a:pt x="944" y="887"/>
                  </a:lnTo>
                  <a:lnTo>
                    <a:pt x="472" y="1374"/>
                  </a:lnTo>
                  <a:lnTo>
                    <a:pt x="0" y="1874"/>
                  </a:lnTo>
                  <a:lnTo>
                    <a:pt x="43" y="1874"/>
                  </a:lnTo>
                  <a:lnTo>
                    <a:pt x="1860" y="1"/>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738;p18">
              <a:extLst>
                <a:ext uri="{FF2B5EF4-FFF2-40B4-BE49-F238E27FC236}">
                  <a16:creationId xmlns:a16="http://schemas.microsoft.com/office/drawing/2014/main" id="{F1F82775-F9E9-9091-0B39-F7114674327F}"/>
                </a:ext>
              </a:extLst>
            </p:cNvPr>
            <p:cNvSpPr/>
            <p:nvPr/>
          </p:nvSpPr>
          <p:spPr>
            <a:xfrm>
              <a:off x="1015500" y="3373825"/>
              <a:ext cx="46500" cy="46875"/>
            </a:xfrm>
            <a:custGeom>
              <a:avLst/>
              <a:gdLst/>
              <a:ahLst/>
              <a:cxnLst/>
              <a:rect l="l" t="t" r="r" b="b"/>
              <a:pathLst>
                <a:path w="1860" h="1875" fill="none" extrusionOk="0">
                  <a:moveTo>
                    <a:pt x="1860" y="1"/>
                  </a:moveTo>
                  <a:lnTo>
                    <a:pt x="1860" y="1"/>
                  </a:lnTo>
                  <a:lnTo>
                    <a:pt x="1402" y="430"/>
                  </a:lnTo>
                  <a:lnTo>
                    <a:pt x="944" y="887"/>
                  </a:lnTo>
                  <a:lnTo>
                    <a:pt x="472" y="1374"/>
                  </a:lnTo>
                  <a:lnTo>
                    <a:pt x="0" y="1874"/>
                  </a:lnTo>
                  <a:lnTo>
                    <a:pt x="43" y="1874"/>
                  </a:lnTo>
                  <a:lnTo>
                    <a:pt x="1860" y="1"/>
                  </a:lnTo>
                  <a:lnTo>
                    <a:pt x="18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739;p18">
              <a:extLst>
                <a:ext uri="{FF2B5EF4-FFF2-40B4-BE49-F238E27FC236}">
                  <a16:creationId xmlns:a16="http://schemas.microsoft.com/office/drawing/2014/main" id="{1BF9EBD5-881D-96AB-52C1-B62387D85B19}"/>
                </a:ext>
              </a:extLst>
            </p:cNvPr>
            <p:cNvSpPr/>
            <p:nvPr/>
          </p:nvSpPr>
          <p:spPr>
            <a:xfrm>
              <a:off x="238125" y="2921125"/>
              <a:ext cx="823875" cy="591100"/>
            </a:xfrm>
            <a:custGeom>
              <a:avLst/>
              <a:gdLst/>
              <a:ahLst/>
              <a:cxnLst/>
              <a:rect l="l" t="t" r="r" b="b"/>
              <a:pathLst>
                <a:path w="32955" h="23644" extrusionOk="0">
                  <a:moveTo>
                    <a:pt x="0" y="1"/>
                  </a:moveTo>
                  <a:lnTo>
                    <a:pt x="0" y="8583"/>
                  </a:lnTo>
                  <a:lnTo>
                    <a:pt x="0" y="22643"/>
                  </a:lnTo>
                  <a:lnTo>
                    <a:pt x="72" y="22657"/>
                  </a:lnTo>
                  <a:lnTo>
                    <a:pt x="272" y="22686"/>
                  </a:lnTo>
                  <a:lnTo>
                    <a:pt x="572" y="22714"/>
                  </a:lnTo>
                  <a:lnTo>
                    <a:pt x="973" y="22729"/>
                  </a:lnTo>
                  <a:lnTo>
                    <a:pt x="1244" y="22729"/>
                  </a:lnTo>
                  <a:lnTo>
                    <a:pt x="1516" y="22700"/>
                  </a:lnTo>
                  <a:lnTo>
                    <a:pt x="1831" y="22671"/>
                  </a:lnTo>
                  <a:lnTo>
                    <a:pt x="2160" y="22614"/>
                  </a:lnTo>
                  <a:lnTo>
                    <a:pt x="2489" y="22543"/>
                  </a:lnTo>
                  <a:lnTo>
                    <a:pt x="2846" y="22443"/>
                  </a:lnTo>
                  <a:lnTo>
                    <a:pt x="3218" y="22314"/>
                  </a:lnTo>
                  <a:lnTo>
                    <a:pt x="3590" y="22156"/>
                  </a:lnTo>
                  <a:lnTo>
                    <a:pt x="3976" y="21956"/>
                  </a:lnTo>
                  <a:lnTo>
                    <a:pt x="4362" y="21742"/>
                  </a:lnTo>
                  <a:lnTo>
                    <a:pt x="4749" y="21470"/>
                  </a:lnTo>
                  <a:lnTo>
                    <a:pt x="4935" y="21313"/>
                  </a:lnTo>
                  <a:lnTo>
                    <a:pt x="5135" y="21155"/>
                  </a:lnTo>
                  <a:lnTo>
                    <a:pt x="5321" y="20984"/>
                  </a:lnTo>
                  <a:lnTo>
                    <a:pt x="5507" y="20812"/>
                  </a:lnTo>
                  <a:lnTo>
                    <a:pt x="5707" y="20612"/>
                  </a:lnTo>
                  <a:lnTo>
                    <a:pt x="5893" y="20411"/>
                  </a:lnTo>
                  <a:lnTo>
                    <a:pt x="6079" y="20183"/>
                  </a:lnTo>
                  <a:lnTo>
                    <a:pt x="6265" y="19954"/>
                  </a:lnTo>
                  <a:lnTo>
                    <a:pt x="6436" y="19711"/>
                  </a:lnTo>
                  <a:lnTo>
                    <a:pt x="6622" y="19453"/>
                  </a:lnTo>
                  <a:lnTo>
                    <a:pt x="6894" y="19053"/>
                  </a:lnTo>
                  <a:lnTo>
                    <a:pt x="7195" y="18666"/>
                  </a:lnTo>
                  <a:lnTo>
                    <a:pt x="7509" y="18323"/>
                  </a:lnTo>
                  <a:lnTo>
                    <a:pt x="7824" y="18009"/>
                  </a:lnTo>
                  <a:lnTo>
                    <a:pt x="8167" y="17722"/>
                  </a:lnTo>
                  <a:lnTo>
                    <a:pt x="8510" y="17451"/>
                  </a:lnTo>
                  <a:lnTo>
                    <a:pt x="8854" y="17222"/>
                  </a:lnTo>
                  <a:lnTo>
                    <a:pt x="9226" y="17007"/>
                  </a:lnTo>
                  <a:lnTo>
                    <a:pt x="9583" y="16821"/>
                  </a:lnTo>
                  <a:lnTo>
                    <a:pt x="9955" y="16664"/>
                  </a:lnTo>
                  <a:lnTo>
                    <a:pt x="10341" y="16535"/>
                  </a:lnTo>
                  <a:lnTo>
                    <a:pt x="10727" y="16421"/>
                  </a:lnTo>
                  <a:lnTo>
                    <a:pt x="11114" y="16335"/>
                  </a:lnTo>
                  <a:lnTo>
                    <a:pt x="11500" y="16278"/>
                  </a:lnTo>
                  <a:lnTo>
                    <a:pt x="11886" y="16249"/>
                  </a:lnTo>
                  <a:lnTo>
                    <a:pt x="12272" y="16235"/>
                  </a:lnTo>
                  <a:lnTo>
                    <a:pt x="12687" y="16249"/>
                  </a:lnTo>
                  <a:lnTo>
                    <a:pt x="13087" y="16278"/>
                  </a:lnTo>
                  <a:lnTo>
                    <a:pt x="13502" y="16349"/>
                  </a:lnTo>
                  <a:lnTo>
                    <a:pt x="13903" y="16450"/>
                  </a:lnTo>
                  <a:lnTo>
                    <a:pt x="14303" y="16564"/>
                  </a:lnTo>
                  <a:lnTo>
                    <a:pt x="14689" y="16707"/>
                  </a:lnTo>
                  <a:lnTo>
                    <a:pt x="15061" y="16879"/>
                  </a:lnTo>
                  <a:lnTo>
                    <a:pt x="15433" y="17065"/>
                  </a:lnTo>
                  <a:lnTo>
                    <a:pt x="15791" y="17279"/>
                  </a:lnTo>
                  <a:lnTo>
                    <a:pt x="16120" y="17522"/>
                  </a:lnTo>
                  <a:lnTo>
                    <a:pt x="16449" y="17794"/>
                  </a:lnTo>
                  <a:lnTo>
                    <a:pt x="16763" y="18080"/>
                  </a:lnTo>
                  <a:lnTo>
                    <a:pt x="17049" y="18380"/>
                  </a:lnTo>
                  <a:lnTo>
                    <a:pt x="17336" y="18724"/>
                  </a:lnTo>
                  <a:lnTo>
                    <a:pt x="17579" y="19067"/>
                  </a:lnTo>
                  <a:lnTo>
                    <a:pt x="17822" y="19453"/>
                  </a:lnTo>
                  <a:lnTo>
                    <a:pt x="17979" y="19711"/>
                  </a:lnTo>
                  <a:lnTo>
                    <a:pt x="18137" y="19954"/>
                  </a:lnTo>
                  <a:lnTo>
                    <a:pt x="18294" y="20197"/>
                  </a:lnTo>
                  <a:lnTo>
                    <a:pt x="18465" y="20426"/>
                  </a:lnTo>
                  <a:lnTo>
                    <a:pt x="18651" y="20655"/>
                  </a:lnTo>
                  <a:lnTo>
                    <a:pt x="18837" y="20869"/>
                  </a:lnTo>
                  <a:lnTo>
                    <a:pt x="19023" y="21084"/>
                  </a:lnTo>
                  <a:lnTo>
                    <a:pt x="19209" y="21284"/>
                  </a:lnTo>
                  <a:lnTo>
                    <a:pt x="19409" y="21470"/>
                  </a:lnTo>
                  <a:lnTo>
                    <a:pt x="19610" y="21656"/>
                  </a:lnTo>
                  <a:lnTo>
                    <a:pt x="19810" y="21827"/>
                  </a:lnTo>
                  <a:lnTo>
                    <a:pt x="20025" y="21999"/>
                  </a:lnTo>
                  <a:lnTo>
                    <a:pt x="20239" y="22156"/>
                  </a:lnTo>
                  <a:lnTo>
                    <a:pt x="20454" y="22314"/>
                  </a:lnTo>
                  <a:lnTo>
                    <a:pt x="20682" y="22457"/>
                  </a:lnTo>
                  <a:lnTo>
                    <a:pt x="20897" y="22586"/>
                  </a:lnTo>
                  <a:lnTo>
                    <a:pt x="21355" y="22843"/>
                  </a:lnTo>
                  <a:lnTo>
                    <a:pt x="21827" y="23058"/>
                  </a:lnTo>
                  <a:lnTo>
                    <a:pt x="22299" y="23229"/>
                  </a:lnTo>
                  <a:lnTo>
                    <a:pt x="22771" y="23387"/>
                  </a:lnTo>
                  <a:lnTo>
                    <a:pt x="23257" y="23501"/>
                  </a:lnTo>
                  <a:lnTo>
                    <a:pt x="23743" y="23587"/>
                  </a:lnTo>
                  <a:lnTo>
                    <a:pt x="24230" y="23630"/>
                  </a:lnTo>
                  <a:lnTo>
                    <a:pt x="24716" y="23644"/>
                  </a:lnTo>
                  <a:lnTo>
                    <a:pt x="25045" y="23644"/>
                  </a:lnTo>
                  <a:lnTo>
                    <a:pt x="25374" y="23615"/>
                  </a:lnTo>
                  <a:lnTo>
                    <a:pt x="25689" y="23587"/>
                  </a:lnTo>
                  <a:lnTo>
                    <a:pt x="26003" y="23530"/>
                  </a:lnTo>
                  <a:lnTo>
                    <a:pt x="26318" y="23458"/>
                  </a:lnTo>
                  <a:lnTo>
                    <a:pt x="26633" y="23387"/>
                  </a:lnTo>
                  <a:lnTo>
                    <a:pt x="26933" y="23286"/>
                  </a:lnTo>
                  <a:lnTo>
                    <a:pt x="27233" y="23172"/>
                  </a:lnTo>
                  <a:lnTo>
                    <a:pt x="27534" y="23043"/>
                  </a:lnTo>
                  <a:lnTo>
                    <a:pt x="27820" y="22900"/>
                  </a:lnTo>
                  <a:lnTo>
                    <a:pt x="28106" y="22743"/>
                  </a:lnTo>
                  <a:lnTo>
                    <a:pt x="28378" y="22571"/>
                  </a:lnTo>
                  <a:lnTo>
                    <a:pt x="28649" y="22385"/>
                  </a:lnTo>
                  <a:lnTo>
                    <a:pt x="28907" y="22185"/>
                  </a:lnTo>
                  <a:lnTo>
                    <a:pt x="29164" y="21971"/>
                  </a:lnTo>
                  <a:lnTo>
                    <a:pt x="29407" y="21742"/>
                  </a:lnTo>
                  <a:lnTo>
                    <a:pt x="30137" y="20998"/>
                  </a:lnTo>
                  <a:lnTo>
                    <a:pt x="31095" y="19982"/>
                  </a:lnTo>
                  <a:lnTo>
                    <a:pt x="31567" y="19482"/>
                  </a:lnTo>
                  <a:lnTo>
                    <a:pt x="32039" y="18995"/>
                  </a:lnTo>
                  <a:lnTo>
                    <a:pt x="32497" y="18538"/>
                  </a:lnTo>
                  <a:lnTo>
                    <a:pt x="32955" y="18109"/>
                  </a:lnTo>
                  <a:lnTo>
                    <a:pt x="32955" y="1"/>
                  </a:lnTo>
                  <a:close/>
                </a:path>
              </a:pathLst>
            </a:custGeom>
            <a:solidFill>
              <a:srgbClr val="EB5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740;p18">
              <a:extLst>
                <a:ext uri="{FF2B5EF4-FFF2-40B4-BE49-F238E27FC236}">
                  <a16:creationId xmlns:a16="http://schemas.microsoft.com/office/drawing/2014/main" id="{FDBE7FA3-D76E-9625-7BCE-364FE2DB9818}"/>
                </a:ext>
              </a:extLst>
            </p:cNvPr>
            <p:cNvSpPr/>
            <p:nvPr/>
          </p:nvSpPr>
          <p:spPr>
            <a:xfrm>
              <a:off x="238125" y="2921125"/>
              <a:ext cx="823875" cy="591100"/>
            </a:xfrm>
            <a:custGeom>
              <a:avLst/>
              <a:gdLst/>
              <a:ahLst/>
              <a:cxnLst/>
              <a:rect l="l" t="t" r="r" b="b"/>
              <a:pathLst>
                <a:path w="32955" h="23644" fill="none" extrusionOk="0">
                  <a:moveTo>
                    <a:pt x="32955" y="1"/>
                  </a:moveTo>
                  <a:lnTo>
                    <a:pt x="28335" y="1"/>
                  </a:lnTo>
                  <a:lnTo>
                    <a:pt x="21069" y="1"/>
                  </a:lnTo>
                  <a:lnTo>
                    <a:pt x="0" y="1"/>
                  </a:lnTo>
                  <a:lnTo>
                    <a:pt x="0" y="8583"/>
                  </a:lnTo>
                  <a:lnTo>
                    <a:pt x="0" y="22643"/>
                  </a:lnTo>
                  <a:lnTo>
                    <a:pt x="0" y="22643"/>
                  </a:lnTo>
                  <a:lnTo>
                    <a:pt x="72" y="22657"/>
                  </a:lnTo>
                  <a:lnTo>
                    <a:pt x="272" y="22686"/>
                  </a:lnTo>
                  <a:lnTo>
                    <a:pt x="572" y="22714"/>
                  </a:lnTo>
                  <a:lnTo>
                    <a:pt x="973" y="22729"/>
                  </a:lnTo>
                  <a:lnTo>
                    <a:pt x="973" y="22729"/>
                  </a:lnTo>
                  <a:lnTo>
                    <a:pt x="1244" y="22729"/>
                  </a:lnTo>
                  <a:lnTo>
                    <a:pt x="1516" y="22700"/>
                  </a:lnTo>
                  <a:lnTo>
                    <a:pt x="1831" y="22671"/>
                  </a:lnTo>
                  <a:lnTo>
                    <a:pt x="2160" y="22614"/>
                  </a:lnTo>
                  <a:lnTo>
                    <a:pt x="2489" y="22543"/>
                  </a:lnTo>
                  <a:lnTo>
                    <a:pt x="2846" y="22443"/>
                  </a:lnTo>
                  <a:lnTo>
                    <a:pt x="3218" y="22314"/>
                  </a:lnTo>
                  <a:lnTo>
                    <a:pt x="3590" y="22156"/>
                  </a:lnTo>
                  <a:lnTo>
                    <a:pt x="3976" y="21956"/>
                  </a:lnTo>
                  <a:lnTo>
                    <a:pt x="4362" y="21742"/>
                  </a:lnTo>
                  <a:lnTo>
                    <a:pt x="4749" y="21470"/>
                  </a:lnTo>
                  <a:lnTo>
                    <a:pt x="4935" y="21313"/>
                  </a:lnTo>
                  <a:lnTo>
                    <a:pt x="5135" y="21155"/>
                  </a:lnTo>
                  <a:lnTo>
                    <a:pt x="5321" y="20984"/>
                  </a:lnTo>
                  <a:lnTo>
                    <a:pt x="5507" y="20812"/>
                  </a:lnTo>
                  <a:lnTo>
                    <a:pt x="5707" y="20612"/>
                  </a:lnTo>
                  <a:lnTo>
                    <a:pt x="5893" y="20411"/>
                  </a:lnTo>
                  <a:lnTo>
                    <a:pt x="6079" y="20183"/>
                  </a:lnTo>
                  <a:lnTo>
                    <a:pt x="6265" y="19954"/>
                  </a:lnTo>
                  <a:lnTo>
                    <a:pt x="6436" y="19711"/>
                  </a:lnTo>
                  <a:lnTo>
                    <a:pt x="6622" y="19453"/>
                  </a:lnTo>
                  <a:lnTo>
                    <a:pt x="6622" y="19453"/>
                  </a:lnTo>
                  <a:lnTo>
                    <a:pt x="6894" y="19053"/>
                  </a:lnTo>
                  <a:lnTo>
                    <a:pt x="7195" y="18666"/>
                  </a:lnTo>
                  <a:lnTo>
                    <a:pt x="7509" y="18323"/>
                  </a:lnTo>
                  <a:lnTo>
                    <a:pt x="7824" y="18009"/>
                  </a:lnTo>
                  <a:lnTo>
                    <a:pt x="8167" y="17722"/>
                  </a:lnTo>
                  <a:lnTo>
                    <a:pt x="8510" y="17451"/>
                  </a:lnTo>
                  <a:lnTo>
                    <a:pt x="8854" y="17222"/>
                  </a:lnTo>
                  <a:lnTo>
                    <a:pt x="9226" y="17007"/>
                  </a:lnTo>
                  <a:lnTo>
                    <a:pt x="9583" y="16821"/>
                  </a:lnTo>
                  <a:lnTo>
                    <a:pt x="9955" y="16664"/>
                  </a:lnTo>
                  <a:lnTo>
                    <a:pt x="10341" y="16535"/>
                  </a:lnTo>
                  <a:lnTo>
                    <a:pt x="10727" y="16421"/>
                  </a:lnTo>
                  <a:lnTo>
                    <a:pt x="11114" y="16335"/>
                  </a:lnTo>
                  <a:lnTo>
                    <a:pt x="11500" y="16278"/>
                  </a:lnTo>
                  <a:lnTo>
                    <a:pt x="11886" y="16249"/>
                  </a:lnTo>
                  <a:lnTo>
                    <a:pt x="12272" y="16235"/>
                  </a:lnTo>
                  <a:lnTo>
                    <a:pt x="12272" y="16235"/>
                  </a:lnTo>
                  <a:lnTo>
                    <a:pt x="12687" y="16249"/>
                  </a:lnTo>
                  <a:lnTo>
                    <a:pt x="13087" y="16278"/>
                  </a:lnTo>
                  <a:lnTo>
                    <a:pt x="13502" y="16349"/>
                  </a:lnTo>
                  <a:lnTo>
                    <a:pt x="13903" y="16450"/>
                  </a:lnTo>
                  <a:lnTo>
                    <a:pt x="14303" y="16564"/>
                  </a:lnTo>
                  <a:lnTo>
                    <a:pt x="14689" y="16707"/>
                  </a:lnTo>
                  <a:lnTo>
                    <a:pt x="15061" y="16879"/>
                  </a:lnTo>
                  <a:lnTo>
                    <a:pt x="15433" y="17065"/>
                  </a:lnTo>
                  <a:lnTo>
                    <a:pt x="15791" y="17279"/>
                  </a:lnTo>
                  <a:lnTo>
                    <a:pt x="16120" y="17522"/>
                  </a:lnTo>
                  <a:lnTo>
                    <a:pt x="16449" y="17794"/>
                  </a:lnTo>
                  <a:lnTo>
                    <a:pt x="16763" y="18080"/>
                  </a:lnTo>
                  <a:lnTo>
                    <a:pt x="17049" y="18380"/>
                  </a:lnTo>
                  <a:lnTo>
                    <a:pt x="17336" y="18724"/>
                  </a:lnTo>
                  <a:lnTo>
                    <a:pt x="17579" y="19067"/>
                  </a:lnTo>
                  <a:lnTo>
                    <a:pt x="17822" y="19453"/>
                  </a:lnTo>
                  <a:lnTo>
                    <a:pt x="17822" y="19453"/>
                  </a:lnTo>
                  <a:lnTo>
                    <a:pt x="17979" y="19711"/>
                  </a:lnTo>
                  <a:lnTo>
                    <a:pt x="18137" y="19954"/>
                  </a:lnTo>
                  <a:lnTo>
                    <a:pt x="18294" y="20197"/>
                  </a:lnTo>
                  <a:lnTo>
                    <a:pt x="18465" y="20426"/>
                  </a:lnTo>
                  <a:lnTo>
                    <a:pt x="18651" y="20655"/>
                  </a:lnTo>
                  <a:lnTo>
                    <a:pt x="18837" y="20869"/>
                  </a:lnTo>
                  <a:lnTo>
                    <a:pt x="19023" y="21084"/>
                  </a:lnTo>
                  <a:lnTo>
                    <a:pt x="19209" y="21284"/>
                  </a:lnTo>
                  <a:lnTo>
                    <a:pt x="19409" y="21470"/>
                  </a:lnTo>
                  <a:lnTo>
                    <a:pt x="19610" y="21656"/>
                  </a:lnTo>
                  <a:lnTo>
                    <a:pt x="19810" y="21827"/>
                  </a:lnTo>
                  <a:lnTo>
                    <a:pt x="20025" y="21999"/>
                  </a:lnTo>
                  <a:lnTo>
                    <a:pt x="20239" y="22156"/>
                  </a:lnTo>
                  <a:lnTo>
                    <a:pt x="20454" y="22314"/>
                  </a:lnTo>
                  <a:lnTo>
                    <a:pt x="20682" y="22457"/>
                  </a:lnTo>
                  <a:lnTo>
                    <a:pt x="20897" y="22586"/>
                  </a:lnTo>
                  <a:lnTo>
                    <a:pt x="21355" y="22843"/>
                  </a:lnTo>
                  <a:lnTo>
                    <a:pt x="21827" y="23058"/>
                  </a:lnTo>
                  <a:lnTo>
                    <a:pt x="22299" y="23229"/>
                  </a:lnTo>
                  <a:lnTo>
                    <a:pt x="22771" y="23387"/>
                  </a:lnTo>
                  <a:lnTo>
                    <a:pt x="23257" y="23501"/>
                  </a:lnTo>
                  <a:lnTo>
                    <a:pt x="23743" y="23587"/>
                  </a:lnTo>
                  <a:lnTo>
                    <a:pt x="24230" y="23630"/>
                  </a:lnTo>
                  <a:lnTo>
                    <a:pt x="24716" y="23644"/>
                  </a:lnTo>
                  <a:lnTo>
                    <a:pt x="24716" y="23644"/>
                  </a:lnTo>
                  <a:lnTo>
                    <a:pt x="25045" y="23644"/>
                  </a:lnTo>
                  <a:lnTo>
                    <a:pt x="25374" y="23615"/>
                  </a:lnTo>
                  <a:lnTo>
                    <a:pt x="25689" y="23587"/>
                  </a:lnTo>
                  <a:lnTo>
                    <a:pt x="26003" y="23530"/>
                  </a:lnTo>
                  <a:lnTo>
                    <a:pt x="26318" y="23458"/>
                  </a:lnTo>
                  <a:lnTo>
                    <a:pt x="26633" y="23387"/>
                  </a:lnTo>
                  <a:lnTo>
                    <a:pt x="26933" y="23286"/>
                  </a:lnTo>
                  <a:lnTo>
                    <a:pt x="27233" y="23172"/>
                  </a:lnTo>
                  <a:lnTo>
                    <a:pt x="27534" y="23043"/>
                  </a:lnTo>
                  <a:lnTo>
                    <a:pt x="27820" y="22900"/>
                  </a:lnTo>
                  <a:lnTo>
                    <a:pt x="28106" y="22743"/>
                  </a:lnTo>
                  <a:lnTo>
                    <a:pt x="28378" y="22571"/>
                  </a:lnTo>
                  <a:lnTo>
                    <a:pt x="28649" y="22385"/>
                  </a:lnTo>
                  <a:lnTo>
                    <a:pt x="28907" y="22185"/>
                  </a:lnTo>
                  <a:lnTo>
                    <a:pt x="29164" y="21971"/>
                  </a:lnTo>
                  <a:lnTo>
                    <a:pt x="29407" y="21742"/>
                  </a:lnTo>
                  <a:lnTo>
                    <a:pt x="30137" y="20998"/>
                  </a:lnTo>
                  <a:lnTo>
                    <a:pt x="30137" y="20998"/>
                  </a:lnTo>
                  <a:lnTo>
                    <a:pt x="31095" y="19982"/>
                  </a:lnTo>
                  <a:lnTo>
                    <a:pt x="31095" y="19982"/>
                  </a:lnTo>
                  <a:lnTo>
                    <a:pt x="31567" y="19482"/>
                  </a:lnTo>
                  <a:lnTo>
                    <a:pt x="32039" y="18995"/>
                  </a:lnTo>
                  <a:lnTo>
                    <a:pt x="32497" y="18538"/>
                  </a:lnTo>
                  <a:lnTo>
                    <a:pt x="32955" y="18109"/>
                  </a:lnTo>
                  <a:lnTo>
                    <a:pt x="329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3" name="Google Shape;706;p18">
            <a:extLst>
              <a:ext uri="{FF2B5EF4-FFF2-40B4-BE49-F238E27FC236}">
                <a16:creationId xmlns:a16="http://schemas.microsoft.com/office/drawing/2014/main" id="{DC1B6695-A63E-891C-3F34-C3CF51570690}"/>
              </a:ext>
            </a:extLst>
          </p:cNvPr>
          <p:cNvSpPr/>
          <p:nvPr/>
        </p:nvSpPr>
        <p:spPr>
          <a:xfrm>
            <a:off x="8569889" y="672962"/>
            <a:ext cx="471111" cy="180979"/>
          </a:xfrm>
          <a:custGeom>
            <a:avLst/>
            <a:gdLst/>
            <a:ahLst/>
            <a:cxnLst/>
            <a:rect l="l" t="t" r="r" b="b"/>
            <a:pathLst>
              <a:path w="22129" h="8855" extrusionOk="0">
                <a:moveTo>
                  <a:pt x="14075" y="1"/>
                </a:moveTo>
                <a:lnTo>
                  <a:pt x="14004" y="15"/>
                </a:lnTo>
                <a:lnTo>
                  <a:pt x="13947" y="29"/>
                </a:lnTo>
                <a:lnTo>
                  <a:pt x="13904" y="58"/>
                </a:lnTo>
                <a:lnTo>
                  <a:pt x="13818" y="130"/>
                </a:lnTo>
                <a:lnTo>
                  <a:pt x="13746" y="230"/>
                </a:lnTo>
                <a:lnTo>
                  <a:pt x="13689" y="344"/>
                </a:lnTo>
                <a:lnTo>
                  <a:pt x="13661" y="473"/>
                </a:lnTo>
                <a:lnTo>
                  <a:pt x="13632" y="616"/>
                </a:lnTo>
                <a:lnTo>
                  <a:pt x="13618" y="759"/>
                </a:lnTo>
                <a:lnTo>
                  <a:pt x="13589" y="1403"/>
                </a:lnTo>
                <a:lnTo>
                  <a:pt x="13575" y="1560"/>
                </a:lnTo>
                <a:lnTo>
                  <a:pt x="13546" y="1703"/>
                </a:lnTo>
                <a:lnTo>
                  <a:pt x="13518" y="1832"/>
                </a:lnTo>
                <a:lnTo>
                  <a:pt x="13460" y="1932"/>
                </a:lnTo>
                <a:lnTo>
                  <a:pt x="13403" y="2032"/>
                </a:lnTo>
                <a:lnTo>
                  <a:pt x="13346" y="2089"/>
                </a:lnTo>
                <a:lnTo>
                  <a:pt x="13289" y="2132"/>
                </a:lnTo>
                <a:lnTo>
                  <a:pt x="13231" y="2146"/>
                </a:lnTo>
                <a:lnTo>
                  <a:pt x="13160" y="2146"/>
                </a:lnTo>
                <a:lnTo>
                  <a:pt x="13103" y="2132"/>
                </a:lnTo>
                <a:lnTo>
                  <a:pt x="13046" y="2089"/>
                </a:lnTo>
                <a:lnTo>
                  <a:pt x="12974" y="2032"/>
                </a:lnTo>
                <a:lnTo>
                  <a:pt x="12845" y="1875"/>
                </a:lnTo>
                <a:lnTo>
                  <a:pt x="12688" y="1660"/>
                </a:lnTo>
                <a:lnTo>
                  <a:pt x="12531" y="1403"/>
                </a:lnTo>
                <a:lnTo>
                  <a:pt x="12359" y="1116"/>
                </a:lnTo>
                <a:lnTo>
                  <a:pt x="12273" y="973"/>
                </a:lnTo>
                <a:lnTo>
                  <a:pt x="12187" y="845"/>
                </a:lnTo>
                <a:lnTo>
                  <a:pt x="12102" y="759"/>
                </a:lnTo>
                <a:lnTo>
                  <a:pt x="12016" y="687"/>
                </a:lnTo>
                <a:lnTo>
                  <a:pt x="11930" y="630"/>
                </a:lnTo>
                <a:lnTo>
                  <a:pt x="11858" y="602"/>
                </a:lnTo>
                <a:lnTo>
                  <a:pt x="11773" y="602"/>
                </a:lnTo>
                <a:lnTo>
                  <a:pt x="11715" y="616"/>
                </a:lnTo>
                <a:lnTo>
                  <a:pt x="11644" y="644"/>
                </a:lnTo>
                <a:lnTo>
                  <a:pt x="11587" y="687"/>
                </a:lnTo>
                <a:lnTo>
                  <a:pt x="11544" y="745"/>
                </a:lnTo>
                <a:lnTo>
                  <a:pt x="11501" y="816"/>
                </a:lnTo>
                <a:lnTo>
                  <a:pt x="11458" y="902"/>
                </a:lnTo>
                <a:lnTo>
                  <a:pt x="11429" y="1002"/>
                </a:lnTo>
                <a:lnTo>
                  <a:pt x="11415" y="1116"/>
                </a:lnTo>
                <a:lnTo>
                  <a:pt x="11415" y="1245"/>
                </a:lnTo>
                <a:lnTo>
                  <a:pt x="11401" y="1860"/>
                </a:lnTo>
                <a:lnTo>
                  <a:pt x="11386" y="2218"/>
                </a:lnTo>
                <a:lnTo>
                  <a:pt x="11343" y="2575"/>
                </a:lnTo>
                <a:lnTo>
                  <a:pt x="11315" y="2747"/>
                </a:lnTo>
                <a:lnTo>
                  <a:pt x="11272" y="2919"/>
                </a:lnTo>
                <a:lnTo>
                  <a:pt x="11229" y="3076"/>
                </a:lnTo>
                <a:lnTo>
                  <a:pt x="11186" y="3219"/>
                </a:lnTo>
                <a:lnTo>
                  <a:pt x="11115" y="3348"/>
                </a:lnTo>
                <a:lnTo>
                  <a:pt x="11043" y="3462"/>
                </a:lnTo>
                <a:lnTo>
                  <a:pt x="10957" y="3562"/>
                </a:lnTo>
                <a:lnTo>
                  <a:pt x="10857" y="3634"/>
                </a:lnTo>
                <a:lnTo>
                  <a:pt x="10757" y="3677"/>
                </a:lnTo>
                <a:lnTo>
                  <a:pt x="10657" y="3705"/>
                </a:lnTo>
                <a:lnTo>
                  <a:pt x="10557" y="3720"/>
                </a:lnTo>
                <a:lnTo>
                  <a:pt x="10471" y="3705"/>
                </a:lnTo>
                <a:lnTo>
                  <a:pt x="10385" y="3691"/>
                </a:lnTo>
                <a:lnTo>
                  <a:pt x="10299" y="3648"/>
                </a:lnTo>
                <a:lnTo>
                  <a:pt x="10228" y="3605"/>
                </a:lnTo>
                <a:lnTo>
                  <a:pt x="10156" y="3548"/>
                </a:lnTo>
                <a:lnTo>
                  <a:pt x="10099" y="3476"/>
                </a:lnTo>
                <a:lnTo>
                  <a:pt x="10056" y="3405"/>
                </a:lnTo>
                <a:lnTo>
                  <a:pt x="10013" y="3319"/>
                </a:lnTo>
                <a:lnTo>
                  <a:pt x="9985" y="3233"/>
                </a:lnTo>
                <a:lnTo>
                  <a:pt x="9970" y="3147"/>
                </a:lnTo>
                <a:lnTo>
                  <a:pt x="9970" y="3062"/>
                </a:lnTo>
                <a:lnTo>
                  <a:pt x="9970" y="2962"/>
                </a:lnTo>
                <a:lnTo>
                  <a:pt x="9999" y="2876"/>
                </a:lnTo>
                <a:lnTo>
                  <a:pt x="10085" y="2590"/>
                </a:lnTo>
                <a:lnTo>
                  <a:pt x="10113" y="2361"/>
                </a:lnTo>
                <a:lnTo>
                  <a:pt x="10128" y="2246"/>
                </a:lnTo>
                <a:lnTo>
                  <a:pt x="10113" y="2146"/>
                </a:lnTo>
                <a:lnTo>
                  <a:pt x="10113" y="2060"/>
                </a:lnTo>
                <a:lnTo>
                  <a:pt x="10085" y="1989"/>
                </a:lnTo>
                <a:lnTo>
                  <a:pt x="10070" y="1917"/>
                </a:lnTo>
                <a:lnTo>
                  <a:pt x="10028" y="1846"/>
                </a:lnTo>
                <a:lnTo>
                  <a:pt x="9999" y="1789"/>
                </a:lnTo>
                <a:lnTo>
                  <a:pt x="9956" y="1746"/>
                </a:lnTo>
                <a:lnTo>
                  <a:pt x="9856" y="1660"/>
                </a:lnTo>
                <a:lnTo>
                  <a:pt x="9741" y="1603"/>
                </a:lnTo>
                <a:lnTo>
                  <a:pt x="9627" y="1574"/>
                </a:lnTo>
                <a:lnTo>
                  <a:pt x="9498" y="1560"/>
                </a:lnTo>
                <a:lnTo>
                  <a:pt x="9370" y="1560"/>
                </a:lnTo>
                <a:lnTo>
                  <a:pt x="9241" y="1588"/>
                </a:lnTo>
                <a:lnTo>
                  <a:pt x="9126" y="1617"/>
                </a:lnTo>
                <a:lnTo>
                  <a:pt x="9012" y="1660"/>
                </a:lnTo>
                <a:lnTo>
                  <a:pt x="8926" y="1703"/>
                </a:lnTo>
                <a:lnTo>
                  <a:pt x="8869" y="1760"/>
                </a:lnTo>
                <a:lnTo>
                  <a:pt x="8769" y="1860"/>
                </a:lnTo>
                <a:lnTo>
                  <a:pt x="8683" y="1989"/>
                </a:lnTo>
                <a:lnTo>
                  <a:pt x="8597" y="2132"/>
                </a:lnTo>
                <a:lnTo>
                  <a:pt x="8540" y="2275"/>
                </a:lnTo>
                <a:lnTo>
                  <a:pt x="8411" y="2575"/>
                </a:lnTo>
                <a:lnTo>
                  <a:pt x="8311" y="2876"/>
                </a:lnTo>
                <a:lnTo>
                  <a:pt x="8211" y="3147"/>
                </a:lnTo>
                <a:lnTo>
                  <a:pt x="8168" y="3262"/>
                </a:lnTo>
                <a:lnTo>
                  <a:pt x="8111" y="3362"/>
                </a:lnTo>
                <a:lnTo>
                  <a:pt x="8054" y="3448"/>
                </a:lnTo>
                <a:lnTo>
                  <a:pt x="7996" y="3519"/>
                </a:lnTo>
                <a:lnTo>
                  <a:pt x="7925" y="3562"/>
                </a:lnTo>
                <a:lnTo>
                  <a:pt x="7839" y="3577"/>
                </a:lnTo>
                <a:lnTo>
                  <a:pt x="7768" y="3562"/>
                </a:lnTo>
                <a:lnTo>
                  <a:pt x="7696" y="3548"/>
                </a:lnTo>
                <a:lnTo>
                  <a:pt x="7625" y="3519"/>
                </a:lnTo>
                <a:lnTo>
                  <a:pt x="7582" y="3476"/>
                </a:lnTo>
                <a:lnTo>
                  <a:pt x="7524" y="3434"/>
                </a:lnTo>
                <a:lnTo>
                  <a:pt x="7482" y="3362"/>
                </a:lnTo>
                <a:lnTo>
                  <a:pt x="7424" y="3205"/>
                </a:lnTo>
                <a:lnTo>
                  <a:pt x="7353" y="3004"/>
                </a:lnTo>
                <a:lnTo>
                  <a:pt x="7296" y="2761"/>
                </a:lnTo>
                <a:lnTo>
                  <a:pt x="7167" y="2146"/>
                </a:lnTo>
                <a:lnTo>
                  <a:pt x="7110" y="1917"/>
                </a:lnTo>
                <a:lnTo>
                  <a:pt x="7095" y="1703"/>
                </a:lnTo>
                <a:lnTo>
                  <a:pt x="7067" y="1517"/>
                </a:lnTo>
                <a:lnTo>
                  <a:pt x="7038" y="1431"/>
                </a:lnTo>
                <a:lnTo>
                  <a:pt x="7010" y="1360"/>
                </a:lnTo>
                <a:lnTo>
                  <a:pt x="6967" y="1288"/>
                </a:lnTo>
                <a:lnTo>
                  <a:pt x="6909" y="1231"/>
                </a:lnTo>
                <a:lnTo>
                  <a:pt x="6838" y="1174"/>
                </a:lnTo>
                <a:lnTo>
                  <a:pt x="6738" y="1131"/>
                </a:lnTo>
                <a:lnTo>
                  <a:pt x="6623" y="1102"/>
                </a:lnTo>
                <a:lnTo>
                  <a:pt x="6480" y="1074"/>
                </a:lnTo>
                <a:lnTo>
                  <a:pt x="6309" y="1059"/>
                </a:lnTo>
                <a:lnTo>
                  <a:pt x="6094" y="1059"/>
                </a:lnTo>
                <a:lnTo>
                  <a:pt x="5894" y="1074"/>
                </a:lnTo>
                <a:lnTo>
                  <a:pt x="5722" y="1116"/>
                </a:lnTo>
                <a:lnTo>
                  <a:pt x="5579" y="1174"/>
                </a:lnTo>
                <a:lnTo>
                  <a:pt x="5465" y="1259"/>
                </a:lnTo>
                <a:lnTo>
                  <a:pt x="5379" y="1374"/>
                </a:lnTo>
                <a:lnTo>
                  <a:pt x="5307" y="1488"/>
                </a:lnTo>
                <a:lnTo>
                  <a:pt x="5265" y="1617"/>
                </a:lnTo>
                <a:lnTo>
                  <a:pt x="5222" y="1760"/>
                </a:lnTo>
                <a:lnTo>
                  <a:pt x="5179" y="2060"/>
                </a:lnTo>
                <a:lnTo>
                  <a:pt x="5136" y="2361"/>
                </a:lnTo>
                <a:lnTo>
                  <a:pt x="5122" y="2504"/>
                </a:lnTo>
                <a:lnTo>
                  <a:pt x="5093" y="2633"/>
                </a:lnTo>
                <a:lnTo>
                  <a:pt x="5050" y="2761"/>
                </a:lnTo>
                <a:lnTo>
                  <a:pt x="5007" y="2876"/>
                </a:lnTo>
                <a:lnTo>
                  <a:pt x="4936" y="2962"/>
                </a:lnTo>
                <a:lnTo>
                  <a:pt x="4878" y="3019"/>
                </a:lnTo>
                <a:lnTo>
                  <a:pt x="4807" y="3047"/>
                </a:lnTo>
                <a:lnTo>
                  <a:pt x="4735" y="3062"/>
                </a:lnTo>
                <a:lnTo>
                  <a:pt x="4650" y="3033"/>
                </a:lnTo>
                <a:lnTo>
                  <a:pt x="4578" y="2990"/>
                </a:lnTo>
                <a:lnTo>
                  <a:pt x="4506" y="2919"/>
                </a:lnTo>
                <a:lnTo>
                  <a:pt x="4421" y="2833"/>
                </a:lnTo>
                <a:lnTo>
                  <a:pt x="4349" y="2733"/>
                </a:lnTo>
                <a:lnTo>
                  <a:pt x="4278" y="2604"/>
                </a:lnTo>
                <a:lnTo>
                  <a:pt x="4206" y="2475"/>
                </a:lnTo>
                <a:lnTo>
                  <a:pt x="4149" y="2318"/>
                </a:lnTo>
                <a:lnTo>
                  <a:pt x="4077" y="2146"/>
                </a:lnTo>
                <a:lnTo>
                  <a:pt x="4020" y="1975"/>
                </a:lnTo>
                <a:lnTo>
                  <a:pt x="3977" y="1789"/>
                </a:lnTo>
                <a:lnTo>
                  <a:pt x="3934" y="1603"/>
                </a:lnTo>
                <a:lnTo>
                  <a:pt x="3906" y="1474"/>
                </a:lnTo>
                <a:lnTo>
                  <a:pt x="3863" y="1374"/>
                </a:lnTo>
                <a:lnTo>
                  <a:pt x="3820" y="1259"/>
                </a:lnTo>
                <a:lnTo>
                  <a:pt x="3777" y="1174"/>
                </a:lnTo>
                <a:lnTo>
                  <a:pt x="3720" y="1088"/>
                </a:lnTo>
                <a:lnTo>
                  <a:pt x="3648" y="1002"/>
                </a:lnTo>
                <a:lnTo>
                  <a:pt x="3577" y="945"/>
                </a:lnTo>
                <a:lnTo>
                  <a:pt x="3491" y="888"/>
                </a:lnTo>
                <a:lnTo>
                  <a:pt x="3405" y="845"/>
                </a:lnTo>
                <a:lnTo>
                  <a:pt x="3319" y="816"/>
                </a:lnTo>
                <a:lnTo>
                  <a:pt x="3219" y="802"/>
                </a:lnTo>
                <a:lnTo>
                  <a:pt x="3105" y="802"/>
                </a:lnTo>
                <a:lnTo>
                  <a:pt x="3005" y="816"/>
                </a:lnTo>
                <a:lnTo>
                  <a:pt x="2876" y="845"/>
                </a:lnTo>
                <a:lnTo>
                  <a:pt x="2761" y="888"/>
                </a:lnTo>
                <a:lnTo>
                  <a:pt x="2633" y="959"/>
                </a:lnTo>
                <a:lnTo>
                  <a:pt x="2518" y="1045"/>
                </a:lnTo>
                <a:lnTo>
                  <a:pt x="2433" y="1145"/>
                </a:lnTo>
                <a:lnTo>
                  <a:pt x="2375" y="1245"/>
                </a:lnTo>
                <a:lnTo>
                  <a:pt x="2332" y="1374"/>
                </a:lnTo>
                <a:lnTo>
                  <a:pt x="2304" y="1503"/>
                </a:lnTo>
                <a:lnTo>
                  <a:pt x="2304" y="1631"/>
                </a:lnTo>
                <a:lnTo>
                  <a:pt x="2318" y="1917"/>
                </a:lnTo>
                <a:lnTo>
                  <a:pt x="2347" y="2232"/>
                </a:lnTo>
                <a:lnTo>
                  <a:pt x="2361" y="2389"/>
                </a:lnTo>
                <a:lnTo>
                  <a:pt x="2361" y="2532"/>
                </a:lnTo>
                <a:lnTo>
                  <a:pt x="2347" y="2690"/>
                </a:lnTo>
                <a:lnTo>
                  <a:pt x="2332" y="2833"/>
                </a:lnTo>
                <a:lnTo>
                  <a:pt x="2289" y="2976"/>
                </a:lnTo>
                <a:lnTo>
                  <a:pt x="2218" y="3119"/>
                </a:lnTo>
                <a:lnTo>
                  <a:pt x="2175" y="3176"/>
                </a:lnTo>
                <a:lnTo>
                  <a:pt x="2132" y="3219"/>
                </a:lnTo>
                <a:lnTo>
                  <a:pt x="2089" y="3262"/>
                </a:lnTo>
                <a:lnTo>
                  <a:pt x="2032" y="3291"/>
                </a:lnTo>
                <a:lnTo>
                  <a:pt x="1975" y="3305"/>
                </a:lnTo>
                <a:lnTo>
                  <a:pt x="1903" y="3319"/>
                </a:lnTo>
                <a:lnTo>
                  <a:pt x="1775" y="3319"/>
                </a:lnTo>
                <a:lnTo>
                  <a:pt x="1617" y="3291"/>
                </a:lnTo>
                <a:lnTo>
                  <a:pt x="1474" y="3248"/>
                </a:lnTo>
                <a:lnTo>
                  <a:pt x="1145" y="3119"/>
                </a:lnTo>
                <a:lnTo>
                  <a:pt x="816" y="2990"/>
                </a:lnTo>
                <a:lnTo>
                  <a:pt x="659" y="2947"/>
                </a:lnTo>
                <a:lnTo>
                  <a:pt x="516" y="2919"/>
                </a:lnTo>
                <a:lnTo>
                  <a:pt x="316" y="2919"/>
                </a:lnTo>
                <a:lnTo>
                  <a:pt x="258" y="2947"/>
                </a:lnTo>
                <a:lnTo>
                  <a:pt x="201" y="2976"/>
                </a:lnTo>
                <a:lnTo>
                  <a:pt x="158" y="3004"/>
                </a:lnTo>
                <a:lnTo>
                  <a:pt x="101" y="3062"/>
                </a:lnTo>
                <a:lnTo>
                  <a:pt x="72" y="3119"/>
                </a:lnTo>
                <a:lnTo>
                  <a:pt x="30" y="3190"/>
                </a:lnTo>
                <a:lnTo>
                  <a:pt x="15" y="3262"/>
                </a:lnTo>
                <a:lnTo>
                  <a:pt x="1" y="3348"/>
                </a:lnTo>
                <a:lnTo>
                  <a:pt x="1" y="3434"/>
                </a:lnTo>
                <a:lnTo>
                  <a:pt x="15" y="3619"/>
                </a:lnTo>
                <a:lnTo>
                  <a:pt x="58" y="3820"/>
                </a:lnTo>
                <a:lnTo>
                  <a:pt x="130" y="4020"/>
                </a:lnTo>
                <a:lnTo>
                  <a:pt x="230" y="4235"/>
                </a:lnTo>
                <a:lnTo>
                  <a:pt x="330" y="4449"/>
                </a:lnTo>
                <a:lnTo>
                  <a:pt x="459" y="4664"/>
                </a:lnTo>
                <a:lnTo>
                  <a:pt x="702" y="5050"/>
                </a:lnTo>
                <a:lnTo>
                  <a:pt x="916" y="5364"/>
                </a:lnTo>
                <a:lnTo>
                  <a:pt x="1145" y="5665"/>
                </a:lnTo>
                <a:lnTo>
                  <a:pt x="1388" y="5779"/>
                </a:lnTo>
                <a:lnTo>
                  <a:pt x="2061" y="6051"/>
                </a:lnTo>
                <a:lnTo>
                  <a:pt x="3119" y="6466"/>
                </a:lnTo>
                <a:lnTo>
                  <a:pt x="3777" y="6695"/>
                </a:lnTo>
                <a:lnTo>
                  <a:pt x="4506" y="6952"/>
                </a:lnTo>
                <a:lnTo>
                  <a:pt x="5293" y="7210"/>
                </a:lnTo>
                <a:lnTo>
                  <a:pt x="6151" y="7467"/>
                </a:lnTo>
                <a:lnTo>
                  <a:pt x="7067" y="7724"/>
                </a:lnTo>
                <a:lnTo>
                  <a:pt x="8011" y="7982"/>
                </a:lnTo>
                <a:lnTo>
                  <a:pt x="9012" y="8211"/>
                </a:lnTo>
                <a:lnTo>
                  <a:pt x="10042" y="8411"/>
                </a:lnTo>
                <a:lnTo>
                  <a:pt x="10557" y="8511"/>
                </a:lnTo>
                <a:lnTo>
                  <a:pt x="11086" y="8597"/>
                </a:lnTo>
                <a:lnTo>
                  <a:pt x="11615" y="8683"/>
                </a:lnTo>
                <a:lnTo>
                  <a:pt x="12159" y="8754"/>
                </a:lnTo>
                <a:lnTo>
                  <a:pt x="12688" y="8797"/>
                </a:lnTo>
                <a:lnTo>
                  <a:pt x="13203" y="8840"/>
                </a:lnTo>
                <a:lnTo>
                  <a:pt x="13703" y="8854"/>
                </a:lnTo>
                <a:lnTo>
                  <a:pt x="14190" y="8854"/>
                </a:lnTo>
                <a:lnTo>
                  <a:pt x="14662" y="8840"/>
                </a:lnTo>
                <a:lnTo>
                  <a:pt x="15105" y="8797"/>
                </a:lnTo>
                <a:lnTo>
                  <a:pt x="15549" y="8754"/>
                </a:lnTo>
                <a:lnTo>
                  <a:pt x="15978" y="8697"/>
                </a:lnTo>
                <a:lnTo>
                  <a:pt x="16378" y="8626"/>
                </a:lnTo>
                <a:lnTo>
                  <a:pt x="16779" y="8540"/>
                </a:lnTo>
                <a:lnTo>
                  <a:pt x="17165" y="8440"/>
                </a:lnTo>
                <a:lnTo>
                  <a:pt x="17522" y="8325"/>
                </a:lnTo>
                <a:lnTo>
                  <a:pt x="17880" y="8211"/>
                </a:lnTo>
                <a:lnTo>
                  <a:pt x="18209" y="8096"/>
                </a:lnTo>
                <a:lnTo>
                  <a:pt x="18524" y="7968"/>
                </a:lnTo>
                <a:lnTo>
                  <a:pt x="18824" y="7825"/>
                </a:lnTo>
                <a:lnTo>
                  <a:pt x="19124" y="7682"/>
                </a:lnTo>
                <a:lnTo>
                  <a:pt x="19396" y="7539"/>
                </a:lnTo>
                <a:lnTo>
                  <a:pt x="19654" y="7395"/>
                </a:lnTo>
                <a:lnTo>
                  <a:pt x="19897" y="7238"/>
                </a:lnTo>
                <a:lnTo>
                  <a:pt x="20126" y="7095"/>
                </a:lnTo>
                <a:lnTo>
                  <a:pt x="20340" y="6938"/>
                </a:lnTo>
                <a:lnTo>
                  <a:pt x="20712" y="6637"/>
                </a:lnTo>
                <a:lnTo>
                  <a:pt x="21041" y="6351"/>
                </a:lnTo>
                <a:lnTo>
                  <a:pt x="21298" y="6080"/>
                </a:lnTo>
                <a:lnTo>
                  <a:pt x="21499" y="5836"/>
                </a:lnTo>
                <a:lnTo>
                  <a:pt x="21642" y="5636"/>
                </a:lnTo>
                <a:lnTo>
                  <a:pt x="21828" y="5264"/>
                </a:lnTo>
                <a:lnTo>
                  <a:pt x="21914" y="5078"/>
                </a:lnTo>
                <a:lnTo>
                  <a:pt x="21985" y="4907"/>
                </a:lnTo>
                <a:lnTo>
                  <a:pt x="22042" y="4735"/>
                </a:lnTo>
                <a:lnTo>
                  <a:pt x="22085" y="4563"/>
                </a:lnTo>
                <a:lnTo>
                  <a:pt x="22114" y="4392"/>
                </a:lnTo>
                <a:lnTo>
                  <a:pt x="22128" y="4235"/>
                </a:lnTo>
                <a:lnTo>
                  <a:pt x="22128" y="4077"/>
                </a:lnTo>
                <a:lnTo>
                  <a:pt x="22099" y="3934"/>
                </a:lnTo>
                <a:lnTo>
                  <a:pt x="22057" y="3791"/>
                </a:lnTo>
                <a:lnTo>
                  <a:pt x="21999" y="3662"/>
                </a:lnTo>
                <a:lnTo>
                  <a:pt x="21914" y="3548"/>
                </a:lnTo>
                <a:lnTo>
                  <a:pt x="21799" y="3434"/>
                </a:lnTo>
                <a:lnTo>
                  <a:pt x="21670" y="3319"/>
                </a:lnTo>
                <a:lnTo>
                  <a:pt x="21527" y="3233"/>
                </a:lnTo>
                <a:lnTo>
                  <a:pt x="21313" y="3133"/>
                </a:lnTo>
                <a:lnTo>
                  <a:pt x="21127" y="3062"/>
                </a:lnTo>
                <a:lnTo>
                  <a:pt x="20970" y="3033"/>
                </a:lnTo>
                <a:lnTo>
                  <a:pt x="20841" y="3033"/>
                </a:lnTo>
                <a:lnTo>
                  <a:pt x="20726" y="3047"/>
                </a:lnTo>
                <a:lnTo>
                  <a:pt x="20626" y="3090"/>
                </a:lnTo>
                <a:lnTo>
                  <a:pt x="20555" y="3133"/>
                </a:lnTo>
                <a:lnTo>
                  <a:pt x="20483" y="3205"/>
                </a:lnTo>
                <a:lnTo>
                  <a:pt x="20383" y="3333"/>
                </a:lnTo>
                <a:lnTo>
                  <a:pt x="20297" y="3448"/>
                </a:lnTo>
                <a:lnTo>
                  <a:pt x="20269" y="3491"/>
                </a:lnTo>
                <a:lnTo>
                  <a:pt x="20226" y="3519"/>
                </a:lnTo>
                <a:lnTo>
                  <a:pt x="20183" y="3519"/>
                </a:lnTo>
                <a:lnTo>
                  <a:pt x="20126" y="3491"/>
                </a:lnTo>
                <a:lnTo>
                  <a:pt x="20011" y="3391"/>
                </a:lnTo>
                <a:lnTo>
                  <a:pt x="19925" y="3305"/>
                </a:lnTo>
                <a:lnTo>
                  <a:pt x="19854" y="3219"/>
                </a:lnTo>
                <a:lnTo>
                  <a:pt x="19811" y="3147"/>
                </a:lnTo>
                <a:lnTo>
                  <a:pt x="19782" y="3076"/>
                </a:lnTo>
                <a:lnTo>
                  <a:pt x="19768" y="3019"/>
                </a:lnTo>
                <a:lnTo>
                  <a:pt x="19768" y="2890"/>
                </a:lnTo>
                <a:lnTo>
                  <a:pt x="19754" y="2804"/>
                </a:lnTo>
                <a:lnTo>
                  <a:pt x="19739" y="2761"/>
                </a:lnTo>
                <a:lnTo>
                  <a:pt x="19725" y="2718"/>
                </a:lnTo>
                <a:lnTo>
                  <a:pt x="19682" y="2690"/>
                </a:lnTo>
                <a:lnTo>
                  <a:pt x="19639" y="2661"/>
                </a:lnTo>
                <a:lnTo>
                  <a:pt x="19553" y="2647"/>
                </a:lnTo>
                <a:lnTo>
                  <a:pt x="19453" y="2618"/>
                </a:lnTo>
                <a:lnTo>
                  <a:pt x="19339" y="2618"/>
                </a:lnTo>
                <a:lnTo>
                  <a:pt x="19239" y="2633"/>
                </a:lnTo>
                <a:lnTo>
                  <a:pt x="19167" y="2647"/>
                </a:lnTo>
                <a:lnTo>
                  <a:pt x="19096" y="2690"/>
                </a:lnTo>
                <a:lnTo>
                  <a:pt x="19039" y="2747"/>
                </a:lnTo>
                <a:lnTo>
                  <a:pt x="18981" y="2804"/>
                </a:lnTo>
                <a:lnTo>
                  <a:pt x="18953" y="2876"/>
                </a:lnTo>
                <a:lnTo>
                  <a:pt x="18910" y="2962"/>
                </a:lnTo>
                <a:lnTo>
                  <a:pt x="18853" y="3133"/>
                </a:lnTo>
                <a:lnTo>
                  <a:pt x="18795" y="3319"/>
                </a:lnTo>
                <a:lnTo>
                  <a:pt x="18738" y="3505"/>
                </a:lnTo>
                <a:lnTo>
                  <a:pt x="18695" y="3591"/>
                </a:lnTo>
                <a:lnTo>
                  <a:pt x="18652" y="3662"/>
                </a:lnTo>
                <a:lnTo>
                  <a:pt x="18595" y="3720"/>
                </a:lnTo>
                <a:lnTo>
                  <a:pt x="18552" y="3748"/>
                </a:lnTo>
                <a:lnTo>
                  <a:pt x="18495" y="3763"/>
                </a:lnTo>
                <a:lnTo>
                  <a:pt x="18438" y="3763"/>
                </a:lnTo>
                <a:lnTo>
                  <a:pt x="18366" y="3734"/>
                </a:lnTo>
                <a:lnTo>
                  <a:pt x="18309" y="3691"/>
                </a:lnTo>
                <a:lnTo>
                  <a:pt x="18252" y="3634"/>
                </a:lnTo>
                <a:lnTo>
                  <a:pt x="18195" y="3548"/>
                </a:lnTo>
                <a:lnTo>
                  <a:pt x="18137" y="3462"/>
                </a:lnTo>
                <a:lnTo>
                  <a:pt x="18095" y="3362"/>
                </a:lnTo>
                <a:lnTo>
                  <a:pt x="18052" y="3248"/>
                </a:lnTo>
                <a:lnTo>
                  <a:pt x="18009" y="3119"/>
                </a:lnTo>
                <a:lnTo>
                  <a:pt x="17980" y="2990"/>
                </a:lnTo>
                <a:lnTo>
                  <a:pt x="17952" y="2833"/>
                </a:lnTo>
                <a:lnTo>
                  <a:pt x="17937" y="2690"/>
                </a:lnTo>
                <a:lnTo>
                  <a:pt x="17923" y="2518"/>
                </a:lnTo>
                <a:lnTo>
                  <a:pt x="17923" y="2261"/>
                </a:lnTo>
                <a:lnTo>
                  <a:pt x="17894" y="2032"/>
                </a:lnTo>
                <a:lnTo>
                  <a:pt x="17851" y="1846"/>
                </a:lnTo>
                <a:lnTo>
                  <a:pt x="17794" y="1703"/>
                </a:lnTo>
                <a:lnTo>
                  <a:pt x="17708" y="1574"/>
                </a:lnTo>
                <a:lnTo>
                  <a:pt x="17608" y="1460"/>
                </a:lnTo>
                <a:lnTo>
                  <a:pt x="17480" y="1360"/>
                </a:lnTo>
                <a:lnTo>
                  <a:pt x="17322" y="1274"/>
                </a:lnTo>
                <a:lnTo>
                  <a:pt x="17265" y="1245"/>
                </a:lnTo>
                <a:lnTo>
                  <a:pt x="17208" y="1231"/>
                </a:lnTo>
                <a:lnTo>
                  <a:pt x="17151" y="1217"/>
                </a:lnTo>
                <a:lnTo>
                  <a:pt x="17108" y="1231"/>
                </a:lnTo>
                <a:lnTo>
                  <a:pt x="16993" y="1259"/>
                </a:lnTo>
                <a:lnTo>
                  <a:pt x="16893" y="1317"/>
                </a:lnTo>
                <a:lnTo>
                  <a:pt x="16793" y="1403"/>
                </a:lnTo>
                <a:lnTo>
                  <a:pt x="16693" y="1517"/>
                </a:lnTo>
                <a:lnTo>
                  <a:pt x="16507" y="1760"/>
                </a:lnTo>
                <a:lnTo>
                  <a:pt x="16321" y="2032"/>
                </a:lnTo>
                <a:lnTo>
                  <a:pt x="16149" y="2275"/>
                </a:lnTo>
                <a:lnTo>
                  <a:pt x="16063" y="2375"/>
                </a:lnTo>
                <a:lnTo>
                  <a:pt x="15963" y="2447"/>
                </a:lnTo>
                <a:lnTo>
                  <a:pt x="15878" y="2504"/>
                </a:lnTo>
                <a:lnTo>
                  <a:pt x="15835" y="2518"/>
                </a:lnTo>
                <a:lnTo>
                  <a:pt x="15706" y="2518"/>
                </a:lnTo>
                <a:lnTo>
                  <a:pt x="15620" y="2490"/>
                </a:lnTo>
                <a:lnTo>
                  <a:pt x="15534" y="2447"/>
                </a:lnTo>
                <a:lnTo>
                  <a:pt x="15463" y="2389"/>
                </a:lnTo>
                <a:lnTo>
                  <a:pt x="15391" y="2318"/>
                </a:lnTo>
                <a:lnTo>
                  <a:pt x="15320" y="2232"/>
                </a:lnTo>
                <a:lnTo>
                  <a:pt x="15248" y="2146"/>
                </a:lnTo>
                <a:lnTo>
                  <a:pt x="15191" y="2032"/>
                </a:lnTo>
                <a:lnTo>
                  <a:pt x="15134" y="1932"/>
                </a:lnTo>
                <a:lnTo>
                  <a:pt x="15077" y="1803"/>
                </a:lnTo>
                <a:lnTo>
                  <a:pt x="15005" y="1546"/>
                </a:lnTo>
                <a:lnTo>
                  <a:pt x="14962" y="1259"/>
                </a:lnTo>
                <a:lnTo>
                  <a:pt x="14948" y="1102"/>
                </a:lnTo>
                <a:lnTo>
                  <a:pt x="14934" y="959"/>
                </a:lnTo>
                <a:lnTo>
                  <a:pt x="14934" y="687"/>
                </a:lnTo>
                <a:lnTo>
                  <a:pt x="14919" y="473"/>
                </a:lnTo>
                <a:lnTo>
                  <a:pt x="14891" y="301"/>
                </a:lnTo>
                <a:lnTo>
                  <a:pt x="14876" y="244"/>
                </a:lnTo>
                <a:lnTo>
                  <a:pt x="14833" y="172"/>
                </a:lnTo>
                <a:lnTo>
                  <a:pt x="14791" y="130"/>
                </a:lnTo>
                <a:lnTo>
                  <a:pt x="14748" y="87"/>
                </a:lnTo>
                <a:lnTo>
                  <a:pt x="14676" y="58"/>
                </a:lnTo>
                <a:lnTo>
                  <a:pt x="14605" y="29"/>
                </a:lnTo>
                <a:lnTo>
                  <a:pt x="14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704;p18">
            <a:extLst>
              <a:ext uri="{FF2B5EF4-FFF2-40B4-BE49-F238E27FC236}">
                <a16:creationId xmlns:a16="http://schemas.microsoft.com/office/drawing/2014/main" id="{8B0BEB12-A25F-DE74-4AD9-6552D2F481EB}"/>
              </a:ext>
            </a:extLst>
          </p:cNvPr>
          <p:cNvSpPr/>
          <p:nvPr/>
        </p:nvSpPr>
        <p:spPr>
          <a:xfrm>
            <a:off x="8718305" y="637993"/>
            <a:ext cx="92290" cy="102906"/>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704;p18">
            <a:extLst>
              <a:ext uri="{FF2B5EF4-FFF2-40B4-BE49-F238E27FC236}">
                <a16:creationId xmlns:a16="http://schemas.microsoft.com/office/drawing/2014/main" id="{8158C639-74A0-FF20-6DCA-6BD7226615C2}"/>
              </a:ext>
            </a:extLst>
          </p:cNvPr>
          <p:cNvSpPr/>
          <p:nvPr/>
        </p:nvSpPr>
        <p:spPr>
          <a:xfrm>
            <a:off x="8770588" y="643556"/>
            <a:ext cx="92290" cy="102906"/>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704;p18">
            <a:extLst>
              <a:ext uri="{FF2B5EF4-FFF2-40B4-BE49-F238E27FC236}">
                <a16:creationId xmlns:a16="http://schemas.microsoft.com/office/drawing/2014/main" id="{4ADF80FD-AD4E-15C8-676F-B1AB6D741C10}"/>
              </a:ext>
            </a:extLst>
          </p:cNvPr>
          <p:cNvSpPr/>
          <p:nvPr/>
        </p:nvSpPr>
        <p:spPr>
          <a:xfrm>
            <a:off x="8922988" y="662466"/>
            <a:ext cx="92290" cy="102906"/>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704;p18">
            <a:extLst>
              <a:ext uri="{FF2B5EF4-FFF2-40B4-BE49-F238E27FC236}">
                <a16:creationId xmlns:a16="http://schemas.microsoft.com/office/drawing/2014/main" id="{1BE9C478-2AE4-6D21-24AD-254345AE881D}"/>
              </a:ext>
            </a:extLst>
          </p:cNvPr>
          <p:cNvSpPr/>
          <p:nvPr/>
        </p:nvSpPr>
        <p:spPr>
          <a:xfrm>
            <a:off x="8588153" y="634656"/>
            <a:ext cx="92290" cy="102906"/>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701;p18">
            <a:extLst>
              <a:ext uri="{FF2B5EF4-FFF2-40B4-BE49-F238E27FC236}">
                <a16:creationId xmlns:a16="http://schemas.microsoft.com/office/drawing/2014/main" id="{FC813D4F-2232-BD7C-1564-9F0F6B55D18F}"/>
              </a:ext>
            </a:extLst>
          </p:cNvPr>
          <p:cNvSpPr/>
          <p:nvPr/>
        </p:nvSpPr>
        <p:spPr>
          <a:xfrm>
            <a:off x="8629717" y="633547"/>
            <a:ext cx="155029" cy="111694"/>
          </a:xfrm>
          <a:custGeom>
            <a:avLst/>
            <a:gdLst/>
            <a:ahLst/>
            <a:cxnLst/>
            <a:rect l="l" t="t" r="r" b="b"/>
            <a:pathLst>
              <a:path w="7282" h="5465" extrusionOk="0">
                <a:moveTo>
                  <a:pt x="2475" y="1"/>
                </a:moveTo>
                <a:lnTo>
                  <a:pt x="2361" y="15"/>
                </a:lnTo>
                <a:lnTo>
                  <a:pt x="2247" y="44"/>
                </a:lnTo>
                <a:lnTo>
                  <a:pt x="2132" y="72"/>
                </a:lnTo>
                <a:lnTo>
                  <a:pt x="2032" y="129"/>
                </a:lnTo>
                <a:lnTo>
                  <a:pt x="1932" y="187"/>
                </a:lnTo>
                <a:lnTo>
                  <a:pt x="1846" y="258"/>
                </a:lnTo>
                <a:lnTo>
                  <a:pt x="1760" y="344"/>
                </a:lnTo>
                <a:lnTo>
                  <a:pt x="1703" y="430"/>
                </a:lnTo>
                <a:lnTo>
                  <a:pt x="1646" y="544"/>
                </a:lnTo>
                <a:lnTo>
                  <a:pt x="1603" y="673"/>
                </a:lnTo>
                <a:lnTo>
                  <a:pt x="1517" y="945"/>
                </a:lnTo>
                <a:lnTo>
                  <a:pt x="1374" y="1531"/>
                </a:lnTo>
                <a:lnTo>
                  <a:pt x="1288" y="1789"/>
                </a:lnTo>
                <a:lnTo>
                  <a:pt x="1245" y="1889"/>
                </a:lnTo>
                <a:lnTo>
                  <a:pt x="1202" y="1975"/>
                </a:lnTo>
                <a:lnTo>
                  <a:pt x="1145" y="2046"/>
                </a:lnTo>
                <a:lnTo>
                  <a:pt x="1088" y="2075"/>
                </a:lnTo>
                <a:lnTo>
                  <a:pt x="1016" y="2075"/>
                </a:lnTo>
                <a:lnTo>
                  <a:pt x="931" y="2046"/>
                </a:lnTo>
                <a:lnTo>
                  <a:pt x="759" y="1960"/>
                </a:lnTo>
                <a:lnTo>
                  <a:pt x="687" y="1932"/>
                </a:lnTo>
                <a:lnTo>
                  <a:pt x="602" y="1917"/>
                </a:lnTo>
                <a:lnTo>
                  <a:pt x="516" y="1903"/>
                </a:lnTo>
                <a:lnTo>
                  <a:pt x="444" y="1903"/>
                </a:lnTo>
                <a:lnTo>
                  <a:pt x="373" y="1917"/>
                </a:lnTo>
                <a:lnTo>
                  <a:pt x="301" y="1960"/>
                </a:lnTo>
                <a:lnTo>
                  <a:pt x="230" y="2003"/>
                </a:lnTo>
                <a:lnTo>
                  <a:pt x="173" y="2075"/>
                </a:lnTo>
                <a:lnTo>
                  <a:pt x="130" y="2146"/>
                </a:lnTo>
                <a:lnTo>
                  <a:pt x="87" y="2261"/>
                </a:lnTo>
                <a:lnTo>
                  <a:pt x="44" y="2389"/>
                </a:lnTo>
                <a:lnTo>
                  <a:pt x="15" y="2532"/>
                </a:lnTo>
                <a:lnTo>
                  <a:pt x="1" y="2704"/>
                </a:lnTo>
                <a:lnTo>
                  <a:pt x="1" y="2904"/>
                </a:lnTo>
                <a:lnTo>
                  <a:pt x="15" y="3119"/>
                </a:lnTo>
                <a:lnTo>
                  <a:pt x="58" y="3348"/>
                </a:lnTo>
                <a:lnTo>
                  <a:pt x="144" y="3562"/>
                </a:lnTo>
                <a:lnTo>
                  <a:pt x="230" y="3791"/>
                </a:lnTo>
                <a:lnTo>
                  <a:pt x="344" y="4006"/>
                </a:lnTo>
                <a:lnTo>
                  <a:pt x="473" y="4206"/>
                </a:lnTo>
                <a:lnTo>
                  <a:pt x="616" y="4420"/>
                </a:lnTo>
                <a:lnTo>
                  <a:pt x="745" y="4606"/>
                </a:lnTo>
                <a:lnTo>
                  <a:pt x="1031" y="4950"/>
                </a:lnTo>
                <a:lnTo>
                  <a:pt x="1274" y="5221"/>
                </a:lnTo>
                <a:lnTo>
                  <a:pt x="1503" y="5465"/>
                </a:lnTo>
                <a:lnTo>
                  <a:pt x="6952" y="5465"/>
                </a:lnTo>
                <a:lnTo>
                  <a:pt x="7010" y="5136"/>
                </a:lnTo>
                <a:lnTo>
                  <a:pt x="7124" y="4363"/>
                </a:lnTo>
                <a:lnTo>
                  <a:pt x="7181" y="3906"/>
                </a:lnTo>
                <a:lnTo>
                  <a:pt x="7238" y="3448"/>
                </a:lnTo>
                <a:lnTo>
                  <a:pt x="7267" y="3047"/>
                </a:lnTo>
                <a:lnTo>
                  <a:pt x="7281" y="2733"/>
                </a:lnTo>
                <a:lnTo>
                  <a:pt x="7267" y="2618"/>
                </a:lnTo>
                <a:lnTo>
                  <a:pt x="7253" y="2518"/>
                </a:lnTo>
                <a:lnTo>
                  <a:pt x="7210" y="2447"/>
                </a:lnTo>
                <a:lnTo>
                  <a:pt x="7181" y="2389"/>
                </a:lnTo>
                <a:lnTo>
                  <a:pt x="7124" y="2346"/>
                </a:lnTo>
                <a:lnTo>
                  <a:pt x="7067" y="2318"/>
                </a:lnTo>
                <a:lnTo>
                  <a:pt x="6995" y="2304"/>
                </a:lnTo>
                <a:lnTo>
                  <a:pt x="6924" y="2304"/>
                </a:lnTo>
                <a:lnTo>
                  <a:pt x="6766" y="2318"/>
                </a:lnTo>
                <a:lnTo>
                  <a:pt x="6609" y="2346"/>
                </a:lnTo>
                <a:lnTo>
                  <a:pt x="6437" y="2375"/>
                </a:lnTo>
                <a:lnTo>
                  <a:pt x="6266" y="2389"/>
                </a:lnTo>
                <a:lnTo>
                  <a:pt x="6194" y="2389"/>
                </a:lnTo>
                <a:lnTo>
                  <a:pt x="6137" y="2361"/>
                </a:lnTo>
                <a:lnTo>
                  <a:pt x="6094" y="2332"/>
                </a:lnTo>
                <a:lnTo>
                  <a:pt x="6051" y="2289"/>
                </a:lnTo>
                <a:lnTo>
                  <a:pt x="6023" y="2232"/>
                </a:lnTo>
                <a:lnTo>
                  <a:pt x="6008" y="2161"/>
                </a:lnTo>
                <a:lnTo>
                  <a:pt x="5994" y="2018"/>
                </a:lnTo>
                <a:lnTo>
                  <a:pt x="6008" y="1846"/>
                </a:lnTo>
                <a:lnTo>
                  <a:pt x="6023" y="1674"/>
                </a:lnTo>
                <a:lnTo>
                  <a:pt x="6065" y="1345"/>
                </a:lnTo>
                <a:lnTo>
                  <a:pt x="6080" y="1202"/>
                </a:lnTo>
                <a:lnTo>
                  <a:pt x="6065" y="1073"/>
                </a:lnTo>
                <a:lnTo>
                  <a:pt x="6023" y="959"/>
                </a:lnTo>
                <a:lnTo>
                  <a:pt x="5980" y="845"/>
                </a:lnTo>
                <a:lnTo>
                  <a:pt x="5908" y="745"/>
                </a:lnTo>
                <a:lnTo>
                  <a:pt x="5837" y="659"/>
                </a:lnTo>
                <a:lnTo>
                  <a:pt x="5737" y="587"/>
                </a:lnTo>
                <a:lnTo>
                  <a:pt x="5636" y="516"/>
                </a:lnTo>
                <a:lnTo>
                  <a:pt x="5536" y="458"/>
                </a:lnTo>
                <a:lnTo>
                  <a:pt x="5422" y="401"/>
                </a:lnTo>
                <a:lnTo>
                  <a:pt x="5293" y="358"/>
                </a:lnTo>
                <a:lnTo>
                  <a:pt x="5179" y="330"/>
                </a:lnTo>
                <a:lnTo>
                  <a:pt x="4921" y="287"/>
                </a:lnTo>
                <a:lnTo>
                  <a:pt x="4678" y="273"/>
                </a:lnTo>
                <a:lnTo>
                  <a:pt x="4564" y="273"/>
                </a:lnTo>
                <a:lnTo>
                  <a:pt x="4478" y="315"/>
                </a:lnTo>
                <a:lnTo>
                  <a:pt x="4392" y="358"/>
                </a:lnTo>
                <a:lnTo>
                  <a:pt x="4306" y="430"/>
                </a:lnTo>
                <a:lnTo>
                  <a:pt x="4235" y="516"/>
                </a:lnTo>
                <a:lnTo>
                  <a:pt x="4177" y="601"/>
                </a:lnTo>
                <a:lnTo>
                  <a:pt x="4077" y="802"/>
                </a:lnTo>
                <a:lnTo>
                  <a:pt x="3920" y="1159"/>
                </a:lnTo>
                <a:lnTo>
                  <a:pt x="3891" y="1231"/>
                </a:lnTo>
                <a:lnTo>
                  <a:pt x="3848" y="1288"/>
                </a:lnTo>
                <a:lnTo>
                  <a:pt x="3806" y="1317"/>
                </a:lnTo>
                <a:lnTo>
                  <a:pt x="3763" y="1331"/>
                </a:lnTo>
                <a:lnTo>
                  <a:pt x="3663" y="1331"/>
                </a:lnTo>
                <a:lnTo>
                  <a:pt x="3548" y="1302"/>
                </a:lnTo>
                <a:lnTo>
                  <a:pt x="3419" y="1259"/>
                </a:lnTo>
                <a:lnTo>
                  <a:pt x="3305" y="1174"/>
                </a:lnTo>
                <a:lnTo>
                  <a:pt x="3248" y="1131"/>
                </a:lnTo>
                <a:lnTo>
                  <a:pt x="3191" y="1073"/>
                </a:lnTo>
                <a:lnTo>
                  <a:pt x="3133" y="1002"/>
                </a:lnTo>
                <a:lnTo>
                  <a:pt x="3090" y="930"/>
                </a:lnTo>
                <a:lnTo>
                  <a:pt x="3062" y="830"/>
                </a:lnTo>
                <a:lnTo>
                  <a:pt x="3033" y="730"/>
                </a:lnTo>
                <a:lnTo>
                  <a:pt x="3019" y="616"/>
                </a:lnTo>
                <a:lnTo>
                  <a:pt x="3005" y="487"/>
                </a:lnTo>
                <a:lnTo>
                  <a:pt x="3005" y="373"/>
                </a:lnTo>
                <a:lnTo>
                  <a:pt x="2962" y="273"/>
                </a:lnTo>
                <a:lnTo>
                  <a:pt x="2919" y="187"/>
                </a:lnTo>
                <a:lnTo>
                  <a:pt x="2847" y="115"/>
                </a:lnTo>
                <a:lnTo>
                  <a:pt x="2761" y="58"/>
                </a:lnTo>
                <a:lnTo>
                  <a:pt x="2676" y="29"/>
                </a:lnTo>
                <a:lnTo>
                  <a:pt x="2576"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9" name="Google Shape;701;p18">
            <a:extLst>
              <a:ext uri="{FF2B5EF4-FFF2-40B4-BE49-F238E27FC236}">
                <a16:creationId xmlns:a16="http://schemas.microsoft.com/office/drawing/2014/main" id="{191904B6-F31C-1C67-200F-FADF40D88F86}"/>
              </a:ext>
            </a:extLst>
          </p:cNvPr>
          <p:cNvSpPr/>
          <p:nvPr/>
        </p:nvSpPr>
        <p:spPr>
          <a:xfrm>
            <a:off x="8815489" y="645783"/>
            <a:ext cx="155029" cy="111694"/>
          </a:xfrm>
          <a:custGeom>
            <a:avLst/>
            <a:gdLst/>
            <a:ahLst/>
            <a:cxnLst/>
            <a:rect l="l" t="t" r="r" b="b"/>
            <a:pathLst>
              <a:path w="7282" h="5465" extrusionOk="0">
                <a:moveTo>
                  <a:pt x="2475" y="1"/>
                </a:moveTo>
                <a:lnTo>
                  <a:pt x="2361" y="15"/>
                </a:lnTo>
                <a:lnTo>
                  <a:pt x="2247" y="44"/>
                </a:lnTo>
                <a:lnTo>
                  <a:pt x="2132" y="72"/>
                </a:lnTo>
                <a:lnTo>
                  <a:pt x="2032" y="129"/>
                </a:lnTo>
                <a:lnTo>
                  <a:pt x="1932" y="187"/>
                </a:lnTo>
                <a:lnTo>
                  <a:pt x="1846" y="258"/>
                </a:lnTo>
                <a:lnTo>
                  <a:pt x="1760" y="344"/>
                </a:lnTo>
                <a:lnTo>
                  <a:pt x="1703" y="430"/>
                </a:lnTo>
                <a:lnTo>
                  <a:pt x="1646" y="544"/>
                </a:lnTo>
                <a:lnTo>
                  <a:pt x="1603" y="673"/>
                </a:lnTo>
                <a:lnTo>
                  <a:pt x="1517" y="945"/>
                </a:lnTo>
                <a:lnTo>
                  <a:pt x="1374" y="1531"/>
                </a:lnTo>
                <a:lnTo>
                  <a:pt x="1288" y="1789"/>
                </a:lnTo>
                <a:lnTo>
                  <a:pt x="1245" y="1889"/>
                </a:lnTo>
                <a:lnTo>
                  <a:pt x="1202" y="1975"/>
                </a:lnTo>
                <a:lnTo>
                  <a:pt x="1145" y="2046"/>
                </a:lnTo>
                <a:lnTo>
                  <a:pt x="1088" y="2075"/>
                </a:lnTo>
                <a:lnTo>
                  <a:pt x="1016" y="2075"/>
                </a:lnTo>
                <a:lnTo>
                  <a:pt x="931" y="2046"/>
                </a:lnTo>
                <a:lnTo>
                  <a:pt x="759" y="1960"/>
                </a:lnTo>
                <a:lnTo>
                  <a:pt x="687" y="1932"/>
                </a:lnTo>
                <a:lnTo>
                  <a:pt x="602" y="1917"/>
                </a:lnTo>
                <a:lnTo>
                  <a:pt x="516" y="1903"/>
                </a:lnTo>
                <a:lnTo>
                  <a:pt x="444" y="1903"/>
                </a:lnTo>
                <a:lnTo>
                  <a:pt x="373" y="1917"/>
                </a:lnTo>
                <a:lnTo>
                  <a:pt x="301" y="1960"/>
                </a:lnTo>
                <a:lnTo>
                  <a:pt x="230" y="2003"/>
                </a:lnTo>
                <a:lnTo>
                  <a:pt x="173" y="2075"/>
                </a:lnTo>
                <a:lnTo>
                  <a:pt x="130" y="2146"/>
                </a:lnTo>
                <a:lnTo>
                  <a:pt x="87" y="2261"/>
                </a:lnTo>
                <a:lnTo>
                  <a:pt x="44" y="2389"/>
                </a:lnTo>
                <a:lnTo>
                  <a:pt x="15" y="2532"/>
                </a:lnTo>
                <a:lnTo>
                  <a:pt x="1" y="2704"/>
                </a:lnTo>
                <a:lnTo>
                  <a:pt x="1" y="2904"/>
                </a:lnTo>
                <a:lnTo>
                  <a:pt x="15" y="3119"/>
                </a:lnTo>
                <a:lnTo>
                  <a:pt x="58" y="3348"/>
                </a:lnTo>
                <a:lnTo>
                  <a:pt x="144" y="3562"/>
                </a:lnTo>
                <a:lnTo>
                  <a:pt x="230" y="3791"/>
                </a:lnTo>
                <a:lnTo>
                  <a:pt x="344" y="4006"/>
                </a:lnTo>
                <a:lnTo>
                  <a:pt x="473" y="4206"/>
                </a:lnTo>
                <a:lnTo>
                  <a:pt x="616" y="4420"/>
                </a:lnTo>
                <a:lnTo>
                  <a:pt x="745" y="4606"/>
                </a:lnTo>
                <a:lnTo>
                  <a:pt x="1031" y="4950"/>
                </a:lnTo>
                <a:lnTo>
                  <a:pt x="1274" y="5221"/>
                </a:lnTo>
                <a:lnTo>
                  <a:pt x="1503" y="5465"/>
                </a:lnTo>
                <a:lnTo>
                  <a:pt x="6952" y="5465"/>
                </a:lnTo>
                <a:lnTo>
                  <a:pt x="7010" y="5136"/>
                </a:lnTo>
                <a:lnTo>
                  <a:pt x="7124" y="4363"/>
                </a:lnTo>
                <a:lnTo>
                  <a:pt x="7181" y="3906"/>
                </a:lnTo>
                <a:lnTo>
                  <a:pt x="7238" y="3448"/>
                </a:lnTo>
                <a:lnTo>
                  <a:pt x="7267" y="3047"/>
                </a:lnTo>
                <a:lnTo>
                  <a:pt x="7281" y="2733"/>
                </a:lnTo>
                <a:lnTo>
                  <a:pt x="7267" y="2618"/>
                </a:lnTo>
                <a:lnTo>
                  <a:pt x="7253" y="2518"/>
                </a:lnTo>
                <a:lnTo>
                  <a:pt x="7210" y="2447"/>
                </a:lnTo>
                <a:lnTo>
                  <a:pt x="7181" y="2389"/>
                </a:lnTo>
                <a:lnTo>
                  <a:pt x="7124" y="2346"/>
                </a:lnTo>
                <a:lnTo>
                  <a:pt x="7067" y="2318"/>
                </a:lnTo>
                <a:lnTo>
                  <a:pt x="6995" y="2304"/>
                </a:lnTo>
                <a:lnTo>
                  <a:pt x="6924" y="2304"/>
                </a:lnTo>
                <a:lnTo>
                  <a:pt x="6766" y="2318"/>
                </a:lnTo>
                <a:lnTo>
                  <a:pt x="6609" y="2346"/>
                </a:lnTo>
                <a:lnTo>
                  <a:pt x="6437" y="2375"/>
                </a:lnTo>
                <a:lnTo>
                  <a:pt x="6266" y="2389"/>
                </a:lnTo>
                <a:lnTo>
                  <a:pt x="6194" y="2389"/>
                </a:lnTo>
                <a:lnTo>
                  <a:pt x="6137" y="2361"/>
                </a:lnTo>
                <a:lnTo>
                  <a:pt x="6094" y="2332"/>
                </a:lnTo>
                <a:lnTo>
                  <a:pt x="6051" y="2289"/>
                </a:lnTo>
                <a:lnTo>
                  <a:pt x="6023" y="2232"/>
                </a:lnTo>
                <a:lnTo>
                  <a:pt x="6008" y="2161"/>
                </a:lnTo>
                <a:lnTo>
                  <a:pt x="5994" y="2018"/>
                </a:lnTo>
                <a:lnTo>
                  <a:pt x="6008" y="1846"/>
                </a:lnTo>
                <a:lnTo>
                  <a:pt x="6023" y="1674"/>
                </a:lnTo>
                <a:lnTo>
                  <a:pt x="6065" y="1345"/>
                </a:lnTo>
                <a:lnTo>
                  <a:pt x="6080" y="1202"/>
                </a:lnTo>
                <a:lnTo>
                  <a:pt x="6065" y="1073"/>
                </a:lnTo>
                <a:lnTo>
                  <a:pt x="6023" y="959"/>
                </a:lnTo>
                <a:lnTo>
                  <a:pt x="5980" y="845"/>
                </a:lnTo>
                <a:lnTo>
                  <a:pt x="5908" y="745"/>
                </a:lnTo>
                <a:lnTo>
                  <a:pt x="5837" y="659"/>
                </a:lnTo>
                <a:lnTo>
                  <a:pt x="5737" y="587"/>
                </a:lnTo>
                <a:lnTo>
                  <a:pt x="5636" y="516"/>
                </a:lnTo>
                <a:lnTo>
                  <a:pt x="5536" y="458"/>
                </a:lnTo>
                <a:lnTo>
                  <a:pt x="5422" y="401"/>
                </a:lnTo>
                <a:lnTo>
                  <a:pt x="5293" y="358"/>
                </a:lnTo>
                <a:lnTo>
                  <a:pt x="5179" y="330"/>
                </a:lnTo>
                <a:lnTo>
                  <a:pt x="4921" y="287"/>
                </a:lnTo>
                <a:lnTo>
                  <a:pt x="4678" y="273"/>
                </a:lnTo>
                <a:lnTo>
                  <a:pt x="4564" y="273"/>
                </a:lnTo>
                <a:lnTo>
                  <a:pt x="4478" y="315"/>
                </a:lnTo>
                <a:lnTo>
                  <a:pt x="4392" y="358"/>
                </a:lnTo>
                <a:lnTo>
                  <a:pt x="4306" y="430"/>
                </a:lnTo>
                <a:lnTo>
                  <a:pt x="4235" y="516"/>
                </a:lnTo>
                <a:lnTo>
                  <a:pt x="4177" y="601"/>
                </a:lnTo>
                <a:lnTo>
                  <a:pt x="4077" y="802"/>
                </a:lnTo>
                <a:lnTo>
                  <a:pt x="3920" y="1159"/>
                </a:lnTo>
                <a:lnTo>
                  <a:pt x="3891" y="1231"/>
                </a:lnTo>
                <a:lnTo>
                  <a:pt x="3848" y="1288"/>
                </a:lnTo>
                <a:lnTo>
                  <a:pt x="3806" y="1317"/>
                </a:lnTo>
                <a:lnTo>
                  <a:pt x="3763" y="1331"/>
                </a:lnTo>
                <a:lnTo>
                  <a:pt x="3663" y="1331"/>
                </a:lnTo>
                <a:lnTo>
                  <a:pt x="3548" y="1302"/>
                </a:lnTo>
                <a:lnTo>
                  <a:pt x="3419" y="1259"/>
                </a:lnTo>
                <a:lnTo>
                  <a:pt x="3305" y="1174"/>
                </a:lnTo>
                <a:lnTo>
                  <a:pt x="3248" y="1131"/>
                </a:lnTo>
                <a:lnTo>
                  <a:pt x="3191" y="1073"/>
                </a:lnTo>
                <a:lnTo>
                  <a:pt x="3133" y="1002"/>
                </a:lnTo>
                <a:lnTo>
                  <a:pt x="3090" y="930"/>
                </a:lnTo>
                <a:lnTo>
                  <a:pt x="3062" y="830"/>
                </a:lnTo>
                <a:lnTo>
                  <a:pt x="3033" y="730"/>
                </a:lnTo>
                <a:lnTo>
                  <a:pt x="3019" y="616"/>
                </a:lnTo>
                <a:lnTo>
                  <a:pt x="3005" y="487"/>
                </a:lnTo>
                <a:lnTo>
                  <a:pt x="3005" y="373"/>
                </a:lnTo>
                <a:lnTo>
                  <a:pt x="2962" y="273"/>
                </a:lnTo>
                <a:lnTo>
                  <a:pt x="2919" y="187"/>
                </a:lnTo>
                <a:lnTo>
                  <a:pt x="2847" y="115"/>
                </a:lnTo>
                <a:lnTo>
                  <a:pt x="2761" y="58"/>
                </a:lnTo>
                <a:lnTo>
                  <a:pt x="2676" y="29"/>
                </a:lnTo>
                <a:lnTo>
                  <a:pt x="2576"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0" name="Google Shape;708;p18">
            <a:extLst>
              <a:ext uri="{FF2B5EF4-FFF2-40B4-BE49-F238E27FC236}">
                <a16:creationId xmlns:a16="http://schemas.microsoft.com/office/drawing/2014/main" id="{29706415-1AFE-04E9-62A5-28B8EFF0B9DB}"/>
              </a:ext>
            </a:extLst>
          </p:cNvPr>
          <p:cNvSpPr/>
          <p:nvPr/>
        </p:nvSpPr>
        <p:spPr>
          <a:xfrm>
            <a:off x="8552876" y="793476"/>
            <a:ext cx="493316" cy="236796"/>
          </a:xfrm>
          <a:custGeom>
            <a:avLst/>
            <a:gdLst/>
            <a:ahLst/>
            <a:cxnLst/>
            <a:rect l="l" t="t" r="r" b="b"/>
            <a:pathLst>
              <a:path w="23172" h="11586" extrusionOk="0">
                <a:moveTo>
                  <a:pt x="0" y="0"/>
                </a:moveTo>
                <a:lnTo>
                  <a:pt x="15" y="601"/>
                </a:lnTo>
                <a:lnTo>
                  <a:pt x="58" y="1187"/>
                </a:lnTo>
                <a:lnTo>
                  <a:pt x="129" y="1774"/>
                </a:lnTo>
                <a:lnTo>
                  <a:pt x="229" y="2332"/>
                </a:lnTo>
                <a:lnTo>
                  <a:pt x="358" y="2904"/>
                </a:lnTo>
                <a:lnTo>
                  <a:pt x="515" y="3447"/>
                </a:lnTo>
                <a:lnTo>
                  <a:pt x="701" y="3991"/>
                </a:lnTo>
                <a:lnTo>
                  <a:pt x="916" y="4520"/>
                </a:lnTo>
                <a:lnTo>
                  <a:pt x="1145" y="5021"/>
                </a:lnTo>
                <a:lnTo>
                  <a:pt x="1402" y="5521"/>
                </a:lnTo>
                <a:lnTo>
                  <a:pt x="1674" y="6008"/>
                </a:lnTo>
                <a:lnTo>
                  <a:pt x="1974" y="6480"/>
                </a:lnTo>
                <a:lnTo>
                  <a:pt x="2303" y="6937"/>
                </a:lnTo>
                <a:lnTo>
                  <a:pt x="2646" y="7381"/>
                </a:lnTo>
                <a:lnTo>
                  <a:pt x="3004" y="7795"/>
                </a:lnTo>
                <a:lnTo>
                  <a:pt x="3390" y="8196"/>
                </a:lnTo>
                <a:lnTo>
                  <a:pt x="3791" y="8582"/>
                </a:lnTo>
                <a:lnTo>
                  <a:pt x="4220" y="8940"/>
                </a:lnTo>
                <a:lnTo>
                  <a:pt x="4649" y="9283"/>
                </a:lnTo>
                <a:lnTo>
                  <a:pt x="5107" y="9612"/>
                </a:lnTo>
                <a:lnTo>
                  <a:pt x="5579" y="9912"/>
                </a:lnTo>
                <a:lnTo>
                  <a:pt x="6065" y="10198"/>
                </a:lnTo>
                <a:lnTo>
                  <a:pt x="6566" y="10441"/>
                </a:lnTo>
                <a:lnTo>
                  <a:pt x="7080" y="10685"/>
                </a:lnTo>
                <a:lnTo>
                  <a:pt x="7610" y="10885"/>
                </a:lnTo>
                <a:lnTo>
                  <a:pt x="8139" y="11071"/>
                </a:lnTo>
                <a:lnTo>
                  <a:pt x="8697" y="11228"/>
                </a:lnTo>
                <a:lnTo>
                  <a:pt x="9255" y="11357"/>
                </a:lnTo>
                <a:lnTo>
                  <a:pt x="9827" y="11457"/>
                </a:lnTo>
                <a:lnTo>
                  <a:pt x="10399" y="11529"/>
                </a:lnTo>
                <a:lnTo>
                  <a:pt x="10985" y="11571"/>
                </a:lnTo>
                <a:lnTo>
                  <a:pt x="11586" y="11586"/>
                </a:lnTo>
                <a:lnTo>
                  <a:pt x="12187" y="11571"/>
                </a:lnTo>
                <a:lnTo>
                  <a:pt x="12773" y="11529"/>
                </a:lnTo>
                <a:lnTo>
                  <a:pt x="13345" y="11457"/>
                </a:lnTo>
                <a:lnTo>
                  <a:pt x="13917" y="11357"/>
                </a:lnTo>
                <a:lnTo>
                  <a:pt x="14490" y="11228"/>
                </a:lnTo>
                <a:lnTo>
                  <a:pt x="15033" y="11071"/>
                </a:lnTo>
                <a:lnTo>
                  <a:pt x="15577" y="10885"/>
                </a:lnTo>
                <a:lnTo>
                  <a:pt x="16091" y="10685"/>
                </a:lnTo>
                <a:lnTo>
                  <a:pt x="16606" y="10441"/>
                </a:lnTo>
                <a:lnTo>
                  <a:pt x="17107" y="10198"/>
                </a:lnTo>
                <a:lnTo>
                  <a:pt x="17593" y="9912"/>
                </a:lnTo>
                <a:lnTo>
                  <a:pt x="18065" y="9612"/>
                </a:lnTo>
                <a:lnTo>
                  <a:pt x="18523" y="9283"/>
                </a:lnTo>
                <a:lnTo>
                  <a:pt x="18952" y="8940"/>
                </a:lnTo>
                <a:lnTo>
                  <a:pt x="19381" y="8582"/>
                </a:lnTo>
                <a:lnTo>
                  <a:pt x="19782" y="8196"/>
                </a:lnTo>
                <a:lnTo>
                  <a:pt x="20168" y="7795"/>
                </a:lnTo>
                <a:lnTo>
                  <a:pt x="20525" y="7381"/>
                </a:lnTo>
                <a:lnTo>
                  <a:pt x="20869" y="6937"/>
                </a:lnTo>
                <a:lnTo>
                  <a:pt x="21198" y="6480"/>
                </a:lnTo>
                <a:lnTo>
                  <a:pt x="21498" y="6008"/>
                </a:lnTo>
                <a:lnTo>
                  <a:pt x="21770" y="5521"/>
                </a:lnTo>
                <a:lnTo>
                  <a:pt x="22027" y="5021"/>
                </a:lnTo>
                <a:lnTo>
                  <a:pt x="22270" y="4520"/>
                </a:lnTo>
                <a:lnTo>
                  <a:pt x="22471" y="3991"/>
                </a:lnTo>
                <a:lnTo>
                  <a:pt x="22657" y="3447"/>
                </a:lnTo>
                <a:lnTo>
                  <a:pt x="22814" y="2904"/>
                </a:lnTo>
                <a:lnTo>
                  <a:pt x="22943" y="2332"/>
                </a:lnTo>
                <a:lnTo>
                  <a:pt x="23043" y="1774"/>
                </a:lnTo>
                <a:lnTo>
                  <a:pt x="23114" y="1187"/>
                </a:lnTo>
                <a:lnTo>
                  <a:pt x="23157" y="601"/>
                </a:lnTo>
                <a:lnTo>
                  <a:pt x="2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3559;p38">
            <a:extLst>
              <a:ext uri="{FF2B5EF4-FFF2-40B4-BE49-F238E27FC236}">
                <a16:creationId xmlns:a16="http://schemas.microsoft.com/office/drawing/2014/main" id="{EB4C8499-DEA9-ED22-269E-E3C7998EA250}"/>
              </a:ext>
            </a:extLst>
          </p:cNvPr>
          <p:cNvSpPr/>
          <p:nvPr/>
        </p:nvSpPr>
        <p:spPr>
          <a:xfrm>
            <a:off x="244800" y="309678"/>
            <a:ext cx="1115700" cy="1115700"/>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04</a:t>
            </a:r>
            <a:endParaRPr kumimoji="0" sz="2400" b="1" i="0" u="none" strike="noStrike" kern="0" cap="none" spc="0" normalizeH="0" baseline="0" noProof="0" dirty="0">
              <a:ln>
                <a:noFill/>
              </a:ln>
              <a:solidFill>
                <a:sysClr val="windowText" lastClr="000000"/>
              </a:solidFill>
              <a:effectLst/>
              <a:uLnTx/>
              <a:uFillTx/>
            </a:endParaRPr>
          </a:p>
        </p:txBody>
      </p:sp>
      <p:grpSp>
        <p:nvGrpSpPr>
          <p:cNvPr id="4933" name="Google Shape;2146;p1">
            <a:extLst>
              <a:ext uri="{FF2B5EF4-FFF2-40B4-BE49-F238E27FC236}">
                <a16:creationId xmlns:a16="http://schemas.microsoft.com/office/drawing/2014/main" id="{7B190966-53F9-7122-FB67-D585C54B4DDC}"/>
              </a:ext>
            </a:extLst>
          </p:cNvPr>
          <p:cNvGrpSpPr/>
          <p:nvPr/>
        </p:nvGrpSpPr>
        <p:grpSpPr>
          <a:xfrm rot="4731045">
            <a:off x="1257980" y="383755"/>
            <a:ext cx="524261" cy="780877"/>
            <a:chOff x="5796600" y="664276"/>
            <a:chExt cx="2634197" cy="4309259"/>
          </a:xfrm>
        </p:grpSpPr>
        <p:sp>
          <p:nvSpPr>
            <p:cNvPr id="4937" name="Google Shape;2147;p1">
              <a:extLst>
                <a:ext uri="{FF2B5EF4-FFF2-40B4-BE49-F238E27FC236}">
                  <a16:creationId xmlns:a16="http://schemas.microsoft.com/office/drawing/2014/main" id="{55847EA1-B3F8-C22C-4FB9-340E55ACF4C0}"/>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38" name="Google Shape;2148;p1">
              <a:extLst>
                <a:ext uri="{FF2B5EF4-FFF2-40B4-BE49-F238E27FC236}">
                  <a16:creationId xmlns:a16="http://schemas.microsoft.com/office/drawing/2014/main" id="{A7A3143A-E0E0-3719-79C5-7B0849B7F0FD}"/>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39" name="Google Shape;2149;p1">
              <a:extLst>
                <a:ext uri="{FF2B5EF4-FFF2-40B4-BE49-F238E27FC236}">
                  <a16:creationId xmlns:a16="http://schemas.microsoft.com/office/drawing/2014/main" id="{B4B1E597-DEAB-C247-40F9-7CAACF0D8A03}"/>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0" name="Google Shape;2150;p1">
              <a:extLst>
                <a:ext uri="{FF2B5EF4-FFF2-40B4-BE49-F238E27FC236}">
                  <a16:creationId xmlns:a16="http://schemas.microsoft.com/office/drawing/2014/main" id="{2185655D-73E4-A5E8-DB94-44E54164EF7B}"/>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1" name="Google Shape;2151;p1">
              <a:extLst>
                <a:ext uri="{FF2B5EF4-FFF2-40B4-BE49-F238E27FC236}">
                  <a16:creationId xmlns:a16="http://schemas.microsoft.com/office/drawing/2014/main" id="{89EAE120-AADE-7A75-834C-4718AB1BFCE9}"/>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2" name="Google Shape;2152;p1">
              <a:extLst>
                <a:ext uri="{FF2B5EF4-FFF2-40B4-BE49-F238E27FC236}">
                  <a16:creationId xmlns:a16="http://schemas.microsoft.com/office/drawing/2014/main" id="{05528125-67ED-08E8-D429-10D6F4446787}"/>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3" name="Google Shape;2153;p1">
              <a:extLst>
                <a:ext uri="{FF2B5EF4-FFF2-40B4-BE49-F238E27FC236}">
                  <a16:creationId xmlns:a16="http://schemas.microsoft.com/office/drawing/2014/main" id="{75DB50D8-96B6-DFE1-879B-D06F792FB647}"/>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4" name="Google Shape;2154;p1">
              <a:extLst>
                <a:ext uri="{FF2B5EF4-FFF2-40B4-BE49-F238E27FC236}">
                  <a16:creationId xmlns:a16="http://schemas.microsoft.com/office/drawing/2014/main" id="{EC8A2DC8-FA47-BBEF-AB10-54DE122E5CE1}"/>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5" name="Google Shape;2155;p1">
              <a:extLst>
                <a:ext uri="{FF2B5EF4-FFF2-40B4-BE49-F238E27FC236}">
                  <a16:creationId xmlns:a16="http://schemas.microsoft.com/office/drawing/2014/main" id="{355CCAA2-CAF8-00F5-1B1C-244CCE7BE84A}"/>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6" name="Google Shape;2156;p1">
              <a:extLst>
                <a:ext uri="{FF2B5EF4-FFF2-40B4-BE49-F238E27FC236}">
                  <a16:creationId xmlns:a16="http://schemas.microsoft.com/office/drawing/2014/main" id="{B05467EF-D5A4-DBB6-DC94-44BDE9398073}"/>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7" name="Google Shape;2157;p1">
              <a:extLst>
                <a:ext uri="{FF2B5EF4-FFF2-40B4-BE49-F238E27FC236}">
                  <a16:creationId xmlns:a16="http://schemas.microsoft.com/office/drawing/2014/main" id="{F39CEB84-CCD9-14D7-4362-86021ADF42DF}"/>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8" name="Google Shape;2158;p1">
              <a:extLst>
                <a:ext uri="{FF2B5EF4-FFF2-40B4-BE49-F238E27FC236}">
                  <a16:creationId xmlns:a16="http://schemas.microsoft.com/office/drawing/2014/main" id="{9EB9631E-D2BC-51CF-2ACC-861A452498F3}"/>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49" name="Google Shape;2159;p1">
              <a:extLst>
                <a:ext uri="{FF2B5EF4-FFF2-40B4-BE49-F238E27FC236}">
                  <a16:creationId xmlns:a16="http://schemas.microsoft.com/office/drawing/2014/main" id="{73BE212A-F328-0EA0-3F3D-3F930D857680}"/>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0" name="Google Shape;2160;p1">
              <a:extLst>
                <a:ext uri="{FF2B5EF4-FFF2-40B4-BE49-F238E27FC236}">
                  <a16:creationId xmlns:a16="http://schemas.microsoft.com/office/drawing/2014/main" id="{935A5D92-0980-EE47-9205-65F4280DE5A9}"/>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1" name="Google Shape;2161;p1">
              <a:extLst>
                <a:ext uri="{FF2B5EF4-FFF2-40B4-BE49-F238E27FC236}">
                  <a16:creationId xmlns:a16="http://schemas.microsoft.com/office/drawing/2014/main" id="{FF34ACFB-B3A3-D605-2BE3-A297E164C12B}"/>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2" name="Google Shape;2162;p1">
              <a:extLst>
                <a:ext uri="{FF2B5EF4-FFF2-40B4-BE49-F238E27FC236}">
                  <a16:creationId xmlns:a16="http://schemas.microsoft.com/office/drawing/2014/main" id="{A58B5382-A43C-E72E-0691-9FE57C813C92}"/>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3" name="Google Shape;2163;p1">
              <a:extLst>
                <a:ext uri="{FF2B5EF4-FFF2-40B4-BE49-F238E27FC236}">
                  <a16:creationId xmlns:a16="http://schemas.microsoft.com/office/drawing/2014/main" id="{ECCED245-CFC5-EFDA-53C7-A842E550E90C}"/>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4" name="Google Shape;2164;p1">
              <a:extLst>
                <a:ext uri="{FF2B5EF4-FFF2-40B4-BE49-F238E27FC236}">
                  <a16:creationId xmlns:a16="http://schemas.microsoft.com/office/drawing/2014/main" id="{609F69BB-7DD0-8CD5-1D95-0F23B7B2C324}"/>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5" name="Google Shape;2165;p1">
              <a:extLst>
                <a:ext uri="{FF2B5EF4-FFF2-40B4-BE49-F238E27FC236}">
                  <a16:creationId xmlns:a16="http://schemas.microsoft.com/office/drawing/2014/main" id="{A7A974F2-FC39-21E8-57A0-8713F9AE3529}"/>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6" name="Google Shape;2166;p1">
              <a:extLst>
                <a:ext uri="{FF2B5EF4-FFF2-40B4-BE49-F238E27FC236}">
                  <a16:creationId xmlns:a16="http://schemas.microsoft.com/office/drawing/2014/main" id="{BB899625-309A-3794-C03D-2A99FC0563FF}"/>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7" name="Google Shape;2167;p1">
              <a:extLst>
                <a:ext uri="{FF2B5EF4-FFF2-40B4-BE49-F238E27FC236}">
                  <a16:creationId xmlns:a16="http://schemas.microsoft.com/office/drawing/2014/main" id="{BDF1F059-EFA4-8AD0-2041-6791DAF0E09F}"/>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8" name="Google Shape;2168;p1">
              <a:extLst>
                <a:ext uri="{FF2B5EF4-FFF2-40B4-BE49-F238E27FC236}">
                  <a16:creationId xmlns:a16="http://schemas.microsoft.com/office/drawing/2014/main" id="{38AD750A-18F3-623B-70E4-3433FD4CFB95}"/>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59" name="Google Shape;2169;p1">
              <a:extLst>
                <a:ext uri="{FF2B5EF4-FFF2-40B4-BE49-F238E27FC236}">
                  <a16:creationId xmlns:a16="http://schemas.microsoft.com/office/drawing/2014/main" id="{847DBC28-DDA4-FAEA-13AA-8AC18389E55B}"/>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0" name="Google Shape;2170;p1">
              <a:extLst>
                <a:ext uri="{FF2B5EF4-FFF2-40B4-BE49-F238E27FC236}">
                  <a16:creationId xmlns:a16="http://schemas.microsoft.com/office/drawing/2014/main" id="{D9067DEB-1C98-2934-422A-B938035FCF15}"/>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1" name="Google Shape;2171;p1">
              <a:extLst>
                <a:ext uri="{FF2B5EF4-FFF2-40B4-BE49-F238E27FC236}">
                  <a16:creationId xmlns:a16="http://schemas.microsoft.com/office/drawing/2014/main" id="{DB55EE81-AD77-E17F-3A6E-C4499C055172}"/>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2" name="Google Shape;2172;p1">
              <a:extLst>
                <a:ext uri="{FF2B5EF4-FFF2-40B4-BE49-F238E27FC236}">
                  <a16:creationId xmlns:a16="http://schemas.microsoft.com/office/drawing/2014/main" id="{ED9F5686-AD08-B5DE-F482-A6F49BFB76FA}"/>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3" name="Google Shape;2173;p1">
              <a:extLst>
                <a:ext uri="{FF2B5EF4-FFF2-40B4-BE49-F238E27FC236}">
                  <a16:creationId xmlns:a16="http://schemas.microsoft.com/office/drawing/2014/main" id="{139E1778-5E1C-E735-C71E-8B49E97917C9}"/>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4" name="Google Shape;2174;p1">
              <a:extLst>
                <a:ext uri="{FF2B5EF4-FFF2-40B4-BE49-F238E27FC236}">
                  <a16:creationId xmlns:a16="http://schemas.microsoft.com/office/drawing/2014/main" id="{D5F94F67-F5A1-701C-DDC6-4B0CC1A95D22}"/>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5" name="Google Shape;2175;p1">
              <a:extLst>
                <a:ext uri="{FF2B5EF4-FFF2-40B4-BE49-F238E27FC236}">
                  <a16:creationId xmlns:a16="http://schemas.microsoft.com/office/drawing/2014/main" id="{13FD0057-7C17-E925-AEF6-A81E94C94C83}"/>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6" name="Google Shape;2176;p1">
              <a:extLst>
                <a:ext uri="{FF2B5EF4-FFF2-40B4-BE49-F238E27FC236}">
                  <a16:creationId xmlns:a16="http://schemas.microsoft.com/office/drawing/2014/main" id="{6EE1119D-8A3F-1D23-211D-D18AF0A73E89}"/>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7" name="Google Shape;2177;p1">
              <a:extLst>
                <a:ext uri="{FF2B5EF4-FFF2-40B4-BE49-F238E27FC236}">
                  <a16:creationId xmlns:a16="http://schemas.microsoft.com/office/drawing/2014/main" id="{D90DE4D0-7433-0537-596B-D2AC1C0764A2}"/>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8" name="Google Shape;2178;p1">
              <a:extLst>
                <a:ext uri="{FF2B5EF4-FFF2-40B4-BE49-F238E27FC236}">
                  <a16:creationId xmlns:a16="http://schemas.microsoft.com/office/drawing/2014/main" id="{BEEB8B69-3744-C15C-6DE6-905352E6C039}"/>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69" name="Google Shape;2179;p1">
              <a:extLst>
                <a:ext uri="{FF2B5EF4-FFF2-40B4-BE49-F238E27FC236}">
                  <a16:creationId xmlns:a16="http://schemas.microsoft.com/office/drawing/2014/main" id="{8B16A7E2-A976-27D1-D8AC-319680EE7DEA}"/>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70" name="Google Shape;2180;p1">
              <a:extLst>
                <a:ext uri="{FF2B5EF4-FFF2-40B4-BE49-F238E27FC236}">
                  <a16:creationId xmlns:a16="http://schemas.microsoft.com/office/drawing/2014/main" id="{29D7FEFB-22D9-EA2C-0108-8BFCF6996784}"/>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71" name="Google Shape;2181;p1">
              <a:extLst>
                <a:ext uri="{FF2B5EF4-FFF2-40B4-BE49-F238E27FC236}">
                  <a16:creationId xmlns:a16="http://schemas.microsoft.com/office/drawing/2014/main" id="{279CE1F0-F32D-B46C-FF26-21B744778DBA}"/>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72" name="Google Shape;2182;p1">
              <a:extLst>
                <a:ext uri="{FF2B5EF4-FFF2-40B4-BE49-F238E27FC236}">
                  <a16:creationId xmlns:a16="http://schemas.microsoft.com/office/drawing/2014/main" id="{487448DA-89A8-B1B2-711E-77CB903EA0D0}"/>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73" name="Google Shape;2183;p1">
              <a:extLst>
                <a:ext uri="{FF2B5EF4-FFF2-40B4-BE49-F238E27FC236}">
                  <a16:creationId xmlns:a16="http://schemas.microsoft.com/office/drawing/2014/main" id="{FED55089-5FC2-F786-3ABB-C561011A6021}"/>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74" name="Google Shape;2184;p1">
              <a:extLst>
                <a:ext uri="{FF2B5EF4-FFF2-40B4-BE49-F238E27FC236}">
                  <a16:creationId xmlns:a16="http://schemas.microsoft.com/office/drawing/2014/main" id="{693892F3-1D05-B404-9666-F79F738271C8}"/>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4976" name="Google Shape;2211;p1">
            <a:extLst>
              <a:ext uri="{FF2B5EF4-FFF2-40B4-BE49-F238E27FC236}">
                <a16:creationId xmlns:a16="http://schemas.microsoft.com/office/drawing/2014/main" id="{8C795D12-43A9-7570-510B-DE8A31D59A07}"/>
              </a:ext>
            </a:extLst>
          </p:cNvPr>
          <p:cNvGrpSpPr/>
          <p:nvPr/>
        </p:nvGrpSpPr>
        <p:grpSpPr>
          <a:xfrm rot="20865716">
            <a:off x="995244" y="46692"/>
            <a:ext cx="524261" cy="780877"/>
            <a:chOff x="5796600" y="664276"/>
            <a:chExt cx="2634197" cy="4309259"/>
          </a:xfrm>
        </p:grpSpPr>
        <p:sp>
          <p:nvSpPr>
            <p:cNvPr id="4980" name="Google Shape;2212;p1">
              <a:extLst>
                <a:ext uri="{FF2B5EF4-FFF2-40B4-BE49-F238E27FC236}">
                  <a16:creationId xmlns:a16="http://schemas.microsoft.com/office/drawing/2014/main" id="{D05E5082-DBD2-D296-8C07-3E5CECAF588F}"/>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1" name="Google Shape;2213;p1">
              <a:extLst>
                <a:ext uri="{FF2B5EF4-FFF2-40B4-BE49-F238E27FC236}">
                  <a16:creationId xmlns:a16="http://schemas.microsoft.com/office/drawing/2014/main" id="{80637636-2D68-3854-8F01-5D309625597F}"/>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2" name="Google Shape;2214;p1">
              <a:extLst>
                <a:ext uri="{FF2B5EF4-FFF2-40B4-BE49-F238E27FC236}">
                  <a16:creationId xmlns:a16="http://schemas.microsoft.com/office/drawing/2014/main" id="{4B97D013-BD72-C934-E8FA-01E04F67F348}"/>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3" name="Google Shape;2215;p1">
              <a:extLst>
                <a:ext uri="{FF2B5EF4-FFF2-40B4-BE49-F238E27FC236}">
                  <a16:creationId xmlns:a16="http://schemas.microsoft.com/office/drawing/2014/main" id="{4DFE48BF-7922-8736-C42C-28C45054D02D}"/>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4" name="Google Shape;2216;p1">
              <a:extLst>
                <a:ext uri="{FF2B5EF4-FFF2-40B4-BE49-F238E27FC236}">
                  <a16:creationId xmlns:a16="http://schemas.microsoft.com/office/drawing/2014/main" id="{28C969C1-00E5-6E2D-97D8-1F739A6FB71B}"/>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5" name="Google Shape;2217;p1">
              <a:extLst>
                <a:ext uri="{FF2B5EF4-FFF2-40B4-BE49-F238E27FC236}">
                  <a16:creationId xmlns:a16="http://schemas.microsoft.com/office/drawing/2014/main" id="{234AAE5C-391D-E316-7416-A8AE569E0E34}"/>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6" name="Google Shape;2218;p1">
              <a:extLst>
                <a:ext uri="{FF2B5EF4-FFF2-40B4-BE49-F238E27FC236}">
                  <a16:creationId xmlns:a16="http://schemas.microsoft.com/office/drawing/2014/main" id="{2BEB91F6-1C41-D589-6A26-CE4B4B8C6AC1}"/>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7" name="Google Shape;2219;p1">
              <a:extLst>
                <a:ext uri="{FF2B5EF4-FFF2-40B4-BE49-F238E27FC236}">
                  <a16:creationId xmlns:a16="http://schemas.microsoft.com/office/drawing/2014/main" id="{C663FE32-0121-3910-7AF8-B146264E72DE}"/>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8" name="Google Shape;2220;p1">
              <a:extLst>
                <a:ext uri="{FF2B5EF4-FFF2-40B4-BE49-F238E27FC236}">
                  <a16:creationId xmlns:a16="http://schemas.microsoft.com/office/drawing/2014/main" id="{7CD6901D-0520-FCD8-18B1-D3F4A4CA955C}"/>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89" name="Google Shape;2221;p1">
              <a:extLst>
                <a:ext uri="{FF2B5EF4-FFF2-40B4-BE49-F238E27FC236}">
                  <a16:creationId xmlns:a16="http://schemas.microsoft.com/office/drawing/2014/main" id="{79621CB3-4DFE-812C-6ABF-8F3D05612434}"/>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0" name="Google Shape;2222;p1">
              <a:extLst>
                <a:ext uri="{FF2B5EF4-FFF2-40B4-BE49-F238E27FC236}">
                  <a16:creationId xmlns:a16="http://schemas.microsoft.com/office/drawing/2014/main" id="{1A034311-F9A9-28A6-51F3-A7B1903EAAF5}"/>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1" name="Google Shape;2223;p1">
              <a:extLst>
                <a:ext uri="{FF2B5EF4-FFF2-40B4-BE49-F238E27FC236}">
                  <a16:creationId xmlns:a16="http://schemas.microsoft.com/office/drawing/2014/main" id="{0E1D6A03-DC62-4100-81BE-2E39401DB868}"/>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2" name="Google Shape;2224;p1">
              <a:extLst>
                <a:ext uri="{FF2B5EF4-FFF2-40B4-BE49-F238E27FC236}">
                  <a16:creationId xmlns:a16="http://schemas.microsoft.com/office/drawing/2014/main" id="{30D4E52D-5FE9-48D0-E4A6-DA6164F26EBD}"/>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3" name="Google Shape;2225;p1">
              <a:extLst>
                <a:ext uri="{FF2B5EF4-FFF2-40B4-BE49-F238E27FC236}">
                  <a16:creationId xmlns:a16="http://schemas.microsoft.com/office/drawing/2014/main" id="{D29B84E0-B725-ED28-91CB-DD6C7B615CC0}"/>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4" name="Google Shape;2226;p1">
              <a:extLst>
                <a:ext uri="{FF2B5EF4-FFF2-40B4-BE49-F238E27FC236}">
                  <a16:creationId xmlns:a16="http://schemas.microsoft.com/office/drawing/2014/main" id="{9EBC9998-F262-F75D-16C2-46CBECD9463B}"/>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5" name="Google Shape;2227;p1">
              <a:extLst>
                <a:ext uri="{FF2B5EF4-FFF2-40B4-BE49-F238E27FC236}">
                  <a16:creationId xmlns:a16="http://schemas.microsoft.com/office/drawing/2014/main" id="{6875CFB0-ED1E-1492-3154-AD82DC0B0151}"/>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6" name="Google Shape;2228;p1">
              <a:extLst>
                <a:ext uri="{FF2B5EF4-FFF2-40B4-BE49-F238E27FC236}">
                  <a16:creationId xmlns:a16="http://schemas.microsoft.com/office/drawing/2014/main" id="{D398830E-4A92-C3A7-D992-FAA8CD08F0F4}"/>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7" name="Google Shape;2229;p1">
              <a:extLst>
                <a:ext uri="{FF2B5EF4-FFF2-40B4-BE49-F238E27FC236}">
                  <a16:creationId xmlns:a16="http://schemas.microsoft.com/office/drawing/2014/main" id="{18DAC893-FB63-F74B-FD63-1548C6700874}"/>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8" name="Google Shape;2230;p1">
              <a:extLst>
                <a:ext uri="{FF2B5EF4-FFF2-40B4-BE49-F238E27FC236}">
                  <a16:creationId xmlns:a16="http://schemas.microsoft.com/office/drawing/2014/main" id="{4DE39D64-9A89-2E5D-3F8C-56526B5BBA5B}"/>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99" name="Google Shape;2231;p1">
              <a:extLst>
                <a:ext uri="{FF2B5EF4-FFF2-40B4-BE49-F238E27FC236}">
                  <a16:creationId xmlns:a16="http://schemas.microsoft.com/office/drawing/2014/main" id="{7B0A64BD-7285-9656-AF54-DB046424BAF4}"/>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0" name="Google Shape;2232;p1">
              <a:extLst>
                <a:ext uri="{FF2B5EF4-FFF2-40B4-BE49-F238E27FC236}">
                  <a16:creationId xmlns:a16="http://schemas.microsoft.com/office/drawing/2014/main" id="{69ECA0C2-3B8D-DC50-0446-BA9106040D35}"/>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1" name="Google Shape;2233;p1">
              <a:extLst>
                <a:ext uri="{FF2B5EF4-FFF2-40B4-BE49-F238E27FC236}">
                  <a16:creationId xmlns:a16="http://schemas.microsoft.com/office/drawing/2014/main" id="{C058D118-D668-E39A-5568-7DD3DDB19C27}"/>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2" name="Google Shape;2234;p1">
              <a:extLst>
                <a:ext uri="{FF2B5EF4-FFF2-40B4-BE49-F238E27FC236}">
                  <a16:creationId xmlns:a16="http://schemas.microsoft.com/office/drawing/2014/main" id="{CB9E6DB4-AAE5-4FDF-E794-6AD6E1F5AA42}"/>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3" name="Google Shape;2235;p1">
              <a:extLst>
                <a:ext uri="{FF2B5EF4-FFF2-40B4-BE49-F238E27FC236}">
                  <a16:creationId xmlns:a16="http://schemas.microsoft.com/office/drawing/2014/main" id="{5D7E19EB-E94F-A3C3-ED75-3CDB27C9971E}"/>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4" name="Google Shape;2236;p1">
              <a:extLst>
                <a:ext uri="{FF2B5EF4-FFF2-40B4-BE49-F238E27FC236}">
                  <a16:creationId xmlns:a16="http://schemas.microsoft.com/office/drawing/2014/main" id="{9D12A465-562D-0F08-C2DE-2367921C72E8}"/>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5" name="Google Shape;2237;p1">
              <a:extLst>
                <a:ext uri="{FF2B5EF4-FFF2-40B4-BE49-F238E27FC236}">
                  <a16:creationId xmlns:a16="http://schemas.microsoft.com/office/drawing/2014/main" id="{7952490A-196E-F82B-36B7-89F4C8A84FF0}"/>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6" name="Google Shape;2238;p1">
              <a:extLst>
                <a:ext uri="{FF2B5EF4-FFF2-40B4-BE49-F238E27FC236}">
                  <a16:creationId xmlns:a16="http://schemas.microsoft.com/office/drawing/2014/main" id="{6AC8C514-19E3-E8E6-90C2-3EEB53B67124}"/>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7" name="Google Shape;2239;p1">
              <a:extLst>
                <a:ext uri="{FF2B5EF4-FFF2-40B4-BE49-F238E27FC236}">
                  <a16:creationId xmlns:a16="http://schemas.microsoft.com/office/drawing/2014/main" id="{EE742A2E-3BF7-66C6-0FA3-986DEE7F210C}"/>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8" name="Google Shape;2240;p1">
              <a:extLst>
                <a:ext uri="{FF2B5EF4-FFF2-40B4-BE49-F238E27FC236}">
                  <a16:creationId xmlns:a16="http://schemas.microsoft.com/office/drawing/2014/main" id="{E5FC652D-F9BD-AA1B-4FAB-7847F59C1E87}"/>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09" name="Google Shape;2241;p1">
              <a:extLst>
                <a:ext uri="{FF2B5EF4-FFF2-40B4-BE49-F238E27FC236}">
                  <a16:creationId xmlns:a16="http://schemas.microsoft.com/office/drawing/2014/main" id="{AEA99CF3-593C-B0E2-6A43-E21D0ED7B5A1}"/>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0" name="Google Shape;2242;p1">
              <a:extLst>
                <a:ext uri="{FF2B5EF4-FFF2-40B4-BE49-F238E27FC236}">
                  <a16:creationId xmlns:a16="http://schemas.microsoft.com/office/drawing/2014/main" id="{9AA944F3-EAD6-BBF8-E39D-648B826712A1}"/>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1" name="Google Shape;2243;p1">
              <a:extLst>
                <a:ext uri="{FF2B5EF4-FFF2-40B4-BE49-F238E27FC236}">
                  <a16:creationId xmlns:a16="http://schemas.microsoft.com/office/drawing/2014/main" id="{6D4D0B6D-0314-75C3-B16F-BB0590741DC9}"/>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2" name="Google Shape;2244;p1">
              <a:extLst>
                <a:ext uri="{FF2B5EF4-FFF2-40B4-BE49-F238E27FC236}">
                  <a16:creationId xmlns:a16="http://schemas.microsoft.com/office/drawing/2014/main" id="{4A48DA41-20A3-4E0B-AD7C-B18EC2C6880A}"/>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3" name="Google Shape;2245;p1">
              <a:extLst>
                <a:ext uri="{FF2B5EF4-FFF2-40B4-BE49-F238E27FC236}">
                  <a16:creationId xmlns:a16="http://schemas.microsoft.com/office/drawing/2014/main" id="{5FD29B35-4008-1683-AD7C-CB6874B7F620}"/>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4" name="Google Shape;2246;p1">
              <a:extLst>
                <a:ext uri="{FF2B5EF4-FFF2-40B4-BE49-F238E27FC236}">
                  <a16:creationId xmlns:a16="http://schemas.microsoft.com/office/drawing/2014/main" id="{EA7CBB74-2618-5A29-D5DA-80E7A3BFB707}"/>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5" name="Google Shape;2247;p1">
              <a:extLst>
                <a:ext uri="{FF2B5EF4-FFF2-40B4-BE49-F238E27FC236}">
                  <a16:creationId xmlns:a16="http://schemas.microsoft.com/office/drawing/2014/main" id="{D796E36C-E6A9-9587-A839-37DC69D1D722}"/>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6" name="Google Shape;2248;p1">
              <a:extLst>
                <a:ext uri="{FF2B5EF4-FFF2-40B4-BE49-F238E27FC236}">
                  <a16:creationId xmlns:a16="http://schemas.microsoft.com/office/drawing/2014/main" id="{B14B250B-60E9-77C2-AA9D-4FD0BCC8D4E4}"/>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17" name="Google Shape;2249;p1">
              <a:extLst>
                <a:ext uri="{FF2B5EF4-FFF2-40B4-BE49-F238E27FC236}">
                  <a16:creationId xmlns:a16="http://schemas.microsoft.com/office/drawing/2014/main" id="{D00B161A-E897-810A-6AE5-AF3468A0A3D5}"/>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5019" name="Google Shape;2211;p1">
            <a:extLst>
              <a:ext uri="{FF2B5EF4-FFF2-40B4-BE49-F238E27FC236}">
                <a16:creationId xmlns:a16="http://schemas.microsoft.com/office/drawing/2014/main" id="{2DE171E7-FBA5-2972-ADAF-E3018BA35558}"/>
              </a:ext>
            </a:extLst>
          </p:cNvPr>
          <p:cNvGrpSpPr/>
          <p:nvPr/>
        </p:nvGrpSpPr>
        <p:grpSpPr>
          <a:xfrm rot="1939053">
            <a:off x="1246920" y="134419"/>
            <a:ext cx="524261" cy="780876"/>
            <a:chOff x="5796600" y="664276"/>
            <a:chExt cx="2634197" cy="4309259"/>
          </a:xfrm>
        </p:grpSpPr>
        <p:sp>
          <p:nvSpPr>
            <p:cNvPr id="5023" name="Google Shape;2212;p1">
              <a:extLst>
                <a:ext uri="{FF2B5EF4-FFF2-40B4-BE49-F238E27FC236}">
                  <a16:creationId xmlns:a16="http://schemas.microsoft.com/office/drawing/2014/main" id="{0D52E9DB-6A29-7C0E-B4D4-DFA0A6E1AE47}"/>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4" name="Google Shape;2213;p1">
              <a:extLst>
                <a:ext uri="{FF2B5EF4-FFF2-40B4-BE49-F238E27FC236}">
                  <a16:creationId xmlns:a16="http://schemas.microsoft.com/office/drawing/2014/main" id="{6310419B-EE7C-0044-9506-98B3E9B460E5}"/>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5" name="Google Shape;2214;p1">
              <a:extLst>
                <a:ext uri="{FF2B5EF4-FFF2-40B4-BE49-F238E27FC236}">
                  <a16:creationId xmlns:a16="http://schemas.microsoft.com/office/drawing/2014/main" id="{EE146216-0583-6001-F920-C2E8E3F8158E}"/>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6" name="Google Shape;2215;p1">
              <a:extLst>
                <a:ext uri="{FF2B5EF4-FFF2-40B4-BE49-F238E27FC236}">
                  <a16:creationId xmlns:a16="http://schemas.microsoft.com/office/drawing/2014/main" id="{A6E23780-E091-0154-F227-7DA70A9550DF}"/>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7" name="Google Shape;2216;p1">
              <a:extLst>
                <a:ext uri="{FF2B5EF4-FFF2-40B4-BE49-F238E27FC236}">
                  <a16:creationId xmlns:a16="http://schemas.microsoft.com/office/drawing/2014/main" id="{FB065447-7800-CBC1-553E-A31CA1357F7B}"/>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8" name="Google Shape;2217;p1">
              <a:extLst>
                <a:ext uri="{FF2B5EF4-FFF2-40B4-BE49-F238E27FC236}">
                  <a16:creationId xmlns:a16="http://schemas.microsoft.com/office/drawing/2014/main" id="{1612E6A6-6F3B-478F-7086-DEDF4CA31A80}"/>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29" name="Google Shape;2218;p1">
              <a:extLst>
                <a:ext uri="{FF2B5EF4-FFF2-40B4-BE49-F238E27FC236}">
                  <a16:creationId xmlns:a16="http://schemas.microsoft.com/office/drawing/2014/main" id="{519BBC79-4B08-74B7-DA0C-1B7A4ED7A243}"/>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0" name="Google Shape;2219;p1">
              <a:extLst>
                <a:ext uri="{FF2B5EF4-FFF2-40B4-BE49-F238E27FC236}">
                  <a16:creationId xmlns:a16="http://schemas.microsoft.com/office/drawing/2014/main" id="{0E06AF8E-4FED-50FF-6688-B551F4694819}"/>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1" name="Google Shape;2220;p1">
              <a:extLst>
                <a:ext uri="{FF2B5EF4-FFF2-40B4-BE49-F238E27FC236}">
                  <a16:creationId xmlns:a16="http://schemas.microsoft.com/office/drawing/2014/main" id="{2B8B7424-5BAC-879F-C176-0E175A972564}"/>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2" name="Google Shape;2221;p1">
              <a:extLst>
                <a:ext uri="{FF2B5EF4-FFF2-40B4-BE49-F238E27FC236}">
                  <a16:creationId xmlns:a16="http://schemas.microsoft.com/office/drawing/2014/main" id="{617DE8AF-C84B-965E-EBE0-3FD15ED4EA36}"/>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3" name="Google Shape;2222;p1">
              <a:extLst>
                <a:ext uri="{FF2B5EF4-FFF2-40B4-BE49-F238E27FC236}">
                  <a16:creationId xmlns:a16="http://schemas.microsoft.com/office/drawing/2014/main" id="{865D0208-0552-D6BC-56AB-3507940D1832}"/>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4" name="Google Shape;2223;p1">
              <a:extLst>
                <a:ext uri="{FF2B5EF4-FFF2-40B4-BE49-F238E27FC236}">
                  <a16:creationId xmlns:a16="http://schemas.microsoft.com/office/drawing/2014/main" id="{A9780641-7DBC-4C29-BCA9-37F9B445EB3C}"/>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5" name="Google Shape;2224;p1">
              <a:extLst>
                <a:ext uri="{FF2B5EF4-FFF2-40B4-BE49-F238E27FC236}">
                  <a16:creationId xmlns:a16="http://schemas.microsoft.com/office/drawing/2014/main" id="{DDD1091A-9CAB-1C12-DE0E-37EA4BE70B7D}"/>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6" name="Google Shape;2225;p1">
              <a:extLst>
                <a:ext uri="{FF2B5EF4-FFF2-40B4-BE49-F238E27FC236}">
                  <a16:creationId xmlns:a16="http://schemas.microsoft.com/office/drawing/2014/main" id="{36517321-139B-1948-6952-B86E86701B04}"/>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7" name="Google Shape;2226;p1">
              <a:extLst>
                <a:ext uri="{FF2B5EF4-FFF2-40B4-BE49-F238E27FC236}">
                  <a16:creationId xmlns:a16="http://schemas.microsoft.com/office/drawing/2014/main" id="{0851FBC2-CBA2-4094-1E4C-2172DCFBBFBF}"/>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8" name="Google Shape;2227;p1">
              <a:extLst>
                <a:ext uri="{FF2B5EF4-FFF2-40B4-BE49-F238E27FC236}">
                  <a16:creationId xmlns:a16="http://schemas.microsoft.com/office/drawing/2014/main" id="{C7E481CC-EA0E-59A0-7520-F58A05E6957C}"/>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39" name="Google Shape;2228;p1">
              <a:extLst>
                <a:ext uri="{FF2B5EF4-FFF2-40B4-BE49-F238E27FC236}">
                  <a16:creationId xmlns:a16="http://schemas.microsoft.com/office/drawing/2014/main" id="{97A1826F-7DEB-6AF9-3914-5381727A1188}"/>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0" name="Google Shape;2229;p1">
              <a:extLst>
                <a:ext uri="{FF2B5EF4-FFF2-40B4-BE49-F238E27FC236}">
                  <a16:creationId xmlns:a16="http://schemas.microsoft.com/office/drawing/2014/main" id="{32321989-29DC-08A4-425F-AA31E2783D82}"/>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1" name="Google Shape;2230;p1">
              <a:extLst>
                <a:ext uri="{FF2B5EF4-FFF2-40B4-BE49-F238E27FC236}">
                  <a16:creationId xmlns:a16="http://schemas.microsoft.com/office/drawing/2014/main" id="{77EE5DEA-39E7-D9EB-6578-D3204A5E86E8}"/>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2" name="Google Shape;2231;p1">
              <a:extLst>
                <a:ext uri="{FF2B5EF4-FFF2-40B4-BE49-F238E27FC236}">
                  <a16:creationId xmlns:a16="http://schemas.microsoft.com/office/drawing/2014/main" id="{F8320D39-BBAB-7FAB-808A-5A6CFD1C437B}"/>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3" name="Google Shape;2232;p1">
              <a:extLst>
                <a:ext uri="{FF2B5EF4-FFF2-40B4-BE49-F238E27FC236}">
                  <a16:creationId xmlns:a16="http://schemas.microsoft.com/office/drawing/2014/main" id="{1F690FE8-4B5A-F8FA-3822-441C7EC6990C}"/>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4" name="Google Shape;2233;p1">
              <a:extLst>
                <a:ext uri="{FF2B5EF4-FFF2-40B4-BE49-F238E27FC236}">
                  <a16:creationId xmlns:a16="http://schemas.microsoft.com/office/drawing/2014/main" id="{94146C73-26FD-6D0F-D49B-55DC06092B82}"/>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5" name="Google Shape;2234;p1">
              <a:extLst>
                <a:ext uri="{FF2B5EF4-FFF2-40B4-BE49-F238E27FC236}">
                  <a16:creationId xmlns:a16="http://schemas.microsoft.com/office/drawing/2014/main" id="{B5637D96-4B72-4831-5A57-CF8D4BC1E38F}"/>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6" name="Google Shape;2235;p1">
              <a:extLst>
                <a:ext uri="{FF2B5EF4-FFF2-40B4-BE49-F238E27FC236}">
                  <a16:creationId xmlns:a16="http://schemas.microsoft.com/office/drawing/2014/main" id="{55475548-4D0C-F71D-82EE-B037A3756956}"/>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7" name="Google Shape;2236;p1">
              <a:extLst>
                <a:ext uri="{FF2B5EF4-FFF2-40B4-BE49-F238E27FC236}">
                  <a16:creationId xmlns:a16="http://schemas.microsoft.com/office/drawing/2014/main" id="{75BE6594-BB6D-66D8-DD23-EC3D1FB25FA4}"/>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8" name="Google Shape;2237;p1">
              <a:extLst>
                <a:ext uri="{FF2B5EF4-FFF2-40B4-BE49-F238E27FC236}">
                  <a16:creationId xmlns:a16="http://schemas.microsoft.com/office/drawing/2014/main" id="{E291D90D-066C-0E54-67C4-E6BEB67D3524}"/>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49" name="Google Shape;2238;p1">
              <a:extLst>
                <a:ext uri="{FF2B5EF4-FFF2-40B4-BE49-F238E27FC236}">
                  <a16:creationId xmlns:a16="http://schemas.microsoft.com/office/drawing/2014/main" id="{FE734007-C4D8-0C10-935C-7B51785D41F3}"/>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0" name="Google Shape;2239;p1">
              <a:extLst>
                <a:ext uri="{FF2B5EF4-FFF2-40B4-BE49-F238E27FC236}">
                  <a16:creationId xmlns:a16="http://schemas.microsoft.com/office/drawing/2014/main" id="{4A51D43F-2CA1-EB4B-E18C-06B335B20F6B}"/>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1" name="Google Shape;2240;p1">
              <a:extLst>
                <a:ext uri="{FF2B5EF4-FFF2-40B4-BE49-F238E27FC236}">
                  <a16:creationId xmlns:a16="http://schemas.microsoft.com/office/drawing/2014/main" id="{348C3B66-1FA5-3DC2-67BB-394C90545BF4}"/>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2" name="Google Shape;2241;p1">
              <a:extLst>
                <a:ext uri="{FF2B5EF4-FFF2-40B4-BE49-F238E27FC236}">
                  <a16:creationId xmlns:a16="http://schemas.microsoft.com/office/drawing/2014/main" id="{0DB6E8E5-CD76-14A7-22AD-3515F316CA40}"/>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3" name="Google Shape;2242;p1">
              <a:extLst>
                <a:ext uri="{FF2B5EF4-FFF2-40B4-BE49-F238E27FC236}">
                  <a16:creationId xmlns:a16="http://schemas.microsoft.com/office/drawing/2014/main" id="{729D6C46-52B3-71FA-C3CE-6CB37D694F29}"/>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4" name="Google Shape;2243;p1">
              <a:extLst>
                <a:ext uri="{FF2B5EF4-FFF2-40B4-BE49-F238E27FC236}">
                  <a16:creationId xmlns:a16="http://schemas.microsoft.com/office/drawing/2014/main" id="{30F2219C-6155-48AD-E89B-3DA595B5EF32}"/>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5" name="Google Shape;2244;p1">
              <a:extLst>
                <a:ext uri="{FF2B5EF4-FFF2-40B4-BE49-F238E27FC236}">
                  <a16:creationId xmlns:a16="http://schemas.microsoft.com/office/drawing/2014/main" id="{10867111-CDC3-0100-78CF-86880027F1DA}"/>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6" name="Google Shape;2245;p1">
              <a:extLst>
                <a:ext uri="{FF2B5EF4-FFF2-40B4-BE49-F238E27FC236}">
                  <a16:creationId xmlns:a16="http://schemas.microsoft.com/office/drawing/2014/main" id="{6DABEAFF-99B9-ACBE-F6E7-E77CD2CDDF0E}"/>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7" name="Google Shape;2246;p1">
              <a:extLst>
                <a:ext uri="{FF2B5EF4-FFF2-40B4-BE49-F238E27FC236}">
                  <a16:creationId xmlns:a16="http://schemas.microsoft.com/office/drawing/2014/main" id="{9324D15E-3CAF-2496-42F3-F3BBA7E4D842}"/>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8" name="Google Shape;2247;p1">
              <a:extLst>
                <a:ext uri="{FF2B5EF4-FFF2-40B4-BE49-F238E27FC236}">
                  <a16:creationId xmlns:a16="http://schemas.microsoft.com/office/drawing/2014/main" id="{E9975969-669C-E5FF-D795-6CE16E417C09}"/>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59" name="Google Shape;2248;p1">
              <a:extLst>
                <a:ext uri="{FF2B5EF4-FFF2-40B4-BE49-F238E27FC236}">
                  <a16:creationId xmlns:a16="http://schemas.microsoft.com/office/drawing/2014/main" id="{5C8ABEB5-5290-1956-7AAB-2015DD7FE63F}"/>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60" name="Google Shape;2249;p1">
              <a:extLst>
                <a:ext uri="{FF2B5EF4-FFF2-40B4-BE49-F238E27FC236}">
                  <a16:creationId xmlns:a16="http://schemas.microsoft.com/office/drawing/2014/main" id="{AEB85399-C2E8-2028-F8BB-B4D0A025D24F}"/>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pic>
        <p:nvPicPr>
          <p:cNvPr id="6" name="Picture 5">
            <a:extLst>
              <a:ext uri="{FF2B5EF4-FFF2-40B4-BE49-F238E27FC236}">
                <a16:creationId xmlns:a16="http://schemas.microsoft.com/office/drawing/2014/main" id="{91D6ED17-67A5-C030-F6DB-A79A33A1EEB7}"/>
              </a:ext>
            </a:extLst>
          </p:cNvPr>
          <p:cNvPicPr>
            <a:picLocks noChangeAspect="1"/>
          </p:cNvPicPr>
          <p:nvPr/>
        </p:nvPicPr>
        <p:blipFill>
          <a:blip r:embed="rId3"/>
          <a:stretch>
            <a:fillRect/>
          </a:stretch>
        </p:blipFill>
        <p:spPr>
          <a:xfrm>
            <a:off x="92656" y="1668288"/>
            <a:ext cx="2541140" cy="2810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D4331A7-672D-4937-1832-C2887C4BA1D3}"/>
              </a:ext>
            </a:extLst>
          </p:cNvPr>
          <p:cNvPicPr>
            <a:picLocks noChangeAspect="1"/>
          </p:cNvPicPr>
          <p:nvPr/>
        </p:nvPicPr>
        <p:blipFill>
          <a:blip r:embed="rId4"/>
          <a:stretch>
            <a:fillRect/>
          </a:stretch>
        </p:blipFill>
        <p:spPr>
          <a:xfrm>
            <a:off x="2722198" y="787585"/>
            <a:ext cx="3114950" cy="3751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37B496E4-27C0-FC7B-C22F-BA1C19FE70DF}"/>
              </a:ext>
            </a:extLst>
          </p:cNvPr>
          <p:cNvPicPr>
            <a:picLocks noChangeAspect="1"/>
          </p:cNvPicPr>
          <p:nvPr/>
        </p:nvPicPr>
        <p:blipFill>
          <a:blip r:embed="rId5"/>
          <a:stretch>
            <a:fillRect/>
          </a:stretch>
        </p:blipFill>
        <p:spPr>
          <a:xfrm>
            <a:off x="5960286" y="2030382"/>
            <a:ext cx="2951128" cy="2421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03BFEE41-2110-192A-4A9F-CC549B50A298}"/>
              </a:ext>
            </a:extLst>
          </p:cNvPr>
          <p:cNvPicPr>
            <a:picLocks noChangeAspect="1"/>
          </p:cNvPicPr>
          <p:nvPr/>
        </p:nvPicPr>
        <p:blipFill>
          <a:blip r:embed="rId6"/>
          <a:stretch>
            <a:fillRect/>
          </a:stretch>
        </p:blipFill>
        <p:spPr>
          <a:xfrm>
            <a:off x="6289636" y="892615"/>
            <a:ext cx="457240" cy="5060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31"/>
                                        </p:tgtEl>
                                        <p:attrNameLst>
                                          <p:attrName>style.visibility</p:attrName>
                                        </p:attrNameLst>
                                      </p:cBhvr>
                                      <p:to>
                                        <p:strVal val="visible"/>
                                      </p:to>
                                    </p:set>
                                    <p:anim calcmode="lin" valueType="num">
                                      <p:cBhvr>
                                        <p:cTn id="7" dur="500" fill="hold"/>
                                        <p:tgtEl>
                                          <p:spTgt spid="4931"/>
                                        </p:tgtEl>
                                        <p:attrNameLst>
                                          <p:attrName>ppt_w</p:attrName>
                                        </p:attrNameLst>
                                      </p:cBhvr>
                                      <p:tavLst>
                                        <p:tav tm="0">
                                          <p:val>
                                            <p:fltVal val="0"/>
                                          </p:val>
                                        </p:tav>
                                        <p:tav tm="100000">
                                          <p:val>
                                            <p:strVal val="#ppt_w"/>
                                          </p:val>
                                        </p:tav>
                                      </p:tavLst>
                                    </p:anim>
                                    <p:anim calcmode="lin" valueType="num">
                                      <p:cBhvr>
                                        <p:cTn id="8" dur="500" fill="hold"/>
                                        <p:tgtEl>
                                          <p:spTgt spid="4931"/>
                                        </p:tgtEl>
                                        <p:attrNameLst>
                                          <p:attrName>ppt_h</p:attrName>
                                        </p:attrNameLst>
                                      </p:cBhvr>
                                      <p:tavLst>
                                        <p:tav tm="0">
                                          <p:val>
                                            <p:fltVal val="0"/>
                                          </p:val>
                                        </p:tav>
                                        <p:tav tm="100000">
                                          <p:val>
                                            <p:strVal val="#ppt_h"/>
                                          </p:val>
                                        </p:tav>
                                      </p:tavLst>
                                    </p:anim>
                                    <p:animEffect transition="in" filter="fade">
                                      <p:cBhvr>
                                        <p:cTn id="9" dur="500"/>
                                        <p:tgtEl>
                                          <p:spTgt spid="4931"/>
                                        </p:tgtEl>
                                      </p:cBhvr>
                                    </p:animEffect>
                                  </p:childTnLst>
                                </p:cTn>
                              </p:par>
                              <p:par>
                                <p:cTn id="10" presetID="37" presetClass="entr" presetSubtype="0" fill="hold" nodeType="withEffect">
                                  <p:stCondLst>
                                    <p:cond delay="0"/>
                                  </p:stCondLst>
                                  <p:childTnLst>
                                    <p:set>
                                      <p:cBhvr>
                                        <p:cTn id="11" dur="1" fill="hold">
                                          <p:stCondLst>
                                            <p:cond delay="0"/>
                                          </p:stCondLst>
                                        </p:cTn>
                                        <p:tgtEl>
                                          <p:spTgt spid="5019"/>
                                        </p:tgtEl>
                                        <p:attrNameLst>
                                          <p:attrName>style.visibility</p:attrName>
                                        </p:attrNameLst>
                                      </p:cBhvr>
                                      <p:to>
                                        <p:strVal val="visible"/>
                                      </p:to>
                                    </p:set>
                                    <p:animEffect transition="in" filter="fade">
                                      <p:cBhvr>
                                        <p:cTn id="12" dur="1000"/>
                                        <p:tgtEl>
                                          <p:spTgt spid="5019"/>
                                        </p:tgtEl>
                                      </p:cBhvr>
                                    </p:animEffect>
                                    <p:anim calcmode="lin" valueType="num">
                                      <p:cBhvr>
                                        <p:cTn id="13" dur="1000" fill="hold"/>
                                        <p:tgtEl>
                                          <p:spTgt spid="5019"/>
                                        </p:tgtEl>
                                        <p:attrNameLst>
                                          <p:attrName>ppt_x</p:attrName>
                                        </p:attrNameLst>
                                      </p:cBhvr>
                                      <p:tavLst>
                                        <p:tav tm="0">
                                          <p:val>
                                            <p:strVal val="#ppt_x"/>
                                          </p:val>
                                        </p:tav>
                                        <p:tav tm="100000">
                                          <p:val>
                                            <p:strVal val="#ppt_x"/>
                                          </p:val>
                                        </p:tav>
                                      </p:tavLst>
                                    </p:anim>
                                    <p:anim calcmode="lin" valueType="num">
                                      <p:cBhvr>
                                        <p:cTn id="14" dur="900" decel="100000" fill="hold"/>
                                        <p:tgtEl>
                                          <p:spTgt spid="5019"/>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019"/>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0"/>
                                  </p:stCondLst>
                                  <p:childTnLst>
                                    <p:set>
                                      <p:cBhvr>
                                        <p:cTn id="17" dur="1" fill="hold">
                                          <p:stCondLst>
                                            <p:cond delay="0"/>
                                          </p:stCondLst>
                                        </p:cTn>
                                        <p:tgtEl>
                                          <p:spTgt spid="4933"/>
                                        </p:tgtEl>
                                        <p:attrNameLst>
                                          <p:attrName>style.visibility</p:attrName>
                                        </p:attrNameLst>
                                      </p:cBhvr>
                                      <p:to>
                                        <p:strVal val="visible"/>
                                      </p:to>
                                    </p:set>
                                    <p:animEffect transition="in" filter="fade">
                                      <p:cBhvr>
                                        <p:cTn id="18" dur="1000"/>
                                        <p:tgtEl>
                                          <p:spTgt spid="4933"/>
                                        </p:tgtEl>
                                      </p:cBhvr>
                                    </p:animEffect>
                                    <p:anim calcmode="lin" valueType="num">
                                      <p:cBhvr>
                                        <p:cTn id="19" dur="1000" fill="hold"/>
                                        <p:tgtEl>
                                          <p:spTgt spid="4933"/>
                                        </p:tgtEl>
                                        <p:attrNameLst>
                                          <p:attrName>ppt_x</p:attrName>
                                        </p:attrNameLst>
                                      </p:cBhvr>
                                      <p:tavLst>
                                        <p:tav tm="0">
                                          <p:val>
                                            <p:strVal val="#ppt_x"/>
                                          </p:val>
                                        </p:tav>
                                        <p:tav tm="100000">
                                          <p:val>
                                            <p:strVal val="#ppt_x"/>
                                          </p:val>
                                        </p:tav>
                                      </p:tavLst>
                                    </p:anim>
                                    <p:anim calcmode="lin" valueType="num">
                                      <p:cBhvr>
                                        <p:cTn id="20" dur="900" decel="100000" fill="hold"/>
                                        <p:tgtEl>
                                          <p:spTgt spid="4933"/>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933"/>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4976"/>
                                        </p:tgtEl>
                                        <p:attrNameLst>
                                          <p:attrName>style.visibility</p:attrName>
                                        </p:attrNameLst>
                                      </p:cBhvr>
                                      <p:to>
                                        <p:strVal val="visible"/>
                                      </p:to>
                                    </p:set>
                                    <p:animEffect transition="in" filter="fade">
                                      <p:cBhvr>
                                        <p:cTn id="24" dur="1000"/>
                                        <p:tgtEl>
                                          <p:spTgt spid="4976"/>
                                        </p:tgtEl>
                                      </p:cBhvr>
                                    </p:animEffect>
                                    <p:anim calcmode="lin" valueType="num">
                                      <p:cBhvr>
                                        <p:cTn id="25" dur="1000" fill="hold"/>
                                        <p:tgtEl>
                                          <p:spTgt spid="4976"/>
                                        </p:tgtEl>
                                        <p:attrNameLst>
                                          <p:attrName>ppt_x</p:attrName>
                                        </p:attrNameLst>
                                      </p:cBhvr>
                                      <p:tavLst>
                                        <p:tav tm="0">
                                          <p:val>
                                            <p:strVal val="#ppt_x"/>
                                          </p:val>
                                        </p:tav>
                                        <p:tav tm="100000">
                                          <p:val>
                                            <p:strVal val="#ppt_x"/>
                                          </p:val>
                                        </p:tav>
                                      </p:tavLst>
                                    </p:anim>
                                    <p:anim calcmode="lin" valueType="num">
                                      <p:cBhvr>
                                        <p:cTn id="26" dur="900" decel="100000" fill="hold"/>
                                        <p:tgtEl>
                                          <p:spTgt spid="4976"/>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976"/>
                                        </p:tgtEl>
                                        <p:attrNameLst>
                                          <p:attrName>ppt_y</p:attrName>
                                        </p:attrNameLst>
                                      </p:cBhvr>
                                      <p:tavLst>
                                        <p:tav tm="0">
                                          <p:val>
                                            <p:strVal val="#ppt_y-.03"/>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4848"/>
                                        </p:tgtEl>
                                        <p:attrNameLst>
                                          <p:attrName>style.visibility</p:attrName>
                                        </p:attrNameLst>
                                      </p:cBhvr>
                                      <p:to>
                                        <p:strVal val="visible"/>
                                      </p:to>
                                    </p:set>
                                    <p:anim calcmode="lin" valueType="num">
                                      <p:cBhvr>
                                        <p:cTn id="30" dur="500" fill="hold"/>
                                        <p:tgtEl>
                                          <p:spTgt spid="4848"/>
                                        </p:tgtEl>
                                        <p:attrNameLst>
                                          <p:attrName>ppt_w</p:attrName>
                                        </p:attrNameLst>
                                      </p:cBhvr>
                                      <p:tavLst>
                                        <p:tav tm="0">
                                          <p:val>
                                            <p:fltVal val="0"/>
                                          </p:val>
                                        </p:tav>
                                        <p:tav tm="100000">
                                          <p:val>
                                            <p:strVal val="#ppt_w"/>
                                          </p:val>
                                        </p:tav>
                                      </p:tavLst>
                                    </p:anim>
                                    <p:anim calcmode="lin" valueType="num">
                                      <p:cBhvr>
                                        <p:cTn id="31" dur="500" fill="hold"/>
                                        <p:tgtEl>
                                          <p:spTgt spid="4848"/>
                                        </p:tgtEl>
                                        <p:attrNameLst>
                                          <p:attrName>ppt_h</p:attrName>
                                        </p:attrNameLst>
                                      </p:cBhvr>
                                      <p:tavLst>
                                        <p:tav tm="0">
                                          <p:val>
                                            <p:fltVal val="0"/>
                                          </p:val>
                                        </p:tav>
                                        <p:tav tm="100000">
                                          <p:val>
                                            <p:strVal val="#ppt_h"/>
                                          </p:val>
                                        </p:tav>
                                      </p:tavLst>
                                    </p:anim>
                                    <p:animEffect transition="in" filter="fade">
                                      <p:cBhvr>
                                        <p:cTn id="32" dur="500"/>
                                        <p:tgtEl>
                                          <p:spTgt spid="4848"/>
                                        </p:tgtEl>
                                      </p:cBhvr>
                                    </p:animEffect>
                                  </p:childTnLst>
                                </p:cTn>
                              </p:par>
                            </p:childTnLst>
                          </p:cTn>
                        </p:par>
                        <p:par>
                          <p:cTn id="33" fill="hold">
                            <p:stCondLst>
                              <p:cond delay="1000"/>
                            </p:stCondLst>
                            <p:childTnLst>
                              <p:par>
                                <p:cTn id="34" presetID="12" presetClass="entr" presetSubtype="4"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par>
                          <p:cTn id="38" fill="hold">
                            <p:stCondLst>
                              <p:cond delay="1500"/>
                            </p:stCondLst>
                            <p:childTnLst>
                              <p:par>
                                <p:cTn id="39" presetID="12" presetClass="entr" presetSubtype="4"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p:tgtEl>
                                          <p:spTgt spid="8"/>
                                        </p:tgtEl>
                                        <p:attrNameLst>
                                          <p:attrName>ppt_y</p:attrName>
                                        </p:attrNameLst>
                                      </p:cBhvr>
                                      <p:tavLst>
                                        <p:tav tm="0">
                                          <p:val>
                                            <p:strVal val="#ppt_y+#ppt_h*1.125000"/>
                                          </p:val>
                                        </p:tav>
                                        <p:tav tm="100000">
                                          <p:val>
                                            <p:strVal val="#ppt_y"/>
                                          </p:val>
                                        </p:tav>
                                      </p:tavLst>
                                    </p:anim>
                                    <p:animEffect transition="in" filter="wipe(up)">
                                      <p:cBhvr>
                                        <p:cTn id="42" dur="500"/>
                                        <p:tgtEl>
                                          <p:spTgt spid="8"/>
                                        </p:tgtEl>
                                      </p:cBhvr>
                                    </p:animEffect>
                                  </p:childTnLst>
                                </p:cTn>
                              </p:par>
                            </p:childTnLst>
                          </p:cTn>
                        </p:par>
                        <p:par>
                          <p:cTn id="43" fill="hold">
                            <p:stCondLst>
                              <p:cond delay="2000"/>
                            </p:stCondLst>
                            <p:childTnLst>
                              <p:par>
                                <p:cTn id="44" presetID="12" presetClass="entr" presetSubtype="4"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up)">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9670-93DA-FCE6-65DA-17B6C5A7643B}"/>
              </a:ext>
            </a:extLst>
          </p:cNvPr>
          <p:cNvSpPr>
            <a:spLocks noGrp="1"/>
          </p:cNvSpPr>
          <p:nvPr>
            <p:ph type="title"/>
          </p:nvPr>
        </p:nvSpPr>
        <p:spPr>
          <a:xfrm>
            <a:off x="3291016" y="510329"/>
            <a:ext cx="2360141" cy="371400"/>
          </a:xfrm>
        </p:spPr>
        <p:txBody>
          <a:bodyPr>
            <a:normAutofit fontScale="90000"/>
          </a:bodyPr>
          <a:lstStyle/>
          <a:p>
            <a:r>
              <a:rPr lang="en-BD" dirty="0">
                <a:solidFill>
                  <a:srgbClr val="7030A0"/>
                </a:solidFill>
                <a:latin typeface="American Typewriter" panose="02090604020004020304" pitchFamily="18" charset="77"/>
              </a:rPr>
              <a:t>Limitation</a:t>
            </a:r>
          </a:p>
        </p:txBody>
      </p:sp>
      <p:grpSp>
        <p:nvGrpSpPr>
          <p:cNvPr id="3" name="Google Shape;2912;p36">
            <a:extLst>
              <a:ext uri="{FF2B5EF4-FFF2-40B4-BE49-F238E27FC236}">
                <a16:creationId xmlns:a16="http://schemas.microsoft.com/office/drawing/2014/main" id="{3CCA9FE2-DFDF-CC98-1C8F-D5044EA76BB7}"/>
              </a:ext>
            </a:extLst>
          </p:cNvPr>
          <p:cNvGrpSpPr/>
          <p:nvPr/>
        </p:nvGrpSpPr>
        <p:grpSpPr>
          <a:xfrm>
            <a:off x="7683300" y="758415"/>
            <a:ext cx="1460700" cy="3863453"/>
            <a:chOff x="2380138" y="947397"/>
            <a:chExt cx="1460700" cy="3863453"/>
          </a:xfrm>
        </p:grpSpPr>
        <p:sp>
          <p:nvSpPr>
            <p:cNvPr id="4" name="Google Shape;2913;p36">
              <a:extLst>
                <a:ext uri="{FF2B5EF4-FFF2-40B4-BE49-F238E27FC236}">
                  <a16:creationId xmlns:a16="http://schemas.microsoft.com/office/drawing/2014/main" id="{D4845C3D-59BE-7307-D493-9A206492D04C}"/>
                </a:ext>
              </a:extLst>
            </p:cNvPr>
            <p:cNvSpPr/>
            <p:nvPr/>
          </p:nvSpPr>
          <p:spPr>
            <a:xfrm>
              <a:off x="2380138" y="4653050"/>
              <a:ext cx="1460700" cy="157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914;p36">
              <a:extLst>
                <a:ext uri="{FF2B5EF4-FFF2-40B4-BE49-F238E27FC236}">
                  <a16:creationId xmlns:a16="http://schemas.microsoft.com/office/drawing/2014/main" id="{86C55CF4-9D12-1A34-C697-7C1A6DBABAC4}"/>
                </a:ext>
              </a:extLst>
            </p:cNvPr>
            <p:cNvGrpSpPr/>
            <p:nvPr/>
          </p:nvGrpSpPr>
          <p:grpSpPr>
            <a:xfrm>
              <a:off x="2532608" y="947397"/>
              <a:ext cx="1212161" cy="3784320"/>
              <a:chOff x="3898625" y="238125"/>
              <a:chExt cx="1275825" cy="3983075"/>
            </a:xfrm>
          </p:grpSpPr>
          <p:sp>
            <p:nvSpPr>
              <p:cNvPr id="6" name="Google Shape;2915;p36">
                <a:extLst>
                  <a:ext uri="{FF2B5EF4-FFF2-40B4-BE49-F238E27FC236}">
                    <a16:creationId xmlns:a16="http://schemas.microsoft.com/office/drawing/2014/main" id="{4217B36B-F5A3-1237-A312-B24187F2AAD0}"/>
                  </a:ext>
                </a:extLst>
              </p:cNvPr>
              <p:cNvSpPr/>
              <p:nvPr/>
            </p:nvSpPr>
            <p:spPr>
              <a:xfrm>
                <a:off x="3947500" y="3998250"/>
                <a:ext cx="363250" cy="219700"/>
              </a:xfrm>
              <a:custGeom>
                <a:avLst/>
                <a:gdLst/>
                <a:ahLst/>
                <a:cxnLst/>
                <a:rect l="l" t="t" r="r" b="b"/>
                <a:pathLst>
                  <a:path w="14530" h="8788" extrusionOk="0">
                    <a:moveTo>
                      <a:pt x="7859" y="1"/>
                    </a:moveTo>
                    <a:lnTo>
                      <a:pt x="7599" y="3873"/>
                    </a:lnTo>
                    <a:lnTo>
                      <a:pt x="7422" y="4072"/>
                    </a:lnTo>
                    <a:lnTo>
                      <a:pt x="7223" y="4287"/>
                    </a:lnTo>
                    <a:lnTo>
                      <a:pt x="6993" y="4524"/>
                    </a:lnTo>
                    <a:lnTo>
                      <a:pt x="6725" y="4777"/>
                    </a:lnTo>
                    <a:lnTo>
                      <a:pt x="6433" y="5038"/>
                    </a:lnTo>
                    <a:lnTo>
                      <a:pt x="6265" y="5176"/>
                    </a:lnTo>
                    <a:lnTo>
                      <a:pt x="6096" y="5314"/>
                    </a:lnTo>
                    <a:lnTo>
                      <a:pt x="5912" y="5452"/>
                    </a:lnTo>
                    <a:lnTo>
                      <a:pt x="5720" y="5598"/>
                    </a:lnTo>
                    <a:lnTo>
                      <a:pt x="5513" y="5736"/>
                    </a:lnTo>
                    <a:lnTo>
                      <a:pt x="5299" y="5882"/>
                    </a:lnTo>
                    <a:lnTo>
                      <a:pt x="5069" y="6027"/>
                    </a:lnTo>
                    <a:lnTo>
                      <a:pt x="4831" y="6165"/>
                    </a:lnTo>
                    <a:lnTo>
                      <a:pt x="4578" y="6311"/>
                    </a:lnTo>
                    <a:lnTo>
                      <a:pt x="4317" y="6457"/>
                    </a:lnTo>
                    <a:lnTo>
                      <a:pt x="4041" y="6595"/>
                    </a:lnTo>
                    <a:lnTo>
                      <a:pt x="3750" y="6740"/>
                    </a:lnTo>
                    <a:lnTo>
                      <a:pt x="3443" y="6878"/>
                    </a:lnTo>
                    <a:lnTo>
                      <a:pt x="3129" y="7016"/>
                    </a:lnTo>
                    <a:lnTo>
                      <a:pt x="2799" y="7147"/>
                    </a:lnTo>
                    <a:lnTo>
                      <a:pt x="2446" y="7277"/>
                    </a:lnTo>
                    <a:lnTo>
                      <a:pt x="2086" y="7407"/>
                    </a:lnTo>
                    <a:lnTo>
                      <a:pt x="1710" y="7538"/>
                    </a:lnTo>
                    <a:lnTo>
                      <a:pt x="1319" y="7660"/>
                    </a:lnTo>
                    <a:lnTo>
                      <a:pt x="913" y="7775"/>
                    </a:lnTo>
                    <a:lnTo>
                      <a:pt x="484" y="7890"/>
                    </a:lnTo>
                    <a:lnTo>
                      <a:pt x="39" y="7998"/>
                    </a:lnTo>
                    <a:lnTo>
                      <a:pt x="1" y="8787"/>
                    </a:lnTo>
                    <a:lnTo>
                      <a:pt x="13510" y="8787"/>
                    </a:lnTo>
                    <a:lnTo>
                      <a:pt x="13587" y="8780"/>
                    </a:lnTo>
                    <a:lnTo>
                      <a:pt x="13663" y="8772"/>
                    </a:lnTo>
                    <a:lnTo>
                      <a:pt x="13732" y="8757"/>
                    </a:lnTo>
                    <a:lnTo>
                      <a:pt x="13809" y="8734"/>
                    </a:lnTo>
                    <a:lnTo>
                      <a:pt x="13878" y="8703"/>
                    </a:lnTo>
                    <a:lnTo>
                      <a:pt x="13947" y="8672"/>
                    </a:lnTo>
                    <a:lnTo>
                      <a:pt x="14008" y="8634"/>
                    </a:lnTo>
                    <a:lnTo>
                      <a:pt x="14070" y="8588"/>
                    </a:lnTo>
                    <a:lnTo>
                      <a:pt x="14131" y="8534"/>
                    </a:lnTo>
                    <a:lnTo>
                      <a:pt x="14185" y="8481"/>
                    </a:lnTo>
                    <a:lnTo>
                      <a:pt x="14231" y="8427"/>
                    </a:lnTo>
                    <a:lnTo>
                      <a:pt x="14277" y="8366"/>
                    </a:lnTo>
                    <a:lnTo>
                      <a:pt x="14323" y="8297"/>
                    </a:lnTo>
                    <a:lnTo>
                      <a:pt x="14353" y="8228"/>
                    </a:lnTo>
                    <a:lnTo>
                      <a:pt x="14392" y="8151"/>
                    </a:lnTo>
                    <a:lnTo>
                      <a:pt x="14415" y="8074"/>
                    </a:lnTo>
                    <a:lnTo>
                      <a:pt x="14461" y="7890"/>
                    </a:lnTo>
                    <a:lnTo>
                      <a:pt x="14499" y="7676"/>
                    </a:lnTo>
                    <a:lnTo>
                      <a:pt x="14522" y="7438"/>
                    </a:lnTo>
                    <a:lnTo>
                      <a:pt x="14530" y="7170"/>
                    </a:lnTo>
                    <a:lnTo>
                      <a:pt x="14530" y="7024"/>
                    </a:lnTo>
                    <a:lnTo>
                      <a:pt x="14522" y="6878"/>
                    </a:lnTo>
                    <a:lnTo>
                      <a:pt x="14514" y="6717"/>
                    </a:lnTo>
                    <a:lnTo>
                      <a:pt x="14499" y="6556"/>
                    </a:lnTo>
                    <a:lnTo>
                      <a:pt x="14476" y="6380"/>
                    </a:lnTo>
                    <a:lnTo>
                      <a:pt x="14445" y="6204"/>
                    </a:lnTo>
                    <a:lnTo>
                      <a:pt x="14407" y="6012"/>
                    </a:lnTo>
                    <a:lnTo>
                      <a:pt x="14361" y="5820"/>
                    </a:lnTo>
                    <a:lnTo>
                      <a:pt x="14338" y="5721"/>
                    </a:lnTo>
                    <a:lnTo>
                      <a:pt x="14292" y="5621"/>
                    </a:lnTo>
                    <a:lnTo>
                      <a:pt x="14246" y="5514"/>
                    </a:lnTo>
                    <a:lnTo>
                      <a:pt x="14185" y="5391"/>
                    </a:lnTo>
                    <a:lnTo>
                      <a:pt x="14116" y="5276"/>
                    </a:lnTo>
                    <a:lnTo>
                      <a:pt x="14039" y="5153"/>
                    </a:lnTo>
                    <a:lnTo>
                      <a:pt x="13863" y="4892"/>
                    </a:lnTo>
                    <a:lnTo>
                      <a:pt x="13671" y="4639"/>
                    </a:lnTo>
                    <a:lnTo>
                      <a:pt x="13472" y="4386"/>
                    </a:lnTo>
                    <a:lnTo>
                      <a:pt x="13272" y="4149"/>
                    </a:lnTo>
                    <a:lnTo>
                      <a:pt x="13088" y="3926"/>
                    </a:lnTo>
                    <a:lnTo>
                      <a:pt x="13272" y="3482"/>
                    </a:lnTo>
                    <a:lnTo>
                      <a:pt x="13410" y="3129"/>
                    </a:lnTo>
                    <a:lnTo>
                      <a:pt x="13587" y="2677"/>
                    </a:lnTo>
                    <a:lnTo>
                      <a:pt x="13786" y="2140"/>
                    </a:lnTo>
                    <a:lnTo>
                      <a:pt x="14008" y="1511"/>
                    </a:lnTo>
                    <a:lnTo>
                      <a:pt x="14254" y="798"/>
                    </a:lnTo>
                    <a:lnTo>
                      <a:pt x="14514"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16;p36">
                <a:extLst>
                  <a:ext uri="{FF2B5EF4-FFF2-40B4-BE49-F238E27FC236}">
                    <a16:creationId xmlns:a16="http://schemas.microsoft.com/office/drawing/2014/main" id="{6F77A4E7-286F-807B-D21E-F7D3420D0BAC}"/>
                  </a:ext>
                </a:extLst>
              </p:cNvPr>
              <p:cNvSpPr/>
              <p:nvPr/>
            </p:nvSpPr>
            <p:spPr>
              <a:xfrm>
                <a:off x="3936575" y="4101950"/>
                <a:ext cx="380500" cy="119250"/>
              </a:xfrm>
              <a:custGeom>
                <a:avLst/>
                <a:gdLst/>
                <a:ahLst/>
                <a:cxnLst/>
                <a:rect l="l" t="t" r="r" b="b"/>
                <a:pathLst>
                  <a:path w="15220" h="4770" extrusionOk="0">
                    <a:moveTo>
                      <a:pt x="7461" y="1"/>
                    </a:moveTo>
                    <a:lnTo>
                      <a:pt x="7369" y="16"/>
                    </a:lnTo>
                    <a:lnTo>
                      <a:pt x="7277" y="31"/>
                    </a:lnTo>
                    <a:lnTo>
                      <a:pt x="7185" y="47"/>
                    </a:lnTo>
                    <a:lnTo>
                      <a:pt x="7093" y="77"/>
                    </a:lnTo>
                    <a:lnTo>
                      <a:pt x="7001" y="108"/>
                    </a:lnTo>
                    <a:lnTo>
                      <a:pt x="6916" y="146"/>
                    </a:lnTo>
                    <a:lnTo>
                      <a:pt x="6832" y="192"/>
                    </a:lnTo>
                    <a:lnTo>
                      <a:pt x="5345" y="1028"/>
                    </a:lnTo>
                    <a:lnTo>
                      <a:pt x="4494" y="1511"/>
                    </a:lnTo>
                    <a:lnTo>
                      <a:pt x="3635" y="1987"/>
                    </a:lnTo>
                    <a:lnTo>
                      <a:pt x="2807" y="2431"/>
                    </a:lnTo>
                    <a:lnTo>
                      <a:pt x="2078" y="2822"/>
                    </a:lnTo>
                    <a:lnTo>
                      <a:pt x="1473" y="3129"/>
                    </a:lnTo>
                    <a:lnTo>
                      <a:pt x="1243" y="3244"/>
                    </a:lnTo>
                    <a:lnTo>
                      <a:pt x="1059" y="3321"/>
                    </a:lnTo>
                    <a:lnTo>
                      <a:pt x="959" y="3367"/>
                    </a:lnTo>
                    <a:lnTo>
                      <a:pt x="859" y="3413"/>
                    </a:lnTo>
                    <a:lnTo>
                      <a:pt x="775" y="3466"/>
                    </a:lnTo>
                    <a:lnTo>
                      <a:pt x="691" y="3520"/>
                    </a:lnTo>
                    <a:lnTo>
                      <a:pt x="614" y="3574"/>
                    </a:lnTo>
                    <a:lnTo>
                      <a:pt x="545" y="3627"/>
                    </a:lnTo>
                    <a:lnTo>
                      <a:pt x="484" y="3689"/>
                    </a:lnTo>
                    <a:lnTo>
                      <a:pt x="422" y="3742"/>
                    </a:lnTo>
                    <a:lnTo>
                      <a:pt x="315" y="3865"/>
                    </a:lnTo>
                    <a:lnTo>
                      <a:pt x="231" y="3980"/>
                    </a:lnTo>
                    <a:lnTo>
                      <a:pt x="162" y="4103"/>
                    </a:lnTo>
                    <a:lnTo>
                      <a:pt x="116" y="4218"/>
                    </a:lnTo>
                    <a:lnTo>
                      <a:pt x="70" y="4333"/>
                    </a:lnTo>
                    <a:lnTo>
                      <a:pt x="47" y="4432"/>
                    </a:lnTo>
                    <a:lnTo>
                      <a:pt x="24" y="4524"/>
                    </a:lnTo>
                    <a:lnTo>
                      <a:pt x="8" y="4609"/>
                    </a:lnTo>
                    <a:lnTo>
                      <a:pt x="1" y="4724"/>
                    </a:lnTo>
                    <a:lnTo>
                      <a:pt x="8" y="4770"/>
                    </a:lnTo>
                    <a:lnTo>
                      <a:pt x="14974" y="4770"/>
                    </a:lnTo>
                    <a:lnTo>
                      <a:pt x="15020" y="4409"/>
                    </a:lnTo>
                    <a:lnTo>
                      <a:pt x="15066" y="4011"/>
                    </a:lnTo>
                    <a:lnTo>
                      <a:pt x="15112" y="3512"/>
                    </a:lnTo>
                    <a:lnTo>
                      <a:pt x="15166" y="2945"/>
                    </a:lnTo>
                    <a:lnTo>
                      <a:pt x="15197" y="2339"/>
                    </a:lnTo>
                    <a:lnTo>
                      <a:pt x="15212" y="2040"/>
                    </a:lnTo>
                    <a:lnTo>
                      <a:pt x="15220" y="1734"/>
                    </a:lnTo>
                    <a:lnTo>
                      <a:pt x="15220" y="1450"/>
                    </a:lnTo>
                    <a:lnTo>
                      <a:pt x="15212" y="1166"/>
                    </a:lnTo>
                    <a:lnTo>
                      <a:pt x="15204" y="1051"/>
                    </a:lnTo>
                    <a:lnTo>
                      <a:pt x="15181" y="928"/>
                    </a:lnTo>
                    <a:lnTo>
                      <a:pt x="15151" y="821"/>
                    </a:lnTo>
                    <a:lnTo>
                      <a:pt x="15105" y="714"/>
                    </a:lnTo>
                    <a:lnTo>
                      <a:pt x="15051" y="606"/>
                    </a:lnTo>
                    <a:lnTo>
                      <a:pt x="14990" y="514"/>
                    </a:lnTo>
                    <a:lnTo>
                      <a:pt x="14921" y="422"/>
                    </a:lnTo>
                    <a:lnTo>
                      <a:pt x="14844" y="338"/>
                    </a:lnTo>
                    <a:lnTo>
                      <a:pt x="14760" y="261"/>
                    </a:lnTo>
                    <a:lnTo>
                      <a:pt x="14668" y="200"/>
                    </a:lnTo>
                    <a:lnTo>
                      <a:pt x="14568" y="139"/>
                    </a:lnTo>
                    <a:lnTo>
                      <a:pt x="14461" y="93"/>
                    </a:lnTo>
                    <a:lnTo>
                      <a:pt x="14353" y="54"/>
                    </a:lnTo>
                    <a:lnTo>
                      <a:pt x="14238" y="24"/>
                    </a:lnTo>
                    <a:lnTo>
                      <a:pt x="14123" y="8"/>
                    </a:lnTo>
                    <a:lnTo>
                      <a:pt x="14001" y="1"/>
                    </a:lnTo>
                    <a:lnTo>
                      <a:pt x="13341" y="1"/>
                    </a:lnTo>
                    <a:lnTo>
                      <a:pt x="13211" y="208"/>
                    </a:lnTo>
                    <a:lnTo>
                      <a:pt x="13058" y="438"/>
                    </a:lnTo>
                    <a:lnTo>
                      <a:pt x="12881" y="691"/>
                    </a:lnTo>
                    <a:lnTo>
                      <a:pt x="12782" y="813"/>
                    </a:lnTo>
                    <a:lnTo>
                      <a:pt x="12682" y="928"/>
                    </a:lnTo>
                    <a:lnTo>
                      <a:pt x="12582" y="1043"/>
                    </a:lnTo>
                    <a:lnTo>
                      <a:pt x="12483" y="1151"/>
                    </a:lnTo>
                    <a:lnTo>
                      <a:pt x="12383" y="1251"/>
                    </a:lnTo>
                    <a:lnTo>
                      <a:pt x="12276" y="1335"/>
                    </a:lnTo>
                    <a:lnTo>
                      <a:pt x="12176" y="1404"/>
                    </a:lnTo>
                    <a:lnTo>
                      <a:pt x="12076" y="1465"/>
                    </a:lnTo>
                    <a:lnTo>
                      <a:pt x="11977" y="1496"/>
                    </a:lnTo>
                    <a:lnTo>
                      <a:pt x="11931" y="1511"/>
                    </a:lnTo>
                    <a:lnTo>
                      <a:pt x="11839" y="1511"/>
                    </a:lnTo>
                    <a:lnTo>
                      <a:pt x="11793" y="1504"/>
                    </a:lnTo>
                    <a:lnTo>
                      <a:pt x="11747" y="1496"/>
                    </a:lnTo>
                    <a:lnTo>
                      <a:pt x="11708" y="1481"/>
                    </a:lnTo>
                    <a:lnTo>
                      <a:pt x="11624" y="1427"/>
                    </a:lnTo>
                    <a:lnTo>
                      <a:pt x="11540" y="1366"/>
                    </a:lnTo>
                    <a:lnTo>
                      <a:pt x="11463" y="1281"/>
                    </a:lnTo>
                    <a:lnTo>
                      <a:pt x="11394" y="1182"/>
                    </a:lnTo>
                    <a:lnTo>
                      <a:pt x="11325" y="1082"/>
                    </a:lnTo>
                    <a:lnTo>
                      <a:pt x="11256" y="967"/>
                    </a:lnTo>
                    <a:lnTo>
                      <a:pt x="11195" y="844"/>
                    </a:lnTo>
                    <a:lnTo>
                      <a:pt x="11133" y="721"/>
                    </a:lnTo>
                    <a:lnTo>
                      <a:pt x="11034" y="461"/>
                    </a:lnTo>
                    <a:lnTo>
                      <a:pt x="10949" y="215"/>
                    </a:lnTo>
                    <a:lnTo>
                      <a:pt x="108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17;p36">
                <a:extLst>
                  <a:ext uri="{FF2B5EF4-FFF2-40B4-BE49-F238E27FC236}">
                    <a16:creationId xmlns:a16="http://schemas.microsoft.com/office/drawing/2014/main" id="{44B82D7D-586E-488F-CEBF-B6BA7AAD6B2D}"/>
                  </a:ext>
                </a:extLst>
              </p:cNvPr>
              <p:cNvSpPr/>
              <p:nvPr/>
            </p:nvSpPr>
            <p:spPr>
              <a:xfrm>
                <a:off x="4681425" y="3998250"/>
                <a:ext cx="360375" cy="219700"/>
              </a:xfrm>
              <a:custGeom>
                <a:avLst/>
                <a:gdLst/>
                <a:ahLst/>
                <a:cxnLst/>
                <a:rect l="l" t="t" r="r" b="b"/>
                <a:pathLst>
                  <a:path w="14415" h="8788" extrusionOk="0">
                    <a:moveTo>
                      <a:pt x="898" y="1"/>
                    </a:moveTo>
                    <a:lnTo>
                      <a:pt x="1067" y="798"/>
                    </a:lnTo>
                    <a:lnTo>
                      <a:pt x="1228" y="1511"/>
                    </a:lnTo>
                    <a:lnTo>
                      <a:pt x="1373" y="2140"/>
                    </a:lnTo>
                    <a:lnTo>
                      <a:pt x="1511" y="2677"/>
                    </a:lnTo>
                    <a:lnTo>
                      <a:pt x="1626" y="3129"/>
                    </a:lnTo>
                    <a:lnTo>
                      <a:pt x="1726" y="3482"/>
                    </a:lnTo>
                    <a:lnTo>
                      <a:pt x="1856" y="3926"/>
                    </a:lnTo>
                    <a:lnTo>
                      <a:pt x="1642" y="4149"/>
                    </a:lnTo>
                    <a:lnTo>
                      <a:pt x="1419" y="4386"/>
                    </a:lnTo>
                    <a:lnTo>
                      <a:pt x="1189" y="4639"/>
                    </a:lnTo>
                    <a:lnTo>
                      <a:pt x="967" y="4892"/>
                    </a:lnTo>
                    <a:lnTo>
                      <a:pt x="760" y="5153"/>
                    </a:lnTo>
                    <a:lnTo>
                      <a:pt x="584" y="5391"/>
                    </a:lnTo>
                    <a:lnTo>
                      <a:pt x="515" y="5514"/>
                    </a:lnTo>
                    <a:lnTo>
                      <a:pt x="446" y="5621"/>
                    </a:lnTo>
                    <a:lnTo>
                      <a:pt x="392" y="5721"/>
                    </a:lnTo>
                    <a:lnTo>
                      <a:pt x="354" y="5820"/>
                    </a:lnTo>
                    <a:lnTo>
                      <a:pt x="285" y="6012"/>
                    </a:lnTo>
                    <a:lnTo>
                      <a:pt x="231" y="6204"/>
                    </a:lnTo>
                    <a:lnTo>
                      <a:pt x="177" y="6380"/>
                    </a:lnTo>
                    <a:lnTo>
                      <a:pt x="131" y="6556"/>
                    </a:lnTo>
                    <a:lnTo>
                      <a:pt x="101" y="6717"/>
                    </a:lnTo>
                    <a:lnTo>
                      <a:pt x="70" y="6878"/>
                    </a:lnTo>
                    <a:lnTo>
                      <a:pt x="47" y="7024"/>
                    </a:lnTo>
                    <a:lnTo>
                      <a:pt x="24" y="7170"/>
                    </a:lnTo>
                    <a:lnTo>
                      <a:pt x="1" y="7438"/>
                    </a:lnTo>
                    <a:lnTo>
                      <a:pt x="1" y="7676"/>
                    </a:lnTo>
                    <a:lnTo>
                      <a:pt x="9" y="7890"/>
                    </a:lnTo>
                    <a:lnTo>
                      <a:pt x="39" y="8074"/>
                    </a:lnTo>
                    <a:lnTo>
                      <a:pt x="55" y="8151"/>
                    </a:lnTo>
                    <a:lnTo>
                      <a:pt x="78" y="8228"/>
                    </a:lnTo>
                    <a:lnTo>
                      <a:pt x="101" y="8297"/>
                    </a:lnTo>
                    <a:lnTo>
                      <a:pt x="131" y="8366"/>
                    </a:lnTo>
                    <a:lnTo>
                      <a:pt x="177" y="8427"/>
                    </a:lnTo>
                    <a:lnTo>
                      <a:pt x="216" y="8481"/>
                    </a:lnTo>
                    <a:lnTo>
                      <a:pt x="262" y="8534"/>
                    </a:lnTo>
                    <a:lnTo>
                      <a:pt x="315" y="8588"/>
                    </a:lnTo>
                    <a:lnTo>
                      <a:pt x="377" y="8634"/>
                    </a:lnTo>
                    <a:lnTo>
                      <a:pt x="430" y="8672"/>
                    </a:lnTo>
                    <a:lnTo>
                      <a:pt x="499" y="8703"/>
                    </a:lnTo>
                    <a:lnTo>
                      <a:pt x="561" y="8734"/>
                    </a:lnTo>
                    <a:lnTo>
                      <a:pt x="630" y="8757"/>
                    </a:lnTo>
                    <a:lnTo>
                      <a:pt x="706" y="8772"/>
                    </a:lnTo>
                    <a:lnTo>
                      <a:pt x="775" y="8780"/>
                    </a:lnTo>
                    <a:lnTo>
                      <a:pt x="852" y="8787"/>
                    </a:lnTo>
                    <a:lnTo>
                      <a:pt x="14361" y="8787"/>
                    </a:lnTo>
                    <a:lnTo>
                      <a:pt x="14415" y="7998"/>
                    </a:lnTo>
                    <a:lnTo>
                      <a:pt x="13986" y="7890"/>
                    </a:lnTo>
                    <a:lnTo>
                      <a:pt x="13579" y="7775"/>
                    </a:lnTo>
                    <a:lnTo>
                      <a:pt x="13181" y="7660"/>
                    </a:lnTo>
                    <a:lnTo>
                      <a:pt x="12805" y="7538"/>
                    </a:lnTo>
                    <a:lnTo>
                      <a:pt x="12445" y="7407"/>
                    </a:lnTo>
                    <a:lnTo>
                      <a:pt x="12092" y="7277"/>
                    </a:lnTo>
                    <a:lnTo>
                      <a:pt x="11762" y="7147"/>
                    </a:lnTo>
                    <a:lnTo>
                      <a:pt x="11448" y="7016"/>
                    </a:lnTo>
                    <a:lnTo>
                      <a:pt x="11149" y="6878"/>
                    </a:lnTo>
                    <a:lnTo>
                      <a:pt x="10857" y="6740"/>
                    </a:lnTo>
                    <a:lnTo>
                      <a:pt x="10589" y="6595"/>
                    </a:lnTo>
                    <a:lnTo>
                      <a:pt x="10328" y="6457"/>
                    </a:lnTo>
                    <a:lnTo>
                      <a:pt x="10083" y="6311"/>
                    </a:lnTo>
                    <a:lnTo>
                      <a:pt x="9845" y="6165"/>
                    </a:lnTo>
                    <a:lnTo>
                      <a:pt x="9623" y="6027"/>
                    </a:lnTo>
                    <a:lnTo>
                      <a:pt x="9416" y="5882"/>
                    </a:lnTo>
                    <a:lnTo>
                      <a:pt x="9217" y="5736"/>
                    </a:lnTo>
                    <a:lnTo>
                      <a:pt x="9025" y="5598"/>
                    </a:lnTo>
                    <a:lnTo>
                      <a:pt x="8849" y="5452"/>
                    </a:lnTo>
                    <a:lnTo>
                      <a:pt x="8688" y="5314"/>
                    </a:lnTo>
                    <a:lnTo>
                      <a:pt x="8527" y="5176"/>
                    </a:lnTo>
                    <a:lnTo>
                      <a:pt x="8381" y="5038"/>
                    </a:lnTo>
                    <a:lnTo>
                      <a:pt x="8113" y="4777"/>
                    </a:lnTo>
                    <a:lnTo>
                      <a:pt x="7883" y="4524"/>
                    </a:lnTo>
                    <a:lnTo>
                      <a:pt x="7676" y="4287"/>
                    </a:lnTo>
                    <a:lnTo>
                      <a:pt x="7499" y="4072"/>
                    </a:lnTo>
                    <a:lnTo>
                      <a:pt x="7346" y="3873"/>
                    </a:lnTo>
                    <a:lnTo>
                      <a:pt x="7553"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18;p36">
                <a:extLst>
                  <a:ext uri="{FF2B5EF4-FFF2-40B4-BE49-F238E27FC236}">
                    <a16:creationId xmlns:a16="http://schemas.microsoft.com/office/drawing/2014/main" id="{62A06AC1-C253-BB5D-D33C-06948E8BFE86}"/>
                  </a:ext>
                </a:extLst>
              </p:cNvPr>
              <p:cNvSpPr/>
              <p:nvPr/>
            </p:nvSpPr>
            <p:spPr>
              <a:xfrm>
                <a:off x="4678750" y="4101950"/>
                <a:ext cx="374750" cy="119250"/>
              </a:xfrm>
              <a:custGeom>
                <a:avLst/>
                <a:gdLst/>
                <a:ahLst/>
                <a:cxnLst/>
                <a:rect l="l" t="t" r="r" b="b"/>
                <a:pathLst>
                  <a:path w="14990" h="4770" extrusionOk="0">
                    <a:moveTo>
                      <a:pt x="1488" y="1"/>
                    </a:moveTo>
                    <a:lnTo>
                      <a:pt x="1365" y="8"/>
                    </a:lnTo>
                    <a:lnTo>
                      <a:pt x="1250" y="24"/>
                    </a:lnTo>
                    <a:lnTo>
                      <a:pt x="1128" y="54"/>
                    </a:lnTo>
                    <a:lnTo>
                      <a:pt x="1013" y="93"/>
                    </a:lnTo>
                    <a:lnTo>
                      <a:pt x="905" y="139"/>
                    </a:lnTo>
                    <a:lnTo>
                      <a:pt x="806" y="200"/>
                    </a:lnTo>
                    <a:lnTo>
                      <a:pt x="706" y="261"/>
                    </a:lnTo>
                    <a:lnTo>
                      <a:pt x="606" y="338"/>
                    </a:lnTo>
                    <a:lnTo>
                      <a:pt x="522" y="422"/>
                    </a:lnTo>
                    <a:lnTo>
                      <a:pt x="445" y="514"/>
                    </a:lnTo>
                    <a:lnTo>
                      <a:pt x="369" y="606"/>
                    </a:lnTo>
                    <a:lnTo>
                      <a:pt x="307" y="714"/>
                    </a:lnTo>
                    <a:lnTo>
                      <a:pt x="254" y="821"/>
                    </a:lnTo>
                    <a:lnTo>
                      <a:pt x="208" y="928"/>
                    </a:lnTo>
                    <a:lnTo>
                      <a:pt x="177" y="1051"/>
                    </a:lnTo>
                    <a:lnTo>
                      <a:pt x="154" y="1166"/>
                    </a:lnTo>
                    <a:lnTo>
                      <a:pt x="116" y="1450"/>
                    </a:lnTo>
                    <a:lnTo>
                      <a:pt x="85" y="1734"/>
                    </a:lnTo>
                    <a:lnTo>
                      <a:pt x="62" y="2040"/>
                    </a:lnTo>
                    <a:lnTo>
                      <a:pt x="39" y="2339"/>
                    </a:lnTo>
                    <a:lnTo>
                      <a:pt x="16" y="2945"/>
                    </a:lnTo>
                    <a:lnTo>
                      <a:pt x="1" y="3512"/>
                    </a:lnTo>
                    <a:lnTo>
                      <a:pt x="1" y="4011"/>
                    </a:lnTo>
                    <a:lnTo>
                      <a:pt x="8" y="4409"/>
                    </a:lnTo>
                    <a:lnTo>
                      <a:pt x="16" y="4770"/>
                    </a:lnTo>
                    <a:lnTo>
                      <a:pt x="14982" y="4770"/>
                    </a:lnTo>
                    <a:lnTo>
                      <a:pt x="14990" y="4724"/>
                    </a:lnTo>
                    <a:lnTo>
                      <a:pt x="14990" y="4609"/>
                    </a:lnTo>
                    <a:lnTo>
                      <a:pt x="14990" y="4524"/>
                    </a:lnTo>
                    <a:lnTo>
                      <a:pt x="14982" y="4432"/>
                    </a:lnTo>
                    <a:lnTo>
                      <a:pt x="14959" y="4333"/>
                    </a:lnTo>
                    <a:lnTo>
                      <a:pt x="14936" y="4218"/>
                    </a:lnTo>
                    <a:lnTo>
                      <a:pt x="14890" y="4103"/>
                    </a:lnTo>
                    <a:lnTo>
                      <a:pt x="14836" y="3980"/>
                    </a:lnTo>
                    <a:lnTo>
                      <a:pt x="14767" y="3865"/>
                    </a:lnTo>
                    <a:lnTo>
                      <a:pt x="14675" y="3742"/>
                    </a:lnTo>
                    <a:lnTo>
                      <a:pt x="14622" y="3689"/>
                    </a:lnTo>
                    <a:lnTo>
                      <a:pt x="14560" y="3627"/>
                    </a:lnTo>
                    <a:lnTo>
                      <a:pt x="14499" y="3574"/>
                    </a:lnTo>
                    <a:lnTo>
                      <a:pt x="14430" y="3520"/>
                    </a:lnTo>
                    <a:lnTo>
                      <a:pt x="14353" y="3466"/>
                    </a:lnTo>
                    <a:lnTo>
                      <a:pt x="14269" y="3413"/>
                    </a:lnTo>
                    <a:lnTo>
                      <a:pt x="14177" y="3367"/>
                    </a:lnTo>
                    <a:lnTo>
                      <a:pt x="14077" y="3321"/>
                    </a:lnTo>
                    <a:lnTo>
                      <a:pt x="13909" y="3244"/>
                    </a:lnTo>
                    <a:lnTo>
                      <a:pt x="13686" y="3129"/>
                    </a:lnTo>
                    <a:lnTo>
                      <a:pt x="13119" y="2822"/>
                    </a:lnTo>
                    <a:lnTo>
                      <a:pt x="12421" y="2431"/>
                    </a:lnTo>
                    <a:lnTo>
                      <a:pt x="11647" y="1987"/>
                    </a:lnTo>
                    <a:lnTo>
                      <a:pt x="10842" y="1511"/>
                    </a:lnTo>
                    <a:lnTo>
                      <a:pt x="10037" y="1028"/>
                    </a:lnTo>
                    <a:lnTo>
                      <a:pt x="8641" y="192"/>
                    </a:lnTo>
                    <a:lnTo>
                      <a:pt x="8557" y="146"/>
                    </a:lnTo>
                    <a:lnTo>
                      <a:pt x="8473" y="108"/>
                    </a:lnTo>
                    <a:lnTo>
                      <a:pt x="8388" y="77"/>
                    </a:lnTo>
                    <a:lnTo>
                      <a:pt x="8304" y="47"/>
                    </a:lnTo>
                    <a:lnTo>
                      <a:pt x="8212" y="31"/>
                    </a:lnTo>
                    <a:lnTo>
                      <a:pt x="8120" y="16"/>
                    </a:lnTo>
                    <a:lnTo>
                      <a:pt x="8028" y="1"/>
                    </a:lnTo>
                    <a:lnTo>
                      <a:pt x="4608" y="1"/>
                    </a:lnTo>
                    <a:lnTo>
                      <a:pt x="4516" y="215"/>
                    </a:lnTo>
                    <a:lnTo>
                      <a:pt x="4409" y="461"/>
                    </a:lnTo>
                    <a:lnTo>
                      <a:pt x="4279" y="721"/>
                    </a:lnTo>
                    <a:lnTo>
                      <a:pt x="4210" y="844"/>
                    </a:lnTo>
                    <a:lnTo>
                      <a:pt x="4133" y="967"/>
                    </a:lnTo>
                    <a:lnTo>
                      <a:pt x="4056" y="1082"/>
                    </a:lnTo>
                    <a:lnTo>
                      <a:pt x="3972" y="1182"/>
                    </a:lnTo>
                    <a:lnTo>
                      <a:pt x="3888" y="1281"/>
                    </a:lnTo>
                    <a:lnTo>
                      <a:pt x="3803" y="1366"/>
                    </a:lnTo>
                    <a:lnTo>
                      <a:pt x="3719" y="1427"/>
                    </a:lnTo>
                    <a:lnTo>
                      <a:pt x="3627" y="1481"/>
                    </a:lnTo>
                    <a:lnTo>
                      <a:pt x="3581" y="1496"/>
                    </a:lnTo>
                    <a:lnTo>
                      <a:pt x="3543" y="1504"/>
                    </a:lnTo>
                    <a:lnTo>
                      <a:pt x="3497" y="1511"/>
                    </a:lnTo>
                    <a:lnTo>
                      <a:pt x="3405" y="1511"/>
                    </a:lnTo>
                    <a:lnTo>
                      <a:pt x="3359" y="1496"/>
                    </a:lnTo>
                    <a:lnTo>
                      <a:pt x="3259" y="1465"/>
                    </a:lnTo>
                    <a:lnTo>
                      <a:pt x="3167" y="1404"/>
                    </a:lnTo>
                    <a:lnTo>
                      <a:pt x="3075" y="1335"/>
                    </a:lnTo>
                    <a:lnTo>
                      <a:pt x="2975" y="1251"/>
                    </a:lnTo>
                    <a:lnTo>
                      <a:pt x="2883" y="1151"/>
                    </a:lnTo>
                    <a:lnTo>
                      <a:pt x="2791" y="1043"/>
                    </a:lnTo>
                    <a:lnTo>
                      <a:pt x="2707" y="928"/>
                    </a:lnTo>
                    <a:lnTo>
                      <a:pt x="2623" y="813"/>
                    </a:lnTo>
                    <a:lnTo>
                      <a:pt x="2538" y="691"/>
                    </a:lnTo>
                    <a:lnTo>
                      <a:pt x="2385" y="438"/>
                    </a:lnTo>
                    <a:lnTo>
                      <a:pt x="2255" y="208"/>
                    </a:lnTo>
                    <a:lnTo>
                      <a:pt x="2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9;p36">
                <a:extLst>
                  <a:ext uri="{FF2B5EF4-FFF2-40B4-BE49-F238E27FC236}">
                    <a16:creationId xmlns:a16="http://schemas.microsoft.com/office/drawing/2014/main" id="{3AA81CDC-1FA8-F50B-1B91-38504FDA682B}"/>
                  </a:ext>
                </a:extLst>
              </p:cNvPr>
              <p:cNvSpPr/>
              <p:nvPr/>
            </p:nvSpPr>
            <p:spPr>
              <a:xfrm>
                <a:off x="4125000" y="1777675"/>
                <a:ext cx="858725" cy="2289800"/>
              </a:xfrm>
              <a:custGeom>
                <a:avLst/>
                <a:gdLst/>
                <a:ahLst/>
                <a:cxnLst/>
                <a:rect l="l" t="t" r="r" b="b"/>
                <a:pathLst>
                  <a:path w="34349" h="91592" extrusionOk="0">
                    <a:moveTo>
                      <a:pt x="8388" y="0"/>
                    </a:moveTo>
                    <a:lnTo>
                      <a:pt x="7928" y="1656"/>
                    </a:lnTo>
                    <a:lnTo>
                      <a:pt x="7445" y="3397"/>
                    </a:lnTo>
                    <a:lnTo>
                      <a:pt x="6885" y="5467"/>
                    </a:lnTo>
                    <a:lnTo>
                      <a:pt x="6602" y="6556"/>
                    </a:lnTo>
                    <a:lnTo>
                      <a:pt x="6318" y="7637"/>
                    </a:lnTo>
                    <a:lnTo>
                      <a:pt x="6050" y="8702"/>
                    </a:lnTo>
                    <a:lnTo>
                      <a:pt x="5812" y="9707"/>
                    </a:lnTo>
                    <a:lnTo>
                      <a:pt x="5597" y="10627"/>
                    </a:lnTo>
                    <a:lnTo>
                      <a:pt x="5421" y="11440"/>
                    </a:lnTo>
                    <a:lnTo>
                      <a:pt x="5360" y="11800"/>
                    </a:lnTo>
                    <a:lnTo>
                      <a:pt x="5298" y="12122"/>
                    </a:lnTo>
                    <a:lnTo>
                      <a:pt x="5260" y="12398"/>
                    </a:lnTo>
                    <a:lnTo>
                      <a:pt x="5229" y="12636"/>
                    </a:lnTo>
                    <a:lnTo>
                      <a:pt x="5137" y="13885"/>
                    </a:lnTo>
                    <a:lnTo>
                      <a:pt x="4953" y="16653"/>
                    </a:lnTo>
                    <a:lnTo>
                      <a:pt x="4332" y="25823"/>
                    </a:lnTo>
                    <a:lnTo>
                      <a:pt x="2546" y="52620"/>
                    </a:lnTo>
                    <a:lnTo>
                      <a:pt x="0" y="90902"/>
                    </a:lnTo>
                    <a:lnTo>
                      <a:pt x="8097" y="90902"/>
                    </a:lnTo>
                    <a:lnTo>
                      <a:pt x="19643" y="20725"/>
                    </a:lnTo>
                    <a:lnTo>
                      <a:pt x="23094" y="91592"/>
                    </a:lnTo>
                    <a:lnTo>
                      <a:pt x="30201" y="91592"/>
                    </a:lnTo>
                    <a:lnTo>
                      <a:pt x="30860" y="79133"/>
                    </a:lnTo>
                    <a:lnTo>
                      <a:pt x="31543" y="66336"/>
                    </a:lnTo>
                    <a:lnTo>
                      <a:pt x="32309" y="51615"/>
                    </a:lnTo>
                    <a:lnTo>
                      <a:pt x="33076" y="36825"/>
                    </a:lnTo>
                    <a:lnTo>
                      <a:pt x="33429" y="29979"/>
                    </a:lnTo>
                    <a:lnTo>
                      <a:pt x="33743" y="23807"/>
                    </a:lnTo>
                    <a:lnTo>
                      <a:pt x="34004" y="18539"/>
                    </a:lnTo>
                    <a:lnTo>
                      <a:pt x="34195" y="14399"/>
                    </a:lnTo>
                    <a:lnTo>
                      <a:pt x="34265" y="12835"/>
                    </a:lnTo>
                    <a:lnTo>
                      <a:pt x="34318" y="11631"/>
                    </a:lnTo>
                    <a:lnTo>
                      <a:pt x="34341" y="10834"/>
                    </a:lnTo>
                    <a:lnTo>
                      <a:pt x="34349" y="10596"/>
                    </a:lnTo>
                    <a:lnTo>
                      <a:pt x="34349" y="10466"/>
                    </a:lnTo>
                    <a:lnTo>
                      <a:pt x="34334" y="10297"/>
                    </a:lnTo>
                    <a:lnTo>
                      <a:pt x="34303" y="10090"/>
                    </a:lnTo>
                    <a:lnTo>
                      <a:pt x="34257" y="9845"/>
                    </a:lnTo>
                    <a:lnTo>
                      <a:pt x="34203" y="9569"/>
                    </a:lnTo>
                    <a:lnTo>
                      <a:pt x="34057" y="8932"/>
                    </a:lnTo>
                    <a:lnTo>
                      <a:pt x="33873" y="8196"/>
                    </a:lnTo>
                    <a:lnTo>
                      <a:pt x="33659" y="7384"/>
                    </a:lnTo>
                    <a:lnTo>
                      <a:pt x="33429" y="6525"/>
                    </a:lnTo>
                    <a:lnTo>
                      <a:pt x="33183" y="5636"/>
                    </a:lnTo>
                    <a:lnTo>
                      <a:pt x="32930" y="4739"/>
                    </a:lnTo>
                    <a:lnTo>
                      <a:pt x="32432" y="3029"/>
                    </a:lnTo>
                    <a:lnTo>
                      <a:pt x="32003" y="1580"/>
                    </a:lnTo>
                    <a:lnTo>
                      <a:pt x="31581" y="200"/>
                    </a:lnTo>
                    <a:lnTo>
                      <a:pt x="8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0;p36">
                <a:extLst>
                  <a:ext uri="{FF2B5EF4-FFF2-40B4-BE49-F238E27FC236}">
                    <a16:creationId xmlns:a16="http://schemas.microsoft.com/office/drawing/2014/main" id="{D6276420-3B83-08DC-1175-07632A691844}"/>
                  </a:ext>
                </a:extLst>
              </p:cNvPr>
              <p:cNvSpPr/>
              <p:nvPr/>
            </p:nvSpPr>
            <p:spPr>
              <a:xfrm>
                <a:off x="4624325" y="2309775"/>
                <a:ext cx="134775" cy="1737000"/>
              </a:xfrm>
              <a:custGeom>
                <a:avLst/>
                <a:gdLst/>
                <a:ahLst/>
                <a:cxnLst/>
                <a:rect l="l" t="t" r="r" b="b"/>
                <a:pathLst>
                  <a:path w="5391" h="69480" extrusionOk="0">
                    <a:moveTo>
                      <a:pt x="0" y="0"/>
                    </a:moveTo>
                    <a:lnTo>
                      <a:pt x="606" y="8695"/>
                    </a:lnTo>
                    <a:lnTo>
                      <a:pt x="1257" y="17382"/>
                    </a:lnTo>
                    <a:lnTo>
                      <a:pt x="2561" y="34755"/>
                    </a:lnTo>
                    <a:lnTo>
                      <a:pt x="3956" y="52121"/>
                    </a:lnTo>
                    <a:lnTo>
                      <a:pt x="4654" y="60800"/>
                    </a:lnTo>
                    <a:lnTo>
                      <a:pt x="5390" y="69480"/>
                    </a:lnTo>
                    <a:lnTo>
                      <a:pt x="4784" y="60793"/>
                    </a:lnTo>
                    <a:lnTo>
                      <a:pt x="4133" y="52106"/>
                    </a:lnTo>
                    <a:lnTo>
                      <a:pt x="2829" y="34732"/>
                    </a:lnTo>
                    <a:lnTo>
                      <a:pt x="1434" y="17366"/>
                    </a:lnTo>
                    <a:lnTo>
                      <a:pt x="736" y="8679"/>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1;p36">
                <a:extLst>
                  <a:ext uri="{FF2B5EF4-FFF2-40B4-BE49-F238E27FC236}">
                    <a16:creationId xmlns:a16="http://schemas.microsoft.com/office/drawing/2014/main" id="{71F18980-FBE0-9D1D-607E-5E4AE315FAFC}"/>
                  </a:ext>
                </a:extLst>
              </p:cNvPr>
              <p:cNvSpPr/>
              <p:nvPr/>
            </p:nvSpPr>
            <p:spPr>
              <a:xfrm>
                <a:off x="4291950" y="2306500"/>
                <a:ext cx="296150" cy="1723975"/>
              </a:xfrm>
              <a:custGeom>
                <a:avLst/>
                <a:gdLst/>
                <a:ahLst/>
                <a:cxnLst/>
                <a:rect l="l" t="t" r="r" b="b"/>
                <a:pathLst>
                  <a:path w="11846" h="68959" extrusionOk="0">
                    <a:moveTo>
                      <a:pt x="11846" y="1"/>
                    </a:moveTo>
                    <a:lnTo>
                      <a:pt x="10297" y="8611"/>
                    </a:lnTo>
                    <a:lnTo>
                      <a:pt x="8795" y="17229"/>
                    </a:lnTo>
                    <a:lnTo>
                      <a:pt x="5789" y="34457"/>
                    </a:lnTo>
                    <a:lnTo>
                      <a:pt x="2876" y="51700"/>
                    </a:lnTo>
                    <a:lnTo>
                      <a:pt x="1419" y="60326"/>
                    </a:lnTo>
                    <a:lnTo>
                      <a:pt x="0" y="68959"/>
                    </a:lnTo>
                    <a:lnTo>
                      <a:pt x="1549" y="60349"/>
                    </a:lnTo>
                    <a:lnTo>
                      <a:pt x="3052" y="51731"/>
                    </a:lnTo>
                    <a:lnTo>
                      <a:pt x="6057" y="34503"/>
                    </a:lnTo>
                    <a:lnTo>
                      <a:pt x="8971" y="17260"/>
                    </a:lnTo>
                    <a:lnTo>
                      <a:pt x="10428" y="8634"/>
                    </a:lnTo>
                    <a:lnTo>
                      <a:pt x="1184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2;p36">
                <a:extLst>
                  <a:ext uri="{FF2B5EF4-FFF2-40B4-BE49-F238E27FC236}">
                    <a16:creationId xmlns:a16="http://schemas.microsoft.com/office/drawing/2014/main" id="{4AB54436-2E37-1C96-02B6-7156C8D6A049}"/>
                  </a:ext>
                </a:extLst>
              </p:cNvPr>
              <p:cNvSpPr/>
              <p:nvPr/>
            </p:nvSpPr>
            <p:spPr>
              <a:xfrm>
                <a:off x="4271825" y="3066900"/>
                <a:ext cx="39500" cy="49275"/>
              </a:xfrm>
              <a:custGeom>
                <a:avLst/>
                <a:gdLst/>
                <a:ahLst/>
                <a:cxnLst/>
                <a:rect l="l" t="t" r="r" b="b"/>
                <a:pathLst>
                  <a:path w="1580" h="1971" extrusionOk="0">
                    <a:moveTo>
                      <a:pt x="0" y="0"/>
                    </a:moveTo>
                    <a:lnTo>
                      <a:pt x="69" y="146"/>
                    </a:lnTo>
                    <a:lnTo>
                      <a:pt x="146" y="292"/>
                    </a:lnTo>
                    <a:lnTo>
                      <a:pt x="223" y="422"/>
                    </a:lnTo>
                    <a:lnTo>
                      <a:pt x="307" y="560"/>
                    </a:lnTo>
                    <a:lnTo>
                      <a:pt x="491" y="821"/>
                    </a:lnTo>
                    <a:lnTo>
                      <a:pt x="683" y="1074"/>
                    </a:lnTo>
                    <a:lnTo>
                      <a:pt x="882" y="1311"/>
                    </a:lnTo>
                    <a:lnTo>
                      <a:pt x="1097" y="1549"/>
                    </a:lnTo>
                    <a:lnTo>
                      <a:pt x="1212" y="1656"/>
                    </a:lnTo>
                    <a:lnTo>
                      <a:pt x="1327" y="1771"/>
                    </a:lnTo>
                    <a:lnTo>
                      <a:pt x="1449" y="1871"/>
                    </a:lnTo>
                    <a:lnTo>
                      <a:pt x="1580" y="1971"/>
                    </a:lnTo>
                    <a:lnTo>
                      <a:pt x="1503" y="1825"/>
                    </a:lnTo>
                    <a:lnTo>
                      <a:pt x="1434" y="1687"/>
                    </a:lnTo>
                    <a:lnTo>
                      <a:pt x="1350" y="1549"/>
                    </a:lnTo>
                    <a:lnTo>
                      <a:pt x="1265" y="1411"/>
                    </a:lnTo>
                    <a:lnTo>
                      <a:pt x="1081" y="1150"/>
                    </a:lnTo>
                    <a:lnTo>
                      <a:pt x="890" y="905"/>
                    </a:lnTo>
                    <a:lnTo>
                      <a:pt x="690" y="660"/>
                    </a:lnTo>
                    <a:lnTo>
                      <a:pt x="476" y="430"/>
                    </a:lnTo>
                    <a:lnTo>
                      <a:pt x="361" y="315"/>
                    </a:lnTo>
                    <a:lnTo>
                      <a:pt x="246" y="207"/>
                    </a:lnTo>
                    <a:lnTo>
                      <a:pt x="123" y="100"/>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23;p36">
                <a:extLst>
                  <a:ext uri="{FF2B5EF4-FFF2-40B4-BE49-F238E27FC236}">
                    <a16:creationId xmlns:a16="http://schemas.microsoft.com/office/drawing/2014/main" id="{4D1D7052-7282-1B3D-AA84-01BA6E885C4D}"/>
                  </a:ext>
                </a:extLst>
              </p:cNvPr>
              <p:cNvSpPr/>
              <p:nvPr/>
            </p:nvSpPr>
            <p:spPr>
              <a:xfrm>
                <a:off x="4799125" y="3109075"/>
                <a:ext cx="35475" cy="33750"/>
              </a:xfrm>
              <a:custGeom>
                <a:avLst/>
                <a:gdLst/>
                <a:ahLst/>
                <a:cxnLst/>
                <a:rect l="l" t="t" r="r" b="b"/>
                <a:pathLst>
                  <a:path w="1419" h="1350" extrusionOk="0">
                    <a:moveTo>
                      <a:pt x="1419" y="0"/>
                    </a:moveTo>
                    <a:lnTo>
                      <a:pt x="1312" y="69"/>
                    </a:lnTo>
                    <a:lnTo>
                      <a:pt x="1212" y="138"/>
                    </a:lnTo>
                    <a:lnTo>
                      <a:pt x="1012" y="291"/>
                    </a:lnTo>
                    <a:lnTo>
                      <a:pt x="828" y="452"/>
                    </a:lnTo>
                    <a:lnTo>
                      <a:pt x="652" y="613"/>
                    </a:lnTo>
                    <a:lnTo>
                      <a:pt x="476" y="782"/>
                    </a:lnTo>
                    <a:lnTo>
                      <a:pt x="307" y="958"/>
                    </a:lnTo>
                    <a:lnTo>
                      <a:pt x="154" y="1150"/>
                    </a:lnTo>
                    <a:lnTo>
                      <a:pt x="77" y="1250"/>
                    </a:lnTo>
                    <a:lnTo>
                      <a:pt x="0" y="1350"/>
                    </a:lnTo>
                    <a:lnTo>
                      <a:pt x="123" y="1304"/>
                    </a:lnTo>
                    <a:lnTo>
                      <a:pt x="238" y="1250"/>
                    </a:lnTo>
                    <a:lnTo>
                      <a:pt x="345" y="1188"/>
                    </a:lnTo>
                    <a:lnTo>
                      <a:pt x="453" y="1119"/>
                    </a:lnTo>
                    <a:lnTo>
                      <a:pt x="552" y="1050"/>
                    </a:lnTo>
                    <a:lnTo>
                      <a:pt x="652" y="974"/>
                    </a:lnTo>
                    <a:lnTo>
                      <a:pt x="836" y="813"/>
                    </a:lnTo>
                    <a:lnTo>
                      <a:pt x="1012" y="629"/>
                    </a:lnTo>
                    <a:lnTo>
                      <a:pt x="1089" y="537"/>
                    </a:lnTo>
                    <a:lnTo>
                      <a:pt x="1166" y="437"/>
                    </a:lnTo>
                    <a:lnTo>
                      <a:pt x="1243" y="337"/>
                    </a:lnTo>
                    <a:lnTo>
                      <a:pt x="1312" y="230"/>
                    </a:lnTo>
                    <a:lnTo>
                      <a:pt x="1365" y="123"/>
                    </a:lnTo>
                    <a:lnTo>
                      <a:pt x="1419"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36">
                <a:extLst>
                  <a:ext uri="{FF2B5EF4-FFF2-40B4-BE49-F238E27FC236}">
                    <a16:creationId xmlns:a16="http://schemas.microsoft.com/office/drawing/2014/main" id="{A6E383D5-4E2C-AE20-187E-CD0E0A9548A5}"/>
                  </a:ext>
                </a:extLst>
              </p:cNvPr>
              <p:cNvSpPr/>
              <p:nvPr/>
            </p:nvSpPr>
            <p:spPr>
              <a:xfrm>
                <a:off x="4536325" y="710975"/>
                <a:ext cx="168900" cy="261475"/>
              </a:xfrm>
              <a:custGeom>
                <a:avLst/>
                <a:gdLst/>
                <a:ahLst/>
                <a:cxnLst/>
                <a:rect l="l" t="t" r="r" b="b"/>
                <a:pathLst>
                  <a:path w="6756" h="10459" extrusionOk="0">
                    <a:moveTo>
                      <a:pt x="1" y="1"/>
                    </a:moveTo>
                    <a:lnTo>
                      <a:pt x="1" y="10459"/>
                    </a:lnTo>
                    <a:lnTo>
                      <a:pt x="6756" y="10459"/>
                    </a:lnTo>
                    <a:lnTo>
                      <a:pt x="6756"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36">
                <a:extLst>
                  <a:ext uri="{FF2B5EF4-FFF2-40B4-BE49-F238E27FC236}">
                    <a16:creationId xmlns:a16="http://schemas.microsoft.com/office/drawing/2014/main" id="{3E97F8A5-A3A5-96AF-6FB6-075EBD9EBC24}"/>
                  </a:ext>
                </a:extLst>
              </p:cNvPr>
              <p:cNvSpPr/>
              <p:nvPr/>
            </p:nvSpPr>
            <p:spPr>
              <a:xfrm>
                <a:off x="4536325" y="835000"/>
                <a:ext cx="168900" cy="54450"/>
              </a:xfrm>
              <a:custGeom>
                <a:avLst/>
                <a:gdLst/>
                <a:ahLst/>
                <a:cxnLst/>
                <a:rect l="l" t="t" r="r" b="b"/>
                <a:pathLst>
                  <a:path w="6756" h="2178" extrusionOk="0">
                    <a:moveTo>
                      <a:pt x="6756" y="0"/>
                    </a:moveTo>
                    <a:lnTo>
                      <a:pt x="6610" y="108"/>
                    </a:lnTo>
                    <a:lnTo>
                      <a:pt x="6457" y="207"/>
                    </a:lnTo>
                    <a:lnTo>
                      <a:pt x="6311" y="299"/>
                    </a:lnTo>
                    <a:lnTo>
                      <a:pt x="6165" y="384"/>
                    </a:lnTo>
                    <a:lnTo>
                      <a:pt x="6020" y="468"/>
                    </a:lnTo>
                    <a:lnTo>
                      <a:pt x="5874" y="537"/>
                    </a:lnTo>
                    <a:lnTo>
                      <a:pt x="5598" y="667"/>
                    </a:lnTo>
                    <a:lnTo>
                      <a:pt x="5330" y="767"/>
                    </a:lnTo>
                    <a:lnTo>
                      <a:pt x="5076" y="851"/>
                    </a:lnTo>
                    <a:lnTo>
                      <a:pt x="4839" y="920"/>
                    </a:lnTo>
                    <a:lnTo>
                      <a:pt x="4616" y="974"/>
                    </a:lnTo>
                    <a:lnTo>
                      <a:pt x="4409" y="1005"/>
                    </a:lnTo>
                    <a:lnTo>
                      <a:pt x="4233" y="1028"/>
                    </a:lnTo>
                    <a:lnTo>
                      <a:pt x="4072" y="1043"/>
                    </a:lnTo>
                    <a:lnTo>
                      <a:pt x="3934" y="1051"/>
                    </a:lnTo>
                    <a:lnTo>
                      <a:pt x="2822" y="1051"/>
                    </a:lnTo>
                    <a:lnTo>
                      <a:pt x="2692" y="1043"/>
                    </a:lnTo>
                    <a:lnTo>
                      <a:pt x="2531" y="1028"/>
                    </a:lnTo>
                    <a:lnTo>
                      <a:pt x="2347" y="1005"/>
                    </a:lnTo>
                    <a:lnTo>
                      <a:pt x="2148" y="974"/>
                    </a:lnTo>
                    <a:lnTo>
                      <a:pt x="1925" y="920"/>
                    </a:lnTo>
                    <a:lnTo>
                      <a:pt x="1688" y="859"/>
                    </a:lnTo>
                    <a:lnTo>
                      <a:pt x="1427" y="775"/>
                    </a:lnTo>
                    <a:lnTo>
                      <a:pt x="1166" y="667"/>
                    </a:lnTo>
                    <a:lnTo>
                      <a:pt x="883" y="545"/>
                    </a:lnTo>
                    <a:lnTo>
                      <a:pt x="745" y="468"/>
                    </a:lnTo>
                    <a:lnTo>
                      <a:pt x="599" y="391"/>
                    </a:lnTo>
                    <a:lnTo>
                      <a:pt x="453" y="307"/>
                    </a:lnTo>
                    <a:lnTo>
                      <a:pt x="300" y="215"/>
                    </a:lnTo>
                    <a:lnTo>
                      <a:pt x="154" y="115"/>
                    </a:lnTo>
                    <a:lnTo>
                      <a:pt x="1" y="8"/>
                    </a:lnTo>
                    <a:lnTo>
                      <a:pt x="1" y="1127"/>
                    </a:lnTo>
                    <a:lnTo>
                      <a:pt x="154" y="1235"/>
                    </a:lnTo>
                    <a:lnTo>
                      <a:pt x="300" y="1334"/>
                    </a:lnTo>
                    <a:lnTo>
                      <a:pt x="453" y="1426"/>
                    </a:lnTo>
                    <a:lnTo>
                      <a:pt x="599" y="1511"/>
                    </a:lnTo>
                    <a:lnTo>
                      <a:pt x="745" y="1588"/>
                    </a:lnTo>
                    <a:lnTo>
                      <a:pt x="883" y="1664"/>
                    </a:lnTo>
                    <a:lnTo>
                      <a:pt x="1166" y="1787"/>
                    </a:lnTo>
                    <a:lnTo>
                      <a:pt x="1427" y="1894"/>
                    </a:lnTo>
                    <a:lnTo>
                      <a:pt x="1688" y="1979"/>
                    </a:lnTo>
                    <a:lnTo>
                      <a:pt x="1925" y="2048"/>
                    </a:lnTo>
                    <a:lnTo>
                      <a:pt x="2148" y="2094"/>
                    </a:lnTo>
                    <a:lnTo>
                      <a:pt x="2347" y="2132"/>
                    </a:lnTo>
                    <a:lnTo>
                      <a:pt x="2531" y="2155"/>
                    </a:lnTo>
                    <a:lnTo>
                      <a:pt x="2692" y="2170"/>
                    </a:lnTo>
                    <a:lnTo>
                      <a:pt x="2822" y="2178"/>
                    </a:lnTo>
                    <a:lnTo>
                      <a:pt x="3934" y="2178"/>
                    </a:lnTo>
                    <a:lnTo>
                      <a:pt x="4072" y="2170"/>
                    </a:lnTo>
                    <a:lnTo>
                      <a:pt x="4233" y="2155"/>
                    </a:lnTo>
                    <a:lnTo>
                      <a:pt x="4409" y="2132"/>
                    </a:lnTo>
                    <a:lnTo>
                      <a:pt x="4616" y="2094"/>
                    </a:lnTo>
                    <a:lnTo>
                      <a:pt x="4839" y="2048"/>
                    </a:lnTo>
                    <a:lnTo>
                      <a:pt x="5076" y="1979"/>
                    </a:lnTo>
                    <a:lnTo>
                      <a:pt x="5330" y="1894"/>
                    </a:lnTo>
                    <a:lnTo>
                      <a:pt x="5598" y="1787"/>
                    </a:lnTo>
                    <a:lnTo>
                      <a:pt x="5874" y="1664"/>
                    </a:lnTo>
                    <a:lnTo>
                      <a:pt x="6020" y="1588"/>
                    </a:lnTo>
                    <a:lnTo>
                      <a:pt x="6165" y="1511"/>
                    </a:lnTo>
                    <a:lnTo>
                      <a:pt x="6311" y="1426"/>
                    </a:lnTo>
                    <a:lnTo>
                      <a:pt x="6457" y="1334"/>
                    </a:lnTo>
                    <a:lnTo>
                      <a:pt x="6610" y="1235"/>
                    </a:lnTo>
                    <a:lnTo>
                      <a:pt x="6756" y="1127"/>
                    </a:lnTo>
                    <a:lnTo>
                      <a:pt x="6756"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36">
                <a:extLst>
                  <a:ext uri="{FF2B5EF4-FFF2-40B4-BE49-F238E27FC236}">
                    <a16:creationId xmlns:a16="http://schemas.microsoft.com/office/drawing/2014/main" id="{41974E10-FC9D-38D9-46AE-D578B48BDE1E}"/>
                  </a:ext>
                </a:extLst>
              </p:cNvPr>
              <p:cNvSpPr/>
              <p:nvPr/>
            </p:nvSpPr>
            <p:spPr>
              <a:xfrm>
                <a:off x="3898625" y="874675"/>
                <a:ext cx="1254925" cy="947500"/>
              </a:xfrm>
              <a:custGeom>
                <a:avLst/>
                <a:gdLst/>
                <a:ahLst/>
                <a:cxnLst/>
                <a:rect l="l" t="t" r="r" b="b"/>
                <a:pathLst>
                  <a:path w="50197" h="37900" extrusionOk="0">
                    <a:moveTo>
                      <a:pt x="40214" y="19912"/>
                    </a:moveTo>
                    <a:lnTo>
                      <a:pt x="44930" y="21882"/>
                    </a:lnTo>
                    <a:lnTo>
                      <a:pt x="44968" y="23577"/>
                    </a:lnTo>
                    <a:lnTo>
                      <a:pt x="40575" y="25494"/>
                    </a:lnTo>
                    <a:lnTo>
                      <a:pt x="40214" y="19912"/>
                    </a:lnTo>
                    <a:close/>
                    <a:moveTo>
                      <a:pt x="25095" y="1"/>
                    </a:moveTo>
                    <a:lnTo>
                      <a:pt x="25095" y="2515"/>
                    </a:lnTo>
                    <a:lnTo>
                      <a:pt x="24788" y="2523"/>
                    </a:lnTo>
                    <a:lnTo>
                      <a:pt x="23991" y="2561"/>
                    </a:lnTo>
                    <a:lnTo>
                      <a:pt x="23446" y="2592"/>
                    </a:lnTo>
                    <a:lnTo>
                      <a:pt x="22833" y="2630"/>
                    </a:lnTo>
                    <a:lnTo>
                      <a:pt x="22166" y="2684"/>
                    </a:lnTo>
                    <a:lnTo>
                      <a:pt x="21468" y="2745"/>
                    </a:lnTo>
                    <a:lnTo>
                      <a:pt x="20740" y="2830"/>
                    </a:lnTo>
                    <a:lnTo>
                      <a:pt x="20019" y="2922"/>
                    </a:lnTo>
                    <a:lnTo>
                      <a:pt x="19659" y="2983"/>
                    </a:lnTo>
                    <a:lnTo>
                      <a:pt x="19306" y="3037"/>
                    </a:lnTo>
                    <a:lnTo>
                      <a:pt x="18969" y="3106"/>
                    </a:lnTo>
                    <a:lnTo>
                      <a:pt x="18632" y="3175"/>
                    </a:lnTo>
                    <a:lnTo>
                      <a:pt x="18310" y="3244"/>
                    </a:lnTo>
                    <a:lnTo>
                      <a:pt x="18003" y="3320"/>
                    </a:lnTo>
                    <a:lnTo>
                      <a:pt x="17711" y="3405"/>
                    </a:lnTo>
                    <a:lnTo>
                      <a:pt x="17443" y="3497"/>
                    </a:lnTo>
                    <a:lnTo>
                      <a:pt x="17190" y="3596"/>
                    </a:lnTo>
                    <a:lnTo>
                      <a:pt x="16968" y="3696"/>
                    </a:lnTo>
                    <a:lnTo>
                      <a:pt x="16761" y="3803"/>
                    </a:lnTo>
                    <a:lnTo>
                      <a:pt x="16669" y="3857"/>
                    </a:lnTo>
                    <a:lnTo>
                      <a:pt x="16592" y="3918"/>
                    </a:lnTo>
                    <a:lnTo>
                      <a:pt x="16393" y="4072"/>
                    </a:lnTo>
                    <a:lnTo>
                      <a:pt x="16124" y="4309"/>
                    </a:lnTo>
                    <a:lnTo>
                      <a:pt x="15795" y="4608"/>
                    </a:lnTo>
                    <a:lnTo>
                      <a:pt x="15404" y="4984"/>
                    </a:lnTo>
                    <a:lnTo>
                      <a:pt x="14951" y="5413"/>
                    </a:lnTo>
                    <a:lnTo>
                      <a:pt x="14461" y="5904"/>
                    </a:lnTo>
                    <a:lnTo>
                      <a:pt x="13916" y="6449"/>
                    </a:lnTo>
                    <a:lnTo>
                      <a:pt x="13334" y="7039"/>
                    </a:lnTo>
                    <a:lnTo>
                      <a:pt x="12069" y="8342"/>
                    </a:lnTo>
                    <a:lnTo>
                      <a:pt x="10696" y="9776"/>
                    </a:lnTo>
                    <a:lnTo>
                      <a:pt x="9991" y="10527"/>
                    </a:lnTo>
                    <a:lnTo>
                      <a:pt x="9270" y="11302"/>
                    </a:lnTo>
                    <a:lnTo>
                      <a:pt x="8542" y="12084"/>
                    </a:lnTo>
                    <a:lnTo>
                      <a:pt x="7813" y="12881"/>
                    </a:lnTo>
                    <a:lnTo>
                      <a:pt x="7093" y="13679"/>
                    </a:lnTo>
                    <a:lnTo>
                      <a:pt x="6380" y="14468"/>
                    </a:lnTo>
                    <a:lnTo>
                      <a:pt x="5674" y="15258"/>
                    </a:lnTo>
                    <a:lnTo>
                      <a:pt x="4992" y="16040"/>
                    </a:lnTo>
                    <a:lnTo>
                      <a:pt x="4332" y="16799"/>
                    </a:lnTo>
                    <a:lnTo>
                      <a:pt x="3704" y="17543"/>
                    </a:lnTo>
                    <a:lnTo>
                      <a:pt x="3113" y="18256"/>
                    </a:lnTo>
                    <a:lnTo>
                      <a:pt x="2554" y="18938"/>
                    </a:lnTo>
                    <a:lnTo>
                      <a:pt x="2040" y="19590"/>
                    </a:lnTo>
                    <a:lnTo>
                      <a:pt x="1572" y="20196"/>
                    </a:lnTo>
                    <a:lnTo>
                      <a:pt x="1166" y="20763"/>
                    </a:lnTo>
                    <a:lnTo>
                      <a:pt x="982" y="21024"/>
                    </a:lnTo>
                    <a:lnTo>
                      <a:pt x="806" y="21277"/>
                    </a:lnTo>
                    <a:lnTo>
                      <a:pt x="652" y="21514"/>
                    </a:lnTo>
                    <a:lnTo>
                      <a:pt x="522" y="21737"/>
                    </a:lnTo>
                    <a:lnTo>
                      <a:pt x="399" y="21944"/>
                    </a:lnTo>
                    <a:lnTo>
                      <a:pt x="300" y="22135"/>
                    </a:lnTo>
                    <a:lnTo>
                      <a:pt x="215" y="22312"/>
                    </a:lnTo>
                    <a:lnTo>
                      <a:pt x="146" y="22465"/>
                    </a:lnTo>
                    <a:lnTo>
                      <a:pt x="100" y="22611"/>
                    </a:lnTo>
                    <a:lnTo>
                      <a:pt x="77" y="22734"/>
                    </a:lnTo>
                    <a:lnTo>
                      <a:pt x="47" y="22956"/>
                    </a:lnTo>
                    <a:lnTo>
                      <a:pt x="24" y="23178"/>
                    </a:lnTo>
                    <a:lnTo>
                      <a:pt x="8" y="23393"/>
                    </a:lnTo>
                    <a:lnTo>
                      <a:pt x="1" y="23600"/>
                    </a:lnTo>
                    <a:lnTo>
                      <a:pt x="1" y="23807"/>
                    </a:lnTo>
                    <a:lnTo>
                      <a:pt x="1" y="24006"/>
                    </a:lnTo>
                    <a:lnTo>
                      <a:pt x="8" y="24198"/>
                    </a:lnTo>
                    <a:lnTo>
                      <a:pt x="16" y="24390"/>
                    </a:lnTo>
                    <a:lnTo>
                      <a:pt x="31" y="24574"/>
                    </a:lnTo>
                    <a:lnTo>
                      <a:pt x="54" y="24750"/>
                    </a:lnTo>
                    <a:lnTo>
                      <a:pt x="77" y="24919"/>
                    </a:lnTo>
                    <a:lnTo>
                      <a:pt x="108" y="25087"/>
                    </a:lnTo>
                    <a:lnTo>
                      <a:pt x="177" y="25409"/>
                    </a:lnTo>
                    <a:lnTo>
                      <a:pt x="261" y="25708"/>
                    </a:lnTo>
                    <a:lnTo>
                      <a:pt x="346" y="25992"/>
                    </a:lnTo>
                    <a:lnTo>
                      <a:pt x="453" y="26253"/>
                    </a:lnTo>
                    <a:lnTo>
                      <a:pt x="560" y="26490"/>
                    </a:lnTo>
                    <a:lnTo>
                      <a:pt x="668" y="26713"/>
                    </a:lnTo>
                    <a:lnTo>
                      <a:pt x="783" y="26912"/>
                    </a:lnTo>
                    <a:lnTo>
                      <a:pt x="898" y="27096"/>
                    </a:lnTo>
                    <a:lnTo>
                      <a:pt x="1013" y="27257"/>
                    </a:lnTo>
                    <a:lnTo>
                      <a:pt x="1128" y="27403"/>
                    </a:lnTo>
                    <a:lnTo>
                      <a:pt x="1212" y="27487"/>
                    </a:lnTo>
                    <a:lnTo>
                      <a:pt x="1350" y="27610"/>
                    </a:lnTo>
                    <a:lnTo>
                      <a:pt x="1534" y="27755"/>
                    </a:lnTo>
                    <a:lnTo>
                      <a:pt x="1764" y="27924"/>
                    </a:lnTo>
                    <a:lnTo>
                      <a:pt x="2354" y="28346"/>
                    </a:lnTo>
                    <a:lnTo>
                      <a:pt x="3075" y="28852"/>
                    </a:lnTo>
                    <a:lnTo>
                      <a:pt x="3911" y="29419"/>
                    </a:lnTo>
                    <a:lnTo>
                      <a:pt x="4823" y="30033"/>
                    </a:lnTo>
                    <a:lnTo>
                      <a:pt x="6778" y="31328"/>
                    </a:lnTo>
                    <a:lnTo>
                      <a:pt x="8710" y="32586"/>
                    </a:lnTo>
                    <a:lnTo>
                      <a:pt x="10374" y="33667"/>
                    </a:lnTo>
                    <a:lnTo>
                      <a:pt x="11984" y="34710"/>
                    </a:lnTo>
                    <a:lnTo>
                      <a:pt x="12291" y="34219"/>
                    </a:lnTo>
                    <a:lnTo>
                      <a:pt x="15235" y="29473"/>
                    </a:lnTo>
                    <a:lnTo>
                      <a:pt x="15864" y="28453"/>
                    </a:lnTo>
                    <a:lnTo>
                      <a:pt x="11654" y="23715"/>
                    </a:lnTo>
                    <a:lnTo>
                      <a:pt x="13234" y="22649"/>
                    </a:lnTo>
                    <a:lnTo>
                      <a:pt x="14875" y="21537"/>
                    </a:lnTo>
                    <a:lnTo>
                      <a:pt x="16768" y="20242"/>
                    </a:lnTo>
                    <a:lnTo>
                      <a:pt x="17152" y="37010"/>
                    </a:lnTo>
                    <a:lnTo>
                      <a:pt x="29335" y="36941"/>
                    </a:lnTo>
                    <a:lnTo>
                      <a:pt x="29335" y="37899"/>
                    </a:lnTo>
                    <a:lnTo>
                      <a:pt x="41380" y="37899"/>
                    </a:lnTo>
                    <a:lnTo>
                      <a:pt x="40705" y="27464"/>
                    </a:lnTo>
                    <a:lnTo>
                      <a:pt x="40950" y="28085"/>
                    </a:lnTo>
                    <a:lnTo>
                      <a:pt x="41226" y="28768"/>
                    </a:lnTo>
                    <a:lnTo>
                      <a:pt x="41533" y="29488"/>
                    </a:lnTo>
                    <a:lnTo>
                      <a:pt x="41870" y="30247"/>
                    </a:lnTo>
                    <a:lnTo>
                      <a:pt x="42047" y="30631"/>
                    </a:lnTo>
                    <a:lnTo>
                      <a:pt x="42231" y="31014"/>
                    </a:lnTo>
                    <a:lnTo>
                      <a:pt x="42422" y="31397"/>
                    </a:lnTo>
                    <a:lnTo>
                      <a:pt x="42622" y="31788"/>
                    </a:lnTo>
                    <a:lnTo>
                      <a:pt x="42821" y="32172"/>
                    </a:lnTo>
                    <a:lnTo>
                      <a:pt x="43028" y="32547"/>
                    </a:lnTo>
                    <a:lnTo>
                      <a:pt x="43235" y="32915"/>
                    </a:lnTo>
                    <a:lnTo>
                      <a:pt x="43458" y="33283"/>
                    </a:lnTo>
                    <a:lnTo>
                      <a:pt x="43672" y="33636"/>
                    </a:lnTo>
                    <a:lnTo>
                      <a:pt x="43895" y="33974"/>
                    </a:lnTo>
                    <a:lnTo>
                      <a:pt x="44125" y="34303"/>
                    </a:lnTo>
                    <a:lnTo>
                      <a:pt x="44355" y="34618"/>
                    </a:lnTo>
                    <a:lnTo>
                      <a:pt x="44592" y="34917"/>
                    </a:lnTo>
                    <a:lnTo>
                      <a:pt x="44822" y="35193"/>
                    </a:lnTo>
                    <a:lnTo>
                      <a:pt x="45060" y="35446"/>
                    </a:lnTo>
                    <a:lnTo>
                      <a:pt x="45305" y="35683"/>
                    </a:lnTo>
                    <a:lnTo>
                      <a:pt x="45420" y="35791"/>
                    </a:lnTo>
                    <a:lnTo>
                      <a:pt x="45543" y="35898"/>
                    </a:lnTo>
                    <a:lnTo>
                      <a:pt x="45666" y="35990"/>
                    </a:lnTo>
                    <a:lnTo>
                      <a:pt x="45788" y="36082"/>
                    </a:lnTo>
                    <a:lnTo>
                      <a:pt x="45911" y="36159"/>
                    </a:lnTo>
                    <a:lnTo>
                      <a:pt x="46034" y="36235"/>
                    </a:lnTo>
                    <a:lnTo>
                      <a:pt x="46156" y="36304"/>
                    </a:lnTo>
                    <a:lnTo>
                      <a:pt x="46279" y="36366"/>
                    </a:lnTo>
                    <a:lnTo>
                      <a:pt x="46402" y="36419"/>
                    </a:lnTo>
                    <a:lnTo>
                      <a:pt x="46524" y="36465"/>
                    </a:lnTo>
                    <a:lnTo>
                      <a:pt x="46647" y="36504"/>
                    </a:lnTo>
                    <a:lnTo>
                      <a:pt x="46770" y="36527"/>
                    </a:lnTo>
                    <a:lnTo>
                      <a:pt x="46892" y="36550"/>
                    </a:lnTo>
                    <a:lnTo>
                      <a:pt x="47015" y="36557"/>
                    </a:lnTo>
                    <a:lnTo>
                      <a:pt x="47138" y="36565"/>
                    </a:lnTo>
                    <a:lnTo>
                      <a:pt x="47260" y="36557"/>
                    </a:lnTo>
                    <a:lnTo>
                      <a:pt x="47375" y="36534"/>
                    </a:lnTo>
                    <a:lnTo>
                      <a:pt x="47490" y="36504"/>
                    </a:lnTo>
                    <a:lnTo>
                      <a:pt x="47598" y="36458"/>
                    </a:lnTo>
                    <a:lnTo>
                      <a:pt x="47705" y="36396"/>
                    </a:lnTo>
                    <a:lnTo>
                      <a:pt x="47812" y="36327"/>
                    </a:lnTo>
                    <a:lnTo>
                      <a:pt x="47912" y="36243"/>
                    </a:lnTo>
                    <a:lnTo>
                      <a:pt x="48012" y="36151"/>
                    </a:lnTo>
                    <a:lnTo>
                      <a:pt x="48104" y="36044"/>
                    </a:lnTo>
                    <a:lnTo>
                      <a:pt x="48196" y="35921"/>
                    </a:lnTo>
                    <a:lnTo>
                      <a:pt x="48288" y="35791"/>
                    </a:lnTo>
                    <a:lnTo>
                      <a:pt x="48380" y="35653"/>
                    </a:lnTo>
                    <a:lnTo>
                      <a:pt x="48464" y="35499"/>
                    </a:lnTo>
                    <a:lnTo>
                      <a:pt x="48548" y="35338"/>
                    </a:lnTo>
                    <a:lnTo>
                      <a:pt x="48625" y="35170"/>
                    </a:lnTo>
                    <a:lnTo>
                      <a:pt x="48702" y="34993"/>
                    </a:lnTo>
                    <a:lnTo>
                      <a:pt x="48778" y="34802"/>
                    </a:lnTo>
                    <a:lnTo>
                      <a:pt x="48855" y="34610"/>
                    </a:lnTo>
                    <a:lnTo>
                      <a:pt x="48924" y="34403"/>
                    </a:lnTo>
                    <a:lnTo>
                      <a:pt x="49062" y="33974"/>
                    </a:lnTo>
                    <a:lnTo>
                      <a:pt x="49185" y="33513"/>
                    </a:lnTo>
                    <a:lnTo>
                      <a:pt x="49307" y="33030"/>
                    </a:lnTo>
                    <a:lnTo>
                      <a:pt x="49415" y="32524"/>
                    </a:lnTo>
                    <a:lnTo>
                      <a:pt x="49514" y="32003"/>
                    </a:lnTo>
                    <a:lnTo>
                      <a:pt x="49607" y="31459"/>
                    </a:lnTo>
                    <a:lnTo>
                      <a:pt x="49691" y="30907"/>
                    </a:lnTo>
                    <a:lnTo>
                      <a:pt x="49768" y="30339"/>
                    </a:lnTo>
                    <a:lnTo>
                      <a:pt x="49837" y="29764"/>
                    </a:lnTo>
                    <a:lnTo>
                      <a:pt x="49898" y="29189"/>
                    </a:lnTo>
                    <a:lnTo>
                      <a:pt x="49959" y="28607"/>
                    </a:lnTo>
                    <a:lnTo>
                      <a:pt x="50005" y="28024"/>
                    </a:lnTo>
                    <a:lnTo>
                      <a:pt x="50051" y="27449"/>
                    </a:lnTo>
                    <a:lnTo>
                      <a:pt x="50082" y="26881"/>
                    </a:lnTo>
                    <a:lnTo>
                      <a:pt x="50120" y="26322"/>
                    </a:lnTo>
                    <a:lnTo>
                      <a:pt x="50143" y="25770"/>
                    </a:lnTo>
                    <a:lnTo>
                      <a:pt x="50159" y="25233"/>
                    </a:lnTo>
                    <a:lnTo>
                      <a:pt x="50189" y="24229"/>
                    </a:lnTo>
                    <a:lnTo>
                      <a:pt x="50197" y="23309"/>
                    </a:lnTo>
                    <a:lnTo>
                      <a:pt x="50182" y="22511"/>
                    </a:lnTo>
                    <a:lnTo>
                      <a:pt x="50166" y="22396"/>
                    </a:lnTo>
                    <a:lnTo>
                      <a:pt x="50120" y="22212"/>
                    </a:lnTo>
                    <a:lnTo>
                      <a:pt x="50051" y="21959"/>
                    </a:lnTo>
                    <a:lnTo>
                      <a:pt x="49952" y="21645"/>
                    </a:lnTo>
                    <a:lnTo>
                      <a:pt x="49691" y="20840"/>
                    </a:lnTo>
                    <a:lnTo>
                      <a:pt x="49353" y="19835"/>
                    </a:lnTo>
                    <a:lnTo>
                      <a:pt x="48947" y="18670"/>
                    </a:lnTo>
                    <a:lnTo>
                      <a:pt x="48487" y="17382"/>
                    </a:lnTo>
                    <a:lnTo>
                      <a:pt x="47981" y="16009"/>
                    </a:lnTo>
                    <a:lnTo>
                      <a:pt x="47460" y="14583"/>
                    </a:lnTo>
                    <a:lnTo>
                      <a:pt x="46915" y="13150"/>
                    </a:lnTo>
                    <a:lnTo>
                      <a:pt x="46379" y="11739"/>
                    </a:lnTo>
                    <a:lnTo>
                      <a:pt x="45857" y="10397"/>
                    </a:lnTo>
                    <a:lnTo>
                      <a:pt x="45359" y="9147"/>
                    </a:lnTo>
                    <a:lnTo>
                      <a:pt x="44899" y="8043"/>
                    </a:lnTo>
                    <a:lnTo>
                      <a:pt x="44684" y="7553"/>
                    </a:lnTo>
                    <a:lnTo>
                      <a:pt x="44493" y="7108"/>
                    </a:lnTo>
                    <a:lnTo>
                      <a:pt x="44316" y="6725"/>
                    </a:lnTo>
                    <a:lnTo>
                      <a:pt x="44155" y="6395"/>
                    </a:lnTo>
                    <a:lnTo>
                      <a:pt x="44017" y="6119"/>
                    </a:lnTo>
                    <a:lnTo>
                      <a:pt x="43902" y="5920"/>
                    </a:lnTo>
                    <a:lnTo>
                      <a:pt x="43818" y="5805"/>
                    </a:lnTo>
                    <a:lnTo>
                      <a:pt x="43718" y="5697"/>
                    </a:lnTo>
                    <a:lnTo>
                      <a:pt x="43596" y="5582"/>
                    </a:lnTo>
                    <a:lnTo>
                      <a:pt x="43465" y="5475"/>
                    </a:lnTo>
                    <a:lnTo>
                      <a:pt x="43312" y="5367"/>
                    </a:lnTo>
                    <a:lnTo>
                      <a:pt x="43143" y="5260"/>
                    </a:lnTo>
                    <a:lnTo>
                      <a:pt x="42959" y="5153"/>
                    </a:lnTo>
                    <a:lnTo>
                      <a:pt x="42767" y="5053"/>
                    </a:lnTo>
                    <a:lnTo>
                      <a:pt x="42560" y="4946"/>
                    </a:lnTo>
                    <a:lnTo>
                      <a:pt x="42338" y="4846"/>
                    </a:lnTo>
                    <a:lnTo>
                      <a:pt x="42108" y="4754"/>
                    </a:lnTo>
                    <a:lnTo>
                      <a:pt x="41870" y="4654"/>
                    </a:lnTo>
                    <a:lnTo>
                      <a:pt x="41625" y="4562"/>
                    </a:lnTo>
                    <a:lnTo>
                      <a:pt x="41364" y="4470"/>
                    </a:lnTo>
                    <a:lnTo>
                      <a:pt x="40828" y="4294"/>
                    </a:lnTo>
                    <a:lnTo>
                      <a:pt x="40268" y="4125"/>
                    </a:lnTo>
                    <a:lnTo>
                      <a:pt x="39693" y="3972"/>
                    </a:lnTo>
                    <a:lnTo>
                      <a:pt x="39110" y="3826"/>
                    </a:lnTo>
                    <a:lnTo>
                      <a:pt x="38520" y="3688"/>
                    </a:lnTo>
                    <a:lnTo>
                      <a:pt x="37937" y="3566"/>
                    </a:lnTo>
                    <a:lnTo>
                      <a:pt x="37370" y="3451"/>
                    </a:lnTo>
                    <a:lnTo>
                      <a:pt x="36810" y="3351"/>
                    </a:lnTo>
                    <a:lnTo>
                      <a:pt x="36289" y="3267"/>
                    </a:lnTo>
                    <a:lnTo>
                      <a:pt x="32693" y="2515"/>
                    </a:lnTo>
                    <a:lnTo>
                      <a:pt x="32693" y="200"/>
                    </a:lnTo>
                    <a:lnTo>
                      <a:pt x="30124" y="990"/>
                    </a:lnTo>
                    <a:lnTo>
                      <a:pt x="29335" y="2914"/>
                    </a:lnTo>
                    <a:lnTo>
                      <a:pt x="29335" y="936"/>
                    </a:lnTo>
                    <a:lnTo>
                      <a:pt x="25095" y="1"/>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27;p36">
                <a:extLst>
                  <a:ext uri="{FF2B5EF4-FFF2-40B4-BE49-F238E27FC236}">
                    <a16:creationId xmlns:a16="http://schemas.microsoft.com/office/drawing/2014/main" id="{E28B4FCA-4116-B4CA-B063-10760548A0B6}"/>
                  </a:ext>
                </a:extLst>
              </p:cNvPr>
              <p:cNvSpPr/>
              <p:nvPr/>
            </p:nvSpPr>
            <p:spPr>
              <a:xfrm>
                <a:off x="4105250" y="1375525"/>
                <a:ext cx="82075" cy="93000"/>
              </a:xfrm>
              <a:custGeom>
                <a:avLst/>
                <a:gdLst/>
                <a:ahLst/>
                <a:cxnLst/>
                <a:rect l="l" t="t" r="r" b="b"/>
                <a:pathLst>
                  <a:path w="3283" h="3720" extrusionOk="0">
                    <a:moveTo>
                      <a:pt x="1" y="1"/>
                    </a:moveTo>
                    <a:lnTo>
                      <a:pt x="361" y="484"/>
                    </a:lnTo>
                    <a:lnTo>
                      <a:pt x="545" y="721"/>
                    </a:lnTo>
                    <a:lnTo>
                      <a:pt x="729" y="951"/>
                    </a:lnTo>
                    <a:lnTo>
                      <a:pt x="1105" y="1419"/>
                    </a:lnTo>
                    <a:lnTo>
                      <a:pt x="1296" y="1657"/>
                    </a:lnTo>
                    <a:lnTo>
                      <a:pt x="1488" y="1879"/>
                    </a:lnTo>
                    <a:lnTo>
                      <a:pt x="2270" y="2792"/>
                    </a:lnTo>
                    <a:lnTo>
                      <a:pt x="3067" y="3681"/>
                    </a:lnTo>
                    <a:lnTo>
                      <a:pt x="3075" y="3681"/>
                    </a:lnTo>
                    <a:lnTo>
                      <a:pt x="3098" y="3704"/>
                    </a:lnTo>
                    <a:lnTo>
                      <a:pt x="3121" y="3719"/>
                    </a:lnTo>
                    <a:lnTo>
                      <a:pt x="3182" y="3719"/>
                    </a:lnTo>
                    <a:lnTo>
                      <a:pt x="3205" y="3712"/>
                    </a:lnTo>
                    <a:lnTo>
                      <a:pt x="3228" y="3704"/>
                    </a:lnTo>
                    <a:lnTo>
                      <a:pt x="3259" y="3673"/>
                    </a:lnTo>
                    <a:lnTo>
                      <a:pt x="3274" y="3627"/>
                    </a:lnTo>
                    <a:lnTo>
                      <a:pt x="3282" y="3604"/>
                    </a:lnTo>
                    <a:lnTo>
                      <a:pt x="3274" y="3581"/>
                    </a:lnTo>
                    <a:lnTo>
                      <a:pt x="3221" y="3305"/>
                    </a:lnTo>
                    <a:lnTo>
                      <a:pt x="3159" y="3029"/>
                    </a:lnTo>
                    <a:lnTo>
                      <a:pt x="3037" y="2477"/>
                    </a:lnTo>
                    <a:lnTo>
                      <a:pt x="2906" y="1933"/>
                    </a:lnTo>
                    <a:lnTo>
                      <a:pt x="2768" y="1381"/>
                    </a:lnTo>
                    <a:lnTo>
                      <a:pt x="2822" y="1948"/>
                    </a:lnTo>
                    <a:lnTo>
                      <a:pt x="2883" y="2508"/>
                    </a:lnTo>
                    <a:lnTo>
                      <a:pt x="2960" y="3068"/>
                    </a:lnTo>
                    <a:lnTo>
                      <a:pt x="2980" y="3211"/>
                    </a:lnTo>
                    <a:lnTo>
                      <a:pt x="2980" y="3211"/>
                    </a:lnTo>
                    <a:lnTo>
                      <a:pt x="2469" y="2615"/>
                    </a:lnTo>
                    <a:lnTo>
                      <a:pt x="1672" y="1726"/>
                    </a:lnTo>
                    <a:lnTo>
                      <a:pt x="1473" y="1503"/>
                    </a:lnTo>
                    <a:lnTo>
                      <a:pt x="1266" y="1281"/>
                    </a:lnTo>
                    <a:lnTo>
                      <a:pt x="852" y="852"/>
                    </a:lnTo>
                    <a:lnTo>
                      <a:pt x="645" y="629"/>
                    </a:lnTo>
                    <a:lnTo>
                      <a:pt x="430" y="422"/>
                    </a:lnTo>
                    <a:lnTo>
                      <a:pt x="1"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28;p36">
                <a:extLst>
                  <a:ext uri="{FF2B5EF4-FFF2-40B4-BE49-F238E27FC236}">
                    <a16:creationId xmlns:a16="http://schemas.microsoft.com/office/drawing/2014/main" id="{302662D0-BE76-399C-F2AA-F3A4417FDA2F}"/>
                  </a:ext>
                </a:extLst>
              </p:cNvPr>
              <p:cNvSpPr/>
              <p:nvPr/>
            </p:nvSpPr>
            <p:spPr>
              <a:xfrm>
                <a:off x="4169475" y="1564325"/>
                <a:ext cx="97375" cy="139375"/>
              </a:xfrm>
              <a:custGeom>
                <a:avLst/>
                <a:gdLst/>
                <a:ahLst/>
                <a:cxnLst/>
                <a:rect l="l" t="t" r="r" b="b"/>
                <a:pathLst>
                  <a:path w="3895" h="5575" extrusionOk="0">
                    <a:moveTo>
                      <a:pt x="3895" y="1"/>
                    </a:moveTo>
                    <a:lnTo>
                      <a:pt x="3466" y="514"/>
                    </a:lnTo>
                    <a:lnTo>
                      <a:pt x="3251" y="775"/>
                    </a:lnTo>
                    <a:lnTo>
                      <a:pt x="3044" y="1036"/>
                    </a:lnTo>
                    <a:lnTo>
                      <a:pt x="3029" y="1067"/>
                    </a:lnTo>
                    <a:lnTo>
                      <a:pt x="3029" y="1097"/>
                    </a:lnTo>
                    <a:lnTo>
                      <a:pt x="3029" y="1105"/>
                    </a:lnTo>
                    <a:lnTo>
                      <a:pt x="3105" y="1573"/>
                    </a:lnTo>
                    <a:lnTo>
                      <a:pt x="3157" y="1866"/>
                    </a:lnTo>
                    <a:lnTo>
                      <a:pt x="3157" y="1866"/>
                    </a:lnTo>
                    <a:lnTo>
                      <a:pt x="2492" y="1703"/>
                    </a:lnTo>
                    <a:lnTo>
                      <a:pt x="2461" y="1695"/>
                    </a:lnTo>
                    <a:lnTo>
                      <a:pt x="2423" y="1703"/>
                    </a:lnTo>
                    <a:lnTo>
                      <a:pt x="2392" y="1726"/>
                    </a:lnTo>
                    <a:lnTo>
                      <a:pt x="2362" y="1749"/>
                    </a:lnTo>
                    <a:lnTo>
                      <a:pt x="2362" y="1757"/>
                    </a:lnTo>
                    <a:lnTo>
                      <a:pt x="2047" y="2217"/>
                    </a:lnTo>
                    <a:lnTo>
                      <a:pt x="1741" y="2692"/>
                    </a:lnTo>
                    <a:lnTo>
                      <a:pt x="1135" y="3635"/>
                    </a:lnTo>
                    <a:lnTo>
                      <a:pt x="843" y="4118"/>
                    </a:lnTo>
                    <a:lnTo>
                      <a:pt x="552" y="4601"/>
                    </a:lnTo>
                    <a:lnTo>
                      <a:pt x="268" y="5084"/>
                    </a:lnTo>
                    <a:lnTo>
                      <a:pt x="0" y="5575"/>
                    </a:lnTo>
                    <a:lnTo>
                      <a:pt x="345" y="5130"/>
                    </a:lnTo>
                    <a:lnTo>
                      <a:pt x="675" y="4678"/>
                    </a:lnTo>
                    <a:lnTo>
                      <a:pt x="1004" y="4225"/>
                    </a:lnTo>
                    <a:lnTo>
                      <a:pt x="1327" y="3765"/>
                    </a:lnTo>
                    <a:lnTo>
                      <a:pt x="1955" y="2838"/>
                    </a:lnTo>
                    <a:lnTo>
                      <a:pt x="2270" y="2370"/>
                    </a:lnTo>
                    <a:lnTo>
                      <a:pt x="2528" y="1969"/>
                    </a:lnTo>
                    <a:lnTo>
                      <a:pt x="2528" y="1969"/>
                    </a:lnTo>
                    <a:lnTo>
                      <a:pt x="3282" y="2140"/>
                    </a:lnTo>
                    <a:lnTo>
                      <a:pt x="3335" y="2140"/>
                    </a:lnTo>
                    <a:lnTo>
                      <a:pt x="3358" y="2132"/>
                    </a:lnTo>
                    <a:lnTo>
                      <a:pt x="3374" y="2117"/>
                    </a:lnTo>
                    <a:lnTo>
                      <a:pt x="3404" y="2086"/>
                    </a:lnTo>
                    <a:lnTo>
                      <a:pt x="3420" y="2040"/>
                    </a:lnTo>
                    <a:lnTo>
                      <a:pt x="3420" y="2025"/>
                    </a:lnTo>
                    <a:lnTo>
                      <a:pt x="3420" y="2002"/>
                    </a:lnTo>
                    <a:lnTo>
                      <a:pt x="3305" y="1534"/>
                    </a:lnTo>
                    <a:lnTo>
                      <a:pt x="3198" y="1099"/>
                    </a:lnTo>
                    <a:lnTo>
                      <a:pt x="3358" y="852"/>
                    </a:lnTo>
                    <a:lnTo>
                      <a:pt x="3542" y="568"/>
                    </a:lnTo>
                    <a:lnTo>
                      <a:pt x="3895"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29;p36">
                <a:extLst>
                  <a:ext uri="{FF2B5EF4-FFF2-40B4-BE49-F238E27FC236}">
                    <a16:creationId xmlns:a16="http://schemas.microsoft.com/office/drawing/2014/main" id="{7571198F-741C-15BF-114C-6924A2267AE4}"/>
                  </a:ext>
                </a:extLst>
              </p:cNvPr>
              <p:cNvSpPr/>
              <p:nvPr/>
            </p:nvSpPr>
            <p:spPr>
              <a:xfrm>
                <a:off x="5040450" y="1444525"/>
                <a:ext cx="80150" cy="92625"/>
              </a:xfrm>
              <a:custGeom>
                <a:avLst/>
                <a:gdLst/>
                <a:ahLst/>
                <a:cxnLst/>
                <a:rect l="l" t="t" r="r" b="b"/>
                <a:pathLst>
                  <a:path w="3206" h="3705" extrusionOk="0">
                    <a:moveTo>
                      <a:pt x="0" y="1"/>
                    </a:moveTo>
                    <a:lnTo>
                      <a:pt x="169" y="262"/>
                    </a:lnTo>
                    <a:lnTo>
                      <a:pt x="338" y="515"/>
                    </a:lnTo>
                    <a:lnTo>
                      <a:pt x="522" y="768"/>
                    </a:lnTo>
                    <a:lnTo>
                      <a:pt x="706" y="1013"/>
                    </a:lnTo>
                    <a:lnTo>
                      <a:pt x="890" y="1251"/>
                    </a:lnTo>
                    <a:lnTo>
                      <a:pt x="1081" y="1496"/>
                    </a:lnTo>
                    <a:lnTo>
                      <a:pt x="1472" y="1964"/>
                    </a:lnTo>
                    <a:lnTo>
                      <a:pt x="1879" y="2424"/>
                    </a:lnTo>
                    <a:lnTo>
                      <a:pt x="2086" y="2654"/>
                    </a:lnTo>
                    <a:lnTo>
                      <a:pt x="2293" y="2876"/>
                    </a:lnTo>
                    <a:lnTo>
                      <a:pt x="2507" y="3098"/>
                    </a:lnTo>
                    <a:lnTo>
                      <a:pt x="2730" y="3313"/>
                    </a:lnTo>
                    <a:lnTo>
                      <a:pt x="2845" y="3413"/>
                    </a:lnTo>
                    <a:lnTo>
                      <a:pt x="2960" y="3520"/>
                    </a:lnTo>
                    <a:lnTo>
                      <a:pt x="3082" y="3612"/>
                    </a:lnTo>
                    <a:lnTo>
                      <a:pt x="3205" y="3704"/>
                    </a:lnTo>
                    <a:lnTo>
                      <a:pt x="3013" y="3466"/>
                    </a:lnTo>
                    <a:lnTo>
                      <a:pt x="2829" y="3221"/>
                    </a:lnTo>
                    <a:lnTo>
                      <a:pt x="2645" y="2976"/>
                    </a:lnTo>
                    <a:lnTo>
                      <a:pt x="2454" y="2738"/>
                    </a:lnTo>
                    <a:lnTo>
                      <a:pt x="2070" y="2263"/>
                    </a:lnTo>
                    <a:lnTo>
                      <a:pt x="1679" y="1787"/>
                    </a:lnTo>
                    <a:lnTo>
                      <a:pt x="1281" y="1327"/>
                    </a:lnTo>
                    <a:lnTo>
                      <a:pt x="867" y="875"/>
                    </a:lnTo>
                    <a:lnTo>
                      <a:pt x="660" y="653"/>
                    </a:lnTo>
                    <a:lnTo>
                      <a:pt x="445" y="430"/>
                    </a:lnTo>
                    <a:lnTo>
                      <a:pt x="223" y="216"/>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30;p36">
                <a:extLst>
                  <a:ext uri="{FF2B5EF4-FFF2-40B4-BE49-F238E27FC236}">
                    <a16:creationId xmlns:a16="http://schemas.microsoft.com/office/drawing/2014/main" id="{95FD9BD4-2163-546A-1E55-A26294A6E887}"/>
                  </a:ext>
                </a:extLst>
              </p:cNvPr>
              <p:cNvSpPr/>
              <p:nvPr/>
            </p:nvSpPr>
            <p:spPr>
              <a:xfrm>
                <a:off x="5072450" y="1483450"/>
                <a:ext cx="42000" cy="9800"/>
              </a:xfrm>
              <a:custGeom>
                <a:avLst/>
                <a:gdLst/>
                <a:ahLst/>
                <a:cxnLst/>
                <a:rect l="l" t="t" r="r" b="b"/>
                <a:pathLst>
                  <a:path w="1680" h="392" extrusionOk="0">
                    <a:moveTo>
                      <a:pt x="338" y="0"/>
                    </a:moveTo>
                    <a:lnTo>
                      <a:pt x="223" y="8"/>
                    </a:lnTo>
                    <a:lnTo>
                      <a:pt x="116" y="16"/>
                    </a:lnTo>
                    <a:lnTo>
                      <a:pt x="1" y="23"/>
                    </a:lnTo>
                    <a:lnTo>
                      <a:pt x="100" y="85"/>
                    </a:lnTo>
                    <a:lnTo>
                      <a:pt x="200" y="138"/>
                    </a:lnTo>
                    <a:lnTo>
                      <a:pt x="300" y="177"/>
                    </a:lnTo>
                    <a:lnTo>
                      <a:pt x="399" y="215"/>
                    </a:lnTo>
                    <a:lnTo>
                      <a:pt x="606" y="284"/>
                    </a:lnTo>
                    <a:lnTo>
                      <a:pt x="813" y="330"/>
                    </a:lnTo>
                    <a:lnTo>
                      <a:pt x="1028" y="368"/>
                    </a:lnTo>
                    <a:lnTo>
                      <a:pt x="1235" y="391"/>
                    </a:lnTo>
                    <a:lnTo>
                      <a:pt x="1457" y="391"/>
                    </a:lnTo>
                    <a:lnTo>
                      <a:pt x="1565" y="384"/>
                    </a:lnTo>
                    <a:lnTo>
                      <a:pt x="1680" y="368"/>
                    </a:lnTo>
                    <a:lnTo>
                      <a:pt x="1580" y="315"/>
                    </a:lnTo>
                    <a:lnTo>
                      <a:pt x="1480" y="261"/>
                    </a:lnTo>
                    <a:lnTo>
                      <a:pt x="1381" y="223"/>
                    </a:lnTo>
                    <a:lnTo>
                      <a:pt x="1281" y="184"/>
                    </a:lnTo>
                    <a:lnTo>
                      <a:pt x="1074" y="115"/>
                    </a:lnTo>
                    <a:lnTo>
                      <a:pt x="867" y="62"/>
                    </a:lnTo>
                    <a:lnTo>
                      <a:pt x="660" y="31"/>
                    </a:lnTo>
                    <a:lnTo>
                      <a:pt x="445" y="8"/>
                    </a:lnTo>
                    <a:lnTo>
                      <a:pt x="33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31;p36">
                <a:extLst>
                  <a:ext uri="{FF2B5EF4-FFF2-40B4-BE49-F238E27FC236}">
                    <a16:creationId xmlns:a16="http://schemas.microsoft.com/office/drawing/2014/main" id="{D85BDA49-238F-5093-D09E-19B8AA6D626E}"/>
                  </a:ext>
                </a:extLst>
              </p:cNvPr>
              <p:cNvSpPr/>
              <p:nvPr/>
            </p:nvSpPr>
            <p:spPr>
              <a:xfrm>
                <a:off x="4634850" y="1661700"/>
                <a:ext cx="6750" cy="127100"/>
              </a:xfrm>
              <a:custGeom>
                <a:avLst/>
                <a:gdLst/>
                <a:ahLst/>
                <a:cxnLst/>
                <a:rect l="l" t="t" r="r" b="b"/>
                <a:pathLst>
                  <a:path w="270" h="5084" extrusionOk="0">
                    <a:moveTo>
                      <a:pt x="139" y="1"/>
                    </a:moveTo>
                    <a:lnTo>
                      <a:pt x="100" y="323"/>
                    </a:lnTo>
                    <a:lnTo>
                      <a:pt x="70" y="637"/>
                    </a:lnTo>
                    <a:lnTo>
                      <a:pt x="47" y="959"/>
                    </a:lnTo>
                    <a:lnTo>
                      <a:pt x="31" y="1273"/>
                    </a:lnTo>
                    <a:lnTo>
                      <a:pt x="8" y="1910"/>
                    </a:lnTo>
                    <a:lnTo>
                      <a:pt x="1" y="2546"/>
                    </a:lnTo>
                    <a:lnTo>
                      <a:pt x="8" y="3183"/>
                    </a:lnTo>
                    <a:lnTo>
                      <a:pt x="31" y="3811"/>
                    </a:lnTo>
                    <a:lnTo>
                      <a:pt x="47" y="4133"/>
                    </a:lnTo>
                    <a:lnTo>
                      <a:pt x="70" y="4448"/>
                    </a:lnTo>
                    <a:lnTo>
                      <a:pt x="100" y="4770"/>
                    </a:lnTo>
                    <a:lnTo>
                      <a:pt x="139" y="5084"/>
                    </a:lnTo>
                    <a:lnTo>
                      <a:pt x="169" y="4770"/>
                    </a:lnTo>
                    <a:lnTo>
                      <a:pt x="200" y="4448"/>
                    </a:lnTo>
                    <a:lnTo>
                      <a:pt x="223" y="4133"/>
                    </a:lnTo>
                    <a:lnTo>
                      <a:pt x="246" y="3811"/>
                    </a:lnTo>
                    <a:lnTo>
                      <a:pt x="261" y="3183"/>
                    </a:lnTo>
                    <a:lnTo>
                      <a:pt x="269" y="2546"/>
                    </a:lnTo>
                    <a:lnTo>
                      <a:pt x="261" y="1910"/>
                    </a:lnTo>
                    <a:lnTo>
                      <a:pt x="246" y="1273"/>
                    </a:lnTo>
                    <a:lnTo>
                      <a:pt x="223" y="959"/>
                    </a:lnTo>
                    <a:lnTo>
                      <a:pt x="200" y="637"/>
                    </a:lnTo>
                    <a:lnTo>
                      <a:pt x="169" y="323"/>
                    </a:lnTo>
                    <a:lnTo>
                      <a:pt x="139"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32;p36">
                <a:extLst>
                  <a:ext uri="{FF2B5EF4-FFF2-40B4-BE49-F238E27FC236}">
                    <a16:creationId xmlns:a16="http://schemas.microsoft.com/office/drawing/2014/main" id="{104D3EBF-F4A6-8BAC-F6D3-30D3F4336A63}"/>
                  </a:ext>
                </a:extLst>
              </p:cNvPr>
              <p:cNvSpPr/>
              <p:nvPr/>
            </p:nvSpPr>
            <p:spPr>
              <a:xfrm>
                <a:off x="4634850" y="1051025"/>
                <a:ext cx="6750" cy="430725"/>
              </a:xfrm>
              <a:custGeom>
                <a:avLst/>
                <a:gdLst/>
                <a:ahLst/>
                <a:cxnLst/>
                <a:rect l="l" t="t" r="r" b="b"/>
                <a:pathLst>
                  <a:path w="270" h="17229" extrusionOk="0">
                    <a:moveTo>
                      <a:pt x="139" y="0"/>
                    </a:moveTo>
                    <a:lnTo>
                      <a:pt x="100" y="1081"/>
                    </a:lnTo>
                    <a:lnTo>
                      <a:pt x="70" y="2155"/>
                    </a:lnTo>
                    <a:lnTo>
                      <a:pt x="47" y="3228"/>
                    </a:lnTo>
                    <a:lnTo>
                      <a:pt x="31" y="4309"/>
                    </a:lnTo>
                    <a:lnTo>
                      <a:pt x="1" y="8610"/>
                    </a:lnTo>
                    <a:lnTo>
                      <a:pt x="31" y="12919"/>
                    </a:lnTo>
                    <a:lnTo>
                      <a:pt x="47" y="13993"/>
                    </a:lnTo>
                    <a:lnTo>
                      <a:pt x="70" y="15074"/>
                    </a:lnTo>
                    <a:lnTo>
                      <a:pt x="100" y="16147"/>
                    </a:lnTo>
                    <a:lnTo>
                      <a:pt x="139" y="17228"/>
                    </a:lnTo>
                    <a:lnTo>
                      <a:pt x="169" y="16147"/>
                    </a:lnTo>
                    <a:lnTo>
                      <a:pt x="200" y="15074"/>
                    </a:lnTo>
                    <a:lnTo>
                      <a:pt x="223" y="13993"/>
                    </a:lnTo>
                    <a:lnTo>
                      <a:pt x="238" y="12919"/>
                    </a:lnTo>
                    <a:lnTo>
                      <a:pt x="269" y="8610"/>
                    </a:lnTo>
                    <a:lnTo>
                      <a:pt x="238" y="4309"/>
                    </a:lnTo>
                    <a:lnTo>
                      <a:pt x="223" y="3228"/>
                    </a:lnTo>
                    <a:lnTo>
                      <a:pt x="200" y="2155"/>
                    </a:lnTo>
                    <a:lnTo>
                      <a:pt x="169" y="1081"/>
                    </a:lnTo>
                    <a:lnTo>
                      <a:pt x="13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33;p36">
                <a:extLst>
                  <a:ext uri="{FF2B5EF4-FFF2-40B4-BE49-F238E27FC236}">
                    <a16:creationId xmlns:a16="http://schemas.microsoft.com/office/drawing/2014/main" id="{75582D61-BE5B-6647-FA31-C11A846D3576}"/>
                  </a:ext>
                </a:extLst>
              </p:cNvPr>
              <p:cNvSpPr/>
              <p:nvPr/>
            </p:nvSpPr>
            <p:spPr>
              <a:xfrm>
                <a:off x="4314000" y="1238675"/>
                <a:ext cx="7100" cy="139375"/>
              </a:xfrm>
              <a:custGeom>
                <a:avLst/>
                <a:gdLst/>
                <a:ahLst/>
                <a:cxnLst/>
                <a:rect l="l" t="t" r="r" b="b"/>
                <a:pathLst>
                  <a:path w="284" h="5575" extrusionOk="0">
                    <a:moveTo>
                      <a:pt x="192" y="0"/>
                    </a:moveTo>
                    <a:lnTo>
                      <a:pt x="146" y="345"/>
                    </a:lnTo>
                    <a:lnTo>
                      <a:pt x="107" y="690"/>
                    </a:lnTo>
                    <a:lnTo>
                      <a:pt x="84" y="1043"/>
                    </a:lnTo>
                    <a:lnTo>
                      <a:pt x="54" y="1388"/>
                    </a:lnTo>
                    <a:lnTo>
                      <a:pt x="23" y="2086"/>
                    </a:lnTo>
                    <a:lnTo>
                      <a:pt x="0" y="2784"/>
                    </a:lnTo>
                    <a:lnTo>
                      <a:pt x="0" y="3481"/>
                    </a:lnTo>
                    <a:lnTo>
                      <a:pt x="8" y="4179"/>
                    </a:lnTo>
                    <a:lnTo>
                      <a:pt x="23" y="4524"/>
                    </a:lnTo>
                    <a:lnTo>
                      <a:pt x="38" y="4877"/>
                    </a:lnTo>
                    <a:lnTo>
                      <a:pt x="61" y="5222"/>
                    </a:lnTo>
                    <a:lnTo>
                      <a:pt x="92" y="5574"/>
                    </a:lnTo>
                    <a:lnTo>
                      <a:pt x="130" y="5229"/>
                    </a:lnTo>
                    <a:lnTo>
                      <a:pt x="169" y="4877"/>
                    </a:lnTo>
                    <a:lnTo>
                      <a:pt x="199" y="4532"/>
                    </a:lnTo>
                    <a:lnTo>
                      <a:pt x="222" y="4179"/>
                    </a:lnTo>
                    <a:lnTo>
                      <a:pt x="253" y="3481"/>
                    </a:lnTo>
                    <a:lnTo>
                      <a:pt x="276" y="2791"/>
                    </a:lnTo>
                    <a:lnTo>
                      <a:pt x="284" y="2093"/>
                    </a:lnTo>
                    <a:lnTo>
                      <a:pt x="268" y="1396"/>
                    </a:lnTo>
                    <a:lnTo>
                      <a:pt x="261" y="1043"/>
                    </a:lnTo>
                    <a:lnTo>
                      <a:pt x="245" y="698"/>
                    </a:lnTo>
                    <a:lnTo>
                      <a:pt x="222" y="345"/>
                    </a:lnTo>
                    <a:lnTo>
                      <a:pt x="19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4;p36">
                <a:extLst>
                  <a:ext uri="{FF2B5EF4-FFF2-40B4-BE49-F238E27FC236}">
                    <a16:creationId xmlns:a16="http://schemas.microsoft.com/office/drawing/2014/main" id="{4ACD5B36-D81F-5876-07D6-BEE453064D83}"/>
                  </a:ext>
                </a:extLst>
              </p:cNvPr>
              <p:cNvSpPr/>
              <p:nvPr/>
            </p:nvSpPr>
            <p:spPr>
              <a:xfrm>
                <a:off x="4652100" y="1150500"/>
                <a:ext cx="30325" cy="30700"/>
              </a:xfrm>
              <a:custGeom>
                <a:avLst/>
                <a:gdLst/>
                <a:ahLst/>
                <a:cxnLst/>
                <a:rect l="l" t="t" r="r" b="b"/>
                <a:pathLst>
                  <a:path w="1213" h="1228" extrusionOk="0">
                    <a:moveTo>
                      <a:pt x="560" y="0"/>
                    </a:moveTo>
                    <a:lnTo>
                      <a:pt x="499" y="8"/>
                    </a:lnTo>
                    <a:lnTo>
                      <a:pt x="438" y="23"/>
                    </a:lnTo>
                    <a:lnTo>
                      <a:pt x="376" y="46"/>
                    </a:lnTo>
                    <a:lnTo>
                      <a:pt x="315" y="69"/>
                    </a:lnTo>
                    <a:lnTo>
                      <a:pt x="261" y="108"/>
                    </a:lnTo>
                    <a:lnTo>
                      <a:pt x="215" y="146"/>
                    </a:lnTo>
                    <a:lnTo>
                      <a:pt x="162" y="192"/>
                    </a:lnTo>
                    <a:lnTo>
                      <a:pt x="123" y="238"/>
                    </a:lnTo>
                    <a:lnTo>
                      <a:pt x="85" y="300"/>
                    </a:lnTo>
                    <a:lnTo>
                      <a:pt x="54" y="353"/>
                    </a:lnTo>
                    <a:lnTo>
                      <a:pt x="31" y="415"/>
                    </a:lnTo>
                    <a:lnTo>
                      <a:pt x="16" y="484"/>
                    </a:lnTo>
                    <a:lnTo>
                      <a:pt x="1" y="545"/>
                    </a:lnTo>
                    <a:lnTo>
                      <a:pt x="1" y="614"/>
                    </a:lnTo>
                    <a:lnTo>
                      <a:pt x="1" y="683"/>
                    </a:lnTo>
                    <a:lnTo>
                      <a:pt x="16" y="744"/>
                    </a:lnTo>
                    <a:lnTo>
                      <a:pt x="31" y="806"/>
                    </a:lnTo>
                    <a:lnTo>
                      <a:pt x="54" y="875"/>
                    </a:lnTo>
                    <a:lnTo>
                      <a:pt x="85" y="928"/>
                    </a:lnTo>
                    <a:lnTo>
                      <a:pt x="123" y="982"/>
                    </a:lnTo>
                    <a:lnTo>
                      <a:pt x="162" y="1036"/>
                    </a:lnTo>
                    <a:lnTo>
                      <a:pt x="215" y="1082"/>
                    </a:lnTo>
                    <a:lnTo>
                      <a:pt x="261" y="1120"/>
                    </a:lnTo>
                    <a:lnTo>
                      <a:pt x="315" y="1151"/>
                    </a:lnTo>
                    <a:lnTo>
                      <a:pt x="376" y="1181"/>
                    </a:lnTo>
                    <a:lnTo>
                      <a:pt x="438" y="1204"/>
                    </a:lnTo>
                    <a:lnTo>
                      <a:pt x="499" y="1212"/>
                    </a:lnTo>
                    <a:lnTo>
                      <a:pt x="560" y="1227"/>
                    </a:lnTo>
                    <a:lnTo>
                      <a:pt x="683" y="1227"/>
                    </a:lnTo>
                    <a:lnTo>
                      <a:pt x="737" y="1212"/>
                    </a:lnTo>
                    <a:lnTo>
                      <a:pt x="798" y="1197"/>
                    </a:lnTo>
                    <a:lnTo>
                      <a:pt x="852" y="1181"/>
                    </a:lnTo>
                    <a:lnTo>
                      <a:pt x="906" y="1151"/>
                    </a:lnTo>
                    <a:lnTo>
                      <a:pt x="952" y="1120"/>
                    </a:lnTo>
                    <a:lnTo>
                      <a:pt x="998" y="1089"/>
                    </a:lnTo>
                    <a:lnTo>
                      <a:pt x="1036" y="1051"/>
                    </a:lnTo>
                    <a:lnTo>
                      <a:pt x="1074" y="1013"/>
                    </a:lnTo>
                    <a:lnTo>
                      <a:pt x="1113" y="967"/>
                    </a:lnTo>
                    <a:lnTo>
                      <a:pt x="1143" y="921"/>
                    </a:lnTo>
                    <a:lnTo>
                      <a:pt x="1166" y="875"/>
                    </a:lnTo>
                    <a:lnTo>
                      <a:pt x="1189" y="821"/>
                    </a:lnTo>
                    <a:lnTo>
                      <a:pt x="1205" y="767"/>
                    </a:lnTo>
                    <a:lnTo>
                      <a:pt x="1212" y="721"/>
                    </a:lnTo>
                    <a:lnTo>
                      <a:pt x="1197" y="767"/>
                    </a:lnTo>
                    <a:lnTo>
                      <a:pt x="1174" y="821"/>
                    </a:lnTo>
                    <a:lnTo>
                      <a:pt x="1151" y="867"/>
                    </a:lnTo>
                    <a:lnTo>
                      <a:pt x="1120" y="905"/>
                    </a:lnTo>
                    <a:lnTo>
                      <a:pt x="1090" y="951"/>
                    </a:lnTo>
                    <a:lnTo>
                      <a:pt x="1051" y="982"/>
                    </a:lnTo>
                    <a:lnTo>
                      <a:pt x="1005" y="1013"/>
                    </a:lnTo>
                    <a:lnTo>
                      <a:pt x="967" y="1036"/>
                    </a:lnTo>
                    <a:lnTo>
                      <a:pt x="921" y="1059"/>
                    </a:lnTo>
                    <a:lnTo>
                      <a:pt x="867" y="1074"/>
                    </a:lnTo>
                    <a:lnTo>
                      <a:pt x="821" y="1089"/>
                    </a:lnTo>
                    <a:lnTo>
                      <a:pt x="683" y="1089"/>
                    </a:lnTo>
                    <a:lnTo>
                      <a:pt x="629" y="1082"/>
                    </a:lnTo>
                    <a:lnTo>
                      <a:pt x="591" y="1066"/>
                    </a:lnTo>
                    <a:lnTo>
                      <a:pt x="507" y="1028"/>
                    </a:lnTo>
                    <a:lnTo>
                      <a:pt x="438" y="974"/>
                    </a:lnTo>
                    <a:lnTo>
                      <a:pt x="376" y="913"/>
                    </a:lnTo>
                    <a:lnTo>
                      <a:pt x="330" y="844"/>
                    </a:lnTo>
                    <a:lnTo>
                      <a:pt x="300" y="767"/>
                    </a:lnTo>
                    <a:lnTo>
                      <a:pt x="277" y="691"/>
                    </a:lnTo>
                    <a:lnTo>
                      <a:pt x="277" y="614"/>
                    </a:lnTo>
                    <a:lnTo>
                      <a:pt x="277" y="537"/>
                    </a:lnTo>
                    <a:lnTo>
                      <a:pt x="300" y="453"/>
                    </a:lnTo>
                    <a:lnTo>
                      <a:pt x="330" y="384"/>
                    </a:lnTo>
                    <a:lnTo>
                      <a:pt x="376" y="315"/>
                    </a:lnTo>
                    <a:lnTo>
                      <a:pt x="438" y="253"/>
                    </a:lnTo>
                    <a:lnTo>
                      <a:pt x="507" y="200"/>
                    </a:lnTo>
                    <a:lnTo>
                      <a:pt x="591" y="161"/>
                    </a:lnTo>
                    <a:lnTo>
                      <a:pt x="629" y="146"/>
                    </a:lnTo>
                    <a:lnTo>
                      <a:pt x="683" y="138"/>
                    </a:lnTo>
                    <a:lnTo>
                      <a:pt x="821" y="138"/>
                    </a:lnTo>
                    <a:lnTo>
                      <a:pt x="867" y="154"/>
                    </a:lnTo>
                    <a:lnTo>
                      <a:pt x="921" y="169"/>
                    </a:lnTo>
                    <a:lnTo>
                      <a:pt x="967" y="184"/>
                    </a:lnTo>
                    <a:lnTo>
                      <a:pt x="1005" y="215"/>
                    </a:lnTo>
                    <a:lnTo>
                      <a:pt x="1051" y="246"/>
                    </a:lnTo>
                    <a:lnTo>
                      <a:pt x="1090" y="276"/>
                    </a:lnTo>
                    <a:lnTo>
                      <a:pt x="1120" y="315"/>
                    </a:lnTo>
                    <a:lnTo>
                      <a:pt x="1151" y="361"/>
                    </a:lnTo>
                    <a:lnTo>
                      <a:pt x="1174" y="407"/>
                    </a:lnTo>
                    <a:lnTo>
                      <a:pt x="1197" y="453"/>
                    </a:lnTo>
                    <a:lnTo>
                      <a:pt x="1212" y="507"/>
                    </a:lnTo>
                    <a:lnTo>
                      <a:pt x="1205" y="453"/>
                    </a:lnTo>
                    <a:lnTo>
                      <a:pt x="1189" y="407"/>
                    </a:lnTo>
                    <a:lnTo>
                      <a:pt x="1166" y="353"/>
                    </a:lnTo>
                    <a:lnTo>
                      <a:pt x="1143" y="307"/>
                    </a:lnTo>
                    <a:lnTo>
                      <a:pt x="1113" y="261"/>
                    </a:lnTo>
                    <a:lnTo>
                      <a:pt x="1074" y="215"/>
                    </a:lnTo>
                    <a:lnTo>
                      <a:pt x="1036" y="177"/>
                    </a:lnTo>
                    <a:lnTo>
                      <a:pt x="998" y="138"/>
                    </a:lnTo>
                    <a:lnTo>
                      <a:pt x="952" y="100"/>
                    </a:lnTo>
                    <a:lnTo>
                      <a:pt x="906" y="69"/>
                    </a:lnTo>
                    <a:lnTo>
                      <a:pt x="852" y="46"/>
                    </a:lnTo>
                    <a:lnTo>
                      <a:pt x="798" y="23"/>
                    </a:lnTo>
                    <a:lnTo>
                      <a:pt x="737" y="8"/>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35;p36">
                <a:extLst>
                  <a:ext uri="{FF2B5EF4-FFF2-40B4-BE49-F238E27FC236}">
                    <a16:creationId xmlns:a16="http://schemas.microsoft.com/office/drawing/2014/main" id="{DE581E97-7533-8365-8384-059B2CC7B609}"/>
                  </a:ext>
                </a:extLst>
              </p:cNvPr>
              <p:cNvSpPr/>
              <p:nvPr/>
            </p:nvSpPr>
            <p:spPr>
              <a:xfrm>
                <a:off x="4652100" y="1271250"/>
                <a:ext cx="30325" cy="30900"/>
              </a:xfrm>
              <a:custGeom>
                <a:avLst/>
                <a:gdLst/>
                <a:ahLst/>
                <a:cxnLst/>
                <a:rect l="l" t="t" r="r" b="b"/>
                <a:pathLst>
                  <a:path w="1213" h="1236" extrusionOk="0">
                    <a:moveTo>
                      <a:pt x="622" y="1"/>
                    </a:moveTo>
                    <a:lnTo>
                      <a:pt x="560" y="8"/>
                    </a:lnTo>
                    <a:lnTo>
                      <a:pt x="499" y="16"/>
                    </a:lnTo>
                    <a:lnTo>
                      <a:pt x="438" y="31"/>
                    </a:lnTo>
                    <a:lnTo>
                      <a:pt x="376" y="54"/>
                    </a:lnTo>
                    <a:lnTo>
                      <a:pt x="315" y="77"/>
                    </a:lnTo>
                    <a:lnTo>
                      <a:pt x="261" y="116"/>
                    </a:lnTo>
                    <a:lnTo>
                      <a:pt x="215" y="154"/>
                    </a:lnTo>
                    <a:lnTo>
                      <a:pt x="162" y="200"/>
                    </a:lnTo>
                    <a:lnTo>
                      <a:pt x="123" y="246"/>
                    </a:lnTo>
                    <a:lnTo>
                      <a:pt x="85" y="300"/>
                    </a:lnTo>
                    <a:lnTo>
                      <a:pt x="54" y="361"/>
                    </a:lnTo>
                    <a:lnTo>
                      <a:pt x="31" y="422"/>
                    </a:lnTo>
                    <a:lnTo>
                      <a:pt x="16" y="484"/>
                    </a:lnTo>
                    <a:lnTo>
                      <a:pt x="1" y="553"/>
                    </a:lnTo>
                    <a:lnTo>
                      <a:pt x="1" y="622"/>
                    </a:lnTo>
                    <a:lnTo>
                      <a:pt x="1" y="683"/>
                    </a:lnTo>
                    <a:lnTo>
                      <a:pt x="16" y="752"/>
                    </a:lnTo>
                    <a:lnTo>
                      <a:pt x="31" y="813"/>
                    </a:lnTo>
                    <a:lnTo>
                      <a:pt x="54" y="875"/>
                    </a:lnTo>
                    <a:lnTo>
                      <a:pt x="85" y="936"/>
                    </a:lnTo>
                    <a:lnTo>
                      <a:pt x="123" y="990"/>
                    </a:lnTo>
                    <a:lnTo>
                      <a:pt x="162" y="1043"/>
                    </a:lnTo>
                    <a:lnTo>
                      <a:pt x="215" y="1089"/>
                    </a:lnTo>
                    <a:lnTo>
                      <a:pt x="261" y="1128"/>
                    </a:lnTo>
                    <a:lnTo>
                      <a:pt x="315" y="1159"/>
                    </a:lnTo>
                    <a:lnTo>
                      <a:pt x="376" y="1189"/>
                    </a:lnTo>
                    <a:lnTo>
                      <a:pt x="438" y="1205"/>
                    </a:lnTo>
                    <a:lnTo>
                      <a:pt x="499" y="1220"/>
                    </a:lnTo>
                    <a:lnTo>
                      <a:pt x="560" y="1228"/>
                    </a:lnTo>
                    <a:lnTo>
                      <a:pt x="622" y="1235"/>
                    </a:lnTo>
                    <a:lnTo>
                      <a:pt x="683" y="1228"/>
                    </a:lnTo>
                    <a:lnTo>
                      <a:pt x="737" y="1220"/>
                    </a:lnTo>
                    <a:lnTo>
                      <a:pt x="798" y="1205"/>
                    </a:lnTo>
                    <a:lnTo>
                      <a:pt x="852" y="1182"/>
                    </a:lnTo>
                    <a:lnTo>
                      <a:pt x="906" y="1159"/>
                    </a:lnTo>
                    <a:lnTo>
                      <a:pt x="952" y="1128"/>
                    </a:lnTo>
                    <a:lnTo>
                      <a:pt x="998" y="1097"/>
                    </a:lnTo>
                    <a:lnTo>
                      <a:pt x="1036" y="1059"/>
                    </a:lnTo>
                    <a:lnTo>
                      <a:pt x="1074" y="1020"/>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683" y="1097"/>
                    </a:lnTo>
                    <a:lnTo>
                      <a:pt x="629" y="1082"/>
                    </a:lnTo>
                    <a:lnTo>
                      <a:pt x="591" y="1074"/>
                    </a:lnTo>
                    <a:lnTo>
                      <a:pt x="507" y="1036"/>
                    </a:lnTo>
                    <a:lnTo>
                      <a:pt x="438" y="982"/>
                    </a:lnTo>
                    <a:lnTo>
                      <a:pt x="376" y="921"/>
                    </a:lnTo>
                    <a:lnTo>
                      <a:pt x="330" y="852"/>
                    </a:lnTo>
                    <a:lnTo>
                      <a:pt x="300" y="775"/>
                    </a:lnTo>
                    <a:lnTo>
                      <a:pt x="277" y="698"/>
                    </a:lnTo>
                    <a:lnTo>
                      <a:pt x="277" y="622"/>
                    </a:lnTo>
                    <a:lnTo>
                      <a:pt x="277" y="537"/>
                    </a:lnTo>
                    <a:lnTo>
                      <a:pt x="300" y="461"/>
                    </a:lnTo>
                    <a:lnTo>
                      <a:pt x="330" y="384"/>
                    </a:lnTo>
                    <a:lnTo>
                      <a:pt x="376" y="315"/>
                    </a:lnTo>
                    <a:lnTo>
                      <a:pt x="438" y="254"/>
                    </a:lnTo>
                    <a:lnTo>
                      <a:pt x="507" y="208"/>
                    </a:lnTo>
                    <a:lnTo>
                      <a:pt x="591" y="169"/>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23"/>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36;p36">
                <a:extLst>
                  <a:ext uri="{FF2B5EF4-FFF2-40B4-BE49-F238E27FC236}">
                    <a16:creationId xmlns:a16="http://schemas.microsoft.com/office/drawing/2014/main" id="{3C8B1C29-31AE-290F-4C0B-B18E8A263B1E}"/>
                  </a:ext>
                </a:extLst>
              </p:cNvPr>
              <p:cNvSpPr/>
              <p:nvPr/>
            </p:nvSpPr>
            <p:spPr>
              <a:xfrm>
                <a:off x="4652100" y="1696975"/>
                <a:ext cx="30325" cy="30700"/>
              </a:xfrm>
              <a:custGeom>
                <a:avLst/>
                <a:gdLst/>
                <a:ahLst/>
                <a:cxnLst/>
                <a:rect l="l" t="t" r="r" b="b"/>
                <a:pathLst>
                  <a:path w="1213" h="1228" extrusionOk="0">
                    <a:moveTo>
                      <a:pt x="560" y="0"/>
                    </a:moveTo>
                    <a:lnTo>
                      <a:pt x="499" y="8"/>
                    </a:lnTo>
                    <a:lnTo>
                      <a:pt x="438" y="23"/>
                    </a:lnTo>
                    <a:lnTo>
                      <a:pt x="376" y="46"/>
                    </a:lnTo>
                    <a:lnTo>
                      <a:pt x="315" y="77"/>
                    </a:lnTo>
                    <a:lnTo>
                      <a:pt x="261" y="108"/>
                    </a:lnTo>
                    <a:lnTo>
                      <a:pt x="215" y="146"/>
                    </a:lnTo>
                    <a:lnTo>
                      <a:pt x="162" y="192"/>
                    </a:lnTo>
                    <a:lnTo>
                      <a:pt x="123" y="246"/>
                    </a:lnTo>
                    <a:lnTo>
                      <a:pt x="85" y="299"/>
                    </a:lnTo>
                    <a:lnTo>
                      <a:pt x="54" y="353"/>
                    </a:lnTo>
                    <a:lnTo>
                      <a:pt x="31" y="422"/>
                    </a:lnTo>
                    <a:lnTo>
                      <a:pt x="16" y="483"/>
                    </a:lnTo>
                    <a:lnTo>
                      <a:pt x="1" y="545"/>
                    </a:lnTo>
                    <a:lnTo>
                      <a:pt x="1" y="614"/>
                    </a:lnTo>
                    <a:lnTo>
                      <a:pt x="1" y="683"/>
                    </a:lnTo>
                    <a:lnTo>
                      <a:pt x="16" y="744"/>
                    </a:lnTo>
                    <a:lnTo>
                      <a:pt x="31" y="813"/>
                    </a:lnTo>
                    <a:lnTo>
                      <a:pt x="54" y="874"/>
                    </a:lnTo>
                    <a:lnTo>
                      <a:pt x="85" y="928"/>
                    </a:lnTo>
                    <a:lnTo>
                      <a:pt x="123" y="989"/>
                    </a:lnTo>
                    <a:lnTo>
                      <a:pt x="162" y="1035"/>
                    </a:lnTo>
                    <a:lnTo>
                      <a:pt x="215" y="1082"/>
                    </a:lnTo>
                    <a:lnTo>
                      <a:pt x="261" y="1120"/>
                    </a:lnTo>
                    <a:lnTo>
                      <a:pt x="315" y="1151"/>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89"/>
                    </a:lnTo>
                    <a:lnTo>
                      <a:pt x="1036" y="1051"/>
                    </a:lnTo>
                    <a:lnTo>
                      <a:pt x="1074" y="1012"/>
                    </a:lnTo>
                    <a:lnTo>
                      <a:pt x="1113" y="966"/>
                    </a:lnTo>
                    <a:lnTo>
                      <a:pt x="1143" y="920"/>
                    </a:lnTo>
                    <a:lnTo>
                      <a:pt x="1166" y="874"/>
                    </a:lnTo>
                    <a:lnTo>
                      <a:pt x="1189" y="821"/>
                    </a:lnTo>
                    <a:lnTo>
                      <a:pt x="1205" y="775"/>
                    </a:lnTo>
                    <a:lnTo>
                      <a:pt x="1212" y="721"/>
                    </a:lnTo>
                    <a:lnTo>
                      <a:pt x="1197" y="775"/>
                    </a:lnTo>
                    <a:lnTo>
                      <a:pt x="1174" y="821"/>
                    </a:lnTo>
                    <a:lnTo>
                      <a:pt x="1151" y="867"/>
                    </a:lnTo>
                    <a:lnTo>
                      <a:pt x="1120" y="913"/>
                    </a:lnTo>
                    <a:lnTo>
                      <a:pt x="1090" y="951"/>
                    </a:lnTo>
                    <a:lnTo>
                      <a:pt x="1051" y="982"/>
                    </a:lnTo>
                    <a:lnTo>
                      <a:pt x="1005" y="1012"/>
                    </a:lnTo>
                    <a:lnTo>
                      <a:pt x="967" y="1043"/>
                    </a:lnTo>
                    <a:lnTo>
                      <a:pt x="921" y="1059"/>
                    </a:lnTo>
                    <a:lnTo>
                      <a:pt x="867" y="1074"/>
                    </a:lnTo>
                    <a:lnTo>
                      <a:pt x="821" y="1089"/>
                    </a:lnTo>
                    <a:lnTo>
                      <a:pt x="775" y="1089"/>
                    </a:lnTo>
                    <a:lnTo>
                      <a:pt x="729" y="1097"/>
                    </a:lnTo>
                    <a:lnTo>
                      <a:pt x="683" y="1089"/>
                    </a:lnTo>
                    <a:lnTo>
                      <a:pt x="629" y="1082"/>
                    </a:lnTo>
                    <a:lnTo>
                      <a:pt x="591" y="1066"/>
                    </a:lnTo>
                    <a:lnTo>
                      <a:pt x="507" y="1028"/>
                    </a:lnTo>
                    <a:lnTo>
                      <a:pt x="438" y="982"/>
                    </a:lnTo>
                    <a:lnTo>
                      <a:pt x="376" y="913"/>
                    </a:lnTo>
                    <a:lnTo>
                      <a:pt x="330" y="844"/>
                    </a:lnTo>
                    <a:lnTo>
                      <a:pt x="300" y="775"/>
                    </a:lnTo>
                    <a:lnTo>
                      <a:pt x="277" y="690"/>
                    </a:lnTo>
                    <a:lnTo>
                      <a:pt x="277" y="614"/>
                    </a:lnTo>
                    <a:lnTo>
                      <a:pt x="277" y="537"/>
                    </a:lnTo>
                    <a:lnTo>
                      <a:pt x="300" y="460"/>
                    </a:lnTo>
                    <a:lnTo>
                      <a:pt x="330" y="384"/>
                    </a:lnTo>
                    <a:lnTo>
                      <a:pt x="376" y="315"/>
                    </a:lnTo>
                    <a:lnTo>
                      <a:pt x="438" y="253"/>
                    </a:lnTo>
                    <a:lnTo>
                      <a:pt x="507" y="200"/>
                    </a:lnTo>
                    <a:lnTo>
                      <a:pt x="591" y="161"/>
                    </a:lnTo>
                    <a:lnTo>
                      <a:pt x="629" y="146"/>
                    </a:lnTo>
                    <a:lnTo>
                      <a:pt x="683" y="138"/>
                    </a:lnTo>
                    <a:lnTo>
                      <a:pt x="775" y="138"/>
                    </a:lnTo>
                    <a:lnTo>
                      <a:pt x="821" y="146"/>
                    </a:lnTo>
                    <a:lnTo>
                      <a:pt x="867" y="154"/>
                    </a:lnTo>
                    <a:lnTo>
                      <a:pt x="921" y="169"/>
                    </a:lnTo>
                    <a:lnTo>
                      <a:pt x="967" y="192"/>
                    </a:lnTo>
                    <a:lnTo>
                      <a:pt x="1005" y="215"/>
                    </a:lnTo>
                    <a:lnTo>
                      <a:pt x="1051" y="246"/>
                    </a:lnTo>
                    <a:lnTo>
                      <a:pt x="1090" y="276"/>
                    </a:lnTo>
                    <a:lnTo>
                      <a:pt x="1120" y="322"/>
                    </a:lnTo>
                    <a:lnTo>
                      <a:pt x="1151" y="361"/>
                    </a:lnTo>
                    <a:lnTo>
                      <a:pt x="1174" y="407"/>
                    </a:lnTo>
                    <a:lnTo>
                      <a:pt x="1197" y="460"/>
                    </a:lnTo>
                    <a:lnTo>
                      <a:pt x="1212" y="506"/>
                    </a:lnTo>
                    <a:lnTo>
                      <a:pt x="1205" y="460"/>
                    </a:lnTo>
                    <a:lnTo>
                      <a:pt x="1189" y="407"/>
                    </a:lnTo>
                    <a:lnTo>
                      <a:pt x="1166" y="353"/>
                    </a:lnTo>
                    <a:lnTo>
                      <a:pt x="1143" y="307"/>
                    </a:lnTo>
                    <a:lnTo>
                      <a:pt x="1113" y="261"/>
                    </a:lnTo>
                    <a:lnTo>
                      <a:pt x="1074" y="215"/>
                    </a:lnTo>
                    <a:lnTo>
                      <a:pt x="1036" y="177"/>
                    </a:lnTo>
                    <a:lnTo>
                      <a:pt x="998" y="138"/>
                    </a:lnTo>
                    <a:lnTo>
                      <a:pt x="952" y="100"/>
                    </a:lnTo>
                    <a:lnTo>
                      <a:pt x="906" y="77"/>
                    </a:lnTo>
                    <a:lnTo>
                      <a:pt x="852" y="46"/>
                    </a:lnTo>
                    <a:lnTo>
                      <a:pt x="798" y="31"/>
                    </a:lnTo>
                    <a:lnTo>
                      <a:pt x="737" y="16"/>
                    </a:lnTo>
                    <a:lnTo>
                      <a:pt x="68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37;p36">
                <a:extLst>
                  <a:ext uri="{FF2B5EF4-FFF2-40B4-BE49-F238E27FC236}">
                    <a16:creationId xmlns:a16="http://schemas.microsoft.com/office/drawing/2014/main" id="{838C98C8-EAC7-ABEC-F75E-BB5E1DE97C36}"/>
                  </a:ext>
                </a:extLst>
              </p:cNvPr>
              <p:cNvSpPr/>
              <p:nvPr/>
            </p:nvSpPr>
            <p:spPr>
              <a:xfrm>
                <a:off x="4652100" y="1392200"/>
                <a:ext cx="30325" cy="30700"/>
              </a:xfrm>
              <a:custGeom>
                <a:avLst/>
                <a:gdLst/>
                <a:ahLst/>
                <a:cxnLst/>
                <a:rect l="l" t="t" r="r" b="b"/>
                <a:pathLst>
                  <a:path w="1213" h="1228" extrusionOk="0">
                    <a:moveTo>
                      <a:pt x="622" y="1"/>
                    </a:moveTo>
                    <a:lnTo>
                      <a:pt x="560" y="8"/>
                    </a:lnTo>
                    <a:lnTo>
                      <a:pt x="499" y="16"/>
                    </a:lnTo>
                    <a:lnTo>
                      <a:pt x="438" y="31"/>
                    </a:lnTo>
                    <a:lnTo>
                      <a:pt x="376" y="47"/>
                    </a:lnTo>
                    <a:lnTo>
                      <a:pt x="315" y="77"/>
                    </a:lnTo>
                    <a:lnTo>
                      <a:pt x="261" y="108"/>
                    </a:lnTo>
                    <a:lnTo>
                      <a:pt x="215" y="146"/>
                    </a:lnTo>
                    <a:lnTo>
                      <a:pt x="162" y="192"/>
                    </a:lnTo>
                    <a:lnTo>
                      <a:pt x="123" y="246"/>
                    </a:lnTo>
                    <a:lnTo>
                      <a:pt x="85" y="300"/>
                    </a:lnTo>
                    <a:lnTo>
                      <a:pt x="54" y="361"/>
                    </a:lnTo>
                    <a:lnTo>
                      <a:pt x="31" y="422"/>
                    </a:lnTo>
                    <a:lnTo>
                      <a:pt x="16" y="484"/>
                    </a:lnTo>
                    <a:lnTo>
                      <a:pt x="1" y="553"/>
                    </a:lnTo>
                    <a:lnTo>
                      <a:pt x="1" y="614"/>
                    </a:lnTo>
                    <a:lnTo>
                      <a:pt x="1" y="683"/>
                    </a:lnTo>
                    <a:lnTo>
                      <a:pt x="16" y="752"/>
                    </a:lnTo>
                    <a:lnTo>
                      <a:pt x="31" y="813"/>
                    </a:lnTo>
                    <a:lnTo>
                      <a:pt x="54" y="875"/>
                    </a:lnTo>
                    <a:lnTo>
                      <a:pt x="85" y="936"/>
                    </a:lnTo>
                    <a:lnTo>
                      <a:pt x="123" y="990"/>
                    </a:lnTo>
                    <a:lnTo>
                      <a:pt x="162" y="1036"/>
                    </a:lnTo>
                    <a:lnTo>
                      <a:pt x="215" y="1082"/>
                    </a:lnTo>
                    <a:lnTo>
                      <a:pt x="261" y="1120"/>
                    </a:lnTo>
                    <a:lnTo>
                      <a:pt x="315" y="1158"/>
                    </a:lnTo>
                    <a:lnTo>
                      <a:pt x="376" y="1181"/>
                    </a:lnTo>
                    <a:lnTo>
                      <a:pt x="438" y="1204"/>
                    </a:lnTo>
                    <a:lnTo>
                      <a:pt x="499" y="1220"/>
                    </a:lnTo>
                    <a:lnTo>
                      <a:pt x="560" y="1227"/>
                    </a:lnTo>
                    <a:lnTo>
                      <a:pt x="683" y="1227"/>
                    </a:lnTo>
                    <a:lnTo>
                      <a:pt x="737" y="1220"/>
                    </a:lnTo>
                    <a:lnTo>
                      <a:pt x="798" y="1204"/>
                    </a:lnTo>
                    <a:lnTo>
                      <a:pt x="852" y="1181"/>
                    </a:lnTo>
                    <a:lnTo>
                      <a:pt x="906" y="1158"/>
                    </a:lnTo>
                    <a:lnTo>
                      <a:pt x="952" y="1128"/>
                    </a:lnTo>
                    <a:lnTo>
                      <a:pt x="998" y="1097"/>
                    </a:lnTo>
                    <a:lnTo>
                      <a:pt x="1036" y="1059"/>
                    </a:lnTo>
                    <a:lnTo>
                      <a:pt x="1074" y="1013"/>
                    </a:lnTo>
                    <a:lnTo>
                      <a:pt x="1113" y="974"/>
                    </a:lnTo>
                    <a:lnTo>
                      <a:pt x="1143" y="928"/>
                    </a:lnTo>
                    <a:lnTo>
                      <a:pt x="1166" y="875"/>
                    </a:lnTo>
                    <a:lnTo>
                      <a:pt x="1189" y="829"/>
                    </a:lnTo>
                    <a:lnTo>
                      <a:pt x="1205" y="775"/>
                    </a:lnTo>
                    <a:lnTo>
                      <a:pt x="1212" y="721"/>
                    </a:lnTo>
                    <a:lnTo>
                      <a:pt x="1197" y="775"/>
                    </a:lnTo>
                    <a:lnTo>
                      <a:pt x="1174" y="821"/>
                    </a:lnTo>
                    <a:lnTo>
                      <a:pt x="1151" y="867"/>
                    </a:lnTo>
                    <a:lnTo>
                      <a:pt x="1120" y="913"/>
                    </a:lnTo>
                    <a:lnTo>
                      <a:pt x="1090" y="951"/>
                    </a:lnTo>
                    <a:lnTo>
                      <a:pt x="1051" y="990"/>
                    </a:lnTo>
                    <a:lnTo>
                      <a:pt x="1005" y="1020"/>
                    </a:lnTo>
                    <a:lnTo>
                      <a:pt x="967" y="1043"/>
                    </a:lnTo>
                    <a:lnTo>
                      <a:pt x="921" y="1066"/>
                    </a:lnTo>
                    <a:lnTo>
                      <a:pt x="867" y="1082"/>
                    </a:lnTo>
                    <a:lnTo>
                      <a:pt x="821" y="1089"/>
                    </a:lnTo>
                    <a:lnTo>
                      <a:pt x="775" y="1097"/>
                    </a:lnTo>
                    <a:lnTo>
                      <a:pt x="729" y="1097"/>
                    </a:lnTo>
                    <a:lnTo>
                      <a:pt x="683" y="1089"/>
                    </a:lnTo>
                    <a:lnTo>
                      <a:pt x="629" y="1082"/>
                    </a:lnTo>
                    <a:lnTo>
                      <a:pt x="591" y="1066"/>
                    </a:lnTo>
                    <a:lnTo>
                      <a:pt x="507" y="1028"/>
                    </a:lnTo>
                    <a:lnTo>
                      <a:pt x="438" y="982"/>
                    </a:lnTo>
                    <a:lnTo>
                      <a:pt x="376" y="921"/>
                    </a:lnTo>
                    <a:lnTo>
                      <a:pt x="330" y="852"/>
                    </a:lnTo>
                    <a:lnTo>
                      <a:pt x="300" y="775"/>
                    </a:lnTo>
                    <a:lnTo>
                      <a:pt x="277" y="698"/>
                    </a:lnTo>
                    <a:lnTo>
                      <a:pt x="277" y="614"/>
                    </a:lnTo>
                    <a:lnTo>
                      <a:pt x="277" y="537"/>
                    </a:lnTo>
                    <a:lnTo>
                      <a:pt x="300" y="461"/>
                    </a:lnTo>
                    <a:lnTo>
                      <a:pt x="330" y="384"/>
                    </a:lnTo>
                    <a:lnTo>
                      <a:pt x="376" y="315"/>
                    </a:lnTo>
                    <a:lnTo>
                      <a:pt x="438" y="254"/>
                    </a:lnTo>
                    <a:lnTo>
                      <a:pt x="507" y="200"/>
                    </a:lnTo>
                    <a:lnTo>
                      <a:pt x="591" y="162"/>
                    </a:lnTo>
                    <a:lnTo>
                      <a:pt x="629" y="154"/>
                    </a:lnTo>
                    <a:lnTo>
                      <a:pt x="683" y="146"/>
                    </a:lnTo>
                    <a:lnTo>
                      <a:pt x="729" y="139"/>
                    </a:lnTo>
                    <a:lnTo>
                      <a:pt x="775" y="139"/>
                    </a:lnTo>
                    <a:lnTo>
                      <a:pt x="821" y="146"/>
                    </a:lnTo>
                    <a:lnTo>
                      <a:pt x="867" y="154"/>
                    </a:lnTo>
                    <a:lnTo>
                      <a:pt x="921" y="169"/>
                    </a:lnTo>
                    <a:lnTo>
                      <a:pt x="967" y="192"/>
                    </a:lnTo>
                    <a:lnTo>
                      <a:pt x="1005" y="215"/>
                    </a:lnTo>
                    <a:lnTo>
                      <a:pt x="1051" y="246"/>
                    </a:lnTo>
                    <a:lnTo>
                      <a:pt x="1090" y="284"/>
                    </a:lnTo>
                    <a:lnTo>
                      <a:pt x="1120" y="323"/>
                    </a:lnTo>
                    <a:lnTo>
                      <a:pt x="1151" y="369"/>
                    </a:lnTo>
                    <a:lnTo>
                      <a:pt x="1174" y="415"/>
                    </a:lnTo>
                    <a:lnTo>
                      <a:pt x="1197" y="461"/>
                    </a:lnTo>
                    <a:lnTo>
                      <a:pt x="1212" y="514"/>
                    </a:lnTo>
                    <a:lnTo>
                      <a:pt x="1205" y="461"/>
                    </a:lnTo>
                    <a:lnTo>
                      <a:pt x="1189" y="407"/>
                    </a:lnTo>
                    <a:lnTo>
                      <a:pt x="1166" y="361"/>
                    </a:lnTo>
                    <a:lnTo>
                      <a:pt x="1143" y="307"/>
                    </a:lnTo>
                    <a:lnTo>
                      <a:pt x="1113" y="261"/>
                    </a:lnTo>
                    <a:lnTo>
                      <a:pt x="1074" y="215"/>
                    </a:lnTo>
                    <a:lnTo>
                      <a:pt x="1036" y="177"/>
                    </a:lnTo>
                    <a:lnTo>
                      <a:pt x="998" y="139"/>
                    </a:lnTo>
                    <a:lnTo>
                      <a:pt x="952" y="108"/>
                    </a:lnTo>
                    <a:lnTo>
                      <a:pt x="906" y="77"/>
                    </a:lnTo>
                    <a:lnTo>
                      <a:pt x="852" y="54"/>
                    </a:lnTo>
                    <a:lnTo>
                      <a:pt x="798" y="31"/>
                    </a:lnTo>
                    <a:lnTo>
                      <a:pt x="737" y="16"/>
                    </a:lnTo>
                    <a:lnTo>
                      <a:pt x="683" y="8"/>
                    </a:lnTo>
                    <a:lnTo>
                      <a:pt x="62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38;p36">
                <a:extLst>
                  <a:ext uri="{FF2B5EF4-FFF2-40B4-BE49-F238E27FC236}">
                    <a16:creationId xmlns:a16="http://schemas.microsoft.com/office/drawing/2014/main" id="{BFBE344D-20E0-41F7-2C2C-09A349D1A261}"/>
                  </a:ext>
                </a:extLst>
              </p:cNvPr>
              <p:cNvSpPr/>
              <p:nvPr/>
            </p:nvSpPr>
            <p:spPr>
              <a:xfrm>
                <a:off x="4479025" y="889425"/>
                <a:ext cx="159300" cy="140725"/>
              </a:xfrm>
              <a:custGeom>
                <a:avLst/>
                <a:gdLst/>
                <a:ahLst/>
                <a:cxnLst/>
                <a:rect l="l" t="t" r="r" b="b"/>
                <a:pathLst>
                  <a:path w="6372" h="5629" extrusionOk="0">
                    <a:moveTo>
                      <a:pt x="1825" y="1"/>
                    </a:moveTo>
                    <a:lnTo>
                      <a:pt x="1772" y="32"/>
                    </a:lnTo>
                    <a:lnTo>
                      <a:pt x="1603" y="124"/>
                    </a:lnTo>
                    <a:lnTo>
                      <a:pt x="1496" y="193"/>
                    </a:lnTo>
                    <a:lnTo>
                      <a:pt x="1365" y="277"/>
                    </a:lnTo>
                    <a:lnTo>
                      <a:pt x="1227" y="384"/>
                    </a:lnTo>
                    <a:lnTo>
                      <a:pt x="1081" y="499"/>
                    </a:lnTo>
                    <a:lnTo>
                      <a:pt x="928" y="637"/>
                    </a:lnTo>
                    <a:lnTo>
                      <a:pt x="775" y="791"/>
                    </a:lnTo>
                    <a:lnTo>
                      <a:pt x="621" y="959"/>
                    </a:lnTo>
                    <a:lnTo>
                      <a:pt x="476" y="1151"/>
                    </a:lnTo>
                    <a:lnTo>
                      <a:pt x="407" y="1251"/>
                    </a:lnTo>
                    <a:lnTo>
                      <a:pt x="338" y="1350"/>
                    </a:lnTo>
                    <a:lnTo>
                      <a:pt x="269" y="1458"/>
                    </a:lnTo>
                    <a:lnTo>
                      <a:pt x="207" y="1573"/>
                    </a:lnTo>
                    <a:lnTo>
                      <a:pt x="154" y="1695"/>
                    </a:lnTo>
                    <a:lnTo>
                      <a:pt x="100" y="1818"/>
                    </a:lnTo>
                    <a:lnTo>
                      <a:pt x="46" y="1941"/>
                    </a:lnTo>
                    <a:lnTo>
                      <a:pt x="0" y="2071"/>
                    </a:lnTo>
                    <a:lnTo>
                      <a:pt x="6372" y="5629"/>
                    </a:lnTo>
                    <a:lnTo>
                      <a:pt x="6218" y="3259"/>
                    </a:lnTo>
                    <a:lnTo>
                      <a:pt x="1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9;p36">
                <a:extLst>
                  <a:ext uri="{FF2B5EF4-FFF2-40B4-BE49-F238E27FC236}">
                    <a16:creationId xmlns:a16="http://schemas.microsoft.com/office/drawing/2014/main" id="{194ADEFC-7F4E-0A58-3D64-0C1F66A0DD96}"/>
                  </a:ext>
                </a:extLst>
              </p:cNvPr>
              <p:cNvSpPr/>
              <p:nvPr/>
            </p:nvSpPr>
            <p:spPr>
              <a:xfrm>
                <a:off x="4634475" y="900550"/>
                <a:ext cx="124625" cy="129600"/>
              </a:xfrm>
              <a:custGeom>
                <a:avLst/>
                <a:gdLst/>
                <a:ahLst/>
                <a:cxnLst/>
                <a:rect l="l" t="t" r="r" b="b"/>
                <a:pathLst>
                  <a:path w="4985" h="5184" extrusionOk="0">
                    <a:moveTo>
                      <a:pt x="3313" y="1"/>
                    </a:moveTo>
                    <a:lnTo>
                      <a:pt x="0" y="2814"/>
                    </a:lnTo>
                    <a:lnTo>
                      <a:pt x="154" y="5184"/>
                    </a:lnTo>
                    <a:lnTo>
                      <a:pt x="4984" y="1879"/>
                    </a:lnTo>
                    <a:lnTo>
                      <a:pt x="4976" y="1749"/>
                    </a:lnTo>
                    <a:lnTo>
                      <a:pt x="4961" y="1626"/>
                    </a:lnTo>
                    <a:lnTo>
                      <a:pt x="4930" y="1511"/>
                    </a:lnTo>
                    <a:lnTo>
                      <a:pt x="4900" y="1396"/>
                    </a:lnTo>
                    <a:lnTo>
                      <a:pt x="4861" y="1289"/>
                    </a:lnTo>
                    <a:lnTo>
                      <a:pt x="4815" y="1189"/>
                    </a:lnTo>
                    <a:lnTo>
                      <a:pt x="4762" y="1097"/>
                    </a:lnTo>
                    <a:lnTo>
                      <a:pt x="4700" y="997"/>
                    </a:lnTo>
                    <a:lnTo>
                      <a:pt x="4639" y="913"/>
                    </a:lnTo>
                    <a:lnTo>
                      <a:pt x="4578" y="829"/>
                    </a:lnTo>
                    <a:lnTo>
                      <a:pt x="4509" y="752"/>
                    </a:lnTo>
                    <a:lnTo>
                      <a:pt x="4432" y="675"/>
                    </a:lnTo>
                    <a:lnTo>
                      <a:pt x="4286" y="537"/>
                    </a:lnTo>
                    <a:lnTo>
                      <a:pt x="4133" y="422"/>
                    </a:lnTo>
                    <a:lnTo>
                      <a:pt x="3972" y="315"/>
                    </a:lnTo>
                    <a:lnTo>
                      <a:pt x="3826" y="231"/>
                    </a:lnTo>
                    <a:lnTo>
                      <a:pt x="3688" y="162"/>
                    </a:lnTo>
                    <a:lnTo>
                      <a:pt x="3566" y="100"/>
                    </a:lnTo>
                    <a:lnTo>
                      <a:pt x="3382" y="24"/>
                    </a:lnTo>
                    <a:lnTo>
                      <a:pt x="3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0;p36">
                <a:extLst>
                  <a:ext uri="{FF2B5EF4-FFF2-40B4-BE49-F238E27FC236}">
                    <a16:creationId xmlns:a16="http://schemas.microsoft.com/office/drawing/2014/main" id="{F8533398-5EA4-0372-4595-D6D0079E5F5B}"/>
                  </a:ext>
                </a:extLst>
              </p:cNvPr>
              <p:cNvSpPr/>
              <p:nvPr/>
            </p:nvSpPr>
            <p:spPr>
              <a:xfrm>
                <a:off x="4590000" y="1012875"/>
                <a:ext cx="45850" cy="135725"/>
              </a:xfrm>
              <a:custGeom>
                <a:avLst/>
                <a:gdLst/>
                <a:ahLst/>
                <a:cxnLst/>
                <a:rect l="l" t="t" r="r" b="b"/>
                <a:pathLst>
                  <a:path w="1834" h="5429" extrusionOk="0">
                    <a:moveTo>
                      <a:pt x="1833" y="0"/>
                    </a:moveTo>
                    <a:lnTo>
                      <a:pt x="1664" y="77"/>
                    </a:lnTo>
                    <a:lnTo>
                      <a:pt x="1503" y="154"/>
                    </a:lnTo>
                    <a:lnTo>
                      <a:pt x="1358" y="238"/>
                    </a:lnTo>
                    <a:lnTo>
                      <a:pt x="1212" y="323"/>
                    </a:lnTo>
                    <a:lnTo>
                      <a:pt x="1082" y="407"/>
                    </a:lnTo>
                    <a:lnTo>
                      <a:pt x="959" y="499"/>
                    </a:lnTo>
                    <a:lnTo>
                      <a:pt x="844" y="591"/>
                    </a:lnTo>
                    <a:lnTo>
                      <a:pt x="744" y="683"/>
                    </a:lnTo>
                    <a:lnTo>
                      <a:pt x="645" y="783"/>
                    </a:lnTo>
                    <a:lnTo>
                      <a:pt x="553" y="882"/>
                    </a:lnTo>
                    <a:lnTo>
                      <a:pt x="468" y="982"/>
                    </a:lnTo>
                    <a:lnTo>
                      <a:pt x="399" y="1089"/>
                    </a:lnTo>
                    <a:lnTo>
                      <a:pt x="330" y="1189"/>
                    </a:lnTo>
                    <a:lnTo>
                      <a:pt x="269" y="1296"/>
                    </a:lnTo>
                    <a:lnTo>
                      <a:pt x="215" y="1404"/>
                    </a:lnTo>
                    <a:lnTo>
                      <a:pt x="169" y="1511"/>
                    </a:lnTo>
                    <a:lnTo>
                      <a:pt x="131" y="1626"/>
                    </a:lnTo>
                    <a:lnTo>
                      <a:pt x="93" y="1733"/>
                    </a:lnTo>
                    <a:lnTo>
                      <a:pt x="62" y="1848"/>
                    </a:lnTo>
                    <a:lnTo>
                      <a:pt x="39" y="1956"/>
                    </a:lnTo>
                    <a:lnTo>
                      <a:pt x="24" y="2071"/>
                    </a:lnTo>
                    <a:lnTo>
                      <a:pt x="8" y="2186"/>
                    </a:lnTo>
                    <a:lnTo>
                      <a:pt x="1" y="2301"/>
                    </a:lnTo>
                    <a:lnTo>
                      <a:pt x="1" y="2408"/>
                    </a:lnTo>
                    <a:lnTo>
                      <a:pt x="8" y="2638"/>
                    </a:lnTo>
                    <a:lnTo>
                      <a:pt x="31" y="2860"/>
                    </a:lnTo>
                    <a:lnTo>
                      <a:pt x="70" y="3083"/>
                    </a:lnTo>
                    <a:lnTo>
                      <a:pt x="123" y="3305"/>
                    </a:lnTo>
                    <a:lnTo>
                      <a:pt x="185" y="3520"/>
                    </a:lnTo>
                    <a:lnTo>
                      <a:pt x="254" y="3727"/>
                    </a:lnTo>
                    <a:lnTo>
                      <a:pt x="330" y="3934"/>
                    </a:lnTo>
                    <a:lnTo>
                      <a:pt x="415" y="4125"/>
                    </a:lnTo>
                    <a:lnTo>
                      <a:pt x="507" y="4309"/>
                    </a:lnTo>
                    <a:lnTo>
                      <a:pt x="591" y="4486"/>
                    </a:lnTo>
                    <a:lnTo>
                      <a:pt x="683" y="4647"/>
                    </a:lnTo>
                    <a:lnTo>
                      <a:pt x="767" y="4800"/>
                    </a:lnTo>
                    <a:lnTo>
                      <a:pt x="928" y="5061"/>
                    </a:lnTo>
                    <a:lnTo>
                      <a:pt x="1066" y="5260"/>
                    </a:lnTo>
                    <a:lnTo>
                      <a:pt x="1189" y="5429"/>
                    </a:lnTo>
                    <a:lnTo>
                      <a:pt x="18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41;p36">
                <a:extLst>
                  <a:ext uri="{FF2B5EF4-FFF2-40B4-BE49-F238E27FC236}">
                    <a16:creationId xmlns:a16="http://schemas.microsoft.com/office/drawing/2014/main" id="{C23D2E81-8855-88B9-992F-8D0D43B9E504}"/>
                  </a:ext>
                </a:extLst>
              </p:cNvPr>
              <p:cNvSpPr/>
              <p:nvPr/>
            </p:nvSpPr>
            <p:spPr>
              <a:xfrm>
                <a:off x="4623350" y="1014225"/>
                <a:ext cx="85900" cy="108125"/>
              </a:xfrm>
              <a:custGeom>
                <a:avLst/>
                <a:gdLst/>
                <a:ahLst/>
                <a:cxnLst/>
                <a:rect l="l" t="t" r="r" b="b"/>
                <a:pathLst>
                  <a:path w="3436" h="4325" extrusionOk="0">
                    <a:moveTo>
                      <a:pt x="530" y="0"/>
                    </a:moveTo>
                    <a:lnTo>
                      <a:pt x="361" y="8"/>
                    </a:lnTo>
                    <a:lnTo>
                      <a:pt x="185" y="31"/>
                    </a:lnTo>
                    <a:lnTo>
                      <a:pt x="1" y="54"/>
                    </a:lnTo>
                    <a:lnTo>
                      <a:pt x="3413" y="4324"/>
                    </a:lnTo>
                    <a:lnTo>
                      <a:pt x="3428" y="4117"/>
                    </a:lnTo>
                    <a:lnTo>
                      <a:pt x="3436" y="3880"/>
                    </a:lnTo>
                    <a:lnTo>
                      <a:pt x="3436" y="3573"/>
                    </a:lnTo>
                    <a:lnTo>
                      <a:pt x="3436" y="3397"/>
                    </a:lnTo>
                    <a:lnTo>
                      <a:pt x="3420" y="3213"/>
                    </a:lnTo>
                    <a:lnTo>
                      <a:pt x="3405" y="3013"/>
                    </a:lnTo>
                    <a:lnTo>
                      <a:pt x="3382" y="2814"/>
                    </a:lnTo>
                    <a:lnTo>
                      <a:pt x="3351" y="2599"/>
                    </a:lnTo>
                    <a:lnTo>
                      <a:pt x="3313" y="2392"/>
                    </a:lnTo>
                    <a:lnTo>
                      <a:pt x="3259" y="2178"/>
                    </a:lnTo>
                    <a:lnTo>
                      <a:pt x="3198" y="1955"/>
                    </a:lnTo>
                    <a:lnTo>
                      <a:pt x="3129" y="1748"/>
                    </a:lnTo>
                    <a:lnTo>
                      <a:pt x="3037" y="1534"/>
                    </a:lnTo>
                    <a:lnTo>
                      <a:pt x="2945" y="1334"/>
                    </a:lnTo>
                    <a:lnTo>
                      <a:pt x="2830" y="1135"/>
                    </a:lnTo>
                    <a:lnTo>
                      <a:pt x="2769" y="1043"/>
                    </a:lnTo>
                    <a:lnTo>
                      <a:pt x="2700" y="951"/>
                    </a:lnTo>
                    <a:lnTo>
                      <a:pt x="2631" y="859"/>
                    </a:lnTo>
                    <a:lnTo>
                      <a:pt x="2554" y="775"/>
                    </a:lnTo>
                    <a:lnTo>
                      <a:pt x="2477" y="690"/>
                    </a:lnTo>
                    <a:lnTo>
                      <a:pt x="2393" y="606"/>
                    </a:lnTo>
                    <a:lnTo>
                      <a:pt x="2309" y="537"/>
                    </a:lnTo>
                    <a:lnTo>
                      <a:pt x="2217" y="460"/>
                    </a:lnTo>
                    <a:lnTo>
                      <a:pt x="2117" y="391"/>
                    </a:lnTo>
                    <a:lnTo>
                      <a:pt x="2017" y="330"/>
                    </a:lnTo>
                    <a:lnTo>
                      <a:pt x="1910" y="276"/>
                    </a:lnTo>
                    <a:lnTo>
                      <a:pt x="1795" y="223"/>
                    </a:lnTo>
                    <a:lnTo>
                      <a:pt x="1680" y="169"/>
                    </a:lnTo>
                    <a:lnTo>
                      <a:pt x="1549" y="131"/>
                    </a:lnTo>
                    <a:lnTo>
                      <a:pt x="1427" y="92"/>
                    </a:lnTo>
                    <a:lnTo>
                      <a:pt x="1289" y="61"/>
                    </a:lnTo>
                    <a:lnTo>
                      <a:pt x="1151" y="38"/>
                    </a:lnTo>
                    <a:lnTo>
                      <a:pt x="1005" y="15"/>
                    </a:lnTo>
                    <a:lnTo>
                      <a:pt x="852" y="8"/>
                    </a:lnTo>
                    <a:lnTo>
                      <a:pt x="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42;p36">
                <a:extLst>
                  <a:ext uri="{FF2B5EF4-FFF2-40B4-BE49-F238E27FC236}">
                    <a16:creationId xmlns:a16="http://schemas.microsoft.com/office/drawing/2014/main" id="{46781FE3-718D-F898-9363-E75AAD81515A}"/>
                  </a:ext>
                </a:extLst>
              </p:cNvPr>
              <p:cNvSpPr/>
              <p:nvPr/>
            </p:nvSpPr>
            <p:spPr>
              <a:xfrm>
                <a:off x="4392375" y="1288125"/>
                <a:ext cx="678950" cy="461575"/>
              </a:xfrm>
              <a:custGeom>
                <a:avLst/>
                <a:gdLst/>
                <a:ahLst/>
                <a:cxnLst/>
                <a:rect l="l" t="t" r="r" b="b"/>
                <a:pathLst>
                  <a:path w="27158" h="18463" extrusionOk="0">
                    <a:moveTo>
                      <a:pt x="24336" y="0"/>
                    </a:moveTo>
                    <a:lnTo>
                      <a:pt x="24290" y="8"/>
                    </a:lnTo>
                    <a:lnTo>
                      <a:pt x="24137" y="39"/>
                    </a:lnTo>
                    <a:lnTo>
                      <a:pt x="24037" y="62"/>
                    </a:lnTo>
                    <a:lnTo>
                      <a:pt x="23938" y="108"/>
                    </a:lnTo>
                    <a:lnTo>
                      <a:pt x="13441" y="5988"/>
                    </a:lnTo>
                    <a:lnTo>
                      <a:pt x="13250" y="6096"/>
                    </a:lnTo>
                    <a:lnTo>
                      <a:pt x="10888" y="7422"/>
                    </a:lnTo>
                    <a:lnTo>
                      <a:pt x="392" y="13311"/>
                    </a:lnTo>
                    <a:lnTo>
                      <a:pt x="300" y="13364"/>
                    </a:lnTo>
                    <a:lnTo>
                      <a:pt x="223" y="13433"/>
                    </a:lnTo>
                    <a:lnTo>
                      <a:pt x="124" y="13556"/>
                    </a:lnTo>
                    <a:lnTo>
                      <a:pt x="93" y="13587"/>
                    </a:lnTo>
                    <a:lnTo>
                      <a:pt x="70" y="13625"/>
                    </a:lnTo>
                    <a:lnTo>
                      <a:pt x="47" y="13671"/>
                    </a:lnTo>
                    <a:lnTo>
                      <a:pt x="32" y="13717"/>
                    </a:lnTo>
                    <a:lnTo>
                      <a:pt x="9" y="13809"/>
                    </a:lnTo>
                    <a:lnTo>
                      <a:pt x="1" y="13916"/>
                    </a:lnTo>
                    <a:lnTo>
                      <a:pt x="9" y="14031"/>
                    </a:lnTo>
                    <a:lnTo>
                      <a:pt x="32" y="14139"/>
                    </a:lnTo>
                    <a:lnTo>
                      <a:pt x="70" y="14254"/>
                    </a:lnTo>
                    <a:lnTo>
                      <a:pt x="124" y="14369"/>
                    </a:lnTo>
                    <a:lnTo>
                      <a:pt x="2171" y="18018"/>
                    </a:lnTo>
                    <a:lnTo>
                      <a:pt x="2240" y="18126"/>
                    </a:lnTo>
                    <a:lnTo>
                      <a:pt x="2316" y="18218"/>
                    </a:lnTo>
                    <a:lnTo>
                      <a:pt x="2401" y="18302"/>
                    </a:lnTo>
                    <a:lnTo>
                      <a:pt x="2493" y="18363"/>
                    </a:lnTo>
                    <a:lnTo>
                      <a:pt x="2585" y="18417"/>
                    </a:lnTo>
                    <a:lnTo>
                      <a:pt x="2684" y="18448"/>
                    </a:lnTo>
                    <a:lnTo>
                      <a:pt x="2730" y="18455"/>
                    </a:lnTo>
                    <a:lnTo>
                      <a:pt x="2776" y="18463"/>
                    </a:lnTo>
                    <a:lnTo>
                      <a:pt x="2822" y="18455"/>
                    </a:lnTo>
                    <a:lnTo>
                      <a:pt x="2868" y="18455"/>
                    </a:lnTo>
                    <a:lnTo>
                      <a:pt x="3022" y="18425"/>
                    </a:lnTo>
                    <a:lnTo>
                      <a:pt x="3121" y="18394"/>
                    </a:lnTo>
                    <a:lnTo>
                      <a:pt x="3213" y="18348"/>
                    </a:lnTo>
                    <a:lnTo>
                      <a:pt x="13717" y="12475"/>
                    </a:lnTo>
                    <a:lnTo>
                      <a:pt x="16079" y="11148"/>
                    </a:lnTo>
                    <a:lnTo>
                      <a:pt x="16270" y="11041"/>
                    </a:lnTo>
                    <a:lnTo>
                      <a:pt x="26767" y="5153"/>
                    </a:lnTo>
                    <a:lnTo>
                      <a:pt x="26851" y="5091"/>
                    </a:lnTo>
                    <a:lnTo>
                      <a:pt x="26928" y="5022"/>
                    </a:lnTo>
                    <a:lnTo>
                      <a:pt x="27035" y="4907"/>
                    </a:lnTo>
                    <a:lnTo>
                      <a:pt x="27066" y="4869"/>
                    </a:lnTo>
                    <a:lnTo>
                      <a:pt x="27089" y="4831"/>
                    </a:lnTo>
                    <a:lnTo>
                      <a:pt x="27112" y="4792"/>
                    </a:lnTo>
                    <a:lnTo>
                      <a:pt x="27127" y="4746"/>
                    </a:lnTo>
                    <a:lnTo>
                      <a:pt x="27150" y="4647"/>
                    </a:lnTo>
                    <a:lnTo>
                      <a:pt x="27158" y="4539"/>
                    </a:lnTo>
                    <a:lnTo>
                      <a:pt x="27150" y="4432"/>
                    </a:lnTo>
                    <a:lnTo>
                      <a:pt x="27127" y="4317"/>
                    </a:lnTo>
                    <a:lnTo>
                      <a:pt x="27089" y="4202"/>
                    </a:lnTo>
                    <a:lnTo>
                      <a:pt x="27027" y="4087"/>
                    </a:lnTo>
                    <a:lnTo>
                      <a:pt x="24988" y="437"/>
                    </a:lnTo>
                    <a:lnTo>
                      <a:pt x="24919" y="330"/>
                    </a:lnTo>
                    <a:lnTo>
                      <a:pt x="24842" y="238"/>
                    </a:lnTo>
                    <a:lnTo>
                      <a:pt x="24758" y="161"/>
                    </a:lnTo>
                    <a:lnTo>
                      <a:pt x="24666" y="92"/>
                    </a:lnTo>
                    <a:lnTo>
                      <a:pt x="24574" y="46"/>
                    </a:lnTo>
                    <a:lnTo>
                      <a:pt x="24474" y="16"/>
                    </a:lnTo>
                    <a:lnTo>
                      <a:pt x="244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43;p36">
                <a:extLst>
                  <a:ext uri="{FF2B5EF4-FFF2-40B4-BE49-F238E27FC236}">
                    <a16:creationId xmlns:a16="http://schemas.microsoft.com/office/drawing/2014/main" id="{A62436BA-42BB-1A5F-116E-9BBE37321C97}"/>
                  </a:ext>
                </a:extLst>
              </p:cNvPr>
              <p:cNvSpPr/>
              <p:nvPr/>
            </p:nvSpPr>
            <p:spPr>
              <a:xfrm>
                <a:off x="4288700" y="1652300"/>
                <a:ext cx="161600" cy="136700"/>
              </a:xfrm>
              <a:custGeom>
                <a:avLst/>
                <a:gdLst/>
                <a:ahLst/>
                <a:cxnLst/>
                <a:rect l="l" t="t" r="r" b="b"/>
                <a:pathLst>
                  <a:path w="6464" h="5468" extrusionOk="0">
                    <a:moveTo>
                      <a:pt x="4907" y="1"/>
                    </a:moveTo>
                    <a:lnTo>
                      <a:pt x="153" y="2661"/>
                    </a:lnTo>
                    <a:lnTo>
                      <a:pt x="115" y="2692"/>
                    </a:lnTo>
                    <a:lnTo>
                      <a:pt x="77" y="2730"/>
                    </a:lnTo>
                    <a:lnTo>
                      <a:pt x="46" y="2776"/>
                    </a:lnTo>
                    <a:lnTo>
                      <a:pt x="23" y="2822"/>
                    </a:lnTo>
                    <a:lnTo>
                      <a:pt x="8" y="2884"/>
                    </a:lnTo>
                    <a:lnTo>
                      <a:pt x="0" y="2945"/>
                    </a:lnTo>
                    <a:lnTo>
                      <a:pt x="0" y="3007"/>
                    </a:lnTo>
                    <a:lnTo>
                      <a:pt x="8" y="3076"/>
                    </a:lnTo>
                    <a:lnTo>
                      <a:pt x="23" y="3198"/>
                    </a:lnTo>
                    <a:lnTo>
                      <a:pt x="46" y="3336"/>
                    </a:lnTo>
                    <a:lnTo>
                      <a:pt x="77" y="3482"/>
                    </a:lnTo>
                    <a:lnTo>
                      <a:pt x="115" y="3620"/>
                    </a:lnTo>
                    <a:lnTo>
                      <a:pt x="161" y="3758"/>
                    </a:lnTo>
                    <a:lnTo>
                      <a:pt x="215" y="3896"/>
                    </a:lnTo>
                    <a:lnTo>
                      <a:pt x="268" y="4034"/>
                    </a:lnTo>
                    <a:lnTo>
                      <a:pt x="337" y="4172"/>
                    </a:lnTo>
                    <a:lnTo>
                      <a:pt x="406" y="4302"/>
                    </a:lnTo>
                    <a:lnTo>
                      <a:pt x="475" y="4433"/>
                    </a:lnTo>
                    <a:lnTo>
                      <a:pt x="560" y="4555"/>
                    </a:lnTo>
                    <a:lnTo>
                      <a:pt x="644" y="4678"/>
                    </a:lnTo>
                    <a:lnTo>
                      <a:pt x="736" y="4793"/>
                    </a:lnTo>
                    <a:lnTo>
                      <a:pt x="828" y="4908"/>
                    </a:lnTo>
                    <a:lnTo>
                      <a:pt x="928" y="5015"/>
                    </a:lnTo>
                    <a:lnTo>
                      <a:pt x="1027" y="5123"/>
                    </a:lnTo>
                    <a:lnTo>
                      <a:pt x="1135" y="5215"/>
                    </a:lnTo>
                    <a:lnTo>
                      <a:pt x="1273" y="5337"/>
                    </a:lnTo>
                    <a:lnTo>
                      <a:pt x="1334" y="5383"/>
                    </a:lnTo>
                    <a:lnTo>
                      <a:pt x="1388" y="5414"/>
                    </a:lnTo>
                    <a:lnTo>
                      <a:pt x="1449" y="5445"/>
                    </a:lnTo>
                    <a:lnTo>
                      <a:pt x="1503" y="5460"/>
                    </a:lnTo>
                    <a:lnTo>
                      <a:pt x="1564" y="5468"/>
                    </a:lnTo>
                    <a:lnTo>
                      <a:pt x="1618" y="5468"/>
                    </a:lnTo>
                    <a:lnTo>
                      <a:pt x="1671" y="5452"/>
                    </a:lnTo>
                    <a:lnTo>
                      <a:pt x="1717" y="5429"/>
                    </a:lnTo>
                    <a:lnTo>
                      <a:pt x="6463" y="2776"/>
                    </a:lnTo>
                    <a:lnTo>
                      <a:pt x="4907" y="1"/>
                    </a:lnTo>
                    <a:close/>
                  </a:path>
                </a:pathLst>
              </a:custGeom>
              <a:solidFill>
                <a:srgbClr val="FFB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44;p36">
                <a:extLst>
                  <a:ext uri="{FF2B5EF4-FFF2-40B4-BE49-F238E27FC236}">
                    <a16:creationId xmlns:a16="http://schemas.microsoft.com/office/drawing/2014/main" id="{4589E0B7-4051-9B59-7ECD-9A6B5ABEE77A}"/>
                  </a:ext>
                </a:extLst>
              </p:cNvPr>
              <p:cNvSpPr/>
              <p:nvPr/>
            </p:nvSpPr>
            <p:spPr>
              <a:xfrm>
                <a:off x="5012850" y="1247675"/>
                <a:ext cx="161600" cy="136900"/>
              </a:xfrm>
              <a:custGeom>
                <a:avLst/>
                <a:gdLst/>
                <a:ahLst/>
                <a:cxnLst/>
                <a:rect l="l" t="t" r="r" b="b"/>
                <a:pathLst>
                  <a:path w="6464" h="5476" extrusionOk="0">
                    <a:moveTo>
                      <a:pt x="4907" y="1"/>
                    </a:moveTo>
                    <a:lnTo>
                      <a:pt x="4853" y="8"/>
                    </a:lnTo>
                    <a:lnTo>
                      <a:pt x="4800" y="16"/>
                    </a:lnTo>
                    <a:lnTo>
                      <a:pt x="4754" y="39"/>
                    </a:lnTo>
                    <a:lnTo>
                      <a:pt x="0" y="2700"/>
                    </a:lnTo>
                    <a:lnTo>
                      <a:pt x="1557" y="5475"/>
                    </a:lnTo>
                    <a:lnTo>
                      <a:pt x="6303" y="2815"/>
                    </a:lnTo>
                    <a:lnTo>
                      <a:pt x="6349" y="2784"/>
                    </a:lnTo>
                    <a:lnTo>
                      <a:pt x="6379" y="2746"/>
                    </a:lnTo>
                    <a:lnTo>
                      <a:pt x="6410" y="2700"/>
                    </a:lnTo>
                    <a:lnTo>
                      <a:pt x="6433" y="2646"/>
                    </a:lnTo>
                    <a:lnTo>
                      <a:pt x="6448" y="2585"/>
                    </a:lnTo>
                    <a:lnTo>
                      <a:pt x="6464" y="2523"/>
                    </a:lnTo>
                    <a:lnTo>
                      <a:pt x="6464" y="2454"/>
                    </a:lnTo>
                    <a:lnTo>
                      <a:pt x="6456" y="2385"/>
                    </a:lnTo>
                    <a:lnTo>
                      <a:pt x="6425" y="2209"/>
                    </a:lnTo>
                    <a:lnTo>
                      <a:pt x="6395" y="2063"/>
                    </a:lnTo>
                    <a:lnTo>
                      <a:pt x="6356" y="1925"/>
                    </a:lnTo>
                    <a:lnTo>
                      <a:pt x="6318" y="1779"/>
                    </a:lnTo>
                    <a:lnTo>
                      <a:pt x="6272" y="1641"/>
                    </a:lnTo>
                    <a:lnTo>
                      <a:pt x="6218" y="1503"/>
                    </a:lnTo>
                    <a:lnTo>
                      <a:pt x="6157" y="1365"/>
                    </a:lnTo>
                    <a:lnTo>
                      <a:pt x="6096" y="1235"/>
                    </a:lnTo>
                    <a:lnTo>
                      <a:pt x="6019" y="1105"/>
                    </a:lnTo>
                    <a:lnTo>
                      <a:pt x="5942" y="974"/>
                    </a:lnTo>
                    <a:lnTo>
                      <a:pt x="5866" y="852"/>
                    </a:lnTo>
                    <a:lnTo>
                      <a:pt x="5774" y="729"/>
                    </a:lnTo>
                    <a:lnTo>
                      <a:pt x="5689" y="614"/>
                    </a:lnTo>
                    <a:lnTo>
                      <a:pt x="5590" y="507"/>
                    </a:lnTo>
                    <a:lnTo>
                      <a:pt x="5490" y="399"/>
                    </a:lnTo>
                    <a:lnTo>
                      <a:pt x="5383" y="300"/>
                    </a:lnTo>
                    <a:lnTo>
                      <a:pt x="5275" y="200"/>
                    </a:lnTo>
                    <a:lnTo>
                      <a:pt x="5183" y="123"/>
                    </a:lnTo>
                    <a:lnTo>
                      <a:pt x="5130" y="85"/>
                    </a:lnTo>
                    <a:lnTo>
                      <a:pt x="5076" y="47"/>
                    </a:lnTo>
                    <a:lnTo>
                      <a:pt x="5015" y="24"/>
                    </a:lnTo>
                    <a:lnTo>
                      <a:pt x="4961" y="8"/>
                    </a:lnTo>
                    <a:lnTo>
                      <a:pt x="49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45;p36">
                <a:extLst>
                  <a:ext uri="{FF2B5EF4-FFF2-40B4-BE49-F238E27FC236}">
                    <a16:creationId xmlns:a16="http://schemas.microsoft.com/office/drawing/2014/main" id="{D1906CAF-8E32-C313-B5FF-3DF1F6D36246}"/>
                  </a:ext>
                </a:extLst>
              </p:cNvPr>
              <p:cNvSpPr/>
              <p:nvPr/>
            </p:nvSpPr>
            <p:spPr>
              <a:xfrm>
                <a:off x="4205875" y="1584075"/>
                <a:ext cx="275850" cy="208750"/>
              </a:xfrm>
              <a:custGeom>
                <a:avLst/>
                <a:gdLst/>
                <a:ahLst/>
                <a:cxnLst/>
                <a:rect l="l" t="t" r="r" b="b"/>
                <a:pathLst>
                  <a:path w="11034" h="8350" extrusionOk="0">
                    <a:moveTo>
                      <a:pt x="9815" y="1"/>
                    </a:moveTo>
                    <a:lnTo>
                      <a:pt x="9730" y="8"/>
                    </a:lnTo>
                    <a:lnTo>
                      <a:pt x="9646" y="24"/>
                    </a:lnTo>
                    <a:lnTo>
                      <a:pt x="9554" y="39"/>
                    </a:lnTo>
                    <a:lnTo>
                      <a:pt x="9385" y="85"/>
                    </a:lnTo>
                    <a:lnTo>
                      <a:pt x="9247" y="131"/>
                    </a:lnTo>
                    <a:lnTo>
                      <a:pt x="9109" y="185"/>
                    </a:lnTo>
                    <a:lnTo>
                      <a:pt x="8971" y="177"/>
                    </a:lnTo>
                    <a:lnTo>
                      <a:pt x="8611" y="177"/>
                    </a:lnTo>
                    <a:lnTo>
                      <a:pt x="8082" y="185"/>
                    </a:lnTo>
                    <a:lnTo>
                      <a:pt x="7768" y="200"/>
                    </a:lnTo>
                    <a:lnTo>
                      <a:pt x="7438" y="215"/>
                    </a:lnTo>
                    <a:lnTo>
                      <a:pt x="7085" y="231"/>
                    </a:lnTo>
                    <a:lnTo>
                      <a:pt x="6733" y="261"/>
                    </a:lnTo>
                    <a:lnTo>
                      <a:pt x="6372" y="300"/>
                    </a:lnTo>
                    <a:lnTo>
                      <a:pt x="6020" y="346"/>
                    </a:lnTo>
                    <a:lnTo>
                      <a:pt x="5682" y="407"/>
                    </a:lnTo>
                    <a:lnTo>
                      <a:pt x="5368" y="476"/>
                    </a:lnTo>
                    <a:lnTo>
                      <a:pt x="5214" y="514"/>
                    </a:lnTo>
                    <a:lnTo>
                      <a:pt x="5076" y="560"/>
                    </a:lnTo>
                    <a:lnTo>
                      <a:pt x="4946" y="606"/>
                    </a:lnTo>
                    <a:lnTo>
                      <a:pt x="4823" y="652"/>
                    </a:lnTo>
                    <a:lnTo>
                      <a:pt x="4624" y="737"/>
                    </a:lnTo>
                    <a:lnTo>
                      <a:pt x="4417" y="813"/>
                    </a:lnTo>
                    <a:lnTo>
                      <a:pt x="4195" y="890"/>
                    </a:lnTo>
                    <a:lnTo>
                      <a:pt x="3972" y="967"/>
                    </a:lnTo>
                    <a:lnTo>
                      <a:pt x="3520" y="1097"/>
                    </a:lnTo>
                    <a:lnTo>
                      <a:pt x="3068" y="1220"/>
                    </a:lnTo>
                    <a:lnTo>
                      <a:pt x="2945" y="1097"/>
                    </a:lnTo>
                    <a:lnTo>
                      <a:pt x="1" y="5843"/>
                    </a:lnTo>
                    <a:lnTo>
                      <a:pt x="714" y="6219"/>
                    </a:lnTo>
                    <a:lnTo>
                      <a:pt x="952" y="6449"/>
                    </a:lnTo>
                    <a:lnTo>
                      <a:pt x="1197" y="6686"/>
                    </a:lnTo>
                    <a:lnTo>
                      <a:pt x="1435" y="6932"/>
                    </a:lnTo>
                    <a:lnTo>
                      <a:pt x="1649" y="7154"/>
                    </a:lnTo>
                    <a:lnTo>
                      <a:pt x="1979" y="7514"/>
                    </a:lnTo>
                    <a:lnTo>
                      <a:pt x="2102" y="7660"/>
                    </a:lnTo>
                    <a:lnTo>
                      <a:pt x="2661" y="7783"/>
                    </a:lnTo>
                    <a:lnTo>
                      <a:pt x="3236" y="7913"/>
                    </a:lnTo>
                    <a:lnTo>
                      <a:pt x="3919" y="8051"/>
                    </a:lnTo>
                    <a:lnTo>
                      <a:pt x="4624" y="8181"/>
                    </a:lnTo>
                    <a:lnTo>
                      <a:pt x="4961" y="8243"/>
                    </a:lnTo>
                    <a:lnTo>
                      <a:pt x="5276" y="8289"/>
                    </a:lnTo>
                    <a:lnTo>
                      <a:pt x="5559" y="8327"/>
                    </a:lnTo>
                    <a:lnTo>
                      <a:pt x="5797" y="8342"/>
                    </a:lnTo>
                    <a:lnTo>
                      <a:pt x="5904" y="8350"/>
                    </a:lnTo>
                    <a:lnTo>
                      <a:pt x="5989" y="8342"/>
                    </a:lnTo>
                    <a:lnTo>
                      <a:pt x="6066" y="8335"/>
                    </a:lnTo>
                    <a:lnTo>
                      <a:pt x="6119" y="8327"/>
                    </a:lnTo>
                    <a:lnTo>
                      <a:pt x="6211" y="8296"/>
                    </a:lnTo>
                    <a:lnTo>
                      <a:pt x="6280" y="8258"/>
                    </a:lnTo>
                    <a:lnTo>
                      <a:pt x="6349" y="8220"/>
                    </a:lnTo>
                    <a:lnTo>
                      <a:pt x="6403" y="8174"/>
                    </a:lnTo>
                    <a:lnTo>
                      <a:pt x="6441" y="8128"/>
                    </a:lnTo>
                    <a:lnTo>
                      <a:pt x="6480" y="8082"/>
                    </a:lnTo>
                    <a:lnTo>
                      <a:pt x="6510" y="8036"/>
                    </a:lnTo>
                    <a:lnTo>
                      <a:pt x="6526" y="7990"/>
                    </a:lnTo>
                    <a:lnTo>
                      <a:pt x="6549" y="7905"/>
                    </a:lnTo>
                    <a:lnTo>
                      <a:pt x="6556" y="7836"/>
                    </a:lnTo>
                    <a:lnTo>
                      <a:pt x="6556" y="7790"/>
                    </a:lnTo>
                    <a:lnTo>
                      <a:pt x="6556" y="7775"/>
                    </a:lnTo>
                    <a:lnTo>
                      <a:pt x="6825" y="7721"/>
                    </a:lnTo>
                    <a:lnTo>
                      <a:pt x="7085" y="7675"/>
                    </a:lnTo>
                    <a:lnTo>
                      <a:pt x="7338" y="7622"/>
                    </a:lnTo>
                    <a:lnTo>
                      <a:pt x="7392" y="7599"/>
                    </a:lnTo>
                    <a:lnTo>
                      <a:pt x="7438" y="7568"/>
                    </a:lnTo>
                    <a:lnTo>
                      <a:pt x="7484" y="7537"/>
                    </a:lnTo>
                    <a:lnTo>
                      <a:pt x="7515" y="7491"/>
                    </a:lnTo>
                    <a:lnTo>
                      <a:pt x="7545" y="7445"/>
                    </a:lnTo>
                    <a:lnTo>
                      <a:pt x="7568" y="7399"/>
                    </a:lnTo>
                    <a:lnTo>
                      <a:pt x="7599" y="7292"/>
                    </a:lnTo>
                    <a:lnTo>
                      <a:pt x="7614" y="7192"/>
                    </a:lnTo>
                    <a:lnTo>
                      <a:pt x="7614" y="7108"/>
                    </a:lnTo>
                    <a:lnTo>
                      <a:pt x="7614" y="7031"/>
                    </a:lnTo>
                    <a:lnTo>
                      <a:pt x="7745" y="7016"/>
                    </a:lnTo>
                    <a:lnTo>
                      <a:pt x="7883" y="7008"/>
                    </a:lnTo>
                    <a:lnTo>
                      <a:pt x="8051" y="6985"/>
                    </a:lnTo>
                    <a:lnTo>
                      <a:pt x="8235" y="6955"/>
                    </a:lnTo>
                    <a:lnTo>
                      <a:pt x="8427" y="6909"/>
                    </a:lnTo>
                    <a:lnTo>
                      <a:pt x="8519" y="6886"/>
                    </a:lnTo>
                    <a:lnTo>
                      <a:pt x="8603" y="6855"/>
                    </a:lnTo>
                    <a:lnTo>
                      <a:pt x="8688" y="6824"/>
                    </a:lnTo>
                    <a:lnTo>
                      <a:pt x="8757" y="6794"/>
                    </a:lnTo>
                    <a:lnTo>
                      <a:pt x="8787" y="6771"/>
                    </a:lnTo>
                    <a:lnTo>
                      <a:pt x="8810" y="6748"/>
                    </a:lnTo>
                    <a:lnTo>
                      <a:pt x="8856" y="6686"/>
                    </a:lnTo>
                    <a:lnTo>
                      <a:pt x="8887" y="6625"/>
                    </a:lnTo>
                    <a:lnTo>
                      <a:pt x="8910" y="6548"/>
                    </a:lnTo>
                    <a:lnTo>
                      <a:pt x="8918" y="6464"/>
                    </a:lnTo>
                    <a:lnTo>
                      <a:pt x="8925" y="6380"/>
                    </a:lnTo>
                    <a:lnTo>
                      <a:pt x="8918" y="6295"/>
                    </a:lnTo>
                    <a:lnTo>
                      <a:pt x="8910" y="6203"/>
                    </a:lnTo>
                    <a:lnTo>
                      <a:pt x="8872" y="6042"/>
                    </a:lnTo>
                    <a:lnTo>
                      <a:pt x="8841" y="5897"/>
                    </a:lnTo>
                    <a:lnTo>
                      <a:pt x="8795" y="5766"/>
                    </a:lnTo>
                    <a:lnTo>
                      <a:pt x="9056" y="5751"/>
                    </a:lnTo>
                    <a:lnTo>
                      <a:pt x="9661" y="5720"/>
                    </a:lnTo>
                    <a:lnTo>
                      <a:pt x="10006" y="5697"/>
                    </a:lnTo>
                    <a:lnTo>
                      <a:pt x="10336" y="5667"/>
                    </a:lnTo>
                    <a:lnTo>
                      <a:pt x="10612" y="5644"/>
                    </a:lnTo>
                    <a:lnTo>
                      <a:pt x="10804" y="5613"/>
                    </a:lnTo>
                    <a:lnTo>
                      <a:pt x="10834" y="5598"/>
                    </a:lnTo>
                    <a:lnTo>
                      <a:pt x="10857" y="5590"/>
                    </a:lnTo>
                    <a:lnTo>
                      <a:pt x="10911" y="5551"/>
                    </a:lnTo>
                    <a:lnTo>
                      <a:pt x="10949" y="5498"/>
                    </a:lnTo>
                    <a:lnTo>
                      <a:pt x="10980" y="5444"/>
                    </a:lnTo>
                    <a:lnTo>
                      <a:pt x="11003" y="5375"/>
                    </a:lnTo>
                    <a:lnTo>
                      <a:pt x="11018" y="5298"/>
                    </a:lnTo>
                    <a:lnTo>
                      <a:pt x="11026" y="5229"/>
                    </a:lnTo>
                    <a:lnTo>
                      <a:pt x="11034" y="5145"/>
                    </a:lnTo>
                    <a:lnTo>
                      <a:pt x="11026" y="4999"/>
                    </a:lnTo>
                    <a:lnTo>
                      <a:pt x="11018" y="4869"/>
                    </a:lnTo>
                    <a:lnTo>
                      <a:pt x="10995" y="4746"/>
                    </a:lnTo>
                    <a:lnTo>
                      <a:pt x="9424" y="4041"/>
                    </a:lnTo>
                    <a:lnTo>
                      <a:pt x="8304" y="3497"/>
                    </a:lnTo>
                    <a:lnTo>
                      <a:pt x="7446" y="3075"/>
                    </a:lnTo>
                    <a:lnTo>
                      <a:pt x="7101" y="2899"/>
                    </a:lnTo>
                    <a:lnTo>
                      <a:pt x="6863" y="2776"/>
                    </a:lnTo>
                    <a:lnTo>
                      <a:pt x="6786" y="2730"/>
                    </a:lnTo>
                    <a:lnTo>
                      <a:pt x="6710" y="2676"/>
                    </a:lnTo>
                    <a:lnTo>
                      <a:pt x="6633" y="2623"/>
                    </a:lnTo>
                    <a:lnTo>
                      <a:pt x="6564" y="2561"/>
                    </a:lnTo>
                    <a:lnTo>
                      <a:pt x="6441" y="2439"/>
                    </a:lnTo>
                    <a:lnTo>
                      <a:pt x="6334" y="2316"/>
                    </a:lnTo>
                    <a:lnTo>
                      <a:pt x="6242" y="2201"/>
                    </a:lnTo>
                    <a:lnTo>
                      <a:pt x="6173" y="2117"/>
                    </a:lnTo>
                    <a:lnTo>
                      <a:pt x="6119" y="2032"/>
                    </a:lnTo>
                    <a:lnTo>
                      <a:pt x="6265" y="2017"/>
                    </a:lnTo>
                    <a:lnTo>
                      <a:pt x="6641" y="1963"/>
                    </a:lnTo>
                    <a:lnTo>
                      <a:pt x="6886" y="1917"/>
                    </a:lnTo>
                    <a:lnTo>
                      <a:pt x="7147" y="1864"/>
                    </a:lnTo>
                    <a:lnTo>
                      <a:pt x="7423" y="1795"/>
                    </a:lnTo>
                    <a:lnTo>
                      <a:pt x="7691" y="1718"/>
                    </a:lnTo>
                    <a:lnTo>
                      <a:pt x="7837" y="1664"/>
                    </a:lnTo>
                    <a:lnTo>
                      <a:pt x="7998" y="1580"/>
                    </a:lnTo>
                    <a:lnTo>
                      <a:pt x="8174" y="1480"/>
                    </a:lnTo>
                    <a:lnTo>
                      <a:pt x="8366" y="1365"/>
                    </a:lnTo>
                    <a:lnTo>
                      <a:pt x="8565" y="1235"/>
                    </a:lnTo>
                    <a:lnTo>
                      <a:pt x="8764" y="1105"/>
                    </a:lnTo>
                    <a:lnTo>
                      <a:pt x="9155" y="821"/>
                    </a:lnTo>
                    <a:lnTo>
                      <a:pt x="9516" y="553"/>
                    </a:lnTo>
                    <a:lnTo>
                      <a:pt x="9815" y="323"/>
                    </a:lnTo>
                    <a:lnTo>
                      <a:pt x="10091" y="100"/>
                    </a:lnTo>
                    <a:lnTo>
                      <a:pt x="10075" y="77"/>
                    </a:lnTo>
                    <a:lnTo>
                      <a:pt x="10060" y="62"/>
                    </a:lnTo>
                    <a:lnTo>
                      <a:pt x="10037" y="39"/>
                    </a:lnTo>
                    <a:lnTo>
                      <a:pt x="10014" y="24"/>
                    </a:lnTo>
                    <a:lnTo>
                      <a:pt x="9960" y="8"/>
                    </a:lnTo>
                    <a:lnTo>
                      <a:pt x="9891"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46;p36">
                <a:extLst>
                  <a:ext uri="{FF2B5EF4-FFF2-40B4-BE49-F238E27FC236}">
                    <a16:creationId xmlns:a16="http://schemas.microsoft.com/office/drawing/2014/main" id="{24319EA3-BE93-7D85-271A-56886ACB88AB}"/>
                  </a:ext>
                </a:extLst>
              </p:cNvPr>
              <p:cNvSpPr/>
              <p:nvPr/>
            </p:nvSpPr>
            <p:spPr>
              <a:xfrm>
                <a:off x="4337175" y="1762900"/>
                <a:ext cx="28400" cy="13650"/>
              </a:xfrm>
              <a:custGeom>
                <a:avLst/>
                <a:gdLst/>
                <a:ahLst/>
                <a:cxnLst/>
                <a:rect l="l" t="t" r="r" b="b"/>
                <a:pathLst>
                  <a:path w="1136" h="546" extrusionOk="0">
                    <a:moveTo>
                      <a:pt x="1" y="1"/>
                    </a:moveTo>
                    <a:lnTo>
                      <a:pt x="54" y="70"/>
                    </a:lnTo>
                    <a:lnTo>
                      <a:pt x="116" y="131"/>
                    </a:lnTo>
                    <a:lnTo>
                      <a:pt x="177" y="185"/>
                    </a:lnTo>
                    <a:lnTo>
                      <a:pt x="238" y="231"/>
                    </a:lnTo>
                    <a:lnTo>
                      <a:pt x="369" y="323"/>
                    </a:lnTo>
                    <a:lnTo>
                      <a:pt x="514" y="392"/>
                    </a:lnTo>
                    <a:lnTo>
                      <a:pt x="652" y="453"/>
                    </a:lnTo>
                    <a:lnTo>
                      <a:pt x="806" y="507"/>
                    </a:lnTo>
                    <a:lnTo>
                      <a:pt x="883" y="522"/>
                    </a:lnTo>
                    <a:lnTo>
                      <a:pt x="967" y="538"/>
                    </a:lnTo>
                    <a:lnTo>
                      <a:pt x="1051" y="545"/>
                    </a:lnTo>
                    <a:lnTo>
                      <a:pt x="1136" y="545"/>
                    </a:lnTo>
                    <a:lnTo>
                      <a:pt x="1082" y="476"/>
                    </a:lnTo>
                    <a:lnTo>
                      <a:pt x="1021" y="415"/>
                    </a:lnTo>
                    <a:lnTo>
                      <a:pt x="959" y="361"/>
                    </a:lnTo>
                    <a:lnTo>
                      <a:pt x="898" y="308"/>
                    </a:lnTo>
                    <a:lnTo>
                      <a:pt x="768" y="223"/>
                    </a:lnTo>
                    <a:lnTo>
                      <a:pt x="629" y="147"/>
                    </a:lnTo>
                    <a:lnTo>
                      <a:pt x="484" y="85"/>
                    </a:lnTo>
                    <a:lnTo>
                      <a:pt x="330" y="39"/>
                    </a:lnTo>
                    <a:lnTo>
                      <a:pt x="254" y="24"/>
                    </a:lnTo>
                    <a:lnTo>
                      <a:pt x="169" y="9"/>
                    </a:lnTo>
                    <a:lnTo>
                      <a:pt x="85"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7;p36">
                <a:extLst>
                  <a:ext uri="{FF2B5EF4-FFF2-40B4-BE49-F238E27FC236}">
                    <a16:creationId xmlns:a16="http://schemas.microsoft.com/office/drawing/2014/main" id="{BC7C5EAE-CB97-0066-4C77-EE8BC1D76C94}"/>
                  </a:ext>
                </a:extLst>
              </p:cNvPr>
              <p:cNvSpPr/>
              <p:nvPr/>
            </p:nvSpPr>
            <p:spPr>
              <a:xfrm>
                <a:off x="4361900" y="1734550"/>
                <a:ext cx="29550" cy="23400"/>
              </a:xfrm>
              <a:custGeom>
                <a:avLst/>
                <a:gdLst/>
                <a:ahLst/>
                <a:cxnLst/>
                <a:rect l="l" t="t" r="r" b="b"/>
                <a:pathLst>
                  <a:path w="1182" h="936" extrusionOk="0">
                    <a:moveTo>
                      <a:pt x="1" y="0"/>
                    </a:moveTo>
                    <a:lnTo>
                      <a:pt x="55" y="85"/>
                    </a:lnTo>
                    <a:lnTo>
                      <a:pt x="108" y="169"/>
                    </a:lnTo>
                    <a:lnTo>
                      <a:pt x="170" y="246"/>
                    </a:lnTo>
                    <a:lnTo>
                      <a:pt x="231" y="315"/>
                    </a:lnTo>
                    <a:lnTo>
                      <a:pt x="361" y="453"/>
                    </a:lnTo>
                    <a:lnTo>
                      <a:pt x="507" y="575"/>
                    </a:lnTo>
                    <a:lnTo>
                      <a:pt x="660" y="690"/>
                    </a:lnTo>
                    <a:lnTo>
                      <a:pt x="821" y="790"/>
                    </a:lnTo>
                    <a:lnTo>
                      <a:pt x="906" y="828"/>
                    </a:lnTo>
                    <a:lnTo>
                      <a:pt x="998" y="874"/>
                    </a:lnTo>
                    <a:lnTo>
                      <a:pt x="1090" y="905"/>
                    </a:lnTo>
                    <a:lnTo>
                      <a:pt x="1182" y="936"/>
                    </a:lnTo>
                    <a:lnTo>
                      <a:pt x="1136" y="851"/>
                    </a:lnTo>
                    <a:lnTo>
                      <a:pt x="1074" y="767"/>
                    </a:lnTo>
                    <a:lnTo>
                      <a:pt x="1021" y="690"/>
                    </a:lnTo>
                    <a:lnTo>
                      <a:pt x="952" y="621"/>
                    </a:lnTo>
                    <a:lnTo>
                      <a:pt x="821" y="483"/>
                    </a:lnTo>
                    <a:lnTo>
                      <a:pt x="676" y="361"/>
                    </a:lnTo>
                    <a:lnTo>
                      <a:pt x="522" y="253"/>
                    </a:lnTo>
                    <a:lnTo>
                      <a:pt x="361" y="154"/>
                    </a:lnTo>
                    <a:lnTo>
                      <a:pt x="277" y="108"/>
                    </a:lnTo>
                    <a:lnTo>
                      <a:pt x="193" y="62"/>
                    </a:lnTo>
                    <a:lnTo>
                      <a:pt x="101" y="31"/>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48;p36">
                <a:extLst>
                  <a:ext uri="{FF2B5EF4-FFF2-40B4-BE49-F238E27FC236}">
                    <a16:creationId xmlns:a16="http://schemas.microsoft.com/office/drawing/2014/main" id="{E7F377B3-F5D9-4E27-BB57-D074DF67DBC4}"/>
                  </a:ext>
                </a:extLst>
              </p:cNvPr>
              <p:cNvSpPr/>
              <p:nvPr/>
            </p:nvSpPr>
            <p:spPr>
              <a:xfrm>
                <a:off x="4361900" y="1696200"/>
                <a:ext cx="59250" cy="30900"/>
              </a:xfrm>
              <a:custGeom>
                <a:avLst/>
                <a:gdLst/>
                <a:ahLst/>
                <a:cxnLst/>
                <a:rect l="l" t="t" r="r" b="b"/>
                <a:pathLst>
                  <a:path w="2370" h="1236" extrusionOk="0">
                    <a:moveTo>
                      <a:pt x="1" y="1"/>
                    </a:moveTo>
                    <a:lnTo>
                      <a:pt x="108" y="146"/>
                    </a:lnTo>
                    <a:lnTo>
                      <a:pt x="223" y="292"/>
                    </a:lnTo>
                    <a:lnTo>
                      <a:pt x="346" y="422"/>
                    </a:lnTo>
                    <a:lnTo>
                      <a:pt x="469" y="553"/>
                    </a:lnTo>
                    <a:lnTo>
                      <a:pt x="599" y="683"/>
                    </a:lnTo>
                    <a:lnTo>
                      <a:pt x="729" y="806"/>
                    </a:lnTo>
                    <a:lnTo>
                      <a:pt x="998" y="1043"/>
                    </a:lnTo>
                    <a:lnTo>
                      <a:pt x="1021" y="1059"/>
                    </a:lnTo>
                    <a:lnTo>
                      <a:pt x="1059" y="1074"/>
                    </a:lnTo>
                    <a:lnTo>
                      <a:pt x="1381" y="1136"/>
                    </a:lnTo>
                    <a:lnTo>
                      <a:pt x="1703" y="1189"/>
                    </a:lnTo>
                    <a:lnTo>
                      <a:pt x="1872" y="1212"/>
                    </a:lnTo>
                    <a:lnTo>
                      <a:pt x="2033" y="1228"/>
                    </a:lnTo>
                    <a:lnTo>
                      <a:pt x="2201" y="1235"/>
                    </a:lnTo>
                    <a:lnTo>
                      <a:pt x="2370" y="1235"/>
                    </a:lnTo>
                    <a:lnTo>
                      <a:pt x="2217" y="1166"/>
                    </a:lnTo>
                    <a:lnTo>
                      <a:pt x="2063" y="1105"/>
                    </a:lnTo>
                    <a:lnTo>
                      <a:pt x="1910" y="1043"/>
                    </a:lnTo>
                    <a:lnTo>
                      <a:pt x="1749" y="990"/>
                    </a:lnTo>
                    <a:lnTo>
                      <a:pt x="1435" y="890"/>
                    </a:lnTo>
                    <a:lnTo>
                      <a:pt x="1148" y="815"/>
                    </a:lnTo>
                    <a:lnTo>
                      <a:pt x="1148" y="815"/>
                    </a:lnTo>
                    <a:lnTo>
                      <a:pt x="898" y="606"/>
                    </a:lnTo>
                    <a:lnTo>
                      <a:pt x="760" y="499"/>
                    </a:lnTo>
                    <a:lnTo>
                      <a:pt x="614" y="392"/>
                    </a:lnTo>
                    <a:lnTo>
                      <a:pt x="469" y="284"/>
                    </a:lnTo>
                    <a:lnTo>
                      <a:pt x="315" y="185"/>
                    </a:lnTo>
                    <a:lnTo>
                      <a:pt x="162" y="93"/>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49;p36">
                <a:extLst>
                  <a:ext uri="{FF2B5EF4-FFF2-40B4-BE49-F238E27FC236}">
                    <a16:creationId xmlns:a16="http://schemas.microsoft.com/office/drawing/2014/main" id="{340BC596-BE33-CD69-A7F2-7BB9630C70CF}"/>
                  </a:ext>
                </a:extLst>
              </p:cNvPr>
              <p:cNvSpPr/>
              <p:nvPr/>
            </p:nvSpPr>
            <p:spPr>
              <a:xfrm>
                <a:off x="4847800" y="1366125"/>
                <a:ext cx="187500" cy="184425"/>
              </a:xfrm>
              <a:custGeom>
                <a:avLst/>
                <a:gdLst/>
                <a:ahLst/>
                <a:cxnLst/>
                <a:rect l="l" t="t" r="r" b="b"/>
                <a:pathLst>
                  <a:path w="7500" h="7377" extrusionOk="0">
                    <a:moveTo>
                      <a:pt x="2976" y="1"/>
                    </a:moveTo>
                    <a:lnTo>
                      <a:pt x="2937" y="24"/>
                    </a:lnTo>
                    <a:lnTo>
                      <a:pt x="2891" y="55"/>
                    </a:lnTo>
                    <a:lnTo>
                      <a:pt x="2845" y="85"/>
                    </a:lnTo>
                    <a:lnTo>
                      <a:pt x="2807" y="131"/>
                    </a:lnTo>
                    <a:lnTo>
                      <a:pt x="2715" y="239"/>
                    </a:lnTo>
                    <a:lnTo>
                      <a:pt x="2631" y="354"/>
                    </a:lnTo>
                    <a:lnTo>
                      <a:pt x="2493" y="561"/>
                    </a:lnTo>
                    <a:lnTo>
                      <a:pt x="2439" y="653"/>
                    </a:lnTo>
                    <a:lnTo>
                      <a:pt x="2301" y="530"/>
                    </a:lnTo>
                    <a:lnTo>
                      <a:pt x="2155" y="415"/>
                    </a:lnTo>
                    <a:lnTo>
                      <a:pt x="1971" y="292"/>
                    </a:lnTo>
                    <a:lnTo>
                      <a:pt x="1879" y="231"/>
                    </a:lnTo>
                    <a:lnTo>
                      <a:pt x="1780" y="177"/>
                    </a:lnTo>
                    <a:lnTo>
                      <a:pt x="1672" y="131"/>
                    </a:lnTo>
                    <a:lnTo>
                      <a:pt x="1573" y="101"/>
                    </a:lnTo>
                    <a:lnTo>
                      <a:pt x="1481" y="78"/>
                    </a:lnTo>
                    <a:lnTo>
                      <a:pt x="1389" y="70"/>
                    </a:lnTo>
                    <a:lnTo>
                      <a:pt x="1343" y="78"/>
                    </a:lnTo>
                    <a:lnTo>
                      <a:pt x="1304" y="85"/>
                    </a:lnTo>
                    <a:lnTo>
                      <a:pt x="1258" y="101"/>
                    </a:lnTo>
                    <a:lnTo>
                      <a:pt x="1220" y="124"/>
                    </a:lnTo>
                    <a:lnTo>
                      <a:pt x="1159" y="185"/>
                    </a:lnTo>
                    <a:lnTo>
                      <a:pt x="1097" y="254"/>
                    </a:lnTo>
                    <a:lnTo>
                      <a:pt x="1044" y="338"/>
                    </a:lnTo>
                    <a:lnTo>
                      <a:pt x="1005" y="430"/>
                    </a:lnTo>
                    <a:lnTo>
                      <a:pt x="967" y="522"/>
                    </a:lnTo>
                    <a:lnTo>
                      <a:pt x="936" y="630"/>
                    </a:lnTo>
                    <a:lnTo>
                      <a:pt x="913" y="737"/>
                    </a:lnTo>
                    <a:lnTo>
                      <a:pt x="898" y="837"/>
                    </a:lnTo>
                    <a:lnTo>
                      <a:pt x="867" y="1036"/>
                    </a:lnTo>
                    <a:lnTo>
                      <a:pt x="860" y="1205"/>
                    </a:lnTo>
                    <a:lnTo>
                      <a:pt x="852" y="1358"/>
                    </a:lnTo>
                    <a:lnTo>
                      <a:pt x="768" y="1419"/>
                    </a:lnTo>
                    <a:lnTo>
                      <a:pt x="683" y="1488"/>
                    </a:lnTo>
                    <a:lnTo>
                      <a:pt x="584" y="1580"/>
                    </a:lnTo>
                    <a:lnTo>
                      <a:pt x="484" y="1688"/>
                    </a:lnTo>
                    <a:lnTo>
                      <a:pt x="392" y="1795"/>
                    </a:lnTo>
                    <a:lnTo>
                      <a:pt x="354" y="1856"/>
                    </a:lnTo>
                    <a:lnTo>
                      <a:pt x="323" y="1918"/>
                    </a:lnTo>
                    <a:lnTo>
                      <a:pt x="292" y="1971"/>
                    </a:lnTo>
                    <a:lnTo>
                      <a:pt x="285" y="2033"/>
                    </a:lnTo>
                    <a:lnTo>
                      <a:pt x="277" y="2094"/>
                    </a:lnTo>
                    <a:lnTo>
                      <a:pt x="277" y="2171"/>
                    </a:lnTo>
                    <a:lnTo>
                      <a:pt x="285" y="2339"/>
                    </a:lnTo>
                    <a:lnTo>
                      <a:pt x="308" y="2523"/>
                    </a:lnTo>
                    <a:lnTo>
                      <a:pt x="338" y="2707"/>
                    </a:lnTo>
                    <a:lnTo>
                      <a:pt x="400" y="3022"/>
                    </a:lnTo>
                    <a:lnTo>
                      <a:pt x="430" y="3152"/>
                    </a:lnTo>
                    <a:lnTo>
                      <a:pt x="369" y="3244"/>
                    </a:lnTo>
                    <a:lnTo>
                      <a:pt x="231" y="3459"/>
                    </a:lnTo>
                    <a:lnTo>
                      <a:pt x="154" y="3582"/>
                    </a:lnTo>
                    <a:lnTo>
                      <a:pt x="85" y="3712"/>
                    </a:lnTo>
                    <a:lnTo>
                      <a:pt x="32" y="3835"/>
                    </a:lnTo>
                    <a:lnTo>
                      <a:pt x="9" y="3896"/>
                    </a:lnTo>
                    <a:lnTo>
                      <a:pt x="1" y="3942"/>
                    </a:lnTo>
                    <a:lnTo>
                      <a:pt x="1" y="3973"/>
                    </a:lnTo>
                    <a:lnTo>
                      <a:pt x="9" y="4011"/>
                    </a:lnTo>
                    <a:lnTo>
                      <a:pt x="47" y="4111"/>
                    </a:lnTo>
                    <a:lnTo>
                      <a:pt x="108" y="4249"/>
                    </a:lnTo>
                    <a:lnTo>
                      <a:pt x="193" y="4410"/>
                    </a:lnTo>
                    <a:lnTo>
                      <a:pt x="415" y="4785"/>
                    </a:lnTo>
                    <a:lnTo>
                      <a:pt x="668" y="5207"/>
                    </a:lnTo>
                    <a:lnTo>
                      <a:pt x="936" y="5621"/>
                    </a:lnTo>
                    <a:lnTo>
                      <a:pt x="1174" y="5981"/>
                    </a:lnTo>
                    <a:lnTo>
                      <a:pt x="1366" y="6257"/>
                    </a:lnTo>
                    <a:lnTo>
                      <a:pt x="1465" y="6395"/>
                    </a:lnTo>
                    <a:lnTo>
                      <a:pt x="1519" y="6426"/>
                    </a:lnTo>
                    <a:lnTo>
                      <a:pt x="1619" y="6480"/>
                    </a:lnTo>
                    <a:lnTo>
                      <a:pt x="1933" y="6610"/>
                    </a:lnTo>
                    <a:lnTo>
                      <a:pt x="2355" y="6771"/>
                    </a:lnTo>
                    <a:lnTo>
                      <a:pt x="2830" y="6940"/>
                    </a:lnTo>
                    <a:lnTo>
                      <a:pt x="3696" y="7246"/>
                    </a:lnTo>
                    <a:lnTo>
                      <a:pt x="4087" y="7377"/>
                    </a:lnTo>
                    <a:lnTo>
                      <a:pt x="4233" y="7262"/>
                    </a:lnTo>
                    <a:lnTo>
                      <a:pt x="4601" y="6947"/>
                    </a:lnTo>
                    <a:lnTo>
                      <a:pt x="5130" y="6487"/>
                    </a:lnTo>
                    <a:lnTo>
                      <a:pt x="5429" y="6219"/>
                    </a:lnTo>
                    <a:lnTo>
                      <a:pt x="5736" y="5935"/>
                    </a:lnTo>
                    <a:lnTo>
                      <a:pt x="6043" y="5644"/>
                    </a:lnTo>
                    <a:lnTo>
                      <a:pt x="6349" y="5353"/>
                    </a:lnTo>
                    <a:lnTo>
                      <a:pt x="6633" y="5054"/>
                    </a:lnTo>
                    <a:lnTo>
                      <a:pt x="6894" y="4778"/>
                    </a:lnTo>
                    <a:lnTo>
                      <a:pt x="7009" y="4640"/>
                    </a:lnTo>
                    <a:lnTo>
                      <a:pt x="7116" y="4509"/>
                    </a:lnTo>
                    <a:lnTo>
                      <a:pt x="7208" y="4387"/>
                    </a:lnTo>
                    <a:lnTo>
                      <a:pt x="7292" y="4264"/>
                    </a:lnTo>
                    <a:lnTo>
                      <a:pt x="7361" y="4157"/>
                    </a:lnTo>
                    <a:lnTo>
                      <a:pt x="7415" y="4057"/>
                    </a:lnTo>
                    <a:lnTo>
                      <a:pt x="7446" y="3957"/>
                    </a:lnTo>
                    <a:lnTo>
                      <a:pt x="7469" y="3881"/>
                    </a:lnTo>
                    <a:lnTo>
                      <a:pt x="7484" y="3712"/>
                    </a:lnTo>
                    <a:lnTo>
                      <a:pt x="7499" y="3536"/>
                    </a:lnTo>
                    <a:lnTo>
                      <a:pt x="7499" y="3344"/>
                    </a:lnTo>
                    <a:lnTo>
                      <a:pt x="7484" y="3152"/>
                    </a:lnTo>
                    <a:lnTo>
                      <a:pt x="7469" y="2945"/>
                    </a:lnTo>
                    <a:lnTo>
                      <a:pt x="7446" y="2746"/>
                    </a:lnTo>
                    <a:lnTo>
                      <a:pt x="7415" y="2546"/>
                    </a:lnTo>
                    <a:lnTo>
                      <a:pt x="7377" y="2347"/>
                    </a:lnTo>
                    <a:lnTo>
                      <a:pt x="7331" y="2155"/>
                    </a:lnTo>
                    <a:lnTo>
                      <a:pt x="7285" y="1979"/>
                    </a:lnTo>
                    <a:lnTo>
                      <a:pt x="7231" y="1818"/>
                    </a:lnTo>
                    <a:lnTo>
                      <a:pt x="7170" y="1665"/>
                    </a:lnTo>
                    <a:lnTo>
                      <a:pt x="7108" y="1542"/>
                    </a:lnTo>
                    <a:lnTo>
                      <a:pt x="7039" y="1435"/>
                    </a:lnTo>
                    <a:lnTo>
                      <a:pt x="7009" y="1396"/>
                    </a:lnTo>
                    <a:lnTo>
                      <a:pt x="6978" y="1358"/>
                    </a:lnTo>
                    <a:lnTo>
                      <a:pt x="6940" y="1327"/>
                    </a:lnTo>
                    <a:lnTo>
                      <a:pt x="6901" y="1304"/>
                    </a:lnTo>
                    <a:lnTo>
                      <a:pt x="6832" y="1281"/>
                    </a:lnTo>
                    <a:lnTo>
                      <a:pt x="6756" y="1258"/>
                    </a:lnTo>
                    <a:lnTo>
                      <a:pt x="6679" y="1251"/>
                    </a:lnTo>
                    <a:lnTo>
                      <a:pt x="6518" y="1251"/>
                    </a:lnTo>
                    <a:lnTo>
                      <a:pt x="6441" y="1266"/>
                    </a:lnTo>
                    <a:lnTo>
                      <a:pt x="6296" y="1297"/>
                    </a:lnTo>
                    <a:lnTo>
                      <a:pt x="6165" y="1335"/>
                    </a:lnTo>
                    <a:lnTo>
                      <a:pt x="6066" y="1381"/>
                    </a:lnTo>
                    <a:lnTo>
                      <a:pt x="5974" y="1419"/>
                    </a:lnTo>
                    <a:lnTo>
                      <a:pt x="5537" y="1189"/>
                    </a:lnTo>
                    <a:lnTo>
                      <a:pt x="5076" y="959"/>
                    </a:lnTo>
                    <a:lnTo>
                      <a:pt x="4547" y="691"/>
                    </a:lnTo>
                    <a:lnTo>
                      <a:pt x="4011" y="423"/>
                    </a:lnTo>
                    <a:lnTo>
                      <a:pt x="3528" y="200"/>
                    </a:lnTo>
                    <a:lnTo>
                      <a:pt x="3321" y="108"/>
                    </a:lnTo>
                    <a:lnTo>
                      <a:pt x="3160" y="47"/>
                    </a:lnTo>
                    <a:lnTo>
                      <a:pt x="3037" y="9"/>
                    </a:lnTo>
                    <a:lnTo>
                      <a:pt x="2999"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50;p36">
                <a:extLst>
                  <a:ext uri="{FF2B5EF4-FFF2-40B4-BE49-F238E27FC236}">
                    <a16:creationId xmlns:a16="http://schemas.microsoft.com/office/drawing/2014/main" id="{C42FA54E-7F6F-3678-F36B-D4FAF2F8D3B3}"/>
                  </a:ext>
                </a:extLst>
              </p:cNvPr>
              <p:cNvSpPr/>
              <p:nvPr/>
            </p:nvSpPr>
            <p:spPr>
              <a:xfrm>
                <a:off x="4863900" y="1448375"/>
                <a:ext cx="38375" cy="37000"/>
              </a:xfrm>
              <a:custGeom>
                <a:avLst/>
                <a:gdLst/>
                <a:ahLst/>
                <a:cxnLst/>
                <a:rect l="l" t="t" r="r" b="b"/>
                <a:pathLst>
                  <a:path w="1535" h="1480" extrusionOk="0">
                    <a:moveTo>
                      <a:pt x="1" y="0"/>
                    </a:moveTo>
                    <a:lnTo>
                      <a:pt x="70" y="123"/>
                    </a:lnTo>
                    <a:lnTo>
                      <a:pt x="139" y="238"/>
                    </a:lnTo>
                    <a:lnTo>
                      <a:pt x="216" y="353"/>
                    </a:lnTo>
                    <a:lnTo>
                      <a:pt x="300" y="460"/>
                    </a:lnTo>
                    <a:lnTo>
                      <a:pt x="384" y="560"/>
                    </a:lnTo>
                    <a:lnTo>
                      <a:pt x="476" y="660"/>
                    </a:lnTo>
                    <a:lnTo>
                      <a:pt x="660" y="851"/>
                    </a:lnTo>
                    <a:lnTo>
                      <a:pt x="860" y="1028"/>
                    </a:lnTo>
                    <a:lnTo>
                      <a:pt x="1074" y="1196"/>
                    </a:lnTo>
                    <a:lnTo>
                      <a:pt x="1182" y="1273"/>
                    </a:lnTo>
                    <a:lnTo>
                      <a:pt x="1297" y="1342"/>
                    </a:lnTo>
                    <a:lnTo>
                      <a:pt x="1412" y="1419"/>
                    </a:lnTo>
                    <a:lnTo>
                      <a:pt x="1534" y="1480"/>
                    </a:lnTo>
                    <a:lnTo>
                      <a:pt x="1465" y="1365"/>
                    </a:lnTo>
                    <a:lnTo>
                      <a:pt x="1381" y="1250"/>
                    </a:lnTo>
                    <a:lnTo>
                      <a:pt x="1304" y="1143"/>
                    </a:lnTo>
                    <a:lnTo>
                      <a:pt x="1220" y="1035"/>
                    </a:lnTo>
                    <a:lnTo>
                      <a:pt x="1036" y="836"/>
                    </a:lnTo>
                    <a:lnTo>
                      <a:pt x="852" y="652"/>
                    </a:lnTo>
                    <a:lnTo>
                      <a:pt x="653" y="476"/>
                    </a:lnTo>
                    <a:lnTo>
                      <a:pt x="553" y="384"/>
                    </a:lnTo>
                    <a:lnTo>
                      <a:pt x="446" y="307"/>
                    </a:lnTo>
                    <a:lnTo>
                      <a:pt x="346" y="223"/>
                    </a:lnTo>
                    <a:lnTo>
                      <a:pt x="231" y="146"/>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51;p36">
                <a:extLst>
                  <a:ext uri="{FF2B5EF4-FFF2-40B4-BE49-F238E27FC236}">
                    <a16:creationId xmlns:a16="http://schemas.microsoft.com/office/drawing/2014/main" id="{4DBD0871-6F86-1904-7DE7-AEF84DFFA3EB}"/>
                  </a:ext>
                </a:extLst>
              </p:cNvPr>
              <p:cNvSpPr/>
              <p:nvPr/>
            </p:nvSpPr>
            <p:spPr>
              <a:xfrm>
                <a:off x="4876375" y="1400250"/>
                <a:ext cx="46800" cy="50625"/>
              </a:xfrm>
              <a:custGeom>
                <a:avLst/>
                <a:gdLst/>
                <a:ahLst/>
                <a:cxnLst/>
                <a:rect l="l" t="t" r="r" b="b"/>
                <a:pathLst>
                  <a:path w="1872" h="2025" extrusionOk="0">
                    <a:moveTo>
                      <a:pt x="0" y="1"/>
                    </a:moveTo>
                    <a:lnTo>
                      <a:pt x="92" y="146"/>
                    </a:lnTo>
                    <a:lnTo>
                      <a:pt x="184" y="300"/>
                    </a:lnTo>
                    <a:lnTo>
                      <a:pt x="284" y="438"/>
                    </a:lnTo>
                    <a:lnTo>
                      <a:pt x="391" y="576"/>
                    </a:lnTo>
                    <a:lnTo>
                      <a:pt x="606" y="844"/>
                    </a:lnTo>
                    <a:lnTo>
                      <a:pt x="836" y="1105"/>
                    </a:lnTo>
                    <a:lnTo>
                      <a:pt x="1074" y="1350"/>
                    </a:lnTo>
                    <a:lnTo>
                      <a:pt x="1327" y="1588"/>
                    </a:lnTo>
                    <a:lnTo>
                      <a:pt x="1457" y="1703"/>
                    </a:lnTo>
                    <a:lnTo>
                      <a:pt x="1587" y="1818"/>
                    </a:lnTo>
                    <a:lnTo>
                      <a:pt x="1733" y="1918"/>
                    </a:lnTo>
                    <a:lnTo>
                      <a:pt x="1871" y="2025"/>
                    </a:lnTo>
                    <a:lnTo>
                      <a:pt x="1787" y="1872"/>
                    </a:lnTo>
                    <a:lnTo>
                      <a:pt x="1687" y="1726"/>
                    </a:lnTo>
                    <a:lnTo>
                      <a:pt x="1587" y="1580"/>
                    </a:lnTo>
                    <a:lnTo>
                      <a:pt x="1480" y="1442"/>
                    </a:lnTo>
                    <a:lnTo>
                      <a:pt x="1265" y="1174"/>
                    </a:lnTo>
                    <a:lnTo>
                      <a:pt x="1035" y="921"/>
                    </a:lnTo>
                    <a:lnTo>
                      <a:pt x="798" y="668"/>
                    </a:lnTo>
                    <a:lnTo>
                      <a:pt x="545" y="430"/>
                    </a:lnTo>
                    <a:lnTo>
                      <a:pt x="414" y="315"/>
                    </a:lnTo>
                    <a:lnTo>
                      <a:pt x="284" y="208"/>
                    </a:lnTo>
                    <a:lnTo>
                      <a:pt x="146" y="100"/>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52;p36">
                <a:extLst>
                  <a:ext uri="{FF2B5EF4-FFF2-40B4-BE49-F238E27FC236}">
                    <a16:creationId xmlns:a16="http://schemas.microsoft.com/office/drawing/2014/main" id="{13631351-99D3-13A1-755F-CC05B5D74CEF}"/>
                  </a:ext>
                </a:extLst>
              </p:cNvPr>
              <p:cNvSpPr/>
              <p:nvPr/>
            </p:nvSpPr>
            <p:spPr>
              <a:xfrm>
                <a:off x="4912025" y="1383000"/>
                <a:ext cx="38350" cy="48150"/>
              </a:xfrm>
              <a:custGeom>
                <a:avLst/>
                <a:gdLst/>
                <a:ahLst/>
                <a:cxnLst/>
                <a:rect l="l" t="t" r="r" b="b"/>
                <a:pathLst>
                  <a:path w="1534" h="1926" extrusionOk="0">
                    <a:moveTo>
                      <a:pt x="0" y="1"/>
                    </a:moveTo>
                    <a:lnTo>
                      <a:pt x="69" y="139"/>
                    </a:lnTo>
                    <a:lnTo>
                      <a:pt x="146" y="277"/>
                    </a:lnTo>
                    <a:lnTo>
                      <a:pt x="223" y="415"/>
                    </a:lnTo>
                    <a:lnTo>
                      <a:pt x="299" y="545"/>
                    </a:lnTo>
                    <a:lnTo>
                      <a:pt x="476" y="798"/>
                    </a:lnTo>
                    <a:lnTo>
                      <a:pt x="660" y="1043"/>
                    </a:lnTo>
                    <a:lnTo>
                      <a:pt x="859" y="1281"/>
                    </a:lnTo>
                    <a:lnTo>
                      <a:pt x="1066" y="1511"/>
                    </a:lnTo>
                    <a:lnTo>
                      <a:pt x="1173" y="1618"/>
                    </a:lnTo>
                    <a:lnTo>
                      <a:pt x="1288" y="1726"/>
                    </a:lnTo>
                    <a:lnTo>
                      <a:pt x="1411" y="1825"/>
                    </a:lnTo>
                    <a:lnTo>
                      <a:pt x="1534" y="1925"/>
                    </a:lnTo>
                    <a:lnTo>
                      <a:pt x="1465" y="1779"/>
                    </a:lnTo>
                    <a:lnTo>
                      <a:pt x="1396" y="1641"/>
                    </a:lnTo>
                    <a:lnTo>
                      <a:pt x="1319" y="1503"/>
                    </a:lnTo>
                    <a:lnTo>
                      <a:pt x="1235" y="1373"/>
                    </a:lnTo>
                    <a:lnTo>
                      <a:pt x="1058" y="1120"/>
                    </a:lnTo>
                    <a:lnTo>
                      <a:pt x="874" y="875"/>
                    </a:lnTo>
                    <a:lnTo>
                      <a:pt x="675" y="637"/>
                    </a:lnTo>
                    <a:lnTo>
                      <a:pt x="468" y="415"/>
                    </a:lnTo>
                    <a:lnTo>
                      <a:pt x="361" y="300"/>
                    </a:lnTo>
                    <a:lnTo>
                      <a:pt x="246" y="200"/>
                    </a:lnTo>
                    <a:lnTo>
                      <a:pt x="131" y="93"/>
                    </a:lnTo>
                    <a:lnTo>
                      <a:pt x="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53;p36">
                <a:extLst>
                  <a:ext uri="{FF2B5EF4-FFF2-40B4-BE49-F238E27FC236}">
                    <a16:creationId xmlns:a16="http://schemas.microsoft.com/office/drawing/2014/main" id="{2AF68D11-4920-4BAE-B0D2-F09A6A5CC59C}"/>
                  </a:ext>
                </a:extLst>
              </p:cNvPr>
              <p:cNvSpPr/>
              <p:nvPr/>
            </p:nvSpPr>
            <p:spPr>
              <a:xfrm>
                <a:off x="4992725" y="1403900"/>
                <a:ext cx="9025" cy="20925"/>
              </a:xfrm>
              <a:custGeom>
                <a:avLst/>
                <a:gdLst/>
                <a:ahLst/>
                <a:cxnLst/>
                <a:rect l="l" t="t" r="r" b="b"/>
                <a:pathLst>
                  <a:path w="361" h="837" extrusionOk="0">
                    <a:moveTo>
                      <a:pt x="31" y="0"/>
                    </a:moveTo>
                    <a:lnTo>
                      <a:pt x="16" y="62"/>
                    </a:lnTo>
                    <a:lnTo>
                      <a:pt x="8" y="131"/>
                    </a:lnTo>
                    <a:lnTo>
                      <a:pt x="0" y="184"/>
                    </a:lnTo>
                    <a:lnTo>
                      <a:pt x="8" y="246"/>
                    </a:lnTo>
                    <a:lnTo>
                      <a:pt x="23" y="361"/>
                    </a:lnTo>
                    <a:lnTo>
                      <a:pt x="54" y="468"/>
                    </a:lnTo>
                    <a:lnTo>
                      <a:pt x="100" y="568"/>
                    </a:lnTo>
                    <a:lnTo>
                      <a:pt x="154" y="667"/>
                    </a:lnTo>
                    <a:lnTo>
                      <a:pt x="192" y="713"/>
                    </a:lnTo>
                    <a:lnTo>
                      <a:pt x="230" y="759"/>
                    </a:lnTo>
                    <a:lnTo>
                      <a:pt x="276" y="798"/>
                    </a:lnTo>
                    <a:lnTo>
                      <a:pt x="330" y="836"/>
                    </a:lnTo>
                    <a:lnTo>
                      <a:pt x="345" y="775"/>
                    </a:lnTo>
                    <a:lnTo>
                      <a:pt x="353" y="713"/>
                    </a:lnTo>
                    <a:lnTo>
                      <a:pt x="361" y="652"/>
                    </a:lnTo>
                    <a:lnTo>
                      <a:pt x="353" y="591"/>
                    </a:lnTo>
                    <a:lnTo>
                      <a:pt x="338" y="483"/>
                    </a:lnTo>
                    <a:lnTo>
                      <a:pt x="307" y="376"/>
                    </a:lnTo>
                    <a:lnTo>
                      <a:pt x="269" y="276"/>
                    </a:lnTo>
                    <a:lnTo>
                      <a:pt x="207" y="177"/>
                    </a:lnTo>
                    <a:lnTo>
                      <a:pt x="169" y="131"/>
                    </a:lnTo>
                    <a:lnTo>
                      <a:pt x="131" y="85"/>
                    </a:lnTo>
                    <a:lnTo>
                      <a:pt x="85" y="39"/>
                    </a:lnTo>
                    <a:lnTo>
                      <a:pt x="3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54;p36">
                <a:extLst>
                  <a:ext uri="{FF2B5EF4-FFF2-40B4-BE49-F238E27FC236}">
                    <a16:creationId xmlns:a16="http://schemas.microsoft.com/office/drawing/2014/main" id="{3F0F030A-D385-42F3-FFFF-BB49E81E81A5}"/>
                  </a:ext>
                </a:extLst>
              </p:cNvPr>
              <p:cNvSpPr/>
              <p:nvPr/>
            </p:nvSpPr>
            <p:spPr>
              <a:xfrm>
                <a:off x="4399850" y="432100"/>
                <a:ext cx="444350" cy="429175"/>
              </a:xfrm>
              <a:custGeom>
                <a:avLst/>
                <a:gdLst/>
                <a:ahLst/>
                <a:cxnLst/>
                <a:rect l="l" t="t" r="r" b="b"/>
                <a:pathLst>
                  <a:path w="17774" h="17167" extrusionOk="0">
                    <a:moveTo>
                      <a:pt x="8841" y="0"/>
                    </a:moveTo>
                    <a:lnTo>
                      <a:pt x="8542" y="8"/>
                    </a:lnTo>
                    <a:lnTo>
                      <a:pt x="8251" y="23"/>
                    </a:lnTo>
                    <a:lnTo>
                      <a:pt x="7959" y="38"/>
                    </a:lnTo>
                    <a:lnTo>
                      <a:pt x="7668" y="69"/>
                    </a:lnTo>
                    <a:lnTo>
                      <a:pt x="7384" y="107"/>
                    </a:lnTo>
                    <a:lnTo>
                      <a:pt x="7101" y="153"/>
                    </a:lnTo>
                    <a:lnTo>
                      <a:pt x="6825" y="207"/>
                    </a:lnTo>
                    <a:lnTo>
                      <a:pt x="6549" y="268"/>
                    </a:lnTo>
                    <a:lnTo>
                      <a:pt x="6280" y="330"/>
                    </a:lnTo>
                    <a:lnTo>
                      <a:pt x="6020" y="406"/>
                    </a:lnTo>
                    <a:lnTo>
                      <a:pt x="5759" y="483"/>
                    </a:lnTo>
                    <a:lnTo>
                      <a:pt x="5506" y="567"/>
                    </a:lnTo>
                    <a:lnTo>
                      <a:pt x="5261" y="659"/>
                    </a:lnTo>
                    <a:lnTo>
                      <a:pt x="5023" y="752"/>
                    </a:lnTo>
                    <a:lnTo>
                      <a:pt x="4793" y="851"/>
                    </a:lnTo>
                    <a:lnTo>
                      <a:pt x="4563" y="951"/>
                    </a:lnTo>
                    <a:lnTo>
                      <a:pt x="4348" y="1058"/>
                    </a:lnTo>
                    <a:lnTo>
                      <a:pt x="4141" y="1166"/>
                    </a:lnTo>
                    <a:lnTo>
                      <a:pt x="3949" y="1273"/>
                    </a:lnTo>
                    <a:lnTo>
                      <a:pt x="3758" y="1388"/>
                    </a:lnTo>
                    <a:lnTo>
                      <a:pt x="3581" y="1511"/>
                    </a:lnTo>
                    <a:lnTo>
                      <a:pt x="3413" y="1626"/>
                    </a:lnTo>
                    <a:lnTo>
                      <a:pt x="3252" y="1748"/>
                    </a:lnTo>
                    <a:lnTo>
                      <a:pt x="3106" y="1871"/>
                    </a:lnTo>
                    <a:lnTo>
                      <a:pt x="2976" y="1994"/>
                    </a:lnTo>
                    <a:lnTo>
                      <a:pt x="2853" y="2109"/>
                    </a:lnTo>
                    <a:lnTo>
                      <a:pt x="2738" y="2231"/>
                    </a:lnTo>
                    <a:lnTo>
                      <a:pt x="2646" y="2354"/>
                    </a:lnTo>
                    <a:lnTo>
                      <a:pt x="2562" y="2477"/>
                    </a:lnTo>
                    <a:lnTo>
                      <a:pt x="2485" y="2599"/>
                    </a:lnTo>
                    <a:lnTo>
                      <a:pt x="2431" y="2722"/>
                    </a:lnTo>
                    <a:lnTo>
                      <a:pt x="2393" y="2837"/>
                    </a:lnTo>
                    <a:lnTo>
                      <a:pt x="2355" y="2975"/>
                    </a:lnTo>
                    <a:lnTo>
                      <a:pt x="2316" y="3151"/>
                    </a:lnTo>
                    <a:lnTo>
                      <a:pt x="2286" y="3343"/>
                    </a:lnTo>
                    <a:lnTo>
                      <a:pt x="2255" y="3565"/>
                    </a:lnTo>
                    <a:lnTo>
                      <a:pt x="2224" y="3818"/>
                    </a:lnTo>
                    <a:lnTo>
                      <a:pt x="2201" y="4087"/>
                    </a:lnTo>
                    <a:lnTo>
                      <a:pt x="2178" y="4378"/>
                    </a:lnTo>
                    <a:lnTo>
                      <a:pt x="2155" y="4692"/>
                    </a:lnTo>
                    <a:lnTo>
                      <a:pt x="2140" y="5022"/>
                    </a:lnTo>
                    <a:lnTo>
                      <a:pt x="2132" y="5367"/>
                    </a:lnTo>
                    <a:lnTo>
                      <a:pt x="2125" y="5727"/>
                    </a:lnTo>
                    <a:lnTo>
                      <a:pt x="2125" y="6103"/>
                    </a:lnTo>
                    <a:lnTo>
                      <a:pt x="2125" y="6487"/>
                    </a:lnTo>
                    <a:lnTo>
                      <a:pt x="2132" y="6885"/>
                    </a:lnTo>
                    <a:lnTo>
                      <a:pt x="2148" y="7292"/>
                    </a:lnTo>
                    <a:lnTo>
                      <a:pt x="2163" y="7698"/>
                    </a:lnTo>
                    <a:lnTo>
                      <a:pt x="2056" y="7629"/>
                    </a:lnTo>
                    <a:lnTo>
                      <a:pt x="1941" y="7568"/>
                    </a:lnTo>
                    <a:lnTo>
                      <a:pt x="1803" y="7514"/>
                    </a:lnTo>
                    <a:lnTo>
                      <a:pt x="1649" y="7468"/>
                    </a:lnTo>
                    <a:lnTo>
                      <a:pt x="1473" y="7430"/>
                    </a:lnTo>
                    <a:lnTo>
                      <a:pt x="1274" y="7407"/>
                    </a:lnTo>
                    <a:lnTo>
                      <a:pt x="1059" y="7399"/>
                    </a:lnTo>
                    <a:lnTo>
                      <a:pt x="821" y="7399"/>
                    </a:lnTo>
                    <a:lnTo>
                      <a:pt x="745" y="7407"/>
                    </a:lnTo>
                    <a:lnTo>
                      <a:pt x="668" y="7422"/>
                    </a:lnTo>
                    <a:lnTo>
                      <a:pt x="599" y="7445"/>
                    </a:lnTo>
                    <a:lnTo>
                      <a:pt x="538" y="7476"/>
                    </a:lnTo>
                    <a:lnTo>
                      <a:pt x="469" y="7514"/>
                    </a:lnTo>
                    <a:lnTo>
                      <a:pt x="415" y="7560"/>
                    </a:lnTo>
                    <a:lnTo>
                      <a:pt x="361" y="7614"/>
                    </a:lnTo>
                    <a:lnTo>
                      <a:pt x="308" y="7667"/>
                    </a:lnTo>
                    <a:lnTo>
                      <a:pt x="262" y="7736"/>
                    </a:lnTo>
                    <a:lnTo>
                      <a:pt x="223" y="7805"/>
                    </a:lnTo>
                    <a:lnTo>
                      <a:pt x="185" y="7874"/>
                    </a:lnTo>
                    <a:lnTo>
                      <a:pt x="147" y="7959"/>
                    </a:lnTo>
                    <a:lnTo>
                      <a:pt x="116" y="8043"/>
                    </a:lnTo>
                    <a:lnTo>
                      <a:pt x="93" y="8127"/>
                    </a:lnTo>
                    <a:lnTo>
                      <a:pt x="47" y="8319"/>
                    </a:lnTo>
                    <a:lnTo>
                      <a:pt x="16" y="8518"/>
                    </a:lnTo>
                    <a:lnTo>
                      <a:pt x="1" y="8733"/>
                    </a:lnTo>
                    <a:lnTo>
                      <a:pt x="1" y="8963"/>
                    </a:lnTo>
                    <a:lnTo>
                      <a:pt x="16" y="9193"/>
                    </a:lnTo>
                    <a:lnTo>
                      <a:pt x="39" y="9423"/>
                    </a:lnTo>
                    <a:lnTo>
                      <a:pt x="78" y="9661"/>
                    </a:lnTo>
                    <a:lnTo>
                      <a:pt x="131" y="9898"/>
                    </a:lnTo>
                    <a:lnTo>
                      <a:pt x="193" y="10128"/>
                    </a:lnTo>
                    <a:lnTo>
                      <a:pt x="269" y="10358"/>
                    </a:lnTo>
                    <a:lnTo>
                      <a:pt x="354" y="10573"/>
                    </a:lnTo>
                    <a:lnTo>
                      <a:pt x="453" y="10788"/>
                    </a:lnTo>
                    <a:lnTo>
                      <a:pt x="561" y="10979"/>
                    </a:lnTo>
                    <a:lnTo>
                      <a:pt x="683" y="11163"/>
                    </a:lnTo>
                    <a:lnTo>
                      <a:pt x="745" y="11248"/>
                    </a:lnTo>
                    <a:lnTo>
                      <a:pt x="814" y="11324"/>
                    </a:lnTo>
                    <a:lnTo>
                      <a:pt x="883" y="11401"/>
                    </a:lnTo>
                    <a:lnTo>
                      <a:pt x="959" y="11470"/>
                    </a:lnTo>
                    <a:lnTo>
                      <a:pt x="1028" y="11531"/>
                    </a:lnTo>
                    <a:lnTo>
                      <a:pt x="1105" y="11585"/>
                    </a:lnTo>
                    <a:lnTo>
                      <a:pt x="1189" y="11639"/>
                    </a:lnTo>
                    <a:lnTo>
                      <a:pt x="1274" y="11685"/>
                    </a:lnTo>
                    <a:lnTo>
                      <a:pt x="1358" y="11723"/>
                    </a:lnTo>
                    <a:lnTo>
                      <a:pt x="1442" y="11746"/>
                    </a:lnTo>
                    <a:lnTo>
                      <a:pt x="1534" y="11769"/>
                    </a:lnTo>
                    <a:lnTo>
                      <a:pt x="1626" y="11784"/>
                    </a:lnTo>
                    <a:lnTo>
                      <a:pt x="1718" y="11792"/>
                    </a:lnTo>
                    <a:lnTo>
                      <a:pt x="1810" y="11792"/>
                    </a:lnTo>
                    <a:lnTo>
                      <a:pt x="1910" y="11784"/>
                    </a:lnTo>
                    <a:lnTo>
                      <a:pt x="2010" y="11761"/>
                    </a:lnTo>
                    <a:lnTo>
                      <a:pt x="2117" y="11731"/>
                    </a:lnTo>
                    <a:lnTo>
                      <a:pt x="2217" y="11692"/>
                    </a:lnTo>
                    <a:lnTo>
                      <a:pt x="2324" y="11646"/>
                    </a:lnTo>
                    <a:lnTo>
                      <a:pt x="2431" y="11585"/>
                    </a:lnTo>
                    <a:lnTo>
                      <a:pt x="2546" y="11516"/>
                    </a:lnTo>
                    <a:lnTo>
                      <a:pt x="2661" y="11439"/>
                    </a:lnTo>
                    <a:lnTo>
                      <a:pt x="2707" y="11646"/>
                    </a:lnTo>
                    <a:lnTo>
                      <a:pt x="2815" y="12045"/>
                    </a:lnTo>
                    <a:lnTo>
                      <a:pt x="2930" y="12436"/>
                    </a:lnTo>
                    <a:lnTo>
                      <a:pt x="3052" y="12812"/>
                    </a:lnTo>
                    <a:lnTo>
                      <a:pt x="3190" y="13172"/>
                    </a:lnTo>
                    <a:lnTo>
                      <a:pt x="3336" y="13510"/>
                    </a:lnTo>
                    <a:lnTo>
                      <a:pt x="3413" y="13678"/>
                    </a:lnTo>
                    <a:lnTo>
                      <a:pt x="3497" y="13839"/>
                    </a:lnTo>
                    <a:lnTo>
                      <a:pt x="3574" y="13993"/>
                    </a:lnTo>
                    <a:lnTo>
                      <a:pt x="3666" y="14138"/>
                    </a:lnTo>
                    <a:lnTo>
                      <a:pt x="3750" y="14284"/>
                    </a:lnTo>
                    <a:lnTo>
                      <a:pt x="3842" y="14422"/>
                    </a:lnTo>
                    <a:lnTo>
                      <a:pt x="3980" y="14614"/>
                    </a:lnTo>
                    <a:lnTo>
                      <a:pt x="4110" y="14790"/>
                    </a:lnTo>
                    <a:lnTo>
                      <a:pt x="4248" y="14959"/>
                    </a:lnTo>
                    <a:lnTo>
                      <a:pt x="4386" y="15120"/>
                    </a:lnTo>
                    <a:lnTo>
                      <a:pt x="4525" y="15273"/>
                    </a:lnTo>
                    <a:lnTo>
                      <a:pt x="4663" y="15419"/>
                    </a:lnTo>
                    <a:lnTo>
                      <a:pt x="4801" y="15557"/>
                    </a:lnTo>
                    <a:lnTo>
                      <a:pt x="4939" y="15687"/>
                    </a:lnTo>
                    <a:lnTo>
                      <a:pt x="5077" y="15817"/>
                    </a:lnTo>
                    <a:lnTo>
                      <a:pt x="5215" y="15932"/>
                    </a:lnTo>
                    <a:lnTo>
                      <a:pt x="5353" y="16040"/>
                    </a:lnTo>
                    <a:lnTo>
                      <a:pt x="5491" y="16147"/>
                    </a:lnTo>
                    <a:lnTo>
                      <a:pt x="5629" y="16239"/>
                    </a:lnTo>
                    <a:lnTo>
                      <a:pt x="5767" y="16331"/>
                    </a:lnTo>
                    <a:lnTo>
                      <a:pt x="6035" y="16492"/>
                    </a:lnTo>
                    <a:lnTo>
                      <a:pt x="6288" y="16630"/>
                    </a:lnTo>
                    <a:lnTo>
                      <a:pt x="6533" y="16745"/>
                    </a:lnTo>
                    <a:lnTo>
                      <a:pt x="6771" y="16845"/>
                    </a:lnTo>
                    <a:lnTo>
                      <a:pt x="7001" y="16929"/>
                    </a:lnTo>
                    <a:lnTo>
                      <a:pt x="7223" y="16998"/>
                    </a:lnTo>
                    <a:lnTo>
                      <a:pt x="7430" y="17052"/>
                    </a:lnTo>
                    <a:lnTo>
                      <a:pt x="7622" y="17090"/>
                    </a:lnTo>
                    <a:lnTo>
                      <a:pt x="7798" y="17121"/>
                    </a:lnTo>
                    <a:lnTo>
                      <a:pt x="7959" y="17144"/>
                    </a:lnTo>
                    <a:lnTo>
                      <a:pt x="8105" y="17159"/>
                    </a:lnTo>
                    <a:lnTo>
                      <a:pt x="8343" y="17167"/>
                    </a:lnTo>
                    <a:lnTo>
                      <a:pt x="9493" y="17167"/>
                    </a:lnTo>
                    <a:lnTo>
                      <a:pt x="9638" y="17151"/>
                    </a:lnTo>
                    <a:lnTo>
                      <a:pt x="9807" y="17128"/>
                    </a:lnTo>
                    <a:lnTo>
                      <a:pt x="9991" y="17105"/>
                    </a:lnTo>
                    <a:lnTo>
                      <a:pt x="10190" y="17059"/>
                    </a:lnTo>
                    <a:lnTo>
                      <a:pt x="10413" y="17006"/>
                    </a:lnTo>
                    <a:lnTo>
                      <a:pt x="10643" y="16937"/>
                    </a:lnTo>
                    <a:lnTo>
                      <a:pt x="10888" y="16852"/>
                    </a:lnTo>
                    <a:lnTo>
                      <a:pt x="11149" y="16745"/>
                    </a:lnTo>
                    <a:lnTo>
                      <a:pt x="11417" y="16615"/>
                    </a:lnTo>
                    <a:lnTo>
                      <a:pt x="11686" y="16469"/>
                    </a:lnTo>
                    <a:lnTo>
                      <a:pt x="11831" y="16385"/>
                    </a:lnTo>
                    <a:lnTo>
                      <a:pt x="11969" y="16293"/>
                    </a:lnTo>
                    <a:lnTo>
                      <a:pt x="12199" y="16132"/>
                    </a:lnTo>
                    <a:lnTo>
                      <a:pt x="12437" y="15948"/>
                    </a:lnTo>
                    <a:lnTo>
                      <a:pt x="12667" y="15748"/>
                    </a:lnTo>
                    <a:lnTo>
                      <a:pt x="12905" y="15534"/>
                    </a:lnTo>
                    <a:lnTo>
                      <a:pt x="13142" y="15288"/>
                    </a:lnTo>
                    <a:lnTo>
                      <a:pt x="13372" y="15028"/>
                    </a:lnTo>
                    <a:lnTo>
                      <a:pt x="13602" y="14736"/>
                    </a:lnTo>
                    <a:lnTo>
                      <a:pt x="13832" y="14422"/>
                    </a:lnTo>
                    <a:lnTo>
                      <a:pt x="13924" y="14284"/>
                    </a:lnTo>
                    <a:lnTo>
                      <a:pt x="14016" y="14138"/>
                    </a:lnTo>
                    <a:lnTo>
                      <a:pt x="14108" y="13985"/>
                    </a:lnTo>
                    <a:lnTo>
                      <a:pt x="14193" y="13832"/>
                    </a:lnTo>
                    <a:lnTo>
                      <a:pt x="14269" y="13671"/>
                    </a:lnTo>
                    <a:lnTo>
                      <a:pt x="14346" y="13502"/>
                    </a:lnTo>
                    <a:lnTo>
                      <a:pt x="14499" y="13157"/>
                    </a:lnTo>
                    <a:lnTo>
                      <a:pt x="14637" y="12789"/>
                    </a:lnTo>
                    <a:lnTo>
                      <a:pt x="14760" y="12413"/>
                    </a:lnTo>
                    <a:lnTo>
                      <a:pt x="14875" y="12022"/>
                    </a:lnTo>
                    <a:lnTo>
                      <a:pt x="14975" y="11616"/>
                    </a:lnTo>
                    <a:lnTo>
                      <a:pt x="15036" y="11370"/>
                    </a:lnTo>
                    <a:lnTo>
                      <a:pt x="15151" y="11462"/>
                    </a:lnTo>
                    <a:lnTo>
                      <a:pt x="15266" y="11539"/>
                    </a:lnTo>
                    <a:lnTo>
                      <a:pt x="15373" y="11608"/>
                    </a:lnTo>
                    <a:lnTo>
                      <a:pt x="15481" y="11662"/>
                    </a:lnTo>
                    <a:lnTo>
                      <a:pt x="15588" y="11708"/>
                    </a:lnTo>
                    <a:lnTo>
                      <a:pt x="15695" y="11746"/>
                    </a:lnTo>
                    <a:lnTo>
                      <a:pt x="15803" y="11769"/>
                    </a:lnTo>
                    <a:lnTo>
                      <a:pt x="15902" y="11784"/>
                    </a:lnTo>
                    <a:lnTo>
                      <a:pt x="16002" y="11792"/>
                    </a:lnTo>
                    <a:lnTo>
                      <a:pt x="16094" y="11792"/>
                    </a:lnTo>
                    <a:lnTo>
                      <a:pt x="16186" y="11784"/>
                    </a:lnTo>
                    <a:lnTo>
                      <a:pt x="16278" y="11761"/>
                    </a:lnTo>
                    <a:lnTo>
                      <a:pt x="16370" y="11738"/>
                    </a:lnTo>
                    <a:lnTo>
                      <a:pt x="16454" y="11700"/>
                    </a:lnTo>
                    <a:lnTo>
                      <a:pt x="16539" y="11662"/>
                    </a:lnTo>
                    <a:lnTo>
                      <a:pt x="16623" y="11616"/>
                    </a:lnTo>
                    <a:lnTo>
                      <a:pt x="16700" y="11562"/>
                    </a:lnTo>
                    <a:lnTo>
                      <a:pt x="16776" y="11501"/>
                    </a:lnTo>
                    <a:lnTo>
                      <a:pt x="16853" y="11432"/>
                    </a:lnTo>
                    <a:lnTo>
                      <a:pt x="16930" y="11363"/>
                    </a:lnTo>
                    <a:lnTo>
                      <a:pt x="16999" y="11286"/>
                    </a:lnTo>
                    <a:lnTo>
                      <a:pt x="17060" y="11202"/>
                    </a:lnTo>
                    <a:lnTo>
                      <a:pt x="17129" y="11117"/>
                    </a:lnTo>
                    <a:lnTo>
                      <a:pt x="17191" y="11025"/>
                    </a:lnTo>
                    <a:lnTo>
                      <a:pt x="17298" y="10826"/>
                    </a:lnTo>
                    <a:lnTo>
                      <a:pt x="17405" y="10619"/>
                    </a:lnTo>
                    <a:lnTo>
                      <a:pt x="17490" y="10397"/>
                    </a:lnTo>
                    <a:lnTo>
                      <a:pt x="17574" y="10174"/>
                    </a:lnTo>
                    <a:lnTo>
                      <a:pt x="17635" y="9937"/>
                    </a:lnTo>
                    <a:lnTo>
                      <a:pt x="17689" y="9699"/>
                    </a:lnTo>
                    <a:lnTo>
                      <a:pt x="17735" y="9461"/>
                    </a:lnTo>
                    <a:lnTo>
                      <a:pt x="17758" y="9224"/>
                    </a:lnTo>
                    <a:lnTo>
                      <a:pt x="17773" y="8986"/>
                    </a:lnTo>
                    <a:lnTo>
                      <a:pt x="17773" y="8764"/>
                    </a:lnTo>
                    <a:lnTo>
                      <a:pt x="17758" y="8541"/>
                    </a:lnTo>
                    <a:lnTo>
                      <a:pt x="17727" y="8334"/>
                    </a:lnTo>
                    <a:lnTo>
                      <a:pt x="17689" y="8143"/>
                    </a:lnTo>
                    <a:lnTo>
                      <a:pt x="17658" y="8051"/>
                    </a:lnTo>
                    <a:lnTo>
                      <a:pt x="17628" y="7966"/>
                    </a:lnTo>
                    <a:lnTo>
                      <a:pt x="17597" y="7890"/>
                    </a:lnTo>
                    <a:lnTo>
                      <a:pt x="17559" y="7813"/>
                    </a:lnTo>
                    <a:lnTo>
                      <a:pt x="17513" y="7744"/>
                    </a:lnTo>
                    <a:lnTo>
                      <a:pt x="17467" y="7675"/>
                    </a:lnTo>
                    <a:lnTo>
                      <a:pt x="17421" y="7614"/>
                    </a:lnTo>
                    <a:lnTo>
                      <a:pt x="17367" y="7568"/>
                    </a:lnTo>
                    <a:lnTo>
                      <a:pt x="17306" y="7522"/>
                    </a:lnTo>
                    <a:lnTo>
                      <a:pt x="17244" y="7483"/>
                    </a:lnTo>
                    <a:lnTo>
                      <a:pt x="17175" y="7445"/>
                    </a:lnTo>
                    <a:lnTo>
                      <a:pt x="17106" y="7422"/>
                    </a:lnTo>
                    <a:lnTo>
                      <a:pt x="17037" y="7407"/>
                    </a:lnTo>
                    <a:lnTo>
                      <a:pt x="16953" y="7399"/>
                    </a:lnTo>
                    <a:lnTo>
                      <a:pt x="16684" y="7399"/>
                    </a:lnTo>
                    <a:lnTo>
                      <a:pt x="16562" y="7407"/>
                    </a:lnTo>
                    <a:lnTo>
                      <a:pt x="16439" y="7414"/>
                    </a:lnTo>
                    <a:lnTo>
                      <a:pt x="16332" y="7430"/>
                    </a:lnTo>
                    <a:lnTo>
                      <a:pt x="16224" y="7445"/>
                    </a:lnTo>
                    <a:lnTo>
                      <a:pt x="16125" y="7468"/>
                    </a:lnTo>
                    <a:lnTo>
                      <a:pt x="16040" y="7491"/>
                    </a:lnTo>
                    <a:lnTo>
                      <a:pt x="15948" y="7522"/>
                    </a:lnTo>
                    <a:lnTo>
                      <a:pt x="15872" y="7552"/>
                    </a:lnTo>
                    <a:lnTo>
                      <a:pt x="15734" y="7621"/>
                    </a:lnTo>
                    <a:lnTo>
                      <a:pt x="15611" y="7698"/>
                    </a:lnTo>
                    <a:lnTo>
                      <a:pt x="15511" y="7782"/>
                    </a:lnTo>
                    <a:lnTo>
                      <a:pt x="15527" y="7368"/>
                    </a:lnTo>
                    <a:lnTo>
                      <a:pt x="15542" y="6954"/>
                    </a:lnTo>
                    <a:lnTo>
                      <a:pt x="15557" y="6548"/>
                    </a:lnTo>
                    <a:lnTo>
                      <a:pt x="15557" y="6157"/>
                    </a:lnTo>
                    <a:lnTo>
                      <a:pt x="15557" y="5781"/>
                    </a:lnTo>
                    <a:lnTo>
                      <a:pt x="15550" y="5413"/>
                    </a:lnTo>
                    <a:lnTo>
                      <a:pt x="15534" y="5060"/>
                    </a:lnTo>
                    <a:lnTo>
                      <a:pt x="15519" y="4723"/>
                    </a:lnTo>
                    <a:lnTo>
                      <a:pt x="15504" y="4409"/>
                    </a:lnTo>
                    <a:lnTo>
                      <a:pt x="15481" y="4110"/>
                    </a:lnTo>
                    <a:lnTo>
                      <a:pt x="15450" y="3834"/>
                    </a:lnTo>
                    <a:lnTo>
                      <a:pt x="15419" y="3581"/>
                    </a:lnTo>
                    <a:lnTo>
                      <a:pt x="15389" y="3351"/>
                    </a:lnTo>
                    <a:lnTo>
                      <a:pt x="15358" y="3151"/>
                    </a:lnTo>
                    <a:lnTo>
                      <a:pt x="15320" y="2983"/>
                    </a:lnTo>
                    <a:lnTo>
                      <a:pt x="15289" y="2837"/>
                    </a:lnTo>
                    <a:lnTo>
                      <a:pt x="15243" y="2722"/>
                    </a:lnTo>
                    <a:lnTo>
                      <a:pt x="15189" y="2599"/>
                    </a:lnTo>
                    <a:lnTo>
                      <a:pt x="15120" y="2477"/>
                    </a:lnTo>
                    <a:lnTo>
                      <a:pt x="15036" y="2354"/>
                    </a:lnTo>
                    <a:lnTo>
                      <a:pt x="14936" y="2231"/>
                    </a:lnTo>
                    <a:lnTo>
                      <a:pt x="14829" y="2109"/>
                    </a:lnTo>
                    <a:lnTo>
                      <a:pt x="14706" y="1994"/>
                    </a:lnTo>
                    <a:lnTo>
                      <a:pt x="14568" y="1871"/>
                    </a:lnTo>
                    <a:lnTo>
                      <a:pt x="14423" y="1748"/>
                    </a:lnTo>
                    <a:lnTo>
                      <a:pt x="14269" y="1626"/>
                    </a:lnTo>
                    <a:lnTo>
                      <a:pt x="14101" y="1511"/>
                    </a:lnTo>
                    <a:lnTo>
                      <a:pt x="13917" y="1388"/>
                    </a:lnTo>
                    <a:lnTo>
                      <a:pt x="13733" y="1273"/>
                    </a:lnTo>
                    <a:lnTo>
                      <a:pt x="13533" y="1166"/>
                    </a:lnTo>
                    <a:lnTo>
                      <a:pt x="13326" y="1058"/>
                    </a:lnTo>
                    <a:lnTo>
                      <a:pt x="13112" y="951"/>
                    </a:lnTo>
                    <a:lnTo>
                      <a:pt x="12889" y="851"/>
                    </a:lnTo>
                    <a:lnTo>
                      <a:pt x="12659" y="752"/>
                    </a:lnTo>
                    <a:lnTo>
                      <a:pt x="12422" y="659"/>
                    </a:lnTo>
                    <a:lnTo>
                      <a:pt x="12176" y="567"/>
                    </a:lnTo>
                    <a:lnTo>
                      <a:pt x="11923" y="483"/>
                    </a:lnTo>
                    <a:lnTo>
                      <a:pt x="11663" y="406"/>
                    </a:lnTo>
                    <a:lnTo>
                      <a:pt x="11402" y="330"/>
                    </a:lnTo>
                    <a:lnTo>
                      <a:pt x="11134" y="268"/>
                    </a:lnTo>
                    <a:lnTo>
                      <a:pt x="10858" y="207"/>
                    </a:lnTo>
                    <a:lnTo>
                      <a:pt x="10581" y="153"/>
                    </a:lnTo>
                    <a:lnTo>
                      <a:pt x="10298" y="107"/>
                    </a:lnTo>
                    <a:lnTo>
                      <a:pt x="10006" y="69"/>
                    </a:lnTo>
                    <a:lnTo>
                      <a:pt x="9723" y="38"/>
                    </a:lnTo>
                    <a:lnTo>
                      <a:pt x="9431" y="23"/>
                    </a:lnTo>
                    <a:lnTo>
                      <a:pt x="9132" y="8"/>
                    </a:lnTo>
                    <a:lnTo>
                      <a:pt x="8841" y="0"/>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55;p36">
                <a:extLst>
                  <a:ext uri="{FF2B5EF4-FFF2-40B4-BE49-F238E27FC236}">
                    <a16:creationId xmlns:a16="http://schemas.microsoft.com/office/drawing/2014/main" id="{F4E60F0A-5639-766F-A30B-4D7EC429C598}"/>
                  </a:ext>
                </a:extLst>
              </p:cNvPr>
              <p:cNvSpPr/>
              <p:nvPr/>
            </p:nvSpPr>
            <p:spPr>
              <a:xfrm>
                <a:off x="4414800" y="646200"/>
                <a:ext cx="47200" cy="52925"/>
              </a:xfrm>
              <a:custGeom>
                <a:avLst/>
                <a:gdLst/>
                <a:ahLst/>
                <a:cxnLst/>
                <a:rect l="l" t="t" r="r" b="b"/>
                <a:pathLst>
                  <a:path w="1888" h="2117" extrusionOk="0">
                    <a:moveTo>
                      <a:pt x="576" y="0"/>
                    </a:moveTo>
                    <a:lnTo>
                      <a:pt x="499" y="16"/>
                    </a:lnTo>
                    <a:lnTo>
                      <a:pt x="415" y="39"/>
                    </a:lnTo>
                    <a:lnTo>
                      <a:pt x="338" y="69"/>
                    </a:lnTo>
                    <a:lnTo>
                      <a:pt x="269" y="108"/>
                    </a:lnTo>
                    <a:lnTo>
                      <a:pt x="208" y="161"/>
                    </a:lnTo>
                    <a:lnTo>
                      <a:pt x="147" y="223"/>
                    </a:lnTo>
                    <a:lnTo>
                      <a:pt x="101" y="292"/>
                    </a:lnTo>
                    <a:lnTo>
                      <a:pt x="62" y="361"/>
                    </a:lnTo>
                    <a:lnTo>
                      <a:pt x="39" y="437"/>
                    </a:lnTo>
                    <a:lnTo>
                      <a:pt x="16" y="514"/>
                    </a:lnTo>
                    <a:lnTo>
                      <a:pt x="9" y="591"/>
                    </a:lnTo>
                    <a:lnTo>
                      <a:pt x="1" y="660"/>
                    </a:lnTo>
                    <a:lnTo>
                      <a:pt x="9" y="736"/>
                    </a:lnTo>
                    <a:lnTo>
                      <a:pt x="24" y="874"/>
                    </a:lnTo>
                    <a:lnTo>
                      <a:pt x="47" y="1012"/>
                    </a:lnTo>
                    <a:lnTo>
                      <a:pt x="85" y="1143"/>
                    </a:lnTo>
                    <a:lnTo>
                      <a:pt x="131" y="1273"/>
                    </a:lnTo>
                    <a:lnTo>
                      <a:pt x="154" y="1342"/>
                    </a:lnTo>
                    <a:lnTo>
                      <a:pt x="185" y="1403"/>
                    </a:lnTo>
                    <a:lnTo>
                      <a:pt x="223" y="1457"/>
                    </a:lnTo>
                    <a:lnTo>
                      <a:pt x="262" y="1511"/>
                    </a:lnTo>
                    <a:lnTo>
                      <a:pt x="223" y="1388"/>
                    </a:lnTo>
                    <a:lnTo>
                      <a:pt x="193" y="1258"/>
                    </a:lnTo>
                    <a:lnTo>
                      <a:pt x="177" y="1127"/>
                    </a:lnTo>
                    <a:lnTo>
                      <a:pt x="170" y="997"/>
                    </a:lnTo>
                    <a:lnTo>
                      <a:pt x="170" y="867"/>
                    </a:lnTo>
                    <a:lnTo>
                      <a:pt x="177" y="736"/>
                    </a:lnTo>
                    <a:lnTo>
                      <a:pt x="193" y="614"/>
                    </a:lnTo>
                    <a:lnTo>
                      <a:pt x="208" y="560"/>
                    </a:lnTo>
                    <a:lnTo>
                      <a:pt x="231" y="506"/>
                    </a:lnTo>
                    <a:lnTo>
                      <a:pt x="254" y="453"/>
                    </a:lnTo>
                    <a:lnTo>
                      <a:pt x="285" y="407"/>
                    </a:lnTo>
                    <a:lnTo>
                      <a:pt x="315" y="368"/>
                    </a:lnTo>
                    <a:lnTo>
                      <a:pt x="354" y="338"/>
                    </a:lnTo>
                    <a:lnTo>
                      <a:pt x="400" y="307"/>
                    </a:lnTo>
                    <a:lnTo>
                      <a:pt x="446" y="284"/>
                    </a:lnTo>
                    <a:lnTo>
                      <a:pt x="492" y="269"/>
                    </a:lnTo>
                    <a:lnTo>
                      <a:pt x="545" y="261"/>
                    </a:lnTo>
                    <a:lnTo>
                      <a:pt x="591" y="253"/>
                    </a:lnTo>
                    <a:lnTo>
                      <a:pt x="645" y="253"/>
                    </a:lnTo>
                    <a:lnTo>
                      <a:pt x="706" y="261"/>
                    </a:lnTo>
                    <a:lnTo>
                      <a:pt x="760" y="269"/>
                    </a:lnTo>
                    <a:lnTo>
                      <a:pt x="814" y="284"/>
                    </a:lnTo>
                    <a:lnTo>
                      <a:pt x="867" y="307"/>
                    </a:lnTo>
                    <a:lnTo>
                      <a:pt x="913" y="330"/>
                    </a:lnTo>
                    <a:lnTo>
                      <a:pt x="967" y="361"/>
                    </a:lnTo>
                    <a:lnTo>
                      <a:pt x="1067" y="430"/>
                    </a:lnTo>
                    <a:lnTo>
                      <a:pt x="1159" y="506"/>
                    </a:lnTo>
                    <a:lnTo>
                      <a:pt x="1251" y="591"/>
                    </a:lnTo>
                    <a:lnTo>
                      <a:pt x="1343" y="683"/>
                    </a:lnTo>
                    <a:lnTo>
                      <a:pt x="1419" y="775"/>
                    </a:lnTo>
                    <a:lnTo>
                      <a:pt x="1496" y="882"/>
                    </a:lnTo>
                    <a:lnTo>
                      <a:pt x="1565" y="989"/>
                    </a:lnTo>
                    <a:lnTo>
                      <a:pt x="1619" y="1097"/>
                    </a:lnTo>
                    <a:lnTo>
                      <a:pt x="1665" y="1212"/>
                    </a:lnTo>
                    <a:lnTo>
                      <a:pt x="1703" y="1334"/>
                    </a:lnTo>
                    <a:lnTo>
                      <a:pt x="1734" y="1457"/>
                    </a:lnTo>
                    <a:lnTo>
                      <a:pt x="1757" y="1587"/>
                    </a:lnTo>
                    <a:lnTo>
                      <a:pt x="1795" y="1848"/>
                    </a:lnTo>
                    <a:lnTo>
                      <a:pt x="1826" y="2116"/>
                    </a:lnTo>
                    <a:lnTo>
                      <a:pt x="1864" y="1848"/>
                    </a:lnTo>
                    <a:lnTo>
                      <a:pt x="1879" y="1710"/>
                    </a:lnTo>
                    <a:lnTo>
                      <a:pt x="1887" y="1580"/>
                    </a:lnTo>
                    <a:lnTo>
                      <a:pt x="1887" y="1442"/>
                    </a:lnTo>
                    <a:lnTo>
                      <a:pt x="1872" y="1296"/>
                    </a:lnTo>
                    <a:lnTo>
                      <a:pt x="1849" y="1158"/>
                    </a:lnTo>
                    <a:lnTo>
                      <a:pt x="1810" y="1020"/>
                    </a:lnTo>
                    <a:lnTo>
                      <a:pt x="1757" y="882"/>
                    </a:lnTo>
                    <a:lnTo>
                      <a:pt x="1688" y="759"/>
                    </a:lnTo>
                    <a:lnTo>
                      <a:pt x="1619" y="637"/>
                    </a:lnTo>
                    <a:lnTo>
                      <a:pt x="1527" y="522"/>
                    </a:lnTo>
                    <a:lnTo>
                      <a:pt x="1435" y="414"/>
                    </a:lnTo>
                    <a:lnTo>
                      <a:pt x="1335" y="315"/>
                    </a:lnTo>
                    <a:lnTo>
                      <a:pt x="1220" y="223"/>
                    </a:lnTo>
                    <a:lnTo>
                      <a:pt x="1097" y="138"/>
                    </a:lnTo>
                    <a:lnTo>
                      <a:pt x="1036" y="100"/>
                    </a:lnTo>
                    <a:lnTo>
                      <a:pt x="967" y="69"/>
                    </a:lnTo>
                    <a:lnTo>
                      <a:pt x="890" y="39"/>
                    </a:lnTo>
                    <a:lnTo>
                      <a:pt x="814" y="23"/>
                    </a:lnTo>
                    <a:lnTo>
                      <a:pt x="737" y="8"/>
                    </a:lnTo>
                    <a:lnTo>
                      <a:pt x="66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56;p36">
                <a:extLst>
                  <a:ext uri="{FF2B5EF4-FFF2-40B4-BE49-F238E27FC236}">
                    <a16:creationId xmlns:a16="http://schemas.microsoft.com/office/drawing/2014/main" id="{1D168900-7E39-2919-9B7B-848A68C386E9}"/>
                  </a:ext>
                </a:extLst>
              </p:cNvPr>
              <p:cNvSpPr/>
              <p:nvPr/>
            </p:nvSpPr>
            <p:spPr>
              <a:xfrm>
                <a:off x="4433400" y="663075"/>
                <a:ext cx="18625" cy="38725"/>
              </a:xfrm>
              <a:custGeom>
                <a:avLst/>
                <a:gdLst/>
                <a:ahLst/>
                <a:cxnLst/>
                <a:rect l="l" t="t" r="r" b="b"/>
                <a:pathLst>
                  <a:path w="745" h="1549" extrusionOk="0">
                    <a:moveTo>
                      <a:pt x="484" y="0"/>
                    </a:moveTo>
                    <a:lnTo>
                      <a:pt x="415" y="15"/>
                    </a:lnTo>
                    <a:lnTo>
                      <a:pt x="346" y="46"/>
                    </a:lnTo>
                    <a:lnTo>
                      <a:pt x="284" y="77"/>
                    </a:lnTo>
                    <a:lnTo>
                      <a:pt x="231" y="123"/>
                    </a:lnTo>
                    <a:lnTo>
                      <a:pt x="177" y="176"/>
                    </a:lnTo>
                    <a:lnTo>
                      <a:pt x="131" y="238"/>
                    </a:lnTo>
                    <a:lnTo>
                      <a:pt x="93" y="299"/>
                    </a:lnTo>
                    <a:lnTo>
                      <a:pt x="62" y="360"/>
                    </a:lnTo>
                    <a:lnTo>
                      <a:pt x="39" y="429"/>
                    </a:lnTo>
                    <a:lnTo>
                      <a:pt x="24" y="498"/>
                    </a:lnTo>
                    <a:lnTo>
                      <a:pt x="8" y="567"/>
                    </a:lnTo>
                    <a:lnTo>
                      <a:pt x="1" y="629"/>
                    </a:lnTo>
                    <a:lnTo>
                      <a:pt x="1" y="767"/>
                    </a:lnTo>
                    <a:lnTo>
                      <a:pt x="16" y="897"/>
                    </a:lnTo>
                    <a:lnTo>
                      <a:pt x="39" y="1027"/>
                    </a:lnTo>
                    <a:lnTo>
                      <a:pt x="77" y="1150"/>
                    </a:lnTo>
                    <a:lnTo>
                      <a:pt x="108" y="1211"/>
                    </a:lnTo>
                    <a:lnTo>
                      <a:pt x="139" y="1273"/>
                    </a:lnTo>
                    <a:lnTo>
                      <a:pt x="169" y="1326"/>
                    </a:lnTo>
                    <a:lnTo>
                      <a:pt x="215" y="1380"/>
                    </a:lnTo>
                    <a:lnTo>
                      <a:pt x="254" y="1434"/>
                    </a:lnTo>
                    <a:lnTo>
                      <a:pt x="307" y="1472"/>
                    </a:lnTo>
                    <a:lnTo>
                      <a:pt x="361" y="1510"/>
                    </a:lnTo>
                    <a:lnTo>
                      <a:pt x="415" y="1549"/>
                    </a:lnTo>
                    <a:lnTo>
                      <a:pt x="361" y="1434"/>
                    </a:lnTo>
                    <a:lnTo>
                      <a:pt x="323" y="1319"/>
                    </a:lnTo>
                    <a:lnTo>
                      <a:pt x="300" y="1211"/>
                    </a:lnTo>
                    <a:lnTo>
                      <a:pt x="277" y="1096"/>
                    </a:lnTo>
                    <a:lnTo>
                      <a:pt x="269" y="989"/>
                    </a:lnTo>
                    <a:lnTo>
                      <a:pt x="261" y="874"/>
                    </a:lnTo>
                    <a:lnTo>
                      <a:pt x="261" y="759"/>
                    </a:lnTo>
                    <a:lnTo>
                      <a:pt x="261" y="652"/>
                    </a:lnTo>
                    <a:lnTo>
                      <a:pt x="277" y="544"/>
                    </a:lnTo>
                    <a:lnTo>
                      <a:pt x="300" y="445"/>
                    </a:lnTo>
                    <a:lnTo>
                      <a:pt x="330" y="353"/>
                    </a:lnTo>
                    <a:lnTo>
                      <a:pt x="376" y="268"/>
                    </a:lnTo>
                    <a:lnTo>
                      <a:pt x="445" y="192"/>
                    </a:lnTo>
                    <a:lnTo>
                      <a:pt x="484" y="153"/>
                    </a:lnTo>
                    <a:lnTo>
                      <a:pt x="530" y="123"/>
                    </a:lnTo>
                    <a:lnTo>
                      <a:pt x="576" y="100"/>
                    </a:lnTo>
                    <a:lnTo>
                      <a:pt x="629" y="77"/>
                    </a:lnTo>
                    <a:lnTo>
                      <a:pt x="683" y="69"/>
                    </a:lnTo>
                    <a:lnTo>
                      <a:pt x="744" y="61"/>
                    </a:lnTo>
                    <a:lnTo>
                      <a:pt x="691" y="31"/>
                    </a:lnTo>
                    <a:lnTo>
                      <a:pt x="622" y="8"/>
                    </a:lnTo>
                    <a:lnTo>
                      <a:pt x="55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57;p36">
                <a:extLst>
                  <a:ext uri="{FF2B5EF4-FFF2-40B4-BE49-F238E27FC236}">
                    <a16:creationId xmlns:a16="http://schemas.microsoft.com/office/drawing/2014/main" id="{1D422DDC-1BB0-6FBC-2D81-2B2C0422307D}"/>
                  </a:ext>
                </a:extLst>
              </p:cNvPr>
              <p:cNvSpPr/>
              <p:nvPr/>
            </p:nvSpPr>
            <p:spPr>
              <a:xfrm>
                <a:off x="4782075" y="646200"/>
                <a:ext cx="47175" cy="52925"/>
              </a:xfrm>
              <a:custGeom>
                <a:avLst/>
                <a:gdLst/>
                <a:ahLst/>
                <a:cxnLst/>
                <a:rect l="l" t="t" r="r" b="b"/>
                <a:pathLst>
                  <a:path w="1887" h="2117" extrusionOk="0">
                    <a:moveTo>
                      <a:pt x="1234" y="0"/>
                    </a:moveTo>
                    <a:lnTo>
                      <a:pt x="1150" y="8"/>
                    </a:lnTo>
                    <a:lnTo>
                      <a:pt x="1073" y="23"/>
                    </a:lnTo>
                    <a:lnTo>
                      <a:pt x="997" y="39"/>
                    </a:lnTo>
                    <a:lnTo>
                      <a:pt x="928" y="69"/>
                    </a:lnTo>
                    <a:lnTo>
                      <a:pt x="851" y="100"/>
                    </a:lnTo>
                    <a:lnTo>
                      <a:pt x="790" y="138"/>
                    </a:lnTo>
                    <a:lnTo>
                      <a:pt x="667" y="223"/>
                    </a:lnTo>
                    <a:lnTo>
                      <a:pt x="560" y="315"/>
                    </a:lnTo>
                    <a:lnTo>
                      <a:pt x="452" y="414"/>
                    </a:lnTo>
                    <a:lnTo>
                      <a:pt x="360" y="522"/>
                    </a:lnTo>
                    <a:lnTo>
                      <a:pt x="276" y="637"/>
                    </a:lnTo>
                    <a:lnTo>
                      <a:pt x="199" y="759"/>
                    </a:lnTo>
                    <a:lnTo>
                      <a:pt x="130" y="882"/>
                    </a:lnTo>
                    <a:lnTo>
                      <a:pt x="77" y="1020"/>
                    </a:lnTo>
                    <a:lnTo>
                      <a:pt x="38" y="1158"/>
                    </a:lnTo>
                    <a:lnTo>
                      <a:pt x="15" y="1296"/>
                    </a:lnTo>
                    <a:lnTo>
                      <a:pt x="8" y="1442"/>
                    </a:lnTo>
                    <a:lnTo>
                      <a:pt x="0" y="1580"/>
                    </a:lnTo>
                    <a:lnTo>
                      <a:pt x="8" y="1710"/>
                    </a:lnTo>
                    <a:lnTo>
                      <a:pt x="23" y="1848"/>
                    </a:lnTo>
                    <a:lnTo>
                      <a:pt x="61" y="2116"/>
                    </a:lnTo>
                    <a:lnTo>
                      <a:pt x="92" y="1848"/>
                    </a:lnTo>
                    <a:lnTo>
                      <a:pt x="130" y="1587"/>
                    </a:lnTo>
                    <a:lnTo>
                      <a:pt x="153" y="1457"/>
                    </a:lnTo>
                    <a:lnTo>
                      <a:pt x="184" y="1334"/>
                    </a:lnTo>
                    <a:lnTo>
                      <a:pt x="222" y="1212"/>
                    </a:lnTo>
                    <a:lnTo>
                      <a:pt x="268" y="1097"/>
                    </a:lnTo>
                    <a:lnTo>
                      <a:pt x="330" y="989"/>
                    </a:lnTo>
                    <a:lnTo>
                      <a:pt x="391" y="882"/>
                    </a:lnTo>
                    <a:lnTo>
                      <a:pt x="468" y="775"/>
                    </a:lnTo>
                    <a:lnTo>
                      <a:pt x="544" y="683"/>
                    </a:lnTo>
                    <a:lnTo>
                      <a:pt x="636" y="591"/>
                    </a:lnTo>
                    <a:lnTo>
                      <a:pt x="728" y="506"/>
                    </a:lnTo>
                    <a:lnTo>
                      <a:pt x="828" y="430"/>
                    </a:lnTo>
                    <a:lnTo>
                      <a:pt x="920" y="361"/>
                    </a:lnTo>
                    <a:lnTo>
                      <a:pt x="974" y="330"/>
                    </a:lnTo>
                    <a:lnTo>
                      <a:pt x="1027" y="307"/>
                    </a:lnTo>
                    <a:lnTo>
                      <a:pt x="1081" y="284"/>
                    </a:lnTo>
                    <a:lnTo>
                      <a:pt x="1135" y="269"/>
                    </a:lnTo>
                    <a:lnTo>
                      <a:pt x="1188" y="261"/>
                    </a:lnTo>
                    <a:lnTo>
                      <a:pt x="1242" y="253"/>
                    </a:lnTo>
                    <a:lnTo>
                      <a:pt x="1296" y="253"/>
                    </a:lnTo>
                    <a:lnTo>
                      <a:pt x="1349" y="261"/>
                    </a:lnTo>
                    <a:lnTo>
                      <a:pt x="1395" y="269"/>
                    </a:lnTo>
                    <a:lnTo>
                      <a:pt x="1449" y="284"/>
                    </a:lnTo>
                    <a:lnTo>
                      <a:pt x="1495" y="307"/>
                    </a:lnTo>
                    <a:lnTo>
                      <a:pt x="1533" y="338"/>
                    </a:lnTo>
                    <a:lnTo>
                      <a:pt x="1572" y="368"/>
                    </a:lnTo>
                    <a:lnTo>
                      <a:pt x="1610" y="407"/>
                    </a:lnTo>
                    <a:lnTo>
                      <a:pt x="1633" y="453"/>
                    </a:lnTo>
                    <a:lnTo>
                      <a:pt x="1656" y="506"/>
                    </a:lnTo>
                    <a:lnTo>
                      <a:pt x="1679" y="560"/>
                    </a:lnTo>
                    <a:lnTo>
                      <a:pt x="1694" y="614"/>
                    </a:lnTo>
                    <a:lnTo>
                      <a:pt x="1710" y="736"/>
                    </a:lnTo>
                    <a:lnTo>
                      <a:pt x="1718" y="867"/>
                    </a:lnTo>
                    <a:lnTo>
                      <a:pt x="1718" y="997"/>
                    </a:lnTo>
                    <a:lnTo>
                      <a:pt x="1710" y="1127"/>
                    </a:lnTo>
                    <a:lnTo>
                      <a:pt x="1694" y="1258"/>
                    </a:lnTo>
                    <a:lnTo>
                      <a:pt x="1664" y="1388"/>
                    </a:lnTo>
                    <a:lnTo>
                      <a:pt x="1625" y="1511"/>
                    </a:lnTo>
                    <a:lnTo>
                      <a:pt x="1671" y="1457"/>
                    </a:lnTo>
                    <a:lnTo>
                      <a:pt x="1702" y="1403"/>
                    </a:lnTo>
                    <a:lnTo>
                      <a:pt x="1733" y="1342"/>
                    </a:lnTo>
                    <a:lnTo>
                      <a:pt x="1764" y="1273"/>
                    </a:lnTo>
                    <a:lnTo>
                      <a:pt x="1802" y="1143"/>
                    </a:lnTo>
                    <a:lnTo>
                      <a:pt x="1840" y="1012"/>
                    </a:lnTo>
                    <a:lnTo>
                      <a:pt x="1871" y="874"/>
                    </a:lnTo>
                    <a:lnTo>
                      <a:pt x="1886" y="736"/>
                    </a:lnTo>
                    <a:lnTo>
                      <a:pt x="1886" y="660"/>
                    </a:lnTo>
                    <a:lnTo>
                      <a:pt x="1879" y="591"/>
                    </a:lnTo>
                    <a:lnTo>
                      <a:pt x="1871" y="514"/>
                    </a:lnTo>
                    <a:lnTo>
                      <a:pt x="1848" y="437"/>
                    </a:lnTo>
                    <a:lnTo>
                      <a:pt x="1825" y="361"/>
                    </a:lnTo>
                    <a:lnTo>
                      <a:pt x="1787" y="292"/>
                    </a:lnTo>
                    <a:lnTo>
                      <a:pt x="1741" y="223"/>
                    </a:lnTo>
                    <a:lnTo>
                      <a:pt x="1687" y="161"/>
                    </a:lnTo>
                    <a:lnTo>
                      <a:pt x="1618" y="108"/>
                    </a:lnTo>
                    <a:lnTo>
                      <a:pt x="1549" y="69"/>
                    </a:lnTo>
                    <a:lnTo>
                      <a:pt x="1472" y="39"/>
                    </a:lnTo>
                    <a:lnTo>
                      <a:pt x="1388" y="16"/>
                    </a:lnTo>
                    <a:lnTo>
                      <a:pt x="131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58;p36">
                <a:extLst>
                  <a:ext uri="{FF2B5EF4-FFF2-40B4-BE49-F238E27FC236}">
                    <a16:creationId xmlns:a16="http://schemas.microsoft.com/office/drawing/2014/main" id="{3A29E808-AF5B-162E-9AF5-31285B7994A8}"/>
                  </a:ext>
                </a:extLst>
              </p:cNvPr>
              <p:cNvSpPr/>
              <p:nvPr/>
            </p:nvSpPr>
            <p:spPr>
              <a:xfrm>
                <a:off x="4792025" y="663075"/>
                <a:ext cx="18625" cy="38725"/>
              </a:xfrm>
              <a:custGeom>
                <a:avLst/>
                <a:gdLst/>
                <a:ahLst/>
                <a:cxnLst/>
                <a:rect l="l" t="t" r="r" b="b"/>
                <a:pathLst>
                  <a:path w="745" h="1549" extrusionOk="0">
                    <a:moveTo>
                      <a:pt x="192" y="0"/>
                    </a:moveTo>
                    <a:lnTo>
                      <a:pt x="123" y="8"/>
                    </a:lnTo>
                    <a:lnTo>
                      <a:pt x="62" y="31"/>
                    </a:lnTo>
                    <a:lnTo>
                      <a:pt x="1" y="61"/>
                    </a:lnTo>
                    <a:lnTo>
                      <a:pt x="62" y="69"/>
                    </a:lnTo>
                    <a:lnTo>
                      <a:pt x="123" y="77"/>
                    </a:lnTo>
                    <a:lnTo>
                      <a:pt x="169" y="100"/>
                    </a:lnTo>
                    <a:lnTo>
                      <a:pt x="223" y="123"/>
                    </a:lnTo>
                    <a:lnTo>
                      <a:pt x="261" y="153"/>
                    </a:lnTo>
                    <a:lnTo>
                      <a:pt x="300" y="192"/>
                    </a:lnTo>
                    <a:lnTo>
                      <a:pt x="369" y="268"/>
                    </a:lnTo>
                    <a:lnTo>
                      <a:pt x="415" y="353"/>
                    </a:lnTo>
                    <a:lnTo>
                      <a:pt x="445" y="445"/>
                    </a:lnTo>
                    <a:lnTo>
                      <a:pt x="468" y="544"/>
                    </a:lnTo>
                    <a:lnTo>
                      <a:pt x="484" y="652"/>
                    </a:lnTo>
                    <a:lnTo>
                      <a:pt x="491" y="759"/>
                    </a:lnTo>
                    <a:lnTo>
                      <a:pt x="491" y="874"/>
                    </a:lnTo>
                    <a:lnTo>
                      <a:pt x="484" y="989"/>
                    </a:lnTo>
                    <a:lnTo>
                      <a:pt x="468" y="1096"/>
                    </a:lnTo>
                    <a:lnTo>
                      <a:pt x="453" y="1211"/>
                    </a:lnTo>
                    <a:lnTo>
                      <a:pt x="422" y="1319"/>
                    </a:lnTo>
                    <a:lnTo>
                      <a:pt x="384" y="1434"/>
                    </a:lnTo>
                    <a:lnTo>
                      <a:pt x="330" y="1549"/>
                    </a:lnTo>
                    <a:lnTo>
                      <a:pt x="392" y="1510"/>
                    </a:lnTo>
                    <a:lnTo>
                      <a:pt x="438" y="1472"/>
                    </a:lnTo>
                    <a:lnTo>
                      <a:pt x="491" y="1434"/>
                    </a:lnTo>
                    <a:lnTo>
                      <a:pt x="537" y="1380"/>
                    </a:lnTo>
                    <a:lnTo>
                      <a:pt x="576" y="1326"/>
                    </a:lnTo>
                    <a:lnTo>
                      <a:pt x="614" y="1273"/>
                    </a:lnTo>
                    <a:lnTo>
                      <a:pt x="645" y="1211"/>
                    </a:lnTo>
                    <a:lnTo>
                      <a:pt x="668" y="1150"/>
                    </a:lnTo>
                    <a:lnTo>
                      <a:pt x="706" y="1027"/>
                    </a:lnTo>
                    <a:lnTo>
                      <a:pt x="737" y="897"/>
                    </a:lnTo>
                    <a:lnTo>
                      <a:pt x="744" y="767"/>
                    </a:lnTo>
                    <a:lnTo>
                      <a:pt x="744" y="629"/>
                    </a:lnTo>
                    <a:lnTo>
                      <a:pt x="737" y="567"/>
                    </a:lnTo>
                    <a:lnTo>
                      <a:pt x="721" y="498"/>
                    </a:lnTo>
                    <a:lnTo>
                      <a:pt x="706" y="429"/>
                    </a:lnTo>
                    <a:lnTo>
                      <a:pt x="683" y="360"/>
                    </a:lnTo>
                    <a:lnTo>
                      <a:pt x="652" y="299"/>
                    </a:lnTo>
                    <a:lnTo>
                      <a:pt x="614" y="238"/>
                    </a:lnTo>
                    <a:lnTo>
                      <a:pt x="568" y="176"/>
                    </a:lnTo>
                    <a:lnTo>
                      <a:pt x="514" y="123"/>
                    </a:lnTo>
                    <a:lnTo>
                      <a:pt x="461" y="77"/>
                    </a:lnTo>
                    <a:lnTo>
                      <a:pt x="399" y="46"/>
                    </a:lnTo>
                    <a:lnTo>
                      <a:pt x="330" y="15"/>
                    </a:lnTo>
                    <a:lnTo>
                      <a:pt x="26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59;p36">
                <a:extLst>
                  <a:ext uri="{FF2B5EF4-FFF2-40B4-BE49-F238E27FC236}">
                    <a16:creationId xmlns:a16="http://schemas.microsoft.com/office/drawing/2014/main" id="{4FE7AC75-B01C-D594-B1AA-579EDB9F2C8D}"/>
                  </a:ext>
                </a:extLst>
              </p:cNvPr>
              <p:cNvSpPr/>
              <p:nvPr/>
            </p:nvSpPr>
            <p:spPr>
              <a:xfrm>
                <a:off x="4467525" y="722475"/>
                <a:ext cx="93550" cy="121950"/>
              </a:xfrm>
              <a:custGeom>
                <a:avLst/>
                <a:gdLst/>
                <a:ahLst/>
                <a:cxnLst/>
                <a:rect l="l" t="t" r="r" b="b"/>
                <a:pathLst>
                  <a:path w="3742" h="4878" extrusionOk="0">
                    <a:moveTo>
                      <a:pt x="476" y="1"/>
                    </a:moveTo>
                    <a:lnTo>
                      <a:pt x="238" y="8"/>
                    </a:lnTo>
                    <a:lnTo>
                      <a:pt x="0" y="31"/>
                    </a:lnTo>
                    <a:lnTo>
                      <a:pt x="108" y="430"/>
                    </a:lnTo>
                    <a:lnTo>
                      <a:pt x="223" y="821"/>
                    </a:lnTo>
                    <a:lnTo>
                      <a:pt x="345" y="1197"/>
                    </a:lnTo>
                    <a:lnTo>
                      <a:pt x="483" y="1557"/>
                    </a:lnTo>
                    <a:lnTo>
                      <a:pt x="629" y="1895"/>
                    </a:lnTo>
                    <a:lnTo>
                      <a:pt x="706" y="2063"/>
                    </a:lnTo>
                    <a:lnTo>
                      <a:pt x="790" y="2224"/>
                    </a:lnTo>
                    <a:lnTo>
                      <a:pt x="867" y="2378"/>
                    </a:lnTo>
                    <a:lnTo>
                      <a:pt x="959" y="2523"/>
                    </a:lnTo>
                    <a:lnTo>
                      <a:pt x="1043" y="2669"/>
                    </a:lnTo>
                    <a:lnTo>
                      <a:pt x="1135" y="2807"/>
                    </a:lnTo>
                    <a:lnTo>
                      <a:pt x="1273" y="2999"/>
                    </a:lnTo>
                    <a:lnTo>
                      <a:pt x="1403" y="3175"/>
                    </a:lnTo>
                    <a:lnTo>
                      <a:pt x="1541" y="3344"/>
                    </a:lnTo>
                    <a:lnTo>
                      <a:pt x="1679" y="3505"/>
                    </a:lnTo>
                    <a:lnTo>
                      <a:pt x="1818" y="3658"/>
                    </a:lnTo>
                    <a:lnTo>
                      <a:pt x="1956" y="3804"/>
                    </a:lnTo>
                    <a:lnTo>
                      <a:pt x="2094" y="3942"/>
                    </a:lnTo>
                    <a:lnTo>
                      <a:pt x="2232" y="4072"/>
                    </a:lnTo>
                    <a:lnTo>
                      <a:pt x="2370" y="4202"/>
                    </a:lnTo>
                    <a:lnTo>
                      <a:pt x="2508" y="4317"/>
                    </a:lnTo>
                    <a:lnTo>
                      <a:pt x="2646" y="4425"/>
                    </a:lnTo>
                    <a:lnTo>
                      <a:pt x="2784" y="4532"/>
                    </a:lnTo>
                    <a:lnTo>
                      <a:pt x="2922" y="4624"/>
                    </a:lnTo>
                    <a:lnTo>
                      <a:pt x="3060" y="4716"/>
                    </a:lnTo>
                    <a:lnTo>
                      <a:pt x="3328" y="4877"/>
                    </a:lnTo>
                    <a:lnTo>
                      <a:pt x="3420" y="4685"/>
                    </a:lnTo>
                    <a:lnTo>
                      <a:pt x="3497" y="4486"/>
                    </a:lnTo>
                    <a:lnTo>
                      <a:pt x="3566" y="4279"/>
                    </a:lnTo>
                    <a:lnTo>
                      <a:pt x="3627" y="4080"/>
                    </a:lnTo>
                    <a:lnTo>
                      <a:pt x="3673" y="3873"/>
                    </a:lnTo>
                    <a:lnTo>
                      <a:pt x="3711" y="3666"/>
                    </a:lnTo>
                    <a:lnTo>
                      <a:pt x="3734" y="3466"/>
                    </a:lnTo>
                    <a:lnTo>
                      <a:pt x="3742" y="3267"/>
                    </a:lnTo>
                    <a:lnTo>
                      <a:pt x="3734" y="3098"/>
                    </a:lnTo>
                    <a:lnTo>
                      <a:pt x="3727" y="2930"/>
                    </a:lnTo>
                    <a:lnTo>
                      <a:pt x="3704" y="2769"/>
                    </a:lnTo>
                    <a:lnTo>
                      <a:pt x="3673" y="2608"/>
                    </a:lnTo>
                    <a:lnTo>
                      <a:pt x="3635" y="2447"/>
                    </a:lnTo>
                    <a:lnTo>
                      <a:pt x="3596" y="2293"/>
                    </a:lnTo>
                    <a:lnTo>
                      <a:pt x="3543" y="2140"/>
                    </a:lnTo>
                    <a:lnTo>
                      <a:pt x="3481" y="1994"/>
                    </a:lnTo>
                    <a:lnTo>
                      <a:pt x="3420" y="1849"/>
                    </a:lnTo>
                    <a:lnTo>
                      <a:pt x="3343" y="1711"/>
                    </a:lnTo>
                    <a:lnTo>
                      <a:pt x="3267" y="1573"/>
                    </a:lnTo>
                    <a:lnTo>
                      <a:pt x="3182" y="1442"/>
                    </a:lnTo>
                    <a:lnTo>
                      <a:pt x="3090" y="1312"/>
                    </a:lnTo>
                    <a:lnTo>
                      <a:pt x="2998" y="1189"/>
                    </a:lnTo>
                    <a:lnTo>
                      <a:pt x="2891" y="1067"/>
                    </a:lnTo>
                    <a:lnTo>
                      <a:pt x="2784" y="959"/>
                    </a:lnTo>
                    <a:lnTo>
                      <a:pt x="2669" y="852"/>
                    </a:lnTo>
                    <a:lnTo>
                      <a:pt x="2554" y="745"/>
                    </a:lnTo>
                    <a:lnTo>
                      <a:pt x="2431" y="653"/>
                    </a:lnTo>
                    <a:lnTo>
                      <a:pt x="2301" y="561"/>
                    </a:lnTo>
                    <a:lnTo>
                      <a:pt x="2170" y="476"/>
                    </a:lnTo>
                    <a:lnTo>
                      <a:pt x="2032" y="392"/>
                    </a:lnTo>
                    <a:lnTo>
                      <a:pt x="1894" y="323"/>
                    </a:lnTo>
                    <a:lnTo>
                      <a:pt x="1748" y="254"/>
                    </a:lnTo>
                    <a:lnTo>
                      <a:pt x="1603" y="200"/>
                    </a:lnTo>
                    <a:lnTo>
                      <a:pt x="1449" y="146"/>
                    </a:lnTo>
                    <a:lnTo>
                      <a:pt x="1296" y="100"/>
                    </a:lnTo>
                    <a:lnTo>
                      <a:pt x="1135" y="70"/>
                    </a:lnTo>
                    <a:lnTo>
                      <a:pt x="974" y="39"/>
                    </a:lnTo>
                    <a:lnTo>
                      <a:pt x="813" y="16"/>
                    </a:lnTo>
                    <a:lnTo>
                      <a:pt x="644"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0;p36">
                <a:extLst>
                  <a:ext uri="{FF2B5EF4-FFF2-40B4-BE49-F238E27FC236}">
                    <a16:creationId xmlns:a16="http://schemas.microsoft.com/office/drawing/2014/main" id="{A7080CF4-6BCA-3C84-C6C6-E15FFD92D7E9}"/>
                  </a:ext>
                </a:extLst>
              </p:cNvPr>
              <p:cNvSpPr/>
              <p:nvPr/>
            </p:nvSpPr>
            <p:spPr>
              <a:xfrm>
                <a:off x="4691025" y="722475"/>
                <a:ext cx="83200" cy="116950"/>
              </a:xfrm>
              <a:custGeom>
                <a:avLst/>
                <a:gdLst/>
                <a:ahLst/>
                <a:cxnLst/>
                <a:rect l="l" t="t" r="r" b="b"/>
                <a:pathLst>
                  <a:path w="3328" h="4678" extrusionOk="0">
                    <a:moveTo>
                      <a:pt x="3098" y="1"/>
                    </a:moveTo>
                    <a:lnTo>
                      <a:pt x="2929" y="16"/>
                    </a:lnTo>
                    <a:lnTo>
                      <a:pt x="2768" y="39"/>
                    </a:lnTo>
                    <a:lnTo>
                      <a:pt x="2607" y="70"/>
                    </a:lnTo>
                    <a:lnTo>
                      <a:pt x="2446" y="100"/>
                    </a:lnTo>
                    <a:lnTo>
                      <a:pt x="2293" y="146"/>
                    </a:lnTo>
                    <a:lnTo>
                      <a:pt x="2139" y="200"/>
                    </a:lnTo>
                    <a:lnTo>
                      <a:pt x="1994" y="254"/>
                    </a:lnTo>
                    <a:lnTo>
                      <a:pt x="1848" y="323"/>
                    </a:lnTo>
                    <a:lnTo>
                      <a:pt x="1710" y="392"/>
                    </a:lnTo>
                    <a:lnTo>
                      <a:pt x="1572" y="476"/>
                    </a:lnTo>
                    <a:lnTo>
                      <a:pt x="1442" y="561"/>
                    </a:lnTo>
                    <a:lnTo>
                      <a:pt x="1311" y="653"/>
                    </a:lnTo>
                    <a:lnTo>
                      <a:pt x="1189" y="745"/>
                    </a:lnTo>
                    <a:lnTo>
                      <a:pt x="1074" y="852"/>
                    </a:lnTo>
                    <a:lnTo>
                      <a:pt x="959" y="959"/>
                    </a:lnTo>
                    <a:lnTo>
                      <a:pt x="851" y="1067"/>
                    </a:lnTo>
                    <a:lnTo>
                      <a:pt x="744" y="1189"/>
                    </a:lnTo>
                    <a:lnTo>
                      <a:pt x="652" y="1312"/>
                    </a:lnTo>
                    <a:lnTo>
                      <a:pt x="560" y="1442"/>
                    </a:lnTo>
                    <a:lnTo>
                      <a:pt x="476" y="1573"/>
                    </a:lnTo>
                    <a:lnTo>
                      <a:pt x="399" y="1711"/>
                    </a:lnTo>
                    <a:lnTo>
                      <a:pt x="322" y="1849"/>
                    </a:lnTo>
                    <a:lnTo>
                      <a:pt x="261" y="1994"/>
                    </a:lnTo>
                    <a:lnTo>
                      <a:pt x="200" y="2140"/>
                    </a:lnTo>
                    <a:lnTo>
                      <a:pt x="146" y="2293"/>
                    </a:lnTo>
                    <a:lnTo>
                      <a:pt x="108" y="2447"/>
                    </a:lnTo>
                    <a:lnTo>
                      <a:pt x="69" y="2608"/>
                    </a:lnTo>
                    <a:lnTo>
                      <a:pt x="39" y="2769"/>
                    </a:lnTo>
                    <a:lnTo>
                      <a:pt x="16" y="2930"/>
                    </a:lnTo>
                    <a:lnTo>
                      <a:pt x="8" y="3098"/>
                    </a:lnTo>
                    <a:lnTo>
                      <a:pt x="0" y="3267"/>
                    </a:lnTo>
                    <a:lnTo>
                      <a:pt x="8" y="3436"/>
                    </a:lnTo>
                    <a:lnTo>
                      <a:pt x="23" y="3612"/>
                    </a:lnTo>
                    <a:lnTo>
                      <a:pt x="54" y="3788"/>
                    </a:lnTo>
                    <a:lnTo>
                      <a:pt x="85" y="3972"/>
                    </a:lnTo>
                    <a:lnTo>
                      <a:pt x="131" y="4149"/>
                    </a:lnTo>
                    <a:lnTo>
                      <a:pt x="192" y="4325"/>
                    </a:lnTo>
                    <a:lnTo>
                      <a:pt x="253" y="4501"/>
                    </a:lnTo>
                    <a:lnTo>
                      <a:pt x="322" y="4678"/>
                    </a:lnTo>
                    <a:lnTo>
                      <a:pt x="552" y="4517"/>
                    </a:lnTo>
                    <a:lnTo>
                      <a:pt x="790" y="4333"/>
                    </a:lnTo>
                    <a:lnTo>
                      <a:pt x="1020" y="4133"/>
                    </a:lnTo>
                    <a:lnTo>
                      <a:pt x="1258" y="3919"/>
                    </a:lnTo>
                    <a:lnTo>
                      <a:pt x="1495" y="3673"/>
                    </a:lnTo>
                    <a:lnTo>
                      <a:pt x="1725" y="3413"/>
                    </a:lnTo>
                    <a:lnTo>
                      <a:pt x="1955" y="3121"/>
                    </a:lnTo>
                    <a:lnTo>
                      <a:pt x="2185" y="2807"/>
                    </a:lnTo>
                    <a:lnTo>
                      <a:pt x="2277" y="2669"/>
                    </a:lnTo>
                    <a:lnTo>
                      <a:pt x="2369" y="2523"/>
                    </a:lnTo>
                    <a:lnTo>
                      <a:pt x="2461" y="2370"/>
                    </a:lnTo>
                    <a:lnTo>
                      <a:pt x="2546" y="2217"/>
                    </a:lnTo>
                    <a:lnTo>
                      <a:pt x="2622" y="2056"/>
                    </a:lnTo>
                    <a:lnTo>
                      <a:pt x="2699" y="1887"/>
                    </a:lnTo>
                    <a:lnTo>
                      <a:pt x="2852" y="1542"/>
                    </a:lnTo>
                    <a:lnTo>
                      <a:pt x="2990" y="1174"/>
                    </a:lnTo>
                    <a:lnTo>
                      <a:pt x="3113" y="798"/>
                    </a:lnTo>
                    <a:lnTo>
                      <a:pt x="3228" y="407"/>
                    </a:lnTo>
                    <a:lnTo>
                      <a:pt x="3328" y="1"/>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61;p36">
                <a:extLst>
                  <a:ext uri="{FF2B5EF4-FFF2-40B4-BE49-F238E27FC236}">
                    <a16:creationId xmlns:a16="http://schemas.microsoft.com/office/drawing/2014/main" id="{FBBB7F88-03B4-8F6B-D20F-CE22AD7EB576}"/>
                  </a:ext>
                </a:extLst>
              </p:cNvPr>
              <p:cNvSpPr/>
              <p:nvPr/>
            </p:nvSpPr>
            <p:spPr>
              <a:xfrm>
                <a:off x="4551850" y="632775"/>
                <a:ext cx="30500" cy="40675"/>
              </a:xfrm>
              <a:custGeom>
                <a:avLst/>
                <a:gdLst/>
                <a:ahLst/>
                <a:cxnLst/>
                <a:rect l="l" t="t" r="r" b="b"/>
                <a:pathLst>
                  <a:path w="1220" h="1627" extrusionOk="0">
                    <a:moveTo>
                      <a:pt x="614" y="1"/>
                    </a:moveTo>
                    <a:lnTo>
                      <a:pt x="553" y="8"/>
                    </a:lnTo>
                    <a:lnTo>
                      <a:pt x="492" y="16"/>
                    </a:lnTo>
                    <a:lnTo>
                      <a:pt x="430" y="39"/>
                    </a:lnTo>
                    <a:lnTo>
                      <a:pt x="377" y="70"/>
                    </a:lnTo>
                    <a:lnTo>
                      <a:pt x="323" y="100"/>
                    </a:lnTo>
                    <a:lnTo>
                      <a:pt x="269" y="139"/>
                    </a:lnTo>
                    <a:lnTo>
                      <a:pt x="223" y="192"/>
                    </a:lnTo>
                    <a:lnTo>
                      <a:pt x="185" y="238"/>
                    </a:lnTo>
                    <a:lnTo>
                      <a:pt x="139" y="300"/>
                    </a:lnTo>
                    <a:lnTo>
                      <a:pt x="108" y="361"/>
                    </a:lnTo>
                    <a:lnTo>
                      <a:pt x="78" y="430"/>
                    </a:lnTo>
                    <a:lnTo>
                      <a:pt x="55" y="499"/>
                    </a:lnTo>
                    <a:lnTo>
                      <a:pt x="32" y="576"/>
                    </a:lnTo>
                    <a:lnTo>
                      <a:pt x="16" y="652"/>
                    </a:lnTo>
                    <a:lnTo>
                      <a:pt x="9" y="737"/>
                    </a:lnTo>
                    <a:lnTo>
                      <a:pt x="1" y="813"/>
                    </a:lnTo>
                    <a:lnTo>
                      <a:pt x="9" y="898"/>
                    </a:lnTo>
                    <a:lnTo>
                      <a:pt x="16" y="982"/>
                    </a:lnTo>
                    <a:lnTo>
                      <a:pt x="32" y="1059"/>
                    </a:lnTo>
                    <a:lnTo>
                      <a:pt x="55" y="1135"/>
                    </a:lnTo>
                    <a:lnTo>
                      <a:pt x="78" y="1204"/>
                    </a:lnTo>
                    <a:lnTo>
                      <a:pt x="108" y="1273"/>
                    </a:lnTo>
                    <a:lnTo>
                      <a:pt x="139" y="1335"/>
                    </a:lnTo>
                    <a:lnTo>
                      <a:pt x="185" y="1388"/>
                    </a:lnTo>
                    <a:lnTo>
                      <a:pt x="223" y="1442"/>
                    </a:lnTo>
                    <a:lnTo>
                      <a:pt x="269" y="1488"/>
                    </a:lnTo>
                    <a:lnTo>
                      <a:pt x="323" y="1534"/>
                    </a:lnTo>
                    <a:lnTo>
                      <a:pt x="377" y="1565"/>
                    </a:lnTo>
                    <a:lnTo>
                      <a:pt x="430" y="1595"/>
                    </a:lnTo>
                    <a:lnTo>
                      <a:pt x="492" y="1611"/>
                    </a:lnTo>
                    <a:lnTo>
                      <a:pt x="553" y="1626"/>
                    </a:lnTo>
                    <a:lnTo>
                      <a:pt x="676" y="1626"/>
                    </a:lnTo>
                    <a:lnTo>
                      <a:pt x="737" y="1611"/>
                    </a:lnTo>
                    <a:lnTo>
                      <a:pt x="791" y="1595"/>
                    </a:lnTo>
                    <a:lnTo>
                      <a:pt x="844" y="1565"/>
                    </a:lnTo>
                    <a:lnTo>
                      <a:pt x="898" y="1534"/>
                    </a:lnTo>
                    <a:lnTo>
                      <a:pt x="952" y="1488"/>
                    </a:lnTo>
                    <a:lnTo>
                      <a:pt x="998" y="1442"/>
                    </a:lnTo>
                    <a:lnTo>
                      <a:pt x="1044" y="1388"/>
                    </a:lnTo>
                    <a:lnTo>
                      <a:pt x="1082" y="1335"/>
                    </a:lnTo>
                    <a:lnTo>
                      <a:pt x="1113" y="1273"/>
                    </a:lnTo>
                    <a:lnTo>
                      <a:pt x="1143" y="1204"/>
                    </a:lnTo>
                    <a:lnTo>
                      <a:pt x="1174" y="1135"/>
                    </a:lnTo>
                    <a:lnTo>
                      <a:pt x="1189" y="1059"/>
                    </a:lnTo>
                    <a:lnTo>
                      <a:pt x="1205" y="982"/>
                    </a:lnTo>
                    <a:lnTo>
                      <a:pt x="1212" y="898"/>
                    </a:lnTo>
                    <a:lnTo>
                      <a:pt x="1220" y="813"/>
                    </a:lnTo>
                    <a:lnTo>
                      <a:pt x="1212" y="737"/>
                    </a:lnTo>
                    <a:lnTo>
                      <a:pt x="1205" y="652"/>
                    </a:lnTo>
                    <a:lnTo>
                      <a:pt x="1189" y="576"/>
                    </a:lnTo>
                    <a:lnTo>
                      <a:pt x="1174" y="499"/>
                    </a:lnTo>
                    <a:lnTo>
                      <a:pt x="1143" y="430"/>
                    </a:lnTo>
                    <a:lnTo>
                      <a:pt x="1113" y="361"/>
                    </a:lnTo>
                    <a:lnTo>
                      <a:pt x="1082" y="300"/>
                    </a:lnTo>
                    <a:lnTo>
                      <a:pt x="1044" y="238"/>
                    </a:lnTo>
                    <a:lnTo>
                      <a:pt x="998" y="192"/>
                    </a:lnTo>
                    <a:lnTo>
                      <a:pt x="952" y="139"/>
                    </a:lnTo>
                    <a:lnTo>
                      <a:pt x="898" y="100"/>
                    </a:lnTo>
                    <a:lnTo>
                      <a:pt x="844" y="70"/>
                    </a:lnTo>
                    <a:lnTo>
                      <a:pt x="791" y="39"/>
                    </a:lnTo>
                    <a:lnTo>
                      <a:pt x="737" y="16"/>
                    </a:lnTo>
                    <a:lnTo>
                      <a:pt x="676" y="8"/>
                    </a:lnTo>
                    <a:lnTo>
                      <a:pt x="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62;p36">
                <a:extLst>
                  <a:ext uri="{FF2B5EF4-FFF2-40B4-BE49-F238E27FC236}">
                    <a16:creationId xmlns:a16="http://schemas.microsoft.com/office/drawing/2014/main" id="{7652BB9E-E81F-90BB-B54D-67C5D0138635}"/>
                  </a:ext>
                </a:extLst>
              </p:cNvPr>
              <p:cNvSpPr/>
              <p:nvPr/>
            </p:nvSpPr>
            <p:spPr>
              <a:xfrm>
                <a:off x="4666300" y="632775"/>
                <a:ext cx="30300" cy="40675"/>
              </a:xfrm>
              <a:custGeom>
                <a:avLst/>
                <a:gdLst/>
                <a:ahLst/>
                <a:cxnLst/>
                <a:rect l="l" t="t" r="r" b="b"/>
                <a:pathLst>
                  <a:path w="1212" h="1627" extrusionOk="0">
                    <a:moveTo>
                      <a:pt x="606" y="1"/>
                    </a:moveTo>
                    <a:lnTo>
                      <a:pt x="545" y="8"/>
                    </a:lnTo>
                    <a:lnTo>
                      <a:pt x="483" y="16"/>
                    </a:lnTo>
                    <a:lnTo>
                      <a:pt x="422" y="39"/>
                    </a:lnTo>
                    <a:lnTo>
                      <a:pt x="368" y="70"/>
                    </a:lnTo>
                    <a:lnTo>
                      <a:pt x="315" y="100"/>
                    </a:lnTo>
                    <a:lnTo>
                      <a:pt x="269" y="139"/>
                    </a:lnTo>
                    <a:lnTo>
                      <a:pt x="223" y="192"/>
                    </a:lnTo>
                    <a:lnTo>
                      <a:pt x="177" y="238"/>
                    </a:lnTo>
                    <a:lnTo>
                      <a:pt x="138" y="300"/>
                    </a:lnTo>
                    <a:lnTo>
                      <a:pt x="100" y="361"/>
                    </a:lnTo>
                    <a:lnTo>
                      <a:pt x="69" y="430"/>
                    </a:lnTo>
                    <a:lnTo>
                      <a:pt x="46" y="499"/>
                    </a:lnTo>
                    <a:lnTo>
                      <a:pt x="23" y="576"/>
                    </a:lnTo>
                    <a:lnTo>
                      <a:pt x="8" y="652"/>
                    </a:lnTo>
                    <a:lnTo>
                      <a:pt x="0" y="737"/>
                    </a:lnTo>
                    <a:lnTo>
                      <a:pt x="0" y="813"/>
                    </a:lnTo>
                    <a:lnTo>
                      <a:pt x="0" y="898"/>
                    </a:lnTo>
                    <a:lnTo>
                      <a:pt x="8" y="982"/>
                    </a:lnTo>
                    <a:lnTo>
                      <a:pt x="23" y="1059"/>
                    </a:lnTo>
                    <a:lnTo>
                      <a:pt x="46" y="1135"/>
                    </a:lnTo>
                    <a:lnTo>
                      <a:pt x="69" y="1204"/>
                    </a:lnTo>
                    <a:lnTo>
                      <a:pt x="100" y="1273"/>
                    </a:lnTo>
                    <a:lnTo>
                      <a:pt x="138" y="1335"/>
                    </a:lnTo>
                    <a:lnTo>
                      <a:pt x="177" y="1388"/>
                    </a:lnTo>
                    <a:lnTo>
                      <a:pt x="223" y="1442"/>
                    </a:lnTo>
                    <a:lnTo>
                      <a:pt x="269" y="1488"/>
                    </a:lnTo>
                    <a:lnTo>
                      <a:pt x="315" y="1534"/>
                    </a:lnTo>
                    <a:lnTo>
                      <a:pt x="368" y="1565"/>
                    </a:lnTo>
                    <a:lnTo>
                      <a:pt x="422" y="1595"/>
                    </a:lnTo>
                    <a:lnTo>
                      <a:pt x="483" y="1611"/>
                    </a:lnTo>
                    <a:lnTo>
                      <a:pt x="545" y="1626"/>
                    </a:lnTo>
                    <a:lnTo>
                      <a:pt x="667" y="1626"/>
                    </a:lnTo>
                    <a:lnTo>
                      <a:pt x="729" y="1611"/>
                    </a:lnTo>
                    <a:lnTo>
                      <a:pt x="790" y="1595"/>
                    </a:lnTo>
                    <a:lnTo>
                      <a:pt x="844" y="1565"/>
                    </a:lnTo>
                    <a:lnTo>
                      <a:pt x="897" y="1534"/>
                    </a:lnTo>
                    <a:lnTo>
                      <a:pt x="943" y="1488"/>
                    </a:lnTo>
                    <a:lnTo>
                      <a:pt x="989" y="1442"/>
                    </a:lnTo>
                    <a:lnTo>
                      <a:pt x="1035" y="1388"/>
                    </a:lnTo>
                    <a:lnTo>
                      <a:pt x="1074" y="1335"/>
                    </a:lnTo>
                    <a:lnTo>
                      <a:pt x="1112" y="1273"/>
                    </a:lnTo>
                    <a:lnTo>
                      <a:pt x="1143" y="1204"/>
                    </a:lnTo>
                    <a:lnTo>
                      <a:pt x="1166" y="1135"/>
                    </a:lnTo>
                    <a:lnTo>
                      <a:pt x="1189" y="1059"/>
                    </a:lnTo>
                    <a:lnTo>
                      <a:pt x="1204" y="982"/>
                    </a:lnTo>
                    <a:lnTo>
                      <a:pt x="1212" y="898"/>
                    </a:lnTo>
                    <a:lnTo>
                      <a:pt x="1212" y="813"/>
                    </a:lnTo>
                    <a:lnTo>
                      <a:pt x="1212" y="737"/>
                    </a:lnTo>
                    <a:lnTo>
                      <a:pt x="1204" y="652"/>
                    </a:lnTo>
                    <a:lnTo>
                      <a:pt x="1189" y="576"/>
                    </a:lnTo>
                    <a:lnTo>
                      <a:pt x="1166" y="499"/>
                    </a:lnTo>
                    <a:lnTo>
                      <a:pt x="1143" y="430"/>
                    </a:lnTo>
                    <a:lnTo>
                      <a:pt x="1112" y="361"/>
                    </a:lnTo>
                    <a:lnTo>
                      <a:pt x="1074" y="300"/>
                    </a:lnTo>
                    <a:lnTo>
                      <a:pt x="1035" y="238"/>
                    </a:lnTo>
                    <a:lnTo>
                      <a:pt x="989" y="192"/>
                    </a:lnTo>
                    <a:lnTo>
                      <a:pt x="943" y="139"/>
                    </a:lnTo>
                    <a:lnTo>
                      <a:pt x="897" y="100"/>
                    </a:lnTo>
                    <a:lnTo>
                      <a:pt x="844" y="70"/>
                    </a:lnTo>
                    <a:lnTo>
                      <a:pt x="790" y="39"/>
                    </a:lnTo>
                    <a:lnTo>
                      <a:pt x="729" y="16"/>
                    </a:lnTo>
                    <a:lnTo>
                      <a:pt x="667" y="8"/>
                    </a:lnTo>
                    <a:lnTo>
                      <a:pt x="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63;p36">
                <a:extLst>
                  <a:ext uri="{FF2B5EF4-FFF2-40B4-BE49-F238E27FC236}">
                    <a16:creationId xmlns:a16="http://schemas.microsoft.com/office/drawing/2014/main" id="{D481A09D-BCD0-8E3A-A15D-D62E9DC4DA80}"/>
                  </a:ext>
                </a:extLst>
              </p:cNvPr>
              <p:cNvSpPr/>
              <p:nvPr/>
            </p:nvSpPr>
            <p:spPr>
              <a:xfrm>
                <a:off x="4516200" y="577000"/>
                <a:ext cx="83025" cy="29350"/>
              </a:xfrm>
              <a:custGeom>
                <a:avLst/>
                <a:gdLst/>
                <a:ahLst/>
                <a:cxnLst/>
                <a:rect l="l" t="t" r="r" b="b"/>
                <a:pathLst>
                  <a:path w="3321" h="1174" extrusionOk="0">
                    <a:moveTo>
                      <a:pt x="2270" y="0"/>
                    </a:moveTo>
                    <a:lnTo>
                      <a:pt x="2063" y="8"/>
                    </a:lnTo>
                    <a:lnTo>
                      <a:pt x="1856" y="31"/>
                    </a:lnTo>
                    <a:lnTo>
                      <a:pt x="1657" y="69"/>
                    </a:lnTo>
                    <a:lnTo>
                      <a:pt x="1458" y="123"/>
                    </a:lnTo>
                    <a:lnTo>
                      <a:pt x="1266" y="184"/>
                    </a:lnTo>
                    <a:lnTo>
                      <a:pt x="1067" y="253"/>
                    </a:lnTo>
                    <a:lnTo>
                      <a:pt x="883" y="330"/>
                    </a:lnTo>
                    <a:lnTo>
                      <a:pt x="791" y="376"/>
                    </a:lnTo>
                    <a:lnTo>
                      <a:pt x="699" y="430"/>
                    </a:lnTo>
                    <a:lnTo>
                      <a:pt x="530" y="529"/>
                    </a:lnTo>
                    <a:lnTo>
                      <a:pt x="361" y="645"/>
                    </a:lnTo>
                    <a:lnTo>
                      <a:pt x="200" y="767"/>
                    </a:lnTo>
                    <a:lnTo>
                      <a:pt x="55" y="905"/>
                    </a:lnTo>
                    <a:lnTo>
                      <a:pt x="24" y="944"/>
                    </a:lnTo>
                    <a:lnTo>
                      <a:pt x="1" y="982"/>
                    </a:lnTo>
                    <a:lnTo>
                      <a:pt x="1" y="1036"/>
                    </a:lnTo>
                    <a:lnTo>
                      <a:pt x="16" y="1082"/>
                    </a:lnTo>
                    <a:lnTo>
                      <a:pt x="32" y="1112"/>
                    </a:lnTo>
                    <a:lnTo>
                      <a:pt x="55" y="1135"/>
                    </a:lnTo>
                    <a:lnTo>
                      <a:pt x="78" y="1151"/>
                    </a:lnTo>
                    <a:lnTo>
                      <a:pt x="101" y="1166"/>
                    </a:lnTo>
                    <a:lnTo>
                      <a:pt x="131" y="1174"/>
                    </a:lnTo>
                    <a:lnTo>
                      <a:pt x="193" y="1174"/>
                    </a:lnTo>
                    <a:lnTo>
                      <a:pt x="223" y="1158"/>
                    </a:lnTo>
                    <a:lnTo>
                      <a:pt x="231" y="1158"/>
                    </a:lnTo>
                    <a:lnTo>
                      <a:pt x="568" y="1013"/>
                    </a:lnTo>
                    <a:lnTo>
                      <a:pt x="737" y="944"/>
                    </a:lnTo>
                    <a:lnTo>
                      <a:pt x="906" y="882"/>
                    </a:lnTo>
                    <a:lnTo>
                      <a:pt x="1074" y="829"/>
                    </a:lnTo>
                    <a:lnTo>
                      <a:pt x="1243" y="783"/>
                    </a:lnTo>
                    <a:lnTo>
                      <a:pt x="1419" y="744"/>
                    </a:lnTo>
                    <a:lnTo>
                      <a:pt x="1588" y="714"/>
                    </a:lnTo>
                    <a:lnTo>
                      <a:pt x="1764" y="691"/>
                    </a:lnTo>
                    <a:lnTo>
                      <a:pt x="1933" y="675"/>
                    </a:lnTo>
                    <a:lnTo>
                      <a:pt x="2109" y="660"/>
                    </a:lnTo>
                    <a:lnTo>
                      <a:pt x="2286" y="660"/>
                    </a:lnTo>
                    <a:lnTo>
                      <a:pt x="2462" y="652"/>
                    </a:lnTo>
                    <a:lnTo>
                      <a:pt x="2631" y="660"/>
                    </a:lnTo>
                    <a:lnTo>
                      <a:pt x="2960" y="683"/>
                    </a:lnTo>
                    <a:lnTo>
                      <a:pt x="3045" y="683"/>
                    </a:lnTo>
                    <a:lnTo>
                      <a:pt x="3098" y="675"/>
                    </a:lnTo>
                    <a:lnTo>
                      <a:pt x="3144" y="660"/>
                    </a:lnTo>
                    <a:lnTo>
                      <a:pt x="3190" y="637"/>
                    </a:lnTo>
                    <a:lnTo>
                      <a:pt x="3229" y="599"/>
                    </a:lnTo>
                    <a:lnTo>
                      <a:pt x="3259" y="560"/>
                    </a:lnTo>
                    <a:lnTo>
                      <a:pt x="3290" y="522"/>
                    </a:lnTo>
                    <a:lnTo>
                      <a:pt x="3305" y="468"/>
                    </a:lnTo>
                    <a:lnTo>
                      <a:pt x="3321" y="407"/>
                    </a:lnTo>
                    <a:lnTo>
                      <a:pt x="3321" y="353"/>
                    </a:lnTo>
                    <a:lnTo>
                      <a:pt x="3305" y="292"/>
                    </a:lnTo>
                    <a:lnTo>
                      <a:pt x="3282" y="238"/>
                    </a:lnTo>
                    <a:lnTo>
                      <a:pt x="3252" y="192"/>
                    </a:lnTo>
                    <a:lnTo>
                      <a:pt x="3213" y="154"/>
                    </a:lnTo>
                    <a:lnTo>
                      <a:pt x="3160" y="115"/>
                    </a:lnTo>
                    <a:lnTo>
                      <a:pt x="3106" y="92"/>
                    </a:lnTo>
                    <a:lnTo>
                      <a:pt x="2999" y="69"/>
                    </a:lnTo>
                    <a:lnTo>
                      <a:pt x="2891" y="46"/>
                    </a:lnTo>
                    <a:lnTo>
                      <a:pt x="2784" y="23"/>
                    </a:lnTo>
                    <a:lnTo>
                      <a:pt x="2684" y="16"/>
                    </a:lnTo>
                    <a:lnTo>
                      <a:pt x="24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4;p36">
                <a:extLst>
                  <a:ext uri="{FF2B5EF4-FFF2-40B4-BE49-F238E27FC236}">
                    <a16:creationId xmlns:a16="http://schemas.microsoft.com/office/drawing/2014/main" id="{1A95CBB1-B9D0-5111-F940-EEBAEFA295D3}"/>
                  </a:ext>
                </a:extLst>
              </p:cNvPr>
              <p:cNvSpPr/>
              <p:nvPr/>
            </p:nvSpPr>
            <p:spPr>
              <a:xfrm>
                <a:off x="4587900" y="580075"/>
                <a:ext cx="15925" cy="14000"/>
              </a:xfrm>
              <a:custGeom>
                <a:avLst/>
                <a:gdLst/>
                <a:ahLst/>
                <a:cxnLst/>
                <a:rect l="l" t="t" r="r" b="b"/>
                <a:pathLst>
                  <a:path w="637" h="560" extrusionOk="0">
                    <a:moveTo>
                      <a:pt x="568" y="0"/>
                    </a:moveTo>
                    <a:lnTo>
                      <a:pt x="552" y="8"/>
                    </a:lnTo>
                    <a:lnTo>
                      <a:pt x="537" y="15"/>
                    </a:lnTo>
                    <a:lnTo>
                      <a:pt x="529" y="38"/>
                    </a:lnTo>
                    <a:lnTo>
                      <a:pt x="529" y="46"/>
                    </a:lnTo>
                    <a:lnTo>
                      <a:pt x="514" y="100"/>
                    </a:lnTo>
                    <a:lnTo>
                      <a:pt x="483" y="153"/>
                    </a:lnTo>
                    <a:lnTo>
                      <a:pt x="445" y="192"/>
                    </a:lnTo>
                    <a:lnTo>
                      <a:pt x="399" y="215"/>
                    </a:lnTo>
                    <a:lnTo>
                      <a:pt x="345" y="230"/>
                    </a:lnTo>
                    <a:lnTo>
                      <a:pt x="292" y="245"/>
                    </a:lnTo>
                    <a:lnTo>
                      <a:pt x="138" y="245"/>
                    </a:lnTo>
                    <a:lnTo>
                      <a:pt x="115" y="253"/>
                    </a:lnTo>
                    <a:lnTo>
                      <a:pt x="85" y="261"/>
                    </a:lnTo>
                    <a:lnTo>
                      <a:pt x="54" y="276"/>
                    </a:lnTo>
                    <a:lnTo>
                      <a:pt x="31" y="299"/>
                    </a:lnTo>
                    <a:lnTo>
                      <a:pt x="16" y="330"/>
                    </a:lnTo>
                    <a:lnTo>
                      <a:pt x="8" y="353"/>
                    </a:lnTo>
                    <a:lnTo>
                      <a:pt x="0" y="383"/>
                    </a:lnTo>
                    <a:lnTo>
                      <a:pt x="0" y="414"/>
                    </a:lnTo>
                    <a:lnTo>
                      <a:pt x="8" y="452"/>
                    </a:lnTo>
                    <a:lnTo>
                      <a:pt x="16" y="483"/>
                    </a:lnTo>
                    <a:lnTo>
                      <a:pt x="39" y="506"/>
                    </a:lnTo>
                    <a:lnTo>
                      <a:pt x="62" y="529"/>
                    </a:lnTo>
                    <a:lnTo>
                      <a:pt x="85" y="545"/>
                    </a:lnTo>
                    <a:lnTo>
                      <a:pt x="115" y="552"/>
                    </a:lnTo>
                    <a:lnTo>
                      <a:pt x="146" y="560"/>
                    </a:lnTo>
                    <a:lnTo>
                      <a:pt x="177" y="560"/>
                    </a:lnTo>
                    <a:lnTo>
                      <a:pt x="207" y="552"/>
                    </a:lnTo>
                    <a:lnTo>
                      <a:pt x="215" y="552"/>
                    </a:lnTo>
                    <a:lnTo>
                      <a:pt x="299" y="522"/>
                    </a:lnTo>
                    <a:lnTo>
                      <a:pt x="376" y="491"/>
                    </a:lnTo>
                    <a:lnTo>
                      <a:pt x="460" y="437"/>
                    </a:lnTo>
                    <a:lnTo>
                      <a:pt x="529" y="376"/>
                    </a:lnTo>
                    <a:lnTo>
                      <a:pt x="560" y="345"/>
                    </a:lnTo>
                    <a:lnTo>
                      <a:pt x="591" y="299"/>
                    </a:lnTo>
                    <a:lnTo>
                      <a:pt x="606" y="261"/>
                    </a:lnTo>
                    <a:lnTo>
                      <a:pt x="629" y="215"/>
                    </a:lnTo>
                    <a:lnTo>
                      <a:pt x="637" y="169"/>
                    </a:lnTo>
                    <a:lnTo>
                      <a:pt x="637" y="123"/>
                    </a:lnTo>
                    <a:lnTo>
                      <a:pt x="637" y="77"/>
                    </a:lnTo>
                    <a:lnTo>
                      <a:pt x="629" y="31"/>
                    </a:lnTo>
                    <a:lnTo>
                      <a:pt x="614" y="8"/>
                    </a:lnTo>
                    <a:lnTo>
                      <a:pt x="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5;p36">
                <a:extLst>
                  <a:ext uri="{FF2B5EF4-FFF2-40B4-BE49-F238E27FC236}">
                    <a16:creationId xmlns:a16="http://schemas.microsoft.com/office/drawing/2014/main" id="{E7192EE7-1B25-606C-000D-4F0CDE49780B}"/>
                  </a:ext>
                </a:extLst>
              </p:cNvPr>
              <p:cNvSpPr/>
              <p:nvPr/>
            </p:nvSpPr>
            <p:spPr>
              <a:xfrm>
                <a:off x="4657675" y="577000"/>
                <a:ext cx="82825" cy="29350"/>
              </a:xfrm>
              <a:custGeom>
                <a:avLst/>
                <a:gdLst/>
                <a:ahLst/>
                <a:cxnLst/>
                <a:rect l="l" t="t" r="r" b="b"/>
                <a:pathLst>
                  <a:path w="3313" h="1174" extrusionOk="0">
                    <a:moveTo>
                      <a:pt x="844" y="0"/>
                    </a:moveTo>
                    <a:lnTo>
                      <a:pt x="637" y="16"/>
                    </a:lnTo>
                    <a:lnTo>
                      <a:pt x="529" y="23"/>
                    </a:lnTo>
                    <a:lnTo>
                      <a:pt x="430" y="46"/>
                    </a:lnTo>
                    <a:lnTo>
                      <a:pt x="322" y="69"/>
                    </a:lnTo>
                    <a:lnTo>
                      <a:pt x="215" y="92"/>
                    </a:lnTo>
                    <a:lnTo>
                      <a:pt x="153" y="115"/>
                    </a:lnTo>
                    <a:lnTo>
                      <a:pt x="107" y="154"/>
                    </a:lnTo>
                    <a:lnTo>
                      <a:pt x="61" y="192"/>
                    </a:lnTo>
                    <a:lnTo>
                      <a:pt x="31" y="238"/>
                    </a:lnTo>
                    <a:lnTo>
                      <a:pt x="8" y="292"/>
                    </a:lnTo>
                    <a:lnTo>
                      <a:pt x="0" y="353"/>
                    </a:lnTo>
                    <a:lnTo>
                      <a:pt x="0" y="407"/>
                    </a:lnTo>
                    <a:lnTo>
                      <a:pt x="8" y="468"/>
                    </a:lnTo>
                    <a:lnTo>
                      <a:pt x="23" y="522"/>
                    </a:lnTo>
                    <a:lnTo>
                      <a:pt x="54" y="560"/>
                    </a:lnTo>
                    <a:lnTo>
                      <a:pt x="84" y="599"/>
                    </a:lnTo>
                    <a:lnTo>
                      <a:pt x="130" y="637"/>
                    </a:lnTo>
                    <a:lnTo>
                      <a:pt x="169" y="660"/>
                    </a:lnTo>
                    <a:lnTo>
                      <a:pt x="222" y="675"/>
                    </a:lnTo>
                    <a:lnTo>
                      <a:pt x="268" y="683"/>
                    </a:lnTo>
                    <a:lnTo>
                      <a:pt x="353" y="683"/>
                    </a:lnTo>
                    <a:lnTo>
                      <a:pt x="683" y="660"/>
                    </a:lnTo>
                    <a:lnTo>
                      <a:pt x="859" y="652"/>
                    </a:lnTo>
                    <a:lnTo>
                      <a:pt x="1035" y="660"/>
                    </a:lnTo>
                    <a:lnTo>
                      <a:pt x="1204" y="660"/>
                    </a:lnTo>
                    <a:lnTo>
                      <a:pt x="1380" y="675"/>
                    </a:lnTo>
                    <a:lnTo>
                      <a:pt x="1557" y="691"/>
                    </a:lnTo>
                    <a:lnTo>
                      <a:pt x="1725" y="714"/>
                    </a:lnTo>
                    <a:lnTo>
                      <a:pt x="1902" y="744"/>
                    </a:lnTo>
                    <a:lnTo>
                      <a:pt x="2070" y="783"/>
                    </a:lnTo>
                    <a:lnTo>
                      <a:pt x="2247" y="829"/>
                    </a:lnTo>
                    <a:lnTo>
                      <a:pt x="2415" y="882"/>
                    </a:lnTo>
                    <a:lnTo>
                      <a:pt x="2584" y="944"/>
                    </a:lnTo>
                    <a:lnTo>
                      <a:pt x="2753" y="1013"/>
                    </a:lnTo>
                    <a:lnTo>
                      <a:pt x="3082" y="1158"/>
                    </a:lnTo>
                    <a:lnTo>
                      <a:pt x="3098" y="1158"/>
                    </a:lnTo>
                    <a:lnTo>
                      <a:pt x="3121" y="1174"/>
                    </a:lnTo>
                    <a:lnTo>
                      <a:pt x="3182" y="1174"/>
                    </a:lnTo>
                    <a:lnTo>
                      <a:pt x="3213" y="1166"/>
                    </a:lnTo>
                    <a:lnTo>
                      <a:pt x="3243" y="1151"/>
                    </a:lnTo>
                    <a:lnTo>
                      <a:pt x="3266" y="1135"/>
                    </a:lnTo>
                    <a:lnTo>
                      <a:pt x="3289" y="1112"/>
                    </a:lnTo>
                    <a:lnTo>
                      <a:pt x="3305" y="1082"/>
                    </a:lnTo>
                    <a:lnTo>
                      <a:pt x="3312" y="1036"/>
                    </a:lnTo>
                    <a:lnTo>
                      <a:pt x="3312" y="982"/>
                    </a:lnTo>
                    <a:lnTo>
                      <a:pt x="3297" y="944"/>
                    </a:lnTo>
                    <a:lnTo>
                      <a:pt x="3266" y="905"/>
                    </a:lnTo>
                    <a:lnTo>
                      <a:pt x="3113" y="767"/>
                    </a:lnTo>
                    <a:lnTo>
                      <a:pt x="2960" y="645"/>
                    </a:lnTo>
                    <a:lnTo>
                      <a:pt x="2791" y="529"/>
                    </a:lnTo>
                    <a:lnTo>
                      <a:pt x="2615" y="430"/>
                    </a:lnTo>
                    <a:lnTo>
                      <a:pt x="2523" y="376"/>
                    </a:lnTo>
                    <a:lnTo>
                      <a:pt x="2431" y="330"/>
                    </a:lnTo>
                    <a:lnTo>
                      <a:pt x="2247" y="253"/>
                    </a:lnTo>
                    <a:lnTo>
                      <a:pt x="2055" y="184"/>
                    </a:lnTo>
                    <a:lnTo>
                      <a:pt x="1856" y="123"/>
                    </a:lnTo>
                    <a:lnTo>
                      <a:pt x="1656" y="69"/>
                    </a:lnTo>
                    <a:lnTo>
                      <a:pt x="1457" y="31"/>
                    </a:lnTo>
                    <a:lnTo>
                      <a:pt x="1250" y="8"/>
                    </a:lnTo>
                    <a:lnTo>
                      <a:pt x="10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66;p36">
                <a:extLst>
                  <a:ext uri="{FF2B5EF4-FFF2-40B4-BE49-F238E27FC236}">
                    <a16:creationId xmlns:a16="http://schemas.microsoft.com/office/drawing/2014/main" id="{1C200A5B-0D6D-C4B4-F3EB-78B1E62887F3}"/>
                  </a:ext>
                </a:extLst>
              </p:cNvPr>
              <p:cNvSpPr/>
              <p:nvPr/>
            </p:nvSpPr>
            <p:spPr>
              <a:xfrm>
                <a:off x="4652875" y="580075"/>
                <a:ext cx="16125" cy="14000"/>
              </a:xfrm>
              <a:custGeom>
                <a:avLst/>
                <a:gdLst/>
                <a:ahLst/>
                <a:cxnLst/>
                <a:rect l="l" t="t" r="r" b="b"/>
                <a:pathLst>
                  <a:path w="645" h="560" extrusionOk="0">
                    <a:moveTo>
                      <a:pt x="54" y="0"/>
                    </a:moveTo>
                    <a:lnTo>
                      <a:pt x="23" y="8"/>
                    </a:lnTo>
                    <a:lnTo>
                      <a:pt x="8" y="31"/>
                    </a:lnTo>
                    <a:lnTo>
                      <a:pt x="0" y="77"/>
                    </a:lnTo>
                    <a:lnTo>
                      <a:pt x="0" y="123"/>
                    </a:lnTo>
                    <a:lnTo>
                      <a:pt x="8" y="169"/>
                    </a:lnTo>
                    <a:lnTo>
                      <a:pt x="16" y="215"/>
                    </a:lnTo>
                    <a:lnTo>
                      <a:pt x="31" y="261"/>
                    </a:lnTo>
                    <a:lnTo>
                      <a:pt x="54" y="299"/>
                    </a:lnTo>
                    <a:lnTo>
                      <a:pt x="77" y="345"/>
                    </a:lnTo>
                    <a:lnTo>
                      <a:pt x="115" y="376"/>
                    </a:lnTo>
                    <a:lnTo>
                      <a:pt x="184" y="437"/>
                    </a:lnTo>
                    <a:lnTo>
                      <a:pt x="261" y="491"/>
                    </a:lnTo>
                    <a:lnTo>
                      <a:pt x="345" y="522"/>
                    </a:lnTo>
                    <a:lnTo>
                      <a:pt x="430" y="552"/>
                    </a:lnTo>
                    <a:lnTo>
                      <a:pt x="437" y="552"/>
                    </a:lnTo>
                    <a:lnTo>
                      <a:pt x="468" y="560"/>
                    </a:lnTo>
                    <a:lnTo>
                      <a:pt x="499" y="560"/>
                    </a:lnTo>
                    <a:lnTo>
                      <a:pt x="529" y="552"/>
                    </a:lnTo>
                    <a:lnTo>
                      <a:pt x="560" y="545"/>
                    </a:lnTo>
                    <a:lnTo>
                      <a:pt x="583" y="529"/>
                    </a:lnTo>
                    <a:lnTo>
                      <a:pt x="606" y="506"/>
                    </a:lnTo>
                    <a:lnTo>
                      <a:pt x="622" y="483"/>
                    </a:lnTo>
                    <a:lnTo>
                      <a:pt x="637" y="452"/>
                    </a:lnTo>
                    <a:lnTo>
                      <a:pt x="645" y="414"/>
                    </a:lnTo>
                    <a:lnTo>
                      <a:pt x="645" y="383"/>
                    </a:lnTo>
                    <a:lnTo>
                      <a:pt x="637" y="353"/>
                    </a:lnTo>
                    <a:lnTo>
                      <a:pt x="622" y="330"/>
                    </a:lnTo>
                    <a:lnTo>
                      <a:pt x="606" y="299"/>
                    </a:lnTo>
                    <a:lnTo>
                      <a:pt x="583" y="276"/>
                    </a:lnTo>
                    <a:lnTo>
                      <a:pt x="560" y="261"/>
                    </a:lnTo>
                    <a:lnTo>
                      <a:pt x="529" y="253"/>
                    </a:lnTo>
                    <a:lnTo>
                      <a:pt x="499" y="245"/>
                    </a:lnTo>
                    <a:lnTo>
                      <a:pt x="345" y="245"/>
                    </a:lnTo>
                    <a:lnTo>
                      <a:pt x="292" y="230"/>
                    </a:lnTo>
                    <a:lnTo>
                      <a:pt x="238" y="215"/>
                    </a:lnTo>
                    <a:lnTo>
                      <a:pt x="192" y="192"/>
                    </a:lnTo>
                    <a:lnTo>
                      <a:pt x="154" y="153"/>
                    </a:lnTo>
                    <a:lnTo>
                      <a:pt x="123" y="100"/>
                    </a:lnTo>
                    <a:lnTo>
                      <a:pt x="108" y="46"/>
                    </a:lnTo>
                    <a:lnTo>
                      <a:pt x="108" y="38"/>
                    </a:lnTo>
                    <a:lnTo>
                      <a:pt x="100" y="15"/>
                    </a:lnTo>
                    <a:lnTo>
                      <a:pt x="85" y="8"/>
                    </a:lnTo>
                    <a:lnTo>
                      <a:pt x="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67;p36">
                <a:extLst>
                  <a:ext uri="{FF2B5EF4-FFF2-40B4-BE49-F238E27FC236}">
                    <a16:creationId xmlns:a16="http://schemas.microsoft.com/office/drawing/2014/main" id="{CD921CC7-80E2-AF28-BCBA-3DDC03923276}"/>
                  </a:ext>
                </a:extLst>
              </p:cNvPr>
              <p:cNvSpPr/>
              <p:nvPr/>
            </p:nvSpPr>
            <p:spPr>
              <a:xfrm>
                <a:off x="4601900" y="697950"/>
                <a:ext cx="11900" cy="7300"/>
              </a:xfrm>
              <a:custGeom>
                <a:avLst/>
                <a:gdLst/>
                <a:ahLst/>
                <a:cxnLst/>
                <a:rect l="l" t="t" r="r" b="b"/>
                <a:pathLst>
                  <a:path w="476" h="292" extrusionOk="0">
                    <a:moveTo>
                      <a:pt x="0" y="0"/>
                    </a:moveTo>
                    <a:lnTo>
                      <a:pt x="38" y="69"/>
                    </a:lnTo>
                    <a:lnTo>
                      <a:pt x="92" y="123"/>
                    </a:lnTo>
                    <a:lnTo>
                      <a:pt x="146" y="169"/>
                    </a:lnTo>
                    <a:lnTo>
                      <a:pt x="199" y="207"/>
                    </a:lnTo>
                    <a:lnTo>
                      <a:pt x="261" y="246"/>
                    </a:lnTo>
                    <a:lnTo>
                      <a:pt x="322" y="269"/>
                    </a:lnTo>
                    <a:lnTo>
                      <a:pt x="391" y="284"/>
                    </a:lnTo>
                    <a:lnTo>
                      <a:pt x="475" y="292"/>
                    </a:lnTo>
                    <a:lnTo>
                      <a:pt x="475" y="292"/>
                    </a:lnTo>
                    <a:lnTo>
                      <a:pt x="437" y="223"/>
                    </a:lnTo>
                    <a:lnTo>
                      <a:pt x="391" y="169"/>
                    </a:lnTo>
                    <a:lnTo>
                      <a:pt x="337" y="123"/>
                    </a:lnTo>
                    <a:lnTo>
                      <a:pt x="284" y="77"/>
                    </a:lnTo>
                    <a:lnTo>
                      <a:pt x="215" y="46"/>
                    </a:lnTo>
                    <a:lnTo>
                      <a:pt x="153" y="23"/>
                    </a:lnTo>
                    <a:lnTo>
                      <a:pt x="84"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68;p36">
                <a:extLst>
                  <a:ext uri="{FF2B5EF4-FFF2-40B4-BE49-F238E27FC236}">
                    <a16:creationId xmlns:a16="http://schemas.microsoft.com/office/drawing/2014/main" id="{F8AEC974-9DEB-5D76-40A6-BB1588D7EBA9}"/>
                  </a:ext>
                </a:extLst>
              </p:cNvPr>
              <p:cNvSpPr/>
              <p:nvPr/>
            </p:nvSpPr>
            <p:spPr>
              <a:xfrm>
                <a:off x="4632375" y="697950"/>
                <a:ext cx="11700" cy="7300"/>
              </a:xfrm>
              <a:custGeom>
                <a:avLst/>
                <a:gdLst/>
                <a:ahLst/>
                <a:cxnLst/>
                <a:rect l="l" t="t" r="r" b="b"/>
                <a:pathLst>
                  <a:path w="468" h="292" extrusionOk="0">
                    <a:moveTo>
                      <a:pt x="391" y="0"/>
                    </a:moveTo>
                    <a:lnTo>
                      <a:pt x="322" y="23"/>
                    </a:lnTo>
                    <a:lnTo>
                      <a:pt x="253" y="46"/>
                    </a:lnTo>
                    <a:lnTo>
                      <a:pt x="192" y="77"/>
                    </a:lnTo>
                    <a:lnTo>
                      <a:pt x="138" y="123"/>
                    </a:lnTo>
                    <a:lnTo>
                      <a:pt x="84" y="169"/>
                    </a:lnTo>
                    <a:lnTo>
                      <a:pt x="38" y="223"/>
                    </a:lnTo>
                    <a:lnTo>
                      <a:pt x="0" y="292"/>
                    </a:lnTo>
                    <a:lnTo>
                      <a:pt x="77" y="284"/>
                    </a:lnTo>
                    <a:lnTo>
                      <a:pt x="146" y="269"/>
                    </a:lnTo>
                    <a:lnTo>
                      <a:pt x="215" y="246"/>
                    </a:lnTo>
                    <a:lnTo>
                      <a:pt x="276" y="207"/>
                    </a:lnTo>
                    <a:lnTo>
                      <a:pt x="330" y="169"/>
                    </a:lnTo>
                    <a:lnTo>
                      <a:pt x="383" y="123"/>
                    </a:lnTo>
                    <a:lnTo>
                      <a:pt x="429" y="69"/>
                    </a:lnTo>
                    <a:lnTo>
                      <a:pt x="468"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69;p36">
                <a:extLst>
                  <a:ext uri="{FF2B5EF4-FFF2-40B4-BE49-F238E27FC236}">
                    <a16:creationId xmlns:a16="http://schemas.microsoft.com/office/drawing/2014/main" id="{22F6EC0A-FCDB-D97C-C015-B0EF57F3A391}"/>
                  </a:ext>
                </a:extLst>
              </p:cNvPr>
              <p:cNvSpPr/>
              <p:nvPr/>
            </p:nvSpPr>
            <p:spPr>
              <a:xfrm>
                <a:off x="4566225" y="720175"/>
                <a:ext cx="104500" cy="24750"/>
              </a:xfrm>
              <a:custGeom>
                <a:avLst/>
                <a:gdLst/>
                <a:ahLst/>
                <a:cxnLst/>
                <a:rect l="l" t="t" r="r" b="b"/>
                <a:pathLst>
                  <a:path w="4180" h="990" extrusionOk="0">
                    <a:moveTo>
                      <a:pt x="1" y="1"/>
                    </a:moveTo>
                    <a:lnTo>
                      <a:pt x="101" y="116"/>
                    </a:lnTo>
                    <a:lnTo>
                      <a:pt x="200" y="215"/>
                    </a:lnTo>
                    <a:lnTo>
                      <a:pt x="315" y="315"/>
                    </a:lnTo>
                    <a:lnTo>
                      <a:pt x="430" y="407"/>
                    </a:lnTo>
                    <a:lnTo>
                      <a:pt x="545" y="491"/>
                    </a:lnTo>
                    <a:lnTo>
                      <a:pt x="668" y="568"/>
                    </a:lnTo>
                    <a:lnTo>
                      <a:pt x="798" y="645"/>
                    </a:lnTo>
                    <a:lnTo>
                      <a:pt x="929" y="714"/>
                    </a:lnTo>
                    <a:lnTo>
                      <a:pt x="1067" y="775"/>
                    </a:lnTo>
                    <a:lnTo>
                      <a:pt x="1205" y="829"/>
                    </a:lnTo>
                    <a:lnTo>
                      <a:pt x="1350" y="875"/>
                    </a:lnTo>
                    <a:lnTo>
                      <a:pt x="1496" y="913"/>
                    </a:lnTo>
                    <a:lnTo>
                      <a:pt x="1642" y="944"/>
                    </a:lnTo>
                    <a:lnTo>
                      <a:pt x="1787" y="967"/>
                    </a:lnTo>
                    <a:lnTo>
                      <a:pt x="1941" y="982"/>
                    </a:lnTo>
                    <a:lnTo>
                      <a:pt x="2094" y="990"/>
                    </a:lnTo>
                    <a:lnTo>
                      <a:pt x="2240" y="990"/>
                    </a:lnTo>
                    <a:lnTo>
                      <a:pt x="2393" y="975"/>
                    </a:lnTo>
                    <a:lnTo>
                      <a:pt x="2546" y="959"/>
                    </a:lnTo>
                    <a:lnTo>
                      <a:pt x="2692" y="929"/>
                    </a:lnTo>
                    <a:lnTo>
                      <a:pt x="2838" y="890"/>
                    </a:lnTo>
                    <a:lnTo>
                      <a:pt x="2983" y="844"/>
                    </a:lnTo>
                    <a:lnTo>
                      <a:pt x="3121" y="791"/>
                    </a:lnTo>
                    <a:lnTo>
                      <a:pt x="3259" y="729"/>
                    </a:lnTo>
                    <a:lnTo>
                      <a:pt x="3328" y="699"/>
                    </a:lnTo>
                    <a:lnTo>
                      <a:pt x="3390" y="660"/>
                    </a:lnTo>
                    <a:lnTo>
                      <a:pt x="3520" y="584"/>
                    </a:lnTo>
                    <a:lnTo>
                      <a:pt x="3758" y="415"/>
                    </a:lnTo>
                    <a:lnTo>
                      <a:pt x="3873" y="315"/>
                    </a:lnTo>
                    <a:lnTo>
                      <a:pt x="3972" y="215"/>
                    </a:lnTo>
                    <a:lnTo>
                      <a:pt x="4180" y="1"/>
                    </a:lnTo>
                    <a:lnTo>
                      <a:pt x="4180" y="1"/>
                    </a:lnTo>
                    <a:lnTo>
                      <a:pt x="3926" y="146"/>
                    </a:lnTo>
                    <a:lnTo>
                      <a:pt x="3673" y="284"/>
                    </a:lnTo>
                    <a:lnTo>
                      <a:pt x="3551" y="346"/>
                    </a:lnTo>
                    <a:lnTo>
                      <a:pt x="3420" y="399"/>
                    </a:lnTo>
                    <a:lnTo>
                      <a:pt x="3290" y="453"/>
                    </a:lnTo>
                    <a:lnTo>
                      <a:pt x="3160" y="499"/>
                    </a:lnTo>
                    <a:lnTo>
                      <a:pt x="3029" y="545"/>
                    </a:lnTo>
                    <a:lnTo>
                      <a:pt x="2899" y="584"/>
                    </a:lnTo>
                    <a:lnTo>
                      <a:pt x="2769" y="614"/>
                    </a:lnTo>
                    <a:lnTo>
                      <a:pt x="2638" y="637"/>
                    </a:lnTo>
                    <a:lnTo>
                      <a:pt x="2500" y="660"/>
                    </a:lnTo>
                    <a:lnTo>
                      <a:pt x="2370" y="668"/>
                    </a:lnTo>
                    <a:lnTo>
                      <a:pt x="2232" y="676"/>
                    </a:lnTo>
                    <a:lnTo>
                      <a:pt x="1964" y="676"/>
                    </a:lnTo>
                    <a:lnTo>
                      <a:pt x="1826" y="668"/>
                    </a:lnTo>
                    <a:lnTo>
                      <a:pt x="1688" y="653"/>
                    </a:lnTo>
                    <a:lnTo>
                      <a:pt x="1557" y="630"/>
                    </a:lnTo>
                    <a:lnTo>
                      <a:pt x="1419" y="599"/>
                    </a:lnTo>
                    <a:lnTo>
                      <a:pt x="1289" y="568"/>
                    </a:lnTo>
                    <a:lnTo>
                      <a:pt x="1159" y="530"/>
                    </a:lnTo>
                    <a:lnTo>
                      <a:pt x="1028" y="491"/>
                    </a:lnTo>
                    <a:lnTo>
                      <a:pt x="768" y="392"/>
                    </a:lnTo>
                    <a:lnTo>
                      <a:pt x="507" y="277"/>
                    </a:lnTo>
                    <a:lnTo>
                      <a:pt x="254" y="146"/>
                    </a:lnTo>
                    <a:lnTo>
                      <a:pt x="1"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70;p36">
                <a:extLst>
                  <a:ext uri="{FF2B5EF4-FFF2-40B4-BE49-F238E27FC236}">
                    <a16:creationId xmlns:a16="http://schemas.microsoft.com/office/drawing/2014/main" id="{ED3C6CA9-ECF7-1B97-9473-F8BEDC444DAD}"/>
                  </a:ext>
                </a:extLst>
              </p:cNvPr>
              <p:cNvSpPr/>
              <p:nvPr/>
            </p:nvSpPr>
            <p:spPr>
              <a:xfrm>
                <a:off x="4601125" y="752200"/>
                <a:ext cx="40075" cy="9400"/>
              </a:xfrm>
              <a:custGeom>
                <a:avLst/>
                <a:gdLst/>
                <a:ahLst/>
                <a:cxnLst/>
                <a:rect l="l" t="t" r="r" b="b"/>
                <a:pathLst>
                  <a:path w="1603" h="376" extrusionOk="0">
                    <a:moveTo>
                      <a:pt x="1603" y="0"/>
                    </a:moveTo>
                    <a:lnTo>
                      <a:pt x="1388" y="16"/>
                    </a:lnTo>
                    <a:lnTo>
                      <a:pt x="1181" y="39"/>
                    </a:lnTo>
                    <a:lnTo>
                      <a:pt x="989" y="54"/>
                    </a:lnTo>
                    <a:lnTo>
                      <a:pt x="798" y="69"/>
                    </a:lnTo>
                    <a:lnTo>
                      <a:pt x="606" y="62"/>
                    </a:lnTo>
                    <a:lnTo>
                      <a:pt x="414" y="54"/>
                    </a:lnTo>
                    <a:lnTo>
                      <a:pt x="215" y="31"/>
                    </a:lnTo>
                    <a:lnTo>
                      <a:pt x="0" y="0"/>
                    </a:lnTo>
                    <a:lnTo>
                      <a:pt x="0" y="0"/>
                    </a:lnTo>
                    <a:lnTo>
                      <a:pt x="31" y="46"/>
                    </a:lnTo>
                    <a:lnTo>
                      <a:pt x="69" y="92"/>
                    </a:lnTo>
                    <a:lnTo>
                      <a:pt x="154" y="169"/>
                    </a:lnTo>
                    <a:lnTo>
                      <a:pt x="246" y="238"/>
                    </a:lnTo>
                    <a:lnTo>
                      <a:pt x="345" y="292"/>
                    </a:lnTo>
                    <a:lnTo>
                      <a:pt x="460" y="330"/>
                    </a:lnTo>
                    <a:lnTo>
                      <a:pt x="568" y="361"/>
                    </a:lnTo>
                    <a:lnTo>
                      <a:pt x="683" y="376"/>
                    </a:lnTo>
                    <a:lnTo>
                      <a:pt x="805" y="376"/>
                    </a:lnTo>
                    <a:lnTo>
                      <a:pt x="920" y="368"/>
                    </a:lnTo>
                    <a:lnTo>
                      <a:pt x="1035" y="353"/>
                    </a:lnTo>
                    <a:lnTo>
                      <a:pt x="1143" y="322"/>
                    </a:lnTo>
                    <a:lnTo>
                      <a:pt x="1250" y="276"/>
                    </a:lnTo>
                    <a:lnTo>
                      <a:pt x="1350" y="223"/>
                    </a:lnTo>
                    <a:lnTo>
                      <a:pt x="1442" y="161"/>
                    </a:lnTo>
                    <a:lnTo>
                      <a:pt x="1526" y="85"/>
                    </a:lnTo>
                    <a:lnTo>
                      <a:pt x="160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71;p36">
                <a:extLst>
                  <a:ext uri="{FF2B5EF4-FFF2-40B4-BE49-F238E27FC236}">
                    <a16:creationId xmlns:a16="http://schemas.microsoft.com/office/drawing/2014/main" id="{EAAA0E3B-BDD8-B8A2-4B23-66069DB87003}"/>
                  </a:ext>
                </a:extLst>
              </p:cNvPr>
              <p:cNvSpPr/>
              <p:nvPr/>
            </p:nvSpPr>
            <p:spPr>
              <a:xfrm>
                <a:off x="4447200" y="402950"/>
                <a:ext cx="350800" cy="462550"/>
              </a:xfrm>
              <a:custGeom>
                <a:avLst/>
                <a:gdLst/>
                <a:ahLst/>
                <a:cxnLst/>
                <a:rect l="l" t="t" r="r" b="b"/>
                <a:pathLst>
                  <a:path w="14032" h="18502" extrusionOk="0">
                    <a:moveTo>
                      <a:pt x="11394" y="3673"/>
                    </a:moveTo>
                    <a:lnTo>
                      <a:pt x="11402" y="4333"/>
                    </a:lnTo>
                    <a:lnTo>
                      <a:pt x="11425" y="5789"/>
                    </a:lnTo>
                    <a:lnTo>
                      <a:pt x="11440" y="6579"/>
                    </a:lnTo>
                    <a:lnTo>
                      <a:pt x="11463" y="7277"/>
                    </a:lnTo>
                    <a:lnTo>
                      <a:pt x="11478" y="7561"/>
                    </a:lnTo>
                    <a:lnTo>
                      <a:pt x="11486" y="7791"/>
                    </a:lnTo>
                    <a:lnTo>
                      <a:pt x="11509" y="7944"/>
                    </a:lnTo>
                    <a:lnTo>
                      <a:pt x="11517" y="7990"/>
                    </a:lnTo>
                    <a:lnTo>
                      <a:pt x="11524" y="8013"/>
                    </a:lnTo>
                    <a:lnTo>
                      <a:pt x="12406" y="9155"/>
                    </a:lnTo>
                    <a:lnTo>
                      <a:pt x="11908" y="11340"/>
                    </a:lnTo>
                    <a:lnTo>
                      <a:pt x="11777" y="11777"/>
                    </a:lnTo>
                    <a:lnTo>
                      <a:pt x="11632" y="12207"/>
                    </a:lnTo>
                    <a:lnTo>
                      <a:pt x="11478" y="12621"/>
                    </a:lnTo>
                    <a:lnTo>
                      <a:pt x="11325" y="13019"/>
                    </a:lnTo>
                    <a:lnTo>
                      <a:pt x="11156" y="13403"/>
                    </a:lnTo>
                    <a:lnTo>
                      <a:pt x="10988" y="13771"/>
                    </a:lnTo>
                    <a:lnTo>
                      <a:pt x="10819" y="14116"/>
                    </a:lnTo>
                    <a:lnTo>
                      <a:pt x="10643" y="14438"/>
                    </a:lnTo>
                    <a:lnTo>
                      <a:pt x="10474" y="14729"/>
                    </a:lnTo>
                    <a:lnTo>
                      <a:pt x="10298" y="14998"/>
                    </a:lnTo>
                    <a:lnTo>
                      <a:pt x="10129" y="15235"/>
                    </a:lnTo>
                    <a:lnTo>
                      <a:pt x="10045" y="15343"/>
                    </a:lnTo>
                    <a:lnTo>
                      <a:pt x="9960" y="15442"/>
                    </a:lnTo>
                    <a:lnTo>
                      <a:pt x="9876" y="15534"/>
                    </a:lnTo>
                    <a:lnTo>
                      <a:pt x="9799" y="15611"/>
                    </a:lnTo>
                    <a:lnTo>
                      <a:pt x="9715" y="15680"/>
                    </a:lnTo>
                    <a:lnTo>
                      <a:pt x="9638" y="15741"/>
                    </a:lnTo>
                    <a:lnTo>
                      <a:pt x="9562" y="15795"/>
                    </a:lnTo>
                    <a:lnTo>
                      <a:pt x="9485" y="15833"/>
                    </a:lnTo>
                    <a:lnTo>
                      <a:pt x="9416" y="15864"/>
                    </a:lnTo>
                    <a:lnTo>
                      <a:pt x="9347" y="15887"/>
                    </a:lnTo>
                    <a:lnTo>
                      <a:pt x="9324" y="15887"/>
                    </a:lnTo>
                    <a:lnTo>
                      <a:pt x="9224" y="15902"/>
                    </a:lnTo>
                    <a:lnTo>
                      <a:pt x="9125" y="15902"/>
                    </a:lnTo>
                    <a:lnTo>
                      <a:pt x="9033" y="15887"/>
                    </a:lnTo>
                    <a:lnTo>
                      <a:pt x="8941" y="15872"/>
                    </a:lnTo>
                    <a:lnTo>
                      <a:pt x="8856" y="15841"/>
                    </a:lnTo>
                    <a:lnTo>
                      <a:pt x="8772" y="15803"/>
                    </a:lnTo>
                    <a:lnTo>
                      <a:pt x="8687" y="15749"/>
                    </a:lnTo>
                    <a:lnTo>
                      <a:pt x="8618" y="15695"/>
                    </a:lnTo>
                    <a:lnTo>
                      <a:pt x="8549" y="15634"/>
                    </a:lnTo>
                    <a:lnTo>
                      <a:pt x="8488" y="15565"/>
                    </a:lnTo>
                    <a:lnTo>
                      <a:pt x="8434" y="15488"/>
                    </a:lnTo>
                    <a:lnTo>
                      <a:pt x="8388" y="15412"/>
                    </a:lnTo>
                    <a:lnTo>
                      <a:pt x="8350" y="15320"/>
                    </a:lnTo>
                    <a:lnTo>
                      <a:pt x="8319" y="15235"/>
                    </a:lnTo>
                    <a:lnTo>
                      <a:pt x="8296" y="15143"/>
                    </a:lnTo>
                    <a:lnTo>
                      <a:pt x="8281" y="15044"/>
                    </a:lnTo>
                    <a:lnTo>
                      <a:pt x="5621" y="15044"/>
                    </a:lnTo>
                    <a:lnTo>
                      <a:pt x="5567" y="15036"/>
                    </a:lnTo>
                    <a:lnTo>
                      <a:pt x="5559" y="15128"/>
                    </a:lnTo>
                    <a:lnTo>
                      <a:pt x="5536" y="15228"/>
                    </a:lnTo>
                    <a:lnTo>
                      <a:pt x="5506" y="15312"/>
                    </a:lnTo>
                    <a:lnTo>
                      <a:pt x="5467" y="15404"/>
                    </a:lnTo>
                    <a:lnTo>
                      <a:pt x="5421" y="15481"/>
                    </a:lnTo>
                    <a:lnTo>
                      <a:pt x="5368" y="15557"/>
                    </a:lnTo>
                    <a:lnTo>
                      <a:pt x="5306" y="15626"/>
                    </a:lnTo>
                    <a:lnTo>
                      <a:pt x="5237" y="15695"/>
                    </a:lnTo>
                    <a:lnTo>
                      <a:pt x="5168" y="15749"/>
                    </a:lnTo>
                    <a:lnTo>
                      <a:pt x="5084" y="15795"/>
                    </a:lnTo>
                    <a:lnTo>
                      <a:pt x="5000" y="15841"/>
                    </a:lnTo>
                    <a:lnTo>
                      <a:pt x="4915" y="15872"/>
                    </a:lnTo>
                    <a:lnTo>
                      <a:pt x="4823" y="15887"/>
                    </a:lnTo>
                    <a:lnTo>
                      <a:pt x="4731" y="15902"/>
                    </a:lnTo>
                    <a:lnTo>
                      <a:pt x="4632" y="15902"/>
                    </a:lnTo>
                    <a:lnTo>
                      <a:pt x="4532" y="15887"/>
                    </a:lnTo>
                    <a:lnTo>
                      <a:pt x="4509" y="15887"/>
                    </a:lnTo>
                    <a:lnTo>
                      <a:pt x="4440" y="15864"/>
                    </a:lnTo>
                    <a:lnTo>
                      <a:pt x="4363" y="15833"/>
                    </a:lnTo>
                    <a:lnTo>
                      <a:pt x="4287" y="15795"/>
                    </a:lnTo>
                    <a:lnTo>
                      <a:pt x="4210" y="15741"/>
                    </a:lnTo>
                    <a:lnTo>
                      <a:pt x="4133" y="15680"/>
                    </a:lnTo>
                    <a:lnTo>
                      <a:pt x="4057" y="15611"/>
                    </a:lnTo>
                    <a:lnTo>
                      <a:pt x="3972" y="15534"/>
                    </a:lnTo>
                    <a:lnTo>
                      <a:pt x="3896" y="15442"/>
                    </a:lnTo>
                    <a:lnTo>
                      <a:pt x="3811" y="15343"/>
                    </a:lnTo>
                    <a:lnTo>
                      <a:pt x="3727" y="15235"/>
                    </a:lnTo>
                    <a:lnTo>
                      <a:pt x="3551" y="14998"/>
                    </a:lnTo>
                    <a:lnTo>
                      <a:pt x="3382" y="14729"/>
                    </a:lnTo>
                    <a:lnTo>
                      <a:pt x="3206" y="14438"/>
                    </a:lnTo>
                    <a:lnTo>
                      <a:pt x="3037" y="14116"/>
                    </a:lnTo>
                    <a:lnTo>
                      <a:pt x="2861" y="13771"/>
                    </a:lnTo>
                    <a:lnTo>
                      <a:pt x="2692" y="13403"/>
                    </a:lnTo>
                    <a:lnTo>
                      <a:pt x="2531" y="13019"/>
                    </a:lnTo>
                    <a:lnTo>
                      <a:pt x="2370" y="12621"/>
                    </a:lnTo>
                    <a:lnTo>
                      <a:pt x="2224" y="12207"/>
                    </a:lnTo>
                    <a:lnTo>
                      <a:pt x="2078" y="11777"/>
                    </a:lnTo>
                    <a:lnTo>
                      <a:pt x="1940" y="11340"/>
                    </a:lnTo>
                    <a:lnTo>
                      <a:pt x="1488" y="9316"/>
                    </a:lnTo>
                    <a:lnTo>
                      <a:pt x="1749" y="8879"/>
                    </a:lnTo>
                    <a:lnTo>
                      <a:pt x="2009" y="8435"/>
                    </a:lnTo>
                    <a:lnTo>
                      <a:pt x="2117" y="8228"/>
                    </a:lnTo>
                    <a:lnTo>
                      <a:pt x="2209" y="8044"/>
                    </a:lnTo>
                    <a:lnTo>
                      <a:pt x="2278" y="7890"/>
                    </a:lnTo>
                    <a:lnTo>
                      <a:pt x="2301" y="7829"/>
                    </a:lnTo>
                    <a:lnTo>
                      <a:pt x="2308" y="7783"/>
                    </a:lnTo>
                    <a:lnTo>
                      <a:pt x="2347" y="7507"/>
                    </a:lnTo>
                    <a:lnTo>
                      <a:pt x="2393" y="7001"/>
                    </a:lnTo>
                    <a:lnTo>
                      <a:pt x="2515" y="5644"/>
                    </a:lnTo>
                    <a:lnTo>
                      <a:pt x="2677" y="3765"/>
                    </a:lnTo>
                    <a:lnTo>
                      <a:pt x="2822" y="3827"/>
                    </a:lnTo>
                    <a:lnTo>
                      <a:pt x="3213" y="3988"/>
                    </a:lnTo>
                    <a:lnTo>
                      <a:pt x="3796" y="4202"/>
                    </a:lnTo>
                    <a:lnTo>
                      <a:pt x="4141" y="4333"/>
                    </a:lnTo>
                    <a:lnTo>
                      <a:pt x="4509" y="4463"/>
                    </a:lnTo>
                    <a:lnTo>
                      <a:pt x="4900" y="4586"/>
                    </a:lnTo>
                    <a:lnTo>
                      <a:pt x="5299" y="4716"/>
                    </a:lnTo>
                    <a:lnTo>
                      <a:pt x="5705" y="4831"/>
                    </a:lnTo>
                    <a:lnTo>
                      <a:pt x="6104" y="4938"/>
                    </a:lnTo>
                    <a:lnTo>
                      <a:pt x="6487" y="5023"/>
                    </a:lnTo>
                    <a:lnTo>
                      <a:pt x="6855" y="5092"/>
                    </a:lnTo>
                    <a:lnTo>
                      <a:pt x="7031" y="5115"/>
                    </a:lnTo>
                    <a:lnTo>
                      <a:pt x="7200" y="5138"/>
                    </a:lnTo>
                    <a:lnTo>
                      <a:pt x="7361" y="5145"/>
                    </a:lnTo>
                    <a:lnTo>
                      <a:pt x="7507" y="5153"/>
                    </a:lnTo>
                    <a:lnTo>
                      <a:pt x="7660" y="5145"/>
                    </a:lnTo>
                    <a:lnTo>
                      <a:pt x="7806" y="5138"/>
                    </a:lnTo>
                    <a:lnTo>
                      <a:pt x="7967" y="5115"/>
                    </a:lnTo>
                    <a:lnTo>
                      <a:pt x="8120" y="5084"/>
                    </a:lnTo>
                    <a:lnTo>
                      <a:pt x="8281" y="5053"/>
                    </a:lnTo>
                    <a:lnTo>
                      <a:pt x="8442" y="5015"/>
                    </a:lnTo>
                    <a:lnTo>
                      <a:pt x="8603" y="4969"/>
                    </a:lnTo>
                    <a:lnTo>
                      <a:pt x="8772" y="4923"/>
                    </a:lnTo>
                    <a:lnTo>
                      <a:pt x="9094" y="4808"/>
                    </a:lnTo>
                    <a:lnTo>
                      <a:pt x="9416" y="4685"/>
                    </a:lnTo>
                    <a:lnTo>
                      <a:pt x="9730" y="4547"/>
                    </a:lnTo>
                    <a:lnTo>
                      <a:pt x="10029" y="4409"/>
                    </a:lnTo>
                    <a:lnTo>
                      <a:pt x="10313" y="4271"/>
                    </a:lnTo>
                    <a:lnTo>
                      <a:pt x="10574" y="4141"/>
                    </a:lnTo>
                    <a:lnTo>
                      <a:pt x="11003" y="3903"/>
                    </a:lnTo>
                    <a:lnTo>
                      <a:pt x="11287" y="3735"/>
                    </a:lnTo>
                    <a:lnTo>
                      <a:pt x="11394" y="3673"/>
                    </a:lnTo>
                    <a:close/>
                    <a:moveTo>
                      <a:pt x="6978" y="1"/>
                    </a:moveTo>
                    <a:lnTo>
                      <a:pt x="6656" y="8"/>
                    </a:lnTo>
                    <a:lnTo>
                      <a:pt x="6326" y="16"/>
                    </a:lnTo>
                    <a:lnTo>
                      <a:pt x="6035" y="39"/>
                    </a:lnTo>
                    <a:lnTo>
                      <a:pt x="5751" y="62"/>
                    </a:lnTo>
                    <a:lnTo>
                      <a:pt x="5475" y="100"/>
                    </a:lnTo>
                    <a:lnTo>
                      <a:pt x="5199" y="139"/>
                    </a:lnTo>
                    <a:lnTo>
                      <a:pt x="4931" y="185"/>
                    </a:lnTo>
                    <a:lnTo>
                      <a:pt x="4670" y="238"/>
                    </a:lnTo>
                    <a:lnTo>
                      <a:pt x="4409" y="292"/>
                    </a:lnTo>
                    <a:lnTo>
                      <a:pt x="4156" y="361"/>
                    </a:lnTo>
                    <a:lnTo>
                      <a:pt x="3911" y="430"/>
                    </a:lnTo>
                    <a:lnTo>
                      <a:pt x="3666" y="507"/>
                    </a:lnTo>
                    <a:lnTo>
                      <a:pt x="3428" y="591"/>
                    </a:lnTo>
                    <a:lnTo>
                      <a:pt x="3198" y="683"/>
                    </a:lnTo>
                    <a:lnTo>
                      <a:pt x="2976" y="775"/>
                    </a:lnTo>
                    <a:lnTo>
                      <a:pt x="2761" y="882"/>
                    </a:lnTo>
                    <a:lnTo>
                      <a:pt x="2546" y="990"/>
                    </a:lnTo>
                    <a:lnTo>
                      <a:pt x="2347" y="1097"/>
                    </a:lnTo>
                    <a:lnTo>
                      <a:pt x="2147" y="1220"/>
                    </a:lnTo>
                    <a:lnTo>
                      <a:pt x="1956" y="1342"/>
                    </a:lnTo>
                    <a:lnTo>
                      <a:pt x="1772" y="1473"/>
                    </a:lnTo>
                    <a:lnTo>
                      <a:pt x="1595" y="1603"/>
                    </a:lnTo>
                    <a:lnTo>
                      <a:pt x="1427" y="1741"/>
                    </a:lnTo>
                    <a:lnTo>
                      <a:pt x="1266" y="1887"/>
                    </a:lnTo>
                    <a:lnTo>
                      <a:pt x="1112" y="2040"/>
                    </a:lnTo>
                    <a:lnTo>
                      <a:pt x="959" y="2194"/>
                    </a:lnTo>
                    <a:lnTo>
                      <a:pt x="821" y="2355"/>
                    </a:lnTo>
                    <a:lnTo>
                      <a:pt x="691" y="2516"/>
                    </a:lnTo>
                    <a:lnTo>
                      <a:pt x="568" y="2692"/>
                    </a:lnTo>
                    <a:lnTo>
                      <a:pt x="453" y="2861"/>
                    </a:lnTo>
                    <a:lnTo>
                      <a:pt x="346" y="3045"/>
                    </a:lnTo>
                    <a:lnTo>
                      <a:pt x="246" y="3221"/>
                    </a:lnTo>
                    <a:lnTo>
                      <a:pt x="154" y="3413"/>
                    </a:lnTo>
                    <a:lnTo>
                      <a:pt x="77" y="3604"/>
                    </a:lnTo>
                    <a:lnTo>
                      <a:pt x="62" y="3658"/>
                    </a:lnTo>
                    <a:lnTo>
                      <a:pt x="47" y="3719"/>
                    </a:lnTo>
                    <a:lnTo>
                      <a:pt x="24" y="3896"/>
                    </a:lnTo>
                    <a:lnTo>
                      <a:pt x="8" y="4126"/>
                    </a:lnTo>
                    <a:lnTo>
                      <a:pt x="1" y="4402"/>
                    </a:lnTo>
                    <a:lnTo>
                      <a:pt x="1" y="4716"/>
                    </a:lnTo>
                    <a:lnTo>
                      <a:pt x="8" y="5061"/>
                    </a:lnTo>
                    <a:lnTo>
                      <a:pt x="31" y="5828"/>
                    </a:lnTo>
                    <a:lnTo>
                      <a:pt x="70" y="6633"/>
                    </a:lnTo>
                    <a:lnTo>
                      <a:pt x="123" y="7430"/>
                    </a:lnTo>
                    <a:lnTo>
                      <a:pt x="185" y="8166"/>
                    </a:lnTo>
                    <a:lnTo>
                      <a:pt x="215" y="8488"/>
                    </a:lnTo>
                    <a:lnTo>
                      <a:pt x="246" y="8780"/>
                    </a:lnTo>
                    <a:lnTo>
                      <a:pt x="215" y="8780"/>
                    </a:lnTo>
                    <a:lnTo>
                      <a:pt x="407" y="10336"/>
                    </a:lnTo>
                    <a:lnTo>
                      <a:pt x="568" y="11685"/>
                    </a:lnTo>
                    <a:lnTo>
                      <a:pt x="706" y="12874"/>
                    </a:lnTo>
                    <a:lnTo>
                      <a:pt x="729" y="13004"/>
                    </a:lnTo>
                    <a:lnTo>
                      <a:pt x="752" y="13150"/>
                    </a:lnTo>
                    <a:lnTo>
                      <a:pt x="783" y="13311"/>
                    </a:lnTo>
                    <a:lnTo>
                      <a:pt x="829" y="13487"/>
                    </a:lnTo>
                    <a:lnTo>
                      <a:pt x="875" y="13671"/>
                    </a:lnTo>
                    <a:lnTo>
                      <a:pt x="936" y="13871"/>
                    </a:lnTo>
                    <a:lnTo>
                      <a:pt x="1005" y="14078"/>
                    </a:lnTo>
                    <a:lnTo>
                      <a:pt x="1082" y="14292"/>
                    </a:lnTo>
                    <a:lnTo>
                      <a:pt x="1174" y="14515"/>
                    </a:lnTo>
                    <a:lnTo>
                      <a:pt x="1273" y="14745"/>
                    </a:lnTo>
                    <a:lnTo>
                      <a:pt x="1381" y="14975"/>
                    </a:lnTo>
                    <a:lnTo>
                      <a:pt x="1503" y="15212"/>
                    </a:lnTo>
                    <a:lnTo>
                      <a:pt x="1641" y="15450"/>
                    </a:lnTo>
                    <a:lnTo>
                      <a:pt x="1779" y="15688"/>
                    </a:lnTo>
                    <a:lnTo>
                      <a:pt x="1940" y="15925"/>
                    </a:lnTo>
                    <a:lnTo>
                      <a:pt x="2109" y="16163"/>
                    </a:lnTo>
                    <a:lnTo>
                      <a:pt x="2293" y="16393"/>
                    </a:lnTo>
                    <a:lnTo>
                      <a:pt x="2485" y="16615"/>
                    </a:lnTo>
                    <a:lnTo>
                      <a:pt x="2700" y="16838"/>
                    </a:lnTo>
                    <a:lnTo>
                      <a:pt x="2922" y="17045"/>
                    </a:lnTo>
                    <a:lnTo>
                      <a:pt x="3160" y="17252"/>
                    </a:lnTo>
                    <a:lnTo>
                      <a:pt x="3405" y="17443"/>
                    </a:lnTo>
                    <a:lnTo>
                      <a:pt x="3543" y="17535"/>
                    </a:lnTo>
                    <a:lnTo>
                      <a:pt x="3673" y="17620"/>
                    </a:lnTo>
                    <a:lnTo>
                      <a:pt x="3811" y="17712"/>
                    </a:lnTo>
                    <a:lnTo>
                      <a:pt x="3957" y="17788"/>
                    </a:lnTo>
                    <a:lnTo>
                      <a:pt x="4103" y="17873"/>
                    </a:lnTo>
                    <a:lnTo>
                      <a:pt x="4256" y="17942"/>
                    </a:lnTo>
                    <a:lnTo>
                      <a:pt x="4409" y="18011"/>
                    </a:lnTo>
                    <a:lnTo>
                      <a:pt x="4570" y="18080"/>
                    </a:lnTo>
                    <a:lnTo>
                      <a:pt x="4731" y="18141"/>
                    </a:lnTo>
                    <a:lnTo>
                      <a:pt x="4900" y="18202"/>
                    </a:lnTo>
                    <a:lnTo>
                      <a:pt x="5069" y="18256"/>
                    </a:lnTo>
                    <a:lnTo>
                      <a:pt x="5245" y="18302"/>
                    </a:lnTo>
                    <a:lnTo>
                      <a:pt x="5421" y="18348"/>
                    </a:lnTo>
                    <a:lnTo>
                      <a:pt x="5605" y="18386"/>
                    </a:lnTo>
                    <a:lnTo>
                      <a:pt x="5797" y="18417"/>
                    </a:lnTo>
                    <a:lnTo>
                      <a:pt x="5989" y="18448"/>
                    </a:lnTo>
                    <a:lnTo>
                      <a:pt x="6180" y="18471"/>
                    </a:lnTo>
                    <a:lnTo>
                      <a:pt x="6387" y="18486"/>
                    </a:lnTo>
                    <a:lnTo>
                      <a:pt x="6587" y="18494"/>
                    </a:lnTo>
                    <a:lnTo>
                      <a:pt x="6801" y="18501"/>
                    </a:lnTo>
                    <a:lnTo>
                      <a:pt x="7054" y="18501"/>
                    </a:lnTo>
                    <a:lnTo>
                      <a:pt x="7261" y="18494"/>
                    </a:lnTo>
                    <a:lnTo>
                      <a:pt x="7468" y="18486"/>
                    </a:lnTo>
                    <a:lnTo>
                      <a:pt x="7668" y="18471"/>
                    </a:lnTo>
                    <a:lnTo>
                      <a:pt x="7867" y="18448"/>
                    </a:lnTo>
                    <a:lnTo>
                      <a:pt x="8059" y="18417"/>
                    </a:lnTo>
                    <a:lnTo>
                      <a:pt x="8243" y="18386"/>
                    </a:lnTo>
                    <a:lnTo>
                      <a:pt x="8427" y="18348"/>
                    </a:lnTo>
                    <a:lnTo>
                      <a:pt x="8611" y="18302"/>
                    </a:lnTo>
                    <a:lnTo>
                      <a:pt x="8787" y="18256"/>
                    </a:lnTo>
                    <a:lnTo>
                      <a:pt x="8956" y="18202"/>
                    </a:lnTo>
                    <a:lnTo>
                      <a:pt x="9125" y="18141"/>
                    </a:lnTo>
                    <a:lnTo>
                      <a:pt x="9286" y="18080"/>
                    </a:lnTo>
                    <a:lnTo>
                      <a:pt x="9447" y="18011"/>
                    </a:lnTo>
                    <a:lnTo>
                      <a:pt x="9600" y="17942"/>
                    </a:lnTo>
                    <a:lnTo>
                      <a:pt x="9746" y="17873"/>
                    </a:lnTo>
                    <a:lnTo>
                      <a:pt x="9899" y="17788"/>
                    </a:lnTo>
                    <a:lnTo>
                      <a:pt x="10037" y="17712"/>
                    </a:lnTo>
                    <a:lnTo>
                      <a:pt x="10175" y="17620"/>
                    </a:lnTo>
                    <a:lnTo>
                      <a:pt x="10313" y="17535"/>
                    </a:lnTo>
                    <a:lnTo>
                      <a:pt x="10443" y="17443"/>
                    </a:lnTo>
                    <a:lnTo>
                      <a:pt x="10696" y="17252"/>
                    </a:lnTo>
                    <a:lnTo>
                      <a:pt x="10934" y="17045"/>
                    </a:lnTo>
                    <a:lnTo>
                      <a:pt x="11156" y="16838"/>
                    </a:lnTo>
                    <a:lnTo>
                      <a:pt x="11363" y="16615"/>
                    </a:lnTo>
                    <a:lnTo>
                      <a:pt x="11563" y="16393"/>
                    </a:lnTo>
                    <a:lnTo>
                      <a:pt x="11747" y="16163"/>
                    </a:lnTo>
                    <a:lnTo>
                      <a:pt x="11915" y="15925"/>
                    </a:lnTo>
                    <a:lnTo>
                      <a:pt x="12069" y="15688"/>
                    </a:lnTo>
                    <a:lnTo>
                      <a:pt x="12214" y="15450"/>
                    </a:lnTo>
                    <a:lnTo>
                      <a:pt x="12345" y="15212"/>
                    </a:lnTo>
                    <a:lnTo>
                      <a:pt x="12467" y="14975"/>
                    </a:lnTo>
                    <a:lnTo>
                      <a:pt x="12582" y="14745"/>
                    </a:lnTo>
                    <a:lnTo>
                      <a:pt x="12682" y="14515"/>
                    </a:lnTo>
                    <a:lnTo>
                      <a:pt x="12766" y="14292"/>
                    </a:lnTo>
                    <a:lnTo>
                      <a:pt x="12843" y="14078"/>
                    </a:lnTo>
                    <a:lnTo>
                      <a:pt x="12920" y="13871"/>
                    </a:lnTo>
                    <a:lnTo>
                      <a:pt x="12973" y="13671"/>
                    </a:lnTo>
                    <a:lnTo>
                      <a:pt x="13027" y="13487"/>
                    </a:lnTo>
                    <a:lnTo>
                      <a:pt x="13065" y="13311"/>
                    </a:lnTo>
                    <a:lnTo>
                      <a:pt x="13104" y="13150"/>
                    </a:lnTo>
                    <a:lnTo>
                      <a:pt x="13127" y="13004"/>
                    </a:lnTo>
                    <a:lnTo>
                      <a:pt x="13142" y="12874"/>
                    </a:lnTo>
                    <a:lnTo>
                      <a:pt x="13280" y="11685"/>
                    </a:lnTo>
                    <a:lnTo>
                      <a:pt x="13449" y="10336"/>
                    </a:lnTo>
                    <a:lnTo>
                      <a:pt x="13640" y="8780"/>
                    </a:lnTo>
                    <a:lnTo>
                      <a:pt x="13617" y="8780"/>
                    </a:lnTo>
                    <a:lnTo>
                      <a:pt x="13740" y="7714"/>
                    </a:lnTo>
                    <a:lnTo>
                      <a:pt x="13886" y="6387"/>
                    </a:lnTo>
                    <a:lnTo>
                      <a:pt x="13955" y="5743"/>
                    </a:lnTo>
                    <a:lnTo>
                      <a:pt x="14001" y="5176"/>
                    </a:lnTo>
                    <a:lnTo>
                      <a:pt x="14024" y="4731"/>
                    </a:lnTo>
                    <a:lnTo>
                      <a:pt x="14031" y="4570"/>
                    </a:lnTo>
                    <a:lnTo>
                      <a:pt x="14024" y="4463"/>
                    </a:lnTo>
                    <a:lnTo>
                      <a:pt x="14008" y="4348"/>
                    </a:lnTo>
                    <a:lnTo>
                      <a:pt x="13978" y="4218"/>
                    </a:lnTo>
                    <a:lnTo>
                      <a:pt x="13939" y="4080"/>
                    </a:lnTo>
                    <a:lnTo>
                      <a:pt x="13886" y="3934"/>
                    </a:lnTo>
                    <a:lnTo>
                      <a:pt x="13832" y="3773"/>
                    </a:lnTo>
                    <a:lnTo>
                      <a:pt x="13763" y="3612"/>
                    </a:lnTo>
                    <a:lnTo>
                      <a:pt x="13686" y="3436"/>
                    </a:lnTo>
                    <a:lnTo>
                      <a:pt x="13602" y="3267"/>
                    </a:lnTo>
                    <a:lnTo>
                      <a:pt x="13510" y="3098"/>
                    </a:lnTo>
                    <a:lnTo>
                      <a:pt x="13410" y="2922"/>
                    </a:lnTo>
                    <a:lnTo>
                      <a:pt x="13303" y="2753"/>
                    </a:lnTo>
                    <a:lnTo>
                      <a:pt x="13196" y="2592"/>
                    </a:lnTo>
                    <a:lnTo>
                      <a:pt x="13081" y="2431"/>
                    </a:lnTo>
                    <a:lnTo>
                      <a:pt x="12958" y="2286"/>
                    </a:lnTo>
                    <a:lnTo>
                      <a:pt x="12835" y="2148"/>
                    </a:lnTo>
                    <a:lnTo>
                      <a:pt x="12705" y="2025"/>
                    </a:lnTo>
                    <a:lnTo>
                      <a:pt x="12598" y="1925"/>
                    </a:lnTo>
                    <a:lnTo>
                      <a:pt x="12437" y="1802"/>
                    </a:lnTo>
                    <a:lnTo>
                      <a:pt x="12237" y="1657"/>
                    </a:lnTo>
                    <a:lnTo>
                      <a:pt x="12000" y="1496"/>
                    </a:lnTo>
                    <a:lnTo>
                      <a:pt x="11724" y="1319"/>
                    </a:lnTo>
                    <a:lnTo>
                      <a:pt x="11409" y="1143"/>
                    </a:lnTo>
                    <a:lnTo>
                      <a:pt x="11057" y="959"/>
                    </a:lnTo>
                    <a:lnTo>
                      <a:pt x="10865" y="867"/>
                    </a:lnTo>
                    <a:lnTo>
                      <a:pt x="10666" y="783"/>
                    </a:lnTo>
                    <a:lnTo>
                      <a:pt x="10459" y="691"/>
                    </a:lnTo>
                    <a:lnTo>
                      <a:pt x="10236" y="606"/>
                    </a:lnTo>
                    <a:lnTo>
                      <a:pt x="10014" y="530"/>
                    </a:lnTo>
                    <a:lnTo>
                      <a:pt x="9776" y="445"/>
                    </a:lnTo>
                    <a:lnTo>
                      <a:pt x="9531" y="376"/>
                    </a:lnTo>
                    <a:lnTo>
                      <a:pt x="9278" y="307"/>
                    </a:lnTo>
                    <a:lnTo>
                      <a:pt x="9017" y="246"/>
                    </a:lnTo>
                    <a:lnTo>
                      <a:pt x="8749" y="185"/>
                    </a:lnTo>
                    <a:lnTo>
                      <a:pt x="8473" y="139"/>
                    </a:lnTo>
                    <a:lnTo>
                      <a:pt x="8189" y="93"/>
                    </a:lnTo>
                    <a:lnTo>
                      <a:pt x="7898" y="54"/>
                    </a:lnTo>
                    <a:lnTo>
                      <a:pt x="7599" y="31"/>
                    </a:lnTo>
                    <a:lnTo>
                      <a:pt x="7292" y="8"/>
                    </a:lnTo>
                    <a:lnTo>
                      <a:pt x="6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72;p36">
                <a:extLst>
                  <a:ext uri="{FF2B5EF4-FFF2-40B4-BE49-F238E27FC236}">
                    <a16:creationId xmlns:a16="http://schemas.microsoft.com/office/drawing/2014/main" id="{34125C54-A18F-A164-2947-43079EA35096}"/>
                  </a:ext>
                </a:extLst>
              </p:cNvPr>
              <p:cNvSpPr/>
              <p:nvPr/>
            </p:nvSpPr>
            <p:spPr>
              <a:xfrm>
                <a:off x="4370725" y="238125"/>
                <a:ext cx="506050" cy="271625"/>
              </a:xfrm>
              <a:custGeom>
                <a:avLst/>
                <a:gdLst/>
                <a:ahLst/>
                <a:cxnLst/>
                <a:rect l="l" t="t" r="r" b="b"/>
                <a:pathLst>
                  <a:path w="20242" h="10865" extrusionOk="0">
                    <a:moveTo>
                      <a:pt x="13663" y="0"/>
                    </a:moveTo>
                    <a:lnTo>
                      <a:pt x="13410" y="391"/>
                    </a:lnTo>
                    <a:lnTo>
                      <a:pt x="13280" y="383"/>
                    </a:lnTo>
                    <a:lnTo>
                      <a:pt x="13111" y="376"/>
                    </a:lnTo>
                    <a:lnTo>
                      <a:pt x="12713" y="360"/>
                    </a:lnTo>
                    <a:lnTo>
                      <a:pt x="12222" y="360"/>
                    </a:lnTo>
                    <a:lnTo>
                      <a:pt x="11662" y="368"/>
                    </a:lnTo>
                    <a:lnTo>
                      <a:pt x="11056" y="383"/>
                    </a:lnTo>
                    <a:lnTo>
                      <a:pt x="10405" y="406"/>
                    </a:lnTo>
                    <a:lnTo>
                      <a:pt x="9078" y="452"/>
                    </a:lnTo>
                    <a:lnTo>
                      <a:pt x="7806" y="514"/>
                    </a:lnTo>
                    <a:lnTo>
                      <a:pt x="6725" y="560"/>
                    </a:lnTo>
                    <a:lnTo>
                      <a:pt x="5705" y="621"/>
                    </a:lnTo>
                    <a:lnTo>
                      <a:pt x="5490" y="422"/>
                    </a:lnTo>
                    <a:lnTo>
                      <a:pt x="5337" y="445"/>
                    </a:lnTo>
                    <a:lnTo>
                      <a:pt x="5183" y="483"/>
                    </a:lnTo>
                    <a:lnTo>
                      <a:pt x="5022" y="521"/>
                    </a:lnTo>
                    <a:lnTo>
                      <a:pt x="4861" y="567"/>
                    </a:lnTo>
                    <a:lnTo>
                      <a:pt x="4700" y="621"/>
                    </a:lnTo>
                    <a:lnTo>
                      <a:pt x="4532" y="682"/>
                    </a:lnTo>
                    <a:lnTo>
                      <a:pt x="4194" y="813"/>
                    </a:lnTo>
                    <a:lnTo>
                      <a:pt x="3849" y="966"/>
                    </a:lnTo>
                    <a:lnTo>
                      <a:pt x="3504" y="1135"/>
                    </a:lnTo>
                    <a:lnTo>
                      <a:pt x="3159" y="1319"/>
                    </a:lnTo>
                    <a:lnTo>
                      <a:pt x="2814" y="1503"/>
                    </a:lnTo>
                    <a:lnTo>
                      <a:pt x="2477" y="1702"/>
                    </a:lnTo>
                    <a:lnTo>
                      <a:pt x="2147" y="1901"/>
                    </a:lnTo>
                    <a:lnTo>
                      <a:pt x="1825" y="2101"/>
                    </a:lnTo>
                    <a:lnTo>
                      <a:pt x="1526" y="2300"/>
                    </a:lnTo>
                    <a:lnTo>
                      <a:pt x="967" y="2676"/>
                    </a:lnTo>
                    <a:lnTo>
                      <a:pt x="499" y="3013"/>
                    </a:lnTo>
                    <a:lnTo>
                      <a:pt x="422" y="3075"/>
                    </a:lnTo>
                    <a:lnTo>
                      <a:pt x="346" y="3136"/>
                    </a:lnTo>
                    <a:lnTo>
                      <a:pt x="284" y="3205"/>
                    </a:lnTo>
                    <a:lnTo>
                      <a:pt x="231" y="3274"/>
                    </a:lnTo>
                    <a:lnTo>
                      <a:pt x="177" y="3343"/>
                    </a:lnTo>
                    <a:lnTo>
                      <a:pt x="131" y="3412"/>
                    </a:lnTo>
                    <a:lnTo>
                      <a:pt x="93" y="3489"/>
                    </a:lnTo>
                    <a:lnTo>
                      <a:pt x="62" y="3565"/>
                    </a:lnTo>
                    <a:lnTo>
                      <a:pt x="31" y="3650"/>
                    </a:lnTo>
                    <a:lnTo>
                      <a:pt x="16" y="3726"/>
                    </a:lnTo>
                    <a:lnTo>
                      <a:pt x="1" y="3811"/>
                    </a:lnTo>
                    <a:lnTo>
                      <a:pt x="1" y="3887"/>
                    </a:lnTo>
                    <a:lnTo>
                      <a:pt x="1" y="3972"/>
                    </a:lnTo>
                    <a:lnTo>
                      <a:pt x="8" y="4056"/>
                    </a:lnTo>
                    <a:lnTo>
                      <a:pt x="24" y="4140"/>
                    </a:lnTo>
                    <a:lnTo>
                      <a:pt x="47" y="4217"/>
                    </a:lnTo>
                    <a:lnTo>
                      <a:pt x="185" y="4631"/>
                    </a:lnTo>
                    <a:lnTo>
                      <a:pt x="346" y="5091"/>
                    </a:lnTo>
                    <a:lnTo>
                      <a:pt x="530" y="5582"/>
                    </a:lnTo>
                    <a:lnTo>
                      <a:pt x="721" y="6072"/>
                    </a:lnTo>
                    <a:lnTo>
                      <a:pt x="821" y="6310"/>
                    </a:lnTo>
                    <a:lnTo>
                      <a:pt x="928" y="6540"/>
                    </a:lnTo>
                    <a:lnTo>
                      <a:pt x="1028" y="6762"/>
                    </a:lnTo>
                    <a:lnTo>
                      <a:pt x="1135" y="6969"/>
                    </a:lnTo>
                    <a:lnTo>
                      <a:pt x="1243" y="7161"/>
                    </a:lnTo>
                    <a:lnTo>
                      <a:pt x="1342" y="7330"/>
                    </a:lnTo>
                    <a:lnTo>
                      <a:pt x="1442" y="7475"/>
                    </a:lnTo>
                    <a:lnTo>
                      <a:pt x="1549" y="7598"/>
                    </a:lnTo>
                    <a:lnTo>
                      <a:pt x="1687" y="7767"/>
                    </a:lnTo>
                    <a:lnTo>
                      <a:pt x="1841" y="7966"/>
                    </a:lnTo>
                    <a:lnTo>
                      <a:pt x="1994" y="8188"/>
                    </a:lnTo>
                    <a:lnTo>
                      <a:pt x="2147" y="8426"/>
                    </a:lnTo>
                    <a:lnTo>
                      <a:pt x="2293" y="8672"/>
                    </a:lnTo>
                    <a:lnTo>
                      <a:pt x="2446" y="8932"/>
                    </a:lnTo>
                    <a:lnTo>
                      <a:pt x="2722" y="9438"/>
                    </a:lnTo>
                    <a:lnTo>
                      <a:pt x="2968" y="9914"/>
                    </a:lnTo>
                    <a:lnTo>
                      <a:pt x="3167" y="10305"/>
                    </a:lnTo>
                    <a:lnTo>
                      <a:pt x="3336" y="10665"/>
                    </a:lnTo>
                    <a:lnTo>
                      <a:pt x="16569" y="10864"/>
                    </a:lnTo>
                    <a:lnTo>
                      <a:pt x="16707" y="10527"/>
                    </a:lnTo>
                    <a:lnTo>
                      <a:pt x="16860" y="10151"/>
                    </a:lnTo>
                    <a:lnTo>
                      <a:pt x="17067" y="9684"/>
                    </a:lnTo>
                    <a:lnTo>
                      <a:pt x="17313" y="9162"/>
                    </a:lnTo>
                    <a:lnTo>
                      <a:pt x="17451" y="8894"/>
                    </a:lnTo>
                    <a:lnTo>
                      <a:pt x="17596" y="8618"/>
                    </a:lnTo>
                    <a:lnTo>
                      <a:pt x="17742" y="8349"/>
                    </a:lnTo>
                    <a:lnTo>
                      <a:pt x="17895" y="8089"/>
                    </a:lnTo>
                    <a:lnTo>
                      <a:pt x="18056" y="7836"/>
                    </a:lnTo>
                    <a:lnTo>
                      <a:pt x="18218" y="7598"/>
                    </a:lnTo>
                    <a:lnTo>
                      <a:pt x="18333" y="7429"/>
                    </a:lnTo>
                    <a:lnTo>
                      <a:pt x="18455" y="7230"/>
                    </a:lnTo>
                    <a:lnTo>
                      <a:pt x="18586" y="7023"/>
                    </a:lnTo>
                    <a:lnTo>
                      <a:pt x="18716" y="6793"/>
                    </a:lnTo>
                    <a:lnTo>
                      <a:pt x="18977" y="6310"/>
                    </a:lnTo>
                    <a:lnTo>
                      <a:pt x="19245" y="5789"/>
                    </a:lnTo>
                    <a:lnTo>
                      <a:pt x="19506" y="5267"/>
                    </a:lnTo>
                    <a:lnTo>
                      <a:pt x="19743" y="4761"/>
                    </a:lnTo>
                    <a:lnTo>
                      <a:pt x="20150" y="3887"/>
                    </a:lnTo>
                    <a:lnTo>
                      <a:pt x="20180" y="3811"/>
                    </a:lnTo>
                    <a:lnTo>
                      <a:pt x="20211" y="3726"/>
                    </a:lnTo>
                    <a:lnTo>
                      <a:pt x="20226" y="3642"/>
                    </a:lnTo>
                    <a:lnTo>
                      <a:pt x="20234" y="3558"/>
                    </a:lnTo>
                    <a:lnTo>
                      <a:pt x="20242" y="3473"/>
                    </a:lnTo>
                    <a:lnTo>
                      <a:pt x="20234" y="3389"/>
                    </a:lnTo>
                    <a:lnTo>
                      <a:pt x="20226" y="3305"/>
                    </a:lnTo>
                    <a:lnTo>
                      <a:pt x="20211" y="3228"/>
                    </a:lnTo>
                    <a:lnTo>
                      <a:pt x="20188" y="3144"/>
                    </a:lnTo>
                    <a:lnTo>
                      <a:pt x="20150" y="3067"/>
                    </a:lnTo>
                    <a:lnTo>
                      <a:pt x="20111" y="2990"/>
                    </a:lnTo>
                    <a:lnTo>
                      <a:pt x="20065" y="2914"/>
                    </a:lnTo>
                    <a:lnTo>
                      <a:pt x="20012" y="2837"/>
                    </a:lnTo>
                    <a:lnTo>
                      <a:pt x="19958" y="2768"/>
                    </a:lnTo>
                    <a:lnTo>
                      <a:pt x="19889" y="2706"/>
                    </a:lnTo>
                    <a:lnTo>
                      <a:pt x="19812" y="2637"/>
                    </a:lnTo>
                    <a:lnTo>
                      <a:pt x="19621" y="2492"/>
                    </a:lnTo>
                    <a:lnTo>
                      <a:pt x="19406" y="2346"/>
                    </a:lnTo>
                    <a:lnTo>
                      <a:pt x="19191" y="2200"/>
                    </a:lnTo>
                    <a:lnTo>
                      <a:pt x="18961" y="2062"/>
                    </a:lnTo>
                    <a:lnTo>
                      <a:pt x="18731" y="1924"/>
                    </a:lnTo>
                    <a:lnTo>
                      <a:pt x="18486" y="1794"/>
                    </a:lnTo>
                    <a:lnTo>
                      <a:pt x="18241" y="1664"/>
                    </a:lnTo>
                    <a:lnTo>
                      <a:pt x="17995" y="1541"/>
                    </a:lnTo>
                    <a:lnTo>
                      <a:pt x="17734" y="1426"/>
                    </a:lnTo>
                    <a:lnTo>
                      <a:pt x="17481" y="1303"/>
                    </a:lnTo>
                    <a:lnTo>
                      <a:pt x="16968" y="1089"/>
                    </a:lnTo>
                    <a:lnTo>
                      <a:pt x="16462" y="889"/>
                    </a:lnTo>
                    <a:lnTo>
                      <a:pt x="15971" y="713"/>
                    </a:lnTo>
                    <a:lnTo>
                      <a:pt x="15503" y="544"/>
                    </a:lnTo>
                    <a:lnTo>
                      <a:pt x="15074" y="406"/>
                    </a:lnTo>
                    <a:lnTo>
                      <a:pt x="14675" y="284"/>
                    </a:lnTo>
                    <a:lnTo>
                      <a:pt x="14338" y="184"/>
                    </a:lnTo>
                    <a:lnTo>
                      <a:pt x="13847" y="46"/>
                    </a:lnTo>
                    <a:lnTo>
                      <a:pt x="13663"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73;p36">
                <a:extLst>
                  <a:ext uri="{FF2B5EF4-FFF2-40B4-BE49-F238E27FC236}">
                    <a16:creationId xmlns:a16="http://schemas.microsoft.com/office/drawing/2014/main" id="{96EEDD51-CAF3-3438-604B-95241D166954}"/>
                  </a:ext>
                </a:extLst>
              </p:cNvPr>
              <p:cNvSpPr/>
              <p:nvPr/>
            </p:nvSpPr>
            <p:spPr>
              <a:xfrm>
                <a:off x="4442025" y="465050"/>
                <a:ext cx="356750" cy="119250"/>
              </a:xfrm>
              <a:custGeom>
                <a:avLst/>
                <a:gdLst/>
                <a:ahLst/>
                <a:cxnLst/>
                <a:rect l="l" t="t" r="r" b="b"/>
                <a:pathLst>
                  <a:path w="14270" h="4770" extrusionOk="0">
                    <a:moveTo>
                      <a:pt x="7346" y="1"/>
                    </a:moveTo>
                    <a:lnTo>
                      <a:pt x="6717" y="9"/>
                    </a:lnTo>
                    <a:lnTo>
                      <a:pt x="6073" y="24"/>
                    </a:lnTo>
                    <a:lnTo>
                      <a:pt x="5398" y="39"/>
                    </a:lnTo>
                    <a:lnTo>
                      <a:pt x="4701" y="70"/>
                    </a:lnTo>
                    <a:lnTo>
                      <a:pt x="3972" y="101"/>
                    </a:lnTo>
                    <a:lnTo>
                      <a:pt x="3229" y="139"/>
                    </a:lnTo>
                    <a:lnTo>
                      <a:pt x="2454" y="193"/>
                    </a:lnTo>
                    <a:lnTo>
                      <a:pt x="1664" y="246"/>
                    </a:lnTo>
                    <a:lnTo>
                      <a:pt x="844" y="315"/>
                    </a:lnTo>
                    <a:lnTo>
                      <a:pt x="1" y="392"/>
                    </a:lnTo>
                    <a:lnTo>
                      <a:pt x="1" y="4770"/>
                    </a:lnTo>
                    <a:lnTo>
                      <a:pt x="361" y="4724"/>
                    </a:lnTo>
                    <a:lnTo>
                      <a:pt x="798" y="4678"/>
                    </a:lnTo>
                    <a:lnTo>
                      <a:pt x="1381" y="4616"/>
                    </a:lnTo>
                    <a:lnTo>
                      <a:pt x="2086" y="4555"/>
                    </a:lnTo>
                    <a:lnTo>
                      <a:pt x="2914" y="4486"/>
                    </a:lnTo>
                    <a:lnTo>
                      <a:pt x="3842" y="4425"/>
                    </a:lnTo>
                    <a:lnTo>
                      <a:pt x="4862" y="4371"/>
                    </a:lnTo>
                    <a:lnTo>
                      <a:pt x="5943" y="4325"/>
                    </a:lnTo>
                    <a:lnTo>
                      <a:pt x="6510" y="4310"/>
                    </a:lnTo>
                    <a:lnTo>
                      <a:pt x="7085" y="4302"/>
                    </a:lnTo>
                    <a:lnTo>
                      <a:pt x="7675" y="4294"/>
                    </a:lnTo>
                    <a:lnTo>
                      <a:pt x="8273" y="4294"/>
                    </a:lnTo>
                    <a:lnTo>
                      <a:pt x="8871" y="4302"/>
                    </a:lnTo>
                    <a:lnTo>
                      <a:pt x="9477" y="4317"/>
                    </a:lnTo>
                    <a:lnTo>
                      <a:pt x="10091" y="4340"/>
                    </a:lnTo>
                    <a:lnTo>
                      <a:pt x="10704" y="4371"/>
                    </a:lnTo>
                    <a:lnTo>
                      <a:pt x="11310" y="4409"/>
                    </a:lnTo>
                    <a:lnTo>
                      <a:pt x="11915" y="4463"/>
                    </a:lnTo>
                    <a:lnTo>
                      <a:pt x="12513" y="4524"/>
                    </a:lnTo>
                    <a:lnTo>
                      <a:pt x="13111" y="4593"/>
                    </a:lnTo>
                    <a:lnTo>
                      <a:pt x="13694" y="4670"/>
                    </a:lnTo>
                    <a:lnTo>
                      <a:pt x="14269" y="4770"/>
                    </a:lnTo>
                    <a:lnTo>
                      <a:pt x="14269" y="392"/>
                    </a:lnTo>
                    <a:lnTo>
                      <a:pt x="14031" y="354"/>
                    </a:lnTo>
                    <a:lnTo>
                      <a:pt x="13732" y="315"/>
                    </a:lnTo>
                    <a:lnTo>
                      <a:pt x="13318" y="269"/>
                    </a:lnTo>
                    <a:lnTo>
                      <a:pt x="12797" y="216"/>
                    </a:lnTo>
                    <a:lnTo>
                      <a:pt x="12153" y="162"/>
                    </a:lnTo>
                    <a:lnTo>
                      <a:pt x="11409" y="108"/>
                    </a:lnTo>
                    <a:lnTo>
                      <a:pt x="10551" y="62"/>
                    </a:lnTo>
                    <a:lnTo>
                      <a:pt x="9585" y="24"/>
                    </a:lnTo>
                    <a:lnTo>
                      <a:pt x="9063" y="16"/>
                    </a:lnTo>
                    <a:lnTo>
                      <a:pt x="8511" y="9"/>
                    </a:lnTo>
                    <a:lnTo>
                      <a:pt x="7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74;p36">
                <a:extLst>
                  <a:ext uri="{FF2B5EF4-FFF2-40B4-BE49-F238E27FC236}">
                    <a16:creationId xmlns:a16="http://schemas.microsoft.com/office/drawing/2014/main" id="{38700409-C916-EFB1-0A1A-83D02D9B29DD}"/>
                  </a:ext>
                </a:extLst>
              </p:cNvPr>
              <p:cNvSpPr/>
              <p:nvPr/>
            </p:nvSpPr>
            <p:spPr>
              <a:xfrm>
                <a:off x="4513725" y="262850"/>
                <a:ext cx="48125" cy="197250"/>
              </a:xfrm>
              <a:custGeom>
                <a:avLst/>
                <a:gdLst/>
                <a:ahLst/>
                <a:cxnLst/>
                <a:rect l="l" t="t" r="r" b="b"/>
                <a:pathLst>
                  <a:path w="1925" h="7890" extrusionOk="0">
                    <a:moveTo>
                      <a:pt x="0" y="0"/>
                    </a:moveTo>
                    <a:lnTo>
                      <a:pt x="85" y="498"/>
                    </a:lnTo>
                    <a:lnTo>
                      <a:pt x="177" y="997"/>
                    </a:lnTo>
                    <a:lnTo>
                      <a:pt x="276" y="1495"/>
                    </a:lnTo>
                    <a:lnTo>
                      <a:pt x="376" y="1994"/>
                    </a:lnTo>
                    <a:lnTo>
                      <a:pt x="483" y="2492"/>
                    </a:lnTo>
                    <a:lnTo>
                      <a:pt x="598" y="2990"/>
                    </a:lnTo>
                    <a:lnTo>
                      <a:pt x="828" y="3979"/>
                    </a:lnTo>
                    <a:lnTo>
                      <a:pt x="1081" y="4961"/>
                    </a:lnTo>
                    <a:lnTo>
                      <a:pt x="1204" y="5451"/>
                    </a:lnTo>
                    <a:lnTo>
                      <a:pt x="1334" y="5942"/>
                    </a:lnTo>
                    <a:lnTo>
                      <a:pt x="1472" y="6433"/>
                    </a:lnTo>
                    <a:lnTo>
                      <a:pt x="1618" y="6923"/>
                    </a:lnTo>
                    <a:lnTo>
                      <a:pt x="1764" y="7406"/>
                    </a:lnTo>
                    <a:lnTo>
                      <a:pt x="1925" y="7890"/>
                    </a:lnTo>
                    <a:lnTo>
                      <a:pt x="1840" y="7391"/>
                    </a:lnTo>
                    <a:lnTo>
                      <a:pt x="1741" y="6893"/>
                    </a:lnTo>
                    <a:lnTo>
                      <a:pt x="1649" y="6394"/>
                    </a:lnTo>
                    <a:lnTo>
                      <a:pt x="1541" y="5896"/>
                    </a:lnTo>
                    <a:lnTo>
                      <a:pt x="1434" y="5398"/>
                    </a:lnTo>
                    <a:lnTo>
                      <a:pt x="1319" y="4899"/>
                    </a:lnTo>
                    <a:lnTo>
                      <a:pt x="1089" y="3910"/>
                    </a:lnTo>
                    <a:lnTo>
                      <a:pt x="836" y="2929"/>
                    </a:lnTo>
                    <a:lnTo>
                      <a:pt x="713" y="2438"/>
                    </a:lnTo>
                    <a:lnTo>
                      <a:pt x="583" y="1948"/>
                    </a:lnTo>
                    <a:lnTo>
                      <a:pt x="445" y="1457"/>
                    </a:lnTo>
                    <a:lnTo>
                      <a:pt x="299" y="966"/>
                    </a:lnTo>
                    <a:lnTo>
                      <a:pt x="154" y="4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75;p36">
                <a:extLst>
                  <a:ext uri="{FF2B5EF4-FFF2-40B4-BE49-F238E27FC236}">
                    <a16:creationId xmlns:a16="http://schemas.microsoft.com/office/drawing/2014/main" id="{11E6BAB3-5213-CFDC-F940-07C468AD88D5}"/>
                  </a:ext>
                </a:extLst>
              </p:cNvPr>
              <p:cNvSpPr/>
              <p:nvPr/>
            </p:nvSpPr>
            <p:spPr>
              <a:xfrm>
                <a:off x="4565275" y="379950"/>
                <a:ext cx="11525" cy="80150"/>
              </a:xfrm>
              <a:custGeom>
                <a:avLst/>
                <a:gdLst/>
                <a:ahLst/>
                <a:cxnLst/>
                <a:rect l="l" t="t" r="r" b="b"/>
                <a:pathLst>
                  <a:path w="461" h="3206" extrusionOk="0">
                    <a:moveTo>
                      <a:pt x="8" y="1"/>
                    </a:moveTo>
                    <a:lnTo>
                      <a:pt x="1" y="208"/>
                    </a:lnTo>
                    <a:lnTo>
                      <a:pt x="1" y="415"/>
                    </a:lnTo>
                    <a:lnTo>
                      <a:pt x="1" y="614"/>
                    </a:lnTo>
                    <a:lnTo>
                      <a:pt x="16" y="821"/>
                    </a:lnTo>
                    <a:lnTo>
                      <a:pt x="47" y="1220"/>
                    </a:lnTo>
                    <a:lnTo>
                      <a:pt x="93" y="1626"/>
                    </a:lnTo>
                    <a:lnTo>
                      <a:pt x="154" y="2025"/>
                    </a:lnTo>
                    <a:lnTo>
                      <a:pt x="231" y="2423"/>
                    </a:lnTo>
                    <a:lnTo>
                      <a:pt x="277" y="2623"/>
                    </a:lnTo>
                    <a:lnTo>
                      <a:pt x="330" y="2815"/>
                    </a:lnTo>
                    <a:lnTo>
                      <a:pt x="384" y="3014"/>
                    </a:lnTo>
                    <a:lnTo>
                      <a:pt x="453" y="3206"/>
                    </a:lnTo>
                    <a:lnTo>
                      <a:pt x="461" y="3006"/>
                    </a:lnTo>
                    <a:lnTo>
                      <a:pt x="461" y="2799"/>
                    </a:lnTo>
                    <a:lnTo>
                      <a:pt x="461" y="2592"/>
                    </a:lnTo>
                    <a:lnTo>
                      <a:pt x="445" y="2393"/>
                    </a:lnTo>
                    <a:lnTo>
                      <a:pt x="415" y="1986"/>
                    </a:lnTo>
                    <a:lnTo>
                      <a:pt x="361" y="1588"/>
                    </a:lnTo>
                    <a:lnTo>
                      <a:pt x="300" y="1189"/>
                    </a:lnTo>
                    <a:lnTo>
                      <a:pt x="223" y="790"/>
                    </a:lnTo>
                    <a:lnTo>
                      <a:pt x="177" y="591"/>
                    </a:lnTo>
                    <a:lnTo>
                      <a:pt x="131" y="392"/>
                    </a:lnTo>
                    <a:lnTo>
                      <a:pt x="70" y="200"/>
                    </a:lnTo>
                    <a:lnTo>
                      <a:pt x="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76;p36">
                <a:extLst>
                  <a:ext uri="{FF2B5EF4-FFF2-40B4-BE49-F238E27FC236}">
                    <a16:creationId xmlns:a16="http://schemas.microsoft.com/office/drawing/2014/main" id="{DB34035F-8F00-4A43-9A4A-AF25AC1CF2A1}"/>
                  </a:ext>
                </a:extLst>
              </p:cNvPr>
              <p:cNvSpPr/>
              <p:nvPr/>
            </p:nvSpPr>
            <p:spPr>
              <a:xfrm>
                <a:off x="4682575" y="255375"/>
                <a:ext cx="25900" cy="204725"/>
              </a:xfrm>
              <a:custGeom>
                <a:avLst/>
                <a:gdLst/>
                <a:ahLst/>
                <a:cxnLst/>
                <a:rect l="l" t="t" r="r" b="b"/>
                <a:pathLst>
                  <a:path w="1036" h="8189" extrusionOk="0">
                    <a:moveTo>
                      <a:pt x="1036" y="0"/>
                    </a:moveTo>
                    <a:lnTo>
                      <a:pt x="936" y="506"/>
                    </a:lnTo>
                    <a:lnTo>
                      <a:pt x="844" y="1012"/>
                    </a:lnTo>
                    <a:lnTo>
                      <a:pt x="760" y="1526"/>
                    </a:lnTo>
                    <a:lnTo>
                      <a:pt x="676" y="2032"/>
                    </a:lnTo>
                    <a:lnTo>
                      <a:pt x="599" y="2546"/>
                    </a:lnTo>
                    <a:lnTo>
                      <a:pt x="530" y="3059"/>
                    </a:lnTo>
                    <a:lnTo>
                      <a:pt x="384" y="4079"/>
                    </a:lnTo>
                    <a:lnTo>
                      <a:pt x="269" y="5106"/>
                    </a:lnTo>
                    <a:lnTo>
                      <a:pt x="208" y="5620"/>
                    </a:lnTo>
                    <a:lnTo>
                      <a:pt x="154" y="6134"/>
                    </a:lnTo>
                    <a:lnTo>
                      <a:pt x="108" y="6647"/>
                    </a:lnTo>
                    <a:lnTo>
                      <a:pt x="70" y="7161"/>
                    </a:lnTo>
                    <a:lnTo>
                      <a:pt x="32" y="7675"/>
                    </a:lnTo>
                    <a:lnTo>
                      <a:pt x="1" y="8189"/>
                    </a:lnTo>
                    <a:lnTo>
                      <a:pt x="108" y="7682"/>
                    </a:lnTo>
                    <a:lnTo>
                      <a:pt x="200" y="7176"/>
                    </a:lnTo>
                    <a:lnTo>
                      <a:pt x="285" y="6663"/>
                    </a:lnTo>
                    <a:lnTo>
                      <a:pt x="369" y="6157"/>
                    </a:lnTo>
                    <a:lnTo>
                      <a:pt x="446" y="5643"/>
                    </a:lnTo>
                    <a:lnTo>
                      <a:pt x="515" y="5137"/>
                    </a:lnTo>
                    <a:lnTo>
                      <a:pt x="660" y="4110"/>
                    </a:lnTo>
                    <a:lnTo>
                      <a:pt x="775" y="3090"/>
                    </a:lnTo>
                    <a:lnTo>
                      <a:pt x="829" y="2576"/>
                    </a:lnTo>
                    <a:lnTo>
                      <a:pt x="883" y="2062"/>
                    </a:lnTo>
                    <a:lnTo>
                      <a:pt x="929" y="1549"/>
                    </a:lnTo>
                    <a:lnTo>
                      <a:pt x="975" y="1035"/>
                    </a:lnTo>
                    <a:lnTo>
                      <a:pt x="1013" y="514"/>
                    </a:lnTo>
                    <a:lnTo>
                      <a:pt x="103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77;p36">
                <a:extLst>
                  <a:ext uri="{FF2B5EF4-FFF2-40B4-BE49-F238E27FC236}">
                    <a16:creationId xmlns:a16="http://schemas.microsoft.com/office/drawing/2014/main" id="{9D10713C-0EDA-3F02-35C0-40CC7981690D}"/>
                  </a:ext>
                </a:extLst>
              </p:cNvPr>
              <p:cNvSpPr/>
              <p:nvPr/>
            </p:nvSpPr>
            <p:spPr>
              <a:xfrm>
                <a:off x="4670900" y="388575"/>
                <a:ext cx="9975" cy="66725"/>
              </a:xfrm>
              <a:custGeom>
                <a:avLst/>
                <a:gdLst/>
                <a:ahLst/>
                <a:cxnLst/>
                <a:rect l="l" t="t" r="r" b="b"/>
                <a:pathLst>
                  <a:path w="399" h="2669" extrusionOk="0">
                    <a:moveTo>
                      <a:pt x="368" y="1"/>
                    </a:moveTo>
                    <a:lnTo>
                      <a:pt x="315" y="162"/>
                    </a:lnTo>
                    <a:lnTo>
                      <a:pt x="261" y="323"/>
                    </a:lnTo>
                    <a:lnTo>
                      <a:pt x="215" y="491"/>
                    </a:lnTo>
                    <a:lnTo>
                      <a:pt x="177" y="652"/>
                    </a:lnTo>
                    <a:lnTo>
                      <a:pt x="115" y="982"/>
                    </a:lnTo>
                    <a:lnTo>
                      <a:pt x="62" y="1319"/>
                    </a:lnTo>
                    <a:lnTo>
                      <a:pt x="31" y="1649"/>
                    </a:lnTo>
                    <a:lnTo>
                      <a:pt x="8" y="1986"/>
                    </a:lnTo>
                    <a:lnTo>
                      <a:pt x="0" y="2155"/>
                    </a:lnTo>
                    <a:lnTo>
                      <a:pt x="0" y="2324"/>
                    </a:lnTo>
                    <a:lnTo>
                      <a:pt x="8" y="2493"/>
                    </a:lnTo>
                    <a:lnTo>
                      <a:pt x="23" y="2669"/>
                    </a:lnTo>
                    <a:lnTo>
                      <a:pt x="85" y="2508"/>
                    </a:lnTo>
                    <a:lnTo>
                      <a:pt x="138" y="2339"/>
                    </a:lnTo>
                    <a:lnTo>
                      <a:pt x="177" y="2178"/>
                    </a:lnTo>
                    <a:lnTo>
                      <a:pt x="223" y="2017"/>
                    </a:lnTo>
                    <a:lnTo>
                      <a:pt x="284" y="1680"/>
                    </a:lnTo>
                    <a:lnTo>
                      <a:pt x="338" y="1350"/>
                    </a:lnTo>
                    <a:lnTo>
                      <a:pt x="368" y="1020"/>
                    </a:lnTo>
                    <a:lnTo>
                      <a:pt x="391" y="683"/>
                    </a:lnTo>
                    <a:lnTo>
                      <a:pt x="399" y="514"/>
                    </a:lnTo>
                    <a:lnTo>
                      <a:pt x="391" y="346"/>
                    </a:lnTo>
                    <a:lnTo>
                      <a:pt x="384" y="169"/>
                    </a:lnTo>
                    <a:lnTo>
                      <a:pt x="3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78;p36">
                <a:extLst>
                  <a:ext uri="{FF2B5EF4-FFF2-40B4-BE49-F238E27FC236}">
                    <a16:creationId xmlns:a16="http://schemas.microsoft.com/office/drawing/2014/main" id="{4CE59D92-1D03-4F06-D4B3-94B261E9BE16}"/>
                  </a:ext>
                </a:extLst>
              </p:cNvPr>
              <p:cNvSpPr/>
              <p:nvPr/>
            </p:nvSpPr>
            <p:spPr>
              <a:xfrm>
                <a:off x="4455650" y="483450"/>
                <a:ext cx="104850" cy="7700"/>
              </a:xfrm>
              <a:custGeom>
                <a:avLst/>
                <a:gdLst/>
                <a:ahLst/>
                <a:cxnLst/>
                <a:rect l="l" t="t" r="r" b="b"/>
                <a:pathLst>
                  <a:path w="4194" h="308" extrusionOk="0">
                    <a:moveTo>
                      <a:pt x="2615" y="1"/>
                    </a:moveTo>
                    <a:lnTo>
                      <a:pt x="2093" y="16"/>
                    </a:lnTo>
                    <a:lnTo>
                      <a:pt x="1564" y="47"/>
                    </a:lnTo>
                    <a:lnTo>
                      <a:pt x="1043" y="93"/>
                    </a:lnTo>
                    <a:lnTo>
                      <a:pt x="782" y="124"/>
                    </a:lnTo>
                    <a:lnTo>
                      <a:pt x="521" y="162"/>
                    </a:lnTo>
                    <a:lnTo>
                      <a:pt x="261" y="200"/>
                    </a:lnTo>
                    <a:lnTo>
                      <a:pt x="0" y="254"/>
                    </a:lnTo>
                    <a:lnTo>
                      <a:pt x="261" y="277"/>
                    </a:lnTo>
                    <a:lnTo>
                      <a:pt x="529" y="292"/>
                    </a:lnTo>
                    <a:lnTo>
                      <a:pt x="790" y="308"/>
                    </a:lnTo>
                    <a:lnTo>
                      <a:pt x="1579" y="308"/>
                    </a:lnTo>
                    <a:lnTo>
                      <a:pt x="2101" y="292"/>
                    </a:lnTo>
                    <a:lnTo>
                      <a:pt x="2630" y="262"/>
                    </a:lnTo>
                    <a:lnTo>
                      <a:pt x="3151" y="216"/>
                    </a:lnTo>
                    <a:lnTo>
                      <a:pt x="3412" y="185"/>
                    </a:lnTo>
                    <a:lnTo>
                      <a:pt x="3673" y="147"/>
                    </a:lnTo>
                    <a:lnTo>
                      <a:pt x="3933" y="108"/>
                    </a:lnTo>
                    <a:lnTo>
                      <a:pt x="4194" y="55"/>
                    </a:lnTo>
                    <a:lnTo>
                      <a:pt x="3933" y="32"/>
                    </a:lnTo>
                    <a:lnTo>
                      <a:pt x="3665" y="16"/>
                    </a:lnTo>
                    <a:lnTo>
                      <a:pt x="3404"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79;p36">
                <a:extLst>
                  <a:ext uri="{FF2B5EF4-FFF2-40B4-BE49-F238E27FC236}">
                    <a16:creationId xmlns:a16="http://schemas.microsoft.com/office/drawing/2014/main" id="{9E53BD4B-15EE-3B3D-C0E5-C95346C43B5E}"/>
                  </a:ext>
                </a:extLst>
              </p:cNvPr>
              <p:cNvSpPr/>
              <p:nvPr/>
            </p:nvSpPr>
            <p:spPr>
              <a:xfrm>
                <a:off x="4719575" y="554575"/>
                <a:ext cx="65575" cy="7875"/>
              </a:xfrm>
              <a:custGeom>
                <a:avLst/>
                <a:gdLst/>
                <a:ahLst/>
                <a:cxnLst/>
                <a:rect l="l" t="t" r="r" b="b"/>
                <a:pathLst>
                  <a:path w="2623" h="315" extrusionOk="0">
                    <a:moveTo>
                      <a:pt x="829" y="0"/>
                    </a:moveTo>
                    <a:lnTo>
                      <a:pt x="660" y="8"/>
                    </a:lnTo>
                    <a:lnTo>
                      <a:pt x="499" y="16"/>
                    </a:lnTo>
                    <a:lnTo>
                      <a:pt x="330" y="31"/>
                    </a:lnTo>
                    <a:lnTo>
                      <a:pt x="246" y="46"/>
                    </a:lnTo>
                    <a:lnTo>
                      <a:pt x="162" y="62"/>
                    </a:lnTo>
                    <a:lnTo>
                      <a:pt x="85" y="92"/>
                    </a:lnTo>
                    <a:lnTo>
                      <a:pt x="1" y="123"/>
                    </a:lnTo>
                    <a:lnTo>
                      <a:pt x="85" y="131"/>
                    </a:lnTo>
                    <a:lnTo>
                      <a:pt x="169" y="138"/>
                    </a:lnTo>
                    <a:lnTo>
                      <a:pt x="330" y="161"/>
                    </a:lnTo>
                    <a:lnTo>
                      <a:pt x="491" y="192"/>
                    </a:lnTo>
                    <a:lnTo>
                      <a:pt x="652" y="215"/>
                    </a:lnTo>
                    <a:lnTo>
                      <a:pt x="974" y="261"/>
                    </a:lnTo>
                    <a:lnTo>
                      <a:pt x="1304" y="292"/>
                    </a:lnTo>
                    <a:lnTo>
                      <a:pt x="1626" y="307"/>
                    </a:lnTo>
                    <a:lnTo>
                      <a:pt x="1956" y="315"/>
                    </a:lnTo>
                    <a:lnTo>
                      <a:pt x="2124" y="315"/>
                    </a:lnTo>
                    <a:lnTo>
                      <a:pt x="2285" y="307"/>
                    </a:lnTo>
                    <a:lnTo>
                      <a:pt x="2454" y="292"/>
                    </a:lnTo>
                    <a:lnTo>
                      <a:pt x="2623" y="269"/>
                    </a:lnTo>
                    <a:lnTo>
                      <a:pt x="2462" y="215"/>
                    </a:lnTo>
                    <a:lnTo>
                      <a:pt x="2301" y="169"/>
                    </a:lnTo>
                    <a:lnTo>
                      <a:pt x="2140" y="131"/>
                    </a:lnTo>
                    <a:lnTo>
                      <a:pt x="1979" y="100"/>
                    </a:lnTo>
                    <a:lnTo>
                      <a:pt x="1810" y="77"/>
                    </a:lnTo>
                    <a:lnTo>
                      <a:pt x="1649" y="54"/>
                    </a:lnTo>
                    <a:lnTo>
                      <a:pt x="1319" y="16"/>
                    </a:lnTo>
                    <a:lnTo>
                      <a:pt x="990" y="0"/>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3559;p38">
            <a:extLst>
              <a:ext uri="{FF2B5EF4-FFF2-40B4-BE49-F238E27FC236}">
                <a16:creationId xmlns:a16="http://schemas.microsoft.com/office/drawing/2014/main" id="{AEC756EE-4A1F-A476-52FF-985770BB6025}"/>
              </a:ext>
            </a:extLst>
          </p:cNvPr>
          <p:cNvSpPr/>
          <p:nvPr/>
        </p:nvSpPr>
        <p:spPr>
          <a:xfrm>
            <a:off x="642393" y="247728"/>
            <a:ext cx="952873" cy="938521"/>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05</a:t>
            </a:r>
            <a:endParaRPr kumimoji="0" sz="2400" b="1" i="0" u="none" strike="noStrike" kern="0" cap="none" spc="0" normalizeH="0" baseline="0" noProof="0" dirty="0">
              <a:ln>
                <a:noFill/>
              </a:ln>
              <a:solidFill>
                <a:sysClr val="windowText" lastClr="000000"/>
              </a:solidFill>
              <a:effectLst/>
              <a:uLnTx/>
              <a:uFillTx/>
            </a:endParaRPr>
          </a:p>
        </p:txBody>
      </p:sp>
      <p:grpSp>
        <p:nvGrpSpPr>
          <p:cNvPr id="72" name="Google Shape;3052;p5">
            <a:extLst>
              <a:ext uri="{FF2B5EF4-FFF2-40B4-BE49-F238E27FC236}">
                <a16:creationId xmlns:a16="http://schemas.microsoft.com/office/drawing/2014/main" id="{DB15AFBF-B79E-8AC5-7E2C-37294D7716AC}"/>
              </a:ext>
            </a:extLst>
          </p:cNvPr>
          <p:cNvGrpSpPr/>
          <p:nvPr/>
        </p:nvGrpSpPr>
        <p:grpSpPr>
          <a:xfrm rot="19586742">
            <a:off x="-102816" y="48877"/>
            <a:ext cx="1177446" cy="728149"/>
            <a:chOff x="2442379" y="3878368"/>
            <a:chExt cx="1512505" cy="949658"/>
          </a:xfrm>
        </p:grpSpPr>
        <p:sp>
          <p:nvSpPr>
            <p:cNvPr id="73" name="Google Shape;3053;p5">
              <a:extLst>
                <a:ext uri="{FF2B5EF4-FFF2-40B4-BE49-F238E27FC236}">
                  <a16:creationId xmlns:a16="http://schemas.microsoft.com/office/drawing/2014/main" id="{D4A12CEC-F4F0-79DB-3FA9-04F398FC5478}"/>
                </a:ext>
              </a:extLst>
            </p:cNvPr>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3054;p5">
              <a:extLst>
                <a:ext uri="{FF2B5EF4-FFF2-40B4-BE49-F238E27FC236}">
                  <a16:creationId xmlns:a16="http://schemas.microsoft.com/office/drawing/2014/main" id="{5E7EDB5F-5071-7610-7C57-4C53D848FDDF}"/>
                </a:ext>
              </a:extLst>
            </p:cNvPr>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3055;p5">
              <a:extLst>
                <a:ext uri="{FF2B5EF4-FFF2-40B4-BE49-F238E27FC236}">
                  <a16:creationId xmlns:a16="http://schemas.microsoft.com/office/drawing/2014/main" id="{C3DBFA9A-D1A4-158F-65F4-461D37140BF6}"/>
                </a:ext>
              </a:extLst>
            </p:cNvPr>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rgbClr val="B670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3056;p5">
              <a:extLst>
                <a:ext uri="{FF2B5EF4-FFF2-40B4-BE49-F238E27FC236}">
                  <a16:creationId xmlns:a16="http://schemas.microsoft.com/office/drawing/2014/main" id="{FFB0C660-4A29-69F5-A580-EE688EA20F13}"/>
                </a:ext>
              </a:extLst>
            </p:cNvPr>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3057;p5">
              <a:extLst>
                <a:ext uri="{FF2B5EF4-FFF2-40B4-BE49-F238E27FC236}">
                  <a16:creationId xmlns:a16="http://schemas.microsoft.com/office/drawing/2014/main" id="{5D9FBAE1-9F50-3C41-F558-943070AE1128}"/>
                </a:ext>
              </a:extLst>
            </p:cNvPr>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8" name="TextBox 77">
            <a:extLst>
              <a:ext uri="{FF2B5EF4-FFF2-40B4-BE49-F238E27FC236}">
                <a16:creationId xmlns:a16="http://schemas.microsoft.com/office/drawing/2014/main" id="{667D0E97-FD8F-0325-F7EC-0613B872CE08}"/>
              </a:ext>
            </a:extLst>
          </p:cNvPr>
          <p:cNvSpPr txBox="1"/>
          <p:nvPr/>
        </p:nvSpPr>
        <p:spPr>
          <a:xfrm>
            <a:off x="411892" y="1260389"/>
            <a:ext cx="7381103" cy="3539430"/>
          </a:xfrm>
          <a:prstGeom prst="rect">
            <a:avLst/>
          </a:prstGeom>
          <a:noFill/>
          <a:ln>
            <a:noFill/>
          </a:ln>
        </p:spPr>
        <p:txBody>
          <a:bodyPr wrap="square" rtlCol="0">
            <a:spAutoFit/>
          </a:bodyPr>
          <a:lstStyle/>
          <a:p>
            <a:pPr marL="342900" indent="-342900" algn="just">
              <a:buFont typeface="+mj-lt"/>
              <a:buAutoNum type="arabicParenR"/>
            </a:pPr>
            <a:r>
              <a:rPr lang="en-GB" sz="1600" b="1" dirty="0">
                <a:solidFill>
                  <a:srgbClr val="7030A0"/>
                </a:solidFill>
                <a:latin typeface="Times New Roman" panose="02020603050405020304" pitchFamily="18" charset="0"/>
                <a:cs typeface="Times New Roman" panose="02020603050405020304" pitchFamily="18" charset="0"/>
              </a:rPr>
              <a:t>No Timeout for Waiting: </a:t>
            </a:r>
            <a:r>
              <a:rPr lang="en-GB" sz="1600" dirty="0">
                <a:latin typeface="Times New Roman" panose="02020603050405020304" pitchFamily="18" charset="0"/>
                <a:cs typeface="Times New Roman" panose="02020603050405020304" pitchFamily="18" charset="0"/>
              </a:rPr>
              <a:t>Customers wait indefinitely for tables, with no timeout mechanism to leave the queue after prolonged waiting.</a:t>
            </a:r>
          </a:p>
          <a:p>
            <a:pPr marL="342900" indent="-342900" algn="just">
              <a:buFont typeface="+mj-lt"/>
              <a:buAutoNum type="arabicParenR"/>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GB" sz="1600" b="1" dirty="0">
                <a:solidFill>
                  <a:srgbClr val="7030A0"/>
                </a:solidFill>
                <a:latin typeface="Times New Roman" panose="02020603050405020304" pitchFamily="18" charset="0"/>
                <a:cs typeface="Times New Roman" panose="02020603050405020304" pitchFamily="18" charset="0"/>
              </a:rPr>
              <a:t>Concurrency Conflicts: </a:t>
            </a:r>
            <a:r>
              <a:rPr lang="en-GB" sz="1600" dirty="0">
                <a:latin typeface="Times New Roman" panose="02020603050405020304" pitchFamily="18" charset="0"/>
                <a:cs typeface="Times New Roman" panose="02020603050405020304" pitchFamily="18" charset="0"/>
              </a:rPr>
              <a:t>Insufficient optimization for managing concurrent access to resources (e.g., overlapping book assignments under heavy load).</a:t>
            </a:r>
          </a:p>
          <a:p>
            <a:pPr marL="342900" indent="-342900" algn="just">
              <a:buFont typeface="+mj-lt"/>
              <a:buAutoNum type="arabicParenR"/>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GB" sz="1600" b="1" dirty="0">
                <a:solidFill>
                  <a:srgbClr val="7030A0"/>
                </a:solidFill>
                <a:latin typeface="Times New Roman" panose="02020603050405020304" pitchFamily="18" charset="0"/>
                <a:cs typeface="Times New Roman" panose="02020603050405020304" pitchFamily="18" charset="0"/>
              </a:rPr>
              <a:t>Unoptimized Queue Management:</a:t>
            </a:r>
            <a:r>
              <a:rPr lang="en-GB" sz="1600" dirty="0">
                <a:solidFill>
                  <a:srgbClr val="7030A0"/>
                </a:solidFill>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The system lacks customer prioritization or termination logic if tables remain unavailable.</a:t>
            </a:r>
          </a:p>
          <a:p>
            <a:pPr marL="342900" indent="-342900" algn="just">
              <a:buFont typeface="+mj-lt"/>
              <a:buAutoNum type="arabicParenR"/>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GB" sz="1600" b="1" dirty="0">
                <a:solidFill>
                  <a:srgbClr val="7030A0"/>
                </a:solidFill>
                <a:latin typeface="Times New Roman" panose="02020603050405020304" pitchFamily="18" charset="0"/>
                <a:cs typeface="Times New Roman" panose="02020603050405020304" pitchFamily="18" charset="0"/>
              </a:rPr>
              <a:t>Fixed Resource Limits:</a:t>
            </a:r>
            <a:r>
              <a:rPr lang="en-GB" sz="1600" dirty="0">
                <a:solidFill>
                  <a:srgbClr val="7030A0"/>
                </a:solidFill>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The hardcoded number of books and tables restricts scalability. Allowing dynamic resource adjustment could overcome this.</a:t>
            </a:r>
          </a:p>
          <a:p>
            <a:pPr marL="342900" indent="-342900" algn="just">
              <a:buFont typeface="+mj-lt"/>
              <a:buAutoNum type="arabicParenR"/>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GB" sz="1600" b="1" dirty="0">
                <a:solidFill>
                  <a:srgbClr val="7030A0"/>
                </a:solidFill>
                <a:latin typeface="Times New Roman" panose="02020603050405020304" pitchFamily="18" charset="0"/>
                <a:cs typeface="Times New Roman" panose="02020603050405020304" pitchFamily="18" charset="0"/>
              </a:rPr>
              <a:t>Limited Error Handling:</a:t>
            </a:r>
            <a:r>
              <a:rPr lang="en-GB" sz="1600" dirty="0">
                <a:solidFill>
                  <a:srgbClr val="7030A0"/>
                </a:solidFill>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The program doesn't validate or handle exceptional scenarios system resource exhaustion effectively.</a:t>
            </a:r>
            <a:endParaRPr lang="en-BD" sz="1600" dirty="0">
              <a:latin typeface="Times New Roman" panose="02020603050405020304" pitchFamily="18" charset="0"/>
              <a:cs typeface="Times New Roman" panose="02020603050405020304" pitchFamily="18" charset="0"/>
            </a:endParaRPr>
          </a:p>
        </p:txBody>
      </p:sp>
      <p:pic>
        <p:nvPicPr>
          <p:cNvPr id="79" name="Picture 78">
            <a:extLst>
              <a:ext uri="{FF2B5EF4-FFF2-40B4-BE49-F238E27FC236}">
                <a16:creationId xmlns:a16="http://schemas.microsoft.com/office/drawing/2014/main" id="{AAF25EFE-E8E7-70DF-FBCA-6038C0DCC2D4}"/>
              </a:ext>
            </a:extLst>
          </p:cNvPr>
          <p:cNvPicPr>
            <a:picLocks noChangeAspect="1"/>
          </p:cNvPicPr>
          <p:nvPr/>
        </p:nvPicPr>
        <p:blipFill>
          <a:blip r:embed="rId2"/>
          <a:stretch>
            <a:fillRect/>
          </a:stretch>
        </p:blipFill>
        <p:spPr>
          <a:xfrm>
            <a:off x="6508781" y="471013"/>
            <a:ext cx="376526" cy="416689"/>
          </a:xfrm>
          <a:prstGeom prst="rect">
            <a:avLst/>
          </a:prstGeom>
        </p:spPr>
      </p:pic>
    </p:spTree>
    <p:extLst>
      <p:ext uri="{BB962C8B-B14F-4D97-AF65-F5344CB8AC3E}">
        <p14:creationId xmlns:p14="http://schemas.microsoft.com/office/powerpoint/2010/main" val="95004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53" presetClass="entr" presetSubtype="16"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18" presetClass="emph" presetSubtype="0" fill="hold" grpId="1" nodeType="withEffect">
                                  <p:stCondLst>
                                    <p:cond delay="0"/>
                                  </p:stCondLst>
                                  <p:iterate type="lt">
                                    <p:tmPct val="4000"/>
                                  </p:iterate>
                                  <p:childTnLst>
                                    <p:set>
                                      <p:cBhvr override="childStyle">
                                        <p:cTn id="21" dur="500" fill="hold"/>
                                        <p:tgtEl>
                                          <p:spTgt spid="7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8F5-0CF2-59BA-B5E3-999197A10E99}"/>
              </a:ext>
            </a:extLst>
          </p:cNvPr>
          <p:cNvSpPr>
            <a:spLocks noGrp="1"/>
          </p:cNvSpPr>
          <p:nvPr>
            <p:ph type="title"/>
          </p:nvPr>
        </p:nvSpPr>
        <p:spPr>
          <a:xfrm>
            <a:off x="2982098" y="576232"/>
            <a:ext cx="2862648" cy="371400"/>
          </a:xfrm>
        </p:spPr>
        <p:txBody>
          <a:bodyPr>
            <a:normAutofit fontScale="90000"/>
          </a:bodyPr>
          <a:lstStyle/>
          <a:p>
            <a:r>
              <a:rPr lang="en-BD" dirty="0">
                <a:solidFill>
                  <a:srgbClr val="7030A0"/>
                </a:solidFill>
                <a:latin typeface="American Typewriter" panose="02090604020004020304" pitchFamily="18" charset="77"/>
              </a:rPr>
              <a:t>Conclusion</a:t>
            </a:r>
          </a:p>
        </p:txBody>
      </p:sp>
      <p:grpSp>
        <p:nvGrpSpPr>
          <p:cNvPr id="3" name="Google Shape;3375;p11">
            <a:extLst>
              <a:ext uri="{FF2B5EF4-FFF2-40B4-BE49-F238E27FC236}">
                <a16:creationId xmlns:a16="http://schemas.microsoft.com/office/drawing/2014/main" id="{B24B5365-4D6A-A017-B78A-C8283B8BCB32}"/>
              </a:ext>
            </a:extLst>
          </p:cNvPr>
          <p:cNvGrpSpPr/>
          <p:nvPr/>
        </p:nvGrpSpPr>
        <p:grpSpPr>
          <a:xfrm>
            <a:off x="-394759" y="3134400"/>
            <a:ext cx="2037216" cy="2385917"/>
            <a:chOff x="1612250" y="304925"/>
            <a:chExt cx="4356750" cy="5102475"/>
          </a:xfrm>
        </p:grpSpPr>
        <p:sp>
          <p:nvSpPr>
            <p:cNvPr id="4" name="Google Shape;3376;p11">
              <a:extLst>
                <a:ext uri="{FF2B5EF4-FFF2-40B4-BE49-F238E27FC236}">
                  <a16:creationId xmlns:a16="http://schemas.microsoft.com/office/drawing/2014/main" id="{1181A164-5573-1428-54B4-582CD7FDA2A9}"/>
                </a:ext>
              </a:extLst>
            </p:cNvPr>
            <p:cNvSpPr/>
            <p:nvPr/>
          </p:nvSpPr>
          <p:spPr>
            <a:xfrm>
              <a:off x="1763275" y="437250"/>
              <a:ext cx="4069400" cy="4836500"/>
            </a:xfrm>
            <a:custGeom>
              <a:avLst/>
              <a:gdLst/>
              <a:ahLst/>
              <a:cxnLst/>
              <a:rect l="l" t="t" r="r" b="b"/>
              <a:pathLst>
                <a:path w="162776" h="193460" extrusionOk="0">
                  <a:moveTo>
                    <a:pt x="96436" y="0"/>
                  </a:moveTo>
                  <a:cubicBezTo>
                    <a:pt x="94191" y="0"/>
                    <a:pt x="92854" y="1764"/>
                    <a:pt x="91892" y="3101"/>
                  </a:cubicBezTo>
                  <a:cubicBezTo>
                    <a:pt x="91411" y="3795"/>
                    <a:pt x="90876" y="4490"/>
                    <a:pt x="90288" y="5078"/>
                  </a:cubicBezTo>
                  <a:cubicBezTo>
                    <a:pt x="89326" y="5987"/>
                    <a:pt x="88631" y="7163"/>
                    <a:pt x="88257" y="8393"/>
                  </a:cubicBezTo>
                  <a:cubicBezTo>
                    <a:pt x="87936" y="8553"/>
                    <a:pt x="87616" y="8767"/>
                    <a:pt x="87348" y="9034"/>
                  </a:cubicBezTo>
                  <a:cubicBezTo>
                    <a:pt x="85852" y="10638"/>
                    <a:pt x="84729" y="12616"/>
                    <a:pt x="84141" y="14808"/>
                  </a:cubicBezTo>
                  <a:cubicBezTo>
                    <a:pt x="84034" y="15289"/>
                    <a:pt x="83820" y="15930"/>
                    <a:pt x="83660" y="16625"/>
                  </a:cubicBezTo>
                  <a:cubicBezTo>
                    <a:pt x="83179" y="17106"/>
                    <a:pt x="82858" y="17748"/>
                    <a:pt x="82804" y="18443"/>
                  </a:cubicBezTo>
                  <a:lnTo>
                    <a:pt x="82804" y="18763"/>
                  </a:lnTo>
                  <a:lnTo>
                    <a:pt x="82804" y="18924"/>
                  </a:lnTo>
                  <a:lnTo>
                    <a:pt x="82804" y="19939"/>
                  </a:lnTo>
                  <a:lnTo>
                    <a:pt x="82804" y="20046"/>
                  </a:lnTo>
                  <a:cubicBezTo>
                    <a:pt x="82804" y="20207"/>
                    <a:pt x="82858" y="20367"/>
                    <a:pt x="82858" y="20581"/>
                  </a:cubicBezTo>
                  <a:cubicBezTo>
                    <a:pt x="82751" y="20848"/>
                    <a:pt x="82644" y="21115"/>
                    <a:pt x="82591" y="21383"/>
                  </a:cubicBezTo>
                  <a:cubicBezTo>
                    <a:pt x="82323" y="22826"/>
                    <a:pt x="82163" y="24269"/>
                    <a:pt x="82163" y="25713"/>
                  </a:cubicBezTo>
                  <a:cubicBezTo>
                    <a:pt x="81735" y="26247"/>
                    <a:pt x="81522" y="26942"/>
                    <a:pt x="81628" y="27584"/>
                  </a:cubicBezTo>
                  <a:cubicBezTo>
                    <a:pt x="81628" y="27584"/>
                    <a:pt x="81682" y="28065"/>
                    <a:pt x="81682" y="28118"/>
                  </a:cubicBezTo>
                  <a:cubicBezTo>
                    <a:pt x="81735" y="28386"/>
                    <a:pt x="81789" y="28813"/>
                    <a:pt x="81896" y="29294"/>
                  </a:cubicBezTo>
                  <a:lnTo>
                    <a:pt x="81896" y="29348"/>
                  </a:lnTo>
                  <a:cubicBezTo>
                    <a:pt x="82003" y="29829"/>
                    <a:pt x="82163" y="30363"/>
                    <a:pt x="82323" y="30898"/>
                  </a:cubicBezTo>
                  <a:lnTo>
                    <a:pt x="82377" y="31005"/>
                  </a:lnTo>
                  <a:cubicBezTo>
                    <a:pt x="82537" y="31539"/>
                    <a:pt x="82751" y="32074"/>
                    <a:pt x="83018" y="32662"/>
                  </a:cubicBezTo>
                  <a:lnTo>
                    <a:pt x="83072" y="32769"/>
                  </a:lnTo>
                  <a:cubicBezTo>
                    <a:pt x="83018" y="33036"/>
                    <a:pt x="82965" y="33304"/>
                    <a:pt x="82965" y="33571"/>
                  </a:cubicBezTo>
                  <a:cubicBezTo>
                    <a:pt x="82911" y="34800"/>
                    <a:pt x="82911" y="36083"/>
                    <a:pt x="83018" y="37313"/>
                  </a:cubicBezTo>
                  <a:cubicBezTo>
                    <a:pt x="82858" y="37580"/>
                    <a:pt x="82804" y="37847"/>
                    <a:pt x="82751" y="38115"/>
                  </a:cubicBezTo>
                  <a:lnTo>
                    <a:pt x="82751" y="38382"/>
                  </a:lnTo>
                  <a:cubicBezTo>
                    <a:pt x="82751" y="38542"/>
                    <a:pt x="82751" y="38703"/>
                    <a:pt x="82751" y="38863"/>
                  </a:cubicBezTo>
                  <a:cubicBezTo>
                    <a:pt x="82698" y="39558"/>
                    <a:pt x="82698" y="40199"/>
                    <a:pt x="82804" y="40841"/>
                  </a:cubicBezTo>
                  <a:cubicBezTo>
                    <a:pt x="82911" y="41643"/>
                    <a:pt x="83072" y="42445"/>
                    <a:pt x="83286" y="43246"/>
                  </a:cubicBezTo>
                  <a:lnTo>
                    <a:pt x="83286" y="43300"/>
                  </a:lnTo>
                  <a:cubicBezTo>
                    <a:pt x="83499" y="44102"/>
                    <a:pt x="83767" y="44957"/>
                    <a:pt x="84034" y="45652"/>
                  </a:cubicBezTo>
                  <a:lnTo>
                    <a:pt x="84194" y="45973"/>
                  </a:lnTo>
                  <a:cubicBezTo>
                    <a:pt x="83874" y="46668"/>
                    <a:pt x="83767" y="47470"/>
                    <a:pt x="83874" y="48218"/>
                  </a:cubicBezTo>
                  <a:cubicBezTo>
                    <a:pt x="84034" y="49394"/>
                    <a:pt x="84034" y="50623"/>
                    <a:pt x="83874" y="51800"/>
                  </a:cubicBezTo>
                  <a:cubicBezTo>
                    <a:pt x="83179" y="54045"/>
                    <a:pt x="83018" y="56504"/>
                    <a:pt x="83446" y="58802"/>
                  </a:cubicBezTo>
                  <a:cubicBezTo>
                    <a:pt x="82804" y="59604"/>
                    <a:pt x="82698" y="60673"/>
                    <a:pt x="83072" y="61582"/>
                  </a:cubicBezTo>
                  <a:lnTo>
                    <a:pt x="83232" y="61903"/>
                  </a:lnTo>
                  <a:lnTo>
                    <a:pt x="83286" y="62063"/>
                  </a:lnTo>
                  <a:cubicBezTo>
                    <a:pt x="83339" y="62170"/>
                    <a:pt x="83393" y="62277"/>
                    <a:pt x="83446" y="62437"/>
                  </a:cubicBezTo>
                  <a:cubicBezTo>
                    <a:pt x="82751" y="62544"/>
                    <a:pt x="82323" y="62651"/>
                    <a:pt x="82270" y="62651"/>
                  </a:cubicBezTo>
                  <a:cubicBezTo>
                    <a:pt x="80559" y="63025"/>
                    <a:pt x="79330" y="64576"/>
                    <a:pt x="79330" y="66340"/>
                  </a:cubicBezTo>
                  <a:lnTo>
                    <a:pt x="79330" y="69013"/>
                  </a:lnTo>
                  <a:cubicBezTo>
                    <a:pt x="79009" y="69387"/>
                    <a:pt x="78795" y="69814"/>
                    <a:pt x="78635" y="70242"/>
                  </a:cubicBezTo>
                  <a:lnTo>
                    <a:pt x="78100" y="70402"/>
                  </a:lnTo>
                  <a:cubicBezTo>
                    <a:pt x="75000" y="71525"/>
                    <a:pt x="73129" y="74037"/>
                    <a:pt x="73129" y="77085"/>
                  </a:cubicBezTo>
                  <a:lnTo>
                    <a:pt x="73129" y="85103"/>
                  </a:lnTo>
                  <a:lnTo>
                    <a:pt x="34480" y="87348"/>
                  </a:lnTo>
                  <a:cubicBezTo>
                    <a:pt x="33197" y="87402"/>
                    <a:pt x="32128" y="88150"/>
                    <a:pt x="31540" y="89273"/>
                  </a:cubicBezTo>
                  <a:cubicBezTo>
                    <a:pt x="30898" y="90502"/>
                    <a:pt x="30952" y="91999"/>
                    <a:pt x="31700" y="93175"/>
                  </a:cubicBezTo>
                  <a:cubicBezTo>
                    <a:pt x="32502" y="94404"/>
                    <a:pt x="33838" y="95153"/>
                    <a:pt x="35335" y="95153"/>
                  </a:cubicBezTo>
                  <a:cubicBezTo>
                    <a:pt x="35495" y="96169"/>
                    <a:pt x="35495" y="97238"/>
                    <a:pt x="35335" y="98253"/>
                  </a:cubicBezTo>
                  <a:cubicBezTo>
                    <a:pt x="35068" y="98307"/>
                    <a:pt x="34854" y="98307"/>
                    <a:pt x="34587" y="98360"/>
                  </a:cubicBezTo>
                  <a:lnTo>
                    <a:pt x="27370" y="98841"/>
                  </a:lnTo>
                  <a:cubicBezTo>
                    <a:pt x="26889" y="98895"/>
                    <a:pt x="26408" y="99002"/>
                    <a:pt x="25927" y="99216"/>
                  </a:cubicBezTo>
                  <a:cubicBezTo>
                    <a:pt x="22345" y="101033"/>
                    <a:pt x="19940" y="105470"/>
                    <a:pt x="19940" y="110602"/>
                  </a:cubicBezTo>
                  <a:cubicBezTo>
                    <a:pt x="19886" y="112526"/>
                    <a:pt x="20260" y="114397"/>
                    <a:pt x="20955" y="116215"/>
                  </a:cubicBezTo>
                  <a:lnTo>
                    <a:pt x="14647" y="116642"/>
                  </a:lnTo>
                  <a:cubicBezTo>
                    <a:pt x="14059" y="116696"/>
                    <a:pt x="13471" y="116856"/>
                    <a:pt x="12937" y="117177"/>
                  </a:cubicBezTo>
                  <a:cubicBezTo>
                    <a:pt x="9355" y="119262"/>
                    <a:pt x="7110" y="124287"/>
                    <a:pt x="7163" y="130274"/>
                  </a:cubicBezTo>
                  <a:cubicBezTo>
                    <a:pt x="7110" y="133481"/>
                    <a:pt x="7965" y="136689"/>
                    <a:pt x="9569" y="139468"/>
                  </a:cubicBezTo>
                  <a:lnTo>
                    <a:pt x="4170" y="140003"/>
                  </a:lnTo>
                  <a:cubicBezTo>
                    <a:pt x="2459" y="140163"/>
                    <a:pt x="1016" y="141393"/>
                    <a:pt x="535" y="143050"/>
                  </a:cubicBezTo>
                  <a:cubicBezTo>
                    <a:pt x="0" y="144814"/>
                    <a:pt x="267" y="146739"/>
                    <a:pt x="1337" y="148289"/>
                  </a:cubicBezTo>
                  <a:cubicBezTo>
                    <a:pt x="2372" y="149635"/>
                    <a:pt x="3959" y="150430"/>
                    <a:pt x="5613" y="150430"/>
                  </a:cubicBezTo>
                  <a:cubicBezTo>
                    <a:pt x="5666" y="150430"/>
                    <a:pt x="5720" y="150429"/>
                    <a:pt x="5774" y="150427"/>
                  </a:cubicBezTo>
                  <a:lnTo>
                    <a:pt x="5774" y="150427"/>
                  </a:lnTo>
                  <a:cubicBezTo>
                    <a:pt x="6575" y="155666"/>
                    <a:pt x="6522" y="161011"/>
                    <a:pt x="5720" y="166250"/>
                  </a:cubicBezTo>
                  <a:cubicBezTo>
                    <a:pt x="4063" y="166464"/>
                    <a:pt x="2566" y="167319"/>
                    <a:pt x="1497" y="168602"/>
                  </a:cubicBezTo>
                  <a:cubicBezTo>
                    <a:pt x="374" y="170099"/>
                    <a:pt x="0" y="171970"/>
                    <a:pt x="481" y="173734"/>
                  </a:cubicBezTo>
                  <a:cubicBezTo>
                    <a:pt x="802" y="175071"/>
                    <a:pt x="1764" y="176193"/>
                    <a:pt x="3047" y="176674"/>
                  </a:cubicBezTo>
                  <a:cubicBezTo>
                    <a:pt x="4384" y="177209"/>
                    <a:pt x="35121" y="188809"/>
                    <a:pt x="59551" y="193406"/>
                  </a:cubicBezTo>
                  <a:cubicBezTo>
                    <a:pt x="59765" y="193406"/>
                    <a:pt x="60032" y="193460"/>
                    <a:pt x="60299" y="193460"/>
                  </a:cubicBezTo>
                  <a:lnTo>
                    <a:pt x="60460" y="193406"/>
                  </a:lnTo>
                  <a:lnTo>
                    <a:pt x="61048" y="193406"/>
                  </a:lnTo>
                  <a:cubicBezTo>
                    <a:pt x="64309" y="192765"/>
                    <a:pt x="141233" y="178385"/>
                    <a:pt x="151496" y="176033"/>
                  </a:cubicBezTo>
                  <a:cubicBezTo>
                    <a:pt x="158499" y="174376"/>
                    <a:pt x="162722" y="166304"/>
                    <a:pt x="162776" y="154276"/>
                  </a:cubicBezTo>
                  <a:cubicBezTo>
                    <a:pt x="162776" y="151870"/>
                    <a:pt x="162562" y="139896"/>
                    <a:pt x="156682" y="135299"/>
                  </a:cubicBezTo>
                  <a:cubicBezTo>
                    <a:pt x="156040" y="134764"/>
                    <a:pt x="155238" y="134497"/>
                    <a:pt x="154383" y="134443"/>
                  </a:cubicBezTo>
                  <a:lnTo>
                    <a:pt x="144119" y="133695"/>
                  </a:lnTo>
                  <a:cubicBezTo>
                    <a:pt x="143531" y="133481"/>
                    <a:pt x="142943" y="133321"/>
                    <a:pt x="142409" y="133214"/>
                  </a:cubicBezTo>
                  <a:cubicBezTo>
                    <a:pt x="141981" y="130969"/>
                    <a:pt x="141981" y="128617"/>
                    <a:pt x="142409" y="126318"/>
                  </a:cubicBezTo>
                  <a:cubicBezTo>
                    <a:pt x="144066" y="126318"/>
                    <a:pt x="145616" y="125516"/>
                    <a:pt x="146578" y="124126"/>
                  </a:cubicBezTo>
                  <a:cubicBezTo>
                    <a:pt x="146952" y="123538"/>
                    <a:pt x="147166" y="122897"/>
                    <a:pt x="147273" y="122202"/>
                  </a:cubicBezTo>
                  <a:cubicBezTo>
                    <a:pt x="152084" y="121133"/>
                    <a:pt x="155078" y="120384"/>
                    <a:pt x="155078" y="120384"/>
                  </a:cubicBezTo>
                  <a:cubicBezTo>
                    <a:pt x="156254" y="120064"/>
                    <a:pt x="157216" y="119262"/>
                    <a:pt x="157697" y="118139"/>
                  </a:cubicBezTo>
                  <a:cubicBezTo>
                    <a:pt x="158285" y="116749"/>
                    <a:pt x="158178" y="115199"/>
                    <a:pt x="157323" y="113916"/>
                  </a:cubicBezTo>
                  <a:cubicBezTo>
                    <a:pt x="156361" y="112580"/>
                    <a:pt x="154811" y="111778"/>
                    <a:pt x="153153" y="111724"/>
                  </a:cubicBezTo>
                  <a:cubicBezTo>
                    <a:pt x="152940" y="110228"/>
                    <a:pt x="152993" y="108731"/>
                    <a:pt x="153260" y="107234"/>
                  </a:cubicBezTo>
                  <a:lnTo>
                    <a:pt x="153367" y="107234"/>
                  </a:lnTo>
                  <a:cubicBezTo>
                    <a:pt x="153418" y="107236"/>
                    <a:pt x="153468" y="107236"/>
                    <a:pt x="153519" y="107236"/>
                  </a:cubicBezTo>
                  <a:cubicBezTo>
                    <a:pt x="155172" y="107236"/>
                    <a:pt x="156710" y="106390"/>
                    <a:pt x="157644" y="104989"/>
                  </a:cubicBezTo>
                  <a:cubicBezTo>
                    <a:pt x="158392" y="103706"/>
                    <a:pt x="158499" y="102049"/>
                    <a:pt x="157804" y="100712"/>
                  </a:cubicBezTo>
                  <a:cubicBezTo>
                    <a:pt x="157163" y="99376"/>
                    <a:pt x="155880" y="98574"/>
                    <a:pt x="154490" y="98521"/>
                  </a:cubicBezTo>
                  <a:lnTo>
                    <a:pt x="147059" y="98307"/>
                  </a:lnTo>
                  <a:cubicBezTo>
                    <a:pt x="147380" y="97238"/>
                    <a:pt x="147487" y="96169"/>
                    <a:pt x="147540" y="95046"/>
                  </a:cubicBezTo>
                  <a:cubicBezTo>
                    <a:pt x="147540" y="91037"/>
                    <a:pt x="145883" y="87509"/>
                    <a:pt x="143157" y="85798"/>
                  </a:cubicBezTo>
                  <a:cubicBezTo>
                    <a:pt x="143050" y="85744"/>
                    <a:pt x="142943" y="85691"/>
                    <a:pt x="142836" y="85638"/>
                  </a:cubicBezTo>
                  <a:cubicBezTo>
                    <a:pt x="142676" y="85531"/>
                    <a:pt x="142462" y="85424"/>
                    <a:pt x="142302" y="85370"/>
                  </a:cubicBezTo>
                  <a:cubicBezTo>
                    <a:pt x="141874" y="85156"/>
                    <a:pt x="141446" y="85050"/>
                    <a:pt x="140965" y="85050"/>
                  </a:cubicBezTo>
                  <a:lnTo>
                    <a:pt x="105042" y="83606"/>
                  </a:lnTo>
                  <a:lnTo>
                    <a:pt x="105042" y="77191"/>
                  </a:lnTo>
                  <a:cubicBezTo>
                    <a:pt x="105042" y="73877"/>
                    <a:pt x="103011" y="71365"/>
                    <a:pt x="99536" y="70296"/>
                  </a:cubicBezTo>
                  <a:cubicBezTo>
                    <a:pt x="99376" y="69868"/>
                    <a:pt x="99109" y="69440"/>
                    <a:pt x="98841" y="69119"/>
                  </a:cubicBezTo>
                  <a:lnTo>
                    <a:pt x="98841" y="66447"/>
                  </a:lnTo>
                  <a:cubicBezTo>
                    <a:pt x="98841" y="64843"/>
                    <a:pt x="97826" y="63400"/>
                    <a:pt x="96382" y="62865"/>
                  </a:cubicBezTo>
                  <a:lnTo>
                    <a:pt x="96596" y="62598"/>
                  </a:lnTo>
                  <a:cubicBezTo>
                    <a:pt x="96970" y="62224"/>
                    <a:pt x="97291" y="61849"/>
                    <a:pt x="97559" y="61582"/>
                  </a:cubicBezTo>
                  <a:lnTo>
                    <a:pt x="97665" y="61475"/>
                  </a:lnTo>
                  <a:lnTo>
                    <a:pt x="98307" y="60673"/>
                  </a:lnTo>
                  <a:lnTo>
                    <a:pt x="98628" y="60299"/>
                  </a:lnTo>
                  <a:cubicBezTo>
                    <a:pt x="98948" y="59871"/>
                    <a:pt x="99162" y="59337"/>
                    <a:pt x="99216" y="58802"/>
                  </a:cubicBezTo>
                  <a:cubicBezTo>
                    <a:pt x="99697" y="58107"/>
                    <a:pt x="100124" y="57359"/>
                    <a:pt x="100552" y="56611"/>
                  </a:cubicBezTo>
                  <a:lnTo>
                    <a:pt x="100606" y="56557"/>
                  </a:lnTo>
                  <a:cubicBezTo>
                    <a:pt x="100873" y="55916"/>
                    <a:pt x="101194" y="55274"/>
                    <a:pt x="101407" y="54633"/>
                  </a:cubicBezTo>
                  <a:cubicBezTo>
                    <a:pt x="101461" y="54419"/>
                    <a:pt x="101514" y="54205"/>
                    <a:pt x="101568" y="54045"/>
                  </a:cubicBezTo>
                  <a:lnTo>
                    <a:pt x="101621" y="53831"/>
                  </a:lnTo>
                  <a:cubicBezTo>
                    <a:pt x="101835" y="53189"/>
                    <a:pt x="101782" y="52548"/>
                    <a:pt x="101461" y="51960"/>
                  </a:cubicBezTo>
                  <a:cubicBezTo>
                    <a:pt x="104027" y="43621"/>
                    <a:pt x="104027" y="38328"/>
                    <a:pt x="104027" y="37740"/>
                  </a:cubicBezTo>
                  <a:cubicBezTo>
                    <a:pt x="103973" y="37259"/>
                    <a:pt x="103920" y="36725"/>
                    <a:pt x="103706" y="36297"/>
                  </a:cubicBezTo>
                  <a:cubicBezTo>
                    <a:pt x="103866" y="35763"/>
                    <a:pt x="103973" y="35281"/>
                    <a:pt x="104134" y="34854"/>
                  </a:cubicBezTo>
                  <a:lnTo>
                    <a:pt x="104134" y="34800"/>
                  </a:lnTo>
                  <a:cubicBezTo>
                    <a:pt x="104294" y="34052"/>
                    <a:pt x="104508" y="33250"/>
                    <a:pt x="104615" y="32662"/>
                  </a:cubicBezTo>
                  <a:cubicBezTo>
                    <a:pt x="104775" y="32021"/>
                    <a:pt x="104829" y="31486"/>
                    <a:pt x="104882" y="31112"/>
                  </a:cubicBezTo>
                  <a:cubicBezTo>
                    <a:pt x="104882" y="31058"/>
                    <a:pt x="104989" y="30470"/>
                    <a:pt x="104989" y="30470"/>
                  </a:cubicBezTo>
                  <a:cubicBezTo>
                    <a:pt x="105096" y="29508"/>
                    <a:pt x="104722" y="28599"/>
                    <a:pt x="103973" y="28011"/>
                  </a:cubicBezTo>
                  <a:cubicBezTo>
                    <a:pt x="103813" y="27049"/>
                    <a:pt x="103653" y="26033"/>
                    <a:pt x="103439" y="25125"/>
                  </a:cubicBezTo>
                  <a:cubicBezTo>
                    <a:pt x="103225" y="24056"/>
                    <a:pt x="103065" y="22986"/>
                    <a:pt x="102904" y="21917"/>
                  </a:cubicBezTo>
                  <a:cubicBezTo>
                    <a:pt x="103011" y="19939"/>
                    <a:pt x="103332" y="17267"/>
                    <a:pt x="103385" y="16785"/>
                  </a:cubicBezTo>
                  <a:cubicBezTo>
                    <a:pt x="103492" y="15930"/>
                    <a:pt x="103332" y="15075"/>
                    <a:pt x="102904" y="14326"/>
                  </a:cubicBezTo>
                  <a:lnTo>
                    <a:pt x="102958" y="14113"/>
                  </a:lnTo>
                  <a:lnTo>
                    <a:pt x="103118" y="13792"/>
                  </a:lnTo>
                  <a:cubicBezTo>
                    <a:pt x="103546" y="12616"/>
                    <a:pt x="103118" y="11279"/>
                    <a:pt x="102049" y="10638"/>
                  </a:cubicBezTo>
                  <a:cubicBezTo>
                    <a:pt x="101995" y="10531"/>
                    <a:pt x="101889" y="10478"/>
                    <a:pt x="101782" y="10424"/>
                  </a:cubicBezTo>
                  <a:cubicBezTo>
                    <a:pt x="101675" y="9783"/>
                    <a:pt x="101621" y="9088"/>
                    <a:pt x="101675" y="8446"/>
                  </a:cubicBezTo>
                  <a:cubicBezTo>
                    <a:pt x="101728" y="6468"/>
                    <a:pt x="101942" y="1283"/>
                    <a:pt x="97452" y="160"/>
                  </a:cubicBezTo>
                  <a:cubicBezTo>
                    <a:pt x="97291" y="107"/>
                    <a:pt x="97184" y="107"/>
                    <a:pt x="97024" y="53"/>
                  </a:cubicBezTo>
                  <a:cubicBezTo>
                    <a:pt x="96810" y="53"/>
                    <a:pt x="96650" y="0"/>
                    <a:pt x="96436" y="0"/>
                  </a:cubicBezTo>
                  <a:close/>
                </a:path>
              </a:pathLst>
            </a:custGeom>
            <a:solidFill>
              <a:srgbClr val="FFFFFF"/>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377;p11">
              <a:extLst>
                <a:ext uri="{FF2B5EF4-FFF2-40B4-BE49-F238E27FC236}">
                  <a16:creationId xmlns:a16="http://schemas.microsoft.com/office/drawing/2014/main" id="{BF2B556C-B6D0-D04D-6EF3-9B62AC9DF42F}"/>
                </a:ext>
              </a:extLst>
            </p:cNvPr>
            <p:cNvSpPr/>
            <p:nvPr/>
          </p:nvSpPr>
          <p:spPr>
            <a:xfrm>
              <a:off x="1612250" y="304925"/>
              <a:ext cx="4356750" cy="5102475"/>
            </a:xfrm>
            <a:custGeom>
              <a:avLst/>
              <a:gdLst/>
              <a:ahLst/>
              <a:cxnLst/>
              <a:rect l="l" t="t" r="r" b="b"/>
              <a:pathLst>
                <a:path w="174270" h="204099" extrusionOk="0">
                  <a:moveTo>
                    <a:pt x="102530" y="1"/>
                  </a:moveTo>
                  <a:cubicBezTo>
                    <a:pt x="97559" y="1"/>
                    <a:pt x="94886" y="3689"/>
                    <a:pt x="93710" y="5293"/>
                  </a:cubicBezTo>
                  <a:cubicBezTo>
                    <a:pt x="93443" y="5721"/>
                    <a:pt x="93122" y="6095"/>
                    <a:pt x="92748" y="6469"/>
                  </a:cubicBezTo>
                  <a:cubicBezTo>
                    <a:pt x="91625" y="7538"/>
                    <a:pt x="90663" y="8821"/>
                    <a:pt x="90022" y="10265"/>
                  </a:cubicBezTo>
                  <a:lnTo>
                    <a:pt x="89754" y="10478"/>
                  </a:lnTo>
                  <a:cubicBezTo>
                    <a:pt x="87509" y="12724"/>
                    <a:pt x="85905" y="15557"/>
                    <a:pt x="85104" y="18604"/>
                  </a:cubicBezTo>
                  <a:cubicBezTo>
                    <a:pt x="84997" y="18871"/>
                    <a:pt x="84890" y="19192"/>
                    <a:pt x="84836" y="19566"/>
                  </a:cubicBezTo>
                  <a:cubicBezTo>
                    <a:pt x="84034" y="20689"/>
                    <a:pt x="83607" y="22078"/>
                    <a:pt x="83500" y="23468"/>
                  </a:cubicBezTo>
                  <a:lnTo>
                    <a:pt x="83500" y="23789"/>
                  </a:lnTo>
                  <a:lnTo>
                    <a:pt x="83500" y="24217"/>
                  </a:lnTo>
                  <a:lnTo>
                    <a:pt x="83500" y="25232"/>
                  </a:lnTo>
                  <a:cubicBezTo>
                    <a:pt x="83500" y="25339"/>
                    <a:pt x="83446" y="25446"/>
                    <a:pt x="83446" y="25553"/>
                  </a:cubicBezTo>
                  <a:cubicBezTo>
                    <a:pt x="83179" y="26890"/>
                    <a:pt x="83019" y="28226"/>
                    <a:pt x="82965" y="29562"/>
                  </a:cubicBezTo>
                  <a:cubicBezTo>
                    <a:pt x="82431" y="30792"/>
                    <a:pt x="82217" y="32182"/>
                    <a:pt x="82377" y="33465"/>
                  </a:cubicBezTo>
                  <a:lnTo>
                    <a:pt x="82431" y="33892"/>
                  </a:lnTo>
                  <a:cubicBezTo>
                    <a:pt x="82484" y="33999"/>
                    <a:pt x="82484" y="34160"/>
                    <a:pt x="82484" y="34267"/>
                  </a:cubicBezTo>
                  <a:cubicBezTo>
                    <a:pt x="82538" y="34587"/>
                    <a:pt x="82591" y="35068"/>
                    <a:pt x="82751" y="35656"/>
                  </a:cubicBezTo>
                  <a:lnTo>
                    <a:pt x="82805" y="35924"/>
                  </a:lnTo>
                  <a:cubicBezTo>
                    <a:pt x="82912" y="36512"/>
                    <a:pt x="83126" y="37153"/>
                    <a:pt x="83339" y="37848"/>
                  </a:cubicBezTo>
                  <a:cubicBezTo>
                    <a:pt x="83339" y="37955"/>
                    <a:pt x="83393" y="38062"/>
                    <a:pt x="83446" y="38169"/>
                  </a:cubicBezTo>
                  <a:cubicBezTo>
                    <a:pt x="83500" y="38383"/>
                    <a:pt x="83607" y="38650"/>
                    <a:pt x="83714" y="38864"/>
                  </a:cubicBezTo>
                  <a:cubicBezTo>
                    <a:pt x="83714" y="39452"/>
                    <a:pt x="83660" y="40574"/>
                    <a:pt x="83714" y="41964"/>
                  </a:cubicBezTo>
                  <a:cubicBezTo>
                    <a:pt x="83660" y="42232"/>
                    <a:pt x="83607" y="42552"/>
                    <a:pt x="83553" y="42820"/>
                  </a:cubicBezTo>
                  <a:lnTo>
                    <a:pt x="83553" y="43087"/>
                  </a:lnTo>
                  <a:cubicBezTo>
                    <a:pt x="83553" y="43301"/>
                    <a:pt x="83500" y="43621"/>
                    <a:pt x="83500" y="43942"/>
                  </a:cubicBezTo>
                  <a:cubicBezTo>
                    <a:pt x="83446" y="44851"/>
                    <a:pt x="83500" y="45760"/>
                    <a:pt x="83553" y="46668"/>
                  </a:cubicBezTo>
                  <a:lnTo>
                    <a:pt x="83553" y="46882"/>
                  </a:lnTo>
                  <a:cubicBezTo>
                    <a:pt x="83714" y="47898"/>
                    <a:pt x="83927" y="48967"/>
                    <a:pt x="84195" y="49983"/>
                  </a:cubicBezTo>
                  <a:lnTo>
                    <a:pt x="84248" y="50143"/>
                  </a:lnTo>
                  <a:cubicBezTo>
                    <a:pt x="84409" y="50678"/>
                    <a:pt x="84516" y="51159"/>
                    <a:pt x="84729" y="51640"/>
                  </a:cubicBezTo>
                  <a:cubicBezTo>
                    <a:pt x="84569" y="52549"/>
                    <a:pt x="84569" y="53457"/>
                    <a:pt x="84729" y="54313"/>
                  </a:cubicBezTo>
                  <a:cubicBezTo>
                    <a:pt x="84783" y="54901"/>
                    <a:pt x="84783" y="55435"/>
                    <a:pt x="84783" y="56023"/>
                  </a:cubicBezTo>
                  <a:cubicBezTo>
                    <a:pt x="84088" y="58375"/>
                    <a:pt x="83821" y="60834"/>
                    <a:pt x="84088" y="63240"/>
                  </a:cubicBezTo>
                  <a:cubicBezTo>
                    <a:pt x="83927" y="63614"/>
                    <a:pt x="83821" y="63988"/>
                    <a:pt x="83767" y="64363"/>
                  </a:cubicBezTo>
                  <a:cubicBezTo>
                    <a:pt x="81468" y="66127"/>
                    <a:pt x="80079" y="68853"/>
                    <a:pt x="80132" y="71740"/>
                  </a:cubicBezTo>
                  <a:lnTo>
                    <a:pt x="80132" y="71847"/>
                  </a:lnTo>
                  <a:cubicBezTo>
                    <a:pt x="76230" y="73985"/>
                    <a:pt x="73878" y="78048"/>
                    <a:pt x="73878" y="82484"/>
                  </a:cubicBezTo>
                  <a:lnTo>
                    <a:pt x="73878" y="85425"/>
                  </a:lnTo>
                  <a:lnTo>
                    <a:pt x="40307" y="87349"/>
                  </a:lnTo>
                  <a:cubicBezTo>
                    <a:pt x="37153" y="87509"/>
                    <a:pt x="34320" y="89380"/>
                    <a:pt x="32876" y="92214"/>
                  </a:cubicBezTo>
                  <a:cubicBezTo>
                    <a:pt x="31861" y="94298"/>
                    <a:pt x="31593" y="96704"/>
                    <a:pt x="32235" y="99003"/>
                  </a:cubicBezTo>
                  <a:cubicBezTo>
                    <a:pt x="31326" y="99109"/>
                    <a:pt x="30471" y="99377"/>
                    <a:pt x="29722" y="99804"/>
                  </a:cubicBezTo>
                  <a:cubicBezTo>
                    <a:pt x="24270" y="102424"/>
                    <a:pt x="20688" y="108785"/>
                    <a:pt x="20635" y="115895"/>
                  </a:cubicBezTo>
                  <a:lnTo>
                    <a:pt x="20635" y="116643"/>
                  </a:lnTo>
                  <a:lnTo>
                    <a:pt x="20314" y="116643"/>
                  </a:lnTo>
                  <a:cubicBezTo>
                    <a:pt x="18871" y="116750"/>
                    <a:pt x="17534" y="117178"/>
                    <a:pt x="16305" y="117873"/>
                  </a:cubicBezTo>
                  <a:cubicBezTo>
                    <a:pt x="11013" y="120920"/>
                    <a:pt x="7805" y="127709"/>
                    <a:pt x="7859" y="135620"/>
                  </a:cubicBezTo>
                  <a:cubicBezTo>
                    <a:pt x="7859" y="137171"/>
                    <a:pt x="8019" y="138721"/>
                    <a:pt x="8286" y="140271"/>
                  </a:cubicBezTo>
                  <a:cubicBezTo>
                    <a:pt x="4972" y="141073"/>
                    <a:pt x="2353" y="143585"/>
                    <a:pt x="1444" y="146846"/>
                  </a:cubicBezTo>
                  <a:cubicBezTo>
                    <a:pt x="375" y="150267"/>
                    <a:pt x="1016" y="153956"/>
                    <a:pt x="3101" y="156843"/>
                  </a:cubicBezTo>
                  <a:cubicBezTo>
                    <a:pt x="4117" y="158126"/>
                    <a:pt x="5400" y="159195"/>
                    <a:pt x="6897" y="159943"/>
                  </a:cubicBezTo>
                  <a:cubicBezTo>
                    <a:pt x="7057" y="162509"/>
                    <a:pt x="7057" y="165075"/>
                    <a:pt x="6897" y="167641"/>
                  </a:cubicBezTo>
                  <a:cubicBezTo>
                    <a:pt x="2299" y="170046"/>
                    <a:pt x="1" y="175285"/>
                    <a:pt x="1337" y="180310"/>
                  </a:cubicBezTo>
                  <a:cubicBezTo>
                    <a:pt x="2085" y="183357"/>
                    <a:pt x="4277" y="185870"/>
                    <a:pt x="7217" y="186992"/>
                  </a:cubicBezTo>
                  <a:cubicBezTo>
                    <a:pt x="8554" y="187473"/>
                    <a:pt x="39719" y="199234"/>
                    <a:pt x="64576" y="203938"/>
                  </a:cubicBezTo>
                  <a:cubicBezTo>
                    <a:pt x="65164" y="204045"/>
                    <a:pt x="65752" y="204098"/>
                    <a:pt x="66340" y="204098"/>
                  </a:cubicBezTo>
                  <a:lnTo>
                    <a:pt x="66768" y="204098"/>
                  </a:lnTo>
                  <a:cubicBezTo>
                    <a:pt x="67035" y="204098"/>
                    <a:pt x="67356" y="204045"/>
                    <a:pt x="67677" y="203991"/>
                  </a:cubicBezTo>
                  <a:lnTo>
                    <a:pt x="68158" y="203938"/>
                  </a:lnTo>
                  <a:cubicBezTo>
                    <a:pt x="71472" y="203350"/>
                    <a:pt x="148450" y="188917"/>
                    <a:pt x="158820" y="186511"/>
                  </a:cubicBezTo>
                  <a:cubicBezTo>
                    <a:pt x="168389" y="184319"/>
                    <a:pt x="174162" y="174216"/>
                    <a:pt x="174216" y="159569"/>
                  </a:cubicBezTo>
                  <a:cubicBezTo>
                    <a:pt x="174269" y="154544"/>
                    <a:pt x="173521" y="142195"/>
                    <a:pt x="166144" y="136369"/>
                  </a:cubicBezTo>
                  <a:cubicBezTo>
                    <a:pt x="164647" y="135193"/>
                    <a:pt x="162776" y="134498"/>
                    <a:pt x="160905" y="134391"/>
                  </a:cubicBezTo>
                  <a:lnTo>
                    <a:pt x="155666" y="134017"/>
                  </a:lnTo>
                  <a:cubicBezTo>
                    <a:pt x="156147" y="133536"/>
                    <a:pt x="156628" y="132947"/>
                    <a:pt x="157056" y="132306"/>
                  </a:cubicBezTo>
                  <a:lnTo>
                    <a:pt x="157163" y="132092"/>
                  </a:lnTo>
                  <a:cubicBezTo>
                    <a:pt x="160370" y="131344"/>
                    <a:pt x="162402" y="130863"/>
                    <a:pt x="162402" y="130863"/>
                  </a:cubicBezTo>
                  <a:cubicBezTo>
                    <a:pt x="165182" y="130168"/>
                    <a:pt x="167480" y="128190"/>
                    <a:pt x="168603" y="125517"/>
                  </a:cubicBezTo>
                  <a:cubicBezTo>
                    <a:pt x="169886" y="122470"/>
                    <a:pt x="169565" y="118995"/>
                    <a:pt x="167801" y="116269"/>
                  </a:cubicBezTo>
                  <a:cubicBezTo>
                    <a:pt x="167480" y="115788"/>
                    <a:pt x="167106" y="115360"/>
                    <a:pt x="166732" y="114933"/>
                  </a:cubicBezTo>
                  <a:cubicBezTo>
                    <a:pt x="169672" y="111992"/>
                    <a:pt x="170474" y="107449"/>
                    <a:pt x="168603" y="103653"/>
                  </a:cubicBezTo>
                  <a:cubicBezTo>
                    <a:pt x="167106" y="100553"/>
                    <a:pt x="164059" y="98575"/>
                    <a:pt x="160638" y="98468"/>
                  </a:cubicBezTo>
                  <a:lnTo>
                    <a:pt x="158767" y="98414"/>
                  </a:lnTo>
                  <a:cubicBezTo>
                    <a:pt x="158339" y="93443"/>
                    <a:pt x="155880" y="89060"/>
                    <a:pt x="152085" y="86654"/>
                  </a:cubicBezTo>
                  <a:cubicBezTo>
                    <a:pt x="151871" y="86494"/>
                    <a:pt x="151604" y="86333"/>
                    <a:pt x="151336" y="86173"/>
                  </a:cubicBezTo>
                  <a:cubicBezTo>
                    <a:pt x="151069" y="86066"/>
                    <a:pt x="150802" y="85906"/>
                    <a:pt x="150534" y="85799"/>
                  </a:cubicBezTo>
                  <a:cubicBezTo>
                    <a:pt x="149519" y="85318"/>
                    <a:pt x="148343" y="85050"/>
                    <a:pt x="147220" y="84997"/>
                  </a:cubicBezTo>
                  <a:lnTo>
                    <a:pt x="116429" y="83767"/>
                  </a:lnTo>
                  <a:lnTo>
                    <a:pt x="116429" y="82484"/>
                  </a:lnTo>
                  <a:cubicBezTo>
                    <a:pt x="116483" y="78048"/>
                    <a:pt x="114077" y="73931"/>
                    <a:pt x="110175" y="71793"/>
                  </a:cubicBezTo>
                  <a:lnTo>
                    <a:pt x="110175" y="71740"/>
                  </a:lnTo>
                  <a:cubicBezTo>
                    <a:pt x="110175" y="70457"/>
                    <a:pt x="109961" y="69227"/>
                    <a:pt x="109426" y="68105"/>
                  </a:cubicBezTo>
                  <a:cubicBezTo>
                    <a:pt x="109800" y="67517"/>
                    <a:pt x="110068" y="66929"/>
                    <a:pt x="110282" y="66234"/>
                  </a:cubicBezTo>
                  <a:cubicBezTo>
                    <a:pt x="110656" y="65646"/>
                    <a:pt x="111030" y="65004"/>
                    <a:pt x="111351" y="64416"/>
                  </a:cubicBezTo>
                  <a:lnTo>
                    <a:pt x="111458" y="64202"/>
                  </a:lnTo>
                  <a:cubicBezTo>
                    <a:pt x="111885" y="63400"/>
                    <a:pt x="112206" y="62545"/>
                    <a:pt x="112527" y="61636"/>
                  </a:cubicBezTo>
                  <a:cubicBezTo>
                    <a:pt x="112634" y="61316"/>
                    <a:pt x="112741" y="61048"/>
                    <a:pt x="112794" y="60728"/>
                  </a:cubicBezTo>
                  <a:lnTo>
                    <a:pt x="112848" y="60567"/>
                  </a:lnTo>
                  <a:cubicBezTo>
                    <a:pt x="113168" y="59552"/>
                    <a:pt x="113222" y="58482"/>
                    <a:pt x="113115" y="57413"/>
                  </a:cubicBezTo>
                  <a:cubicBezTo>
                    <a:pt x="115413" y="49288"/>
                    <a:pt x="115413" y="43996"/>
                    <a:pt x="115413" y="42980"/>
                  </a:cubicBezTo>
                  <a:cubicBezTo>
                    <a:pt x="115413" y="42552"/>
                    <a:pt x="115360" y="42125"/>
                    <a:pt x="115307" y="41697"/>
                  </a:cubicBezTo>
                  <a:lnTo>
                    <a:pt x="115413" y="41376"/>
                  </a:lnTo>
                  <a:cubicBezTo>
                    <a:pt x="115627" y="40574"/>
                    <a:pt x="115788" y="39773"/>
                    <a:pt x="115948" y="39131"/>
                  </a:cubicBezTo>
                  <a:lnTo>
                    <a:pt x="116001" y="38917"/>
                  </a:lnTo>
                  <a:cubicBezTo>
                    <a:pt x="116108" y="38276"/>
                    <a:pt x="116215" y="37688"/>
                    <a:pt x="116269" y="37260"/>
                  </a:cubicBezTo>
                  <a:cubicBezTo>
                    <a:pt x="116322" y="37207"/>
                    <a:pt x="116322" y="37100"/>
                    <a:pt x="116322" y="37046"/>
                  </a:cubicBezTo>
                  <a:lnTo>
                    <a:pt x="116376" y="36458"/>
                  </a:lnTo>
                  <a:cubicBezTo>
                    <a:pt x="116643" y="34534"/>
                    <a:pt x="116162" y="32609"/>
                    <a:pt x="115093" y="30952"/>
                  </a:cubicBezTo>
                  <a:cubicBezTo>
                    <a:pt x="114986" y="30418"/>
                    <a:pt x="114879" y="29883"/>
                    <a:pt x="114772" y="29402"/>
                  </a:cubicBezTo>
                  <a:cubicBezTo>
                    <a:pt x="114665" y="28761"/>
                    <a:pt x="114451" y="27691"/>
                    <a:pt x="114398" y="27157"/>
                  </a:cubicBezTo>
                  <a:cubicBezTo>
                    <a:pt x="114451" y="25767"/>
                    <a:pt x="114665" y="23949"/>
                    <a:pt x="114772" y="22720"/>
                  </a:cubicBezTo>
                  <a:cubicBezTo>
                    <a:pt x="114932" y="21651"/>
                    <a:pt x="114879" y="20528"/>
                    <a:pt x="114612" y="19459"/>
                  </a:cubicBezTo>
                  <a:cubicBezTo>
                    <a:pt x="114986" y="17321"/>
                    <a:pt x="114451" y="15076"/>
                    <a:pt x="113115" y="13365"/>
                  </a:cubicBezTo>
                  <a:cubicBezTo>
                    <a:pt x="113275" y="3903"/>
                    <a:pt x="108090" y="1123"/>
                    <a:pt x="104882" y="322"/>
                  </a:cubicBezTo>
                  <a:cubicBezTo>
                    <a:pt x="104562" y="215"/>
                    <a:pt x="104241" y="161"/>
                    <a:pt x="103867" y="108"/>
                  </a:cubicBezTo>
                  <a:cubicBezTo>
                    <a:pt x="103439" y="54"/>
                    <a:pt x="103011" y="1"/>
                    <a:pt x="102530" y="1"/>
                  </a:cubicBezTo>
                  <a:close/>
                </a:path>
              </a:pathLst>
            </a:custGeom>
            <a:solidFill>
              <a:schemeClr val="lt1"/>
            </a:solidFill>
            <a:ln w="9525" cap="flat" cmpd="sng">
              <a:solidFill>
                <a:srgbClr val="4D3E26"/>
              </a:solidFill>
              <a:prstDash val="solid"/>
              <a:round/>
              <a:headEnd type="none" w="sm" len="sm"/>
              <a:tailEnd type="none" w="sm" len="sm"/>
            </a:ln>
            <a:effectLst>
              <a:outerShdw blurRad="42863" dist="9525" algn="bl" rotWithShape="0">
                <a:schemeClr val="dk2">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378;p11">
              <a:extLst>
                <a:ext uri="{FF2B5EF4-FFF2-40B4-BE49-F238E27FC236}">
                  <a16:creationId xmlns:a16="http://schemas.microsoft.com/office/drawing/2014/main" id="{271E79CB-DD45-3834-F397-4A15F97A9E48}"/>
                </a:ext>
              </a:extLst>
            </p:cNvPr>
            <p:cNvSpPr/>
            <p:nvPr/>
          </p:nvSpPr>
          <p:spPr>
            <a:xfrm>
              <a:off x="1831425" y="502525"/>
              <a:ext cx="3935775" cy="4704075"/>
            </a:xfrm>
            <a:custGeom>
              <a:avLst/>
              <a:gdLst/>
              <a:ahLst/>
              <a:cxnLst/>
              <a:rect l="l" t="t" r="r" b="b"/>
              <a:pathLst>
                <a:path w="157431" h="188163" extrusionOk="0">
                  <a:moveTo>
                    <a:pt x="93717" y="0"/>
                  </a:moveTo>
                  <a:cubicBezTo>
                    <a:pt x="92778" y="0"/>
                    <a:pt x="92065" y="924"/>
                    <a:pt x="91304" y="2040"/>
                  </a:cubicBezTo>
                  <a:cubicBezTo>
                    <a:pt x="90716" y="2895"/>
                    <a:pt x="90021" y="3643"/>
                    <a:pt x="89273" y="4392"/>
                  </a:cubicBezTo>
                  <a:cubicBezTo>
                    <a:pt x="88204" y="5354"/>
                    <a:pt x="87562" y="7492"/>
                    <a:pt x="87242" y="9631"/>
                  </a:cubicBezTo>
                  <a:lnTo>
                    <a:pt x="87242" y="9149"/>
                  </a:lnTo>
                  <a:cubicBezTo>
                    <a:pt x="87242" y="8829"/>
                    <a:pt x="87188" y="8508"/>
                    <a:pt x="86974" y="8294"/>
                  </a:cubicBezTo>
                  <a:cubicBezTo>
                    <a:pt x="86921" y="8187"/>
                    <a:pt x="86814" y="8187"/>
                    <a:pt x="86707" y="8134"/>
                  </a:cubicBezTo>
                  <a:cubicBezTo>
                    <a:pt x="86600" y="8134"/>
                    <a:pt x="86440" y="8187"/>
                    <a:pt x="86386" y="8294"/>
                  </a:cubicBezTo>
                  <a:cubicBezTo>
                    <a:pt x="85157" y="9577"/>
                    <a:pt x="84302" y="11181"/>
                    <a:pt x="83874" y="12891"/>
                  </a:cubicBezTo>
                  <a:cubicBezTo>
                    <a:pt x="83393" y="14335"/>
                    <a:pt x="83126" y="15832"/>
                    <a:pt x="83072" y="17382"/>
                  </a:cubicBezTo>
                  <a:cubicBezTo>
                    <a:pt x="83019" y="17221"/>
                    <a:pt x="82965" y="17061"/>
                    <a:pt x="82965" y="16954"/>
                  </a:cubicBezTo>
                  <a:cubicBezTo>
                    <a:pt x="82858" y="16633"/>
                    <a:pt x="82751" y="16420"/>
                    <a:pt x="82698" y="16206"/>
                  </a:cubicBezTo>
                  <a:lnTo>
                    <a:pt x="82644" y="15938"/>
                  </a:lnTo>
                  <a:lnTo>
                    <a:pt x="82644" y="16259"/>
                  </a:lnTo>
                  <a:lnTo>
                    <a:pt x="82644" y="17115"/>
                  </a:lnTo>
                  <a:cubicBezTo>
                    <a:pt x="82644" y="17435"/>
                    <a:pt x="82698" y="17863"/>
                    <a:pt x="82805" y="18291"/>
                  </a:cubicBezTo>
                  <a:cubicBezTo>
                    <a:pt x="82805" y="18397"/>
                    <a:pt x="82858" y="18504"/>
                    <a:pt x="82912" y="18665"/>
                  </a:cubicBezTo>
                  <a:cubicBezTo>
                    <a:pt x="82644" y="18665"/>
                    <a:pt x="82484" y="18932"/>
                    <a:pt x="82377" y="19306"/>
                  </a:cubicBezTo>
                  <a:cubicBezTo>
                    <a:pt x="82003" y="21445"/>
                    <a:pt x="81896" y="23636"/>
                    <a:pt x="82003" y="25828"/>
                  </a:cubicBezTo>
                  <a:cubicBezTo>
                    <a:pt x="81843" y="25507"/>
                    <a:pt x="81682" y="25186"/>
                    <a:pt x="81629" y="24973"/>
                  </a:cubicBezTo>
                  <a:lnTo>
                    <a:pt x="81468" y="24652"/>
                  </a:lnTo>
                  <a:lnTo>
                    <a:pt x="81522" y="25080"/>
                  </a:lnTo>
                  <a:cubicBezTo>
                    <a:pt x="81522" y="25293"/>
                    <a:pt x="81575" y="25668"/>
                    <a:pt x="81682" y="26095"/>
                  </a:cubicBezTo>
                  <a:cubicBezTo>
                    <a:pt x="81789" y="26523"/>
                    <a:pt x="81896" y="26951"/>
                    <a:pt x="82056" y="27432"/>
                  </a:cubicBezTo>
                  <a:cubicBezTo>
                    <a:pt x="82217" y="27859"/>
                    <a:pt x="82431" y="28394"/>
                    <a:pt x="82644" y="28875"/>
                  </a:cubicBezTo>
                  <a:cubicBezTo>
                    <a:pt x="82912" y="29303"/>
                    <a:pt x="83179" y="29730"/>
                    <a:pt x="83393" y="30104"/>
                  </a:cubicBezTo>
                  <a:lnTo>
                    <a:pt x="83500" y="30158"/>
                  </a:lnTo>
                  <a:cubicBezTo>
                    <a:pt x="83339" y="30158"/>
                    <a:pt x="83232" y="30211"/>
                    <a:pt x="83126" y="30318"/>
                  </a:cubicBezTo>
                  <a:cubicBezTo>
                    <a:pt x="82965" y="30479"/>
                    <a:pt x="82858" y="30746"/>
                    <a:pt x="82858" y="31013"/>
                  </a:cubicBezTo>
                  <a:cubicBezTo>
                    <a:pt x="82698" y="33579"/>
                    <a:pt x="82912" y="36145"/>
                    <a:pt x="83500" y="38658"/>
                  </a:cubicBezTo>
                  <a:cubicBezTo>
                    <a:pt x="83607" y="39085"/>
                    <a:pt x="83714" y="39566"/>
                    <a:pt x="83820" y="40101"/>
                  </a:cubicBezTo>
                  <a:lnTo>
                    <a:pt x="84088" y="41170"/>
                  </a:lnTo>
                  <a:cubicBezTo>
                    <a:pt x="83874" y="40635"/>
                    <a:pt x="83660" y="40101"/>
                    <a:pt x="83500" y="39566"/>
                  </a:cubicBezTo>
                  <a:cubicBezTo>
                    <a:pt x="83286" y="38925"/>
                    <a:pt x="83072" y="38337"/>
                    <a:pt x="82965" y="37695"/>
                  </a:cubicBezTo>
                  <a:cubicBezTo>
                    <a:pt x="82858" y="37268"/>
                    <a:pt x="82751" y="36787"/>
                    <a:pt x="82698" y="36305"/>
                  </a:cubicBezTo>
                  <a:cubicBezTo>
                    <a:pt x="82698" y="36145"/>
                    <a:pt x="82644" y="35985"/>
                    <a:pt x="82644" y="35878"/>
                  </a:cubicBezTo>
                  <a:cubicBezTo>
                    <a:pt x="82644" y="35985"/>
                    <a:pt x="82644" y="36145"/>
                    <a:pt x="82644" y="36305"/>
                  </a:cubicBezTo>
                  <a:cubicBezTo>
                    <a:pt x="82591" y="36840"/>
                    <a:pt x="82591" y="37321"/>
                    <a:pt x="82644" y="37856"/>
                  </a:cubicBezTo>
                  <a:cubicBezTo>
                    <a:pt x="82751" y="38551"/>
                    <a:pt x="82912" y="39246"/>
                    <a:pt x="83072" y="39941"/>
                  </a:cubicBezTo>
                  <a:cubicBezTo>
                    <a:pt x="83286" y="40635"/>
                    <a:pt x="83553" y="41384"/>
                    <a:pt x="83820" y="42079"/>
                  </a:cubicBezTo>
                  <a:cubicBezTo>
                    <a:pt x="84034" y="42774"/>
                    <a:pt x="84355" y="43415"/>
                    <a:pt x="84569" y="44110"/>
                  </a:cubicBezTo>
                  <a:cubicBezTo>
                    <a:pt x="84515" y="44057"/>
                    <a:pt x="84462" y="44057"/>
                    <a:pt x="84408" y="44003"/>
                  </a:cubicBezTo>
                  <a:cubicBezTo>
                    <a:pt x="84302" y="44003"/>
                    <a:pt x="84195" y="44057"/>
                    <a:pt x="84088" y="44110"/>
                  </a:cubicBezTo>
                  <a:cubicBezTo>
                    <a:pt x="83820" y="44377"/>
                    <a:pt x="83714" y="44805"/>
                    <a:pt x="83767" y="45179"/>
                  </a:cubicBezTo>
                  <a:cubicBezTo>
                    <a:pt x="83874" y="46035"/>
                    <a:pt x="84141" y="48547"/>
                    <a:pt x="83714" y="49883"/>
                  </a:cubicBezTo>
                  <a:cubicBezTo>
                    <a:pt x="83072" y="52236"/>
                    <a:pt x="82912" y="53625"/>
                    <a:pt x="83607" y="57207"/>
                  </a:cubicBezTo>
                  <a:cubicBezTo>
                    <a:pt x="83714" y="57848"/>
                    <a:pt x="83874" y="58704"/>
                    <a:pt x="84088" y="59559"/>
                  </a:cubicBezTo>
                  <a:cubicBezTo>
                    <a:pt x="83927" y="59238"/>
                    <a:pt x="83767" y="58971"/>
                    <a:pt x="83607" y="58757"/>
                  </a:cubicBezTo>
                  <a:cubicBezTo>
                    <a:pt x="83446" y="58490"/>
                    <a:pt x="83179" y="58223"/>
                    <a:pt x="83019" y="58062"/>
                  </a:cubicBezTo>
                  <a:lnTo>
                    <a:pt x="82805" y="57848"/>
                  </a:lnTo>
                  <a:lnTo>
                    <a:pt x="82965" y="58223"/>
                  </a:lnTo>
                  <a:cubicBezTo>
                    <a:pt x="83072" y="58383"/>
                    <a:pt x="83179" y="58704"/>
                    <a:pt x="83339" y="59078"/>
                  </a:cubicBezTo>
                  <a:cubicBezTo>
                    <a:pt x="83500" y="59452"/>
                    <a:pt x="83714" y="59880"/>
                    <a:pt x="83874" y="60361"/>
                  </a:cubicBezTo>
                  <a:cubicBezTo>
                    <a:pt x="84088" y="60842"/>
                    <a:pt x="84302" y="61323"/>
                    <a:pt x="84462" y="61804"/>
                  </a:cubicBezTo>
                  <a:lnTo>
                    <a:pt x="84515" y="62072"/>
                  </a:lnTo>
                  <a:cubicBezTo>
                    <a:pt x="83072" y="62125"/>
                    <a:pt x="81575" y="62285"/>
                    <a:pt x="80132" y="62606"/>
                  </a:cubicBezTo>
                  <a:cubicBezTo>
                    <a:pt x="79651" y="62713"/>
                    <a:pt x="79277" y="63194"/>
                    <a:pt x="79277" y="63675"/>
                  </a:cubicBezTo>
                  <a:lnTo>
                    <a:pt x="79277" y="67631"/>
                  </a:lnTo>
                  <a:cubicBezTo>
                    <a:pt x="78635" y="67952"/>
                    <a:pt x="78261" y="68647"/>
                    <a:pt x="78261" y="69395"/>
                  </a:cubicBezTo>
                  <a:lnTo>
                    <a:pt x="78261" y="69930"/>
                  </a:lnTo>
                  <a:cubicBezTo>
                    <a:pt x="77566" y="69983"/>
                    <a:pt x="76925" y="70144"/>
                    <a:pt x="76283" y="70357"/>
                  </a:cubicBezTo>
                  <a:cubicBezTo>
                    <a:pt x="74198" y="71106"/>
                    <a:pt x="73022" y="72603"/>
                    <a:pt x="73022" y="74527"/>
                  </a:cubicBezTo>
                  <a:lnTo>
                    <a:pt x="73022" y="85058"/>
                  </a:lnTo>
                  <a:lnTo>
                    <a:pt x="31914" y="87410"/>
                  </a:lnTo>
                  <a:cubicBezTo>
                    <a:pt x="31593" y="87463"/>
                    <a:pt x="31380" y="87624"/>
                    <a:pt x="31219" y="87891"/>
                  </a:cubicBezTo>
                  <a:cubicBezTo>
                    <a:pt x="31005" y="88319"/>
                    <a:pt x="31005" y="88800"/>
                    <a:pt x="31273" y="89228"/>
                  </a:cubicBezTo>
                  <a:cubicBezTo>
                    <a:pt x="31615" y="89668"/>
                    <a:pt x="32137" y="89929"/>
                    <a:pt x="32715" y="89929"/>
                  </a:cubicBezTo>
                  <a:cubicBezTo>
                    <a:pt x="32768" y="89929"/>
                    <a:pt x="32822" y="89927"/>
                    <a:pt x="32876" y="89922"/>
                  </a:cubicBezTo>
                  <a:cubicBezTo>
                    <a:pt x="33464" y="89922"/>
                    <a:pt x="34106" y="89869"/>
                    <a:pt x="34747" y="89816"/>
                  </a:cubicBezTo>
                  <a:lnTo>
                    <a:pt x="34747" y="89816"/>
                  </a:lnTo>
                  <a:cubicBezTo>
                    <a:pt x="35603" y="92542"/>
                    <a:pt x="35603" y="95535"/>
                    <a:pt x="34694" y="98262"/>
                  </a:cubicBezTo>
                  <a:lnTo>
                    <a:pt x="34266" y="98262"/>
                  </a:lnTo>
                  <a:cubicBezTo>
                    <a:pt x="34153" y="98252"/>
                    <a:pt x="34039" y="98248"/>
                    <a:pt x="33925" y="98248"/>
                  </a:cubicBezTo>
                  <a:cubicBezTo>
                    <a:pt x="33397" y="98248"/>
                    <a:pt x="32870" y="98344"/>
                    <a:pt x="32342" y="98476"/>
                  </a:cubicBezTo>
                  <a:lnTo>
                    <a:pt x="24804" y="98957"/>
                  </a:lnTo>
                  <a:cubicBezTo>
                    <a:pt x="24697" y="98957"/>
                    <a:pt x="24537" y="99010"/>
                    <a:pt x="24377" y="99064"/>
                  </a:cubicBezTo>
                  <a:cubicBezTo>
                    <a:pt x="21704" y="100400"/>
                    <a:pt x="19886" y="103982"/>
                    <a:pt x="19886" y="108044"/>
                  </a:cubicBezTo>
                  <a:cubicBezTo>
                    <a:pt x="19886" y="110771"/>
                    <a:pt x="20742" y="113925"/>
                    <a:pt x="23040" y="115956"/>
                  </a:cubicBezTo>
                  <a:lnTo>
                    <a:pt x="12082" y="116704"/>
                  </a:lnTo>
                  <a:cubicBezTo>
                    <a:pt x="11921" y="116758"/>
                    <a:pt x="11707" y="116811"/>
                    <a:pt x="11547" y="116918"/>
                  </a:cubicBezTo>
                  <a:cubicBezTo>
                    <a:pt x="8821" y="118468"/>
                    <a:pt x="7057" y="122691"/>
                    <a:pt x="7057" y="127663"/>
                  </a:cubicBezTo>
                  <a:cubicBezTo>
                    <a:pt x="7057" y="131993"/>
                    <a:pt x="8714" y="137178"/>
                    <a:pt x="12990" y="138996"/>
                  </a:cubicBezTo>
                  <a:lnTo>
                    <a:pt x="1658" y="140118"/>
                  </a:lnTo>
                  <a:cubicBezTo>
                    <a:pt x="1016" y="140172"/>
                    <a:pt x="482" y="140599"/>
                    <a:pt x="321" y="141187"/>
                  </a:cubicBezTo>
                  <a:cubicBezTo>
                    <a:pt x="0" y="142203"/>
                    <a:pt x="161" y="143272"/>
                    <a:pt x="695" y="144128"/>
                  </a:cubicBezTo>
                  <a:cubicBezTo>
                    <a:pt x="1247" y="144829"/>
                    <a:pt x="2032" y="145202"/>
                    <a:pt x="2877" y="145202"/>
                  </a:cubicBezTo>
                  <a:cubicBezTo>
                    <a:pt x="2934" y="145202"/>
                    <a:pt x="2991" y="145200"/>
                    <a:pt x="3048" y="145197"/>
                  </a:cubicBezTo>
                  <a:cubicBezTo>
                    <a:pt x="3796" y="145197"/>
                    <a:pt x="4544" y="145143"/>
                    <a:pt x="5239" y="145036"/>
                  </a:cubicBezTo>
                  <a:lnTo>
                    <a:pt x="5239" y="145036"/>
                  </a:lnTo>
                  <a:cubicBezTo>
                    <a:pt x="5881" y="148404"/>
                    <a:pt x="7164" y="157278"/>
                    <a:pt x="5186" y="166205"/>
                  </a:cubicBezTo>
                  <a:lnTo>
                    <a:pt x="5025" y="166205"/>
                  </a:lnTo>
                  <a:cubicBezTo>
                    <a:pt x="3048" y="166205"/>
                    <a:pt x="1604" y="166740"/>
                    <a:pt x="802" y="167702"/>
                  </a:cubicBezTo>
                  <a:cubicBezTo>
                    <a:pt x="214" y="168557"/>
                    <a:pt x="54" y="169573"/>
                    <a:pt x="375" y="170535"/>
                  </a:cubicBezTo>
                  <a:cubicBezTo>
                    <a:pt x="482" y="171016"/>
                    <a:pt x="856" y="171390"/>
                    <a:pt x="1337" y="171604"/>
                  </a:cubicBezTo>
                  <a:cubicBezTo>
                    <a:pt x="1604" y="171711"/>
                    <a:pt x="32930" y="183578"/>
                    <a:pt x="57306" y="188122"/>
                  </a:cubicBezTo>
                  <a:cubicBezTo>
                    <a:pt x="57359" y="188149"/>
                    <a:pt x="57413" y="188162"/>
                    <a:pt x="57466" y="188162"/>
                  </a:cubicBezTo>
                  <a:cubicBezTo>
                    <a:pt x="57520" y="188162"/>
                    <a:pt x="57573" y="188149"/>
                    <a:pt x="57627" y="188122"/>
                  </a:cubicBezTo>
                  <a:lnTo>
                    <a:pt x="57841" y="188122"/>
                  </a:lnTo>
                  <a:cubicBezTo>
                    <a:pt x="61155" y="187534"/>
                    <a:pt x="138025" y="173154"/>
                    <a:pt x="148182" y="170749"/>
                  </a:cubicBezTo>
                  <a:cubicBezTo>
                    <a:pt x="154918" y="169199"/>
                    <a:pt x="157377" y="159844"/>
                    <a:pt x="157377" y="151611"/>
                  </a:cubicBezTo>
                  <a:cubicBezTo>
                    <a:pt x="157430" y="145731"/>
                    <a:pt x="156094" y="137766"/>
                    <a:pt x="152352" y="134773"/>
                  </a:cubicBezTo>
                  <a:cubicBezTo>
                    <a:pt x="152085" y="134612"/>
                    <a:pt x="151817" y="134505"/>
                    <a:pt x="151497" y="134452"/>
                  </a:cubicBezTo>
                  <a:lnTo>
                    <a:pt x="140698" y="133703"/>
                  </a:lnTo>
                  <a:cubicBezTo>
                    <a:pt x="139948" y="133328"/>
                    <a:pt x="139116" y="133159"/>
                    <a:pt x="138274" y="133159"/>
                  </a:cubicBezTo>
                  <a:cubicBezTo>
                    <a:pt x="138155" y="133159"/>
                    <a:pt x="138037" y="133162"/>
                    <a:pt x="137919" y="133169"/>
                  </a:cubicBezTo>
                  <a:lnTo>
                    <a:pt x="137437" y="133169"/>
                  </a:lnTo>
                  <a:cubicBezTo>
                    <a:pt x="135887" y="128091"/>
                    <a:pt x="136849" y="123066"/>
                    <a:pt x="137384" y="120981"/>
                  </a:cubicBezTo>
                  <a:cubicBezTo>
                    <a:pt x="137812" y="120981"/>
                    <a:pt x="138400" y="121034"/>
                    <a:pt x="138988" y="121034"/>
                  </a:cubicBezTo>
                  <a:lnTo>
                    <a:pt x="139362" y="121034"/>
                  </a:lnTo>
                  <a:cubicBezTo>
                    <a:pt x="139412" y="121038"/>
                    <a:pt x="139463" y="121039"/>
                    <a:pt x="139513" y="121039"/>
                  </a:cubicBezTo>
                  <a:cubicBezTo>
                    <a:pt x="140263" y="121039"/>
                    <a:pt x="140996" y="120670"/>
                    <a:pt x="141447" y="120019"/>
                  </a:cubicBezTo>
                  <a:cubicBezTo>
                    <a:pt x="141821" y="119431"/>
                    <a:pt x="141874" y="118629"/>
                    <a:pt x="141607" y="117987"/>
                  </a:cubicBezTo>
                  <a:cubicBezTo>
                    <a:pt x="141554" y="117827"/>
                    <a:pt x="141447" y="117666"/>
                    <a:pt x="141340" y="117560"/>
                  </a:cubicBezTo>
                  <a:cubicBezTo>
                    <a:pt x="147434" y="116170"/>
                    <a:pt x="151497" y="115154"/>
                    <a:pt x="151603" y="115154"/>
                  </a:cubicBezTo>
                  <a:cubicBezTo>
                    <a:pt x="151924" y="115047"/>
                    <a:pt x="152245" y="114833"/>
                    <a:pt x="152405" y="114459"/>
                  </a:cubicBezTo>
                  <a:cubicBezTo>
                    <a:pt x="152619" y="113925"/>
                    <a:pt x="152566" y="113283"/>
                    <a:pt x="152245" y="112802"/>
                  </a:cubicBezTo>
                  <a:cubicBezTo>
                    <a:pt x="151764" y="112054"/>
                    <a:pt x="150695" y="111679"/>
                    <a:pt x="148931" y="111679"/>
                  </a:cubicBezTo>
                  <a:lnTo>
                    <a:pt x="148236" y="111679"/>
                  </a:lnTo>
                  <a:cubicBezTo>
                    <a:pt x="146846" y="107617"/>
                    <a:pt x="147808" y="103554"/>
                    <a:pt x="148343" y="101897"/>
                  </a:cubicBezTo>
                  <a:cubicBezTo>
                    <a:pt x="148824" y="101897"/>
                    <a:pt x="149358" y="101950"/>
                    <a:pt x="150000" y="101950"/>
                  </a:cubicBezTo>
                  <a:lnTo>
                    <a:pt x="150481" y="101950"/>
                  </a:lnTo>
                  <a:cubicBezTo>
                    <a:pt x="150532" y="101954"/>
                    <a:pt x="150582" y="101955"/>
                    <a:pt x="150633" y="101955"/>
                  </a:cubicBezTo>
                  <a:cubicBezTo>
                    <a:pt x="151383" y="101955"/>
                    <a:pt x="152112" y="101589"/>
                    <a:pt x="152512" y="100988"/>
                  </a:cubicBezTo>
                  <a:cubicBezTo>
                    <a:pt x="152833" y="100453"/>
                    <a:pt x="152886" y="99758"/>
                    <a:pt x="152619" y="99224"/>
                  </a:cubicBezTo>
                  <a:cubicBezTo>
                    <a:pt x="152405" y="98850"/>
                    <a:pt x="152031" y="98582"/>
                    <a:pt x="151603" y="98529"/>
                  </a:cubicBezTo>
                  <a:lnTo>
                    <a:pt x="140057" y="98208"/>
                  </a:lnTo>
                  <a:cubicBezTo>
                    <a:pt x="141340" y="96551"/>
                    <a:pt x="142035" y="94520"/>
                    <a:pt x="142035" y="92381"/>
                  </a:cubicBezTo>
                  <a:cubicBezTo>
                    <a:pt x="142035" y="89281"/>
                    <a:pt x="140805" y="86555"/>
                    <a:pt x="138827" y="85379"/>
                  </a:cubicBezTo>
                  <a:cubicBezTo>
                    <a:pt x="138667" y="85325"/>
                    <a:pt x="138560" y="85218"/>
                    <a:pt x="138400" y="85165"/>
                  </a:cubicBezTo>
                  <a:cubicBezTo>
                    <a:pt x="138293" y="85111"/>
                    <a:pt x="138186" y="85111"/>
                    <a:pt x="138079" y="85111"/>
                  </a:cubicBezTo>
                  <a:lnTo>
                    <a:pt x="99911" y="83561"/>
                  </a:lnTo>
                  <a:lnTo>
                    <a:pt x="99644" y="83561"/>
                  </a:lnTo>
                  <a:lnTo>
                    <a:pt x="99644" y="74527"/>
                  </a:lnTo>
                  <a:cubicBezTo>
                    <a:pt x="99644" y="71373"/>
                    <a:pt x="96704" y="70197"/>
                    <a:pt x="94405" y="69930"/>
                  </a:cubicBezTo>
                  <a:lnTo>
                    <a:pt x="94405" y="69395"/>
                  </a:lnTo>
                  <a:cubicBezTo>
                    <a:pt x="94405" y="68647"/>
                    <a:pt x="94031" y="67952"/>
                    <a:pt x="93389" y="67631"/>
                  </a:cubicBezTo>
                  <a:lnTo>
                    <a:pt x="93389" y="63782"/>
                  </a:lnTo>
                  <a:cubicBezTo>
                    <a:pt x="93389" y="63301"/>
                    <a:pt x="93015" y="62820"/>
                    <a:pt x="92534" y="62713"/>
                  </a:cubicBezTo>
                  <a:cubicBezTo>
                    <a:pt x="91251" y="62446"/>
                    <a:pt x="89915" y="62285"/>
                    <a:pt x="88578" y="62178"/>
                  </a:cubicBezTo>
                  <a:cubicBezTo>
                    <a:pt x="88792" y="61965"/>
                    <a:pt x="89006" y="61751"/>
                    <a:pt x="89273" y="61537"/>
                  </a:cubicBezTo>
                  <a:cubicBezTo>
                    <a:pt x="89433" y="61377"/>
                    <a:pt x="89594" y="61270"/>
                    <a:pt x="89701" y="61163"/>
                  </a:cubicBezTo>
                  <a:cubicBezTo>
                    <a:pt x="89808" y="61056"/>
                    <a:pt x="89968" y="60949"/>
                    <a:pt x="90075" y="60896"/>
                  </a:cubicBezTo>
                  <a:lnTo>
                    <a:pt x="90396" y="60628"/>
                  </a:lnTo>
                  <a:lnTo>
                    <a:pt x="90021" y="60682"/>
                  </a:lnTo>
                  <a:cubicBezTo>
                    <a:pt x="89915" y="60735"/>
                    <a:pt x="89754" y="60789"/>
                    <a:pt x="89647" y="60842"/>
                  </a:cubicBezTo>
                  <a:cubicBezTo>
                    <a:pt x="89487" y="60896"/>
                    <a:pt x="89326" y="60949"/>
                    <a:pt x="89166" y="61056"/>
                  </a:cubicBezTo>
                  <a:cubicBezTo>
                    <a:pt x="88952" y="61163"/>
                    <a:pt x="88792" y="61270"/>
                    <a:pt x="88578" y="61377"/>
                  </a:cubicBezTo>
                  <a:cubicBezTo>
                    <a:pt x="88845" y="61109"/>
                    <a:pt x="89166" y="60842"/>
                    <a:pt x="89540" y="60521"/>
                  </a:cubicBezTo>
                  <a:cubicBezTo>
                    <a:pt x="89861" y="60201"/>
                    <a:pt x="90289" y="59773"/>
                    <a:pt x="90716" y="59399"/>
                  </a:cubicBezTo>
                  <a:cubicBezTo>
                    <a:pt x="91091" y="59025"/>
                    <a:pt x="91465" y="58543"/>
                    <a:pt x="91839" y="58169"/>
                  </a:cubicBezTo>
                  <a:cubicBezTo>
                    <a:pt x="92213" y="57795"/>
                    <a:pt x="92534" y="57421"/>
                    <a:pt x="92855" y="57100"/>
                  </a:cubicBezTo>
                  <a:lnTo>
                    <a:pt x="93496" y="56298"/>
                  </a:lnTo>
                  <a:lnTo>
                    <a:pt x="93763" y="55978"/>
                  </a:lnTo>
                  <a:lnTo>
                    <a:pt x="93443" y="56138"/>
                  </a:lnTo>
                  <a:lnTo>
                    <a:pt x="92694" y="56672"/>
                  </a:lnTo>
                  <a:lnTo>
                    <a:pt x="92641" y="56672"/>
                  </a:lnTo>
                  <a:lnTo>
                    <a:pt x="92694" y="56619"/>
                  </a:lnTo>
                  <a:cubicBezTo>
                    <a:pt x="93229" y="55978"/>
                    <a:pt x="93763" y="55336"/>
                    <a:pt x="94244" y="54695"/>
                  </a:cubicBezTo>
                  <a:cubicBezTo>
                    <a:pt x="94672" y="54053"/>
                    <a:pt x="95046" y="53412"/>
                    <a:pt x="95421" y="52770"/>
                  </a:cubicBezTo>
                  <a:cubicBezTo>
                    <a:pt x="95688" y="52236"/>
                    <a:pt x="95902" y="51701"/>
                    <a:pt x="96115" y="51113"/>
                  </a:cubicBezTo>
                  <a:cubicBezTo>
                    <a:pt x="96169" y="50899"/>
                    <a:pt x="96222" y="50739"/>
                    <a:pt x="96222" y="50632"/>
                  </a:cubicBezTo>
                  <a:lnTo>
                    <a:pt x="96222" y="50632"/>
                  </a:lnTo>
                  <a:cubicBezTo>
                    <a:pt x="96169" y="50685"/>
                    <a:pt x="96115" y="50846"/>
                    <a:pt x="96009" y="51006"/>
                  </a:cubicBezTo>
                  <a:cubicBezTo>
                    <a:pt x="95795" y="51487"/>
                    <a:pt x="95474" y="51915"/>
                    <a:pt x="95207" y="52342"/>
                  </a:cubicBezTo>
                  <a:cubicBezTo>
                    <a:pt x="94833" y="52930"/>
                    <a:pt x="94405" y="53465"/>
                    <a:pt x="93924" y="54000"/>
                  </a:cubicBezTo>
                  <a:cubicBezTo>
                    <a:pt x="94779" y="52449"/>
                    <a:pt x="95474" y="50846"/>
                    <a:pt x="95955" y="49135"/>
                  </a:cubicBezTo>
                  <a:cubicBezTo>
                    <a:pt x="98628" y="40689"/>
                    <a:pt x="98574" y="35397"/>
                    <a:pt x="98521" y="35129"/>
                  </a:cubicBezTo>
                  <a:cubicBezTo>
                    <a:pt x="98574" y="34809"/>
                    <a:pt x="98414" y="34488"/>
                    <a:pt x="98147" y="34328"/>
                  </a:cubicBezTo>
                  <a:cubicBezTo>
                    <a:pt x="98147" y="34274"/>
                    <a:pt x="98093" y="34274"/>
                    <a:pt x="98040" y="34274"/>
                  </a:cubicBezTo>
                  <a:lnTo>
                    <a:pt x="97826" y="34274"/>
                  </a:lnTo>
                  <a:cubicBezTo>
                    <a:pt x="97933" y="34060"/>
                    <a:pt x="97986" y="33846"/>
                    <a:pt x="98093" y="33579"/>
                  </a:cubicBezTo>
                  <a:cubicBezTo>
                    <a:pt x="98307" y="32884"/>
                    <a:pt x="98574" y="32136"/>
                    <a:pt x="98735" y="31441"/>
                  </a:cubicBezTo>
                  <a:cubicBezTo>
                    <a:pt x="98949" y="30693"/>
                    <a:pt x="99109" y="29998"/>
                    <a:pt x="99216" y="29410"/>
                  </a:cubicBezTo>
                  <a:cubicBezTo>
                    <a:pt x="99376" y="28822"/>
                    <a:pt x="99430" y="28340"/>
                    <a:pt x="99483" y="27966"/>
                  </a:cubicBezTo>
                  <a:lnTo>
                    <a:pt x="99537" y="27432"/>
                  </a:lnTo>
                  <a:lnTo>
                    <a:pt x="99376" y="27913"/>
                  </a:lnTo>
                  <a:cubicBezTo>
                    <a:pt x="99269" y="28234"/>
                    <a:pt x="99109" y="28661"/>
                    <a:pt x="98949" y="29249"/>
                  </a:cubicBezTo>
                  <a:lnTo>
                    <a:pt x="98895" y="29410"/>
                  </a:lnTo>
                  <a:cubicBezTo>
                    <a:pt x="98842" y="27218"/>
                    <a:pt x="98574" y="25080"/>
                    <a:pt x="98040" y="22995"/>
                  </a:cubicBezTo>
                  <a:cubicBezTo>
                    <a:pt x="97719" y="21712"/>
                    <a:pt x="97559" y="20375"/>
                    <a:pt x="97452" y="19092"/>
                  </a:cubicBezTo>
                  <a:cubicBezTo>
                    <a:pt x="97612" y="16847"/>
                    <a:pt x="97933" y="13800"/>
                    <a:pt x="97933" y="13747"/>
                  </a:cubicBezTo>
                  <a:cubicBezTo>
                    <a:pt x="98040" y="13373"/>
                    <a:pt x="97933" y="13052"/>
                    <a:pt x="97666" y="12785"/>
                  </a:cubicBezTo>
                  <a:cubicBezTo>
                    <a:pt x="97612" y="12731"/>
                    <a:pt x="97505" y="12678"/>
                    <a:pt x="97452" y="12678"/>
                  </a:cubicBezTo>
                  <a:cubicBezTo>
                    <a:pt x="97414" y="12668"/>
                    <a:pt x="97378" y="12664"/>
                    <a:pt x="97343" y="12664"/>
                  </a:cubicBezTo>
                  <a:cubicBezTo>
                    <a:pt x="97183" y="12664"/>
                    <a:pt x="97059" y="12759"/>
                    <a:pt x="96971" y="12891"/>
                  </a:cubicBezTo>
                  <a:cubicBezTo>
                    <a:pt x="96436" y="13800"/>
                    <a:pt x="95955" y="14656"/>
                    <a:pt x="95474" y="15564"/>
                  </a:cubicBezTo>
                  <a:cubicBezTo>
                    <a:pt x="95527" y="15404"/>
                    <a:pt x="95581" y="15190"/>
                    <a:pt x="95688" y="15030"/>
                  </a:cubicBezTo>
                  <a:lnTo>
                    <a:pt x="95741" y="14816"/>
                  </a:lnTo>
                  <a:cubicBezTo>
                    <a:pt x="95955" y="14442"/>
                    <a:pt x="96115" y="14014"/>
                    <a:pt x="96329" y="13586"/>
                  </a:cubicBezTo>
                  <a:cubicBezTo>
                    <a:pt x="96543" y="13159"/>
                    <a:pt x="96704" y="12731"/>
                    <a:pt x="96864" y="12357"/>
                  </a:cubicBezTo>
                  <a:cubicBezTo>
                    <a:pt x="97078" y="11983"/>
                    <a:pt x="97238" y="11555"/>
                    <a:pt x="97345" y="11234"/>
                  </a:cubicBezTo>
                  <a:cubicBezTo>
                    <a:pt x="97505" y="10967"/>
                    <a:pt x="97612" y="10646"/>
                    <a:pt x="97719" y="10432"/>
                  </a:cubicBezTo>
                  <a:lnTo>
                    <a:pt x="97826" y="10112"/>
                  </a:lnTo>
                  <a:lnTo>
                    <a:pt x="97612" y="10326"/>
                  </a:lnTo>
                  <a:cubicBezTo>
                    <a:pt x="97505" y="10486"/>
                    <a:pt x="97345" y="10646"/>
                    <a:pt x="97131" y="10914"/>
                  </a:cubicBezTo>
                  <a:lnTo>
                    <a:pt x="97024" y="11020"/>
                  </a:lnTo>
                  <a:lnTo>
                    <a:pt x="97024" y="10967"/>
                  </a:lnTo>
                  <a:cubicBezTo>
                    <a:pt x="96436" y="9256"/>
                    <a:pt x="96169" y="7439"/>
                    <a:pt x="96222" y="5621"/>
                  </a:cubicBezTo>
                  <a:cubicBezTo>
                    <a:pt x="96383" y="2093"/>
                    <a:pt x="95741" y="490"/>
                    <a:pt x="94031" y="8"/>
                  </a:cubicBezTo>
                  <a:lnTo>
                    <a:pt x="93870" y="8"/>
                  </a:lnTo>
                  <a:cubicBezTo>
                    <a:pt x="93818" y="3"/>
                    <a:pt x="93767" y="0"/>
                    <a:pt x="93717" y="0"/>
                  </a:cubicBezTo>
                  <a:close/>
                </a:path>
              </a:pathLst>
            </a:custGeom>
            <a:solidFill>
              <a:srgbClr val="FFFFFF"/>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379;p11">
              <a:extLst>
                <a:ext uri="{FF2B5EF4-FFF2-40B4-BE49-F238E27FC236}">
                  <a16:creationId xmlns:a16="http://schemas.microsoft.com/office/drawing/2014/main" id="{F6A23C48-8BD1-9D5E-9F14-FB48500F24A6}"/>
                </a:ext>
              </a:extLst>
            </p:cNvPr>
            <p:cNvSpPr/>
            <p:nvPr/>
          </p:nvSpPr>
          <p:spPr>
            <a:xfrm>
              <a:off x="4814300" y="2694450"/>
              <a:ext cx="106950" cy="294025"/>
            </a:xfrm>
            <a:custGeom>
              <a:avLst/>
              <a:gdLst/>
              <a:ahLst/>
              <a:cxnLst/>
              <a:rect l="l" t="t" r="r" b="b"/>
              <a:pathLst>
                <a:path w="4278" h="11761" extrusionOk="0">
                  <a:moveTo>
                    <a:pt x="1230" y="0"/>
                  </a:moveTo>
                  <a:lnTo>
                    <a:pt x="1" y="107"/>
                  </a:lnTo>
                  <a:cubicBezTo>
                    <a:pt x="856" y="802"/>
                    <a:pt x="1551" y="1711"/>
                    <a:pt x="2085" y="2673"/>
                  </a:cubicBezTo>
                  <a:cubicBezTo>
                    <a:pt x="2673" y="3956"/>
                    <a:pt x="3048" y="5293"/>
                    <a:pt x="2994" y="6682"/>
                  </a:cubicBezTo>
                  <a:cubicBezTo>
                    <a:pt x="2994" y="8072"/>
                    <a:pt x="2673" y="9462"/>
                    <a:pt x="2032" y="10692"/>
                  </a:cubicBezTo>
                  <a:cubicBezTo>
                    <a:pt x="1872" y="11066"/>
                    <a:pt x="1658" y="11440"/>
                    <a:pt x="1444" y="11761"/>
                  </a:cubicBezTo>
                  <a:lnTo>
                    <a:pt x="2780" y="11600"/>
                  </a:lnTo>
                  <a:cubicBezTo>
                    <a:pt x="3636" y="10157"/>
                    <a:pt x="4170" y="8553"/>
                    <a:pt x="4224" y="6843"/>
                  </a:cubicBezTo>
                  <a:cubicBezTo>
                    <a:pt x="4277" y="4223"/>
                    <a:pt x="3208" y="1711"/>
                    <a:pt x="1230"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380;p11">
              <a:extLst>
                <a:ext uri="{FF2B5EF4-FFF2-40B4-BE49-F238E27FC236}">
                  <a16:creationId xmlns:a16="http://schemas.microsoft.com/office/drawing/2014/main" id="{B0C10A46-690B-6ED5-1A2D-8D3FAD50E010}"/>
                </a:ext>
              </a:extLst>
            </p:cNvPr>
            <p:cNvSpPr/>
            <p:nvPr/>
          </p:nvSpPr>
          <p:spPr>
            <a:xfrm>
              <a:off x="3272075" y="3557775"/>
              <a:ext cx="155050" cy="461075"/>
            </a:xfrm>
            <a:custGeom>
              <a:avLst/>
              <a:gdLst/>
              <a:ahLst/>
              <a:cxnLst/>
              <a:rect l="l" t="t" r="r" b="b"/>
              <a:pathLst>
                <a:path w="6202" h="18443" extrusionOk="0">
                  <a:moveTo>
                    <a:pt x="4812" y="0"/>
                  </a:moveTo>
                  <a:cubicBezTo>
                    <a:pt x="1" y="6148"/>
                    <a:pt x="856" y="13792"/>
                    <a:pt x="3101" y="18336"/>
                  </a:cubicBezTo>
                  <a:lnTo>
                    <a:pt x="4598" y="18443"/>
                  </a:lnTo>
                  <a:cubicBezTo>
                    <a:pt x="4224" y="17801"/>
                    <a:pt x="3903" y="17160"/>
                    <a:pt x="3636" y="16411"/>
                  </a:cubicBezTo>
                  <a:cubicBezTo>
                    <a:pt x="2887" y="14487"/>
                    <a:pt x="2513" y="12456"/>
                    <a:pt x="2513" y="10424"/>
                  </a:cubicBezTo>
                  <a:cubicBezTo>
                    <a:pt x="2513" y="8340"/>
                    <a:pt x="2887" y="6308"/>
                    <a:pt x="3636" y="4384"/>
                  </a:cubicBezTo>
                  <a:cubicBezTo>
                    <a:pt x="4277" y="2833"/>
                    <a:pt x="5133" y="1390"/>
                    <a:pt x="6202" y="107"/>
                  </a:cubicBezTo>
                  <a:lnTo>
                    <a:pt x="4812"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381;p11">
              <a:extLst>
                <a:ext uri="{FF2B5EF4-FFF2-40B4-BE49-F238E27FC236}">
                  <a16:creationId xmlns:a16="http://schemas.microsoft.com/office/drawing/2014/main" id="{951C5117-DF64-C3F0-52F2-AEC0A5C43134}"/>
                </a:ext>
              </a:extLst>
            </p:cNvPr>
            <p:cNvSpPr/>
            <p:nvPr/>
          </p:nvSpPr>
          <p:spPr>
            <a:xfrm>
              <a:off x="4516275" y="2717175"/>
              <a:ext cx="105600" cy="304725"/>
            </a:xfrm>
            <a:custGeom>
              <a:avLst/>
              <a:gdLst/>
              <a:ahLst/>
              <a:cxnLst/>
              <a:rect l="l" t="t" r="r" b="b"/>
              <a:pathLst>
                <a:path w="4224" h="12189" extrusionOk="0">
                  <a:moveTo>
                    <a:pt x="1284" y="0"/>
                  </a:moveTo>
                  <a:lnTo>
                    <a:pt x="1" y="107"/>
                  </a:lnTo>
                  <a:cubicBezTo>
                    <a:pt x="803" y="855"/>
                    <a:pt x="1498" y="1711"/>
                    <a:pt x="1979" y="2673"/>
                  </a:cubicBezTo>
                  <a:cubicBezTo>
                    <a:pt x="2620" y="3956"/>
                    <a:pt x="2941" y="5399"/>
                    <a:pt x="2941" y="6789"/>
                  </a:cubicBezTo>
                  <a:cubicBezTo>
                    <a:pt x="2887" y="8232"/>
                    <a:pt x="2567" y="9622"/>
                    <a:pt x="1979" y="10905"/>
                  </a:cubicBezTo>
                  <a:cubicBezTo>
                    <a:pt x="1765" y="11386"/>
                    <a:pt x="1498" y="11761"/>
                    <a:pt x="1230" y="12188"/>
                  </a:cubicBezTo>
                  <a:lnTo>
                    <a:pt x="2620" y="12028"/>
                  </a:lnTo>
                  <a:cubicBezTo>
                    <a:pt x="3582" y="10531"/>
                    <a:pt x="4117" y="8767"/>
                    <a:pt x="4170" y="7003"/>
                  </a:cubicBezTo>
                  <a:cubicBezTo>
                    <a:pt x="4224" y="4330"/>
                    <a:pt x="3155" y="1818"/>
                    <a:pt x="1284"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382;p11">
              <a:extLst>
                <a:ext uri="{FF2B5EF4-FFF2-40B4-BE49-F238E27FC236}">
                  <a16:creationId xmlns:a16="http://schemas.microsoft.com/office/drawing/2014/main" id="{21A4D1A0-71FC-9D24-6AAD-8D0A0E3009F6}"/>
                </a:ext>
              </a:extLst>
            </p:cNvPr>
            <p:cNvSpPr/>
            <p:nvPr/>
          </p:nvSpPr>
          <p:spPr>
            <a:xfrm>
              <a:off x="4580425" y="2695775"/>
              <a:ext cx="288700" cy="335475"/>
            </a:xfrm>
            <a:custGeom>
              <a:avLst/>
              <a:gdLst/>
              <a:ahLst/>
              <a:cxnLst/>
              <a:rect l="l" t="t" r="r" b="b"/>
              <a:pathLst>
                <a:path w="11548" h="13419" extrusionOk="0">
                  <a:moveTo>
                    <a:pt x="9142" y="1"/>
                  </a:moveTo>
                  <a:lnTo>
                    <a:pt x="1" y="749"/>
                  </a:lnTo>
                  <a:cubicBezTo>
                    <a:pt x="1765" y="2674"/>
                    <a:pt x="2674" y="5240"/>
                    <a:pt x="2620" y="7859"/>
                  </a:cubicBezTo>
                  <a:cubicBezTo>
                    <a:pt x="2567" y="9569"/>
                    <a:pt x="2086" y="11227"/>
                    <a:pt x="1337" y="12723"/>
                  </a:cubicBezTo>
                  <a:lnTo>
                    <a:pt x="9249" y="11868"/>
                  </a:lnTo>
                  <a:lnTo>
                    <a:pt x="9035" y="13418"/>
                  </a:lnTo>
                  <a:cubicBezTo>
                    <a:pt x="9783" y="12510"/>
                    <a:pt x="10371" y="11494"/>
                    <a:pt x="10799" y="10371"/>
                  </a:cubicBezTo>
                  <a:cubicBezTo>
                    <a:pt x="11280" y="9195"/>
                    <a:pt x="11494" y="7912"/>
                    <a:pt x="11547" y="6629"/>
                  </a:cubicBezTo>
                  <a:cubicBezTo>
                    <a:pt x="11547" y="5346"/>
                    <a:pt x="11334" y="4063"/>
                    <a:pt x="10852" y="2887"/>
                  </a:cubicBezTo>
                  <a:cubicBezTo>
                    <a:pt x="10371" y="1872"/>
                    <a:pt x="9837" y="910"/>
                    <a:pt x="9142" y="1"/>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383;p11">
              <a:extLst>
                <a:ext uri="{FF2B5EF4-FFF2-40B4-BE49-F238E27FC236}">
                  <a16:creationId xmlns:a16="http://schemas.microsoft.com/office/drawing/2014/main" id="{07A8743A-BD72-DA7F-1CC8-404793FAFEC7}"/>
                </a:ext>
              </a:extLst>
            </p:cNvPr>
            <p:cNvSpPr/>
            <p:nvPr/>
          </p:nvSpPr>
          <p:spPr>
            <a:xfrm>
              <a:off x="3602175" y="3242375"/>
              <a:ext cx="80200" cy="220525"/>
            </a:xfrm>
            <a:custGeom>
              <a:avLst/>
              <a:gdLst/>
              <a:ahLst/>
              <a:cxnLst/>
              <a:rect l="l" t="t" r="r" b="b"/>
              <a:pathLst>
                <a:path w="3208" h="8821" extrusionOk="0">
                  <a:moveTo>
                    <a:pt x="268" y="1"/>
                  </a:moveTo>
                  <a:cubicBezTo>
                    <a:pt x="107" y="909"/>
                    <a:pt x="1" y="1872"/>
                    <a:pt x="54" y="2834"/>
                  </a:cubicBezTo>
                  <a:cubicBezTo>
                    <a:pt x="107" y="4865"/>
                    <a:pt x="695" y="6896"/>
                    <a:pt x="1765" y="8714"/>
                  </a:cubicBezTo>
                  <a:lnTo>
                    <a:pt x="3208" y="8821"/>
                  </a:lnTo>
                  <a:cubicBezTo>
                    <a:pt x="2887" y="8340"/>
                    <a:pt x="2566" y="7805"/>
                    <a:pt x="2353" y="7271"/>
                  </a:cubicBezTo>
                  <a:cubicBezTo>
                    <a:pt x="1658" y="5613"/>
                    <a:pt x="1283" y="3903"/>
                    <a:pt x="1283" y="2139"/>
                  </a:cubicBezTo>
                  <a:lnTo>
                    <a:pt x="1390" y="802"/>
                  </a:lnTo>
                  <a:lnTo>
                    <a:pt x="1497" y="268"/>
                  </a:lnTo>
                  <a:lnTo>
                    <a:pt x="26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384;p11">
              <a:extLst>
                <a:ext uri="{FF2B5EF4-FFF2-40B4-BE49-F238E27FC236}">
                  <a16:creationId xmlns:a16="http://schemas.microsoft.com/office/drawing/2014/main" id="{07BBDCD9-03FE-A39C-916F-C7B2E887B0C4}"/>
                </a:ext>
              </a:extLst>
            </p:cNvPr>
            <p:cNvSpPr/>
            <p:nvPr/>
          </p:nvSpPr>
          <p:spPr>
            <a:xfrm>
              <a:off x="3632937" y="2766602"/>
              <a:ext cx="311425" cy="359525"/>
            </a:xfrm>
            <a:custGeom>
              <a:avLst/>
              <a:gdLst/>
              <a:ahLst/>
              <a:cxnLst/>
              <a:rect l="l" t="t" r="r" b="b"/>
              <a:pathLst>
                <a:path w="12457" h="14381" extrusionOk="0">
                  <a:moveTo>
                    <a:pt x="10050" y="1"/>
                  </a:moveTo>
                  <a:lnTo>
                    <a:pt x="1" y="803"/>
                  </a:lnTo>
                  <a:cubicBezTo>
                    <a:pt x="3101" y="4277"/>
                    <a:pt x="4438" y="7592"/>
                    <a:pt x="4010" y="10692"/>
                  </a:cubicBezTo>
                  <a:cubicBezTo>
                    <a:pt x="3796" y="11815"/>
                    <a:pt x="3368" y="12937"/>
                    <a:pt x="2727" y="13900"/>
                  </a:cubicBezTo>
                  <a:lnTo>
                    <a:pt x="10532" y="13044"/>
                  </a:lnTo>
                  <a:lnTo>
                    <a:pt x="10532" y="13044"/>
                  </a:lnTo>
                  <a:lnTo>
                    <a:pt x="10211" y="14381"/>
                  </a:lnTo>
                  <a:cubicBezTo>
                    <a:pt x="11654" y="12296"/>
                    <a:pt x="12403" y="9783"/>
                    <a:pt x="12456" y="7271"/>
                  </a:cubicBezTo>
                  <a:cubicBezTo>
                    <a:pt x="12456" y="5881"/>
                    <a:pt x="12242" y="4491"/>
                    <a:pt x="11761" y="3155"/>
                  </a:cubicBezTo>
                  <a:cubicBezTo>
                    <a:pt x="11333" y="2086"/>
                    <a:pt x="10745" y="1017"/>
                    <a:pt x="10050" y="1"/>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385;p11">
              <a:extLst>
                <a:ext uri="{FF2B5EF4-FFF2-40B4-BE49-F238E27FC236}">
                  <a16:creationId xmlns:a16="http://schemas.microsoft.com/office/drawing/2014/main" id="{ECB8BEA4-7F5D-18E5-278B-3412BE60E5A0}"/>
                </a:ext>
              </a:extLst>
            </p:cNvPr>
            <p:cNvSpPr/>
            <p:nvPr/>
          </p:nvSpPr>
          <p:spPr>
            <a:xfrm>
              <a:off x="5061550" y="2674400"/>
              <a:ext cx="105600" cy="286025"/>
            </a:xfrm>
            <a:custGeom>
              <a:avLst/>
              <a:gdLst/>
              <a:ahLst/>
              <a:cxnLst/>
              <a:rect l="l" t="t" r="r" b="b"/>
              <a:pathLst>
                <a:path w="4224" h="11441" extrusionOk="0">
                  <a:moveTo>
                    <a:pt x="1230" y="0"/>
                  </a:moveTo>
                  <a:lnTo>
                    <a:pt x="0" y="54"/>
                  </a:lnTo>
                  <a:cubicBezTo>
                    <a:pt x="802" y="749"/>
                    <a:pt x="1497" y="1551"/>
                    <a:pt x="1978" y="2513"/>
                  </a:cubicBezTo>
                  <a:cubicBezTo>
                    <a:pt x="2673" y="3689"/>
                    <a:pt x="2994" y="5025"/>
                    <a:pt x="2994" y="6362"/>
                  </a:cubicBezTo>
                  <a:cubicBezTo>
                    <a:pt x="2940" y="7752"/>
                    <a:pt x="2619" y="9088"/>
                    <a:pt x="1978" y="10264"/>
                  </a:cubicBezTo>
                  <a:cubicBezTo>
                    <a:pt x="1764" y="10692"/>
                    <a:pt x="1497" y="11066"/>
                    <a:pt x="1230" y="11440"/>
                  </a:cubicBezTo>
                  <a:lnTo>
                    <a:pt x="2566" y="11280"/>
                  </a:lnTo>
                  <a:cubicBezTo>
                    <a:pt x="3582" y="9890"/>
                    <a:pt x="4116" y="8233"/>
                    <a:pt x="4170" y="6522"/>
                  </a:cubicBezTo>
                  <a:cubicBezTo>
                    <a:pt x="4223" y="4010"/>
                    <a:pt x="3154" y="1604"/>
                    <a:pt x="1230"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386;p11">
              <a:extLst>
                <a:ext uri="{FF2B5EF4-FFF2-40B4-BE49-F238E27FC236}">
                  <a16:creationId xmlns:a16="http://schemas.microsoft.com/office/drawing/2014/main" id="{FA56C05F-774B-7D62-D8E1-8CFF9ECF6D79}"/>
                </a:ext>
              </a:extLst>
            </p:cNvPr>
            <p:cNvSpPr/>
            <p:nvPr/>
          </p:nvSpPr>
          <p:spPr>
            <a:xfrm>
              <a:off x="4878450" y="2675725"/>
              <a:ext cx="236575" cy="320775"/>
            </a:xfrm>
            <a:custGeom>
              <a:avLst/>
              <a:gdLst/>
              <a:ahLst/>
              <a:cxnLst/>
              <a:rect l="l" t="t" r="r" b="b"/>
              <a:pathLst>
                <a:path w="9463" h="12831" extrusionOk="0">
                  <a:moveTo>
                    <a:pt x="7110" y="1"/>
                  </a:moveTo>
                  <a:lnTo>
                    <a:pt x="1" y="589"/>
                  </a:lnTo>
                  <a:cubicBezTo>
                    <a:pt x="1818" y="2513"/>
                    <a:pt x="2780" y="5026"/>
                    <a:pt x="2673" y="7645"/>
                  </a:cubicBezTo>
                  <a:cubicBezTo>
                    <a:pt x="2620" y="9195"/>
                    <a:pt x="2192" y="10799"/>
                    <a:pt x="1497" y="12189"/>
                  </a:cubicBezTo>
                  <a:lnTo>
                    <a:pt x="7217" y="11548"/>
                  </a:lnTo>
                  <a:lnTo>
                    <a:pt x="6950" y="12830"/>
                  </a:lnTo>
                  <a:cubicBezTo>
                    <a:pt x="7698" y="11922"/>
                    <a:pt x="8286" y="10960"/>
                    <a:pt x="8714" y="9890"/>
                  </a:cubicBezTo>
                  <a:cubicBezTo>
                    <a:pt x="9142" y="8768"/>
                    <a:pt x="9409" y="7538"/>
                    <a:pt x="9462" y="6309"/>
                  </a:cubicBezTo>
                  <a:cubicBezTo>
                    <a:pt x="9462" y="5079"/>
                    <a:pt x="9195" y="3850"/>
                    <a:pt x="8714" y="2674"/>
                  </a:cubicBezTo>
                  <a:cubicBezTo>
                    <a:pt x="8286" y="1712"/>
                    <a:pt x="7752" y="856"/>
                    <a:pt x="7110" y="1"/>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387;p11">
              <a:extLst>
                <a:ext uri="{FF2B5EF4-FFF2-40B4-BE49-F238E27FC236}">
                  <a16:creationId xmlns:a16="http://schemas.microsoft.com/office/drawing/2014/main" id="{9309C3E9-892A-5288-6620-E47F9F47D063}"/>
                </a:ext>
              </a:extLst>
            </p:cNvPr>
            <p:cNvSpPr/>
            <p:nvPr/>
          </p:nvSpPr>
          <p:spPr>
            <a:xfrm>
              <a:off x="4278400" y="2719825"/>
              <a:ext cx="290025" cy="340825"/>
            </a:xfrm>
            <a:custGeom>
              <a:avLst/>
              <a:gdLst/>
              <a:ahLst/>
              <a:cxnLst/>
              <a:rect l="l" t="t" r="r" b="b"/>
              <a:pathLst>
                <a:path w="11601" h="13633" extrusionOk="0">
                  <a:moveTo>
                    <a:pt x="9249" y="1"/>
                  </a:moveTo>
                  <a:lnTo>
                    <a:pt x="1" y="749"/>
                  </a:lnTo>
                  <a:cubicBezTo>
                    <a:pt x="1765" y="2781"/>
                    <a:pt x="2727" y="5454"/>
                    <a:pt x="2673" y="8180"/>
                  </a:cubicBezTo>
                  <a:cubicBezTo>
                    <a:pt x="2566" y="9890"/>
                    <a:pt x="2139" y="11601"/>
                    <a:pt x="1390" y="13151"/>
                  </a:cubicBezTo>
                  <a:lnTo>
                    <a:pt x="9462" y="12189"/>
                  </a:lnTo>
                  <a:lnTo>
                    <a:pt x="9142" y="13632"/>
                  </a:lnTo>
                  <a:cubicBezTo>
                    <a:pt x="10692" y="11655"/>
                    <a:pt x="11547" y="9196"/>
                    <a:pt x="11547" y="6683"/>
                  </a:cubicBezTo>
                  <a:cubicBezTo>
                    <a:pt x="11601" y="5400"/>
                    <a:pt x="11333" y="4064"/>
                    <a:pt x="10852" y="2834"/>
                  </a:cubicBezTo>
                  <a:cubicBezTo>
                    <a:pt x="10478" y="1818"/>
                    <a:pt x="9943" y="856"/>
                    <a:pt x="9249" y="1"/>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388;p11">
              <a:extLst>
                <a:ext uri="{FF2B5EF4-FFF2-40B4-BE49-F238E27FC236}">
                  <a16:creationId xmlns:a16="http://schemas.microsoft.com/office/drawing/2014/main" id="{77B533E4-639A-A71E-DEC0-93082CD8695E}"/>
                </a:ext>
              </a:extLst>
            </p:cNvPr>
            <p:cNvSpPr/>
            <p:nvPr/>
          </p:nvSpPr>
          <p:spPr>
            <a:xfrm>
              <a:off x="3664975" y="3585825"/>
              <a:ext cx="159075" cy="478475"/>
            </a:xfrm>
            <a:custGeom>
              <a:avLst/>
              <a:gdLst/>
              <a:ahLst/>
              <a:cxnLst/>
              <a:rect l="l" t="t" r="r" b="b"/>
              <a:pathLst>
                <a:path w="6363" h="19139" extrusionOk="0">
                  <a:moveTo>
                    <a:pt x="4972" y="1"/>
                  </a:moveTo>
                  <a:cubicBezTo>
                    <a:pt x="1" y="6629"/>
                    <a:pt x="1070" y="14381"/>
                    <a:pt x="3262" y="18978"/>
                  </a:cubicBezTo>
                  <a:lnTo>
                    <a:pt x="4705" y="19138"/>
                  </a:lnTo>
                  <a:cubicBezTo>
                    <a:pt x="4331" y="18443"/>
                    <a:pt x="4010" y="17748"/>
                    <a:pt x="3743" y="17000"/>
                  </a:cubicBezTo>
                  <a:cubicBezTo>
                    <a:pt x="3048" y="15022"/>
                    <a:pt x="2674" y="12884"/>
                    <a:pt x="2620" y="10799"/>
                  </a:cubicBezTo>
                  <a:cubicBezTo>
                    <a:pt x="2620" y="8661"/>
                    <a:pt x="2995" y="6523"/>
                    <a:pt x="3743" y="4545"/>
                  </a:cubicBezTo>
                  <a:cubicBezTo>
                    <a:pt x="4384" y="2941"/>
                    <a:pt x="5293" y="1444"/>
                    <a:pt x="6362" y="108"/>
                  </a:cubicBezTo>
                  <a:lnTo>
                    <a:pt x="4972"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389;p11">
              <a:extLst>
                <a:ext uri="{FF2B5EF4-FFF2-40B4-BE49-F238E27FC236}">
                  <a16:creationId xmlns:a16="http://schemas.microsoft.com/office/drawing/2014/main" id="{2700D615-B2EF-AA53-961D-0EB45E4C8098}"/>
                </a:ext>
              </a:extLst>
            </p:cNvPr>
            <p:cNvSpPr/>
            <p:nvPr/>
          </p:nvSpPr>
          <p:spPr>
            <a:xfrm>
              <a:off x="3663650" y="3194275"/>
              <a:ext cx="327450" cy="310075"/>
            </a:xfrm>
            <a:custGeom>
              <a:avLst/>
              <a:gdLst/>
              <a:ahLst/>
              <a:cxnLst/>
              <a:rect l="l" t="t" r="r" b="b"/>
              <a:pathLst>
                <a:path w="13098" h="12403" extrusionOk="0">
                  <a:moveTo>
                    <a:pt x="12777" y="0"/>
                  </a:moveTo>
                  <a:cubicBezTo>
                    <a:pt x="8375" y="1403"/>
                    <a:pt x="4805" y="2718"/>
                    <a:pt x="2146" y="2718"/>
                  </a:cubicBezTo>
                  <a:cubicBezTo>
                    <a:pt x="1866" y="2718"/>
                    <a:pt x="1596" y="2703"/>
                    <a:pt x="1337" y="2673"/>
                  </a:cubicBezTo>
                  <a:cubicBezTo>
                    <a:pt x="1016" y="2619"/>
                    <a:pt x="589" y="2513"/>
                    <a:pt x="107" y="2459"/>
                  </a:cubicBezTo>
                  <a:cubicBezTo>
                    <a:pt x="1" y="2994"/>
                    <a:pt x="1" y="3528"/>
                    <a:pt x="1" y="4063"/>
                  </a:cubicBezTo>
                  <a:lnTo>
                    <a:pt x="1" y="5239"/>
                  </a:lnTo>
                  <a:cubicBezTo>
                    <a:pt x="1" y="5666"/>
                    <a:pt x="107" y="6041"/>
                    <a:pt x="161" y="6468"/>
                  </a:cubicBezTo>
                  <a:lnTo>
                    <a:pt x="375" y="7644"/>
                  </a:lnTo>
                  <a:lnTo>
                    <a:pt x="695" y="8820"/>
                  </a:lnTo>
                  <a:cubicBezTo>
                    <a:pt x="1123" y="10103"/>
                    <a:pt x="1711" y="11279"/>
                    <a:pt x="2460" y="12402"/>
                  </a:cubicBezTo>
                  <a:lnTo>
                    <a:pt x="2192" y="10852"/>
                  </a:lnTo>
                  <a:lnTo>
                    <a:pt x="13097" y="11814"/>
                  </a:lnTo>
                  <a:cubicBezTo>
                    <a:pt x="12242" y="9996"/>
                    <a:pt x="11761" y="8019"/>
                    <a:pt x="11654" y="5987"/>
                  </a:cubicBezTo>
                  <a:cubicBezTo>
                    <a:pt x="11601" y="3902"/>
                    <a:pt x="11975" y="1871"/>
                    <a:pt x="12777"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390;p11">
              <a:extLst>
                <a:ext uri="{FF2B5EF4-FFF2-40B4-BE49-F238E27FC236}">
                  <a16:creationId xmlns:a16="http://schemas.microsoft.com/office/drawing/2014/main" id="{3B3463B1-F7DD-ED50-178E-DE3BA8C42E95}"/>
                </a:ext>
              </a:extLst>
            </p:cNvPr>
            <p:cNvSpPr/>
            <p:nvPr/>
          </p:nvSpPr>
          <p:spPr>
            <a:xfrm>
              <a:off x="5029475" y="3472250"/>
              <a:ext cx="300700" cy="41450"/>
            </a:xfrm>
            <a:custGeom>
              <a:avLst/>
              <a:gdLst/>
              <a:ahLst/>
              <a:cxnLst/>
              <a:rect l="l" t="t" r="r" b="b"/>
              <a:pathLst>
                <a:path w="12028" h="1658" extrusionOk="0">
                  <a:moveTo>
                    <a:pt x="12028" y="0"/>
                  </a:moveTo>
                  <a:lnTo>
                    <a:pt x="6415" y="588"/>
                  </a:lnTo>
                  <a:lnTo>
                    <a:pt x="3635" y="909"/>
                  </a:lnTo>
                  <a:lnTo>
                    <a:pt x="0" y="1657"/>
                  </a:lnTo>
                  <a:lnTo>
                    <a:pt x="855" y="1550"/>
                  </a:lnTo>
                  <a:lnTo>
                    <a:pt x="6415" y="802"/>
                  </a:lnTo>
                  <a:lnTo>
                    <a:pt x="12028" y="0"/>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391;p11">
              <a:extLst>
                <a:ext uri="{FF2B5EF4-FFF2-40B4-BE49-F238E27FC236}">
                  <a16:creationId xmlns:a16="http://schemas.microsoft.com/office/drawing/2014/main" id="{671E8915-3E9D-2E02-BCD2-0CC790FD83B6}"/>
                </a:ext>
              </a:extLst>
            </p:cNvPr>
            <p:cNvSpPr/>
            <p:nvPr/>
          </p:nvSpPr>
          <p:spPr>
            <a:xfrm>
              <a:off x="3885500" y="2766600"/>
              <a:ext cx="108275" cy="326125"/>
            </a:xfrm>
            <a:custGeom>
              <a:avLst/>
              <a:gdLst/>
              <a:ahLst/>
              <a:cxnLst/>
              <a:rect l="l" t="t" r="r" b="b"/>
              <a:pathLst>
                <a:path w="4331" h="13045" extrusionOk="0">
                  <a:moveTo>
                    <a:pt x="1283" y="1"/>
                  </a:moveTo>
                  <a:lnTo>
                    <a:pt x="0" y="108"/>
                  </a:lnTo>
                  <a:cubicBezTo>
                    <a:pt x="1978" y="1979"/>
                    <a:pt x="3047" y="4652"/>
                    <a:pt x="3047" y="7378"/>
                  </a:cubicBezTo>
                  <a:cubicBezTo>
                    <a:pt x="2994" y="8875"/>
                    <a:pt x="2673" y="10318"/>
                    <a:pt x="2085" y="11708"/>
                  </a:cubicBezTo>
                  <a:cubicBezTo>
                    <a:pt x="1871" y="12189"/>
                    <a:pt x="1657" y="12617"/>
                    <a:pt x="1390" y="13044"/>
                  </a:cubicBezTo>
                  <a:lnTo>
                    <a:pt x="2780" y="12884"/>
                  </a:lnTo>
                  <a:cubicBezTo>
                    <a:pt x="3689" y="11280"/>
                    <a:pt x="4223" y="9463"/>
                    <a:pt x="4277" y="7592"/>
                  </a:cubicBezTo>
                  <a:cubicBezTo>
                    <a:pt x="4330" y="4759"/>
                    <a:pt x="3261" y="2032"/>
                    <a:pt x="1283"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392;p11">
              <a:extLst>
                <a:ext uri="{FF2B5EF4-FFF2-40B4-BE49-F238E27FC236}">
                  <a16:creationId xmlns:a16="http://schemas.microsoft.com/office/drawing/2014/main" id="{F93CC6AB-CB65-4B09-AB0C-5FDF8325FFE0}"/>
                </a:ext>
              </a:extLst>
            </p:cNvPr>
            <p:cNvSpPr/>
            <p:nvPr/>
          </p:nvSpPr>
          <p:spPr>
            <a:xfrm>
              <a:off x="4212925" y="2741225"/>
              <a:ext cx="109600" cy="314075"/>
            </a:xfrm>
            <a:custGeom>
              <a:avLst/>
              <a:gdLst/>
              <a:ahLst/>
              <a:cxnLst/>
              <a:rect l="l" t="t" r="r" b="b"/>
              <a:pathLst>
                <a:path w="4384" h="12563" extrusionOk="0">
                  <a:moveTo>
                    <a:pt x="1337" y="0"/>
                  </a:moveTo>
                  <a:lnTo>
                    <a:pt x="0" y="54"/>
                  </a:lnTo>
                  <a:cubicBezTo>
                    <a:pt x="855" y="856"/>
                    <a:pt x="1550" y="1818"/>
                    <a:pt x="2085" y="2887"/>
                  </a:cubicBezTo>
                  <a:cubicBezTo>
                    <a:pt x="2726" y="4223"/>
                    <a:pt x="3047" y="5667"/>
                    <a:pt x="2994" y="7110"/>
                  </a:cubicBezTo>
                  <a:cubicBezTo>
                    <a:pt x="2994" y="8553"/>
                    <a:pt x="2673" y="9997"/>
                    <a:pt x="2032" y="11333"/>
                  </a:cubicBezTo>
                  <a:cubicBezTo>
                    <a:pt x="1871" y="11761"/>
                    <a:pt x="1657" y="12188"/>
                    <a:pt x="1390" y="12563"/>
                  </a:cubicBezTo>
                  <a:lnTo>
                    <a:pt x="2780" y="12402"/>
                  </a:lnTo>
                  <a:cubicBezTo>
                    <a:pt x="3689" y="10852"/>
                    <a:pt x="4223" y="9088"/>
                    <a:pt x="4277" y="7270"/>
                  </a:cubicBezTo>
                  <a:cubicBezTo>
                    <a:pt x="4384" y="4544"/>
                    <a:pt x="3314" y="1871"/>
                    <a:pt x="1337"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393;p11">
              <a:extLst>
                <a:ext uri="{FF2B5EF4-FFF2-40B4-BE49-F238E27FC236}">
                  <a16:creationId xmlns:a16="http://schemas.microsoft.com/office/drawing/2014/main" id="{55BABF31-CE2F-5F21-EDEE-D47C41F64D76}"/>
                </a:ext>
              </a:extLst>
            </p:cNvPr>
            <p:cNvSpPr/>
            <p:nvPr/>
          </p:nvSpPr>
          <p:spPr>
            <a:xfrm>
              <a:off x="3949650" y="2743900"/>
              <a:ext cx="319425" cy="347475"/>
            </a:xfrm>
            <a:custGeom>
              <a:avLst/>
              <a:gdLst/>
              <a:ahLst/>
              <a:cxnLst/>
              <a:rect l="l" t="t" r="r" b="b"/>
              <a:pathLst>
                <a:path w="12777" h="13899" extrusionOk="0">
                  <a:moveTo>
                    <a:pt x="10371" y="0"/>
                  </a:moveTo>
                  <a:lnTo>
                    <a:pt x="0" y="802"/>
                  </a:lnTo>
                  <a:cubicBezTo>
                    <a:pt x="1818" y="2940"/>
                    <a:pt x="2833" y="5720"/>
                    <a:pt x="2727" y="8553"/>
                  </a:cubicBezTo>
                  <a:cubicBezTo>
                    <a:pt x="2673" y="10317"/>
                    <a:pt x="2192" y="12028"/>
                    <a:pt x="1444" y="13632"/>
                  </a:cubicBezTo>
                  <a:lnTo>
                    <a:pt x="10745" y="12562"/>
                  </a:lnTo>
                  <a:lnTo>
                    <a:pt x="10478" y="13899"/>
                  </a:lnTo>
                  <a:cubicBezTo>
                    <a:pt x="11921" y="11868"/>
                    <a:pt x="12669" y="9462"/>
                    <a:pt x="12723" y="7003"/>
                  </a:cubicBezTo>
                  <a:cubicBezTo>
                    <a:pt x="12776" y="5613"/>
                    <a:pt x="12509" y="4277"/>
                    <a:pt x="12081" y="2994"/>
                  </a:cubicBezTo>
                  <a:cubicBezTo>
                    <a:pt x="11654" y="1925"/>
                    <a:pt x="11066" y="909"/>
                    <a:pt x="10371" y="0"/>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394;p11">
              <a:extLst>
                <a:ext uri="{FF2B5EF4-FFF2-40B4-BE49-F238E27FC236}">
                  <a16:creationId xmlns:a16="http://schemas.microsoft.com/office/drawing/2014/main" id="{20536D40-83EA-C3DA-7635-B63A67DD1041}"/>
                </a:ext>
              </a:extLst>
            </p:cNvPr>
            <p:cNvSpPr/>
            <p:nvPr/>
          </p:nvSpPr>
          <p:spPr>
            <a:xfrm>
              <a:off x="3992400" y="3166200"/>
              <a:ext cx="80225" cy="331450"/>
            </a:xfrm>
            <a:custGeom>
              <a:avLst/>
              <a:gdLst/>
              <a:ahLst/>
              <a:cxnLst/>
              <a:rect l="l" t="t" r="r" b="b"/>
              <a:pathLst>
                <a:path w="3209" h="13258" extrusionOk="0">
                  <a:moveTo>
                    <a:pt x="3155" y="0"/>
                  </a:moveTo>
                  <a:lnTo>
                    <a:pt x="1658" y="428"/>
                  </a:lnTo>
                  <a:cubicBezTo>
                    <a:pt x="535" y="2459"/>
                    <a:pt x="1" y="4758"/>
                    <a:pt x="54" y="7057"/>
                  </a:cubicBezTo>
                  <a:cubicBezTo>
                    <a:pt x="161" y="9195"/>
                    <a:pt x="749" y="11280"/>
                    <a:pt x="1765" y="13151"/>
                  </a:cubicBezTo>
                  <a:lnTo>
                    <a:pt x="3208" y="13258"/>
                  </a:lnTo>
                  <a:cubicBezTo>
                    <a:pt x="2887" y="12723"/>
                    <a:pt x="2620" y="12189"/>
                    <a:pt x="2353" y="11601"/>
                  </a:cubicBezTo>
                  <a:cubicBezTo>
                    <a:pt x="1658" y="9943"/>
                    <a:pt x="1284" y="8126"/>
                    <a:pt x="1337" y="6362"/>
                  </a:cubicBezTo>
                  <a:cubicBezTo>
                    <a:pt x="1337" y="5881"/>
                    <a:pt x="1391" y="5453"/>
                    <a:pt x="1391" y="5025"/>
                  </a:cubicBezTo>
                  <a:cubicBezTo>
                    <a:pt x="1444" y="4544"/>
                    <a:pt x="1551" y="4063"/>
                    <a:pt x="1658" y="3636"/>
                  </a:cubicBezTo>
                  <a:lnTo>
                    <a:pt x="2032" y="2353"/>
                  </a:lnTo>
                  <a:cubicBezTo>
                    <a:pt x="2193" y="1925"/>
                    <a:pt x="2406" y="1497"/>
                    <a:pt x="2567" y="1123"/>
                  </a:cubicBezTo>
                  <a:cubicBezTo>
                    <a:pt x="2727" y="749"/>
                    <a:pt x="2941" y="375"/>
                    <a:pt x="3155"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395;p11">
              <a:extLst>
                <a:ext uri="{FF2B5EF4-FFF2-40B4-BE49-F238E27FC236}">
                  <a16:creationId xmlns:a16="http://schemas.microsoft.com/office/drawing/2014/main" id="{A188B365-EE1D-14A9-81E9-9DE005B9397C}"/>
                </a:ext>
              </a:extLst>
            </p:cNvPr>
            <p:cNvSpPr/>
            <p:nvPr/>
          </p:nvSpPr>
          <p:spPr>
            <a:xfrm>
              <a:off x="4053875" y="3119425"/>
              <a:ext cx="370225" cy="419650"/>
            </a:xfrm>
            <a:custGeom>
              <a:avLst/>
              <a:gdLst/>
              <a:ahLst/>
              <a:cxnLst/>
              <a:rect l="l" t="t" r="r" b="b"/>
              <a:pathLst>
                <a:path w="14809" h="16786" extrusionOk="0">
                  <a:moveTo>
                    <a:pt x="10692" y="1"/>
                  </a:moveTo>
                  <a:lnTo>
                    <a:pt x="6683" y="428"/>
                  </a:lnTo>
                  <a:cubicBezTo>
                    <a:pt x="4919" y="749"/>
                    <a:pt x="3315" y="1177"/>
                    <a:pt x="1711" y="1604"/>
                  </a:cubicBezTo>
                  <a:cubicBezTo>
                    <a:pt x="1444" y="2139"/>
                    <a:pt x="1177" y="2727"/>
                    <a:pt x="963" y="3315"/>
                  </a:cubicBezTo>
                  <a:cubicBezTo>
                    <a:pt x="322" y="4919"/>
                    <a:pt x="54" y="6522"/>
                    <a:pt x="1" y="8233"/>
                  </a:cubicBezTo>
                  <a:lnTo>
                    <a:pt x="1" y="9462"/>
                  </a:lnTo>
                  <a:cubicBezTo>
                    <a:pt x="1" y="9890"/>
                    <a:pt x="108" y="10318"/>
                    <a:pt x="161" y="10692"/>
                  </a:cubicBezTo>
                  <a:cubicBezTo>
                    <a:pt x="215" y="11119"/>
                    <a:pt x="322" y="11547"/>
                    <a:pt x="375" y="11921"/>
                  </a:cubicBezTo>
                  <a:lnTo>
                    <a:pt x="749" y="13151"/>
                  </a:lnTo>
                  <a:cubicBezTo>
                    <a:pt x="1123" y="14434"/>
                    <a:pt x="1711" y="15663"/>
                    <a:pt x="2460" y="16786"/>
                  </a:cubicBezTo>
                  <a:lnTo>
                    <a:pt x="2139" y="15236"/>
                  </a:lnTo>
                  <a:lnTo>
                    <a:pt x="11334" y="16037"/>
                  </a:lnTo>
                  <a:cubicBezTo>
                    <a:pt x="10639" y="14968"/>
                    <a:pt x="10158" y="13739"/>
                    <a:pt x="9997" y="12456"/>
                  </a:cubicBezTo>
                  <a:cubicBezTo>
                    <a:pt x="9356" y="8660"/>
                    <a:pt x="11013" y="4598"/>
                    <a:pt x="14808" y="214"/>
                  </a:cubicBezTo>
                  <a:lnTo>
                    <a:pt x="10692" y="1"/>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396;p11">
              <a:extLst>
                <a:ext uri="{FF2B5EF4-FFF2-40B4-BE49-F238E27FC236}">
                  <a16:creationId xmlns:a16="http://schemas.microsoft.com/office/drawing/2014/main" id="{FD2AA068-350F-D4E5-6FD7-B23A589F8A3F}"/>
                </a:ext>
              </a:extLst>
            </p:cNvPr>
            <p:cNvSpPr/>
            <p:nvPr/>
          </p:nvSpPr>
          <p:spPr>
            <a:xfrm>
              <a:off x="4041850" y="3621925"/>
              <a:ext cx="1204150" cy="513200"/>
            </a:xfrm>
            <a:custGeom>
              <a:avLst/>
              <a:gdLst/>
              <a:ahLst/>
              <a:cxnLst/>
              <a:rect l="l" t="t" r="r" b="b"/>
              <a:pathLst>
                <a:path w="48166" h="20528" extrusionOk="0">
                  <a:moveTo>
                    <a:pt x="30150" y="1764"/>
                  </a:moveTo>
                  <a:lnTo>
                    <a:pt x="30150" y="1764"/>
                  </a:lnTo>
                  <a:cubicBezTo>
                    <a:pt x="28012" y="2138"/>
                    <a:pt x="25874" y="2459"/>
                    <a:pt x="23735" y="2833"/>
                  </a:cubicBezTo>
                  <a:cubicBezTo>
                    <a:pt x="21651" y="3154"/>
                    <a:pt x="19512" y="3421"/>
                    <a:pt x="17374" y="3742"/>
                  </a:cubicBezTo>
                  <a:cubicBezTo>
                    <a:pt x="15236" y="4063"/>
                    <a:pt x="13098" y="4330"/>
                    <a:pt x="10959" y="4597"/>
                  </a:cubicBezTo>
                  <a:cubicBezTo>
                    <a:pt x="8821" y="4865"/>
                    <a:pt x="6683" y="5132"/>
                    <a:pt x="4491" y="5346"/>
                  </a:cubicBezTo>
                  <a:cubicBezTo>
                    <a:pt x="6629" y="4918"/>
                    <a:pt x="8768" y="4597"/>
                    <a:pt x="10906" y="4277"/>
                  </a:cubicBezTo>
                  <a:cubicBezTo>
                    <a:pt x="13044" y="3956"/>
                    <a:pt x="15182" y="3635"/>
                    <a:pt x="17321" y="3315"/>
                  </a:cubicBezTo>
                  <a:cubicBezTo>
                    <a:pt x="19405" y="2994"/>
                    <a:pt x="21597" y="2726"/>
                    <a:pt x="23735" y="2513"/>
                  </a:cubicBezTo>
                  <a:cubicBezTo>
                    <a:pt x="25874" y="2245"/>
                    <a:pt x="28012" y="1978"/>
                    <a:pt x="30150" y="1764"/>
                  </a:cubicBezTo>
                  <a:close/>
                  <a:moveTo>
                    <a:pt x="36458" y="4330"/>
                  </a:moveTo>
                  <a:lnTo>
                    <a:pt x="36458" y="4330"/>
                  </a:lnTo>
                  <a:cubicBezTo>
                    <a:pt x="33732" y="4811"/>
                    <a:pt x="31059" y="5239"/>
                    <a:pt x="28333" y="5667"/>
                  </a:cubicBezTo>
                  <a:lnTo>
                    <a:pt x="20207" y="6896"/>
                  </a:lnTo>
                  <a:lnTo>
                    <a:pt x="12082" y="8019"/>
                  </a:lnTo>
                  <a:cubicBezTo>
                    <a:pt x="9356" y="8393"/>
                    <a:pt x="6629" y="8767"/>
                    <a:pt x="3903" y="9088"/>
                  </a:cubicBezTo>
                  <a:cubicBezTo>
                    <a:pt x="6576" y="8553"/>
                    <a:pt x="9302" y="8126"/>
                    <a:pt x="12028" y="7751"/>
                  </a:cubicBezTo>
                  <a:lnTo>
                    <a:pt x="20154" y="6468"/>
                  </a:lnTo>
                  <a:lnTo>
                    <a:pt x="28279" y="5346"/>
                  </a:lnTo>
                  <a:cubicBezTo>
                    <a:pt x="31006" y="4972"/>
                    <a:pt x="33732" y="4651"/>
                    <a:pt x="36458" y="4330"/>
                  </a:cubicBezTo>
                  <a:close/>
                  <a:moveTo>
                    <a:pt x="45172" y="6255"/>
                  </a:moveTo>
                  <a:lnTo>
                    <a:pt x="45172" y="6255"/>
                  </a:lnTo>
                  <a:cubicBezTo>
                    <a:pt x="43675" y="6629"/>
                    <a:pt x="42178" y="6896"/>
                    <a:pt x="40681" y="7270"/>
                  </a:cubicBezTo>
                  <a:cubicBezTo>
                    <a:pt x="39184" y="7591"/>
                    <a:pt x="37688" y="7858"/>
                    <a:pt x="36191" y="8179"/>
                  </a:cubicBezTo>
                  <a:cubicBezTo>
                    <a:pt x="34694" y="8446"/>
                    <a:pt x="33197" y="8714"/>
                    <a:pt x="31700" y="8927"/>
                  </a:cubicBezTo>
                  <a:cubicBezTo>
                    <a:pt x="30204" y="9195"/>
                    <a:pt x="28653" y="9462"/>
                    <a:pt x="27157" y="9622"/>
                  </a:cubicBezTo>
                  <a:cubicBezTo>
                    <a:pt x="28653" y="9248"/>
                    <a:pt x="30150" y="8927"/>
                    <a:pt x="31647" y="8607"/>
                  </a:cubicBezTo>
                  <a:cubicBezTo>
                    <a:pt x="33144" y="8286"/>
                    <a:pt x="34641" y="8019"/>
                    <a:pt x="36137" y="7698"/>
                  </a:cubicBezTo>
                  <a:cubicBezTo>
                    <a:pt x="37634" y="7377"/>
                    <a:pt x="39131" y="7163"/>
                    <a:pt x="40628" y="6896"/>
                  </a:cubicBezTo>
                  <a:cubicBezTo>
                    <a:pt x="42178" y="6682"/>
                    <a:pt x="43675" y="6415"/>
                    <a:pt x="45172" y="6255"/>
                  </a:cubicBezTo>
                  <a:close/>
                  <a:moveTo>
                    <a:pt x="46989" y="0"/>
                  </a:moveTo>
                  <a:cubicBezTo>
                    <a:pt x="43434" y="416"/>
                    <a:pt x="25202" y="2466"/>
                    <a:pt x="15856" y="2466"/>
                  </a:cubicBezTo>
                  <a:cubicBezTo>
                    <a:pt x="14382" y="2466"/>
                    <a:pt x="13128" y="2415"/>
                    <a:pt x="12189" y="2299"/>
                  </a:cubicBezTo>
                  <a:cubicBezTo>
                    <a:pt x="11601" y="2245"/>
                    <a:pt x="11120" y="2138"/>
                    <a:pt x="10639" y="2085"/>
                  </a:cubicBezTo>
                  <a:lnTo>
                    <a:pt x="5293" y="2673"/>
                  </a:lnTo>
                  <a:lnTo>
                    <a:pt x="10264" y="2032"/>
                  </a:lnTo>
                  <a:cubicBezTo>
                    <a:pt x="9356" y="1871"/>
                    <a:pt x="8393" y="1604"/>
                    <a:pt x="7538" y="1230"/>
                  </a:cubicBezTo>
                  <a:lnTo>
                    <a:pt x="3796" y="1657"/>
                  </a:lnTo>
                  <a:cubicBezTo>
                    <a:pt x="1658" y="4972"/>
                    <a:pt x="375" y="8126"/>
                    <a:pt x="108" y="11012"/>
                  </a:cubicBezTo>
                  <a:lnTo>
                    <a:pt x="45172" y="4384"/>
                  </a:lnTo>
                  <a:lnTo>
                    <a:pt x="45172" y="4384"/>
                  </a:lnTo>
                  <a:lnTo>
                    <a:pt x="54" y="11921"/>
                  </a:lnTo>
                  <a:cubicBezTo>
                    <a:pt x="1" y="12402"/>
                    <a:pt x="1" y="12937"/>
                    <a:pt x="54" y="13471"/>
                  </a:cubicBezTo>
                  <a:lnTo>
                    <a:pt x="23361" y="10104"/>
                  </a:lnTo>
                  <a:lnTo>
                    <a:pt x="161" y="14273"/>
                  </a:lnTo>
                  <a:lnTo>
                    <a:pt x="161" y="14540"/>
                  </a:lnTo>
                  <a:cubicBezTo>
                    <a:pt x="428" y="16251"/>
                    <a:pt x="1123" y="17962"/>
                    <a:pt x="2139" y="19405"/>
                  </a:cubicBezTo>
                  <a:lnTo>
                    <a:pt x="45118" y="10531"/>
                  </a:lnTo>
                  <a:lnTo>
                    <a:pt x="2674" y="20153"/>
                  </a:lnTo>
                  <a:lnTo>
                    <a:pt x="2994" y="20528"/>
                  </a:lnTo>
                  <a:cubicBezTo>
                    <a:pt x="24377" y="16572"/>
                    <a:pt x="44423" y="11173"/>
                    <a:pt x="48165" y="10157"/>
                  </a:cubicBezTo>
                  <a:lnTo>
                    <a:pt x="48005" y="9622"/>
                  </a:lnTo>
                  <a:cubicBezTo>
                    <a:pt x="47951" y="9302"/>
                    <a:pt x="47791" y="8927"/>
                    <a:pt x="47737" y="8607"/>
                  </a:cubicBezTo>
                  <a:lnTo>
                    <a:pt x="4919" y="16358"/>
                  </a:lnTo>
                  <a:lnTo>
                    <a:pt x="47470" y="7751"/>
                  </a:lnTo>
                  <a:cubicBezTo>
                    <a:pt x="47043" y="5774"/>
                    <a:pt x="46829" y="3742"/>
                    <a:pt x="46882" y="1711"/>
                  </a:cubicBezTo>
                  <a:lnTo>
                    <a:pt x="46882" y="1711"/>
                  </a:lnTo>
                  <a:lnTo>
                    <a:pt x="23468" y="4758"/>
                  </a:lnTo>
                  <a:lnTo>
                    <a:pt x="46936" y="856"/>
                  </a:lnTo>
                  <a:cubicBezTo>
                    <a:pt x="46936" y="588"/>
                    <a:pt x="46989" y="321"/>
                    <a:pt x="46989" y="0"/>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397;p11">
              <a:extLst>
                <a:ext uri="{FF2B5EF4-FFF2-40B4-BE49-F238E27FC236}">
                  <a16:creationId xmlns:a16="http://schemas.microsoft.com/office/drawing/2014/main" id="{A32B8A49-456D-BC2F-960D-9951436AFC66}"/>
                </a:ext>
              </a:extLst>
            </p:cNvPr>
            <p:cNvSpPr/>
            <p:nvPr/>
          </p:nvSpPr>
          <p:spPr>
            <a:xfrm>
              <a:off x="2341925" y="3485600"/>
              <a:ext cx="279350" cy="471775"/>
            </a:xfrm>
            <a:custGeom>
              <a:avLst/>
              <a:gdLst/>
              <a:ahLst/>
              <a:cxnLst/>
              <a:rect l="l" t="t" r="r" b="b"/>
              <a:pathLst>
                <a:path w="11174" h="18871" extrusionOk="0">
                  <a:moveTo>
                    <a:pt x="2727" y="1"/>
                  </a:moveTo>
                  <a:cubicBezTo>
                    <a:pt x="1979" y="1284"/>
                    <a:pt x="1337" y="2620"/>
                    <a:pt x="856" y="4010"/>
                  </a:cubicBezTo>
                  <a:cubicBezTo>
                    <a:pt x="268" y="5720"/>
                    <a:pt x="1" y="7485"/>
                    <a:pt x="1" y="9249"/>
                  </a:cubicBezTo>
                  <a:lnTo>
                    <a:pt x="54" y="10585"/>
                  </a:lnTo>
                  <a:lnTo>
                    <a:pt x="215" y="11921"/>
                  </a:lnTo>
                  <a:lnTo>
                    <a:pt x="482" y="13204"/>
                  </a:lnTo>
                  <a:lnTo>
                    <a:pt x="803" y="14487"/>
                  </a:lnTo>
                  <a:cubicBezTo>
                    <a:pt x="1284" y="16038"/>
                    <a:pt x="1979" y="17534"/>
                    <a:pt x="2888" y="18871"/>
                  </a:cubicBezTo>
                  <a:lnTo>
                    <a:pt x="2567" y="16893"/>
                  </a:lnTo>
                  <a:lnTo>
                    <a:pt x="9356" y="17695"/>
                  </a:lnTo>
                  <a:cubicBezTo>
                    <a:pt x="6843" y="12082"/>
                    <a:pt x="7538" y="5560"/>
                    <a:pt x="11173" y="642"/>
                  </a:cubicBezTo>
                  <a:lnTo>
                    <a:pt x="2727" y="1"/>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398;p11">
              <a:extLst>
                <a:ext uri="{FF2B5EF4-FFF2-40B4-BE49-F238E27FC236}">
                  <a16:creationId xmlns:a16="http://schemas.microsoft.com/office/drawing/2014/main" id="{94C5D0B7-B10D-4779-7CC5-D82D235D5745}"/>
                </a:ext>
              </a:extLst>
            </p:cNvPr>
            <p:cNvSpPr/>
            <p:nvPr/>
          </p:nvSpPr>
          <p:spPr>
            <a:xfrm>
              <a:off x="2407425" y="4025525"/>
              <a:ext cx="902100" cy="101575"/>
            </a:xfrm>
            <a:custGeom>
              <a:avLst/>
              <a:gdLst/>
              <a:ahLst/>
              <a:cxnLst/>
              <a:rect l="l" t="t" r="r" b="b"/>
              <a:pathLst>
                <a:path w="36084" h="4063" extrusionOk="0">
                  <a:moveTo>
                    <a:pt x="3208" y="0"/>
                  </a:moveTo>
                  <a:lnTo>
                    <a:pt x="0" y="321"/>
                  </a:lnTo>
                  <a:lnTo>
                    <a:pt x="33250" y="4063"/>
                  </a:lnTo>
                  <a:lnTo>
                    <a:pt x="36084" y="3742"/>
                  </a:lnTo>
                  <a:cubicBezTo>
                    <a:pt x="24430" y="2406"/>
                    <a:pt x="12028" y="1069"/>
                    <a:pt x="3208"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399;p11">
              <a:extLst>
                <a:ext uri="{FF2B5EF4-FFF2-40B4-BE49-F238E27FC236}">
                  <a16:creationId xmlns:a16="http://schemas.microsoft.com/office/drawing/2014/main" id="{6FB329D7-FFFE-2F58-6441-0D1B33409D6B}"/>
                </a:ext>
              </a:extLst>
            </p:cNvPr>
            <p:cNvSpPr/>
            <p:nvPr/>
          </p:nvSpPr>
          <p:spPr>
            <a:xfrm>
              <a:off x="2947325" y="3098050"/>
              <a:ext cx="296725" cy="352825"/>
            </a:xfrm>
            <a:custGeom>
              <a:avLst/>
              <a:gdLst/>
              <a:ahLst/>
              <a:cxnLst/>
              <a:rect l="l" t="t" r="r" b="b"/>
              <a:pathLst>
                <a:path w="11869" h="14113" extrusionOk="0">
                  <a:moveTo>
                    <a:pt x="1604" y="0"/>
                  </a:moveTo>
                  <a:cubicBezTo>
                    <a:pt x="1337" y="428"/>
                    <a:pt x="1123" y="909"/>
                    <a:pt x="910" y="1390"/>
                  </a:cubicBezTo>
                  <a:cubicBezTo>
                    <a:pt x="322" y="2833"/>
                    <a:pt x="1" y="4330"/>
                    <a:pt x="1" y="5880"/>
                  </a:cubicBezTo>
                  <a:cubicBezTo>
                    <a:pt x="1" y="7431"/>
                    <a:pt x="268" y="8927"/>
                    <a:pt x="749" y="10424"/>
                  </a:cubicBezTo>
                  <a:cubicBezTo>
                    <a:pt x="1230" y="11761"/>
                    <a:pt x="1925" y="12990"/>
                    <a:pt x="2781" y="14113"/>
                  </a:cubicBezTo>
                  <a:lnTo>
                    <a:pt x="2567" y="12242"/>
                  </a:lnTo>
                  <a:lnTo>
                    <a:pt x="11868" y="13044"/>
                  </a:lnTo>
                  <a:cubicBezTo>
                    <a:pt x="10959" y="11333"/>
                    <a:pt x="10478" y="9409"/>
                    <a:pt x="10371" y="7484"/>
                  </a:cubicBezTo>
                  <a:cubicBezTo>
                    <a:pt x="10318" y="5613"/>
                    <a:pt x="10639" y="3742"/>
                    <a:pt x="11387" y="2032"/>
                  </a:cubicBezTo>
                  <a:lnTo>
                    <a:pt x="8340" y="1230"/>
                  </a:lnTo>
                  <a:cubicBezTo>
                    <a:pt x="5988" y="802"/>
                    <a:pt x="3743" y="374"/>
                    <a:pt x="1604"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00;p11">
              <a:extLst>
                <a:ext uri="{FF2B5EF4-FFF2-40B4-BE49-F238E27FC236}">
                  <a16:creationId xmlns:a16="http://schemas.microsoft.com/office/drawing/2014/main" id="{5D89A8ED-9187-628C-6B22-D11B21364174}"/>
                </a:ext>
              </a:extLst>
            </p:cNvPr>
            <p:cNvSpPr/>
            <p:nvPr/>
          </p:nvSpPr>
          <p:spPr>
            <a:xfrm>
              <a:off x="2651975" y="3043250"/>
              <a:ext cx="247275" cy="372875"/>
            </a:xfrm>
            <a:custGeom>
              <a:avLst/>
              <a:gdLst/>
              <a:ahLst/>
              <a:cxnLst/>
              <a:rect l="l" t="t" r="r" b="b"/>
              <a:pathLst>
                <a:path w="9891" h="14915" extrusionOk="0">
                  <a:moveTo>
                    <a:pt x="2513" y="0"/>
                  </a:moveTo>
                  <a:cubicBezTo>
                    <a:pt x="1925" y="856"/>
                    <a:pt x="1391" y="1765"/>
                    <a:pt x="963" y="2727"/>
                  </a:cubicBezTo>
                  <a:cubicBezTo>
                    <a:pt x="375" y="4117"/>
                    <a:pt x="54" y="5560"/>
                    <a:pt x="54" y="7057"/>
                  </a:cubicBezTo>
                  <a:cubicBezTo>
                    <a:pt x="1" y="8554"/>
                    <a:pt x="268" y="9997"/>
                    <a:pt x="803" y="11387"/>
                  </a:cubicBezTo>
                  <a:cubicBezTo>
                    <a:pt x="1284" y="12670"/>
                    <a:pt x="1979" y="13846"/>
                    <a:pt x="2781" y="14915"/>
                  </a:cubicBezTo>
                  <a:lnTo>
                    <a:pt x="2460" y="13365"/>
                  </a:lnTo>
                  <a:lnTo>
                    <a:pt x="2460" y="13365"/>
                  </a:lnTo>
                  <a:lnTo>
                    <a:pt x="9142" y="13953"/>
                  </a:lnTo>
                  <a:cubicBezTo>
                    <a:pt x="8340" y="12349"/>
                    <a:pt x="7912" y="10585"/>
                    <a:pt x="7806" y="8767"/>
                  </a:cubicBezTo>
                  <a:cubicBezTo>
                    <a:pt x="7752" y="6201"/>
                    <a:pt x="8447" y="3636"/>
                    <a:pt x="9890" y="1551"/>
                  </a:cubicBezTo>
                  <a:cubicBezTo>
                    <a:pt x="6950" y="963"/>
                    <a:pt x="4438" y="428"/>
                    <a:pt x="2513"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401;p11">
              <a:extLst>
                <a:ext uri="{FF2B5EF4-FFF2-40B4-BE49-F238E27FC236}">
                  <a16:creationId xmlns:a16="http://schemas.microsoft.com/office/drawing/2014/main" id="{532F3B54-348D-5053-9592-3EC8C60F7C47}"/>
                </a:ext>
              </a:extLst>
            </p:cNvPr>
            <p:cNvSpPr/>
            <p:nvPr/>
          </p:nvSpPr>
          <p:spPr>
            <a:xfrm>
              <a:off x="3366975" y="3560450"/>
              <a:ext cx="378225" cy="509200"/>
            </a:xfrm>
            <a:custGeom>
              <a:avLst/>
              <a:gdLst/>
              <a:ahLst/>
              <a:cxnLst/>
              <a:rect l="l" t="t" r="r" b="b"/>
              <a:pathLst>
                <a:path w="15129" h="20368" extrusionOk="0">
                  <a:moveTo>
                    <a:pt x="2780" y="0"/>
                  </a:moveTo>
                  <a:cubicBezTo>
                    <a:pt x="1925" y="1444"/>
                    <a:pt x="1283" y="2994"/>
                    <a:pt x="802" y="4544"/>
                  </a:cubicBezTo>
                  <a:cubicBezTo>
                    <a:pt x="267" y="6415"/>
                    <a:pt x="0" y="8339"/>
                    <a:pt x="54" y="10264"/>
                  </a:cubicBezTo>
                  <a:lnTo>
                    <a:pt x="107" y="11707"/>
                  </a:lnTo>
                  <a:lnTo>
                    <a:pt x="267" y="13151"/>
                  </a:lnTo>
                  <a:cubicBezTo>
                    <a:pt x="321" y="13632"/>
                    <a:pt x="428" y="14113"/>
                    <a:pt x="481" y="14594"/>
                  </a:cubicBezTo>
                  <a:lnTo>
                    <a:pt x="802" y="16037"/>
                  </a:lnTo>
                  <a:cubicBezTo>
                    <a:pt x="1230" y="17534"/>
                    <a:pt x="1818" y="19031"/>
                    <a:pt x="2620" y="20367"/>
                  </a:cubicBezTo>
                  <a:lnTo>
                    <a:pt x="2299" y="18550"/>
                  </a:lnTo>
                  <a:lnTo>
                    <a:pt x="2299" y="18550"/>
                  </a:lnTo>
                  <a:lnTo>
                    <a:pt x="13418" y="19779"/>
                  </a:lnTo>
                  <a:cubicBezTo>
                    <a:pt x="11226" y="14647"/>
                    <a:pt x="10905" y="7110"/>
                    <a:pt x="15128" y="909"/>
                  </a:cubicBezTo>
                  <a:lnTo>
                    <a:pt x="2780"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402;p11">
              <a:extLst>
                <a:ext uri="{FF2B5EF4-FFF2-40B4-BE49-F238E27FC236}">
                  <a16:creationId xmlns:a16="http://schemas.microsoft.com/office/drawing/2014/main" id="{9C268FCB-F629-0117-362B-68CF5F00D5AA}"/>
                </a:ext>
              </a:extLst>
            </p:cNvPr>
            <p:cNvSpPr/>
            <p:nvPr/>
          </p:nvSpPr>
          <p:spPr>
            <a:xfrm>
              <a:off x="3762550" y="3589850"/>
              <a:ext cx="371550" cy="525225"/>
            </a:xfrm>
            <a:custGeom>
              <a:avLst/>
              <a:gdLst/>
              <a:ahLst/>
              <a:cxnLst/>
              <a:rect l="l" t="t" r="r" b="b"/>
              <a:pathLst>
                <a:path w="14862" h="21009" extrusionOk="0">
                  <a:moveTo>
                    <a:pt x="2780" y="0"/>
                  </a:moveTo>
                  <a:cubicBezTo>
                    <a:pt x="1978" y="1497"/>
                    <a:pt x="1283" y="3101"/>
                    <a:pt x="802" y="4704"/>
                  </a:cubicBezTo>
                  <a:cubicBezTo>
                    <a:pt x="268" y="6629"/>
                    <a:pt x="0" y="8607"/>
                    <a:pt x="0" y="10638"/>
                  </a:cubicBezTo>
                  <a:lnTo>
                    <a:pt x="54" y="12135"/>
                  </a:lnTo>
                  <a:lnTo>
                    <a:pt x="214" y="13632"/>
                  </a:lnTo>
                  <a:cubicBezTo>
                    <a:pt x="321" y="14113"/>
                    <a:pt x="374" y="14594"/>
                    <a:pt x="481" y="15075"/>
                  </a:cubicBezTo>
                  <a:lnTo>
                    <a:pt x="802" y="16518"/>
                  </a:lnTo>
                  <a:cubicBezTo>
                    <a:pt x="1230" y="18122"/>
                    <a:pt x="1818" y="19619"/>
                    <a:pt x="2566" y="21009"/>
                  </a:cubicBezTo>
                  <a:lnTo>
                    <a:pt x="2245" y="19138"/>
                  </a:lnTo>
                  <a:lnTo>
                    <a:pt x="11547" y="20153"/>
                  </a:lnTo>
                  <a:cubicBezTo>
                    <a:pt x="10852" y="18870"/>
                    <a:pt x="10371" y="17481"/>
                    <a:pt x="10104" y="16037"/>
                  </a:cubicBezTo>
                  <a:cubicBezTo>
                    <a:pt x="9355" y="11387"/>
                    <a:pt x="10959" y="6308"/>
                    <a:pt x="14861" y="856"/>
                  </a:cubicBezTo>
                  <a:lnTo>
                    <a:pt x="2780"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403;p11">
              <a:extLst>
                <a:ext uri="{FF2B5EF4-FFF2-40B4-BE49-F238E27FC236}">
                  <a16:creationId xmlns:a16="http://schemas.microsoft.com/office/drawing/2014/main" id="{3B3F3D83-4EFA-D701-0891-1FE06B84F0C2}"/>
                </a:ext>
              </a:extLst>
            </p:cNvPr>
            <p:cNvSpPr/>
            <p:nvPr/>
          </p:nvSpPr>
          <p:spPr>
            <a:xfrm>
              <a:off x="4144750" y="3863800"/>
              <a:ext cx="1208150" cy="312750"/>
            </a:xfrm>
            <a:custGeom>
              <a:avLst/>
              <a:gdLst/>
              <a:ahLst/>
              <a:cxnLst/>
              <a:rect l="l" t="t" r="r" b="b"/>
              <a:pathLst>
                <a:path w="48326" h="12510" extrusionOk="0">
                  <a:moveTo>
                    <a:pt x="45279" y="1"/>
                  </a:moveTo>
                  <a:lnTo>
                    <a:pt x="45492" y="803"/>
                  </a:lnTo>
                  <a:cubicBezTo>
                    <a:pt x="45546" y="1123"/>
                    <a:pt x="45386" y="1444"/>
                    <a:pt x="45065" y="1551"/>
                  </a:cubicBezTo>
                  <a:cubicBezTo>
                    <a:pt x="44851" y="1605"/>
                    <a:pt x="23308" y="7645"/>
                    <a:pt x="1" y="11975"/>
                  </a:cubicBezTo>
                  <a:cubicBezTo>
                    <a:pt x="268" y="12242"/>
                    <a:pt x="482" y="12403"/>
                    <a:pt x="642" y="12510"/>
                  </a:cubicBezTo>
                  <a:cubicBezTo>
                    <a:pt x="21597" y="9195"/>
                    <a:pt x="47898" y="1444"/>
                    <a:pt x="47898" y="1444"/>
                  </a:cubicBezTo>
                  <a:cubicBezTo>
                    <a:pt x="48326" y="215"/>
                    <a:pt x="46669" y="1"/>
                    <a:pt x="45386"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404;p11">
              <a:extLst>
                <a:ext uri="{FF2B5EF4-FFF2-40B4-BE49-F238E27FC236}">
                  <a16:creationId xmlns:a16="http://schemas.microsoft.com/office/drawing/2014/main" id="{6E9739B0-5EB1-338B-9C51-6A98096FFEE8}"/>
                </a:ext>
              </a:extLst>
            </p:cNvPr>
            <p:cNvSpPr/>
            <p:nvPr/>
          </p:nvSpPr>
          <p:spPr>
            <a:xfrm>
              <a:off x="4430750" y="3323900"/>
              <a:ext cx="1193450" cy="263300"/>
            </a:xfrm>
            <a:custGeom>
              <a:avLst/>
              <a:gdLst/>
              <a:ahLst/>
              <a:cxnLst/>
              <a:rect l="l" t="t" r="r" b="b"/>
              <a:pathLst>
                <a:path w="47738" h="10532" extrusionOk="0">
                  <a:moveTo>
                    <a:pt x="44744" y="0"/>
                  </a:moveTo>
                  <a:lnTo>
                    <a:pt x="44958" y="642"/>
                  </a:lnTo>
                  <a:cubicBezTo>
                    <a:pt x="45011" y="909"/>
                    <a:pt x="44851" y="1283"/>
                    <a:pt x="44530" y="1337"/>
                  </a:cubicBezTo>
                  <a:cubicBezTo>
                    <a:pt x="44316" y="1390"/>
                    <a:pt x="23040" y="6415"/>
                    <a:pt x="1" y="10157"/>
                  </a:cubicBezTo>
                  <a:cubicBezTo>
                    <a:pt x="268" y="10318"/>
                    <a:pt x="482" y="10478"/>
                    <a:pt x="589" y="10531"/>
                  </a:cubicBezTo>
                  <a:cubicBezTo>
                    <a:pt x="21276" y="7645"/>
                    <a:pt x="47363" y="1176"/>
                    <a:pt x="47363" y="1176"/>
                  </a:cubicBezTo>
                  <a:cubicBezTo>
                    <a:pt x="47737" y="214"/>
                    <a:pt x="46187" y="0"/>
                    <a:pt x="44958"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405;p11">
              <a:extLst>
                <a:ext uri="{FF2B5EF4-FFF2-40B4-BE49-F238E27FC236}">
                  <a16:creationId xmlns:a16="http://schemas.microsoft.com/office/drawing/2014/main" id="{5A7EF99D-56C2-0537-C26B-D5DB22280E37}"/>
                </a:ext>
              </a:extLst>
            </p:cNvPr>
            <p:cNvSpPr/>
            <p:nvPr/>
          </p:nvSpPr>
          <p:spPr>
            <a:xfrm>
              <a:off x="2245725" y="3482925"/>
              <a:ext cx="156375" cy="421000"/>
            </a:xfrm>
            <a:custGeom>
              <a:avLst/>
              <a:gdLst/>
              <a:ahLst/>
              <a:cxnLst/>
              <a:rect l="l" t="t" r="r" b="b"/>
              <a:pathLst>
                <a:path w="6255" h="16840" extrusionOk="0">
                  <a:moveTo>
                    <a:pt x="4918" y="1"/>
                  </a:moveTo>
                  <a:cubicBezTo>
                    <a:pt x="0" y="5614"/>
                    <a:pt x="962" y="12616"/>
                    <a:pt x="3314" y="16679"/>
                  </a:cubicBezTo>
                  <a:lnTo>
                    <a:pt x="4758" y="16840"/>
                  </a:lnTo>
                  <a:cubicBezTo>
                    <a:pt x="4383" y="16252"/>
                    <a:pt x="4009" y="15557"/>
                    <a:pt x="3742" y="14915"/>
                  </a:cubicBezTo>
                  <a:cubicBezTo>
                    <a:pt x="2994" y="13151"/>
                    <a:pt x="2619" y="11280"/>
                    <a:pt x="2566" y="9356"/>
                  </a:cubicBezTo>
                  <a:cubicBezTo>
                    <a:pt x="2566" y="7431"/>
                    <a:pt x="2940" y="5560"/>
                    <a:pt x="3742" y="3796"/>
                  </a:cubicBezTo>
                  <a:cubicBezTo>
                    <a:pt x="4330" y="2406"/>
                    <a:pt x="5185" y="1177"/>
                    <a:pt x="6254" y="108"/>
                  </a:cubicBezTo>
                  <a:lnTo>
                    <a:pt x="491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06;p11">
              <a:extLst>
                <a:ext uri="{FF2B5EF4-FFF2-40B4-BE49-F238E27FC236}">
                  <a16:creationId xmlns:a16="http://schemas.microsoft.com/office/drawing/2014/main" id="{3F7CFA0A-119E-833F-7A3E-970325D65C23}"/>
                </a:ext>
              </a:extLst>
            </p:cNvPr>
            <p:cNvSpPr/>
            <p:nvPr/>
          </p:nvSpPr>
          <p:spPr>
            <a:xfrm>
              <a:off x="2639950" y="3508325"/>
              <a:ext cx="342150" cy="490475"/>
            </a:xfrm>
            <a:custGeom>
              <a:avLst/>
              <a:gdLst/>
              <a:ahLst/>
              <a:cxnLst/>
              <a:rect l="l" t="t" r="r" b="b"/>
              <a:pathLst>
                <a:path w="13686" h="19619" extrusionOk="0">
                  <a:moveTo>
                    <a:pt x="2780" y="0"/>
                  </a:moveTo>
                  <a:cubicBezTo>
                    <a:pt x="1979" y="1337"/>
                    <a:pt x="1337" y="2780"/>
                    <a:pt x="803" y="4277"/>
                  </a:cubicBezTo>
                  <a:cubicBezTo>
                    <a:pt x="268" y="6041"/>
                    <a:pt x="1" y="7859"/>
                    <a:pt x="1" y="9676"/>
                  </a:cubicBezTo>
                  <a:lnTo>
                    <a:pt x="54" y="11012"/>
                  </a:lnTo>
                  <a:lnTo>
                    <a:pt x="215" y="12349"/>
                  </a:lnTo>
                  <a:lnTo>
                    <a:pt x="482" y="13685"/>
                  </a:lnTo>
                  <a:lnTo>
                    <a:pt x="803" y="15022"/>
                  </a:lnTo>
                  <a:cubicBezTo>
                    <a:pt x="1284" y="16625"/>
                    <a:pt x="1979" y="18176"/>
                    <a:pt x="2941" y="19619"/>
                  </a:cubicBezTo>
                  <a:lnTo>
                    <a:pt x="2620" y="17267"/>
                  </a:lnTo>
                  <a:lnTo>
                    <a:pt x="12082" y="18336"/>
                  </a:lnTo>
                  <a:cubicBezTo>
                    <a:pt x="9463" y="12616"/>
                    <a:pt x="10104" y="5881"/>
                    <a:pt x="13686" y="695"/>
                  </a:cubicBezTo>
                  <a:lnTo>
                    <a:pt x="2780"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407;p11">
              <a:extLst>
                <a:ext uri="{FF2B5EF4-FFF2-40B4-BE49-F238E27FC236}">
                  <a16:creationId xmlns:a16="http://schemas.microsoft.com/office/drawing/2014/main" id="{3DC33932-16FF-9324-E912-EAFA20D6A86E}"/>
                </a:ext>
              </a:extLst>
            </p:cNvPr>
            <p:cNvSpPr/>
            <p:nvPr/>
          </p:nvSpPr>
          <p:spPr>
            <a:xfrm>
              <a:off x="3003450" y="3533725"/>
              <a:ext cx="344825" cy="501175"/>
            </a:xfrm>
            <a:custGeom>
              <a:avLst/>
              <a:gdLst/>
              <a:ahLst/>
              <a:cxnLst/>
              <a:rect l="l" t="t" r="r" b="b"/>
              <a:pathLst>
                <a:path w="13793" h="20047" extrusionOk="0">
                  <a:moveTo>
                    <a:pt x="2674" y="0"/>
                  </a:moveTo>
                  <a:cubicBezTo>
                    <a:pt x="1872" y="1390"/>
                    <a:pt x="1284" y="2780"/>
                    <a:pt x="803" y="4277"/>
                  </a:cubicBezTo>
                  <a:cubicBezTo>
                    <a:pt x="268" y="6094"/>
                    <a:pt x="1" y="7965"/>
                    <a:pt x="1" y="9836"/>
                  </a:cubicBezTo>
                  <a:lnTo>
                    <a:pt x="54" y="11279"/>
                  </a:lnTo>
                  <a:lnTo>
                    <a:pt x="215" y="12669"/>
                  </a:lnTo>
                  <a:lnTo>
                    <a:pt x="482" y="14059"/>
                  </a:lnTo>
                  <a:lnTo>
                    <a:pt x="803" y="15449"/>
                  </a:lnTo>
                  <a:cubicBezTo>
                    <a:pt x="1284" y="17053"/>
                    <a:pt x="1925" y="18603"/>
                    <a:pt x="2834" y="20046"/>
                  </a:cubicBezTo>
                  <a:lnTo>
                    <a:pt x="2406" y="17961"/>
                  </a:lnTo>
                  <a:lnTo>
                    <a:pt x="12029" y="19084"/>
                  </a:lnTo>
                  <a:cubicBezTo>
                    <a:pt x="9890" y="14059"/>
                    <a:pt x="9570" y="6843"/>
                    <a:pt x="13793" y="802"/>
                  </a:cubicBezTo>
                  <a:lnTo>
                    <a:pt x="2674"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408;p11">
              <a:extLst>
                <a:ext uri="{FF2B5EF4-FFF2-40B4-BE49-F238E27FC236}">
                  <a16:creationId xmlns:a16="http://schemas.microsoft.com/office/drawing/2014/main" id="{34D6C083-6E62-D427-4133-F0A6F7ED5D96}"/>
                </a:ext>
              </a:extLst>
            </p:cNvPr>
            <p:cNvSpPr/>
            <p:nvPr/>
          </p:nvSpPr>
          <p:spPr>
            <a:xfrm>
              <a:off x="2908575" y="3532375"/>
              <a:ext cx="152375" cy="446400"/>
            </a:xfrm>
            <a:custGeom>
              <a:avLst/>
              <a:gdLst/>
              <a:ahLst/>
              <a:cxnLst/>
              <a:rect l="l" t="t" r="r" b="b"/>
              <a:pathLst>
                <a:path w="6095" h="17856" extrusionOk="0">
                  <a:moveTo>
                    <a:pt x="4758" y="1"/>
                  </a:moveTo>
                  <a:cubicBezTo>
                    <a:pt x="1" y="5881"/>
                    <a:pt x="909" y="13311"/>
                    <a:pt x="3154" y="17695"/>
                  </a:cubicBezTo>
                  <a:lnTo>
                    <a:pt x="4651" y="17855"/>
                  </a:lnTo>
                  <a:cubicBezTo>
                    <a:pt x="4224" y="17214"/>
                    <a:pt x="3903" y="16519"/>
                    <a:pt x="3636" y="15824"/>
                  </a:cubicBezTo>
                  <a:cubicBezTo>
                    <a:pt x="2887" y="13953"/>
                    <a:pt x="2513" y="11975"/>
                    <a:pt x="2513" y="9944"/>
                  </a:cubicBezTo>
                  <a:cubicBezTo>
                    <a:pt x="2513" y="7912"/>
                    <a:pt x="2887" y="5934"/>
                    <a:pt x="3636" y="4063"/>
                  </a:cubicBezTo>
                  <a:cubicBezTo>
                    <a:pt x="4224" y="2567"/>
                    <a:pt x="5079" y="1230"/>
                    <a:pt x="6095" y="54"/>
                  </a:cubicBezTo>
                  <a:lnTo>
                    <a:pt x="475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409;p11">
              <a:extLst>
                <a:ext uri="{FF2B5EF4-FFF2-40B4-BE49-F238E27FC236}">
                  <a16:creationId xmlns:a16="http://schemas.microsoft.com/office/drawing/2014/main" id="{26A157BD-1261-6A6A-908D-FE15EE3DC7AE}"/>
                </a:ext>
              </a:extLst>
            </p:cNvPr>
            <p:cNvSpPr/>
            <p:nvPr/>
          </p:nvSpPr>
          <p:spPr>
            <a:xfrm>
              <a:off x="2546400" y="3504325"/>
              <a:ext cx="155050" cy="433000"/>
            </a:xfrm>
            <a:custGeom>
              <a:avLst/>
              <a:gdLst/>
              <a:ahLst/>
              <a:cxnLst/>
              <a:rect l="l" t="t" r="r" b="b"/>
              <a:pathLst>
                <a:path w="6202" h="17320" extrusionOk="0">
                  <a:moveTo>
                    <a:pt x="4865" y="0"/>
                  </a:moveTo>
                  <a:cubicBezTo>
                    <a:pt x="1" y="5720"/>
                    <a:pt x="803" y="12830"/>
                    <a:pt x="2994" y="17160"/>
                  </a:cubicBezTo>
                  <a:lnTo>
                    <a:pt x="4438" y="17320"/>
                  </a:lnTo>
                  <a:cubicBezTo>
                    <a:pt x="4117" y="16732"/>
                    <a:pt x="3850" y="16197"/>
                    <a:pt x="3636" y="15609"/>
                  </a:cubicBezTo>
                  <a:cubicBezTo>
                    <a:pt x="2887" y="13738"/>
                    <a:pt x="2513" y="11814"/>
                    <a:pt x="2460" y="9836"/>
                  </a:cubicBezTo>
                  <a:cubicBezTo>
                    <a:pt x="2460" y="7858"/>
                    <a:pt x="2834" y="5934"/>
                    <a:pt x="3636" y="4116"/>
                  </a:cubicBezTo>
                  <a:cubicBezTo>
                    <a:pt x="4224" y="2619"/>
                    <a:pt x="5133" y="1283"/>
                    <a:pt x="6202" y="107"/>
                  </a:cubicBezTo>
                  <a:lnTo>
                    <a:pt x="4865"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410;p11">
              <a:extLst>
                <a:ext uri="{FF2B5EF4-FFF2-40B4-BE49-F238E27FC236}">
                  <a16:creationId xmlns:a16="http://schemas.microsoft.com/office/drawing/2014/main" id="{BE09D784-05E5-7604-84DE-6CB7DB39965F}"/>
                </a:ext>
              </a:extLst>
            </p:cNvPr>
            <p:cNvSpPr/>
            <p:nvPr/>
          </p:nvSpPr>
          <p:spPr>
            <a:xfrm>
              <a:off x="2565125" y="3035225"/>
              <a:ext cx="137675" cy="338150"/>
            </a:xfrm>
            <a:custGeom>
              <a:avLst/>
              <a:gdLst/>
              <a:ahLst/>
              <a:cxnLst/>
              <a:rect l="l" t="t" r="r" b="b"/>
              <a:pathLst>
                <a:path w="5507" h="13526" extrusionOk="0">
                  <a:moveTo>
                    <a:pt x="4544" y="1"/>
                  </a:moveTo>
                  <a:cubicBezTo>
                    <a:pt x="642" y="3422"/>
                    <a:pt x="0" y="9195"/>
                    <a:pt x="2994" y="13418"/>
                  </a:cubicBezTo>
                  <a:lnTo>
                    <a:pt x="4384" y="13525"/>
                  </a:lnTo>
                  <a:cubicBezTo>
                    <a:pt x="4009" y="13044"/>
                    <a:pt x="3742" y="12563"/>
                    <a:pt x="3475" y="12028"/>
                  </a:cubicBezTo>
                  <a:cubicBezTo>
                    <a:pt x="3261" y="11654"/>
                    <a:pt x="3154" y="11280"/>
                    <a:pt x="2994" y="10906"/>
                  </a:cubicBezTo>
                  <a:cubicBezTo>
                    <a:pt x="2833" y="10532"/>
                    <a:pt x="2726" y="10158"/>
                    <a:pt x="2620" y="9730"/>
                  </a:cubicBezTo>
                  <a:cubicBezTo>
                    <a:pt x="2513" y="9356"/>
                    <a:pt x="2513" y="8928"/>
                    <a:pt x="2406" y="8554"/>
                  </a:cubicBezTo>
                  <a:cubicBezTo>
                    <a:pt x="2352" y="8126"/>
                    <a:pt x="2352" y="7752"/>
                    <a:pt x="2352" y="7324"/>
                  </a:cubicBezTo>
                  <a:cubicBezTo>
                    <a:pt x="2352" y="6897"/>
                    <a:pt x="2406" y="6469"/>
                    <a:pt x="2459" y="6095"/>
                  </a:cubicBezTo>
                  <a:cubicBezTo>
                    <a:pt x="2513" y="5667"/>
                    <a:pt x="2620" y="5293"/>
                    <a:pt x="2726" y="4919"/>
                  </a:cubicBezTo>
                  <a:lnTo>
                    <a:pt x="3101" y="3743"/>
                  </a:lnTo>
                  <a:cubicBezTo>
                    <a:pt x="3261" y="3369"/>
                    <a:pt x="3475" y="2994"/>
                    <a:pt x="3635" y="2620"/>
                  </a:cubicBezTo>
                  <a:cubicBezTo>
                    <a:pt x="4170" y="1765"/>
                    <a:pt x="4758" y="909"/>
                    <a:pt x="5506" y="215"/>
                  </a:cubicBezTo>
                  <a:lnTo>
                    <a:pt x="4544"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411;p11">
              <a:extLst>
                <a:ext uri="{FF2B5EF4-FFF2-40B4-BE49-F238E27FC236}">
                  <a16:creationId xmlns:a16="http://schemas.microsoft.com/office/drawing/2014/main" id="{0F53DEB7-6A44-3E3E-CB08-F9177AAAD073}"/>
                </a:ext>
              </a:extLst>
            </p:cNvPr>
            <p:cNvSpPr/>
            <p:nvPr/>
          </p:nvSpPr>
          <p:spPr>
            <a:xfrm>
              <a:off x="2884525" y="3087350"/>
              <a:ext cx="82875" cy="311400"/>
            </a:xfrm>
            <a:custGeom>
              <a:avLst/>
              <a:gdLst/>
              <a:ahLst/>
              <a:cxnLst/>
              <a:rect l="l" t="t" r="r" b="b"/>
              <a:pathLst>
                <a:path w="3315" h="12456" extrusionOk="0">
                  <a:moveTo>
                    <a:pt x="2245" y="1"/>
                  </a:moveTo>
                  <a:cubicBezTo>
                    <a:pt x="802" y="1978"/>
                    <a:pt x="0" y="4437"/>
                    <a:pt x="107" y="6896"/>
                  </a:cubicBezTo>
                  <a:cubicBezTo>
                    <a:pt x="161" y="8821"/>
                    <a:pt x="749" y="10692"/>
                    <a:pt x="1764" y="12349"/>
                  </a:cubicBezTo>
                  <a:lnTo>
                    <a:pt x="3154" y="12456"/>
                  </a:lnTo>
                  <a:cubicBezTo>
                    <a:pt x="2887" y="12028"/>
                    <a:pt x="2620" y="11601"/>
                    <a:pt x="2406" y="11120"/>
                  </a:cubicBezTo>
                  <a:cubicBezTo>
                    <a:pt x="1711" y="9623"/>
                    <a:pt x="1337" y="7912"/>
                    <a:pt x="1337" y="6255"/>
                  </a:cubicBezTo>
                  <a:cubicBezTo>
                    <a:pt x="1337" y="5827"/>
                    <a:pt x="1390" y="5400"/>
                    <a:pt x="1444" y="4972"/>
                  </a:cubicBezTo>
                  <a:cubicBezTo>
                    <a:pt x="1444" y="4544"/>
                    <a:pt x="1551" y="4170"/>
                    <a:pt x="1657" y="3743"/>
                  </a:cubicBezTo>
                  <a:lnTo>
                    <a:pt x="2032" y="2513"/>
                  </a:lnTo>
                  <a:cubicBezTo>
                    <a:pt x="2192" y="2139"/>
                    <a:pt x="2406" y="1765"/>
                    <a:pt x="2566" y="1390"/>
                  </a:cubicBezTo>
                  <a:cubicBezTo>
                    <a:pt x="2834" y="1016"/>
                    <a:pt x="3047" y="589"/>
                    <a:pt x="3315" y="214"/>
                  </a:cubicBezTo>
                  <a:lnTo>
                    <a:pt x="2245"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412;p11">
              <a:extLst>
                <a:ext uri="{FF2B5EF4-FFF2-40B4-BE49-F238E27FC236}">
                  <a16:creationId xmlns:a16="http://schemas.microsoft.com/office/drawing/2014/main" id="{2568C82D-6EDC-6D55-0569-520FA80F0816}"/>
                </a:ext>
              </a:extLst>
            </p:cNvPr>
            <p:cNvSpPr/>
            <p:nvPr/>
          </p:nvSpPr>
          <p:spPr>
            <a:xfrm>
              <a:off x="3305500" y="3171550"/>
              <a:ext cx="294025" cy="306050"/>
            </a:xfrm>
            <a:custGeom>
              <a:avLst/>
              <a:gdLst/>
              <a:ahLst/>
              <a:cxnLst/>
              <a:rect l="l" t="t" r="r" b="b"/>
              <a:pathLst>
                <a:path w="11761" h="12242" extrusionOk="0">
                  <a:moveTo>
                    <a:pt x="642" y="0"/>
                  </a:moveTo>
                  <a:cubicBezTo>
                    <a:pt x="214" y="1230"/>
                    <a:pt x="0" y="2513"/>
                    <a:pt x="0" y="3849"/>
                  </a:cubicBezTo>
                  <a:lnTo>
                    <a:pt x="0" y="5025"/>
                  </a:lnTo>
                  <a:cubicBezTo>
                    <a:pt x="0" y="5399"/>
                    <a:pt x="107" y="5774"/>
                    <a:pt x="161" y="6201"/>
                  </a:cubicBezTo>
                  <a:lnTo>
                    <a:pt x="374" y="7324"/>
                  </a:lnTo>
                  <a:cubicBezTo>
                    <a:pt x="481" y="7698"/>
                    <a:pt x="588" y="8126"/>
                    <a:pt x="695" y="8500"/>
                  </a:cubicBezTo>
                  <a:cubicBezTo>
                    <a:pt x="1176" y="9836"/>
                    <a:pt x="1818" y="11066"/>
                    <a:pt x="2673" y="12242"/>
                  </a:cubicBezTo>
                  <a:lnTo>
                    <a:pt x="2299" y="10531"/>
                  </a:lnTo>
                  <a:lnTo>
                    <a:pt x="11761" y="11387"/>
                  </a:lnTo>
                  <a:cubicBezTo>
                    <a:pt x="10905" y="9623"/>
                    <a:pt x="10424" y="7645"/>
                    <a:pt x="10371" y="5720"/>
                  </a:cubicBezTo>
                  <a:cubicBezTo>
                    <a:pt x="10317" y="4598"/>
                    <a:pt x="10424" y="3528"/>
                    <a:pt x="10638" y="2459"/>
                  </a:cubicBezTo>
                  <a:cubicBezTo>
                    <a:pt x="7751" y="1818"/>
                    <a:pt x="4116" y="909"/>
                    <a:pt x="642"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413;p11">
              <a:extLst>
                <a:ext uri="{FF2B5EF4-FFF2-40B4-BE49-F238E27FC236}">
                  <a16:creationId xmlns:a16="http://schemas.microsoft.com/office/drawing/2014/main" id="{15FC9BB8-EE4C-9AA4-55B1-63AB10693001}"/>
                </a:ext>
              </a:extLst>
            </p:cNvPr>
            <p:cNvSpPr/>
            <p:nvPr/>
          </p:nvSpPr>
          <p:spPr>
            <a:xfrm>
              <a:off x="3244025" y="3158175"/>
              <a:ext cx="81525" cy="272650"/>
            </a:xfrm>
            <a:custGeom>
              <a:avLst/>
              <a:gdLst/>
              <a:ahLst/>
              <a:cxnLst/>
              <a:rect l="l" t="t" r="r" b="b"/>
              <a:pathLst>
                <a:path w="3261" h="10906" extrusionOk="0">
                  <a:moveTo>
                    <a:pt x="1016" y="1"/>
                  </a:moveTo>
                  <a:cubicBezTo>
                    <a:pt x="321" y="1551"/>
                    <a:pt x="0" y="3315"/>
                    <a:pt x="54" y="5026"/>
                  </a:cubicBezTo>
                  <a:cubicBezTo>
                    <a:pt x="107" y="7057"/>
                    <a:pt x="749" y="9035"/>
                    <a:pt x="1818" y="10799"/>
                  </a:cubicBezTo>
                  <a:lnTo>
                    <a:pt x="3261" y="10906"/>
                  </a:lnTo>
                  <a:cubicBezTo>
                    <a:pt x="2940" y="10425"/>
                    <a:pt x="2620" y="9890"/>
                    <a:pt x="2352" y="9356"/>
                  </a:cubicBezTo>
                  <a:cubicBezTo>
                    <a:pt x="1657" y="7805"/>
                    <a:pt x="1283" y="6095"/>
                    <a:pt x="1283" y="4331"/>
                  </a:cubicBezTo>
                  <a:cubicBezTo>
                    <a:pt x="1283" y="3903"/>
                    <a:pt x="1337" y="3475"/>
                    <a:pt x="1390" y="3048"/>
                  </a:cubicBezTo>
                  <a:cubicBezTo>
                    <a:pt x="1443" y="2620"/>
                    <a:pt x="1550" y="2192"/>
                    <a:pt x="1604" y="1765"/>
                  </a:cubicBezTo>
                  <a:lnTo>
                    <a:pt x="2031" y="535"/>
                  </a:lnTo>
                  <a:cubicBezTo>
                    <a:pt x="2031" y="482"/>
                    <a:pt x="2085" y="375"/>
                    <a:pt x="2138" y="268"/>
                  </a:cubicBezTo>
                  <a:lnTo>
                    <a:pt x="1016"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414;p11">
              <a:extLst>
                <a:ext uri="{FF2B5EF4-FFF2-40B4-BE49-F238E27FC236}">
                  <a16:creationId xmlns:a16="http://schemas.microsoft.com/office/drawing/2014/main" id="{F2BDB014-F103-CFAB-400D-4883840FCC00}"/>
                </a:ext>
              </a:extLst>
            </p:cNvPr>
            <p:cNvSpPr/>
            <p:nvPr/>
          </p:nvSpPr>
          <p:spPr>
            <a:xfrm>
              <a:off x="1989125" y="4143125"/>
              <a:ext cx="1403250" cy="959575"/>
            </a:xfrm>
            <a:custGeom>
              <a:avLst/>
              <a:gdLst/>
              <a:ahLst/>
              <a:cxnLst/>
              <a:rect l="l" t="t" r="r" b="b"/>
              <a:pathLst>
                <a:path w="56130" h="38383" extrusionOk="0">
                  <a:moveTo>
                    <a:pt x="21062" y="8393"/>
                  </a:moveTo>
                  <a:cubicBezTo>
                    <a:pt x="23575" y="8660"/>
                    <a:pt x="26034" y="9034"/>
                    <a:pt x="28546" y="9409"/>
                  </a:cubicBezTo>
                  <a:cubicBezTo>
                    <a:pt x="31059" y="9729"/>
                    <a:pt x="33571" y="10157"/>
                    <a:pt x="36030" y="10531"/>
                  </a:cubicBezTo>
                  <a:cubicBezTo>
                    <a:pt x="38543" y="10905"/>
                    <a:pt x="41002" y="11387"/>
                    <a:pt x="43514" y="11814"/>
                  </a:cubicBezTo>
                  <a:lnTo>
                    <a:pt x="47256" y="12509"/>
                  </a:lnTo>
                  <a:cubicBezTo>
                    <a:pt x="48486" y="12723"/>
                    <a:pt x="49715" y="12990"/>
                    <a:pt x="50945" y="13204"/>
                  </a:cubicBezTo>
                  <a:cubicBezTo>
                    <a:pt x="49715" y="13097"/>
                    <a:pt x="48432" y="12883"/>
                    <a:pt x="47203" y="12723"/>
                  </a:cubicBezTo>
                  <a:lnTo>
                    <a:pt x="43461" y="12188"/>
                  </a:lnTo>
                  <a:cubicBezTo>
                    <a:pt x="40948" y="11814"/>
                    <a:pt x="38436" y="11440"/>
                    <a:pt x="35977" y="11066"/>
                  </a:cubicBezTo>
                  <a:cubicBezTo>
                    <a:pt x="33464" y="10638"/>
                    <a:pt x="30952" y="10264"/>
                    <a:pt x="28493" y="9783"/>
                  </a:cubicBezTo>
                  <a:cubicBezTo>
                    <a:pt x="25980" y="9355"/>
                    <a:pt x="23521" y="8874"/>
                    <a:pt x="21062" y="8393"/>
                  </a:cubicBezTo>
                  <a:close/>
                  <a:moveTo>
                    <a:pt x="13685" y="12776"/>
                  </a:moveTo>
                  <a:lnTo>
                    <a:pt x="13685" y="12776"/>
                  </a:lnTo>
                  <a:cubicBezTo>
                    <a:pt x="16893" y="13258"/>
                    <a:pt x="20047" y="13739"/>
                    <a:pt x="23201" y="14220"/>
                  </a:cubicBezTo>
                  <a:cubicBezTo>
                    <a:pt x="26408" y="14701"/>
                    <a:pt x="29562" y="15235"/>
                    <a:pt x="32716" y="15770"/>
                  </a:cubicBezTo>
                  <a:cubicBezTo>
                    <a:pt x="35923" y="16305"/>
                    <a:pt x="39077" y="16893"/>
                    <a:pt x="42231" y="17481"/>
                  </a:cubicBezTo>
                  <a:lnTo>
                    <a:pt x="46989" y="18389"/>
                  </a:lnTo>
                  <a:cubicBezTo>
                    <a:pt x="48539" y="18710"/>
                    <a:pt x="50143" y="18977"/>
                    <a:pt x="51693" y="19298"/>
                  </a:cubicBezTo>
                  <a:cubicBezTo>
                    <a:pt x="50143" y="19084"/>
                    <a:pt x="48539" y="18870"/>
                    <a:pt x="46935" y="18657"/>
                  </a:cubicBezTo>
                  <a:lnTo>
                    <a:pt x="42178" y="17908"/>
                  </a:lnTo>
                  <a:cubicBezTo>
                    <a:pt x="39024" y="17374"/>
                    <a:pt x="35816" y="16839"/>
                    <a:pt x="32662" y="16305"/>
                  </a:cubicBezTo>
                  <a:cubicBezTo>
                    <a:pt x="29508" y="15770"/>
                    <a:pt x="26354" y="15182"/>
                    <a:pt x="23147" y="14594"/>
                  </a:cubicBezTo>
                  <a:cubicBezTo>
                    <a:pt x="19993" y="14006"/>
                    <a:pt x="16839" y="13418"/>
                    <a:pt x="13685" y="12776"/>
                  </a:cubicBezTo>
                  <a:close/>
                  <a:moveTo>
                    <a:pt x="3475" y="16198"/>
                  </a:moveTo>
                  <a:lnTo>
                    <a:pt x="3475" y="16198"/>
                  </a:lnTo>
                  <a:cubicBezTo>
                    <a:pt x="5239" y="16518"/>
                    <a:pt x="7003" y="16893"/>
                    <a:pt x="8767" y="17267"/>
                  </a:cubicBezTo>
                  <a:cubicBezTo>
                    <a:pt x="10531" y="17641"/>
                    <a:pt x="12295" y="18015"/>
                    <a:pt x="14059" y="18443"/>
                  </a:cubicBezTo>
                  <a:cubicBezTo>
                    <a:pt x="15824" y="18817"/>
                    <a:pt x="17588" y="19245"/>
                    <a:pt x="19298" y="19726"/>
                  </a:cubicBezTo>
                  <a:lnTo>
                    <a:pt x="21918" y="20367"/>
                  </a:lnTo>
                  <a:cubicBezTo>
                    <a:pt x="22773" y="20635"/>
                    <a:pt x="23682" y="20848"/>
                    <a:pt x="24537" y="21116"/>
                  </a:cubicBezTo>
                  <a:cubicBezTo>
                    <a:pt x="23682" y="21009"/>
                    <a:pt x="22773" y="20795"/>
                    <a:pt x="21864" y="20688"/>
                  </a:cubicBezTo>
                  <a:lnTo>
                    <a:pt x="21864" y="20635"/>
                  </a:lnTo>
                  <a:lnTo>
                    <a:pt x="19191" y="20100"/>
                  </a:lnTo>
                  <a:cubicBezTo>
                    <a:pt x="17427" y="19726"/>
                    <a:pt x="15717" y="19298"/>
                    <a:pt x="13953" y="18924"/>
                  </a:cubicBezTo>
                  <a:cubicBezTo>
                    <a:pt x="12188" y="18496"/>
                    <a:pt x="10424" y="18069"/>
                    <a:pt x="8714" y="17641"/>
                  </a:cubicBezTo>
                  <a:cubicBezTo>
                    <a:pt x="6950" y="17160"/>
                    <a:pt x="5186" y="16732"/>
                    <a:pt x="3475" y="16198"/>
                  </a:cubicBezTo>
                  <a:close/>
                  <a:moveTo>
                    <a:pt x="642" y="0"/>
                  </a:moveTo>
                  <a:lnTo>
                    <a:pt x="642" y="0"/>
                  </a:lnTo>
                  <a:cubicBezTo>
                    <a:pt x="695" y="374"/>
                    <a:pt x="749" y="749"/>
                    <a:pt x="802" y="1123"/>
                  </a:cubicBezTo>
                  <a:lnTo>
                    <a:pt x="49982" y="8928"/>
                  </a:lnTo>
                  <a:lnTo>
                    <a:pt x="1016" y="2192"/>
                  </a:lnTo>
                  <a:lnTo>
                    <a:pt x="1016" y="2192"/>
                  </a:lnTo>
                  <a:cubicBezTo>
                    <a:pt x="1123" y="2833"/>
                    <a:pt x="1176" y="3635"/>
                    <a:pt x="1283" y="4437"/>
                  </a:cubicBezTo>
                  <a:lnTo>
                    <a:pt x="15182" y="7324"/>
                  </a:lnTo>
                  <a:lnTo>
                    <a:pt x="15182" y="7324"/>
                  </a:lnTo>
                  <a:lnTo>
                    <a:pt x="1337" y="5453"/>
                  </a:lnTo>
                  <a:lnTo>
                    <a:pt x="1337" y="5453"/>
                  </a:lnTo>
                  <a:cubicBezTo>
                    <a:pt x="1390" y="6148"/>
                    <a:pt x="1444" y="6950"/>
                    <a:pt x="1497" y="7698"/>
                  </a:cubicBezTo>
                  <a:lnTo>
                    <a:pt x="28867" y="13044"/>
                  </a:lnTo>
                  <a:lnTo>
                    <a:pt x="28867" y="13044"/>
                  </a:lnTo>
                  <a:lnTo>
                    <a:pt x="1551" y="8767"/>
                  </a:lnTo>
                  <a:lnTo>
                    <a:pt x="1551" y="8767"/>
                  </a:lnTo>
                  <a:cubicBezTo>
                    <a:pt x="1658" y="12188"/>
                    <a:pt x="1390" y="15663"/>
                    <a:pt x="802" y="19084"/>
                  </a:cubicBezTo>
                  <a:lnTo>
                    <a:pt x="50517" y="31326"/>
                  </a:lnTo>
                  <a:lnTo>
                    <a:pt x="642" y="20047"/>
                  </a:lnTo>
                  <a:cubicBezTo>
                    <a:pt x="481" y="20688"/>
                    <a:pt x="375" y="21276"/>
                    <a:pt x="214" y="21864"/>
                  </a:cubicBezTo>
                  <a:lnTo>
                    <a:pt x="0" y="23094"/>
                  </a:lnTo>
                  <a:cubicBezTo>
                    <a:pt x="17267" y="29134"/>
                    <a:pt x="34801" y="34213"/>
                    <a:pt x="52655" y="38382"/>
                  </a:cubicBezTo>
                  <a:cubicBezTo>
                    <a:pt x="52816" y="38061"/>
                    <a:pt x="53029" y="37687"/>
                    <a:pt x="53243" y="37313"/>
                  </a:cubicBezTo>
                  <a:lnTo>
                    <a:pt x="3529" y="23307"/>
                  </a:lnTo>
                  <a:lnTo>
                    <a:pt x="3529" y="23307"/>
                  </a:lnTo>
                  <a:lnTo>
                    <a:pt x="53671" y="36404"/>
                  </a:lnTo>
                  <a:cubicBezTo>
                    <a:pt x="54366" y="34907"/>
                    <a:pt x="54900" y="33357"/>
                    <a:pt x="55328" y="31807"/>
                  </a:cubicBezTo>
                  <a:cubicBezTo>
                    <a:pt x="55649" y="30417"/>
                    <a:pt x="55916" y="28974"/>
                    <a:pt x="56023" y="27584"/>
                  </a:cubicBezTo>
                  <a:lnTo>
                    <a:pt x="28867" y="21811"/>
                  </a:lnTo>
                  <a:lnTo>
                    <a:pt x="56076" y="26568"/>
                  </a:lnTo>
                  <a:cubicBezTo>
                    <a:pt x="56130" y="25659"/>
                    <a:pt x="56130" y="24697"/>
                    <a:pt x="56076" y="23682"/>
                  </a:cubicBezTo>
                  <a:lnTo>
                    <a:pt x="3475" y="13258"/>
                  </a:lnTo>
                  <a:lnTo>
                    <a:pt x="56023" y="22612"/>
                  </a:lnTo>
                  <a:cubicBezTo>
                    <a:pt x="55595" y="17267"/>
                    <a:pt x="54152" y="12028"/>
                    <a:pt x="51800" y="7217"/>
                  </a:cubicBezTo>
                  <a:lnTo>
                    <a:pt x="642"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415;p11">
              <a:extLst>
                <a:ext uri="{FF2B5EF4-FFF2-40B4-BE49-F238E27FC236}">
                  <a16:creationId xmlns:a16="http://schemas.microsoft.com/office/drawing/2014/main" id="{6FB84593-E303-A969-553C-0AF137A763E2}"/>
                </a:ext>
              </a:extLst>
            </p:cNvPr>
            <p:cNvSpPr/>
            <p:nvPr/>
          </p:nvSpPr>
          <p:spPr>
            <a:xfrm>
              <a:off x="4273050" y="4268750"/>
              <a:ext cx="331450" cy="622775"/>
            </a:xfrm>
            <a:custGeom>
              <a:avLst/>
              <a:gdLst/>
              <a:ahLst/>
              <a:cxnLst/>
              <a:rect l="l" t="t" r="r" b="b"/>
              <a:pathLst>
                <a:path w="13258" h="24911" extrusionOk="0">
                  <a:moveTo>
                    <a:pt x="12563" y="0"/>
                  </a:moveTo>
                  <a:cubicBezTo>
                    <a:pt x="8340" y="856"/>
                    <a:pt x="4331" y="1604"/>
                    <a:pt x="856" y="2245"/>
                  </a:cubicBezTo>
                  <a:cubicBezTo>
                    <a:pt x="2299" y="9302"/>
                    <a:pt x="2032" y="16572"/>
                    <a:pt x="1" y="23468"/>
                  </a:cubicBezTo>
                  <a:lnTo>
                    <a:pt x="10478" y="21490"/>
                  </a:lnTo>
                  <a:lnTo>
                    <a:pt x="10478" y="21490"/>
                  </a:lnTo>
                  <a:lnTo>
                    <a:pt x="9997" y="24911"/>
                  </a:lnTo>
                  <a:cubicBezTo>
                    <a:pt x="11120" y="22452"/>
                    <a:pt x="11868" y="19833"/>
                    <a:pt x="12403" y="17213"/>
                  </a:cubicBezTo>
                  <a:lnTo>
                    <a:pt x="12777" y="14968"/>
                  </a:lnTo>
                  <a:cubicBezTo>
                    <a:pt x="12830" y="14220"/>
                    <a:pt x="12937" y="13471"/>
                    <a:pt x="13044" y="12723"/>
                  </a:cubicBezTo>
                  <a:lnTo>
                    <a:pt x="13205" y="10424"/>
                  </a:lnTo>
                  <a:lnTo>
                    <a:pt x="13258" y="8179"/>
                  </a:lnTo>
                  <a:cubicBezTo>
                    <a:pt x="13258" y="7431"/>
                    <a:pt x="13258" y="6682"/>
                    <a:pt x="13258" y="5934"/>
                  </a:cubicBezTo>
                  <a:cubicBezTo>
                    <a:pt x="13205" y="5186"/>
                    <a:pt x="13098" y="4437"/>
                    <a:pt x="13098" y="3689"/>
                  </a:cubicBezTo>
                  <a:lnTo>
                    <a:pt x="13044" y="3101"/>
                  </a:lnTo>
                  <a:lnTo>
                    <a:pt x="12937" y="2513"/>
                  </a:lnTo>
                  <a:lnTo>
                    <a:pt x="12830" y="1390"/>
                  </a:lnTo>
                  <a:cubicBezTo>
                    <a:pt x="12777" y="962"/>
                    <a:pt x="12670" y="481"/>
                    <a:pt x="12563"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416;p11">
              <a:extLst>
                <a:ext uri="{FF2B5EF4-FFF2-40B4-BE49-F238E27FC236}">
                  <a16:creationId xmlns:a16="http://schemas.microsoft.com/office/drawing/2014/main" id="{DCE1E53C-DEF3-8DE3-7F10-43F3649EC07B}"/>
                </a:ext>
              </a:extLst>
            </p:cNvPr>
            <p:cNvSpPr/>
            <p:nvPr/>
          </p:nvSpPr>
          <p:spPr>
            <a:xfrm>
              <a:off x="3643600" y="4179200"/>
              <a:ext cx="173775" cy="788525"/>
            </a:xfrm>
            <a:custGeom>
              <a:avLst/>
              <a:gdLst/>
              <a:ahLst/>
              <a:cxnLst/>
              <a:rect l="l" t="t" r="r" b="b"/>
              <a:pathLst>
                <a:path w="6951" h="31541" extrusionOk="0">
                  <a:moveTo>
                    <a:pt x="1070" y="1"/>
                  </a:moveTo>
                  <a:lnTo>
                    <a:pt x="1" y="161"/>
                  </a:lnTo>
                  <a:cubicBezTo>
                    <a:pt x="1497" y="2620"/>
                    <a:pt x="2620" y="5293"/>
                    <a:pt x="3315" y="8073"/>
                  </a:cubicBezTo>
                  <a:lnTo>
                    <a:pt x="3636" y="9302"/>
                  </a:lnTo>
                  <a:cubicBezTo>
                    <a:pt x="3743" y="9676"/>
                    <a:pt x="3796" y="10104"/>
                    <a:pt x="3903" y="10478"/>
                  </a:cubicBezTo>
                  <a:lnTo>
                    <a:pt x="4117" y="11708"/>
                  </a:lnTo>
                  <a:lnTo>
                    <a:pt x="4224" y="12349"/>
                  </a:lnTo>
                  <a:lnTo>
                    <a:pt x="4277" y="12937"/>
                  </a:lnTo>
                  <a:cubicBezTo>
                    <a:pt x="4331" y="13792"/>
                    <a:pt x="4438" y="14594"/>
                    <a:pt x="4491" y="15450"/>
                  </a:cubicBezTo>
                  <a:lnTo>
                    <a:pt x="4544" y="17909"/>
                  </a:lnTo>
                  <a:cubicBezTo>
                    <a:pt x="4544" y="21223"/>
                    <a:pt x="4117" y="24537"/>
                    <a:pt x="3315" y="27745"/>
                  </a:cubicBezTo>
                  <a:cubicBezTo>
                    <a:pt x="3101" y="28546"/>
                    <a:pt x="2887" y="29348"/>
                    <a:pt x="2673" y="30097"/>
                  </a:cubicBezTo>
                  <a:cubicBezTo>
                    <a:pt x="2460" y="30578"/>
                    <a:pt x="2299" y="31059"/>
                    <a:pt x="2139" y="31540"/>
                  </a:cubicBezTo>
                  <a:lnTo>
                    <a:pt x="3048" y="31326"/>
                  </a:lnTo>
                  <a:cubicBezTo>
                    <a:pt x="5667" y="23735"/>
                    <a:pt x="6950" y="10745"/>
                    <a:pt x="1070"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417;p11">
              <a:extLst>
                <a:ext uri="{FF2B5EF4-FFF2-40B4-BE49-F238E27FC236}">
                  <a16:creationId xmlns:a16="http://schemas.microsoft.com/office/drawing/2014/main" id="{F4A81FDC-C34A-70C5-ACB2-D9968D419FAB}"/>
                </a:ext>
              </a:extLst>
            </p:cNvPr>
            <p:cNvSpPr/>
            <p:nvPr/>
          </p:nvSpPr>
          <p:spPr>
            <a:xfrm>
              <a:off x="3281425" y="4183200"/>
              <a:ext cx="438375" cy="870050"/>
            </a:xfrm>
            <a:custGeom>
              <a:avLst/>
              <a:gdLst/>
              <a:ahLst/>
              <a:cxnLst/>
              <a:rect l="l" t="t" r="r" b="b"/>
              <a:pathLst>
                <a:path w="17535" h="34802" extrusionOk="0">
                  <a:moveTo>
                    <a:pt x="14274" y="1"/>
                  </a:moveTo>
                  <a:lnTo>
                    <a:pt x="1" y="1925"/>
                  </a:lnTo>
                  <a:cubicBezTo>
                    <a:pt x="6897" y="14862"/>
                    <a:pt x="6576" y="24644"/>
                    <a:pt x="5079" y="30632"/>
                  </a:cubicBezTo>
                  <a:cubicBezTo>
                    <a:pt x="4812" y="31701"/>
                    <a:pt x="4438" y="32716"/>
                    <a:pt x="4064" y="33732"/>
                  </a:cubicBezTo>
                  <a:lnTo>
                    <a:pt x="14915" y="31647"/>
                  </a:lnTo>
                  <a:lnTo>
                    <a:pt x="14541" y="34801"/>
                  </a:lnTo>
                  <a:cubicBezTo>
                    <a:pt x="15450" y="32396"/>
                    <a:pt x="16145" y="29883"/>
                    <a:pt x="16626" y="27317"/>
                  </a:cubicBezTo>
                  <a:lnTo>
                    <a:pt x="17000" y="24912"/>
                  </a:lnTo>
                  <a:cubicBezTo>
                    <a:pt x="17107" y="24110"/>
                    <a:pt x="17214" y="23362"/>
                    <a:pt x="17267" y="22560"/>
                  </a:cubicBezTo>
                  <a:lnTo>
                    <a:pt x="17481" y="20154"/>
                  </a:lnTo>
                  <a:lnTo>
                    <a:pt x="17535" y="17749"/>
                  </a:lnTo>
                  <a:lnTo>
                    <a:pt x="17481" y="15343"/>
                  </a:lnTo>
                  <a:cubicBezTo>
                    <a:pt x="17481" y="14541"/>
                    <a:pt x="17374" y="13739"/>
                    <a:pt x="17321" y="12937"/>
                  </a:cubicBezTo>
                  <a:lnTo>
                    <a:pt x="17267" y="12349"/>
                  </a:lnTo>
                  <a:lnTo>
                    <a:pt x="17214" y="11708"/>
                  </a:lnTo>
                  <a:lnTo>
                    <a:pt x="17054" y="10532"/>
                  </a:lnTo>
                  <a:cubicBezTo>
                    <a:pt x="16947" y="9730"/>
                    <a:pt x="16786" y="8982"/>
                    <a:pt x="16626" y="8180"/>
                  </a:cubicBezTo>
                  <a:cubicBezTo>
                    <a:pt x="16091" y="5400"/>
                    <a:pt x="15290" y="2620"/>
                    <a:pt x="14274" y="1"/>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418;p11">
              <a:extLst>
                <a:ext uri="{FF2B5EF4-FFF2-40B4-BE49-F238E27FC236}">
                  <a16:creationId xmlns:a16="http://schemas.microsoft.com/office/drawing/2014/main" id="{69853D4D-3032-E1A8-13AF-D0D3C5425504}"/>
                </a:ext>
              </a:extLst>
            </p:cNvPr>
            <p:cNvSpPr/>
            <p:nvPr/>
          </p:nvSpPr>
          <p:spPr>
            <a:xfrm>
              <a:off x="4158125" y="4338225"/>
              <a:ext cx="94900" cy="539950"/>
            </a:xfrm>
            <a:custGeom>
              <a:avLst/>
              <a:gdLst/>
              <a:ahLst/>
              <a:cxnLst/>
              <a:rect l="l" t="t" r="r" b="b"/>
              <a:pathLst>
                <a:path w="3796" h="21598" extrusionOk="0">
                  <a:moveTo>
                    <a:pt x="2353" y="1"/>
                  </a:moveTo>
                  <a:lnTo>
                    <a:pt x="1551" y="161"/>
                  </a:lnTo>
                  <a:cubicBezTo>
                    <a:pt x="1658" y="536"/>
                    <a:pt x="1711" y="910"/>
                    <a:pt x="1765" y="1230"/>
                  </a:cubicBezTo>
                  <a:lnTo>
                    <a:pt x="1978" y="2460"/>
                  </a:lnTo>
                  <a:lnTo>
                    <a:pt x="2085" y="3048"/>
                  </a:lnTo>
                  <a:lnTo>
                    <a:pt x="2139" y="3636"/>
                  </a:lnTo>
                  <a:cubicBezTo>
                    <a:pt x="2246" y="4438"/>
                    <a:pt x="2353" y="5240"/>
                    <a:pt x="2353" y="6042"/>
                  </a:cubicBezTo>
                  <a:cubicBezTo>
                    <a:pt x="2406" y="6843"/>
                    <a:pt x="2406" y="7645"/>
                    <a:pt x="2459" y="8447"/>
                  </a:cubicBezTo>
                  <a:cubicBezTo>
                    <a:pt x="2406" y="11655"/>
                    <a:pt x="1978" y="14862"/>
                    <a:pt x="1176" y="17962"/>
                  </a:cubicBezTo>
                  <a:cubicBezTo>
                    <a:pt x="963" y="18711"/>
                    <a:pt x="749" y="19513"/>
                    <a:pt x="535" y="20261"/>
                  </a:cubicBezTo>
                  <a:cubicBezTo>
                    <a:pt x="321" y="20689"/>
                    <a:pt x="161" y="21170"/>
                    <a:pt x="0" y="21597"/>
                  </a:cubicBezTo>
                  <a:lnTo>
                    <a:pt x="1016" y="21384"/>
                  </a:lnTo>
                  <a:cubicBezTo>
                    <a:pt x="3315" y="14541"/>
                    <a:pt x="3796" y="7164"/>
                    <a:pt x="2353"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419;p11">
              <a:extLst>
                <a:ext uri="{FF2B5EF4-FFF2-40B4-BE49-F238E27FC236}">
                  <a16:creationId xmlns:a16="http://schemas.microsoft.com/office/drawing/2014/main" id="{82899947-88C4-EF40-9325-582B18150F10}"/>
                </a:ext>
              </a:extLst>
            </p:cNvPr>
            <p:cNvSpPr/>
            <p:nvPr/>
          </p:nvSpPr>
          <p:spPr>
            <a:xfrm>
              <a:off x="3763875" y="4187225"/>
              <a:ext cx="417000" cy="777825"/>
            </a:xfrm>
            <a:custGeom>
              <a:avLst/>
              <a:gdLst/>
              <a:ahLst/>
              <a:cxnLst/>
              <a:rect l="l" t="t" r="r" b="b"/>
              <a:pathLst>
                <a:path w="16680" h="31113" extrusionOk="0">
                  <a:moveTo>
                    <a:pt x="1" y="0"/>
                  </a:moveTo>
                  <a:lnTo>
                    <a:pt x="1" y="0"/>
                  </a:lnTo>
                  <a:cubicBezTo>
                    <a:pt x="5026" y="10478"/>
                    <a:pt x="4224" y="22345"/>
                    <a:pt x="1872" y="30310"/>
                  </a:cubicBezTo>
                  <a:lnTo>
                    <a:pt x="14060" y="28012"/>
                  </a:lnTo>
                  <a:lnTo>
                    <a:pt x="14060" y="28012"/>
                  </a:lnTo>
                  <a:lnTo>
                    <a:pt x="13686" y="31112"/>
                  </a:lnTo>
                  <a:cubicBezTo>
                    <a:pt x="14648" y="28707"/>
                    <a:pt x="15343" y="26248"/>
                    <a:pt x="15824" y="23735"/>
                  </a:cubicBezTo>
                  <a:lnTo>
                    <a:pt x="16198" y="21436"/>
                  </a:lnTo>
                  <a:cubicBezTo>
                    <a:pt x="16252" y="20635"/>
                    <a:pt x="16358" y="19886"/>
                    <a:pt x="16465" y="19138"/>
                  </a:cubicBezTo>
                  <a:lnTo>
                    <a:pt x="16626" y="16786"/>
                  </a:lnTo>
                  <a:lnTo>
                    <a:pt x="16679" y="14487"/>
                  </a:lnTo>
                  <a:cubicBezTo>
                    <a:pt x="16679" y="13685"/>
                    <a:pt x="16679" y="12937"/>
                    <a:pt x="16626" y="12135"/>
                  </a:cubicBezTo>
                  <a:cubicBezTo>
                    <a:pt x="16626" y="11387"/>
                    <a:pt x="16519" y="10585"/>
                    <a:pt x="16465" y="9836"/>
                  </a:cubicBezTo>
                  <a:lnTo>
                    <a:pt x="16465" y="9248"/>
                  </a:lnTo>
                  <a:lnTo>
                    <a:pt x="16358" y="8660"/>
                  </a:lnTo>
                  <a:lnTo>
                    <a:pt x="16198" y="7538"/>
                  </a:lnTo>
                  <a:cubicBezTo>
                    <a:pt x="16198" y="7164"/>
                    <a:pt x="16145" y="6789"/>
                    <a:pt x="16038" y="6415"/>
                  </a:cubicBezTo>
                  <a:cubicBezTo>
                    <a:pt x="15022" y="6629"/>
                    <a:pt x="14060" y="6736"/>
                    <a:pt x="13258" y="6843"/>
                  </a:cubicBezTo>
                  <a:cubicBezTo>
                    <a:pt x="13025" y="6876"/>
                    <a:pt x="12789" y="6893"/>
                    <a:pt x="12553" y="6893"/>
                  </a:cubicBezTo>
                  <a:cubicBezTo>
                    <a:pt x="11273" y="6893"/>
                    <a:pt x="9983" y="6409"/>
                    <a:pt x="9035" y="5506"/>
                  </a:cubicBezTo>
                  <a:cubicBezTo>
                    <a:pt x="6362" y="3208"/>
                    <a:pt x="3315" y="1337"/>
                    <a:pt x="1"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420;p11">
              <a:extLst>
                <a:ext uri="{FF2B5EF4-FFF2-40B4-BE49-F238E27FC236}">
                  <a16:creationId xmlns:a16="http://schemas.microsoft.com/office/drawing/2014/main" id="{C9ADEDB6-85B3-4062-7F42-3E280403A2FA}"/>
                </a:ext>
              </a:extLst>
            </p:cNvPr>
            <p:cNvSpPr/>
            <p:nvPr/>
          </p:nvSpPr>
          <p:spPr>
            <a:xfrm>
              <a:off x="2041250" y="3464225"/>
              <a:ext cx="280675" cy="453075"/>
            </a:xfrm>
            <a:custGeom>
              <a:avLst/>
              <a:gdLst/>
              <a:ahLst/>
              <a:cxnLst/>
              <a:rect l="l" t="t" r="r" b="b"/>
              <a:pathLst>
                <a:path w="11227" h="18123" extrusionOk="0">
                  <a:moveTo>
                    <a:pt x="3154" y="0"/>
                  </a:moveTo>
                  <a:cubicBezTo>
                    <a:pt x="1123" y="1764"/>
                    <a:pt x="0" y="5399"/>
                    <a:pt x="0" y="9141"/>
                  </a:cubicBezTo>
                  <a:cubicBezTo>
                    <a:pt x="0" y="12616"/>
                    <a:pt x="1069" y="16144"/>
                    <a:pt x="3314" y="18122"/>
                  </a:cubicBezTo>
                  <a:lnTo>
                    <a:pt x="2299" y="16358"/>
                  </a:lnTo>
                  <a:lnTo>
                    <a:pt x="9569" y="17160"/>
                  </a:lnTo>
                  <a:cubicBezTo>
                    <a:pt x="6950" y="11814"/>
                    <a:pt x="7591" y="5399"/>
                    <a:pt x="11226" y="588"/>
                  </a:cubicBezTo>
                  <a:lnTo>
                    <a:pt x="3154"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421;p11">
              <a:extLst>
                <a:ext uri="{FF2B5EF4-FFF2-40B4-BE49-F238E27FC236}">
                  <a16:creationId xmlns:a16="http://schemas.microsoft.com/office/drawing/2014/main" id="{62DE5C02-C16B-93C6-3451-2F3D372B339A}"/>
                </a:ext>
              </a:extLst>
            </p:cNvPr>
            <p:cNvSpPr/>
            <p:nvPr/>
          </p:nvSpPr>
          <p:spPr>
            <a:xfrm>
              <a:off x="1891575" y="4056250"/>
              <a:ext cx="1307025" cy="185800"/>
            </a:xfrm>
            <a:custGeom>
              <a:avLst/>
              <a:gdLst/>
              <a:ahLst/>
              <a:cxnLst/>
              <a:rect l="l" t="t" r="r" b="b"/>
              <a:pathLst>
                <a:path w="52281" h="7432" extrusionOk="0">
                  <a:moveTo>
                    <a:pt x="0" y="1"/>
                  </a:moveTo>
                  <a:lnTo>
                    <a:pt x="0" y="1"/>
                  </a:lnTo>
                  <a:cubicBezTo>
                    <a:pt x="4383" y="696"/>
                    <a:pt x="8713" y="1390"/>
                    <a:pt x="13043" y="2032"/>
                  </a:cubicBezTo>
                  <a:lnTo>
                    <a:pt x="26140" y="3956"/>
                  </a:lnTo>
                  <a:lnTo>
                    <a:pt x="39184" y="5720"/>
                  </a:lnTo>
                  <a:lnTo>
                    <a:pt x="45759" y="6629"/>
                  </a:lnTo>
                  <a:lnTo>
                    <a:pt x="52281" y="7431"/>
                  </a:lnTo>
                  <a:lnTo>
                    <a:pt x="45759" y="6308"/>
                  </a:lnTo>
                  <a:lnTo>
                    <a:pt x="39237" y="5346"/>
                  </a:lnTo>
                  <a:lnTo>
                    <a:pt x="26194" y="3422"/>
                  </a:lnTo>
                  <a:lnTo>
                    <a:pt x="13097" y="1658"/>
                  </a:lnTo>
                  <a:cubicBezTo>
                    <a:pt x="8767" y="1070"/>
                    <a:pt x="4383" y="482"/>
                    <a:pt x="0" y="1"/>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422;p11">
              <a:extLst>
                <a:ext uri="{FF2B5EF4-FFF2-40B4-BE49-F238E27FC236}">
                  <a16:creationId xmlns:a16="http://schemas.microsoft.com/office/drawing/2014/main" id="{B9A1C9F3-1562-D2DD-E1B0-F01D6CE48BBA}"/>
                </a:ext>
              </a:extLst>
            </p:cNvPr>
            <p:cNvSpPr/>
            <p:nvPr/>
          </p:nvSpPr>
          <p:spPr>
            <a:xfrm>
              <a:off x="2013175" y="4001450"/>
              <a:ext cx="1583675" cy="195150"/>
            </a:xfrm>
            <a:custGeom>
              <a:avLst/>
              <a:gdLst/>
              <a:ahLst/>
              <a:cxnLst/>
              <a:rect l="l" t="t" r="r" b="b"/>
              <a:pathLst>
                <a:path w="63347" h="7806" extrusionOk="0">
                  <a:moveTo>
                    <a:pt x="11173" y="1"/>
                  </a:moveTo>
                  <a:lnTo>
                    <a:pt x="1" y="1123"/>
                  </a:lnTo>
                  <a:lnTo>
                    <a:pt x="49555" y="7806"/>
                  </a:lnTo>
                  <a:lnTo>
                    <a:pt x="63347" y="5988"/>
                  </a:lnTo>
                  <a:lnTo>
                    <a:pt x="56772" y="5240"/>
                  </a:lnTo>
                  <a:lnTo>
                    <a:pt x="49020" y="6202"/>
                  </a:lnTo>
                  <a:lnTo>
                    <a:pt x="6736" y="1230"/>
                  </a:lnTo>
                  <a:lnTo>
                    <a:pt x="14648" y="429"/>
                  </a:lnTo>
                  <a:lnTo>
                    <a:pt x="11173" y="1"/>
                  </a:ln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423;p11">
              <a:extLst>
                <a:ext uri="{FF2B5EF4-FFF2-40B4-BE49-F238E27FC236}">
                  <a16:creationId xmlns:a16="http://schemas.microsoft.com/office/drawing/2014/main" id="{FBD4BACE-71F8-DEB1-E72F-4601778DDDF5}"/>
                </a:ext>
              </a:extLst>
            </p:cNvPr>
            <p:cNvSpPr/>
            <p:nvPr/>
          </p:nvSpPr>
          <p:spPr>
            <a:xfrm>
              <a:off x="2265750" y="3429475"/>
              <a:ext cx="912800" cy="80200"/>
            </a:xfrm>
            <a:custGeom>
              <a:avLst/>
              <a:gdLst/>
              <a:ahLst/>
              <a:cxnLst/>
              <a:rect l="l" t="t" r="r" b="b"/>
              <a:pathLst>
                <a:path w="36512" h="3208" extrusionOk="0">
                  <a:moveTo>
                    <a:pt x="7431" y="0"/>
                  </a:moveTo>
                  <a:lnTo>
                    <a:pt x="1" y="535"/>
                  </a:lnTo>
                  <a:lnTo>
                    <a:pt x="36512" y="3208"/>
                  </a:lnTo>
                  <a:cubicBezTo>
                    <a:pt x="26088" y="2299"/>
                    <a:pt x="16947" y="1444"/>
                    <a:pt x="12403" y="1016"/>
                  </a:cubicBezTo>
                  <a:lnTo>
                    <a:pt x="5881" y="588"/>
                  </a:lnTo>
                  <a:lnTo>
                    <a:pt x="8394" y="375"/>
                  </a:lnTo>
                  <a:cubicBezTo>
                    <a:pt x="8073" y="268"/>
                    <a:pt x="7752" y="161"/>
                    <a:pt x="7431"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424;p11">
              <a:extLst>
                <a:ext uri="{FF2B5EF4-FFF2-40B4-BE49-F238E27FC236}">
                  <a16:creationId xmlns:a16="http://schemas.microsoft.com/office/drawing/2014/main" id="{CA0AB563-14E0-3189-3B29-A98B8A18DF79}"/>
                </a:ext>
              </a:extLst>
            </p:cNvPr>
            <p:cNvSpPr/>
            <p:nvPr/>
          </p:nvSpPr>
          <p:spPr>
            <a:xfrm>
              <a:off x="5372925" y="3885200"/>
              <a:ext cx="129650" cy="26750"/>
            </a:xfrm>
            <a:custGeom>
              <a:avLst/>
              <a:gdLst/>
              <a:ahLst/>
              <a:cxnLst/>
              <a:rect l="l" t="t" r="r" b="b"/>
              <a:pathLst>
                <a:path w="5186" h="1070" extrusionOk="0">
                  <a:moveTo>
                    <a:pt x="107" y="0"/>
                  </a:moveTo>
                  <a:cubicBezTo>
                    <a:pt x="161" y="374"/>
                    <a:pt x="107" y="695"/>
                    <a:pt x="1" y="1016"/>
                  </a:cubicBezTo>
                  <a:lnTo>
                    <a:pt x="1" y="1069"/>
                  </a:lnTo>
                  <a:lnTo>
                    <a:pt x="5186" y="374"/>
                  </a:lnTo>
                  <a:lnTo>
                    <a:pt x="107"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425;p11">
              <a:extLst>
                <a:ext uri="{FF2B5EF4-FFF2-40B4-BE49-F238E27FC236}">
                  <a16:creationId xmlns:a16="http://schemas.microsoft.com/office/drawing/2014/main" id="{3CD5C798-1FF2-FE62-62F7-7B292BE9461B}"/>
                </a:ext>
              </a:extLst>
            </p:cNvPr>
            <p:cNvSpPr/>
            <p:nvPr/>
          </p:nvSpPr>
          <p:spPr>
            <a:xfrm>
              <a:off x="5121675" y="4113725"/>
              <a:ext cx="237900" cy="624125"/>
            </a:xfrm>
            <a:custGeom>
              <a:avLst/>
              <a:gdLst/>
              <a:ahLst/>
              <a:cxnLst/>
              <a:rect l="l" t="t" r="r" b="b"/>
              <a:pathLst>
                <a:path w="9516" h="24965" extrusionOk="0">
                  <a:moveTo>
                    <a:pt x="9088" y="0"/>
                  </a:moveTo>
                  <a:cubicBezTo>
                    <a:pt x="6629" y="535"/>
                    <a:pt x="3636" y="1123"/>
                    <a:pt x="375" y="1818"/>
                  </a:cubicBezTo>
                  <a:cubicBezTo>
                    <a:pt x="2192" y="8874"/>
                    <a:pt x="2085" y="16251"/>
                    <a:pt x="1" y="23200"/>
                  </a:cubicBezTo>
                  <a:lnTo>
                    <a:pt x="7217" y="21811"/>
                  </a:lnTo>
                  <a:lnTo>
                    <a:pt x="6843" y="24964"/>
                  </a:lnTo>
                  <a:cubicBezTo>
                    <a:pt x="7912" y="22612"/>
                    <a:pt x="8768" y="20153"/>
                    <a:pt x="9249" y="17587"/>
                  </a:cubicBezTo>
                  <a:lnTo>
                    <a:pt x="9516" y="16251"/>
                  </a:lnTo>
                  <a:lnTo>
                    <a:pt x="9516" y="1871"/>
                  </a:lnTo>
                  <a:cubicBezTo>
                    <a:pt x="9462" y="1497"/>
                    <a:pt x="9356" y="1176"/>
                    <a:pt x="9302" y="856"/>
                  </a:cubicBezTo>
                  <a:cubicBezTo>
                    <a:pt x="9249" y="535"/>
                    <a:pt x="9142" y="268"/>
                    <a:pt x="9088"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426;p11">
              <a:extLst>
                <a:ext uri="{FF2B5EF4-FFF2-40B4-BE49-F238E27FC236}">
                  <a16:creationId xmlns:a16="http://schemas.microsoft.com/office/drawing/2014/main" id="{EAB539AD-32ED-5859-3979-54710EB3CAC0}"/>
                </a:ext>
              </a:extLst>
            </p:cNvPr>
            <p:cNvSpPr/>
            <p:nvPr/>
          </p:nvSpPr>
          <p:spPr>
            <a:xfrm>
              <a:off x="4580425" y="4260725"/>
              <a:ext cx="97600" cy="537275"/>
            </a:xfrm>
            <a:custGeom>
              <a:avLst/>
              <a:gdLst/>
              <a:ahLst/>
              <a:cxnLst/>
              <a:rect l="l" t="t" r="r" b="b"/>
              <a:pathLst>
                <a:path w="3904" h="21491" extrusionOk="0">
                  <a:moveTo>
                    <a:pt x="2299" y="0"/>
                  </a:moveTo>
                  <a:lnTo>
                    <a:pt x="1498" y="161"/>
                  </a:lnTo>
                  <a:lnTo>
                    <a:pt x="1604" y="428"/>
                  </a:lnTo>
                  <a:cubicBezTo>
                    <a:pt x="1711" y="802"/>
                    <a:pt x="1765" y="1177"/>
                    <a:pt x="1818" y="1551"/>
                  </a:cubicBezTo>
                  <a:lnTo>
                    <a:pt x="2032" y="2727"/>
                  </a:lnTo>
                  <a:lnTo>
                    <a:pt x="2139" y="3315"/>
                  </a:lnTo>
                  <a:lnTo>
                    <a:pt x="2192" y="3903"/>
                  </a:lnTo>
                  <a:cubicBezTo>
                    <a:pt x="2299" y="4651"/>
                    <a:pt x="2406" y="5453"/>
                    <a:pt x="2406" y="6255"/>
                  </a:cubicBezTo>
                  <a:cubicBezTo>
                    <a:pt x="2460" y="7003"/>
                    <a:pt x="2513" y="7805"/>
                    <a:pt x="2513" y="8554"/>
                  </a:cubicBezTo>
                  <a:cubicBezTo>
                    <a:pt x="2460" y="11707"/>
                    <a:pt x="2032" y="14808"/>
                    <a:pt x="1230" y="17855"/>
                  </a:cubicBezTo>
                  <a:cubicBezTo>
                    <a:pt x="1016" y="18603"/>
                    <a:pt x="803" y="19352"/>
                    <a:pt x="589" y="20100"/>
                  </a:cubicBezTo>
                  <a:cubicBezTo>
                    <a:pt x="375" y="20581"/>
                    <a:pt x="215" y="21062"/>
                    <a:pt x="1" y="21490"/>
                  </a:cubicBezTo>
                  <a:lnTo>
                    <a:pt x="1016" y="21330"/>
                  </a:lnTo>
                  <a:cubicBezTo>
                    <a:pt x="3422" y="14487"/>
                    <a:pt x="3903" y="7057"/>
                    <a:pt x="2299"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427;p11">
              <a:extLst>
                <a:ext uri="{FF2B5EF4-FFF2-40B4-BE49-F238E27FC236}">
                  <a16:creationId xmlns:a16="http://schemas.microsoft.com/office/drawing/2014/main" id="{EEE8A627-6265-C4CD-DC54-600639A6E656}"/>
                </a:ext>
              </a:extLst>
            </p:cNvPr>
            <p:cNvSpPr/>
            <p:nvPr/>
          </p:nvSpPr>
          <p:spPr>
            <a:xfrm>
              <a:off x="5419700" y="3914600"/>
              <a:ext cx="308725" cy="751075"/>
            </a:xfrm>
            <a:custGeom>
              <a:avLst/>
              <a:gdLst/>
              <a:ahLst/>
              <a:cxnLst/>
              <a:rect l="l" t="t" r="r" b="b"/>
              <a:pathLst>
                <a:path w="12349" h="30043" extrusionOk="0">
                  <a:moveTo>
                    <a:pt x="8447" y="0"/>
                  </a:moveTo>
                  <a:lnTo>
                    <a:pt x="1070" y="1016"/>
                  </a:lnTo>
                  <a:cubicBezTo>
                    <a:pt x="3208" y="2620"/>
                    <a:pt x="4330" y="6362"/>
                    <a:pt x="3529" y="6575"/>
                  </a:cubicBezTo>
                  <a:lnTo>
                    <a:pt x="589" y="7217"/>
                  </a:lnTo>
                  <a:cubicBezTo>
                    <a:pt x="3048" y="14968"/>
                    <a:pt x="2085" y="23254"/>
                    <a:pt x="0" y="28920"/>
                  </a:cubicBezTo>
                  <a:lnTo>
                    <a:pt x="9623" y="27103"/>
                  </a:lnTo>
                  <a:lnTo>
                    <a:pt x="8393" y="30043"/>
                  </a:lnTo>
                  <a:cubicBezTo>
                    <a:pt x="11066" y="26622"/>
                    <a:pt x="12296" y="20848"/>
                    <a:pt x="12349" y="15075"/>
                  </a:cubicBezTo>
                  <a:cubicBezTo>
                    <a:pt x="12349" y="8821"/>
                    <a:pt x="10959" y="2620"/>
                    <a:pt x="8447"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428;p11">
              <a:extLst>
                <a:ext uri="{FF2B5EF4-FFF2-40B4-BE49-F238E27FC236}">
                  <a16:creationId xmlns:a16="http://schemas.microsoft.com/office/drawing/2014/main" id="{1114CCF9-7394-1704-D72A-2B5748795B9C}"/>
                </a:ext>
              </a:extLst>
            </p:cNvPr>
            <p:cNvSpPr/>
            <p:nvPr/>
          </p:nvSpPr>
          <p:spPr>
            <a:xfrm>
              <a:off x="4695375" y="4184550"/>
              <a:ext cx="332775" cy="637500"/>
            </a:xfrm>
            <a:custGeom>
              <a:avLst/>
              <a:gdLst/>
              <a:ahLst/>
              <a:cxnLst/>
              <a:rect l="l" t="t" r="r" b="b"/>
              <a:pathLst>
                <a:path w="13311" h="25500" extrusionOk="0">
                  <a:moveTo>
                    <a:pt x="12402" y="0"/>
                  </a:moveTo>
                  <a:cubicBezTo>
                    <a:pt x="8660" y="802"/>
                    <a:pt x="4704" y="1604"/>
                    <a:pt x="802" y="2406"/>
                  </a:cubicBezTo>
                  <a:cubicBezTo>
                    <a:pt x="2352" y="9409"/>
                    <a:pt x="2085" y="16732"/>
                    <a:pt x="0" y="23628"/>
                  </a:cubicBezTo>
                  <a:lnTo>
                    <a:pt x="10264" y="21704"/>
                  </a:lnTo>
                  <a:lnTo>
                    <a:pt x="9943" y="25499"/>
                  </a:lnTo>
                  <a:cubicBezTo>
                    <a:pt x="11066" y="23040"/>
                    <a:pt x="11921" y="20474"/>
                    <a:pt x="12402" y="17855"/>
                  </a:cubicBezTo>
                  <a:lnTo>
                    <a:pt x="12776" y="15663"/>
                  </a:lnTo>
                  <a:cubicBezTo>
                    <a:pt x="12883" y="14915"/>
                    <a:pt x="12990" y="14220"/>
                    <a:pt x="13097" y="13472"/>
                  </a:cubicBezTo>
                  <a:lnTo>
                    <a:pt x="13257" y="11280"/>
                  </a:lnTo>
                  <a:lnTo>
                    <a:pt x="13311" y="9088"/>
                  </a:lnTo>
                  <a:cubicBezTo>
                    <a:pt x="13311" y="8340"/>
                    <a:pt x="13311" y="7645"/>
                    <a:pt x="13311" y="6896"/>
                  </a:cubicBezTo>
                  <a:cubicBezTo>
                    <a:pt x="13257" y="6148"/>
                    <a:pt x="13150" y="5453"/>
                    <a:pt x="13150" y="4705"/>
                  </a:cubicBezTo>
                  <a:lnTo>
                    <a:pt x="13097" y="4170"/>
                  </a:lnTo>
                  <a:lnTo>
                    <a:pt x="12990" y="3635"/>
                  </a:lnTo>
                  <a:lnTo>
                    <a:pt x="12830" y="2513"/>
                  </a:lnTo>
                  <a:cubicBezTo>
                    <a:pt x="12776" y="1818"/>
                    <a:pt x="12616" y="1070"/>
                    <a:pt x="12455" y="375"/>
                  </a:cubicBezTo>
                  <a:cubicBezTo>
                    <a:pt x="12455" y="268"/>
                    <a:pt x="12402" y="161"/>
                    <a:pt x="12402"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429;p11">
              <a:extLst>
                <a:ext uri="{FF2B5EF4-FFF2-40B4-BE49-F238E27FC236}">
                  <a16:creationId xmlns:a16="http://schemas.microsoft.com/office/drawing/2014/main" id="{6FE69C67-51EF-3784-E3CA-599A9ACF9164}"/>
                </a:ext>
              </a:extLst>
            </p:cNvPr>
            <p:cNvSpPr/>
            <p:nvPr/>
          </p:nvSpPr>
          <p:spPr>
            <a:xfrm>
              <a:off x="5008075" y="4175200"/>
              <a:ext cx="93575" cy="541275"/>
            </a:xfrm>
            <a:custGeom>
              <a:avLst/>
              <a:gdLst/>
              <a:ahLst/>
              <a:cxnLst/>
              <a:rect l="l" t="t" r="r" b="b"/>
              <a:pathLst>
                <a:path w="3743" h="21651" extrusionOk="0">
                  <a:moveTo>
                    <a:pt x="1872" y="0"/>
                  </a:moveTo>
                  <a:lnTo>
                    <a:pt x="1017" y="161"/>
                  </a:lnTo>
                  <a:lnTo>
                    <a:pt x="1123" y="428"/>
                  </a:lnTo>
                  <a:lnTo>
                    <a:pt x="1444" y="1550"/>
                  </a:lnTo>
                  <a:cubicBezTo>
                    <a:pt x="1551" y="1925"/>
                    <a:pt x="1605" y="2299"/>
                    <a:pt x="1658" y="2673"/>
                  </a:cubicBezTo>
                  <a:lnTo>
                    <a:pt x="1872" y="3796"/>
                  </a:lnTo>
                  <a:lnTo>
                    <a:pt x="1979" y="4330"/>
                  </a:lnTo>
                  <a:lnTo>
                    <a:pt x="2032" y="4918"/>
                  </a:lnTo>
                  <a:cubicBezTo>
                    <a:pt x="2139" y="5667"/>
                    <a:pt x="2246" y="6415"/>
                    <a:pt x="2299" y="7163"/>
                  </a:cubicBezTo>
                  <a:cubicBezTo>
                    <a:pt x="2299" y="7965"/>
                    <a:pt x="2353" y="8714"/>
                    <a:pt x="2353" y="9462"/>
                  </a:cubicBezTo>
                  <a:cubicBezTo>
                    <a:pt x="2299" y="12509"/>
                    <a:pt x="1872" y="15556"/>
                    <a:pt x="1070" y="18496"/>
                  </a:cubicBezTo>
                  <a:cubicBezTo>
                    <a:pt x="856" y="19245"/>
                    <a:pt x="642" y="19940"/>
                    <a:pt x="429" y="20688"/>
                  </a:cubicBezTo>
                  <a:cubicBezTo>
                    <a:pt x="268" y="21009"/>
                    <a:pt x="161" y="21329"/>
                    <a:pt x="1" y="21650"/>
                  </a:cubicBezTo>
                  <a:lnTo>
                    <a:pt x="1017" y="21436"/>
                  </a:lnTo>
                  <a:cubicBezTo>
                    <a:pt x="3476" y="14540"/>
                    <a:pt x="3743" y="7057"/>
                    <a:pt x="1872"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430;p11">
              <a:extLst>
                <a:ext uri="{FF2B5EF4-FFF2-40B4-BE49-F238E27FC236}">
                  <a16:creationId xmlns:a16="http://schemas.microsoft.com/office/drawing/2014/main" id="{2DA43CB3-35B4-E4A1-800F-D9059823AE82}"/>
                </a:ext>
              </a:extLst>
            </p:cNvPr>
            <p:cNvSpPr/>
            <p:nvPr/>
          </p:nvSpPr>
          <p:spPr>
            <a:xfrm>
              <a:off x="5348875" y="4626900"/>
              <a:ext cx="10700" cy="24075"/>
            </a:xfrm>
            <a:custGeom>
              <a:avLst/>
              <a:gdLst/>
              <a:ahLst/>
              <a:cxnLst/>
              <a:rect l="l" t="t" r="r" b="b"/>
              <a:pathLst>
                <a:path w="428" h="963" extrusionOk="0">
                  <a:moveTo>
                    <a:pt x="428" y="1"/>
                  </a:moveTo>
                  <a:cubicBezTo>
                    <a:pt x="268" y="321"/>
                    <a:pt x="161" y="642"/>
                    <a:pt x="0" y="963"/>
                  </a:cubicBezTo>
                  <a:lnTo>
                    <a:pt x="428" y="856"/>
                  </a:lnTo>
                  <a:lnTo>
                    <a:pt x="428" y="1"/>
                  </a:lnTo>
                  <a:close/>
                </a:path>
              </a:pathLst>
            </a:custGeom>
            <a:solidFill>
              <a:srgbClr val="B57769"/>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431;p11">
              <a:extLst>
                <a:ext uri="{FF2B5EF4-FFF2-40B4-BE49-F238E27FC236}">
                  <a16:creationId xmlns:a16="http://schemas.microsoft.com/office/drawing/2014/main" id="{58B5F583-992A-D863-2F60-38F20A8E7268}"/>
                </a:ext>
              </a:extLst>
            </p:cNvPr>
            <p:cNvSpPr/>
            <p:nvPr/>
          </p:nvSpPr>
          <p:spPr>
            <a:xfrm>
              <a:off x="1864825" y="4695050"/>
              <a:ext cx="1417975" cy="471800"/>
            </a:xfrm>
            <a:custGeom>
              <a:avLst/>
              <a:gdLst/>
              <a:ahLst/>
              <a:cxnLst/>
              <a:rect l="l" t="t" r="r" b="b"/>
              <a:pathLst>
                <a:path w="56719" h="18872" extrusionOk="0">
                  <a:moveTo>
                    <a:pt x="3583" y="1"/>
                  </a:moveTo>
                  <a:cubicBezTo>
                    <a:pt x="2032" y="1"/>
                    <a:pt x="1" y="429"/>
                    <a:pt x="482" y="2460"/>
                  </a:cubicBezTo>
                  <a:cubicBezTo>
                    <a:pt x="482" y="2460"/>
                    <a:pt x="31273" y="14167"/>
                    <a:pt x="55756" y="18871"/>
                  </a:cubicBezTo>
                  <a:cubicBezTo>
                    <a:pt x="56023" y="18550"/>
                    <a:pt x="56344" y="18176"/>
                    <a:pt x="56718" y="17642"/>
                  </a:cubicBezTo>
                  <a:cubicBezTo>
                    <a:pt x="38810" y="13472"/>
                    <a:pt x="21116" y="8340"/>
                    <a:pt x="3796" y="2246"/>
                  </a:cubicBezTo>
                  <a:cubicBezTo>
                    <a:pt x="3422" y="2086"/>
                    <a:pt x="3208" y="1765"/>
                    <a:pt x="3315" y="1391"/>
                  </a:cubicBezTo>
                  <a:lnTo>
                    <a:pt x="3583" y="1"/>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432;p11">
              <a:extLst>
                <a:ext uri="{FF2B5EF4-FFF2-40B4-BE49-F238E27FC236}">
                  <a16:creationId xmlns:a16="http://schemas.microsoft.com/office/drawing/2014/main" id="{8D6552F3-3986-B728-34E4-A2C1AC2D1E82}"/>
                </a:ext>
              </a:extLst>
            </p:cNvPr>
            <p:cNvSpPr/>
            <p:nvPr/>
          </p:nvSpPr>
          <p:spPr>
            <a:xfrm>
              <a:off x="3032850" y="2627625"/>
              <a:ext cx="1822900" cy="114950"/>
            </a:xfrm>
            <a:custGeom>
              <a:avLst/>
              <a:gdLst/>
              <a:ahLst/>
              <a:cxnLst/>
              <a:rect l="l" t="t" r="r" b="b"/>
              <a:pathLst>
                <a:path w="72916" h="4598" extrusionOk="0">
                  <a:moveTo>
                    <a:pt x="51747" y="0"/>
                  </a:moveTo>
                  <a:lnTo>
                    <a:pt x="1" y="3101"/>
                  </a:lnTo>
                  <a:lnTo>
                    <a:pt x="22560" y="4598"/>
                  </a:lnTo>
                  <a:lnTo>
                    <a:pt x="72916" y="963"/>
                  </a:lnTo>
                  <a:lnTo>
                    <a:pt x="51747"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433;p11">
              <a:extLst>
                <a:ext uri="{FF2B5EF4-FFF2-40B4-BE49-F238E27FC236}">
                  <a16:creationId xmlns:a16="http://schemas.microsoft.com/office/drawing/2014/main" id="{2C203D8F-75D5-3273-3BB9-ABCF4FB521F1}"/>
                </a:ext>
              </a:extLst>
            </p:cNvPr>
            <p:cNvSpPr/>
            <p:nvPr/>
          </p:nvSpPr>
          <p:spPr>
            <a:xfrm>
              <a:off x="2745525" y="2611575"/>
              <a:ext cx="2434975" cy="159075"/>
            </a:xfrm>
            <a:custGeom>
              <a:avLst/>
              <a:gdLst/>
              <a:ahLst/>
              <a:cxnLst/>
              <a:rect l="l" t="t" r="r" b="b"/>
              <a:pathLst>
                <a:path w="97399" h="6363" extrusionOk="0">
                  <a:moveTo>
                    <a:pt x="63293" y="161"/>
                  </a:moveTo>
                  <a:lnTo>
                    <a:pt x="92374" y="1498"/>
                  </a:lnTo>
                  <a:lnTo>
                    <a:pt x="34053" y="5828"/>
                  </a:lnTo>
                  <a:lnTo>
                    <a:pt x="4064" y="3689"/>
                  </a:lnTo>
                  <a:lnTo>
                    <a:pt x="63293" y="161"/>
                  </a:lnTo>
                  <a:close/>
                  <a:moveTo>
                    <a:pt x="63293" y="1"/>
                  </a:moveTo>
                  <a:lnTo>
                    <a:pt x="1" y="3636"/>
                  </a:lnTo>
                  <a:lnTo>
                    <a:pt x="34427" y="6362"/>
                  </a:lnTo>
                  <a:lnTo>
                    <a:pt x="97399" y="1391"/>
                  </a:lnTo>
                  <a:lnTo>
                    <a:pt x="63293"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434;p11">
              <a:extLst>
                <a:ext uri="{FF2B5EF4-FFF2-40B4-BE49-F238E27FC236}">
                  <a16:creationId xmlns:a16="http://schemas.microsoft.com/office/drawing/2014/main" id="{109A3DD7-B73E-1557-0FC4-584F3E22E7B0}"/>
                </a:ext>
              </a:extLst>
            </p:cNvPr>
            <p:cNvSpPr/>
            <p:nvPr/>
          </p:nvSpPr>
          <p:spPr>
            <a:xfrm>
              <a:off x="5287400" y="2985775"/>
              <a:ext cx="181775" cy="20075"/>
            </a:xfrm>
            <a:custGeom>
              <a:avLst/>
              <a:gdLst/>
              <a:ahLst/>
              <a:cxnLst/>
              <a:rect l="l" t="t" r="r" b="b"/>
              <a:pathLst>
                <a:path w="7271" h="803" extrusionOk="0">
                  <a:moveTo>
                    <a:pt x="588" y="1"/>
                  </a:moveTo>
                  <a:cubicBezTo>
                    <a:pt x="374" y="108"/>
                    <a:pt x="214" y="268"/>
                    <a:pt x="0" y="375"/>
                  </a:cubicBezTo>
                  <a:lnTo>
                    <a:pt x="2994" y="482"/>
                  </a:lnTo>
                  <a:lnTo>
                    <a:pt x="963" y="642"/>
                  </a:lnTo>
                  <a:lnTo>
                    <a:pt x="1711" y="803"/>
                  </a:lnTo>
                  <a:lnTo>
                    <a:pt x="7270" y="215"/>
                  </a:lnTo>
                  <a:lnTo>
                    <a:pt x="588" y="1"/>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435;p11">
              <a:extLst>
                <a:ext uri="{FF2B5EF4-FFF2-40B4-BE49-F238E27FC236}">
                  <a16:creationId xmlns:a16="http://schemas.microsoft.com/office/drawing/2014/main" id="{7DF7EDDD-78E8-89DE-4C14-AD94758062C8}"/>
                </a:ext>
              </a:extLst>
            </p:cNvPr>
            <p:cNvSpPr/>
            <p:nvPr/>
          </p:nvSpPr>
          <p:spPr>
            <a:xfrm>
              <a:off x="2641300" y="2713150"/>
              <a:ext cx="927500" cy="77550"/>
            </a:xfrm>
            <a:custGeom>
              <a:avLst/>
              <a:gdLst/>
              <a:ahLst/>
              <a:cxnLst/>
              <a:rect l="l" t="t" r="r" b="b"/>
              <a:pathLst>
                <a:path w="37100" h="3102" extrusionOk="0">
                  <a:moveTo>
                    <a:pt x="0" y="1"/>
                  </a:moveTo>
                  <a:lnTo>
                    <a:pt x="0" y="1"/>
                  </a:lnTo>
                  <a:cubicBezTo>
                    <a:pt x="3101" y="321"/>
                    <a:pt x="6201" y="642"/>
                    <a:pt x="9248" y="909"/>
                  </a:cubicBezTo>
                  <a:lnTo>
                    <a:pt x="18550" y="1711"/>
                  </a:lnTo>
                  <a:lnTo>
                    <a:pt x="27798" y="2460"/>
                  </a:lnTo>
                  <a:cubicBezTo>
                    <a:pt x="30898" y="2674"/>
                    <a:pt x="33999" y="2887"/>
                    <a:pt x="37099" y="3101"/>
                  </a:cubicBezTo>
                  <a:cubicBezTo>
                    <a:pt x="33999" y="2780"/>
                    <a:pt x="30898" y="2513"/>
                    <a:pt x="27851" y="2246"/>
                  </a:cubicBezTo>
                  <a:lnTo>
                    <a:pt x="18550" y="1444"/>
                  </a:lnTo>
                  <a:lnTo>
                    <a:pt x="9302" y="696"/>
                  </a:lnTo>
                  <a:cubicBezTo>
                    <a:pt x="6201" y="482"/>
                    <a:pt x="3101" y="215"/>
                    <a:pt x="0"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3436;p11">
              <a:extLst>
                <a:ext uri="{FF2B5EF4-FFF2-40B4-BE49-F238E27FC236}">
                  <a16:creationId xmlns:a16="http://schemas.microsoft.com/office/drawing/2014/main" id="{A8688AA4-EB4A-6EA8-BD13-FF50DAFC6753}"/>
                </a:ext>
              </a:extLst>
            </p:cNvPr>
            <p:cNvSpPr/>
            <p:nvPr/>
          </p:nvSpPr>
          <p:spPr>
            <a:xfrm>
              <a:off x="4329175" y="3049925"/>
              <a:ext cx="1192125" cy="502525"/>
            </a:xfrm>
            <a:custGeom>
              <a:avLst/>
              <a:gdLst/>
              <a:ahLst/>
              <a:cxnLst/>
              <a:rect l="l" t="t" r="r" b="b"/>
              <a:pathLst>
                <a:path w="47685" h="20101" extrusionOk="0">
                  <a:moveTo>
                    <a:pt x="29937" y="4598"/>
                  </a:moveTo>
                  <a:lnTo>
                    <a:pt x="29937" y="4598"/>
                  </a:lnTo>
                  <a:cubicBezTo>
                    <a:pt x="27798" y="4919"/>
                    <a:pt x="25714" y="5186"/>
                    <a:pt x="23629" y="5507"/>
                  </a:cubicBezTo>
                  <a:lnTo>
                    <a:pt x="17267" y="6309"/>
                  </a:lnTo>
                  <a:lnTo>
                    <a:pt x="10906" y="7057"/>
                  </a:lnTo>
                  <a:cubicBezTo>
                    <a:pt x="8821" y="7271"/>
                    <a:pt x="6683" y="7485"/>
                    <a:pt x="4545" y="7645"/>
                  </a:cubicBezTo>
                  <a:cubicBezTo>
                    <a:pt x="6683" y="7324"/>
                    <a:pt x="8768" y="7004"/>
                    <a:pt x="10906" y="6736"/>
                  </a:cubicBezTo>
                  <a:lnTo>
                    <a:pt x="17214" y="5934"/>
                  </a:lnTo>
                  <a:lnTo>
                    <a:pt x="23575" y="5186"/>
                  </a:lnTo>
                  <a:cubicBezTo>
                    <a:pt x="25714" y="4972"/>
                    <a:pt x="27798" y="4758"/>
                    <a:pt x="29937" y="4598"/>
                  </a:cubicBezTo>
                  <a:close/>
                  <a:moveTo>
                    <a:pt x="36084" y="6576"/>
                  </a:moveTo>
                  <a:lnTo>
                    <a:pt x="36084" y="6576"/>
                  </a:lnTo>
                  <a:cubicBezTo>
                    <a:pt x="33465" y="7057"/>
                    <a:pt x="30792" y="7431"/>
                    <a:pt x="28119" y="7805"/>
                  </a:cubicBezTo>
                  <a:lnTo>
                    <a:pt x="20047" y="8875"/>
                  </a:lnTo>
                  <a:lnTo>
                    <a:pt x="11975" y="9837"/>
                  </a:lnTo>
                  <a:cubicBezTo>
                    <a:pt x="9302" y="10104"/>
                    <a:pt x="6576" y="10425"/>
                    <a:pt x="3903" y="10692"/>
                  </a:cubicBezTo>
                  <a:cubicBezTo>
                    <a:pt x="6576" y="10264"/>
                    <a:pt x="9249" y="9890"/>
                    <a:pt x="11922" y="9516"/>
                  </a:cubicBezTo>
                  <a:lnTo>
                    <a:pt x="19940" y="8447"/>
                  </a:lnTo>
                  <a:lnTo>
                    <a:pt x="28012" y="7485"/>
                  </a:lnTo>
                  <a:cubicBezTo>
                    <a:pt x="30685" y="7164"/>
                    <a:pt x="33358" y="6843"/>
                    <a:pt x="36084" y="6576"/>
                  </a:cubicBezTo>
                  <a:close/>
                  <a:moveTo>
                    <a:pt x="44744" y="8180"/>
                  </a:moveTo>
                  <a:lnTo>
                    <a:pt x="44744" y="8180"/>
                  </a:lnTo>
                  <a:cubicBezTo>
                    <a:pt x="43247" y="8500"/>
                    <a:pt x="41751" y="8768"/>
                    <a:pt x="40307" y="9035"/>
                  </a:cubicBezTo>
                  <a:cubicBezTo>
                    <a:pt x="38810" y="9356"/>
                    <a:pt x="37314" y="9570"/>
                    <a:pt x="35817" y="9837"/>
                  </a:cubicBezTo>
                  <a:cubicBezTo>
                    <a:pt x="34320" y="10051"/>
                    <a:pt x="32877" y="10318"/>
                    <a:pt x="31380" y="10478"/>
                  </a:cubicBezTo>
                  <a:cubicBezTo>
                    <a:pt x="29883" y="10692"/>
                    <a:pt x="28386" y="10906"/>
                    <a:pt x="26890" y="11066"/>
                  </a:cubicBezTo>
                  <a:cubicBezTo>
                    <a:pt x="28333" y="10746"/>
                    <a:pt x="29830" y="10425"/>
                    <a:pt x="31326" y="10158"/>
                  </a:cubicBezTo>
                  <a:lnTo>
                    <a:pt x="31326" y="10211"/>
                  </a:lnTo>
                  <a:cubicBezTo>
                    <a:pt x="32823" y="9944"/>
                    <a:pt x="34267" y="9676"/>
                    <a:pt x="35763" y="9409"/>
                  </a:cubicBezTo>
                  <a:cubicBezTo>
                    <a:pt x="37260" y="9195"/>
                    <a:pt x="38757" y="8981"/>
                    <a:pt x="40254" y="8768"/>
                  </a:cubicBezTo>
                  <a:cubicBezTo>
                    <a:pt x="41751" y="8554"/>
                    <a:pt x="43247" y="8340"/>
                    <a:pt x="44744" y="8180"/>
                  </a:cubicBezTo>
                  <a:close/>
                  <a:moveTo>
                    <a:pt x="47203" y="1"/>
                  </a:moveTo>
                  <a:lnTo>
                    <a:pt x="3903" y="4651"/>
                  </a:lnTo>
                  <a:cubicBezTo>
                    <a:pt x="1712" y="7378"/>
                    <a:pt x="429" y="9944"/>
                    <a:pt x="108" y="12349"/>
                  </a:cubicBezTo>
                  <a:lnTo>
                    <a:pt x="44691" y="6629"/>
                  </a:lnTo>
                  <a:lnTo>
                    <a:pt x="54" y="13098"/>
                  </a:lnTo>
                  <a:cubicBezTo>
                    <a:pt x="1" y="13525"/>
                    <a:pt x="1" y="13899"/>
                    <a:pt x="54" y="14327"/>
                  </a:cubicBezTo>
                  <a:lnTo>
                    <a:pt x="23201" y="11494"/>
                  </a:lnTo>
                  <a:lnTo>
                    <a:pt x="108" y="15076"/>
                  </a:lnTo>
                  <a:cubicBezTo>
                    <a:pt x="375" y="16572"/>
                    <a:pt x="1070" y="18016"/>
                    <a:pt x="2032" y="19192"/>
                  </a:cubicBezTo>
                  <a:lnTo>
                    <a:pt x="44637" y="11654"/>
                  </a:lnTo>
                  <a:lnTo>
                    <a:pt x="2620" y="19833"/>
                  </a:lnTo>
                  <a:lnTo>
                    <a:pt x="2834" y="20100"/>
                  </a:lnTo>
                  <a:cubicBezTo>
                    <a:pt x="24056" y="16733"/>
                    <a:pt x="43996" y="12135"/>
                    <a:pt x="47684" y="11280"/>
                  </a:cubicBezTo>
                  <a:lnTo>
                    <a:pt x="47577" y="11013"/>
                  </a:lnTo>
                  <a:lnTo>
                    <a:pt x="47524" y="11013"/>
                  </a:lnTo>
                  <a:cubicBezTo>
                    <a:pt x="47417" y="10746"/>
                    <a:pt x="47310" y="10425"/>
                    <a:pt x="47203" y="10104"/>
                  </a:cubicBezTo>
                  <a:lnTo>
                    <a:pt x="4812" y="16679"/>
                  </a:lnTo>
                  <a:lnTo>
                    <a:pt x="4812" y="16679"/>
                  </a:lnTo>
                  <a:lnTo>
                    <a:pt x="46989" y="9356"/>
                  </a:lnTo>
                  <a:cubicBezTo>
                    <a:pt x="46562" y="7752"/>
                    <a:pt x="46348" y="6095"/>
                    <a:pt x="46455" y="4438"/>
                  </a:cubicBezTo>
                  <a:lnTo>
                    <a:pt x="46455" y="4438"/>
                  </a:lnTo>
                  <a:lnTo>
                    <a:pt x="23255" y="7057"/>
                  </a:lnTo>
                  <a:lnTo>
                    <a:pt x="23255" y="7057"/>
                  </a:lnTo>
                  <a:lnTo>
                    <a:pt x="46508" y="3689"/>
                  </a:lnTo>
                  <a:cubicBezTo>
                    <a:pt x="46508" y="3369"/>
                    <a:pt x="46562" y="3101"/>
                    <a:pt x="46615" y="2781"/>
                  </a:cubicBezTo>
                  <a:lnTo>
                    <a:pt x="46615" y="2781"/>
                  </a:lnTo>
                  <a:lnTo>
                    <a:pt x="34908" y="3903"/>
                  </a:lnTo>
                  <a:lnTo>
                    <a:pt x="34908" y="3903"/>
                  </a:lnTo>
                  <a:lnTo>
                    <a:pt x="46722" y="2032"/>
                  </a:lnTo>
                  <a:cubicBezTo>
                    <a:pt x="46775" y="1765"/>
                    <a:pt x="46829" y="1444"/>
                    <a:pt x="46882" y="1177"/>
                  </a:cubicBezTo>
                  <a:lnTo>
                    <a:pt x="46882" y="1177"/>
                  </a:lnTo>
                  <a:lnTo>
                    <a:pt x="5400" y="5507"/>
                  </a:lnTo>
                  <a:lnTo>
                    <a:pt x="47096" y="428"/>
                  </a:lnTo>
                  <a:cubicBezTo>
                    <a:pt x="47096" y="268"/>
                    <a:pt x="47150" y="108"/>
                    <a:pt x="47203"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3437;p11">
              <a:extLst>
                <a:ext uri="{FF2B5EF4-FFF2-40B4-BE49-F238E27FC236}">
                  <a16:creationId xmlns:a16="http://schemas.microsoft.com/office/drawing/2014/main" id="{4E31C033-E6EB-C8A6-F637-46D3EBCCDD60}"/>
                </a:ext>
              </a:extLst>
            </p:cNvPr>
            <p:cNvSpPr/>
            <p:nvPr/>
          </p:nvSpPr>
          <p:spPr>
            <a:xfrm>
              <a:off x="5410350" y="3001825"/>
              <a:ext cx="196475" cy="22750"/>
            </a:xfrm>
            <a:custGeom>
              <a:avLst/>
              <a:gdLst/>
              <a:ahLst/>
              <a:cxnLst/>
              <a:rect l="l" t="t" r="r" b="b"/>
              <a:pathLst>
                <a:path w="7859" h="910" extrusionOk="0">
                  <a:moveTo>
                    <a:pt x="7858" y="0"/>
                  </a:moveTo>
                  <a:lnTo>
                    <a:pt x="2299" y="535"/>
                  </a:lnTo>
                  <a:lnTo>
                    <a:pt x="0" y="749"/>
                  </a:lnTo>
                  <a:lnTo>
                    <a:pt x="749" y="909"/>
                  </a:lnTo>
                  <a:lnTo>
                    <a:pt x="2352" y="695"/>
                  </a:lnTo>
                  <a:lnTo>
                    <a:pt x="7858" y="0"/>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3438;p11">
              <a:extLst>
                <a:ext uri="{FF2B5EF4-FFF2-40B4-BE49-F238E27FC236}">
                  <a16:creationId xmlns:a16="http://schemas.microsoft.com/office/drawing/2014/main" id="{92AE0B37-B33B-A4B0-35BE-76743B012C8E}"/>
                </a:ext>
              </a:extLst>
            </p:cNvPr>
            <p:cNvSpPr/>
            <p:nvPr/>
          </p:nvSpPr>
          <p:spPr>
            <a:xfrm>
              <a:off x="5125700" y="2658350"/>
              <a:ext cx="235225" cy="308750"/>
            </a:xfrm>
            <a:custGeom>
              <a:avLst/>
              <a:gdLst/>
              <a:ahLst/>
              <a:cxnLst/>
              <a:rect l="l" t="t" r="r" b="b"/>
              <a:pathLst>
                <a:path w="9409" h="12350" extrusionOk="0">
                  <a:moveTo>
                    <a:pt x="6789" y="1"/>
                  </a:moveTo>
                  <a:lnTo>
                    <a:pt x="0" y="536"/>
                  </a:lnTo>
                  <a:cubicBezTo>
                    <a:pt x="1764" y="2300"/>
                    <a:pt x="2726" y="4705"/>
                    <a:pt x="2673" y="7164"/>
                  </a:cubicBezTo>
                  <a:cubicBezTo>
                    <a:pt x="2619" y="8821"/>
                    <a:pt x="2138" y="10372"/>
                    <a:pt x="1336" y="11815"/>
                  </a:cubicBezTo>
                  <a:lnTo>
                    <a:pt x="7484" y="11120"/>
                  </a:lnTo>
                  <a:lnTo>
                    <a:pt x="6629" y="12349"/>
                  </a:lnTo>
                  <a:cubicBezTo>
                    <a:pt x="8500" y="10960"/>
                    <a:pt x="9408" y="8554"/>
                    <a:pt x="9408" y="6202"/>
                  </a:cubicBezTo>
                  <a:cubicBezTo>
                    <a:pt x="9408" y="3636"/>
                    <a:pt x="8500" y="1124"/>
                    <a:pt x="6789" y="1"/>
                  </a:cubicBez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3439;p11">
              <a:extLst>
                <a:ext uri="{FF2B5EF4-FFF2-40B4-BE49-F238E27FC236}">
                  <a16:creationId xmlns:a16="http://schemas.microsoft.com/office/drawing/2014/main" id="{2863991E-3BB3-B1DC-C893-7192CA49EF96}"/>
                </a:ext>
              </a:extLst>
            </p:cNvPr>
            <p:cNvSpPr/>
            <p:nvPr/>
          </p:nvSpPr>
          <p:spPr>
            <a:xfrm>
              <a:off x="2621250" y="2979100"/>
              <a:ext cx="1003675" cy="195150"/>
            </a:xfrm>
            <a:custGeom>
              <a:avLst/>
              <a:gdLst/>
              <a:ahLst/>
              <a:cxnLst/>
              <a:rect l="l" t="t" r="r" b="b"/>
              <a:pathLst>
                <a:path w="40147" h="7806" extrusionOk="0">
                  <a:moveTo>
                    <a:pt x="2673" y="1"/>
                  </a:moveTo>
                  <a:cubicBezTo>
                    <a:pt x="1604" y="1"/>
                    <a:pt x="0" y="161"/>
                    <a:pt x="428" y="1016"/>
                  </a:cubicBezTo>
                  <a:cubicBezTo>
                    <a:pt x="375" y="1016"/>
                    <a:pt x="22238" y="5881"/>
                    <a:pt x="39558" y="7805"/>
                  </a:cubicBezTo>
                  <a:cubicBezTo>
                    <a:pt x="39719" y="7752"/>
                    <a:pt x="39879" y="7591"/>
                    <a:pt x="40146" y="7378"/>
                  </a:cubicBezTo>
                  <a:cubicBezTo>
                    <a:pt x="20848" y="4812"/>
                    <a:pt x="2994" y="1070"/>
                    <a:pt x="2834" y="1070"/>
                  </a:cubicBezTo>
                  <a:cubicBezTo>
                    <a:pt x="2566" y="1016"/>
                    <a:pt x="2459" y="749"/>
                    <a:pt x="2513" y="482"/>
                  </a:cubicBezTo>
                  <a:lnTo>
                    <a:pt x="2673"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3440;p11">
              <a:extLst>
                <a:ext uri="{FF2B5EF4-FFF2-40B4-BE49-F238E27FC236}">
                  <a16:creationId xmlns:a16="http://schemas.microsoft.com/office/drawing/2014/main" id="{D752492A-47ED-F57C-C75B-CD6A6203A8F6}"/>
                </a:ext>
              </a:extLst>
            </p:cNvPr>
            <p:cNvSpPr/>
            <p:nvPr/>
          </p:nvSpPr>
          <p:spPr>
            <a:xfrm>
              <a:off x="2591850" y="2995150"/>
              <a:ext cx="17400" cy="1350"/>
            </a:xfrm>
            <a:custGeom>
              <a:avLst/>
              <a:gdLst/>
              <a:ahLst/>
              <a:cxnLst/>
              <a:rect l="l" t="t" r="r" b="b"/>
              <a:pathLst>
                <a:path w="696" h="54" extrusionOk="0">
                  <a:moveTo>
                    <a:pt x="695" y="0"/>
                  </a:moveTo>
                  <a:lnTo>
                    <a:pt x="0" y="53"/>
                  </a:lnTo>
                  <a:lnTo>
                    <a:pt x="695" y="53"/>
                  </a:lnTo>
                  <a:lnTo>
                    <a:pt x="695" y="0"/>
                  </a:lnTo>
                  <a:close/>
                </a:path>
              </a:pathLst>
            </a:custGeom>
            <a:solidFill>
              <a:srgbClr val="B57769"/>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3441;p11">
              <a:extLst>
                <a:ext uri="{FF2B5EF4-FFF2-40B4-BE49-F238E27FC236}">
                  <a16:creationId xmlns:a16="http://schemas.microsoft.com/office/drawing/2014/main" id="{3CF11B95-1D0D-BCD8-EE83-CDE26D0F55D1}"/>
                </a:ext>
              </a:extLst>
            </p:cNvPr>
            <p:cNvSpPr/>
            <p:nvPr/>
          </p:nvSpPr>
          <p:spPr>
            <a:xfrm>
              <a:off x="2706775" y="2750575"/>
              <a:ext cx="1002350" cy="395600"/>
            </a:xfrm>
            <a:custGeom>
              <a:avLst/>
              <a:gdLst/>
              <a:ahLst/>
              <a:cxnLst/>
              <a:rect l="l" t="t" r="r" b="b"/>
              <a:pathLst>
                <a:path w="40094" h="15824" extrusionOk="0">
                  <a:moveTo>
                    <a:pt x="15075" y="3475"/>
                  </a:moveTo>
                  <a:lnTo>
                    <a:pt x="15075" y="3475"/>
                  </a:lnTo>
                  <a:cubicBezTo>
                    <a:pt x="16839" y="3582"/>
                    <a:pt x="18603" y="3689"/>
                    <a:pt x="20368" y="3849"/>
                  </a:cubicBezTo>
                  <a:lnTo>
                    <a:pt x="25713" y="4330"/>
                  </a:lnTo>
                  <a:lnTo>
                    <a:pt x="31005" y="4865"/>
                  </a:lnTo>
                  <a:cubicBezTo>
                    <a:pt x="32769" y="5079"/>
                    <a:pt x="34534" y="5239"/>
                    <a:pt x="36298" y="5507"/>
                  </a:cubicBezTo>
                  <a:cubicBezTo>
                    <a:pt x="34480" y="5346"/>
                    <a:pt x="32716" y="5239"/>
                    <a:pt x="30952" y="5079"/>
                  </a:cubicBezTo>
                  <a:lnTo>
                    <a:pt x="25660" y="4598"/>
                  </a:lnTo>
                  <a:lnTo>
                    <a:pt x="20368" y="4063"/>
                  </a:lnTo>
                  <a:cubicBezTo>
                    <a:pt x="18603" y="3903"/>
                    <a:pt x="16839" y="3689"/>
                    <a:pt x="15075" y="3475"/>
                  </a:cubicBezTo>
                  <a:close/>
                  <a:moveTo>
                    <a:pt x="9837" y="5293"/>
                  </a:moveTo>
                  <a:cubicBezTo>
                    <a:pt x="12082" y="5453"/>
                    <a:pt x="14380" y="5667"/>
                    <a:pt x="16626" y="5881"/>
                  </a:cubicBezTo>
                  <a:lnTo>
                    <a:pt x="23361" y="6522"/>
                  </a:lnTo>
                  <a:lnTo>
                    <a:pt x="30097" y="7217"/>
                  </a:lnTo>
                  <a:cubicBezTo>
                    <a:pt x="32288" y="7484"/>
                    <a:pt x="34534" y="7752"/>
                    <a:pt x="36832" y="8019"/>
                  </a:cubicBezTo>
                  <a:cubicBezTo>
                    <a:pt x="34587" y="7859"/>
                    <a:pt x="32288" y="7645"/>
                    <a:pt x="30043" y="7431"/>
                  </a:cubicBezTo>
                  <a:lnTo>
                    <a:pt x="23308" y="6789"/>
                  </a:lnTo>
                  <a:lnTo>
                    <a:pt x="16572" y="6095"/>
                  </a:lnTo>
                  <a:cubicBezTo>
                    <a:pt x="14380" y="5827"/>
                    <a:pt x="12135" y="5560"/>
                    <a:pt x="9837" y="5293"/>
                  </a:cubicBezTo>
                  <a:close/>
                  <a:moveTo>
                    <a:pt x="2620" y="6736"/>
                  </a:moveTo>
                  <a:lnTo>
                    <a:pt x="2620" y="6736"/>
                  </a:lnTo>
                  <a:cubicBezTo>
                    <a:pt x="3903" y="6843"/>
                    <a:pt x="5132" y="6950"/>
                    <a:pt x="6362" y="7110"/>
                  </a:cubicBezTo>
                  <a:lnTo>
                    <a:pt x="10104" y="7591"/>
                  </a:lnTo>
                  <a:lnTo>
                    <a:pt x="13846" y="8126"/>
                  </a:lnTo>
                  <a:cubicBezTo>
                    <a:pt x="15075" y="8340"/>
                    <a:pt x="16305" y="8554"/>
                    <a:pt x="17534" y="8767"/>
                  </a:cubicBezTo>
                  <a:cubicBezTo>
                    <a:pt x="16305" y="8660"/>
                    <a:pt x="15075" y="8500"/>
                    <a:pt x="13792" y="8340"/>
                  </a:cubicBezTo>
                  <a:lnTo>
                    <a:pt x="10050" y="7859"/>
                  </a:lnTo>
                  <a:lnTo>
                    <a:pt x="6362" y="7324"/>
                  </a:lnTo>
                  <a:cubicBezTo>
                    <a:pt x="5132" y="7164"/>
                    <a:pt x="3849" y="6950"/>
                    <a:pt x="2620" y="6736"/>
                  </a:cubicBezTo>
                  <a:close/>
                  <a:moveTo>
                    <a:pt x="642" y="0"/>
                  </a:moveTo>
                  <a:cubicBezTo>
                    <a:pt x="642" y="161"/>
                    <a:pt x="696" y="268"/>
                    <a:pt x="749" y="428"/>
                  </a:cubicBezTo>
                  <a:lnTo>
                    <a:pt x="35603" y="3689"/>
                  </a:lnTo>
                  <a:lnTo>
                    <a:pt x="35603" y="3689"/>
                  </a:lnTo>
                  <a:lnTo>
                    <a:pt x="856" y="963"/>
                  </a:lnTo>
                  <a:lnTo>
                    <a:pt x="856" y="963"/>
                  </a:lnTo>
                  <a:cubicBezTo>
                    <a:pt x="909" y="1230"/>
                    <a:pt x="963" y="1497"/>
                    <a:pt x="1016" y="1765"/>
                  </a:cubicBezTo>
                  <a:lnTo>
                    <a:pt x="10852" y="3048"/>
                  </a:lnTo>
                  <a:lnTo>
                    <a:pt x="10852" y="3048"/>
                  </a:lnTo>
                  <a:lnTo>
                    <a:pt x="1070" y="2299"/>
                  </a:lnTo>
                  <a:lnTo>
                    <a:pt x="1070" y="2299"/>
                  </a:lnTo>
                  <a:cubicBezTo>
                    <a:pt x="1123" y="2566"/>
                    <a:pt x="1123" y="2834"/>
                    <a:pt x="1177" y="3154"/>
                  </a:cubicBezTo>
                  <a:lnTo>
                    <a:pt x="20581" y="5400"/>
                  </a:lnTo>
                  <a:lnTo>
                    <a:pt x="1177" y="3689"/>
                  </a:lnTo>
                  <a:lnTo>
                    <a:pt x="1177" y="3689"/>
                  </a:lnTo>
                  <a:cubicBezTo>
                    <a:pt x="1230" y="5079"/>
                    <a:pt x="1070" y="6469"/>
                    <a:pt x="696" y="7859"/>
                  </a:cubicBezTo>
                  <a:lnTo>
                    <a:pt x="35923" y="12990"/>
                  </a:lnTo>
                  <a:lnTo>
                    <a:pt x="35923" y="12990"/>
                  </a:lnTo>
                  <a:lnTo>
                    <a:pt x="482" y="8340"/>
                  </a:lnTo>
                  <a:cubicBezTo>
                    <a:pt x="428" y="8607"/>
                    <a:pt x="321" y="8928"/>
                    <a:pt x="161" y="9195"/>
                  </a:cubicBezTo>
                  <a:lnTo>
                    <a:pt x="107" y="9195"/>
                  </a:lnTo>
                  <a:lnTo>
                    <a:pt x="1" y="9462"/>
                  </a:lnTo>
                  <a:cubicBezTo>
                    <a:pt x="2941" y="10104"/>
                    <a:pt x="19673" y="13472"/>
                    <a:pt x="37527" y="15824"/>
                  </a:cubicBezTo>
                  <a:lnTo>
                    <a:pt x="37848" y="15503"/>
                  </a:lnTo>
                  <a:lnTo>
                    <a:pt x="2620" y="9623"/>
                  </a:lnTo>
                  <a:lnTo>
                    <a:pt x="38276" y="15022"/>
                  </a:lnTo>
                  <a:cubicBezTo>
                    <a:pt x="39131" y="14006"/>
                    <a:pt x="39719" y="12777"/>
                    <a:pt x="39986" y="11494"/>
                  </a:cubicBezTo>
                  <a:lnTo>
                    <a:pt x="20635" y="9035"/>
                  </a:lnTo>
                  <a:lnTo>
                    <a:pt x="20635" y="9035"/>
                  </a:lnTo>
                  <a:lnTo>
                    <a:pt x="40040" y="10959"/>
                  </a:lnTo>
                  <a:cubicBezTo>
                    <a:pt x="40093" y="10585"/>
                    <a:pt x="40093" y="10211"/>
                    <a:pt x="40040" y="9890"/>
                  </a:cubicBezTo>
                  <a:lnTo>
                    <a:pt x="2620" y="5507"/>
                  </a:lnTo>
                  <a:lnTo>
                    <a:pt x="40040" y="9302"/>
                  </a:lnTo>
                  <a:cubicBezTo>
                    <a:pt x="39772" y="7324"/>
                    <a:pt x="38757" y="5186"/>
                    <a:pt x="36939" y="2994"/>
                  </a:cubicBezTo>
                  <a:lnTo>
                    <a:pt x="642"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3442;p11">
              <a:extLst>
                <a:ext uri="{FF2B5EF4-FFF2-40B4-BE49-F238E27FC236}">
                  <a16:creationId xmlns:a16="http://schemas.microsoft.com/office/drawing/2014/main" id="{71CD1FEB-5967-C8C9-BBCC-680B25D4BD36}"/>
                </a:ext>
              </a:extLst>
            </p:cNvPr>
            <p:cNvSpPr/>
            <p:nvPr/>
          </p:nvSpPr>
          <p:spPr>
            <a:xfrm>
              <a:off x="2356625" y="3016525"/>
              <a:ext cx="276675" cy="371550"/>
            </a:xfrm>
            <a:custGeom>
              <a:avLst/>
              <a:gdLst/>
              <a:ahLst/>
              <a:cxnLst/>
              <a:rect l="l" t="t" r="r" b="b"/>
              <a:pathLst>
                <a:path w="11067" h="14862" extrusionOk="0">
                  <a:moveTo>
                    <a:pt x="3155" y="0"/>
                  </a:moveTo>
                  <a:cubicBezTo>
                    <a:pt x="1177" y="1444"/>
                    <a:pt x="54" y="4437"/>
                    <a:pt x="54" y="7484"/>
                  </a:cubicBezTo>
                  <a:cubicBezTo>
                    <a:pt x="1" y="10317"/>
                    <a:pt x="1017" y="13204"/>
                    <a:pt x="3262" y="14861"/>
                  </a:cubicBezTo>
                  <a:lnTo>
                    <a:pt x="2246" y="13365"/>
                  </a:lnTo>
                  <a:lnTo>
                    <a:pt x="2246" y="13365"/>
                  </a:lnTo>
                  <a:lnTo>
                    <a:pt x="9409" y="14006"/>
                  </a:lnTo>
                  <a:cubicBezTo>
                    <a:pt x="8554" y="12402"/>
                    <a:pt x="8019" y="10585"/>
                    <a:pt x="7966" y="8767"/>
                  </a:cubicBezTo>
                  <a:cubicBezTo>
                    <a:pt x="7859" y="5667"/>
                    <a:pt x="8982" y="2673"/>
                    <a:pt x="11066" y="428"/>
                  </a:cubicBezTo>
                  <a:lnTo>
                    <a:pt x="3155" y="0"/>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3443;p11">
              <a:extLst>
                <a:ext uri="{FF2B5EF4-FFF2-40B4-BE49-F238E27FC236}">
                  <a16:creationId xmlns:a16="http://schemas.microsoft.com/office/drawing/2014/main" id="{F1859125-F550-71AC-7BFF-D5A7DA20A2C4}"/>
                </a:ext>
              </a:extLst>
            </p:cNvPr>
            <p:cNvSpPr/>
            <p:nvPr/>
          </p:nvSpPr>
          <p:spPr>
            <a:xfrm>
              <a:off x="1832750" y="2591550"/>
              <a:ext cx="3934450" cy="2615050"/>
            </a:xfrm>
            <a:custGeom>
              <a:avLst/>
              <a:gdLst/>
              <a:ahLst/>
              <a:cxnLst/>
              <a:rect l="l" t="t" r="r" b="b"/>
              <a:pathLst>
                <a:path w="157378" h="104602" extrusionOk="0">
                  <a:moveTo>
                    <a:pt x="99751" y="855"/>
                  </a:moveTo>
                  <a:lnTo>
                    <a:pt x="133910" y="2192"/>
                  </a:lnTo>
                  <a:lnTo>
                    <a:pt x="70884" y="7163"/>
                  </a:lnTo>
                  <a:lnTo>
                    <a:pt x="36458" y="4437"/>
                  </a:lnTo>
                  <a:lnTo>
                    <a:pt x="99751" y="855"/>
                  </a:lnTo>
                  <a:close/>
                  <a:moveTo>
                    <a:pt x="33907" y="5026"/>
                  </a:moveTo>
                  <a:lnTo>
                    <a:pt x="33907" y="5026"/>
                  </a:lnTo>
                  <a:cubicBezTo>
                    <a:pt x="36485" y="5205"/>
                    <a:pt x="39056" y="5391"/>
                    <a:pt x="41590" y="5613"/>
                  </a:cubicBezTo>
                  <a:lnTo>
                    <a:pt x="50892" y="6308"/>
                  </a:lnTo>
                  <a:lnTo>
                    <a:pt x="60140" y="7110"/>
                  </a:lnTo>
                  <a:cubicBezTo>
                    <a:pt x="63240" y="7431"/>
                    <a:pt x="66287" y="7698"/>
                    <a:pt x="69388" y="8019"/>
                  </a:cubicBezTo>
                  <a:cubicBezTo>
                    <a:pt x="66287" y="7805"/>
                    <a:pt x="63187" y="7591"/>
                    <a:pt x="60140" y="7324"/>
                  </a:cubicBezTo>
                  <a:lnTo>
                    <a:pt x="50838" y="6575"/>
                  </a:lnTo>
                  <a:lnTo>
                    <a:pt x="41590" y="5773"/>
                  </a:lnTo>
                  <a:cubicBezTo>
                    <a:pt x="39056" y="5551"/>
                    <a:pt x="36485" y="5292"/>
                    <a:pt x="33907" y="5026"/>
                  </a:cubicBezTo>
                  <a:close/>
                  <a:moveTo>
                    <a:pt x="130382" y="3314"/>
                  </a:moveTo>
                  <a:cubicBezTo>
                    <a:pt x="132306" y="4918"/>
                    <a:pt x="133429" y="7324"/>
                    <a:pt x="133375" y="9836"/>
                  </a:cubicBezTo>
                  <a:cubicBezTo>
                    <a:pt x="133322" y="11547"/>
                    <a:pt x="132734" y="13204"/>
                    <a:pt x="131771" y="14647"/>
                  </a:cubicBezTo>
                  <a:lnTo>
                    <a:pt x="130435" y="14808"/>
                  </a:lnTo>
                  <a:cubicBezTo>
                    <a:pt x="130702" y="14433"/>
                    <a:pt x="130970" y="14006"/>
                    <a:pt x="131183" y="13578"/>
                  </a:cubicBezTo>
                  <a:cubicBezTo>
                    <a:pt x="131825" y="12402"/>
                    <a:pt x="132146" y="11066"/>
                    <a:pt x="132146" y="9729"/>
                  </a:cubicBezTo>
                  <a:cubicBezTo>
                    <a:pt x="132199" y="8339"/>
                    <a:pt x="131878" y="7003"/>
                    <a:pt x="131183" y="5827"/>
                  </a:cubicBezTo>
                  <a:cubicBezTo>
                    <a:pt x="130714" y="4941"/>
                    <a:pt x="130042" y="4106"/>
                    <a:pt x="129216" y="3420"/>
                  </a:cubicBezTo>
                  <a:lnTo>
                    <a:pt x="129216" y="3420"/>
                  </a:lnTo>
                  <a:lnTo>
                    <a:pt x="130382" y="3314"/>
                  </a:lnTo>
                  <a:close/>
                  <a:moveTo>
                    <a:pt x="138507" y="2673"/>
                  </a:moveTo>
                  <a:cubicBezTo>
                    <a:pt x="140218" y="3796"/>
                    <a:pt x="141180" y="6308"/>
                    <a:pt x="141126" y="8874"/>
                  </a:cubicBezTo>
                  <a:cubicBezTo>
                    <a:pt x="141126" y="11226"/>
                    <a:pt x="140271" y="13632"/>
                    <a:pt x="138347" y="15021"/>
                  </a:cubicBezTo>
                  <a:lnTo>
                    <a:pt x="139255" y="13792"/>
                  </a:lnTo>
                  <a:lnTo>
                    <a:pt x="133054" y="14487"/>
                  </a:lnTo>
                  <a:cubicBezTo>
                    <a:pt x="133856" y="13097"/>
                    <a:pt x="134337" y="11493"/>
                    <a:pt x="134391" y="9890"/>
                  </a:cubicBezTo>
                  <a:cubicBezTo>
                    <a:pt x="134444" y="7377"/>
                    <a:pt x="133482" y="4972"/>
                    <a:pt x="131718" y="3208"/>
                  </a:cubicBezTo>
                  <a:lnTo>
                    <a:pt x="138507" y="2673"/>
                  </a:lnTo>
                  <a:close/>
                  <a:moveTo>
                    <a:pt x="120492" y="4063"/>
                  </a:moveTo>
                  <a:cubicBezTo>
                    <a:pt x="122470" y="5827"/>
                    <a:pt x="123593" y="8339"/>
                    <a:pt x="123539" y="10959"/>
                  </a:cubicBezTo>
                  <a:cubicBezTo>
                    <a:pt x="123486" y="12669"/>
                    <a:pt x="122951" y="14273"/>
                    <a:pt x="122096" y="15716"/>
                  </a:cubicBezTo>
                  <a:lnTo>
                    <a:pt x="120759" y="15877"/>
                  </a:lnTo>
                  <a:cubicBezTo>
                    <a:pt x="120920" y="15503"/>
                    <a:pt x="121134" y="15182"/>
                    <a:pt x="121294" y="14808"/>
                  </a:cubicBezTo>
                  <a:cubicBezTo>
                    <a:pt x="121882" y="13525"/>
                    <a:pt x="122203" y="12188"/>
                    <a:pt x="122256" y="10798"/>
                  </a:cubicBezTo>
                  <a:cubicBezTo>
                    <a:pt x="122256" y="9409"/>
                    <a:pt x="121935" y="8019"/>
                    <a:pt x="121294" y="6789"/>
                  </a:cubicBezTo>
                  <a:cubicBezTo>
                    <a:pt x="120759" y="5773"/>
                    <a:pt x="120064" y="4918"/>
                    <a:pt x="119209" y="4170"/>
                  </a:cubicBezTo>
                  <a:lnTo>
                    <a:pt x="120492" y="4063"/>
                  </a:lnTo>
                  <a:close/>
                  <a:moveTo>
                    <a:pt x="31059" y="16144"/>
                  </a:moveTo>
                  <a:lnTo>
                    <a:pt x="31059" y="16197"/>
                  </a:lnTo>
                  <a:lnTo>
                    <a:pt x="30364" y="16197"/>
                  </a:lnTo>
                  <a:lnTo>
                    <a:pt x="31059" y="16144"/>
                  </a:lnTo>
                  <a:close/>
                  <a:moveTo>
                    <a:pt x="128992" y="3421"/>
                  </a:moveTo>
                  <a:cubicBezTo>
                    <a:pt x="129633" y="4277"/>
                    <a:pt x="130168" y="5132"/>
                    <a:pt x="130595" y="6094"/>
                  </a:cubicBezTo>
                  <a:cubicBezTo>
                    <a:pt x="131077" y="7217"/>
                    <a:pt x="131290" y="8446"/>
                    <a:pt x="131290" y="9676"/>
                  </a:cubicBezTo>
                  <a:cubicBezTo>
                    <a:pt x="131290" y="10905"/>
                    <a:pt x="131023" y="12135"/>
                    <a:pt x="130542" y="13311"/>
                  </a:cubicBezTo>
                  <a:cubicBezTo>
                    <a:pt x="130114" y="14327"/>
                    <a:pt x="129526" y="15342"/>
                    <a:pt x="128778" y="16197"/>
                  </a:cubicBezTo>
                  <a:lnTo>
                    <a:pt x="129099" y="14915"/>
                  </a:lnTo>
                  <a:lnTo>
                    <a:pt x="123325" y="15556"/>
                  </a:lnTo>
                  <a:cubicBezTo>
                    <a:pt x="124074" y="14166"/>
                    <a:pt x="124501" y="12616"/>
                    <a:pt x="124555" y="11012"/>
                  </a:cubicBezTo>
                  <a:cubicBezTo>
                    <a:pt x="124608" y="8393"/>
                    <a:pt x="123646" y="5880"/>
                    <a:pt x="121882" y="4009"/>
                  </a:cubicBezTo>
                  <a:lnTo>
                    <a:pt x="128992" y="3421"/>
                  </a:lnTo>
                  <a:close/>
                  <a:moveTo>
                    <a:pt x="138774" y="15770"/>
                  </a:moveTo>
                  <a:lnTo>
                    <a:pt x="145456" y="15984"/>
                  </a:lnTo>
                  <a:lnTo>
                    <a:pt x="139897" y="16572"/>
                  </a:lnTo>
                  <a:lnTo>
                    <a:pt x="139149" y="16465"/>
                  </a:lnTo>
                  <a:lnTo>
                    <a:pt x="141126" y="16251"/>
                  </a:lnTo>
                  <a:lnTo>
                    <a:pt x="138186" y="16144"/>
                  </a:lnTo>
                  <a:cubicBezTo>
                    <a:pt x="138400" y="16037"/>
                    <a:pt x="138614" y="15930"/>
                    <a:pt x="138774" y="15770"/>
                  </a:cubicBezTo>
                  <a:close/>
                  <a:moveTo>
                    <a:pt x="108625" y="5025"/>
                  </a:moveTo>
                  <a:cubicBezTo>
                    <a:pt x="110549" y="6843"/>
                    <a:pt x="111565" y="9355"/>
                    <a:pt x="111511" y="12028"/>
                  </a:cubicBezTo>
                  <a:cubicBezTo>
                    <a:pt x="111458" y="13792"/>
                    <a:pt x="110923" y="15556"/>
                    <a:pt x="109961" y="17053"/>
                  </a:cubicBezTo>
                  <a:lnTo>
                    <a:pt x="108571" y="17213"/>
                  </a:lnTo>
                  <a:cubicBezTo>
                    <a:pt x="108839" y="16839"/>
                    <a:pt x="109106" y="16411"/>
                    <a:pt x="109320" y="15984"/>
                  </a:cubicBezTo>
                  <a:cubicBezTo>
                    <a:pt x="109908" y="14701"/>
                    <a:pt x="110228" y="13257"/>
                    <a:pt x="110282" y="11868"/>
                  </a:cubicBezTo>
                  <a:cubicBezTo>
                    <a:pt x="110282" y="10424"/>
                    <a:pt x="109961" y="9034"/>
                    <a:pt x="109320" y="7751"/>
                  </a:cubicBezTo>
                  <a:cubicBezTo>
                    <a:pt x="108839" y="6736"/>
                    <a:pt x="108144" y="5880"/>
                    <a:pt x="107342" y="5132"/>
                  </a:cubicBezTo>
                  <a:lnTo>
                    <a:pt x="108625" y="5025"/>
                  </a:lnTo>
                  <a:close/>
                  <a:moveTo>
                    <a:pt x="150962" y="16465"/>
                  </a:moveTo>
                  <a:lnTo>
                    <a:pt x="145456" y="17160"/>
                  </a:lnTo>
                  <a:lnTo>
                    <a:pt x="143853" y="17320"/>
                  </a:lnTo>
                  <a:lnTo>
                    <a:pt x="143104" y="17213"/>
                  </a:lnTo>
                  <a:lnTo>
                    <a:pt x="145403" y="16946"/>
                  </a:lnTo>
                  <a:lnTo>
                    <a:pt x="150962" y="16465"/>
                  </a:lnTo>
                  <a:close/>
                  <a:moveTo>
                    <a:pt x="119049" y="4170"/>
                  </a:moveTo>
                  <a:cubicBezTo>
                    <a:pt x="119744" y="5079"/>
                    <a:pt x="120278" y="6041"/>
                    <a:pt x="120759" y="7056"/>
                  </a:cubicBezTo>
                  <a:cubicBezTo>
                    <a:pt x="121241" y="8232"/>
                    <a:pt x="121454" y="9515"/>
                    <a:pt x="121454" y="10798"/>
                  </a:cubicBezTo>
                  <a:cubicBezTo>
                    <a:pt x="121454" y="12081"/>
                    <a:pt x="121187" y="13364"/>
                    <a:pt x="120706" y="14594"/>
                  </a:cubicBezTo>
                  <a:cubicBezTo>
                    <a:pt x="120278" y="15663"/>
                    <a:pt x="119690" y="16679"/>
                    <a:pt x="118942" y="17587"/>
                  </a:cubicBezTo>
                  <a:lnTo>
                    <a:pt x="119209" y="16037"/>
                  </a:lnTo>
                  <a:lnTo>
                    <a:pt x="119209" y="16037"/>
                  </a:lnTo>
                  <a:lnTo>
                    <a:pt x="111244" y="16892"/>
                  </a:lnTo>
                  <a:cubicBezTo>
                    <a:pt x="112046" y="15396"/>
                    <a:pt x="112474" y="13738"/>
                    <a:pt x="112527" y="12028"/>
                  </a:cubicBezTo>
                  <a:cubicBezTo>
                    <a:pt x="112634" y="9409"/>
                    <a:pt x="111672" y="6843"/>
                    <a:pt x="109908" y="4918"/>
                  </a:cubicBezTo>
                  <a:lnTo>
                    <a:pt x="119049" y="4170"/>
                  </a:lnTo>
                  <a:close/>
                  <a:moveTo>
                    <a:pt x="96490" y="5987"/>
                  </a:moveTo>
                  <a:cubicBezTo>
                    <a:pt x="98468" y="7912"/>
                    <a:pt x="99537" y="10531"/>
                    <a:pt x="99484" y="13257"/>
                  </a:cubicBezTo>
                  <a:lnTo>
                    <a:pt x="99484" y="13311"/>
                  </a:lnTo>
                  <a:cubicBezTo>
                    <a:pt x="99430" y="15128"/>
                    <a:pt x="98896" y="16892"/>
                    <a:pt x="97987" y="18443"/>
                  </a:cubicBezTo>
                  <a:lnTo>
                    <a:pt x="96597" y="18603"/>
                  </a:lnTo>
                  <a:cubicBezTo>
                    <a:pt x="96864" y="18175"/>
                    <a:pt x="97078" y="17748"/>
                    <a:pt x="97239" y="17320"/>
                  </a:cubicBezTo>
                  <a:cubicBezTo>
                    <a:pt x="97880" y="15984"/>
                    <a:pt x="98201" y="14540"/>
                    <a:pt x="98201" y="13097"/>
                  </a:cubicBezTo>
                  <a:cubicBezTo>
                    <a:pt x="98254" y="11654"/>
                    <a:pt x="97933" y="10210"/>
                    <a:pt x="97292" y="8874"/>
                  </a:cubicBezTo>
                  <a:cubicBezTo>
                    <a:pt x="96757" y="7858"/>
                    <a:pt x="96062" y="6896"/>
                    <a:pt x="95207" y="6094"/>
                  </a:cubicBezTo>
                  <a:lnTo>
                    <a:pt x="96490" y="5987"/>
                  </a:lnTo>
                  <a:close/>
                  <a:moveTo>
                    <a:pt x="107128" y="5132"/>
                  </a:moveTo>
                  <a:cubicBezTo>
                    <a:pt x="107769" y="5987"/>
                    <a:pt x="108304" y="6949"/>
                    <a:pt x="108732" y="7965"/>
                  </a:cubicBezTo>
                  <a:lnTo>
                    <a:pt x="108732" y="8019"/>
                  </a:lnTo>
                  <a:cubicBezTo>
                    <a:pt x="109213" y="9248"/>
                    <a:pt x="109480" y="10531"/>
                    <a:pt x="109427" y="11868"/>
                  </a:cubicBezTo>
                  <a:cubicBezTo>
                    <a:pt x="109373" y="14380"/>
                    <a:pt x="108518" y="16786"/>
                    <a:pt x="107021" y="18817"/>
                  </a:cubicBezTo>
                  <a:lnTo>
                    <a:pt x="107342" y="17374"/>
                  </a:lnTo>
                  <a:lnTo>
                    <a:pt x="99216" y="18282"/>
                  </a:lnTo>
                  <a:cubicBezTo>
                    <a:pt x="100018" y="16732"/>
                    <a:pt x="100446" y="15021"/>
                    <a:pt x="100499" y="13311"/>
                  </a:cubicBezTo>
                  <a:cubicBezTo>
                    <a:pt x="100606" y="10585"/>
                    <a:pt x="99644" y="7912"/>
                    <a:pt x="97827" y="5880"/>
                  </a:cubicBezTo>
                  <a:lnTo>
                    <a:pt x="107128" y="5132"/>
                  </a:lnTo>
                  <a:close/>
                  <a:moveTo>
                    <a:pt x="95047" y="6094"/>
                  </a:moveTo>
                  <a:cubicBezTo>
                    <a:pt x="95742" y="7056"/>
                    <a:pt x="96276" y="8072"/>
                    <a:pt x="96704" y="9088"/>
                  </a:cubicBezTo>
                  <a:lnTo>
                    <a:pt x="96704" y="9141"/>
                  </a:lnTo>
                  <a:cubicBezTo>
                    <a:pt x="97185" y="10424"/>
                    <a:pt x="97399" y="11761"/>
                    <a:pt x="97399" y="13097"/>
                  </a:cubicBezTo>
                  <a:cubicBezTo>
                    <a:pt x="97345" y="15556"/>
                    <a:pt x="96544" y="17962"/>
                    <a:pt x="95100" y="19993"/>
                  </a:cubicBezTo>
                  <a:lnTo>
                    <a:pt x="95368" y="18710"/>
                  </a:lnTo>
                  <a:lnTo>
                    <a:pt x="86066" y="19779"/>
                  </a:lnTo>
                  <a:cubicBezTo>
                    <a:pt x="86868" y="18175"/>
                    <a:pt x="87296" y="16411"/>
                    <a:pt x="87349" y="14647"/>
                  </a:cubicBezTo>
                  <a:cubicBezTo>
                    <a:pt x="87456" y="11814"/>
                    <a:pt x="86494" y="9088"/>
                    <a:pt x="84676" y="6949"/>
                  </a:cubicBezTo>
                  <a:lnTo>
                    <a:pt x="95047" y="6094"/>
                  </a:lnTo>
                  <a:close/>
                  <a:moveTo>
                    <a:pt x="83447" y="7003"/>
                  </a:moveTo>
                  <a:cubicBezTo>
                    <a:pt x="85425" y="9034"/>
                    <a:pt x="86494" y="11761"/>
                    <a:pt x="86387" y="14594"/>
                  </a:cubicBezTo>
                  <a:lnTo>
                    <a:pt x="86387" y="14647"/>
                  </a:lnTo>
                  <a:cubicBezTo>
                    <a:pt x="86333" y="16465"/>
                    <a:pt x="85799" y="18282"/>
                    <a:pt x="84890" y="19886"/>
                  </a:cubicBezTo>
                  <a:lnTo>
                    <a:pt x="83500" y="20046"/>
                  </a:lnTo>
                  <a:cubicBezTo>
                    <a:pt x="83767" y="19619"/>
                    <a:pt x="83981" y="19191"/>
                    <a:pt x="84195" y="18710"/>
                  </a:cubicBezTo>
                  <a:cubicBezTo>
                    <a:pt x="84783" y="17320"/>
                    <a:pt x="85104" y="15877"/>
                    <a:pt x="85157" y="14380"/>
                  </a:cubicBezTo>
                  <a:cubicBezTo>
                    <a:pt x="85157" y="11654"/>
                    <a:pt x="84088" y="8981"/>
                    <a:pt x="82110" y="7110"/>
                  </a:cubicBezTo>
                  <a:lnTo>
                    <a:pt x="83447" y="7003"/>
                  </a:lnTo>
                  <a:close/>
                  <a:moveTo>
                    <a:pt x="81896" y="7110"/>
                  </a:moveTo>
                  <a:cubicBezTo>
                    <a:pt x="82591" y="8072"/>
                    <a:pt x="83179" y="9141"/>
                    <a:pt x="83607" y="10264"/>
                  </a:cubicBezTo>
                  <a:cubicBezTo>
                    <a:pt x="84088" y="11600"/>
                    <a:pt x="84302" y="12937"/>
                    <a:pt x="84302" y="14380"/>
                  </a:cubicBezTo>
                  <a:cubicBezTo>
                    <a:pt x="84249" y="16892"/>
                    <a:pt x="83500" y="19351"/>
                    <a:pt x="82057" y="21490"/>
                  </a:cubicBezTo>
                  <a:lnTo>
                    <a:pt x="82378" y="20153"/>
                  </a:lnTo>
                  <a:lnTo>
                    <a:pt x="82378" y="20153"/>
                  </a:lnTo>
                  <a:lnTo>
                    <a:pt x="74573" y="21009"/>
                  </a:lnTo>
                  <a:cubicBezTo>
                    <a:pt x="75214" y="20046"/>
                    <a:pt x="75589" y="18924"/>
                    <a:pt x="75802" y="17801"/>
                  </a:cubicBezTo>
                  <a:cubicBezTo>
                    <a:pt x="76230" y="14701"/>
                    <a:pt x="74894" y="11386"/>
                    <a:pt x="71847" y="7912"/>
                  </a:cubicBezTo>
                  <a:lnTo>
                    <a:pt x="71793" y="7912"/>
                  </a:lnTo>
                  <a:lnTo>
                    <a:pt x="81896" y="7110"/>
                  </a:lnTo>
                  <a:close/>
                  <a:moveTo>
                    <a:pt x="35657" y="6361"/>
                  </a:moveTo>
                  <a:lnTo>
                    <a:pt x="71954" y="9355"/>
                  </a:lnTo>
                  <a:cubicBezTo>
                    <a:pt x="73771" y="11547"/>
                    <a:pt x="74787" y="13685"/>
                    <a:pt x="75001" y="15663"/>
                  </a:cubicBezTo>
                  <a:lnTo>
                    <a:pt x="37634" y="11868"/>
                  </a:lnTo>
                  <a:lnTo>
                    <a:pt x="37634" y="11868"/>
                  </a:lnTo>
                  <a:lnTo>
                    <a:pt x="75054" y="16251"/>
                  </a:lnTo>
                  <a:cubicBezTo>
                    <a:pt x="75054" y="16625"/>
                    <a:pt x="75054" y="16946"/>
                    <a:pt x="75054" y="17320"/>
                  </a:cubicBezTo>
                  <a:lnTo>
                    <a:pt x="55649" y="15396"/>
                  </a:lnTo>
                  <a:lnTo>
                    <a:pt x="55649" y="15396"/>
                  </a:lnTo>
                  <a:lnTo>
                    <a:pt x="75001" y="17855"/>
                  </a:lnTo>
                  <a:cubicBezTo>
                    <a:pt x="74733" y="19191"/>
                    <a:pt x="74145" y="20367"/>
                    <a:pt x="73290" y="21383"/>
                  </a:cubicBezTo>
                  <a:lnTo>
                    <a:pt x="37634" y="15984"/>
                  </a:lnTo>
                  <a:lnTo>
                    <a:pt x="72862" y="21864"/>
                  </a:lnTo>
                  <a:lnTo>
                    <a:pt x="72542" y="22185"/>
                  </a:lnTo>
                  <a:cubicBezTo>
                    <a:pt x="54741" y="19833"/>
                    <a:pt x="37955" y="16411"/>
                    <a:pt x="35015" y="15823"/>
                  </a:cubicBezTo>
                  <a:lnTo>
                    <a:pt x="35068" y="15556"/>
                  </a:lnTo>
                  <a:lnTo>
                    <a:pt x="35175" y="15556"/>
                  </a:lnTo>
                  <a:cubicBezTo>
                    <a:pt x="35282" y="15235"/>
                    <a:pt x="35389" y="14968"/>
                    <a:pt x="35496" y="14701"/>
                  </a:cubicBezTo>
                  <a:lnTo>
                    <a:pt x="70884" y="19351"/>
                  </a:lnTo>
                  <a:lnTo>
                    <a:pt x="70884" y="19351"/>
                  </a:lnTo>
                  <a:lnTo>
                    <a:pt x="35657" y="14166"/>
                  </a:lnTo>
                  <a:cubicBezTo>
                    <a:pt x="36084" y="12830"/>
                    <a:pt x="36245" y="11440"/>
                    <a:pt x="36191" y="10050"/>
                  </a:cubicBezTo>
                  <a:lnTo>
                    <a:pt x="36191" y="10050"/>
                  </a:lnTo>
                  <a:lnTo>
                    <a:pt x="55542" y="11761"/>
                  </a:lnTo>
                  <a:lnTo>
                    <a:pt x="36138" y="9462"/>
                  </a:lnTo>
                  <a:cubicBezTo>
                    <a:pt x="36138" y="9195"/>
                    <a:pt x="36084" y="8927"/>
                    <a:pt x="36084" y="8660"/>
                  </a:cubicBezTo>
                  <a:lnTo>
                    <a:pt x="36084" y="8660"/>
                  </a:lnTo>
                  <a:lnTo>
                    <a:pt x="45867" y="9409"/>
                  </a:lnTo>
                  <a:lnTo>
                    <a:pt x="35977" y="8126"/>
                  </a:lnTo>
                  <a:cubicBezTo>
                    <a:pt x="35924" y="7805"/>
                    <a:pt x="35870" y="7538"/>
                    <a:pt x="35817" y="7324"/>
                  </a:cubicBezTo>
                  <a:lnTo>
                    <a:pt x="35817" y="7324"/>
                  </a:lnTo>
                  <a:lnTo>
                    <a:pt x="70564" y="10050"/>
                  </a:lnTo>
                  <a:lnTo>
                    <a:pt x="70564" y="10050"/>
                  </a:lnTo>
                  <a:lnTo>
                    <a:pt x="35710" y="6789"/>
                  </a:lnTo>
                  <a:cubicBezTo>
                    <a:pt x="35710" y="6629"/>
                    <a:pt x="35657" y="6522"/>
                    <a:pt x="35657" y="6361"/>
                  </a:cubicBezTo>
                  <a:close/>
                  <a:moveTo>
                    <a:pt x="34213" y="15503"/>
                  </a:moveTo>
                  <a:lnTo>
                    <a:pt x="34213" y="15556"/>
                  </a:lnTo>
                  <a:lnTo>
                    <a:pt x="34053" y="16037"/>
                  </a:lnTo>
                  <a:cubicBezTo>
                    <a:pt x="33946" y="16251"/>
                    <a:pt x="34106" y="16518"/>
                    <a:pt x="34374" y="16572"/>
                  </a:cubicBezTo>
                  <a:cubicBezTo>
                    <a:pt x="34534" y="16625"/>
                    <a:pt x="52335" y="20367"/>
                    <a:pt x="71686" y="22933"/>
                  </a:cubicBezTo>
                  <a:cubicBezTo>
                    <a:pt x="71419" y="23147"/>
                    <a:pt x="71205" y="23254"/>
                    <a:pt x="71098" y="23361"/>
                  </a:cubicBezTo>
                  <a:cubicBezTo>
                    <a:pt x="53725" y="21436"/>
                    <a:pt x="31915" y="16572"/>
                    <a:pt x="31915" y="16572"/>
                  </a:cubicBezTo>
                  <a:cubicBezTo>
                    <a:pt x="31594" y="15663"/>
                    <a:pt x="33144" y="15503"/>
                    <a:pt x="34213" y="15503"/>
                  </a:cubicBezTo>
                  <a:close/>
                  <a:moveTo>
                    <a:pt x="33839" y="17801"/>
                  </a:moveTo>
                  <a:lnTo>
                    <a:pt x="34855" y="18015"/>
                  </a:lnTo>
                  <a:cubicBezTo>
                    <a:pt x="34106" y="18710"/>
                    <a:pt x="33465" y="19512"/>
                    <a:pt x="32930" y="20421"/>
                  </a:cubicBezTo>
                  <a:cubicBezTo>
                    <a:pt x="32770" y="20741"/>
                    <a:pt x="32556" y="21116"/>
                    <a:pt x="32396" y="21490"/>
                  </a:cubicBezTo>
                  <a:lnTo>
                    <a:pt x="32021" y="22666"/>
                  </a:lnTo>
                  <a:cubicBezTo>
                    <a:pt x="31915" y="23040"/>
                    <a:pt x="31861" y="23468"/>
                    <a:pt x="31754" y="23895"/>
                  </a:cubicBezTo>
                  <a:cubicBezTo>
                    <a:pt x="31701" y="24269"/>
                    <a:pt x="31701" y="24697"/>
                    <a:pt x="31647" y="25125"/>
                  </a:cubicBezTo>
                  <a:cubicBezTo>
                    <a:pt x="31647" y="25499"/>
                    <a:pt x="31701" y="25927"/>
                    <a:pt x="31701" y="26301"/>
                  </a:cubicBezTo>
                  <a:cubicBezTo>
                    <a:pt x="31808" y="26728"/>
                    <a:pt x="31861" y="27103"/>
                    <a:pt x="31915" y="27530"/>
                  </a:cubicBezTo>
                  <a:cubicBezTo>
                    <a:pt x="32021" y="27905"/>
                    <a:pt x="32182" y="28332"/>
                    <a:pt x="32289" y="28706"/>
                  </a:cubicBezTo>
                  <a:cubicBezTo>
                    <a:pt x="32396" y="29081"/>
                    <a:pt x="32556" y="29455"/>
                    <a:pt x="32770" y="29829"/>
                  </a:cubicBezTo>
                  <a:cubicBezTo>
                    <a:pt x="33037" y="30310"/>
                    <a:pt x="33304" y="30845"/>
                    <a:pt x="33679" y="31326"/>
                  </a:cubicBezTo>
                  <a:lnTo>
                    <a:pt x="32289" y="31165"/>
                  </a:lnTo>
                  <a:cubicBezTo>
                    <a:pt x="29295" y="26996"/>
                    <a:pt x="29937" y="21169"/>
                    <a:pt x="33839" y="17801"/>
                  </a:cubicBezTo>
                  <a:close/>
                  <a:moveTo>
                    <a:pt x="24110" y="16999"/>
                  </a:moveTo>
                  <a:lnTo>
                    <a:pt x="32021" y="17427"/>
                  </a:lnTo>
                  <a:cubicBezTo>
                    <a:pt x="29937" y="19672"/>
                    <a:pt x="28814" y="22666"/>
                    <a:pt x="28868" y="25713"/>
                  </a:cubicBezTo>
                  <a:cubicBezTo>
                    <a:pt x="28974" y="27584"/>
                    <a:pt x="29456" y="29401"/>
                    <a:pt x="30364" y="31005"/>
                  </a:cubicBezTo>
                  <a:lnTo>
                    <a:pt x="23148" y="30364"/>
                  </a:lnTo>
                  <a:lnTo>
                    <a:pt x="24217" y="31860"/>
                  </a:lnTo>
                  <a:cubicBezTo>
                    <a:pt x="21972" y="30203"/>
                    <a:pt x="20956" y="27316"/>
                    <a:pt x="21009" y="24483"/>
                  </a:cubicBezTo>
                  <a:lnTo>
                    <a:pt x="20956" y="24430"/>
                  </a:lnTo>
                  <a:cubicBezTo>
                    <a:pt x="20956" y="21436"/>
                    <a:pt x="22132" y="18443"/>
                    <a:pt x="24110" y="16999"/>
                  </a:cubicBezTo>
                  <a:close/>
                  <a:moveTo>
                    <a:pt x="44363" y="19895"/>
                  </a:moveTo>
                  <a:lnTo>
                    <a:pt x="45386" y="20100"/>
                  </a:lnTo>
                  <a:cubicBezTo>
                    <a:pt x="45118" y="20474"/>
                    <a:pt x="44905" y="20848"/>
                    <a:pt x="44637" y="21276"/>
                  </a:cubicBezTo>
                  <a:cubicBezTo>
                    <a:pt x="44477" y="21650"/>
                    <a:pt x="44263" y="22024"/>
                    <a:pt x="44103" y="22398"/>
                  </a:cubicBezTo>
                  <a:lnTo>
                    <a:pt x="43728" y="23628"/>
                  </a:lnTo>
                  <a:cubicBezTo>
                    <a:pt x="43622" y="24002"/>
                    <a:pt x="43568" y="24430"/>
                    <a:pt x="43515" y="24857"/>
                  </a:cubicBezTo>
                  <a:cubicBezTo>
                    <a:pt x="43408" y="25285"/>
                    <a:pt x="43408" y="25713"/>
                    <a:pt x="43408" y="26140"/>
                  </a:cubicBezTo>
                  <a:cubicBezTo>
                    <a:pt x="43408" y="27798"/>
                    <a:pt x="43782" y="29455"/>
                    <a:pt x="44477" y="31005"/>
                  </a:cubicBezTo>
                  <a:cubicBezTo>
                    <a:pt x="44691" y="31486"/>
                    <a:pt x="44958" y="31914"/>
                    <a:pt x="45225" y="32341"/>
                  </a:cubicBezTo>
                  <a:lnTo>
                    <a:pt x="43835" y="32234"/>
                  </a:lnTo>
                  <a:cubicBezTo>
                    <a:pt x="42820" y="30577"/>
                    <a:pt x="42232" y="28706"/>
                    <a:pt x="42178" y="26782"/>
                  </a:cubicBezTo>
                  <a:cubicBezTo>
                    <a:pt x="42071" y="24327"/>
                    <a:pt x="42871" y="21872"/>
                    <a:pt x="44363" y="19895"/>
                  </a:cubicBezTo>
                  <a:close/>
                  <a:moveTo>
                    <a:pt x="35282" y="18068"/>
                  </a:moveTo>
                  <a:cubicBezTo>
                    <a:pt x="37153" y="18496"/>
                    <a:pt x="39719" y="19031"/>
                    <a:pt x="42713" y="19619"/>
                  </a:cubicBezTo>
                  <a:cubicBezTo>
                    <a:pt x="41269" y="21704"/>
                    <a:pt x="40521" y="24269"/>
                    <a:pt x="40628" y="26835"/>
                  </a:cubicBezTo>
                  <a:cubicBezTo>
                    <a:pt x="40735" y="28653"/>
                    <a:pt x="41163" y="30417"/>
                    <a:pt x="41964" y="32021"/>
                  </a:cubicBezTo>
                  <a:lnTo>
                    <a:pt x="35282" y="31433"/>
                  </a:lnTo>
                  <a:lnTo>
                    <a:pt x="35603" y="32983"/>
                  </a:lnTo>
                  <a:cubicBezTo>
                    <a:pt x="34748" y="31914"/>
                    <a:pt x="34106" y="30738"/>
                    <a:pt x="33625" y="29455"/>
                  </a:cubicBezTo>
                  <a:cubicBezTo>
                    <a:pt x="33091" y="28065"/>
                    <a:pt x="32823" y="26568"/>
                    <a:pt x="32877" y="25125"/>
                  </a:cubicBezTo>
                  <a:cubicBezTo>
                    <a:pt x="32877" y="23628"/>
                    <a:pt x="33144" y="22185"/>
                    <a:pt x="33732" y="20795"/>
                  </a:cubicBezTo>
                  <a:cubicBezTo>
                    <a:pt x="34160" y="19833"/>
                    <a:pt x="34694" y="18924"/>
                    <a:pt x="35282" y="18068"/>
                  </a:cubicBezTo>
                  <a:close/>
                  <a:moveTo>
                    <a:pt x="57467" y="22666"/>
                  </a:moveTo>
                  <a:lnTo>
                    <a:pt x="58589" y="22933"/>
                  </a:lnTo>
                  <a:cubicBezTo>
                    <a:pt x="58536" y="23040"/>
                    <a:pt x="58482" y="23147"/>
                    <a:pt x="58482" y="23200"/>
                  </a:cubicBezTo>
                  <a:lnTo>
                    <a:pt x="58055" y="24430"/>
                  </a:lnTo>
                  <a:cubicBezTo>
                    <a:pt x="58001" y="24857"/>
                    <a:pt x="57894" y="25285"/>
                    <a:pt x="57841" y="25713"/>
                  </a:cubicBezTo>
                  <a:cubicBezTo>
                    <a:pt x="57734" y="26140"/>
                    <a:pt x="57788" y="26568"/>
                    <a:pt x="57734" y="26996"/>
                  </a:cubicBezTo>
                  <a:cubicBezTo>
                    <a:pt x="57734" y="28760"/>
                    <a:pt x="58108" y="30470"/>
                    <a:pt x="58803" y="32021"/>
                  </a:cubicBezTo>
                  <a:cubicBezTo>
                    <a:pt x="59071" y="32555"/>
                    <a:pt x="59338" y="33090"/>
                    <a:pt x="59712" y="33571"/>
                  </a:cubicBezTo>
                  <a:lnTo>
                    <a:pt x="58269" y="33464"/>
                  </a:lnTo>
                  <a:cubicBezTo>
                    <a:pt x="57200" y="31700"/>
                    <a:pt x="56558" y="29722"/>
                    <a:pt x="56505" y="27691"/>
                  </a:cubicBezTo>
                  <a:cubicBezTo>
                    <a:pt x="56451" y="25980"/>
                    <a:pt x="56772" y="24216"/>
                    <a:pt x="57467" y="22666"/>
                  </a:cubicBezTo>
                  <a:close/>
                  <a:moveTo>
                    <a:pt x="46134" y="20260"/>
                  </a:moveTo>
                  <a:cubicBezTo>
                    <a:pt x="48272" y="20634"/>
                    <a:pt x="50571" y="21062"/>
                    <a:pt x="52923" y="21490"/>
                  </a:cubicBezTo>
                  <a:lnTo>
                    <a:pt x="55970" y="22292"/>
                  </a:lnTo>
                  <a:cubicBezTo>
                    <a:pt x="55222" y="24002"/>
                    <a:pt x="54901" y="25873"/>
                    <a:pt x="54954" y="27744"/>
                  </a:cubicBezTo>
                  <a:cubicBezTo>
                    <a:pt x="55061" y="29669"/>
                    <a:pt x="55542" y="31593"/>
                    <a:pt x="56451" y="33304"/>
                  </a:cubicBezTo>
                  <a:lnTo>
                    <a:pt x="47096" y="32502"/>
                  </a:lnTo>
                  <a:lnTo>
                    <a:pt x="47364" y="34373"/>
                  </a:lnTo>
                  <a:cubicBezTo>
                    <a:pt x="46455" y="33250"/>
                    <a:pt x="45813" y="32021"/>
                    <a:pt x="45332" y="30684"/>
                  </a:cubicBezTo>
                  <a:cubicBezTo>
                    <a:pt x="44798" y="29187"/>
                    <a:pt x="44530" y="27691"/>
                    <a:pt x="44584" y="26140"/>
                  </a:cubicBezTo>
                  <a:cubicBezTo>
                    <a:pt x="44584" y="24590"/>
                    <a:pt x="44905" y="23093"/>
                    <a:pt x="45493" y="21650"/>
                  </a:cubicBezTo>
                  <a:cubicBezTo>
                    <a:pt x="45653" y="21169"/>
                    <a:pt x="45920" y="20688"/>
                    <a:pt x="46134" y="20260"/>
                  </a:cubicBezTo>
                  <a:close/>
                  <a:moveTo>
                    <a:pt x="71045" y="26034"/>
                  </a:moveTo>
                  <a:lnTo>
                    <a:pt x="72274" y="26301"/>
                  </a:lnTo>
                  <a:lnTo>
                    <a:pt x="72167" y="26835"/>
                  </a:lnTo>
                  <a:lnTo>
                    <a:pt x="72060" y="28172"/>
                  </a:lnTo>
                  <a:cubicBezTo>
                    <a:pt x="72060" y="29936"/>
                    <a:pt x="72435" y="31700"/>
                    <a:pt x="73183" y="33304"/>
                  </a:cubicBezTo>
                  <a:lnTo>
                    <a:pt x="73130" y="33304"/>
                  </a:lnTo>
                  <a:cubicBezTo>
                    <a:pt x="73343" y="33838"/>
                    <a:pt x="73664" y="34373"/>
                    <a:pt x="73985" y="34854"/>
                  </a:cubicBezTo>
                  <a:lnTo>
                    <a:pt x="72542" y="34747"/>
                  </a:lnTo>
                  <a:cubicBezTo>
                    <a:pt x="71472" y="32929"/>
                    <a:pt x="70884" y="30952"/>
                    <a:pt x="70831" y="28867"/>
                  </a:cubicBezTo>
                  <a:cubicBezTo>
                    <a:pt x="70778" y="27905"/>
                    <a:pt x="70884" y="26942"/>
                    <a:pt x="71045" y="26034"/>
                  </a:cubicBezTo>
                  <a:close/>
                  <a:moveTo>
                    <a:pt x="59552" y="23200"/>
                  </a:moveTo>
                  <a:cubicBezTo>
                    <a:pt x="63026" y="24109"/>
                    <a:pt x="66661" y="25018"/>
                    <a:pt x="69601" y="25659"/>
                  </a:cubicBezTo>
                  <a:cubicBezTo>
                    <a:pt x="69388" y="26728"/>
                    <a:pt x="69281" y="27798"/>
                    <a:pt x="69334" y="28920"/>
                  </a:cubicBezTo>
                  <a:lnTo>
                    <a:pt x="69281" y="28920"/>
                  </a:lnTo>
                  <a:cubicBezTo>
                    <a:pt x="69388" y="30845"/>
                    <a:pt x="69869" y="32823"/>
                    <a:pt x="70724" y="34587"/>
                  </a:cubicBezTo>
                  <a:lnTo>
                    <a:pt x="61262" y="33731"/>
                  </a:lnTo>
                  <a:lnTo>
                    <a:pt x="61636" y="35442"/>
                  </a:lnTo>
                  <a:cubicBezTo>
                    <a:pt x="60781" y="34266"/>
                    <a:pt x="60086" y="33036"/>
                    <a:pt x="59659" y="31700"/>
                  </a:cubicBezTo>
                  <a:cubicBezTo>
                    <a:pt x="59498" y="31326"/>
                    <a:pt x="59445" y="30898"/>
                    <a:pt x="59338" y="30524"/>
                  </a:cubicBezTo>
                  <a:lnTo>
                    <a:pt x="59071" y="29401"/>
                  </a:lnTo>
                  <a:cubicBezTo>
                    <a:pt x="59017" y="28974"/>
                    <a:pt x="58964" y="28599"/>
                    <a:pt x="58964" y="28225"/>
                  </a:cubicBezTo>
                  <a:cubicBezTo>
                    <a:pt x="58910" y="27798"/>
                    <a:pt x="58964" y="27423"/>
                    <a:pt x="58964" y="27049"/>
                  </a:cubicBezTo>
                  <a:cubicBezTo>
                    <a:pt x="58964" y="25713"/>
                    <a:pt x="59177" y="24430"/>
                    <a:pt x="59552" y="23200"/>
                  </a:cubicBezTo>
                  <a:close/>
                  <a:moveTo>
                    <a:pt x="89541" y="23040"/>
                  </a:moveTo>
                  <a:lnTo>
                    <a:pt x="89541" y="23040"/>
                  </a:lnTo>
                  <a:cubicBezTo>
                    <a:pt x="89327" y="23361"/>
                    <a:pt x="89113" y="23735"/>
                    <a:pt x="88953" y="24109"/>
                  </a:cubicBezTo>
                  <a:cubicBezTo>
                    <a:pt x="88792" y="24537"/>
                    <a:pt x="88579" y="24911"/>
                    <a:pt x="88418" y="25339"/>
                  </a:cubicBezTo>
                  <a:lnTo>
                    <a:pt x="88044" y="26675"/>
                  </a:lnTo>
                  <a:cubicBezTo>
                    <a:pt x="87937" y="27103"/>
                    <a:pt x="87884" y="27530"/>
                    <a:pt x="87777" y="28011"/>
                  </a:cubicBezTo>
                  <a:cubicBezTo>
                    <a:pt x="87723" y="28439"/>
                    <a:pt x="87723" y="28920"/>
                    <a:pt x="87723" y="29348"/>
                  </a:cubicBezTo>
                  <a:cubicBezTo>
                    <a:pt x="87670" y="31112"/>
                    <a:pt x="88044" y="32929"/>
                    <a:pt x="88739" y="34587"/>
                  </a:cubicBezTo>
                  <a:lnTo>
                    <a:pt x="88739" y="34640"/>
                  </a:lnTo>
                  <a:cubicBezTo>
                    <a:pt x="89006" y="35175"/>
                    <a:pt x="89273" y="35763"/>
                    <a:pt x="89648" y="36244"/>
                  </a:cubicBezTo>
                  <a:lnTo>
                    <a:pt x="88204" y="36137"/>
                  </a:lnTo>
                  <a:cubicBezTo>
                    <a:pt x="87135" y="34266"/>
                    <a:pt x="86547" y="32234"/>
                    <a:pt x="86440" y="30096"/>
                  </a:cubicBezTo>
                  <a:cubicBezTo>
                    <a:pt x="86387" y="27798"/>
                    <a:pt x="86921" y="25499"/>
                    <a:pt x="88044" y="23468"/>
                  </a:cubicBezTo>
                  <a:lnTo>
                    <a:pt x="89541" y="23040"/>
                  </a:lnTo>
                  <a:close/>
                  <a:moveTo>
                    <a:pt x="86066" y="24056"/>
                  </a:moveTo>
                  <a:cubicBezTo>
                    <a:pt x="85264" y="25980"/>
                    <a:pt x="84890" y="28011"/>
                    <a:pt x="84944" y="30096"/>
                  </a:cubicBezTo>
                  <a:cubicBezTo>
                    <a:pt x="85050" y="32128"/>
                    <a:pt x="85532" y="34105"/>
                    <a:pt x="86387" y="35923"/>
                  </a:cubicBezTo>
                  <a:lnTo>
                    <a:pt x="75482" y="34961"/>
                  </a:lnTo>
                  <a:lnTo>
                    <a:pt x="75749" y="36511"/>
                  </a:lnTo>
                  <a:cubicBezTo>
                    <a:pt x="75001" y="35388"/>
                    <a:pt x="74413" y="34212"/>
                    <a:pt x="73985" y="32929"/>
                  </a:cubicBezTo>
                  <a:lnTo>
                    <a:pt x="73664" y="31753"/>
                  </a:lnTo>
                  <a:lnTo>
                    <a:pt x="73397" y="30577"/>
                  </a:lnTo>
                  <a:cubicBezTo>
                    <a:pt x="73397" y="30150"/>
                    <a:pt x="73290" y="29775"/>
                    <a:pt x="73290" y="29348"/>
                  </a:cubicBezTo>
                  <a:cubicBezTo>
                    <a:pt x="73237" y="28974"/>
                    <a:pt x="73290" y="28546"/>
                    <a:pt x="73290" y="28172"/>
                  </a:cubicBezTo>
                  <a:cubicBezTo>
                    <a:pt x="73290" y="27584"/>
                    <a:pt x="73343" y="27049"/>
                    <a:pt x="73397" y="26461"/>
                  </a:cubicBezTo>
                  <a:cubicBezTo>
                    <a:pt x="73825" y="26622"/>
                    <a:pt x="74252" y="26675"/>
                    <a:pt x="74626" y="26728"/>
                  </a:cubicBezTo>
                  <a:cubicBezTo>
                    <a:pt x="74922" y="26769"/>
                    <a:pt x="75229" y="26788"/>
                    <a:pt x="75550" y="26788"/>
                  </a:cubicBezTo>
                  <a:cubicBezTo>
                    <a:pt x="78188" y="26788"/>
                    <a:pt x="81681" y="25486"/>
                    <a:pt x="86066" y="24056"/>
                  </a:cubicBezTo>
                  <a:close/>
                  <a:moveTo>
                    <a:pt x="24751" y="33517"/>
                  </a:moveTo>
                  <a:cubicBezTo>
                    <a:pt x="25072" y="33624"/>
                    <a:pt x="25339" y="33785"/>
                    <a:pt x="25660" y="33892"/>
                  </a:cubicBezTo>
                  <a:lnTo>
                    <a:pt x="23148" y="34052"/>
                  </a:lnTo>
                  <a:lnTo>
                    <a:pt x="29723" y="34480"/>
                  </a:lnTo>
                  <a:cubicBezTo>
                    <a:pt x="34267" y="34961"/>
                    <a:pt x="43408" y="35763"/>
                    <a:pt x="53778" y="36671"/>
                  </a:cubicBezTo>
                  <a:lnTo>
                    <a:pt x="17321" y="33999"/>
                  </a:lnTo>
                  <a:lnTo>
                    <a:pt x="24751" y="33517"/>
                  </a:lnTo>
                  <a:close/>
                  <a:moveTo>
                    <a:pt x="139897" y="35282"/>
                  </a:moveTo>
                  <a:lnTo>
                    <a:pt x="134284" y="36083"/>
                  </a:lnTo>
                  <a:lnTo>
                    <a:pt x="128724" y="36832"/>
                  </a:lnTo>
                  <a:lnTo>
                    <a:pt x="127869" y="36939"/>
                  </a:lnTo>
                  <a:lnTo>
                    <a:pt x="131558" y="36190"/>
                  </a:lnTo>
                  <a:lnTo>
                    <a:pt x="134284" y="35870"/>
                  </a:lnTo>
                  <a:lnTo>
                    <a:pt x="139897" y="35282"/>
                  </a:lnTo>
                  <a:close/>
                  <a:moveTo>
                    <a:pt x="99537" y="21116"/>
                  </a:moveTo>
                  <a:lnTo>
                    <a:pt x="103653" y="21329"/>
                  </a:lnTo>
                  <a:cubicBezTo>
                    <a:pt x="99911" y="25713"/>
                    <a:pt x="98254" y="29775"/>
                    <a:pt x="98842" y="33517"/>
                  </a:cubicBezTo>
                  <a:lnTo>
                    <a:pt x="98842" y="33571"/>
                  </a:lnTo>
                  <a:cubicBezTo>
                    <a:pt x="99056" y="34854"/>
                    <a:pt x="99537" y="36083"/>
                    <a:pt x="100232" y="37206"/>
                  </a:cubicBezTo>
                  <a:lnTo>
                    <a:pt x="90984" y="36404"/>
                  </a:lnTo>
                  <a:lnTo>
                    <a:pt x="90984" y="36404"/>
                  </a:lnTo>
                  <a:lnTo>
                    <a:pt x="91358" y="37954"/>
                  </a:lnTo>
                  <a:cubicBezTo>
                    <a:pt x="90610" y="36832"/>
                    <a:pt x="90022" y="35602"/>
                    <a:pt x="89594" y="34319"/>
                  </a:cubicBezTo>
                  <a:lnTo>
                    <a:pt x="89273" y="33090"/>
                  </a:lnTo>
                  <a:cubicBezTo>
                    <a:pt x="89167" y="32662"/>
                    <a:pt x="89113" y="32234"/>
                    <a:pt x="89060" y="31860"/>
                  </a:cubicBezTo>
                  <a:cubicBezTo>
                    <a:pt x="88953" y="31433"/>
                    <a:pt x="88953" y="31005"/>
                    <a:pt x="88899" y="30631"/>
                  </a:cubicBezTo>
                  <a:cubicBezTo>
                    <a:pt x="88846" y="30203"/>
                    <a:pt x="88899" y="29775"/>
                    <a:pt x="88899" y="29348"/>
                  </a:cubicBezTo>
                  <a:cubicBezTo>
                    <a:pt x="88899" y="27691"/>
                    <a:pt x="89220" y="26034"/>
                    <a:pt x="89808" y="24483"/>
                  </a:cubicBezTo>
                  <a:cubicBezTo>
                    <a:pt x="90022" y="23895"/>
                    <a:pt x="90289" y="23307"/>
                    <a:pt x="90610" y="22719"/>
                  </a:cubicBezTo>
                  <a:cubicBezTo>
                    <a:pt x="92160" y="22292"/>
                    <a:pt x="93817" y="21917"/>
                    <a:pt x="95528" y="21597"/>
                  </a:cubicBezTo>
                  <a:lnTo>
                    <a:pt x="99537" y="21116"/>
                  </a:lnTo>
                  <a:close/>
                  <a:moveTo>
                    <a:pt x="147060" y="18282"/>
                  </a:moveTo>
                  <a:lnTo>
                    <a:pt x="147060" y="18282"/>
                  </a:lnTo>
                  <a:cubicBezTo>
                    <a:pt x="147007" y="18443"/>
                    <a:pt x="147007" y="18603"/>
                    <a:pt x="146953" y="18710"/>
                  </a:cubicBezTo>
                  <a:lnTo>
                    <a:pt x="105257" y="23842"/>
                  </a:lnTo>
                  <a:lnTo>
                    <a:pt x="146739" y="19565"/>
                  </a:lnTo>
                  <a:lnTo>
                    <a:pt x="146739" y="19565"/>
                  </a:lnTo>
                  <a:cubicBezTo>
                    <a:pt x="146686" y="19833"/>
                    <a:pt x="146632" y="20100"/>
                    <a:pt x="146526" y="20421"/>
                  </a:cubicBezTo>
                  <a:lnTo>
                    <a:pt x="134765" y="22292"/>
                  </a:lnTo>
                  <a:lnTo>
                    <a:pt x="146419" y="21169"/>
                  </a:lnTo>
                  <a:lnTo>
                    <a:pt x="146419" y="21169"/>
                  </a:lnTo>
                  <a:cubicBezTo>
                    <a:pt x="146365" y="21436"/>
                    <a:pt x="146365" y="21757"/>
                    <a:pt x="146312" y="22024"/>
                  </a:cubicBezTo>
                  <a:lnTo>
                    <a:pt x="123112" y="25445"/>
                  </a:lnTo>
                  <a:lnTo>
                    <a:pt x="123112" y="25445"/>
                  </a:lnTo>
                  <a:lnTo>
                    <a:pt x="146312" y="22826"/>
                  </a:lnTo>
                  <a:lnTo>
                    <a:pt x="146312" y="22826"/>
                  </a:lnTo>
                  <a:cubicBezTo>
                    <a:pt x="146205" y="24483"/>
                    <a:pt x="146419" y="26140"/>
                    <a:pt x="146846" y="27691"/>
                  </a:cubicBezTo>
                  <a:lnTo>
                    <a:pt x="104669" y="35068"/>
                  </a:lnTo>
                  <a:lnTo>
                    <a:pt x="147060" y="28493"/>
                  </a:lnTo>
                  <a:cubicBezTo>
                    <a:pt x="147167" y="28760"/>
                    <a:pt x="147274" y="29081"/>
                    <a:pt x="147381" y="29401"/>
                  </a:cubicBezTo>
                  <a:lnTo>
                    <a:pt x="147434" y="29401"/>
                  </a:lnTo>
                  <a:lnTo>
                    <a:pt x="147541" y="29669"/>
                  </a:lnTo>
                  <a:cubicBezTo>
                    <a:pt x="143853" y="30524"/>
                    <a:pt x="123913" y="35121"/>
                    <a:pt x="102745" y="38435"/>
                  </a:cubicBezTo>
                  <a:lnTo>
                    <a:pt x="102477" y="38222"/>
                  </a:lnTo>
                  <a:lnTo>
                    <a:pt x="144548" y="30043"/>
                  </a:lnTo>
                  <a:lnTo>
                    <a:pt x="144548" y="30043"/>
                  </a:lnTo>
                  <a:lnTo>
                    <a:pt x="101889" y="37527"/>
                  </a:lnTo>
                  <a:cubicBezTo>
                    <a:pt x="100927" y="36351"/>
                    <a:pt x="100232" y="34907"/>
                    <a:pt x="99965" y="33411"/>
                  </a:cubicBezTo>
                  <a:lnTo>
                    <a:pt x="123058" y="29775"/>
                  </a:lnTo>
                  <a:lnTo>
                    <a:pt x="99911" y="32662"/>
                  </a:lnTo>
                  <a:cubicBezTo>
                    <a:pt x="99858" y="32234"/>
                    <a:pt x="99858" y="31860"/>
                    <a:pt x="99911" y="31433"/>
                  </a:cubicBezTo>
                  <a:lnTo>
                    <a:pt x="144601" y="24964"/>
                  </a:lnTo>
                  <a:lnTo>
                    <a:pt x="99965" y="30684"/>
                  </a:lnTo>
                  <a:cubicBezTo>
                    <a:pt x="100339" y="28279"/>
                    <a:pt x="101569" y="25713"/>
                    <a:pt x="103760" y="22986"/>
                  </a:cubicBezTo>
                  <a:lnTo>
                    <a:pt x="147060" y="18282"/>
                  </a:lnTo>
                  <a:close/>
                  <a:moveTo>
                    <a:pt x="148878" y="29348"/>
                  </a:moveTo>
                  <a:cubicBezTo>
                    <a:pt x="150161" y="29348"/>
                    <a:pt x="151711" y="29508"/>
                    <a:pt x="151283" y="30524"/>
                  </a:cubicBezTo>
                  <a:cubicBezTo>
                    <a:pt x="151283" y="30524"/>
                    <a:pt x="125196" y="36992"/>
                    <a:pt x="104509" y="39879"/>
                  </a:cubicBezTo>
                  <a:cubicBezTo>
                    <a:pt x="104402" y="39772"/>
                    <a:pt x="104188" y="39665"/>
                    <a:pt x="103921" y="39451"/>
                  </a:cubicBezTo>
                  <a:cubicBezTo>
                    <a:pt x="126960" y="35709"/>
                    <a:pt x="148183" y="30684"/>
                    <a:pt x="148396" y="30631"/>
                  </a:cubicBezTo>
                  <a:lnTo>
                    <a:pt x="148396" y="30684"/>
                  </a:lnTo>
                  <a:cubicBezTo>
                    <a:pt x="148717" y="30577"/>
                    <a:pt x="148931" y="30257"/>
                    <a:pt x="148824" y="29936"/>
                  </a:cubicBezTo>
                  <a:lnTo>
                    <a:pt x="148664" y="29348"/>
                  </a:lnTo>
                  <a:close/>
                  <a:moveTo>
                    <a:pt x="21437" y="35656"/>
                  </a:moveTo>
                  <a:lnTo>
                    <a:pt x="22773" y="35763"/>
                  </a:lnTo>
                  <a:cubicBezTo>
                    <a:pt x="21704" y="36832"/>
                    <a:pt x="20849" y="38061"/>
                    <a:pt x="20261" y="39451"/>
                  </a:cubicBezTo>
                  <a:cubicBezTo>
                    <a:pt x="19459" y="41215"/>
                    <a:pt x="19085" y="43086"/>
                    <a:pt x="19085" y="45011"/>
                  </a:cubicBezTo>
                  <a:cubicBezTo>
                    <a:pt x="19138" y="46935"/>
                    <a:pt x="19513" y="48806"/>
                    <a:pt x="20261" y="50570"/>
                  </a:cubicBezTo>
                  <a:cubicBezTo>
                    <a:pt x="20528" y="51212"/>
                    <a:pt x="20849" y="51907"/>
                    <a:pt x="21277" y="52495"/>
                  </a:cubicBezTo>
                  <a:lnTo>
                    <a:pt x="19833" y="52334"/>
                  </a:lnTo>
                  <a:cubicBezTo>
                    <a:pt x="17481" y="48271"/>
                    <a:pt x="16466" y="41269"/>
                    <a:pt x="21437" y="35656"/>
                  </a:cubicBezTo>
                  <a:close/>
                  <a:moveTo>
                    <a:pt x="141714" y="51746"/>
                  </a:moveTo>
                  <a:lnTo>
                    <a:pt x="146739" y="52120"/>
                  </a:lnTo>
                  <a:lnTo>
                    <a:pt x="141608" y="52762"/>
                  </a:lnTo>
                  <a:cubicBezTo>
                    <a:pt x="141714" y="52441"/>
                    <a:pt x="141768" y="52120"/>
                    <a:pt x="141714" y="51746"/>
                  </a:cubicBezTo>
                  <a:close/>
                  <a:moveTo>
                    <a:pt x="11494" y="34961"/>
                  </a:moveTo>
                  <a:lnTo>
                    <a:pt x="19566" y="35549"/>
                  </a:lnTo>
                  <a:cubicBezTo>
                    <a:pt x="15931" y="40306"/>
                    <a:pt x="15290" y="46721"/>
                    <a:pt x="17962" y="52120"/>
                  </a:cubicBezTo>
                  <a:lnTo>
                    <a:pt x="10639" y="51319"/>
                  </a:lnTo>
                  <a:lnTo>
                    <a:pt x="11654" y="53083"/>
                  </a:lnTo>
                  <a:cubicBezTo>
                    <a:pt x="9409" y="51105"/>
                    <a:pt x="8340" y="47577"/>
                    <a:pt x="8340" y="44048"/>
                  </a:cubicBezTo>
                  <a:cubicBezTo>
                    <a:pt x="8340" y="40360"/>
                    <a:pt x="9463" y="36671"/>
                    <a:pt x="11494" y="34961"/>
                  </a:cubicBezTo>
                  <a:close/>
                  <a:moveTo>
                    <a:pt x="33411" y="36511"/>
                  </a:moveTo>
                  <a:lnTo>
                    <a:pt x="34748" y="36618"/>
                  </a:lnTo>
                  <a:cubicBezTo>
                    <a:pt x="33679" y="37794"/>
                    <a:pt x="32770" y="39130"/>
                    <a:pt x="32182" y="40627"/>
                  </a:cubicBezTo>
                  <a:cubicBezTo>
                    <a:pt x="31433" y="42445"/>
                    <a:pt x="31006" y="44369"/>
                    <a:pt x="31059" y="46347"/>
                  </a:cubicBezTo>
                  <a:cubicBezTo>
                    <a:pt x="31059" y="48325"/>
                    <a:pt x="31433" y="50249"/>
                    <a:pt x="32182" y="52120"/>
                  </a:cubicBezTo>
                  <a:cubicBezTo>
                    <a:pt x="32396" y="52708"/>
                    <a:pt x="32716" y="53243"/>
                    <a:pt x="32984" y="53831"/>
                  </a:cubicBezTo>
                  <a:lnTo>
                    <a:pt x="31540" y="53671"/>
                  </a:lnTo>
                  <a:cubicBezTo>
                    <a:pt x="29349" y="49341"/>
                    <a:pt x="28547" y="42231"/>
                    <a:pt x="33411" y="36511"/>
                  </a:cubicBezTo>
                  <a:close/>
                  <a:moveTo>
                    <a:pt x="23094" y="35763"/>
                  </a:moveTo>
                  <a:lnTo>
                    <a:pt x="31540" y="36351"/>
                  </a:lnTo>
                  <a:cubicBezTo>
                    <a:pt x="27905" y="41322"/>
                    <a:pt x="27210" y="47844"/>
                    <a:pt x="29723" y="53457"/>
                  </a:cubicBezTo>
                  <a:lnTo>
                    <a:pt x="22934" y="52708"/>
                  </a:lnTo>
                  <a:lnTo>
                    <a:pt x="23255" y="54579"/>
                  </a:lnTo>
                  <a:cubicBezTo>
                    <a:pt x="22399" y="53243"/>
                    <a:pt x="21651" y="51746"/>
                    <a:pt x="21223" y="50196"/>
                  </a:cubicBezTo>
                  <a:lnTo>
                    <a:pt x="21170" y="50196"/>
                  </a:lnTo>
                  <a:lnTo>
                    <a:pt x="20849" y="48913"/>
                  </a:lnTo>
                  <a:lnTo>
                    <a:pt x="20582" y="47630"/>
                  </a:lnTo>
                  <a:lnTo>
                    <a:pt x="20421" y="46294"/>
                  </a:lnTo>
                  <a:lnTo>
                    <a:pt x="20368" y="44957"/>
                  </a:lnTo>
                  <a:cubicBezTo>
                    <a:pt x="20368" y="43193"/>
                    <a:pt x="20635" y="41429"/>
                    <a:pt x="21170" y="39772"/>
                  </a:cubicBezTo>
                  <a:cubicBezTo>
                    <a:pt x="21651" y="38382"/>
                    <a:pt x="22292" y="36992"/>
                    <a:pt x="23094" y="35763"/>
                  </a:cubicBezTo>
                  <a:close/>
                  <a:moveTo>
                    <a:pt x="47791" y="37527"/>
                  </a:moveTo>
                  <a:lnTo>
                    <a:pt x="49128" y="37634"/>
                  </a:lnTo>
                  <a:cubicBezTo>
                    <a:pt x="48112" y="38863"/>
                    <a:pt x="47257" y="40200"/>
                    <a:pt x="46669" y="41643"/>
                  </a:cubicBezTo>
                  <a:lnTo>
                    <a:pt x="46722" y="41643"/>
                  </a:lnTo>
                  <a:cubicBezTo>
                    <a:pt x="45920" y="43514"/>
                    <a:pt x="45546" y="45545"/>
                    <a:pt x="45546" y="47523"/>
                  </a:cubicBezTo>
                  <a:cubicBezTo>
                    <a:pt x="45599" y="49554"/>
                    <a:pt x="45974" y="51586"/>
                    <a:pt x="46669" y="53457"/>
                  </a:cubicBezTo>
                  <a:cubicBezTo>
                    <a:pt x="46989" y="54152"/>
                    <a:pt x="47310" y="54793"/>
                    <a:pt x="47684" y="55435"/>
                  </a:cubicBezTo>
                  <a:lnTo>
                    <a:pt x="46187" y="55274"/>
                  </a:lnTo>
                  <a:cubicBezTo>
                    <a:pt x="43942" y="50891"/>
                    <a:pt x="43034" y="43514"/>
                    <a:pt x="47791" y="37527"/>
                  </a:cubicBezTo>
                  <a:close/>
                  <a:moveTo>
                    <a:pt x="35068" y="36725"/>
                  </a:moveTo>
                  <a:lnTo>
                    <a:pt x="45974" y="37527"/>
                  </a:lnTo>
                  <a:cubicBezTo>
                    <a:pt x="42392" y="42712"/>
                    <a:pt x="41804" y="49394"/>
                    <a:pt x="44370" y="55114"/>
                  </a:cubicBezTo>
                  <a:lnTo>
                    <a:pt x="34908" y="54045"/>
                  </a:lnTo>
                  <a:lnTo>
                    <a:pt x="35229" y="56343"/>
                  </a:lnTo>
                  <a:cubicBezTo>
                    <a:pt x="34320" y="54954"/>
                    <a:pt x="33572" y="53403"/>
                    <a:pt x="33144" y="51746"/>
                  </a:cubicBezTo>
                  <a:lnTo>
                    <a:pt x="32770" y="50410"/>
                  </a:lnTo>
                  <a:lnTo>
                    <a:pt x="32556" y="49073"/>
                  </a:lnTo>
                  <a:lnTo>
                    <a:pt x="32396" y="47737"/>
                  </a:lnTo>
                  <a:lnTo>
                    <a:pt x="32342" y="46400"/>
                  </a:lnTo>
                  <a:cubicBezTo>
                    <a:pt x="32289" y="44583"/>
                    <a:pt x="32556" y="42765"/>
                    <a:pt x="33144" y="41001"/>
                  </a:cubicBezTo>
                  <a:cubicBezTo>
                    <a:pt x="33625" y="39505"/>
                    <a:pt x="34267" y="38115"/>
                    <a:pt x="35068" y="36725"/>
                  </a:cubicBezTo>
                  <a:close/>
                  <a:moveTo>
                    <a:pt x="62438" y="38649"/>
                  </a:moveTo>
                  <a:lnTo>
                    <a:pt x="63828" y="38756"/>
                  </a:lnTo>
                  <a:cubicBezTo>
                    <a:pt x="62706" y="39986"/>
                    <a:pt x="61850" y="41429"/>
                    <a:pt x="61262" y="42979"/>
                  </a:cubicBezTo>
                  <a:cubicBezTo>
                    <a:pt x="60460" y="44904"/>
                    <a:pt x="60086" y="46935"/>
                    <a:pt x="60086" y="49020"/>
                  </a:cubicBezTo>
                  <a:cubicBezTo>
                    <a:pt x="60140" y="51105"/>
                    <a:pt x="60514" y="53136"/>
                    <a:pt x="61209" y="55060"/>
                  </a:cubicBezTo>
                  <a:cubicBezTo>
                    <a:pt x="61476" y="55755"/>
                    <a:pt x="61797" y="56397"/>
                    <a:pt x="62171" y="57092"/>
                  </a:cubicBezTo>
                  <a:lnTo>
                    <a:pt x="60728" y="56931"/>
                  </a:lnTo>
                  <a:cubicBezTo>
                    <a:pt x="58482" y="52388"/>
                    <a:pt x="57574" y="44797"/>
                    <a:pt x="62385" y="38649"/>
                  </a:cubicBezTo>
                  <a:close/>
                  <a:moveTo>
                    <a:pt x="49502" y="37687"/>
                  </a:moveTo>
                  <a:lnTo>
                    <a:pt x="60621" y="38489"/>
                  </a:lnTo>
                  <a:cubicBezTo>
                    <a:pt x="56398" y="44530"/>
                    <a:pt x="56718" y="51746"/>
                    <a:pt x="58857" y="56771"/>
                  </a:cubicBezTo>
                  <a:lnTo>
                    <a:pt x="49234" y="55648"/>
                  </a:lnTo>
                  <a:lnTo>
                    <a:pt x="49662" y="57733"/>
                  </a:lnTo>
                  <a:cubicBezTo>
                    <a:pt x="48753" y="56290"/>
                    <a:pt x="48112" y="54740"/>
                    <a:pt x="47631" y="53136"/>
                  </a:cubicBezTo>
                  <a:lnTo>
                    <a:pt x="47310" y="51746"/>
                  </a:lnTo>
                  <a:lnTo>
                    <a:pt x="47043" y="50356"/>
                  </a:lnTo>
                  <a:lnTo>
                    <a:pt x="46882" y="48966"/>
                  </a:lnTo>
                  <a:lnTo>
                    <a:pt x="46829" y="47523"/>
                  </a:lnTo>
                  <a:cubicBezTo>
                    <a:pt x="46829" y="45652"/>
                    <a:pt x="47096" y="43781"/>
                    <a:pt x="47631" y="41964"/>
                  </a:cubicBezTo>
                  <a:cubicBezTo>
                    <a:pt x="48112" y="40467"/>
                    <a:pt x="48753" y="39023"/>
                    <a:pt x="49502" y="37687"/>
                  </a:cubicBezTo>
                  <a:close/>
                  <a:moveTo>
                    <a:pt x="78261" y="39772"/>
                  </a:moveTo>
                  <a:lnTo>
                    <a:pt x="78261" y="39825"/>
                  </a:lnTo>
                  <a:lnTo>
                    <a:pt x="79705" y="39932"/>
                  </a:lnTo>
                  <a:cubicBezTo>
                    <a:pt x="78582" y="41269"/>
                    <a:pt x="77673" y="42765"/>
                    <a:pt x="77085" y="44369"/>
                  </a:cubicBezTo>
                  <a:cubicBezTo>
                    <a:pt x="76337" y="46347"/>
                    <a:pt x="75909" y="48485"/>
                    <a:pt x="75909" y="50570"/>
                  </a:cubicBezTo>
                  <a:cubicBezTo>
                    <a:pt x="75963" y="52708"/>
                    <a:pt x="76337" y="54793"/>
                    <a:pt x="77032" y="56825"/>
                  </a:cubicBezTo>
                  <a:cubicBezTo>
                    <a:pt x="77299" y="57519"/>
                    <a:pt x="77620" y="58268"/>
                    <a:pt x="77994" y="58909"/>
                  </a:cubicBezTo>
                  <a:lnTo>
                    <a:pt x="76551" y="58749"/>
                  </a:lnTo>
                  <a:cubicBezTo>
                    <a:pt x="74359" y="54152"/>
                    <a:pt x="73290" y="46400"/>
                    <a:pt x="78261" y="39772"/>
                  </a:cubicBezTo>
                  <a:close/>
                  <a:moveTo>
                    <a:pt x="64095" y="38756"/>
                  </a:moveTo>
                  <a:lnTo>
                    <a:pt x="76497" y="39665"/>
                  </a:lnTo>
                  <a:cubicBezTo>
                    <a:pt x="72328" y="45866"/>
                    <a:pt x="72648" y="53403"/>
                    <a:pt x="74787" y="58535"/>
                  </a:cubicBezTo>
                  <a:lnTo>
                    <a:pt x="63668" y="57306"/>
                  </a:lnTo>
                  <a:lnTo>
                    <a:pt x="63935" y="59123"/>
                  </a:lnTo>
                  <a:cubicBezTo>
                    <a:pt x="63187" y="57787"/>
                    <a:pt x="62545" y="56290"/>
                    <a:pt x="62118" y="54740"/>
                  </a:cubicBezTo>
                  <a:lnTo>
                    <a:pt x="61797" y="53350"/>
                  </a:lnTo>
                  <a:cubicBezTo>
                    <a:pt x="61743" y="52869"/>
                    <a:pt x="61636" y="52388"/>
                    <a:pt x="61583" y="51907"/>
                  </a:cubicBezTo>
                  <a:lnTo>
                    <a:pt x="61423" y="50463"/>
                  </a:lnTo>
                  <a:lnTo>
                    <a:pt x="61369" y="49020"/>
                  </a:lnTo>
                  <a:cubicBezTo>
                    <a:pt x="61316" y="47095"/>
                    <a:pt x="61583" y="45171"/>
                    <a:pt x="62171" y="43300"/>
                  </a:cubicBezTo>
                  <a:cubicBezTo>
                    <a:pt x="62652" y="41750"/>
                    <a:pt x="63294" y="40200"/>
                    <a:pt x="64095" y="38756"/>
                  </a:cubicBezTo>
                  <a:close/>
                  <a:moveTo>
                    <a:pt x="79919" y="39932"/>
                  </a:moveTo>
                  <a:lnTo>
                    <a:pt x="92053" y="40788"/>
                  </a:lnTo>
                  <a:cubicBezTo>
                    <a:pt x="88097" y="46240"/>
                    <a:pt x="86547" y="51319"/>
                    <a:pt x="87296" y="55969"/>
                  </a:cubicBezTo>
                  <a:cubicBezTo>
                    <a:pt x="87509" y="57413"/>
                    <a:pt x="87991" y="58856"/>
                    <a:pt x="88685" y="60139"/>
                  </a:cubicBezTo>
                  <a:lnTo>
                    <a:pt x="79437" y="59070"/>
                  </a:lnTo>
                  <a:lnTo>
                    <a:pt x="79758" y="60994"/>
                  </a:lnTo>
                  <a:cubicBezTo>
                    <a:pt x="79010" y="59551"/>
                    <a:pt x="78368" y="58054"/>
                    <a:pt x="77994" y="56504"/>
                  </a:cubicBezTo>
                  <a:lnTo>
                    <a:pt x="77620" y="55007"/>
                  </a:lnTo>
                  <a:cubicBezTo>
                    <a:pt x="77566" y="54526"/>
                    <a:pt x="77460" y="54045"/>
                    <a:pt x="77406" y="53564"/>
                  </a:cubicBezTo>
                  <a:lnTo>
                    <a:pt x="77246" y="52067"/>
                  </a:lnTo>
                  <a:lnTo>
                    <a:pt x="77192" y="50570"/>
                  </a:lnTo>
                  <a:cubicBezTo>
                    <a:pt x="77192" y="48592"/>
                    <a:pt x="77460" y="46614"/>
                    <a:pt x="77994" y="44690"/>
                  </a:cubicBezTo>
                  <a:cubicBezTo>
                    <a:pt x="78475" y="43033"/>
                    <a:pt x="79117" y="41429"/>
                    <a:pt x="79919" y="39932"/>
                  </a:cubicBezTo>
                  <a:close/>
                  <a:moveTo>
                    <a:pt x="26195" y="57359"/>
                  </a:moveTo>
                  <a:cubicBezTo>
                    <a:pt x="35015" y="58375"/>
                    <a:pt x="47417" y="59765"/>
                    <a:pt x="59124" y="61101"/>
                  </a:cubicBezTo>
                  <a:lnTo>
                    <a:pt x="56291" y="61422"/>
                  </a:lnTo>
                  <a:lnTo>
                    <a:pt x="22987" y="57680"/>
                  </a:lnTo>
                  <a:lnTo>
                    <a:pt x="26195" y="57359"/>
                  </a:lnTo>
                  <a:close/>
                  <a:moveTo>
                    <a:pt x="135460" y="41269"/>
                  </a:moveTo>
                  <a:cubicBezTo>
                    <a:pt x="135460" y="41536"/>
                    <a:pt x="135407" y="41803"/>
                    <a:pt x="135353" y="42071"/>
                  </a:cubicBezTo>
                  <a:lnTo>
                    <a:pt x="111886" y="46026"/>
                  </a:lnTo>
                  <a:lnTo>
                    <a:pt x="111886" y="46026"/>
                  </a:lnTo>
                  <a:lnTo>
                    <a:pt x="135353" y="42926"/>
                  </a:lnTo>
                  <a:lnTo>
                    <a:pt x="135353" y="42926"/>
                  </a:lnTo>
                  <a:cubicBezTo>
                    <a:pt x="135246" y="45011"/>
                    <a:pt x="135460" y="47042"/>
                    <a:pt x="135941" y="49020"/>
                  </a:cubicBezTo>
                  <a:lnTo>
                    <a:pt x="93283" y="57573"/>
                  </a:lnTo>
                  <a:lnTo>
                    <a:pt x="136048" y="49822"/>
                  </a:lnTo>
                  <a:cubicBezTo>
                    <a:pt x="136155" y="50142"/>
                    <a:pt x="136262" y="50463"/>
                    <a:pt x="136422" y="50837"/>
                  </a:cubicBezTo>
                  <a:lnTo>
                    <a:pt x="136583" y="51372"/>
                  </a:lnTo>
                  <a:cubicBezTo>
                    <a:pt x="132841" y="52388"/>
                    <a:pt x="112794" y="57787"/>
                    <a:pt x="91412" y="61743"/>
                  </a:cubicBezTo>
                  <a:lnTo>
                    <a:pt x="91091" y="61368"/>
                  </a:lnTo>
                  <a:lnTo>
                    <a:pt x="133536" y="51746"/>
                  </a:lnTo>
                  <a:lnTo>
                    <a:pt x="133536" y="51746"/>
                  </a:lnTo>
                  <a:lnTo>
                    <a:pt x="90556" y="60620"/>
                  </a:lnTo>
                  <a:cubicBezTo>
                    <a:pt x="89541" y="59177"/>
                    <a:pt x="88846" y="57466"/>
                    <a:pt x="88579" y="55755"/>
                  </a:cubicBezTo>
                  <a:lnTo>
                    <a:pt x="88579" y="55488"/>
                  </a:lnTo>
                  <a:lnTo>
                    <a:pt x="111832" y="51319"/>
                  </a:lnTo>
                  <a:lnTo>
                    <a:pt x="111832" y="51319"/>
                  </a:lnTo>
                  <a:lnTo>
                    <a:pt x="88472" y="54686"/>
                  </a:lnTo>
                  <a:cubicBezTo>
                    <a:pt x="88418" y="54152"/>
                    <a:pt x="88418" y="53671"/>
                    <a:pt x="88472" y="53136"/>
                  </a:cubicBezTo>
                  <a:lnTo>
                    <a:pt x="133589" y="45599"/>
                  </a:lnTo>
                  <a:lnTo>
                    <a:pt x="133589" y="45599"/>
                  </a:lnTo>
                  <a:lnTo>
                    <a:pt x="88525" y="52281"/>
                  </a:lnTo>
                  <a:cubicBezTo>
                    <a:pt x="88846" y="49341"/>
                    <a:pt x="90075" y="46187"/>
                    <a:pt x="92214" y="42926"/>
                  </a:cubicBezTo>
                  <a:lnTo>
                    <a:pt x="95956" y="42445"/>
                  </a:lnTo>
                  <a:cubicBezTo>
                    <a:pt x="96864" y="42819"/>
                    <a:pt x="97773" y="43086"/>
                    <a:pt x="98735" y="43247"/>
                  </a:cubicBezTo>
                  <a:lnTo>
                    <a:pt x="93764" y="43941"/>
                  </a:lnTo>
                  <a:lnTo>
                    <a:pt x="99110" y="43300"/>
                  </a:lnTo>
                  <a:cubicBezTo>
                    <a:pt x="99537" y="43407"/>
                    <a:pt x="100072" y="43460"/>
                    <a:pt x="100606" y="43514"/>
                  </a:cubicBezTo>
                  <a:cubicBezTo>
                    <a:pt x="101562" y="43632"/>
                    <a:pt x="102842" y="43684"/>
                    <a:pt x="104350" y="43684"/>
                  </a:cubicBezTo>
                  <a:cubicBezTo>
                    <a:pt x="113719" y="43684"/>
                    <a:pt x="131868" y="41683"/>
                    <a:pt x="135460" y="41269"/>
                  </a:cubicBezTo>
                  <a:close/>
                  <a:moveTo>
                    <a:pt x="137866" y="50891"/>
                  </a:moveTo>
                  <a:cubicBezTo>
                    <a:pt x="139149" y="50891"/>
                    <a:pt x="140806" y="51105"/>
                    <a:pt x="140378" y="52334"/>
                  </a:cubicBezTo>
                  <a:cubicBezTo>
                    <a:pt x="140378" y="52334"/>
                    <a:pt x="114077" y="60085"/>
                    <a:pt x="93122" y="63400"/>
                  </a:cubicBezTo>
                  <a:cubicBezTo>
                    <a:pt x="92962" y="63293"/>
                    <a:pt x="92748" y="63132"/>
                    <a:pt x="92427" y="62865"/>
                  </a:cubicBezTo>
                  <a:cubicBezTo>
                    <a:pt x="115788" y="58535"/>
                    <a:pt x="137331" y="52495"/>
                    <a:pt x="137545" y="52441"/>
                  </a:cubicBezTo>
                  <a:cubicBezTo>
                    <a:pt x="137866" y="52334"/>
                    <a:pt x="138026" y="52013"/>
                    <a:pt x="137972" y="51693"/>
                  </a:cubicBezTo>
                  <a:lnTo>
                    <a:pt x="137759" y="50891"/>
                  </a:lnTo>
                  <a:close/>
                  <a:moveTo>
                    <a:pt x="18337" y="56450"/>
                  </a:moveTo>
                  <a:lnTo>
                    <a:pt x="21811" y="56825"/>
                  </a:lnTo>
                  <a:lnTo>
                    <a:pt x="13953" y="57626"/>
                  </a:lnTo>
                  <a:lnTo>
                    <a:pt x="56237" y="62598"/>
                  </a:lnTo>
                  <a:lnTo>
                    <a:pt x="63935" y="61636"/>
                  </a:lnTo>
                  <a:lnTo>
                    <a:pt x="70510" y="62384"/>
                  </a:lnTo>
                  <a:lnTo>
                    <a:pt x="56772" y="64255"/>
                  </a:lnTo>
                  <a:lnTo>
                    <a:pt x="7218" y="57573"/>
                  </a:lnTo>
                  <a:lnTo>
                    <a:pt x="18337" y="56450"/>
                  </a:lnTo>
                  <a:close/>
                  <a:moveTo>
                    <a:pt x="2488" y="58558"/>
                  </a:moveTo>
                  <a:cubicBezTo>
                    <a:pt x="6809" y="59087"/>
                    <a:pt x="11129" y="59666"/>
                    <a:pt x="15396" y="60246"/>
                  </a:cubicBezTo>
                  <a:lnTo>
                    <a:pt x="28493" y="62010"/>
                  </a:lnTo>
                  <a:lnTo>
                    <a:pt x="41537" y="63934"/>
                  </a:lnTo>
                  <a:lnTo>
                    <a:pt x="48058" y="64950"/>
                  </a:lnTo>
                  <a:lnTo>
                    <a:pt x="54580" y="66019"/>
                  </a:lnTo>
                  <a:lnTo>
                    <a:pt x="48058" y="65164"/>
                  </a:lnTo>
                  <a:lnTo>
                    <a:pt x="41483" y="64308"/>
                  </a:lnTo>
                  <a:lnTo>
                    <a:pt x="28440" y="62544"/>
                  </a:lnTo>
                  <a:lnTo>
                    <a:pt x="15343" y="60620"/>
                  </a:lnTo>
                  <a:cubicBezTo>
                    <a:pt x="11110" y="59932"/>
                    <a:pt x="6825" y="59297"/>
                    <a:pt x="2488" y="58558"/>
                  </a:cubicBezTo>
                  <a:close/>
                  <a:moveTo>
                    <a:pt x="141073" y="81415"/>
                  </a:moveTo>
                  <a:lnTo>
                    <a:pt x="141073" y="82270"/>
                  </a:lnTo>
                  <a:lnTo>
                    <a:pt x="140645" y="82377"/>
                  </a:lnTo>
                  <a:cubicBezTo>
                    <a:pt x="140806" y="82056"/>
                    <a:pt x="140913" y="81735"/>
                    <a:pt x="141073" y="81415"/>
                  </a:cubicBezTo>
                  <a:close/>
                  <a:moveTo>
                    <a:pt x="151925" y="52922"/>
                  </a:moveTo>
                  <a:cubicBezTo>
                    <a:pt x="154437" y="55542"/>
                    <a:pt x="155827" y="61689"/>
                    <a:pt x="155774" y="67997"/>
                  </a:cubicBezTo>
                  <a:cubicBezTo>
                    <a:pt x="155774" y="73770"/>
                    <a:pt x="154544" y="79597"/>
                    <a:pt x="151871" y="82965"/>
                  </a:cubicBezTo>
                  <a:lnTo>
                    <a:pt x="153101" y="79971"/>
                  </a:lnTo>
                  <a:lnTo>
                    <a:pt x="143478" y="81789"/>
                  </a:lnTo>
                  <a:cubicBezTo>
                    <a:pt x="145563" y="76122"/>
                    <a:pt x="146526" y="67783"/>
                    <a:pt x="144067" y="60085"/>
                  </a:cubicBezTo>
                  <a:lnTo>
                    <a:pt x="147007" y="59444"/>
                  </a:lnTo>
                  <a:cubicBezTo>
                    <a:pt x="147808" y="59230"/>
                    <a:pt x="146686" y="55488"/>
                    <a:pt x="144548" y="53884"/>
                  </a:cubicBezTo>
                  <a:lnTo>
                    <a:pt x="151925" y="52922"/>
                  </a:lnTo>
                  <a:close/>
                  <a:moveTo>
                    <a:pt x="128831" y="63400"/>
                  </a:moveTo>
                  <a:cubicBezTo>
                    <a:pt x="130702" y="70456"/>
                    <a:pt x="130435" y="77886"/>
                    <a:pt x="128030" y="84782"/>
                  </a:cubicBezTo>
                  <a:lnTo>
                    <a:pt x="128030" y="84836"/>
                  </a:lnTo>
                  <a:lnTo>
                    <a:pt x="127014" y="84996"/>
                  </a:lnTo>
                  <a:cubicBezTo>
                    <a:pt x="127121" y="84675"/>
                    <a:pt x="127281" y="84355"/>
                    <a:pt x="127388" y="84034"/>
                  </a:cubicBezTo>
                  <a:cubicBezTo>
                    <a:pt x="127655" y="83339"/>
                    <a:pt x="127869" y="82591"/>
                    <a:pt x="128083" y="81896"/>
                  </a:cubicBezTo>
                  <a:cubicBezTo>
                    <a:pt x="128885" y="78956"/>
                    <a:pt x="129312" y="75909"/>
                    <a:pt x="129366" y="72862"/>
                  </a:cubicBezTo>
                  <a:cubicBezTo>
                    <a:pt x="129366" y="72113"/>
                    <a:pt x="129312" y="71311"/>
                    <a:pt x="129259" y="70563"/>
                  </a:cubicBezTo>
                  <a:cubicBezTo>
                    <a:pt x="129259" y="69815"/>
                    <a:pt x="129152" y="69066"/>
                    <a:pt x="129045" y="68264"/>
                  </a:cubicBezTo>
                  <a:lnTo>
                    <a:pt x="128992" y="67730"/>
                  </a:lnTo>
                  <a:lnTo>
                    <a:pt x="128885" y="67142"/>
                  </a:lnTo>
                  <a:lnTo>
                    <a:pt x="128671" y="66019"/>
                  </a:lnTo>
                  <a:cubicBezTo>
                    <a:pt x="128564" y="65645"/>
                    <a:pt x="128511" y="65271"/>
                    <a:pt x="128404" y="64896"/>
                  </a:cubicBezTo>
                  <a:lnTo>
                    <a:pt x="128083" y="63827"/>
                  </a:lnTo>
                  <a:lnTo>
                    <a:pt x="128030" y="63560"/>
                  </a:lnTo>
                  <a:lnTo>
                    <a:pt x="128831" y="63400"/>
                  </a:lnTo>
                  <a:close/>
                  <a:moveTo>
                    <a:pt x="140645" y="60887"/>
                  </a:moveTo>
                  <a:cubicBezTo>
                    <a:pt x="140699" y="61208"/>
                    <a:pt x="140806" y="61475"/>
                    <a:pt x="140859" y="61796"/>
                  </a:cubicBezTo>
                  <a:cubicBezTo>
                    <a:pt x="140913" y="62063"/>
                    <a:pt x="141019" y="62437"/>
                    <a:pt x="141073" y="62758"/>
                  </a:cubicBezTo>
                  <a:lnTo>
                    <a:pt x="141073" y="77192"/>
                  </a:lnTo>
                  <a:lnTo>
                    <a:pt x="140806" y="78528"/>
                  </a:lnTo>
                  <a:cubicBezTo>
                    <a:pt x="140325" y="81094"/>
                    <a:pt x="139469" y="83553"/>
                    <a:pt x="138347" y="85851"/>
                  </a:cubicBezTo>
                  <a:lnTo>
                    <a:pt x="138774" y="82751"/>
                  </a:lnTo>
                  <a:lnTo>
                    <a:pt x="138774" y="82751"/>
                  </a:lnTo>
                  <a:lnTo>
                    <a:pt x="131558" y="84141"/>
                  </a:lnTo>
                  <a:cubicBezTo>
                    <a:pt x="133642" y="77192"/>
                    <a:pt x="133749" y="69761"/>
                    <a:pt x="131932" y="62758"/>
                  </a:cubicBezTo>
                  <a:cubicBezTo>
                    <a:pt x="135193" y="62063"/>
                    <a:pt x="138186" y="61422"/>
                    <a:pt x="140645" y="60887"/>
                  </a:cubicBezTo>
                  <a:close/>
                  <a:moveTo>
                    <a:pt x="112153" y="66767"/>
                  </a:moveTo>
                  <a:lnTo>
                    <a:pt x="112153" y="66767"/>
                  </a:lnTo>
                  <a:cubicBezTo>
                    <a:pt x="113757" y="73824"/>
                    <a:pt x="113329" y="81201"/>
                    <a:pt x="110923" y="88043"/>
                  </a:cubicBezTo>
                  <a:lnTo>
                    <a:pt x="110923" y="88097"/>
                  </a:lnTo>
                  <a:lnTo>
                    <a:pt x="109908" y="88310"/>
                  </a:lnTo>
                  <a:cubicBezTo>
                    <a:pt x="110122" y="87829"/>
                    <a:pt x="110282" y="87348"/>
                    <a:pt x="110442" y="86867"/>
                  </a:cubicBezTo>
                  <a:cubicBezTo>
                    <a:pt x="110710" y="86119"/>
                    <a:pt x="110923" y="85370"/>
                    <a:pt x="111137" y="84622"/>
                  </a:cubicBezTo>
                  <a:cubicBezTo>
                    <a:pt x="111939" y="81628"/>
                    <a:pt x="112367" y="78474"/>
                    <a:pt x="112367" y="75374"/>
                  </a:cubicBezTo>
                  <a:cubicBezTo>
                    <a:pt x="112367" y="74572"/>
                    <a:pt x="112367" y="73770"/>
                    <a:pt x="112313" y="73022"/>
                  </a:cubicBezTo>
                  <a:cubicBezTo>
                    <a:pt x="112313" y="72220"/>
                    <a:pt x="112206" y="71472"/>
                    <a:pt x="112099" y="70670"/>
                  </a:cubicBezTo>
                  <a:lnTo>
                    <a:pt x="112046" y="70082"/>
                  </a:lnTo>
                  <a:lnTo>
                    <a:pt x="111939" y="69494"/>
                  </a:lnTo>
                  <a:lnTo>
                    <a:pt x="111725" y="68371"/>
                  </a:lnTo>
                  <a:cubicBezTo>
                    <a:pt x="111618" y="67944"/>
                    <a:pt x="111618" y="67569"/>
                    <a:pt x="111458" y="67195"/>
                  </a:cubicBezTo>
                  <a:lnTo>
                    <a:pt x="111405" y="66928"/>
                  </a:lnTo>
                  <a:lnTo>
                    <a:pt x="112153" y="66767"/>
                  </a:lnTo>
                  <a:close/>
                  <a:moveTo>
                    <a:pt x="126907" y="63774"/>
                  </a:moveTo>
                  <a:cubicBezTo>
                    <a:pt x="126907" y="63881"/>
                    <a:pt x="126960" y="63988"/>
                    <a:pt x="126960" y="64095"/>
                  </a:cubicBezTo>
                  <a:cubicBezTo>
                    <a:pt x="127121" y="64843"/>
                    <a:pt x="127281" y="65538"/>
                    <a:pt x="127388" y="66286"/>
                  </a:cubicBezTo>
                  <a:lnTo>
                    <a:pt x="127548" y="67355"/>
                  </a:lnTo>
                  <a:lnTo>
                    <a:pt x="127602" y="67890"/>
                  </a:lnTo>
                  <a:lnTo>
                    <a:pt x="127655" y="68478"/>
                  </a:lnTo>
                  <a:cubicBezTo>
                    <a:pt x="127709" y="69173"/>
                    <a:pt x="127816" y="69921"/>
                    <a:pt x="127816" y="70670"/>
                  </a:cubicBezTo>
                  <a:cubicBezTo>
                    <a:pt x="127816" y="71365"/>
                    <a:pt x="127869" y="72113"/>
                    <a:pt x="127869" y="72862"/>
                  </a:cubicBezTo>
                  <a:lnTo>
                    <a:pt x="127762" y="75053"/>
                  </a:lnTo>
                  <a:lnTo>
                    <a:pt x="127602" y="77245"/>
                  </a:lnTo>
                  <a:cubicBezTo>
                    <a:pt x="127548" y="77940"/>
                    <a:pt x="127442" y="78688"/>
                    <a:pt x="127335" y="79437"/>
                  </a:cubicBezTo>
                  <a:lnTo>
                    <a:pt x="126960" y="81575"/>
                  </a:lnTo>
                  <a:cubicBezTo>
                    <a:pt x="126436" y="84194"/>
                    <a:pt x="125656" y="86711"/>
                    <a:pt x="124518" y="89075"/>
                  </a:cubicBezTo>
                  <a:lnTo>
                    <a:pt x="124518" y="89075"/>
                  </a:lnTo>
                  <a:lnTo>
                    <a:pt x="124822" y="85424"/>
                  </a:lnTo>
                  <a:lnTo>
                    <a:pt x="114505" y="87402"/>
                  </a:lnTo>
                  <a:cubicBezTo>
                    <a:pt x="116590" y="80506"/>
                    <a:pt x="116857" y="73182"/>
                    <a:pt x="115307" y="66126"/>
                  </a:cubicBezTo>
                  <a:cubicBezTo>
                    <a:pt x="119209" y="65378"/>
                    <a:pt x="123165" y="64576"/>
                    <a:pt x="126907" y="63774"/>
                  </a:cubicBezTo>
                  <a:close/>
                  <a:moveTo>
                    <a:pt x="95314" y="69868"/>
                  </a:moveTo>
                  <a:lnTo>
                    <a:pt x="95314" y="69868"/>
                  </a:lnTo>
                  <a:cubicBezTo>
                    <a:pt x="96757" y="77031"/>
                    <a:pt x="96330" y="84408"/>
                    <a:pt x="93978" y="91304"/>
                  </a:cubicBezTo>
                  <a:lnTo>
                    <a:pt x="93015" y="91464"/>
                  </a:lnTo>
                  <a:cubicBezTo>
                    <a:pt x="93176" y="91037"/>
                    <a:pt x="93336" y="90556"/>
                    <a:pt x="93497" y="90128"/>
                  </a:cubicBezTo>
                  <a:cubicBezTo>
                    <a:pt x="93764" y="89380"/>
                    <a:pt x="93978" y="88631"/>
                    <a:pt x="94191" y="87829"/>
                  </a:cubicBezTo>
                  <a:cubicBezTo>
                    <a:pt x="94993" y="84729"/>
                    <a:pt x="95421" y="81522"/>
                    <a:pt x="95474" y="78261"/>
                  </a:cubicBezTo>
                  <a:cubicBezTo>
                    <a:pt x="95474" y="77459"/>
                    <a:pt x="95421" y="76657"/>
                    <a:pt x="95368" y="75855"/>
                  </a:cubicBezTo>
                  <a:cubicBezTo>
                    <a:pt x="95368" y="75053"/>
                    <a:pt x="95261" y="74251"/>
                    <a:pt x="95154" y="73450"/>
                  </a:cubicBezTo>
                  <a:lnTo>
                    <a:pt x="95100" y="72862"/>
                  </a:lnTo>
                  <a:lnTo>
                    <a:pt x="94993" y="72274"/>
                  </a:lnTo>
                  <a:lnTo>
                    <a:pt x="94780" y="71097"/>
                  </a:lnTo>
                  <a:cubicBezTo>
                    <a:pt x="94726" y="70723"/>
                    <a:pt x="94673" y="70349"/>
                    <a:pt x="94566" y="70028"/>
                  </a:cubicBezTo>
                  <a:lnTo>
                    <a:pt x="95314" y="69868"/>
                  </a:lnTo>
                  <a:close/>
                  <a:moveTo>
                    <a:pt x="110175" y="67142"/>
                  </a:moveTo>
                  <a:cubicBezTo>
                    <a:pt x="110282" y="67623"/>
                    <a:pt x="110389" y="68104"/>
                    <a:pt x="110442" y="68585"/>
                  </a:cubicBezTo>
                  <a:lnTo>
                    <a:pt x="110603" y="69708"/>
                  </a:lnTo>
                  <a:lnTo>
                    <a:pt x="110656" y="70242"/>
                  </a:lnTo>
                  <a:lnTo>
                    <a:pt x="110710" y="70830"/>
                  </a:lnTo>
                  <a:cubicBezTo>
                    <a:pt x="110710" y="71579"/>
                    <a:pt x="110817" y="72327"/>
                    <a:pt x="110870" y="73075"/>
                  </a:cubicBezTo>
                  <a:cubicBezTo>
                    <a:pt x="110870" y="73824"/>
                    <a:pt x="110870" y="74572"/>
                    <a:pt x="110870" y="75374"/>
                  </a:cubicBezTo>
                  <a:lnTo>
                    <a:pt x="110817" y="77619"/>
                  </a:lnTo>
                  <a:lnTo>
                    <a:pt x="110656" y="79864"/>
                  </a:lnTo>
                  <a:cubicBezTo>
                    <a:pt x="110549" y="80613"/>
                    <a:pt x="110442" y="81361"/>
                    <a:pt x="110389" y="82110"/>
                  </a:cubicBezTo>
                  <a:lnTo>
                    <a:pt x="110015" y="84355"/>
                  </a:lnTo>
                  <a:cubicBezTo>
                    <a:pt x="109480" y="87028"/>
                    <a:pt x="108678" y="89593"/>
                    <a:pt x="107609" y="92106"/>
                  </a:cubicBezTo>
                  <a:lnTo>
                    <a:pt x="108090" y="88631"/>
                  </a:lnTo>
                  <a:lnTo>
                    <a:pt x="108090" y="88631"/>
                  </a:lnTo>
                  <a:lnTo>
                    <a:pt x="97613" y="90663"/>
                  </a:lnTo>
                  <a:cubicBezTo>
                    <a:pt x="99644" y="83713"/>
                    <a:pt x="99911" y="76443"/>
                    <a:pt x="98468" y="69387"/>
                  </a:cubicBezTo>
                  <a:cubicBezTo>
                    <a:pt x="101943" y="68745"/>
                    <a:pt x="105952" y="67997"/>
                    <a:pt x="110175" y="67142"/>
                  </a:cubicBezTo>
                  <a:close/>
                  <a:moveTo>
                    <a:pt x="77299" y="63827"/>
                  </a:moveTo>
                  <a:cubicBezTo>
                    <a:pt x="80560" y="65164"/>
                    <a:pt x="83607" y="67035"/>
                    <a:pt x="86280" y="69333"/>
                  </a:cubicBezTo>
                  <a:cubicBezTo>
                    <a:pt x="87228" y="70236"/>
                    <a:pt x="88518" y="70720"/>
                    <a:pt x="89830" y="70720"/>
                  </a:cubicBezTo>
                  <a:cubicBezTo>
                    <a:pt x="90072" y="70720"/>
                    <a:pt x="90315" y="70703"/>
                    <a:pt x="90556" y="70670"/>
                  </a:cubicBezTo>
                  <a:cubicBezTo>
                    <a:pt x="91305" y="70563"/>
                    <a:pt x="92267" y="70403"/>
                    <a:pt x="93336" y="70242"/>
                  </a:cubicBezTo>
                  <a:cubicBezTo>
                    <a:pt x="93390" y="70616"/>
                    <a:pt x="93443" y="70991"/>
                    <a:pt x="93497" y="71365"/>
                  </a:cubicBezTo>
                  <a:lnTo>
                    <a:pt x="93603" y="72487"/>
                  </a:lnTo>
                  <a:lnTo>
                    <a:pt x="93710" y="73075"/>
                  </a:lnTo>
                  <a:lnTo>
                    <a:pt x="93764" y="73663"/>
                  </a:lnTo>
                  <a:cubicBezTo>
                    <a:pt x="93764" y="74412"/>
                    <a:pt x="93871" y="75214"/>
                    <a:pt x="93924" y="75962"/>
                  </a:cubicBezTo>
                  <a:cubicBezTo>
                    <a:pt x="93924" y="76764"/>
                    <a:pt x="93924" y="77512"/>
                    <a:pt x="93924" y="78314"/>
                  </a:cubicBezTo>
                  <a:lnTo>
                    <a:pt x="93871" y="80613"/>
                  </a:lnTo>
                  <a:lnTo>
                    <a:pt x="93710" y="82965"/>
                  </a:lnTo>
                  <a:cubicBezTo>
                    <a:pt x="93603" y="83713"/>
                    <a:pt x="93497" y="84462"/>
                    <a:pt x="93443" y="85263"/>
                  </a:cubicBezTo>
                  <a:lnTo>
                    <a:pt x="93069" y="87562"/>
                  </a:lnTo>
                  <a:cubicBezTo>
                    <a:pt x="92588" y="90075"/>
                    <a:pt x="91893" y="92534"/>
                    <a:pt x="90931" y="94886"/>
                  </a:cubicBezTo>
                  <a:lnTo>
                    <a:pt x="91305" y="91839"/>
                  </a:lnTo>
                  <a:lnTo>
                    <a:pt x="79117" y="94137"/>
                  </a:lnTo>
                  <a:cubicBezTo>
                    <a:pt x="81469" y="86119"/>
                    <a:pt x="82271" y="74305"/>
                    <a:pt x="77299" y="63827"/>
                  </a:cubicBezTo>
                  <a:close/>
                  <a:moveTo>
                    <a:pt x="73397" y="63507"/>
                  </a:moveTo>
                  <a:cubicBezTo>
                    <a:pt x="79331" y="74251"/>
                    <a:pt x="78048" y="87241"/>
                    <a:pt x="75428" y="94832"/>
                  </a:cubicBezTo>
                  <a:lnTo>
                    <a:pt x="75482" y="94832"/>
                  </a:lnTo>
                  <a:lnTo>
                    <a:pt x="74519" y="95046"/>
                  </a:lnTo>
                  <a:cubicBezTo>
                    <a:pt x="74680" y="94565"/>
                    <a:pt x="74894" y="94084"/>
                    <a:pt x="75054" y="93603"/>
                  </a:cubicBezTo>
                  <a:cubicBezTo>
                    <a:pt x="75268" y="92854"/>
                    <a:pt x="75535" y="92052"/>
                    <a:pt x="75696" y="91251"/>
                  </a:cubicBezTo>
                  <a:cubicBezTo>
                    <a:pt x="76497" y="88043"/>
                    <a:pt x="76925" y="84729"/>
                    <a:pt x="76978" y="81415"/>
                  </a:cubicBezTo>
                  <a:lnTo>
                    <a:pt x="76872" y="78956"/>
                  </a:lnTo>
                  <a:cubicBezTo>
                    <a:pt x="76872" y="78100"/>
                    <a:pt x="76765" y="77298"/>
                    <a:pt x="76658" y="76443"/>
                  </a:cubicBezTo>
                  <a:lnTo>
                    <a:pt x="76604" y="75855"/>
                  </a:lnTo>
                  <a:lnTo>
                    <a:pt x="76497" y="75214"/>
                  </a:lnTo>
                  <a:lnTo>
                    <a:pt x="76284" y="73984"/>
                  </a:lnTo>
                  <a:cubicBezTo>
                    <a:pt x="76177" y="73610"/>
                    <a:pt x="76177" y="73182"/>
                    <a:pt x="76016" y="72808"/>
                  </a:cubicBezTo>
                  <a:lnTo>
                    <a:pt x="75696" y="71579"/>
                  </a:lnTo>
                  <a:cubicBezTo>
                    <a:pt x="75001" y="68799"/>
                    <a:pt x="73878" y="66126"/>
                    <a:pt x="72381" y="63667"/>
                  </a:cubicBezTo>
                  <a:lnTo>
                    <a:pt x="73397" y="63507"/>
                  </a:lnTo>
                  <a:close/>
                  <a:moveTo>
                    <a:pt x="72167" y="63667"/>
                  </a:moveTo>
                  <a:cubicBezTo>
                    <a:pt x="73237" y="66340"/>
                    <a:pt x="74038" y="69066"/>
                    <a:pt x="74573" y="71846"/>
                  </a:cubicBezTo>
                  <a:cubicBezTo>
                    <a:pt x="74733" y="72648"/>
                    <a:pt x="74894" y="73396"/>
                    <a:pt x="75001" y="74198"/>
                  </a:cubicBezTo>
                  <a:lnTo>
                    <a:pt x="75161" y="75427"/>
                  </a:lnTo>
                  <a:lnTo>
                    <a:pt x="75214" y="76015"/>
                  </a:lnTo>
                  <a:lnTo>
                    <a:pt x="75268" y="76603"/>
                  </a:lnTo>
                  <a:cubicBezTo>
                    <a:pt x="75321" y="77405"/>
                    <a:pt x="75375" y="78207"/>
                    <a:pt x="75428" y="79009"/>
                  </a:cubicBezTo>
                  <a:lnTo>
                    <a:pt x="75482" y="81415"/>
                  </a:lnTo>
                  <a:lnTo>
                    <a:pt x="75375" y="83820"/>
                  </a:lnTo>
                  <a:lnTo>
                    <a:pt x="75214" y="86226"/>
                  </a:lnTo>
                  <a:cubicBezTo>
                    <a:pt x="75161" y="87028"/>
                    <a:pt x="75054" y="87776"/>
                    <a:pt x="74947" y="88578"/>
                  </a:cubicBezTo>
                  <a:lnTo>
                    <a:pt x="74573" y="90983"/>
                  </a:lnTo>
                  <a:cubicBezTo>
                    <a:pt x="74092" y="93549"/>
                    <a:pt x="73397" y="96062"/>
                    <a:pt x="72488" y="98521"/>
                  </a:cubicBezTo>
                  <a:lnTo>
                    <a:pt x="72916" y="95313"/>
                  </a:lnTo>
                  <a:lnTo>
                    <a:pt x="62011" y="97398"/>
                  </a:lnTo>
                  <a:cubicBezTo>
                    <a:pt x="62385" y="96382"/>
                    <a:pt x="62759" y="95367"/>
                    <a:pt x="63026" y="94351"/>
                  </a:cubicBezTo>
                  <a:cubicBezTo>
                    <a:pt x="64523" y="88364"/>
                    <a:pt x="64844" y="78581"/>
                    <a:pt x="57948" y="65591"/>
                  </a:cubicBezTo>
                  <a:lnTo>
                    <a:pt x="72167" y="63667"/>
                  </a:lnTo>
                  <a:close/>
                  <a:moveTo>
                    <a:pt x="6950" y="62117"/>
                  </a:moveTo>
                  <a:lnTo>
                    <a:pt x="58055" y="69280"/>
                  </a:lnTo>
                  <a:cubicBezTo>
                    <a:pt x="60407" y="74091"/>
                    <a:pt x="61850" y="79330"/>
                    <a:pt x="62278" y="84675"/>
                  </a:cubicBezTo>
                  <a:lnTo>
                    <a:pt x="9730" y="75321"/>
                  </a:lnTo>
                  <a:lnTo>
                    <a:pt x="62331" y="85745"/>
                  </a:lnTo>
                  <a:cubicBezTo>
                    <a:pt x="62385" y="86760"/>
                    <a:pt x="62331" y="87776"/>
                    <a:pt x="62331" y="88685"/>
                  </a:cubicBezTo>
                  <a:lnTo>
                    <a:pt x="35175" y="83927"/>
                  </a:lnTo>
                  <a:lnTo>
                    <a:pt x="62278" y="89647"/>
                  </a:lnTo>
                  <a:cubicBezTo>
                    <a:pt x="62118" y="91037"/>
                    <a:pt x="61904" y="92480"/>
                    <a:pt x="61530" y="93870"/>
                  </a:cubicBezTo>
                  <a:cubicBezTo>
                    <a:pt x="61156" y="95416"/>
                    <a:pt x="60571" y="96962"/>
                    <a:pt x="59878" y="98455"/>
                  </a:cubicBezTo>
                  <a:lnTo>
                    <a:pt x="59878" y="98455"/>
                  </a:lnTo>
                  <a:lnTo>
                    <a:pt x="9784" y="85370"/>
                  </a:lnTo>
                  <a:lnTo>
                    <a:pt x="59445" y="99376"/>
                  </a:lnTo>
                  <a:cubicBezTo>
                    <a:pt x="59284" y="99750"/>
                    <a:pt x="59071" y="100124"/>
                    <a:pt x="58857" y="100445"/>
                  </a:cubicBezTo>
                  <a:cubicBezTo>
                    <a:pt x="41056" y="96276"/>
                    <a:pt x="23468" y="91197"/>
                    <a:pt x="6202" y="85157"/>
                  </a:cubicBezTo>
                  <a:lnTo>
                    <a:pt x="6469" y="83927"/>
                  </a:lnTo>
                  <a:cubicBezTo>
                    <a:pt x="6576" y="83339"/>
                    <a:pt x="6736" y="82698"/>
                    <a:pt x="6843" y="82110"/>
                  </a:cubicBezTo>
                  <a:lnTo>
                    <a:pt x="56772" y="93389"/>
                  </a:lnTo>
                  <a:lnTo>
                    <a:pt x="56772" y="93389"/>
                  </a:lnTo>
                  <a:lnTo>
                    <a:pt x="7057" y="81147"/>
                  </a:lnTo>
                  <a:cubicBezTo>
                    <a:pt x="7645" y="77726"/>
                    <a:pt x="7859" y="74251"/>
                    <a:pt x="7752" y="70830"/>
                  </a:cubicBezTo>
                  <a:lnTo>
                    <a:pt x="7752" y="70830"/>
                  </a:lnTo>
                  <a:lnTo>
                    <a:pt x="35122" y="75107"/>
                  </a:lnTo>
                  <a:lnTo>
                    <a:pt x="35122" y="75107"/>
                  </a:lnTo>
                  <a:lnTo>
                    <a:pt x="7699" y="69761"/>
                  </a:lnTo>
                  <a:cubicBezTo>
                    <a:pt x="7699" y="69013"/>
                    <a:pt x="7645" y="68211"/>
                    <a:pt x="7592" y="67516"/>
                  </a:cubicBezTo>
                  <a:lnTo>
                    <a:pt x="7592" y="67516"/>
                  </a:lnTo>
                  <a:lnTo>
                    <a:pt x="21384" y="69387"/>
                  </a:lnTo>
                  <a:lnTo>
                    <a:pt x="21384" y="69387"/>
                  </a:lnTo>
                  <a:lnTo>
                    <a:pt x="7485" y="66554"/>
                  </a:lnTo>
                  <a:cubicBezTo>
                    <a:pt x="7431" y="65698"/>
                    <a:pt x="7325" y="64950"/>
                    <a:pt x="7271" y="64255"/>
                  </a:cubicBezTo>
                  <a:lnTo>
                    <a:pt x="7271" y="64255"/>
                  </a:lnTo>
                  <a:lnTo>
                    <a:pt x="56237" y="71044"/>
                  </a:lnTo>
                  <a:lnTo>
                    <a:pt x="7111" y="63239"/>
                  </a:lnTo>
                  <a:cubicBezTo>
                    <a:pt x="7057" y="62812"/>
                    <a:pt x="7004" y="62437"/>
                    <a:pt x="6950" y="62117"/>
                  </a:cubicBezTo>
                  <a:close/>
                  <a:moveTo>
                    <a:pt x="4866" y="84141"/>
                  </a:moveTo>
                  <a:lnTo>
                    <a:pt x="4598" y="85531"/>
                  </a:lnTo>
                  <a:cubicBezTo>
                    <a:pt x="4491" y="85905"/>
                    <a:pt x="4705" y="86279"/>
                    <a:pt x="5079" y="86386"/>
                  </a:cubicBezTo>
                  <a:cubicBezTo>
                    <a:pt x="22399" y="92480"/>
                    <a:pt x="40093" y="97612"/>
                    <a:pt x="58001" y="101782"/>
                  </a:cubicBezTo>
                  <a:cubicBezTo>
                    <a:pt x="57627" y="102316"/>
                    <a:pt x="57306" y="102690"/>
                    <a:pt x="57039" y="103011"/>
                  </a:cubicBezTo>
                  <a:cubicBezTo>
                    <a:pt x="32556" y="98307"/>
                    <a:pt x="1765" y="86600"/>
                    <a:pt x="1765" y="86600"/>
                  </a:cubicBezTo>
                  <a:cubicBezTo>
                    <a:pt x="1284" y="84569"/>
                    <a:pt x="3315" y="84194"/>
                    <a:pt x="4866" y="84141"/>
                  </a:cubicBezTo>
                  <a:close/>
                  <a:moveTo>
                    <a:pt x="99751" y="0"/>
                  </a:moveTo>
                  <a:lnTo>
                    <a:pt x="31915" y="3849"/>
                  </a:lnTo>
                  <a:cubicBezTo>
                    <a:pt x="31647" y="3902"/>
                    <a:pt x="31380" y="4063"/>
                    <a:pt x="31220" y="4330"/>
                  </a:cubicBezTo>
                  <a:cubicBezTo>
                    <a:pt x="31059" y="4758"/>
                    <a:pt x="31059" y="5239"/>
                    <a:pt x="31273" y="5667"/>
                  </a:cubicBezTo>
                  <a:cubicBezTo>
                    <a:pt x="31599" y="6085"/>
                    <a:pt x="32126" y="6382"/>
                    <a:pt x="32645" y="6382"/>
                  </a:cubicBezTo>
                  <a:cubicBezTo>
                    <a:pt x="32723" y="6382"/>
                    <a:pt x="32800" y="6375"/>
                    <a:pt x="32877" y="6361"/>
                  </a:cubicBezTo>
                  <a:cubicBezTo>
                    <a:pt x="33518" y="6361"/>
                    <a:pt x="34106" y="6361"/>
                    <a:pt x="34748" y="6255"/>
                  </a:cubicBezTo>
                  <a:lnTo>
                    <a:pt x="34748" y="6255"/>
                  </a:lnTo>
                  <a:cubicBezTo>
                    <a:pt x="35657" y="9034"/>
                    <a:pt x="35603" y="11974"/>
                    <a:pt x="34694" y="14701"/>
                  </a:cubicBezTo>
                  <a:lnTo>
                    <a:pt x="34320" y="14701"/>
                  </a:lnTo>
                  <a:cubicBezTo>
                    <a:pt x="34197" y="14691"/>
                    <a:pt x="34076" y="14687"/>
                    <a:pt x="33956" y="14687"/>
                  </a:cubicBezTo>
                  <a:cubicBezTo>
                    <a:pt x="33398" y="14687"/>
                    <a:pt x="32870" y="14783"/>
                    <a:pt x="32342" y="14915"/>
                  </a:cubicBezTo>
                  <a:lnTo>
                    <a:pt x="24858" y="15396"/>
                  </a:lnTo>
                  <a:cubicBezTo>
                    <a:pt x="24698" y="15396"/>
                    <a:pt x="24538" y="15449"/>
                    <a:pt x="24431" y="15503"/>
                  </a:cubicBezTo>
                  <a:cubicBezTo>
                    <a:pt x="21758" y="16839"/>
                    <a:pt x="19887" y="20421"/>
                    <a:pt x="19887" y="24483"/>
                  </a:cubicBezTo>
                  <a:cubicBezTo>
                    <a:pt x="19887" y="27210"/>
                    <a:pt x="20742" y="30417"/>
                    <a:pt x="23041" y="32395"/>
                  </a:cubicBezTo>
                  <a:lnTo>
                    <a:pt x="12136" y="33197"/>
                  </a:lnTo>
                  <a:cubicBezTo>
                    <a:pt x="11922" y="33197"/>
                    <a:pt x="11708" y="33250"/>
                    <a:pt x="11548" y="33357"/>
                  </a:cubicBezTo>
                  <a:cubicBezTo>
                    <a:pt x="8821" y="34961"/>
                    <a:pt x="7057" y="39184"/>
                    <a:pt x="7111" y="44102"/>
                  </a:cubicBezTo>
                  <a:cubicBezTo>
                    <a:pt x="7111" y="48432"/>
                    <a:pt x="8714" y="53617"/>
                    <a:pt x="12991" y="55435"/>
                  </a:cubicBezTo>
                  <a:lnTo>
                    <a:pt x="1658" y="56557"/>
                  </a:lnTo>
                  <a:cubicBezTo>
                    <a:pt x="1017" y="56611"/>
                    <a:pt x="482" y="57038"/>
                    <a:pt x="322" y="57680"/>
                  </a:cubicBezTo>
                  <a:cubicBezTo>
                    <a:pt x="1" y="58642"/>
                    <a:pt x="161" y="59711"/>
                    <a:pt x="749" y="60567"/>
                  </a:cubicBezTo>
                  <a:cubicBezTo>
                    <a:pt x="1250" y="61268"/>
                    <a:pt x="2033" y="61641"/>
                    <a:pt x="2878" y="61641"/>
                  </a:cubicBezTo>
                  <a:cubicBezTo>
                    <a:pt x="2934" y="61641"/>
                    <a:pt x="2991" y="61639"/>
                    <a:pt x="3048" y="61636"/>
                  </a:cubicBezTo>
                  <a:cubicBezTo>
                    <a:pt x="3796" y="61636"/>
                    <a:pt x="4545" y="61582"/>
                    <a:pt x="5293" y="61475"/>
                  </a:cubicBezTo>
                  <a:lnTo>
                    <a:pt x="5293" y="61475"/>
                  </a:lnTo>
                  <a:cubicBezTo>
                    <a:pt x="5881" y="64843"/>
                    <a:pt x="7164" y="73717"/>
                    <a:pt x="5186" y="82644"/>
                  </a:cubicBezTo>
                  <a:lnTo>
                    <a:pt x="5079" y="82644"/>
                  </a:lnTo>
                  <a:cubicBezTo>
                    <a:pt x="3048" y="82644"/>
                    <a:pt x="1605" y="83179"/>
                    <a:pt x="803" y="84141"/>
                  </a:cubicBezTo>
                  <a:cubicBezTo>
                    <a:pt x="215" y="84943"/>
                    <a:pt x="54" y="86012"/>
                    <a:pt x="322" y="86974"/>
                  </a:cubicBezTo>
                  <a:cubicBezTo>
                    <a:pt x="429" y="87455"/>
                    <a:pt x="803" y="87829"/>
                    <a:pt x="1284" y="88043"/>
                  </a:cubicBezTo>
                  <a:cubicBezTo>
                    <a:pt x="1551" y="88150"/>
                    <a:pt x="32877" y="100017"/>
                    <a:pt x="57253" y="104561"/>
                  </a:cubicBezTo>
                  <a:cubicBezTo>
                    <a:pt x="57306" y="104588"/>
                    <a:pt x="57360" y="104601"/>
                    <a:pt x="57413" y="104601"/>
                  </a:cubicBezTo>
                  <a:cubicBezTo>
                    <a:pt x="57467" y="104601"/>
                    <a:pt x="57520" y="104588"/>
                    <a:pt x="57574" y="104561"/>
                  </a:cubicBezTo>
                  <a:lnTo>
                    <a:pt x="57788" y="104561"/>
                  </a:lnTo>
                  <a:cubicBezTo>
                    <a:pt x="61102" y="103973"/>
                    <a:pt x="137972" y="89593"/>
                    <a:pt x="148129" y="87188"/>
                  </a:cubicBezTo>
                  <a:cubicBezTo>
                    <a:pt x="154865" y="85638"/>
                    <a:pt x="157324" y="76283"/>
                    <a:pt x="157324" y="68050"/>
                  </a:cubicBezTo>
                  <a:cubicBezTo>
                    <a:pt x="157377" y="62170"/>
                    <a:pt x="156041" y="54205"/>
                    <a:pt x="152299" y="51212"/>
                  </a:cubicBezTo>
                  <a:cubicBezTo>
                    <a:pt x="152032" y="51051"/>
                    <a:pt x="151764" y="50944"/>
                    <a:pt x="151444" y="50891"/>
                  </a:cubicBezTo>
                  <a:lnTo>
                    <a:pt x="140645" y="50142"/>
                  </a:lnTo>
                  <a:cubicBezTo>
                    <a:pt x="139895" y="49767"/>
                    <a:pt x="139063" y="49598"/>
                    <a:pt x="138221" y="49598"/>
                  </a:cubicBezTo>
                  <a:cubicBezTo>
                    <a:pt x="138102" y="49598"/>
                    <a:pt x="137984" y="49601"/>
                    <a:pt x="137866" y="49608"/>
                  </a:cubicBezTo>
                  <a:lnTo>
                    <a:pt x="137384" y="49608"/>
                  </a:lnTo>
                  <a:cubicBezTo>
                    <a:pt x="135834" y="44530"/>
                    <a:pt x="136796" y="39505"/>
                    <a:pt x="137331" y="37420"/>
                  </a:cubicBezTo>
                  <a:cubicBezTo>
                    <a:pt x="137759" y="37420"/>
                    <a:pt x="138347" y="37473"/>
                    <a:pt x="138935" y="37473"/>
                  </a:cubicBezTo>
                  <a:lnTo>
                    <a:pt x="139309" y="37473"/>
                  </a:lnTo>
                  <a:cubicBezTo>
                    <a:pt x="139359" y="37477"/>
                    <a:pt x="139410" y="37478"/>
                    <a:pt x="139460" y="37478"/>
                  </a:cubicBezTo>
                  <a:cubicBezTo>
                    <a:pt x="140210" y="37478"/>
                    <a:pt x="140943" y="37109"/>
                    <a:pt x="141394" y="36458"/>
                  </a:cubicBezTo>
                  <a:cubicBezTo>
                    <a:pt x="141768" y="35870"/>
                    <a:pt x="141821" y="35068"/>
                    <a:pt x="141554" y="34426"/>
                  </a:cubicBezTo>
                  <a:cubicBezTo>
                    <a:pt x="141501" y="34266"/>
                    <a:pt x="141394" y="34105"/>
                    <a:pt x="141287" y="33999"/>
                  </a:cubicBezTo>
                  <a:cubicBezTo>
                    <a:pt x="147381" y="32609"/>
                    <a:pt x="151444" y="31593"/>
                    <a:pt x="151550" y="31593"/>
                  </a:cubicBezTo>
                  <a:cubicBezTo>
                    <a:pt x="151871" y="31486"/>
                    <a:pt x="152192" y="31272"/>
                    <a:pt x="152352" y="30898"/>
                  </a:cubicBezTo>
                  <a:cubicBezTo>
                    <a:pt x="152566" y="30364"/>
                    <a:pt x="152513" y="29722"/>
                    <a:pt x="152192" y="29241"/>
                  </a:cubicBezTo>
                  <a:cubicBezTo>
                    <a:pt x="151711" y="28493"/>
                    <a:pt x="150642" y="28118"/>
                    <a:pt x="148878" y="28118"/>
                  </a:cubicBezTo>
                  <a:lnTo>
                    <a:pt x="148183" y="28118"/>
                  </a:lnTo>
                  <a:cubicBezTo>
                    <a:pt x="146793" y="24056"/>
                    <a:pt x="147755" y="19993"/>
                    <a:pt x="148290" y="18336"/>
                  </a:cubicBezTo>
                  <a:cubicBezTo>
                    <a:pt x="148771" y="18336"/>
                    <a:pt x="149305" y="18389"/>
                    <a:pt x="149947" y="18389"/>
                  </a:cubicBezTo>
                  <a:lnTo>
                    <a:pt x="150428" y="18389"/>
                  </a:lnTo>
                  <a:cubicBezTo>
                    <a:pt x="150479" y="18393"/>
                    <a:pt x="150529" y="18394"/>
                    <a:pt x="150580" y="18394"/>
                  </a:cubicBezTo>
                  <a:cubicBezTo>
                    <a:pt x="151330" y="18394"/>
                    <a:pt x="152059" y="18028"/>
                    <a:pt x="152459" y="17427"/>
                  </a:cubicBezTo>
                  <a:cubicBezTo>
                    <a:pt x="152780" y="16892"/>
                    <a:pt x="152833" y="16197"/>
                    <a:pt x="152566" y="15663"/>
                  </a:cubicBezTo>
                  <a:cubicBezTo>
                    <a:pt x="152352" y="15289"/>
                    <a:pt x="151978" y="15021"/>
                    <a:pt x="151550" y="14968"/>
                  </a:cubicBezTo>
                  <a:lnTo>
                    <a:pt x="140004" y="14647"/>
                  </a:lnTo>
                  <a:cubicBezTo>
                    <a:pt x="141287" y="12990"/>
                    <a:pt x="141982" y="10959"/>
                    <a:pt x="141982" y="8820"/>
                  </a:cubicBezTo>
                  <a:cubicBezTo>
                    <a:pt x="141982" y="5720"/>
                    <a:pt x="140752" y="2994"/>
                    <a:pt x="138774" y="1818"/>
                  </a:cubicBezTo>
                  <a:cubicBezTo>
                    <a:pt x="138614" y="1764"/>
                    <a:pt x="138507" y="1657"/>
                    <a:pt x="138347" y="1604"/>
                  </a:cubicBezTo>
                  <a:cubicBezTo>
                    <a:pt x="138240" y="1550"/>
                    <a:pt x="138133" y="1550"/>
                    <a:pt x="138026" y="1550"/>
                  </a:cubicBezTo>
                  <a:lnTo>
                    <a:pt x="99858"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3444;p11">
              <a:extLst>
                <a:ext uri="{FF2B5EF4-FFF2-40B4-BE49-F238E27FC236}">
                  <a16:creationId xmlns:a16="http://schemas.microsoft.com/office/drawing/2014/main" id="{4BEC5B46-5F0D-20D5-2693-58621C08B1EA}"/>
                </a:ext>
              </a:extLst>
            </p:cNvPr>
            <p:cNvSpPr/>
            <p:nvPr/>
          </p:nvSpPr>
          <p:spPr>
            <a:xfrm>
              <a:off x="2077325" y="4549400"/>
              <a:ext cx="526575" cy="122975"/>
            </a:xfrm>
            <a:custGeom>
              <a:avLst/>
              <a:gdLst/>
              <a:ahLst/>
              <a:cxnLst/>
              <a:rect l="l" t="t" r="r" b="b"/>
              <a:pathLst>
                <a:path w="21063" h="4919" extrusionOk="0">
                  <a:moveTo>
                    <a:pt x="1" y="0"/>
                  </a:moveTo>
                  <a:cubicBezTo>
                    <a:pt x="1711" y="481"/>
                    <a:pt x="3475" y="962"/>
                    <a:pt x="5186" y="1390"/>
                  </a:cubicBezTo>
                  <a:cubicBezTo>
                    <a:pt x="6950" y="1871"/>
                    <a:pt x="8714" y="2299"/>
                    <a:pt x="10425" y="2673"/>
                  </a:cubicBezTo>
                  <a:cubicBezTo>
                    <a:pt x="12189" y="3101"/>
                    <a:pt x="13953" y="3475"/>
                    <a:pt x="15717" y="3849"/>
                  </a:cubicBezTo>
                  <a:lnTo>
                    <a:pt x="18390" y="4384"/>
                  </a:lnTo>
                  <a:cubicBezTo>
                    <a:pt x="19245" y="4544"/>
                    <a:pt x="20154" y="4758"/>
                    <a:pt x="21062" y="4918"/>
                  </a:cubicBezTo>
                  <a:cubicBezTo>
                    <a:pt x="20207" y="4651"/>
                    <a:pt x="19298" y="4437"/>
                    <a:pt x="18443" y="4170"/>
                  </a:cubicBezTo>
                  <a:lnTo>
                    <a:pt x="15824" y="3475"/>
                  </a:lnTo>
                  <a:cubicBezTo>
                    <a:pt x="14060" y="3047"/>
                    <a:pt x="12296" y="2619"/>
                    <a:pt x="10585" y="2192"/>
                  </a:cubicBezTo>
                  <a:cubicBezTo>
                    <a:pt x="8821" y="1764"/>
                    <a:pt x="7057" y="1390"/>
                    <a:pt x="5293" y="1016"/>
                  </a:cubicBezTo>
                  <a:cubicBezTo>
                    <a:pt x="3529" y="642"/>
                    <a:pt x="1765" y="321"/>
                    <a:pt x="1"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3445;p11">
              <a:extLst>
                <a:ext uri="{FF2B5EF4-FFF2-40B4-BE49-F238E27FC236}">
                  <a16:creationId xmlns:a16="http://schemas.microsoft.com/office/drawing/2014/main" id="{37F55B6B-25FC-DC52-5232-F7AD78DABA16}"/>
                </a:ext>
              </a:extLst>
            </p:cNvPr>
            <p:cNvSpPr/>
            <p:nvPr/>
          </p:nvSpPr>
          <p:spPr>
            <a:xfrm>
              <a:off x="2331250" y="4462525"/>
              <a:ext cx="950200" cy="163075"/>
            </a:xfrm>
            <a:custGeom>
              <a:avLst/>
              <a:gdLst/>
              <a:ahLst/>
              <a:cxnLst/>
              <a:rect l="l" t="t" r="r" b="b"/>
              <a:pathLst>
                <a:path w="38008" h="6523" extrusionOk="0">
                  <a:moveTo>
                    <a:pt x="0" y="0"/>
                  </a:moveTo>
                  <a:lnTo>
                    <a:pt x="0" y="0"/>
                  </a:lnTo>
                  <a:cubicBezTo>
                    <a:pt x="3154" y="642"/>
                    <a:pt x="6308" y="1230"/>
                    <a:pt x="9462" y="1818"/>
                  </a:cubicBezTo>
                  <a:cubicBezTo>
                    <a:pt x="12616" y="2406"/>
                    <a:pt x="15770" y="2994"/>
                    <a:pt x="18977" y="3529"/>
                  </a:cubicBezTo>
                  <a:cubicBezTo>
                    <a:pt x="22131" y="4063"/>
                    <a:pt x="25285" y="4598"/>
                    <a:pt x="28493" y="5132"/>
                  </a:cubicBezTo>
                  <a:lnTo>
                    <a:pt x="33250" y="5881"/>
                  </a:lnTo>
                  <a:cubicBezTo>
                    <a:pt x="34854" y="6094"/>
                    <a:pt x="36404" y="6362"/>
                    <a:pt x="38008" y="6522"/>
                  </a:cubicBezTo>
                  <a:cubicBezTo>
                    <a:pt x="36458" y="6201"/>
                    <a:pt x="34854" y="5934"/>
                    <a:pt x="33304" y="5613"/>
                  </a:cubicBezTo>
                  <a:lnTo>
                    <a:pt x="28546" y="4705"/>
                  </a:lnTo>
                  <a:cubicBezTo>
                    <a:pt x="25392" y="4117"/>
                    <a:pt x="22238" y="3582"/>
                    <a:pt x="19031" y="2994"/>
                  </a:cubicBezTo>
                  <a:cubicBezTo>
                    <a:pt x="15877" y="2459"/>
                    <a:pt x="12723" y="1925"/>
                    <a:pt x="9516" y="1444"/>
                  </a:cubicBezTo>
                  <a:cubicBezTo>
                    <a:pt x="6362" y="909"/>
                    <a:pt x="3208" y="428"/>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3446;p11">
              <a:extLst>
                <a:ext uri="{FF2B5EF4-FFF2-40B4-BE49-F238E27FC236}">
                  <a16:creationId xmlns:a16="http://schemas.microsoft.com/office/drawing/2014/main" id="{886BD3B2-9F6C-7D28-C8D6-7AF9CB29E86B}"/>
                </a:ext>
              </a:extLst>
            </p:cNvPr>
            <p:cNvSpPr/>
            <p:nvPr/>
          </p:nvSpPr>
          <p:spPr>
            <a:xfrm>
              <a:off x="2514325" y="4352925"/>
              <a:ext cx="748425" cy="120325"/>
            </a:xfrm>
            <a:custGeom>
              <a:avLst/>
              <a:gdLst/>
              <a:ahLst/>
              <a:cxnLst/>
              <a:rect l="l" t="t" r="r" b="b"/>
              <a:pathLst>
                <a:path w="29937" h="4813" extrusionOk="0">
                  <a:moveTo>
                    <a:pt x="1" y="1"/>
                  </a:moveTo>
                  <a:lnTo>
                    <a:pt x="1" y="1"/>
                  </a:lnTo>
                  <a:cubicBezTo>
                    <a:pt x="2513" y="482"/>
                    <a:pt x="4972" y="963"/>
                    <a:pt x="7485" y="1391"/>
                  </a:cubicBezTo>
                  <a:cubicBezTo>
                    <a:pt x="9944" y="1819"/>
                    <a:pt x="12456" y="2246"/>
                    <a:pt x="14915" y="2674"/>
                  </a:cubicBezTo>
                  <a:cubicBezTo>
                    <a:pt x="17428" y="3101"/>
                    <a:pt x="19940" y="3476"/>
                    <a:pt x="22453" y="3796"/>
                  </a:cubicBezTo>
                  <a:lnTo>
                    <a:pt x="26195" y="4331"/>
                  </a:lnTo>
                  <a:cubicBezTo>
                    <a:pt x="27424" y="4491"/>
                    <a:pt x="28707" y="4705"/>
                    <a:pt x="29937" y="4812"/>
                  </a:cubicBezTo>
                  <a:cubicBezTo>
                    <a:pt x="28707" y="4598"/>
                    <a:pt x="27478" y="4331"/>
                    <a:pt x="26248" y="4117"/>
                  </a:cubicBezTo>
                  <a:lnTo>
                    <a:pt x="22506" y="3422"/>
                  </a:lnTo>
                  <a:cubicBezTo>
                    <a:pt x="19994" y="2995"/>
                    <a:pt x="17535" y="2567"/>
                    <a:pt x="15022" y="2139"/>
                  </a:cubicBezTo>
                  <a:cubicBezTo>
                    <a:pt x="12510" y="1712"/>
                    <a:pt x="10051" y="1391"/>
                    <a:pt x="7538" y="1017"/>
                  </a:cubicBezTo>
                  <a:cubicBezTo>
                    <a:pt x="5026" y="642"/>
                    <a:pt x="2567" y="268"/>
                    <a:pt x="1"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3447;p11">
              <a:extLst>
                <a:ext uri="{FF2B5EF4-FFF2-40B4-BE49-F238E27FC236}">
                  <a16:creationId xmlns:a16="http://schemas.microsoft.com/office/drawing/2014/main" id="{C1075C38-3DCA-C78C-519C-514F10E62C0B}"/>
                </a:ext>
              </a:extLst>
            </p:cNvPr>
            <p:cNvSpPr/>
            <p:nvPr/>
          </p:nvSpPr>
          <p:spPr>
            <a:xfrm>
              <a:off x="4720750" y="3776950"/>
              <a:ext cx="450400" cy="85550"/>
            </a:xfrm>
            <a:custGeom>
              <a:avLst/>
              <a:gdLst/>
              <a:ahLst/>
              <a:cxnLst/>
              <a:rect l="l" t="t" r="r" b="b"/>
              <a:pathLst>
                <a:path w="18016" h="3422" extrusionOk="0">
                  <a:moveTo>
                    <a:pt x="18016" y="0"/>
                  </a:moveTo>
                  <a:cubicBezTo>
                    <a:pt x="16519" y="214"/>
                    <a:pt x="15022" y="481"/>
                    <a:pt x="13472" y="695"/>
                  </a:cubicBezTo>
                  <a:cubicBezTo>
                    <a:pt x="11975" y="909"/>
                    <a:pt x="10478" y="1230"/>
                    <a:pt x="8981" y="1497"/>
                  </a:cubicBezTo>
                  <a:cubicBezTo>
                    <a:pt x="7485" y="1764"/>
                    <a:pt x="5988" y="2085"/>
                    <a:pt x="4491" y="2406"/>
                  </a:cubicBezTo>
                  <a:cubicBezTo>
                    <a:pt x="2994" y="2726"/>
                    <a:pt x="1497" y="3047"/>
                    <a:pt x="1" y="3421"/>
                  </a:cubicBezTo>
                  <a:cubicBezTo>
                    <a:pt x="1497" y="3208"/>
                    <a:pt x="2994" y="2940"/>
                    <a:pt x="4544" y="2726"/>
                  </a:cubicBezTo>
                  <a:cubicBezTo>
                    <a:pt x="6041" y="2513"/>
                    <a:pt x="7538" y="2192"/>
                    <a:pt x="9035" y="1925"/>
                  </a:cubicBezTo>
                  <a:cubicBezTo>
                    <a:pt x="10532" y="1657"/>
                    <a:pt x="12028" y="1337"/>
                    <a:pt x="13525" y="1016"/>
                  </a:cubicBezTo>
                  <a:cubicBezTo>
                    <a:pt x="15022" y="695"/>
                    <a:pt x="16519" y="374"/>
                    <a:pt x="18016"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3448;p11">
              <a:extLst>
                <a:ext uri="{FF2B5EF4-FFF2-40B4-BE49-F238E27FC236}">
                  <a16:creationId xmlns:a16="http://schemas.microsoft.com/office/drawing/2014/main" id="{4466B0FD-8D62-EAFE-28B0-16D4151931BE}"/>
                </a:ext>
              </a:extLst>
            </p:cNvPr>
            <p:cNvSpPr/>
            <p:nvPr/>
          </p:nvSpPr>
          <p:spPr>
            <a:xfrm>
              <a:off x="4138075" y="3730175"/>
              <a:ext cx="815250" cy="117625"/>
            </a:xfrm>
            <a:custGeom>
              <a:avLst/>
              <a:gdLst/>
              <a:ahLst/>
              <a:cxnLst/>
              <a:rect l="l" t="t" r="r" b="b"/>
              <a:pathLst>
                <a:path w="32610" h="4705" extrusionOk="0">
                  <a:moveTo>
                    <a:pt x="32609" y="0"/>
                  </a:moveTo>
                  <a:lnTo>
                    <a:pt x="32609" y="0"/>
                  </a:lnTo>
                  <a:cubicBezTo>
                    <a:pt x="29883" y="267"/>
                    <a:pt x="27157" y="642"/>
                    <a:pt x="24430" y="1016"/>
                  </a:cubicBezTo>
                  <a:lnTo>
                    <a:pt x="16305" y="2138"/>
                  </a:lnTo>
                  <a:lnTo>
                    <a:pt x="8126" y="3368"/>
                  </a:lnTo>
                  <a:cubicBezTo>
                    <a:pt x="5453" y="3796"/>
                    <a:pt x="2727" y="4277"/>
                    <a:pt x="1" y="4704"/>
                  </a:cubicBezTo>
                  <a:cubicBezTo>
                    <a:pt x="2727" y="4437"/>
                    <a:pt x="5453" y="4063"/>
                    <a:pt x="8179" y="3689"/>
                  </a:cubicBezTo>
                  <a:lnTo>
                    <a:pt x="16358" y="2566"/>
                  </a:lnTo>
                  <a:lnTo>
                    <a:pt x="24484" y="1337"/>
                  </a:lnTo>
                  <a:cubicBezTo>
                    <a:pt x="27210" y="909"/>
                    <a:pt x="29883" y="428"/>
                    <a:pt x="32609" y="0"/>
                  </a:cubicBezTo>
                  <a:close/>
                </a:path>
              </a:pathLst>
            </a:custGeom>
            <a:solidFill>
              <a:srgbClr val="423B3C"/>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3449;p11">
              <a:extLst>
                <a:ext uri="{FF2B5EF4-FFF2-40B4-BE49-F238E27FC236}">
                  <a16:creationId xmlns:a16="http://schemas.microsoft.com/office/drawing/2014/main" id="{57DA9FD4-CABF-C5E2-FAF4-9D5F4B96FA8C}"/>
                </a:ext>
              </a:extLst>
            </p:cNvPr>
            <p:cNvSpPr/>
            <p:nvPr/>
          </p:nvSpPr>
          <p:spPr>
            <a:xfrm>
              <a:off x="4154125" y="3666025"/>
              <a:ext cx="641500" cy="89550"/>
            </a:xfrm>
            <a:custGeom>
              <a:avLst/>
              <a:gdLst/>
              <a:ahLst/>
              <a:cxnLst/>
              <a:rect l="l" t="t" r="r" b="b"/>
              <a:pathLst>
                <a:path w="25660" h="3582" extrusionOk="0">
                  <a:moveTo>
                    <a:pt x="25659" y="0"/>
                  </a:moveTo>
                  <a:cubicBezTo>
                    <a:pt x="23521" y="214"/>
                    <a:pt x="21383" y="481"/>
                    <a:pt x="19244" y="749"/>
                  </a:cubicBezTo>
                  <a:cubicBezTo>
                    <a:pt x="17106" y="1016"/>
                    <a:pt x="14968" y="1283"/>
                    <a:pt x="12830" y="1551"/>
                  </a:cubicBezTo>
                  <a:cubicBezTo>
                    <a:pt x="10691" y="1871"/>
                    <a:pt x="8553" y="2192"/>
                    <a:pt x="6415" y="2513"/>
                  </a:cubicBezTo>
                  <a:cubicBezTo>
                    <a:pt x="4277" y="2833"/>
                    <a:pt x="2138" y="3154"/>
                    <a:pt x="0" y="3582"/>
                  </a:cubicBezTo>
                  <a:cubicBezTo>
                    <a:pt x="2192" y="3368"/>
                    <a:pt x="4330" y="3101"/>
                    <a:pt x="6468" y="2833"/>
                  </a:cubicBezTo>
                  <a:cubicBezTo>
                    <a:pt x="8607" y="2566"/>
                    <a:pt x="10745" y="2299"/>
                    <a:pt x="12883" y="1978"/>
                  </a:cubicBezTo>
                  <a:cubicBezTo>
                    <a:pt x="15021" y="1657"/>
                    <a:pt x="17160" y="1390"/>
                    <a:pt x="19298" y="1069"/>
                  </a:cubicBezTo>
                  <a:cubicBezTo>
                    <a:pt x="21383" y="695"/>
                    <a:pt x="23521" y="374"/>
                    <a:pt x="25659"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3450;p11">
              <a:extLst>
                <a:ext uri="{FF2B5EF4-FFF2-40B4-BE49-F238E27FC236}">
                  <a16:creationId xmlns:a16="http://schemas.microsoft.com/office/drawing/2014/main" id="{73E6C458-BB7B-F8D2-D2F2-6211BCC8FCFE}"/>
                </a:ext>
              </a:extLst>
            </p:cNvPr>
            <p:cNvSpPr/>
            <p:nvPr/>
          </p:nvSpPr>
          <p:spPr>
            <a:xfrm>
              <a:off x="5001400" y="3253075"/>
              <a:ext cx="445050" cy="72175"/>
            </a:xfrm>
            <a:custGeom>
              <a:avLst/>
              <a:gdLst/>
              <a:ahLst/>
              <a:cxnLst/>
              <a:rect l="l" t="t" r="r" b="b"/>
              <a:pathLst>
                <a:path w="17802" h="2887" extrusionOk="0">
                  <a:moveTo>
                    <a:pt x="17802" y="0"/>
                  </a:moveTo>
                  <a:cubicBezTo>
                    <a:pt x="16305" y="161"/>
                    <a:pt x="14808" y="374"/>
                    <a:pt x="13365" y="588"/>
                  </a:cubicBezTo>
                  <a:cubicBezTo>
                    <a:pt x="11868" y="802"/>
                    <a:pt x="10371" y="1069"/>
                    <a:pt x="8874" y="1283"/>
                  </a:cubicBezTo>
                  <a:cubicBezTo>
                    <a:pt x="7378" y="1497"/>
                    <a:pt x="5881" y="1764"/>
                    <a:pt x="4437" y="2032"/>
                  </a:cubicBezTo>
                  <a:cubicBezTo>
                    <a:pt x="2941" y="2299"/>
                    <a:pt x="1444" y="2566"/>
                    <a:pt x="1" y="2887"/>
                  </a:cubicBezTo>
                  <a:cubicBezTo>
                    <a:pt x="1497" y="2726"/>
                    <a:pt x="2994" y="2566"/>
                    <a:pt x="4437" y="2352"/>
                  </a:cubicBezTo>
                  <a:cubicBezTo>
                    <a:pt x="5934" y="2138"/>
                    <a:pt x="7431" y="1871"/>
                    <a:pt x="8928" y="1657"/>
                  </a:cubicBezTo>
                  <a:cubicBezTo>
                    <a:pt x="10425" y="1390"/>
                    <a:pt x="11921" y="1176"/>
                    <a:pt x="13365" y="909"/>
                  </a:cubicBezTo>
                  <a:cubicBezTo>
                    <a:pt x="14862" y="642"/>
                    <a:pt x="16358" y="321"/>
                    <a:pt x="17802"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3451;p11">
              <a:extLst>
                <a:ext uri="{FF2B5EF4-FFF2-40B4-BE49-F238E27FC236}">
                  <a16:creationId xmlns:a16="http://schemas.microsoft.com/office/drawing/2014/main" id="{3FD7949B-8456-4264-E3BE-1EE236542B90}"/>
                </a:ext>
              </a:extLst>
            </p:cNvPr>
            <p:cNvSpPr/>
            <p:nvPr/>
          </p:nvSpPr>
          <p:spPr>
            <a:xfrm>
              <a:off x="4428075" y="3215650"/>
              <a:ext cx="804550" cy="102925"/>
            </a:xfrm>
            <a:custGeom>
              <a:avLst/>
              <a:gdLst/>
              <a:ahLst/>
              <a:cxnLst/>
              <a:rect l="l" t="t" r="r" b="b"/>
              <a:pathLst>
                <a:path w="32182" h="4117" extrusionOk="0">
                  <a:moveTo>
                    <a:pt x="32182" y="0"/>
                  </a:moveTo>
                  <a:lnTo>
                    <a:pt x="32182" y="0"/>
                  </a:lnTo>
                  <a:cubicBezTo>
                    <a:pt x="29509" y="268"/>
                    <a:pt x="26782" y="588"/>
                    <a:pt x="24056" y="909"/>
                  </a:cubicBezTo>
                  <a:lnTo>
                    <a:pt x="16038" y="1871"/>
                  </a:lnTo>
                  <a:lnTo>
                    <a:pt x="8019" y="2941"/>
                  </a:lnTo>
                  <a:cubicBezTo>
                    <a:pt x="5346" y="3315"/>
                    <a:pt x="2674" y="3689"/>
                    <a:pt x="1" y="4117"/>
                  </a:cubicBezTo>
                  <a:cubicBezTo>
                    <a:pt x="2674" y="3849"/>
                    <a:pt x="5400" y="3529"/>
                    <a:pt x="8073" y="3208"/>
                  </a:cubicBezTo>
                  <a:lnTo>
                    <a:pt x="16145" y="2246"/>
                  </a:lnTo>
                  <a:lnTo>
                    <a:pt x="24163" y="1176"/>
                  </a:lnTo>
                  <a:cubicBezTo>
                    <a:pt x="26836" y="802"/>
                    <a:pt x="29509" y="428"/>
                    <a:pt x="32182"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3452;p11">
              <a:extLst>
                <a:ext uri="{FF2B5EF4-FFF2-40B4-BE49-F238E27FC236}">
                  <a16:creationId xmlns:a16="http://schemas.microsoft.com/office/drawing/2014/main" id="{ED80A83B-0A97-5D80-62AD-E91A25377E6C}"/>
                </a:ext>
              </a:extLst>
            </p:cNvPr>
            <p:cNvSpPr/>
            <p:nvPr/>
          </p:nvSpPr>
          <p:spPr>
            <a:xfrm>
              <a:off x="4442775" y="3164875"/>
              <a:ext cx="634825" cy="76200"/>
            </a:xfrm>
            <a:custGeom>
              <a:avLst/>
              <a:gdLst/>
              <a:ahLst/>
              <a:cxnLst/>
              <a:rect l="l" t="t" r="r" b="b"/>
              <a:pathLst>
                <a:path w="25393" h="3048" extrusionOk="0">
                  <a:moveTo>
                    <a:pt x="25393" y="0"/>
                  </a:moveTo>
                  <a:lnTo>
                    <a:pt x="25393" y="0"/>
                  </a:lnTo>
                  <a:cubicBezTo>
                    <a:pt x="23254" y="160"/>
                    <a:pt x="21116" y="374"/>
                    <a:pt x="19031" y="588"/>
                  </a:cubicBezTo>
                  <a:lnTo>
                    <a:pt x="12670" y="1336"/>
                  </a:lnTo>
                  <a:lnTo>
                    <a:pt x="6362" y="2138"/>
                  </a:lnTo>
                  <a:cubicBezTo>
                    <a:pt x="4224" y="2406"/>
                    <a:pt x="2139" y="2726"/>
                    <a:pt x="1" y="3047"/>
                  </a:cubicBezTo>
                  <a:cubicBezTo>
                    <a:pt x="2139" y="2887"/>
                    <a:pt x="4277" y="2673"/>
                    <a:pt x="6362" y="2459"/>
                  </a:cubicBezTo>
                  <a:lnTo>
                    <a:pt x="12723" y="1711"/>
                  </a:lnTo>
                  <a:lnTo>
                    <a:pt x="19085" y="909"/>
                  </a:lnTo>
                  <a:cubicBezTo>
                    <a:pt x="21170" y="588"/>
                    <a:pt x="23254" y="321"/>
                    <a:pt x="25393"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3453;p11">
              <a:extLst>
                <a:ext uri="{FF2B5EF4-FFF2-40B4-BE49-F238E27FC236}">
                  <a16:creationId xmlns:a16="http://schemas.microsoft.com/office/drawing/2014/main" id="{EAC993A7-29DF-E7B0-9745-01F23E26AB4A}"/>
                </a:ext>
              </a:extLst>
            </p:cNvPr>
            <p:cNvSpPr/>
            <p:nvPr/>
          </p:nvSpPr>
          <p:spPr>
            <a:xfrm>
              <a:off x="2773600" y="2918975"/>
              <a:ext cx="372875" cy="50800"/>
            </a:xfrm>
            <a:custGeom>
              <a:avLst/>
              <a:gdLst/>
              <a:ahLst/>
              <a:cxnLst/>
              <a:rect l="l" t="t" r="r" b="b"/>
              <a:pathLst>
                <a:path w="14915" h="2032" extrusionOk="0">
                  <a:moveTo>
                    <a:pt x="0" y="0"/>
                  </a:moveTo>
                  <a:lnTo>
                    <a:pt x="0" y="0"/>
                  </a:lnTo>
                  <a:cubicBezTo>
                    <a:pt x="1230" y="214"/>
                    <a:pt x="2459" y="428"/>
                    <a:pt x="3689" y="588"/>
                  </a:cubicBezTo>
                  <a:lnTo>
                    <a:pt x="7431" y="1123"/>
                  </a:lnTo>
                  <a:lnTo>
                    <a:pt x="11173" y="1604"/>
                  </a:lnTo>
                  <a:cubicBezTo>
                    <a:pt x="12402" y="1764"/>
                    <a:pt x="13632" y="1924"/>
                    <a:pt x="14915" y="2031"/>
                  </a:cubicBezTo>
                  <a:cubicBezTo>
                    <a:pt x="13685" y="1818"/>
                    <a:pt x="12402" y="1604"/>
                    <a:pt x="11173" y="1390"/>
                  </a:cubicBezTo>
                  <a:lnTo>
                    <a:pt x="7484" y="855"/>
                  </a:lnTo>
                  <a:lnTo>
                    <a:pt x="3742" y="374"/>
                  </a:lnTo>
                  <a:cubicBezTo>
                    <a:pt x="2459" y="267"/>
                    <a:pt x="1230" y="107"/>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3454;p11">
              <a:extLst>
                <a:ext uri="{FF2B5EF4-FFF2-40B4-BE49-F238E27FC236}">
                  <a16:creationId xmlns:a16="http://schemas.microsoft.com/office/drawing/2014/main" id="{8D376574-BE87-98DF-D290-86158F14BFA8}"/>
                </a:ext>
              </a:extLst>
            </p:cNvPr>
            <p:cNvSpPr/>
            <p:nvPr/>
          </p:nvSpPr>
          <p:spPr>
            <a:xfrm>
              <a:off x="2952675" y="2882875"/>
              <a:ext cx="674925" cy="68175"/>
            </a:xfrm>
            <a:custGeom>
              <a:avLst/>
              <a:gdLst/>
              <a:ahLst/>
              <a:cxnLst/>
              <a:rect l="l" t="t" r="r" b="b"/>
              <a:pathLst>
                <a:path w="26997" h="2727" extrusionOk="0">
                  <a:moveTo>
                    <a:pt x="1" y="1"/>
                  </a:moveTo>
                  <a:lnTo>
                    <a:pt x="1" y="1"/>
                  </a:lnTo>
                  <a:cubicBezTo>
                    <a:pt x="2246" y="268"/>
                    <a:pt x="4491" y="535"/>
                    <a:pt x="6736" y="803"/>
                  </a:cubicBezTo>
                  <a:lnTo>
                    <a:pt x="13472" y="1497"/>
                  </a:lnTo>
                  <a:lnTo>
                    <a:pt x="20207" y="2192"/>
                  </a:lnTo>
                  <a:cubicBezTo>
                    <a:pt x="22452" y="2353"/>
                    <a:pt x="24698" y="2567"/>
                    <a:pt x="26996" y="2727"/>
                  </a:cubicBezTo>
                  <a:cubicBezTo>
                    <a:pt x="24751" y="2460"/>
                    <a:pt x="22506" y="2192"/>
                    <a:pt x="20261" y="1979"/>
                  </a:cubicBezTo>
                  <a:lnTo>
                    <a:pt x="13525" y="1230"/>
                  </a:lnTo>
                  <a:lnTo>
                    <a:pt x="6790" y="589"/>
                  </a:lnTo>
                  <a:cubicBezTo>
                    <a:pt x="4544" y="375"/>
                    <a:pt x="2299" y="161"/>
                    <a:pt x="1"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3455;p11">
              <a:extLst>
                <a:ext uri="{FF2B5EF4-FFF2-40B4-BE49-F238E27FC236}">
                  <a16:creationId xmlns:a16="http://schemas.microsoft.com/office/drawing/2014/main" id="{9FF16EFC-4A7C-8229-3E63-4AA81D00EB77}"/>
                </a:ext>
              </a:extLst>
            </p:cNvPr>
            <p:cNvSpPr/>
            <p:nvPr/>
          </p:nvSpPr>
          <p:spPr>
            <a:xfrm>
              <a:off x="3083650" y="2837450"/>
              <a:ext cx="530575" cy="50800"/>
            </a:xfrm>
            <a:custGeom>
              <a:avLst/>
              <a:gdLst/>
              <a:ahLst/>
              <a:cxnLst/>
              <a:rect l="l" t="t" r="r" b="b"/>
              <a:pathLst>
                <a:path w="21223" h="2032" extrusionOk="0">
                  <a:moveTo>
                    <a:pt x="0" y="0"/>
                  </a:moveTo>
                  <a:lnTo>
                    <a:pt x="0" y="0"/>
                  </a:lnTo>
                  <a:cubicBezTo>
                    <a:pt x="1764" y="214"/>
                    <a:pt x="3528" y="428"/>
                    <a:pt x="5293" y="588"/>
                  </a:cubicBezTo>
                  <a:lnTo>
                    <a:pt x="10585" y="1123"/>
                  </a:lnTo>
                  <a:lnTo>
                    <a:pt x="15877" y="1604"/>
                  </a:lnTo>
                  <a:cubicBezTo>
                    <a:pt x="17694" y="1764"/>
                    <a:pt x="19459" y="1925"/>
                    <a:pt x="21223" y="2032"/>
                  </a:cubicBezTo>
                  <a:cubicBezTo>
                    <a:pt x="19405" y="1818"/>
                    <a:pt x="17641" y="1604"/>
                    <a:pt x="15930" y="1390"/>
                  </a:cubicBezTo>
                  <a:lnTo>
                    <a:pt x="10638" y="855"/>
                  </a:lnTo>
                  <a:lnTo>
                    <a:pt x="5293" y="374"/>
                  </a:lnTo>
                  <a:cubicBezTo>
                    <a:pt x="3528" y="267"/>
                    <a:pt x="1764" y="107"/>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3456;p11">
              <a:extLst>
                <a:ext uri="{FF2B5EF4-FFF2-40B4-BE49-F238E27FC236}">
                  <a16:creationId xmlns:a16="http://schemas.microsoft.com/office/drawing/2014/main" id="{73A19315-550F-24FA-700D-69642E0F1310}"/>
                </a:ext>
              </a:extLst>
            </p:cNvPr>
            <p:cNvSpPr/>
            <p:nvPr/>
          </p:nvSpPr>
          <p:spPr>
            <a:xfrm>
              <a:off x="2847100" y="2615600"/>
              <a:ext cx="2207775" cy="140350"/>
            </a:xfrm>
            <a:custGeom>
              <a:avLst/>
              <a:gdLst/>
              <a:ahLst/>
              <a:cxnLst/>
              <a:rect l="l" t="t" r="r" b="b"/>
              <a:pathLst>
                <a:path w="88311" h="5614" extrusionOk="0">
                  <a:moveTo>
                    <a:pt x="59177" y="481"/>
                  </a:moveTo>
                  <a:lnTo>
                    <a:pt x="80346" y="1444"/>
                  </a:lnTo>
                  <a:lnTo>
                    <a:pt x="29990" y="5079"/>
                  </a:lnTo>
                  <a:lnTo>
                    <a:pt x="7431" y="3582"/>
                  </a:lnTo>
                  <a:lnTo>
                    <a:pt x="59177" y="481"/>
                  </a:lnTo>
                  <a:close/>
                  <a:moveTo>
                    <a:pt x="59230" y="0"/>
                  </a:moveTo>
                  <a:lnTo>
                    <a:pt x="1" y="3528"/>
                  </a:lnTo>
                  <a:lnTo>
                    <a:pt x="29990" y="5613"/>
                  </a:lnTo>
                  <a:lnTo>
                    <a:pt x="88311" y="1337"/>
                  </a:lnTo>
                  <a:lnTo>
                    <a:pt x="59230"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3457;p11">
              <a:extLst>
                <a:ext uri="{FF2B5EF4-FFF2-40B4-BE49-F238E27FC236}">
                  <a16:creationId xmlns:a16="http://schemas.microsoft.com/office/drawing/2014/main" id="{76D8B5E0-BC39-DB83-A9DE-090C28E6DDF3}"/>
                </a:ext>
              </a:extLst>
            </p:cNvPr>
            <p:cNvSpPr/>
            <p:nvPr/>
          </p:nvSpPr>
          <p:spPr>
            <a:xfrm>
              <a:off x="3817350" y="2213325"/>
              <a:ext cx="346150" cy="59075"/>
            </a:xfrm>
            <a:custGeom>
              <a:avLst/>
              <a:gdLst/>
              <a:ahLst/>
              <a:cxnLst/>
              <a:rect l="l" t="t" r="r" b="b"/>
              <a:pathLst>
                <a:path w="13846" h="2363" extrusionOk="0">
                  <a:moveTo>
                    <a:pt x="11654" y="1404"/>
                  </a:moveTo>
                  <a:cubicBezTo>
                    <a:pt x="12188" y="1404"/>
                    <a:pt x="12723" y="1418"/>
                    <a:pt x="13257" y="1444"/>
                  </a:cubicBezTo>
                  <a:cubicBezTo>
                    <a:pt x="12188" y="1712"/>
                    <a:pt x="11172" y="1925"/>
                    <a:pt x="10103" y="2032"/>
                  </a:cubicBezTo>
                  <a:cubicBezTo>
                    <a:pt x="9034" y="2139"/>
                    <a:pt x="7965" y="2246"/>
                    <a:pt x="6896" y="2246"/>
                  </a:cubicBezTo>
                  <a:cubicBezTo>
                    <a:pt x="5827" y="2246"/>
                    <a:pt x="4758" y="2193"/>
                    <a:pt x="3742" y="2032"/>
                  </a:cubicBezTo>
                  <a:cubicBezTo>
                    <a:pt x="2673" y="1925"/>
                    <a:pt x="1604" y="1712"/>
                    <a:pt x="588" y="1444"/>
                  </a:cubicBezTo>
                  <a:lnTo>
                    <a:pt x="588" y="1444"/>
                  </a:lnTo>
                  <a:lnTo>
                    <a:pt x="3742" y="1498"/>
                  </a:lnTo>
                  <a:lnTo>
                    <a:pt x="6896" y="1498"/>
                  </a:lnTo>
                  <a:cubicBezTo>
                    <a:pt x="7965" y="1498"/>
                    <a:pt x="9034" y="1498"/>
                    <a:pt x="10050" y="1444"/>
                  </a:cubicBezTo>
                  <a:cubicBezTo>
                    <a:pt x="10584" y="1418"/>
                    <a:pt x="11119" y="1404"/>
                    <a:pt x="11654" y="1404"/>
                  </a:cubicBezTo>
                  <a:close/>
                  <a:moveTo>
                    <a:pt x="748" y="1"/>
                  </a:moveTo>
                  <a:cubicBezTo>
                    <a:pt x="321" y="108"/>
                    <a:pt x="0" y="482"/>
                    <a:pt x="0" y="963"/>
                  </a:cubicBezTo>
                  <a:lnTo>
                    <a:pt x="0" y="1765"/>
                  </a:lnTo>
                  <a:cubicBezTo>
                    <a:pt x="2020" y="2188"/>
                    <a:pt x="4081" y="2363"/>
                    <a:pt x="6111" y="2363"/>
                  </a:cubicBezTo>
                  <a:cubicBezTo>
                    <a:pt x="6391" y="2363"/>
                    <a:pt x="6671" y="2359"/>
                    <a:pt x="6949" y="2353"/>
                  </a:cubicBezTo>
                  <a:cubicBezTo>
                    <a:pt x="11333" y="2353"/>
                    <a:pt x="13257" y="1925"/>
                    <a:pt x="13845" y="1712"/>
                  </a:cubicBezTo>
                  <a:lnTo>
                    <a:pt x="13845" y="963"/>
                  </a:lnTo>
                  <a:cubicBezTo>
                    <a:pt x="13845" y="482"/>
                    <a:pt x="13525" y="108"/>
                    <a:pt x="13097" y="1"/>
                  </a:cubicBezTo>
                  <a:cubicBezTo>
                    <a:pt x="11066" y="375"/>
                    <a:pt x="9007" y="562"/>
                    <a:pt x="6943" y="562"/>
                  </a:cubicBezTo>
                  <a:cubicBezTo>
                    <a:pt x="4878" y="562"/>
                    <a:pt x="2806" y="375"/>
                    <a:pt x="748"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3458;p11">
              <a:extLst>
                <a:ext uri="{FF2B5EF4-FFF2-40B4-BE49-F238E27FC236}">
                  <a16:creationId xmlns:a16="http://schemas.microsoft.com/office/drawing/2014/main" id="{01B3D578-AA0B-F532-BD73-A0C4C8A4D917}"/>
                </a:ext>
              </a:extLst>
            </p:cNvPr>
            <p:cNvSpPr/>
            <p:nvPr/>
          </p:nvSpPr>
          <p:spPr>
            <a:xfrm>
              <a:off x="4008450" y="2083700"/>
              <a:ext cx="104250" cy="17400"/>
            </a:xfrm>
            <a:custGeom>
              <a:avLst/>
              <a:gdLst/>
              <a:ahLst/>
              <a:cxnLst/>
              <a:rect l="l" t="t" r="r" b="b"/>
              <a:pathLst>
                <a:path w="4170" h="696" extrusionOk="0">
                  <a:moveTo>
                    <a:pt x="535" y="1"/>
                  </a:moveTo>
                  <a:cubicBezTo>
                    <a:pt x="375" y="214"/>
                    <a:pt x="161" y="482"/>
                    <a:pt x="0" y="696"/>
                  </a:cubicBezTo>
                  <a:cubicBezTo>
                    <a:pt x="1390" y="696"/>
                    <a:pt x="2780" y="589"/>
                    <a:pt x="4170" y="375"/>
                  </a:cubicBezTo>
                  <a:cubicBezTo>
                    <a:pt x="2940" y="161"/>
                    <a:pt x="1764" y="54"/>
                    <a:pt x="535"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3459;p11">
              <a:extLst>
                <a:ext uri="{FF2B5EF4-FFF2-40B4-BE49-F238E27FC236}">
                  <a16:creationId xmlns:a16="http://schemas.microsoft.com/office/drawing/2014/main" id="{A355BF0A-B974-760E-06D1-D867BA36A9A0}"/>
                </a:ext>
              </a:extLst>
            </p:cNvPr>
            <p:cNvSpPr/>
            <p:nvPr/>
          </p:nvSpPr>
          <p:spPr>
            <a:xfrm>
              <a:off x="3953650" y="2175925"/>
              <a:ext cx="184450" cy="28325"/>
            </a:xfrm>
            <a:custGeom>
              <a:avLst/>
              <a:gdLst/>
              <a:ahLst/>
              <a:cxnLst/>
              <a:rect l="l" t="t" r="r" b="b"/>
              <a:pathLst>
                <a:path w="7378" h="1133" extrusionOk="0">
                  <a:moveTo>
                    <a:pt x="7378" y="0"/>
                  </a:moveTo>
                  <a:cubicBezTo>
                    <a:pt x="4972" y="642"/>
                    <a:pt x="2513" y="1016"/>
                    <a:pt x="1" y="1123"/>
                  </a:cubicBezTo>
                  <a:cubicBezTo>
                    <a:pt x="303" y="1129"/>
                    <a:pt x="606" y="1133"/>
                    <a:pt x="909" y="1133"/>
                  </a:cubicBezTo>
                  <a:cubicBezTo>
                    <a:pt x="3065" y="1133"/>
                    <a:pt x="5221" y="963"/>
                    <a:pt x="7378" y="588"/>
                  </a:cubicBezTo>
                  <a:lnTo>
                    <a:pt x="7378"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3460;p11">
              <a:extLst>
                <a:ext uri="{FF2B5EF4-FFF2-40B4-BE49-F238E27FC236}">
                  <a16:creationId xmlns:a16="http://schemas.microsoft.com/office/drawing/2014/main" id="{8768F34F-CCF8-908B-78AE-71441748B69B}"/>
                </a:ext>
              </a:extLst>
            </p:cNvPr>
            <p:cNvSpPr/>
            <p:nvPr/>
          </p:nvSpPr>
          <p:spPr>
            <a:xfrm>
              <a:off x="3890850" y="2393750"/>
              <a:ext cx="348825" cy="28100"/>
            </a:xfrm>
            <a:custGeom>
              <a:avLst/>
              <a:gdLst/>
              <a:ahLst/>
              <a:cxnLst/>
              <a:rect l="l" t="t" r="r" b="b"/>
              <a:pathLst>
                <a:path w="13953" h="1124" extrusionOk="0">
                  <a:moveTo>
                    <a:pt x="13952" y="1"/>
                  </a:moveTo>
                  <a:cubicBezTo>
                    <a:pt x="13364" y="54"/>
                    <a:pt x="12776" y="161"/>
                    <a:pt x="12242" y="214"/>
                  </a:cubicBezTo>
                  <a:cubicBezTo>
                    <a:pt x="11654" y="268"/>
                    <a:pt x="11066" y="321"/>
                    <a:pt x="10478" y="375"/>
                  </a:cubicBezTo>
                  <a:cubicBezTo>
                    <a:pt x="9355" y="535"/>
                    <a:pt x="8179" y="642"/>
                    <a:pt x="7003" y="695"/>
                  </a:cubicBezTo>
                  <a:cubicBezTo>
                    <a:pt x="5827" y="749"/>
                    <a:pt x="4651" y="802"/>
                    <a:pt x="3528" y="856"/>
                  </a:cubicBezTo>
                  <a:lnTo>
                    <a:pt x="1764" y="909"/>
                  </a:lnTo>
                  <a:cubicBezTo>
                    <a:pt x="1176" y="909"/>
                    <a:pt x="588" y="909"/>
                    <a:pt x="0" y="963"/>
                  </a:cubicBezTo>
                  <a:cubicBezTo>
                    <a:pt x="1176" y="1070"/>
                    <a:pt x="2352" y="1123"/>
                    <a:pt x="3528" y="1123"/>
                  </a:cubicBezTo>
                  <a:cubicBezTo>
                    <a:pt x="4704" y="1123"/>
                    <a:pt x="5827" y="1123"/>
                    <a:pt x="7003" y="1070"/>
                  </a:cubicBezTo>
                  <a:cubicBezTo>
                    <a:pt x="9355" y="909"/>
                    <a:pt x="11707" y="589"/>
                    <a:pt x="13952"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3461;p11">
              <a:extLst>
                <a:ext uri="{FF2B5EF4-FFF2-40B4-BE49-F238E27FC236}">
                  <a16:creationId xmlns:a16="http://schemas.microsoft.com/office/drawing/2014/main" id="{408B07A2-D3A7-5957-53A8-7D08E7D05C9D}"/>
                </a:ext>
              </a:extLst>
            </p:cNvPr>
            <p:cNvSpPr/>
            <p:nvPr/>
          </p:nvSpPr>
          <p:spPr>
            <a:xfrm>
              <a:off x="3842725" y="2137150"/>
              <a:ext cx="295375" cy="42575"/>
            </a:xfrm>
            <a:custGeom>
              <a:avLst/>
              <a:gdLst/>
              <a:ahLst/>
              <a:cxnLst/>
              <a:rect l="l" t="t" r="r" b="b"/>
              <a:pathLst>
                <a:path w="11815" h="1703" extrusionOk="0">
                  <a:moveTo>
                    <a:pt x="11815" y="1"/>
                  </a:moveTo>
                  <a:cubicBezTo>
                    <a:pt x="9013" y="701"/>
                    <a:pt x="6126" y="1062"/>
                    <a:pt x="3237" y="1062"/>
                  </a:cubicBezTo>
                  <a:cubicBezTo>
                    <a:pt x="2157" y="1062"/>
                    <a:pt x="1077" y="1011"/>
                    <a:pt x="1" y="910"/>
                  </a:cubicBezTo>
                  <a:lnTo>
                    <a:pt x="1" y="1551"/>
                  </a:lnTo>
                  <a:cubicBezTo>
                    <a:pt x="1066" y="1652"/>
                    <a:pt x="2135" y="1702"/>
                    <a:pt x="3203" y="1702"/>
                  </a:cubicBezTo>
                  <a:cubicBezTo>
                    <a:pt x="6104" y="1702"/>
                    <a:pt x="9002" y="1331"/>
                    <a:pt x="11815" y="589"/>
                  </a:cubicBezTo>
                  <a:lnTo>
                    <a:pt x="11815" y="1"/>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3462;p11">
              <a:extLst>
                <a:ext uri="{FF2B5EF4-FFF2-40B4-BE49-F238E27FC236}">
                  <a16:creationId xmlns:a16="http://schemas.microsoft.com/office/drawing/2014/main" id="{B89041E9-76A3-D599-D1DB-0C13478E800D}"/>
                </a:ext>
              </a:extLst>
            </p:cNvPr>
            <p:cNvSpPr/>
            <p:nvPr/>
          </p:nvSpPr>
          <p:spPr>
            <a:xfrm>
              <a:off x="4166150" y="2285500"/>
              <a:ext cx="136325" cy="371550"/>
            </a:xfrm>
            <a:custGeom>
              <a:avLst/>
              <a:gdLst/>
              <a:ahLst/>
              <a:cxnLst/>
              <a:rect l="l" t="t" r="r" b="b"/>
              <a:pathLst>
                <a:path w="5453" h="14862" extrusionOk="0">
                  <a:moveTo>
                    <a:pt x="2566" y="1"/>
                  </a:moveTo>
                  <a:cubicBezTo>
                    <a:pt x="3047" y="214"/>
                    <a:pt x="3475" y="535"/>
                    <a:pt x="3849" y="856"/>
                  </a:cubicBezTo>
                  <a:lnTo>
                    <a:pt x="3635" y="963"/>
                  </a:lnTo>
                  <a:cubicBezTo>
                    <a:pt x="3475" y="1070"/>
                    <a:pt x="3315" y="1177"/>
                    <a:pt x="3154" y="1230"/>
                  </a:cubicBezTo>
                  <a:cubicBezTo>
                    <a:pt x="2833" y="1390"/>
                    <a:pt x="2513" y="1551"/>
                    <a:pt x="2138" y="1711"/>
                  </a:cubicBezTo>
                  <a:cubicBezTo>
                    <a:pt x="1497" y="1978"/>
                    <a:pt x="749" y="2246"/>
                    <a:pt x="0" y="2460"/>
                  </a:cubicBezTo>
                  <a:cubicBezTo>
                    <a:pt x="802" y="2406"/>
                    <a:pt x="1550" y="2353"/>
                    <a:pt x="2299" y="2246"/>
                  </a:cubicBezTo>
                  <a:cubicBezTo>
                    <a:pt x="2620" y="2192"/>
                    <a:pt x="2994" y="2139"/>
                    <a:pt x="3368" y="2032"/>
                  </a:cubicBezTo>
                  <a:cubicBezTo>
                    <a:pt x="3582" y="1978"/>
                    <a:pt x="3796" y="1925"/>
                    <a:pt x="3956" y="1872"/>
                  </a:cubicBezTo>
                  <a:lnTo>
                    <a:pt x="4277" y="1765"/>
                  </a:lnTo>
                  <a:lnTo>
                    <a:pt x="4437" y="1711"/>
                  </a:lnTo>
                  <a:cubicBezTo>
                    <a:pt x="4651" y="2085"/>
                    <a:pt x="4758" y="2460"/>
                    <a:pt x="4758" y="2887"/>
                  </a:cubicBezTo>
                  <a:cubicBezTo>
                    <a:pt x="4758" y="2994"/>
                    <a:pt x="4758" y="3155"/>
                    <a:pt x="4758" y="3315"/>
                  </a:cubicBezTo>
                  <a:lnTo>
                    <a:pt x="4758" y="3849"/>
                  </a:lnTo>
                  <a:lnTo>
                    <a:pt x="4758" y="4865"/>
                  </a:lnTo>
                  <a:lnTo>
                    <a:pt x="4758" y="6843"/>
                  </a:lnTo>
                  <a:lnTo>
                    <a:pt x="4758" y="8874"/>
                  </a:lnTo>
                  <a:cubicBezTo>
                    <a:pt x="4758" y="9516"/>
                    <a:pt x="4758" y="10211"/>
                    <a:pt x="4811" y="10852"/>
                  </a:cubicBezTo>
                  <a:cubicBezTo>
                    <a:pt x="4865" y="12189"/>
                    <a:pt x="4972" y="13525"/>
                    <a:pt x="5132" y="14862"/>
                  </a:cubicBezTo>
                  <a:cubicBezTo>
                    <a:pt x="5292" y="13525"/>
                    <a:pt x="5346" y="12189"/>
                    <a:pt x="5399" y="10852"/>
                  </a:cubicBezTo>
                  <a:cubicBezTo>
                    <a:pt x="5453" y="10211"/>
                    <a:pt x="5453" y="9516"/>
                    <a:pt x="5453" y="8874"/>
                  </a:cubicBezTo>
                  <a:lnTo>
                    <a:pt x="5453" y="6843"/>
                  </a:lnTo>
                  <a:lnTo>
                    <a:pt x="5453" y="4865"/>
                  </a:lnTo>
                  <a:lnTo>
                    <a:pt x="5453" y="3849"/>
                  </a:lnTo>
                  <a:cubicBezTo>
                    <a:pt x="5453" y="3475"/>
                    <a:pt x="5453" y="3155"/>
                    <a:pt x="5399" y="2780"/>
                  </a:cubicBezTo>
                  <a:cubicBezTo>
                    <a:pt x="5292" y="2085"/>
                    <a:pt x="4972" y="1390"/>
                    <a:pt x="4384" y="909"/>
                  </a:cubicBezTo>
                  <a:cubicBezTo>
                    <a:pt x="3849" y="482"/>
                    <a:pt x="3208" y="161"/>
                    <a:pt x="2566"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3463;p11">
              <a:extLst>
                <a:ext uri="{FF2B5EF4-FFF2-40B4-BE49-F238E27FC236}">
                  <a16:creationId xmlns:a16="http://schemas.microsoft.com/office/drawing/2014/main" id="{9124ECC8-54BF-75F8-AA6D-2F070FBF7FBC}"/>
                </a:ext>
              </a:extLst>
            </p:cNvPr>
            <p:cNvSpPr/>
            <p:nvPr/>
          </p:nvSpPr>
          <p:spPr>
            <a:xfrm>
              <a:off x="3868125" y="2085050"/>
              <a:ext cx="92225" cy="16050"/>
            </a:xfrm>
            <a:custGeom>
              <a:avLst/>
              <a:gdLst/>
              <a:ahLst/>
              <a:cxnLst/>
              <a:rect l="l" t="t" r="r" b="b"/>
              <a:pathLst>
                <a:path w="3689" h="642" extrusionOk="0">
                  <a:moveTo>
                    <a:pt x="3475" y="0"/>
                  </a:moveTo>
                  <a:cubicBezTo>
                    <a:pt x="2299" y="0"/>
                    <a:pt x="1123" y="107"/>
                    <a:pt x="0" y="321"/>
                  </a:cubicBezTo>
                  <a:cubicBezTo>
                    <a:pt x="1230" y="481"/>
                    <a:pt x="2459" y="588"/>
                    <a:pt x="3689" y="642"/>
                  </a:cubicBezTo>
                  <a:cubicBezTo>
                    <a:pt x="3635" y="481"/>
                    <a:pt x="3582" y="321"/>
                    <a:pt x="3529" y="160"/>
                  </a:cubicBezTo>
                  <a:lnTo>
                    <a:pt x="3475"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3464;p11">
              <a:extLst>
                <a:ext uri="{FF2B5EF4-FFF2-40B4-BE49-F238E27FC236}">
                  <a16:creationId xmlns:a16="http://schemas.microsoft.com/office/drawing/2014/main" id="{72745BC7-9169-1899-23E0-A6B8F25D7BFA}"/>
                </a:ext>
              </a:extLst>
            </p:cNvPr>
            <p:cNvSpPr/>
            <p:nvPr/>
          </p:nvSpPr>
          <p:spPr>
            <a:xfrm>
              <a:off x="3842725" y="2118450"/>
              <a:ext cx="212525" cy="21050"/>
            </a:xfrm>
            <a:custGeom>
              <a:avLst/>
              <a:gdLst/>
              <a:ahLst/>
              <a:cxnLst/>
              <a:rect l="l" t="t" r="r" b="b"/>
              <a:pathLst>
                <a:path w="8501" h="842" extrusionOk="0">
                  <a:moveTo>
                    <a:pt x="1" y="0"/>
                  </a:moveTo>
                  <a:lnTo>
                    <a:pt x="1" y="695"/>
                  </a:lnTo>
                  <a:cubicBezTo>
                    <a:pt x="1040" y="793"/>
                    <a:pt x="2079" y="841"/>
                    <a:pt x="3118" y="841"/>
                  </a:cubicBezTo>
                  <a:cubicBezTo>
                    <a:pt x="4912" y="841"/>
                    <a:pt x="6706" y="699"/>
                    <a:pt x="8500" y="428"/>
                  </a:cubicBezTo>
                  <a:lnTo>
                    <a:pt x="8500" y="428"/>
                  </a:lnTo>
                  <a:cubicBezTo>
                    <a:pt x="7752" y="482"/>
                    <a:pt x="6843" y="482"/>
                    <a:pt x="5881" y="482"/>
                  </a:cubicBezTo>
                  <a:cubicBezTo>
                    <a:pt x="5677" y="487"/>
                    <a:pt x="5473" y="490"/>
                    <a:pt x="5269" y="490"/>
                  </a:cubicBezTo>
                  <a:cubicBezTo>
                    <a:pt x="3495" y="490"/>
                    <a:pt x="1727" y="288"/>
                    <a:pt x="1" y="0"/>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3465;p11">
              <a:extLst>
                <a:ext uri="{FF2B5EF4-FFF2-40B4-BE49-F238E27FC236}">
                  <a16:creationId xmlns:a16="http://schemas.microsoft.com/office/drawing/2014/main" id="{BA89D2CF-A0A9-8012-F50A-0A87A08BE784}"/>
                </a:ext>
              </a:extLst>
            </p:cNvPr>
            <p:cNvSpPr/>
            <p:nvPr/>
          </p:nvSpPr>
          <p:spPr>
            <a:xfrm>
              <a:off x="3830700" y="2617600"/>
              <a:ext cx="319425" cy="26075"/>
            </a:xfrm>
            <a:custGeom>
              <a:avLst/>
              <a:gdLst/>
              <a:ahLst/>
              <a:cxnLst/>
              <a:rect l="l" t="t" r="r" b="b"/>
              <a:pathLst>
                <a:path w="12777" h="1043" extrusionOk="0">
                  <a:moveTo>
                    <a:pt x="6362" y="1"/>
                  </a:moveTo>
                  <a:cubicBezTo>
                    <a:pt x="5293" y="1"/>
                    <a:pt x="4224" y="81"/>
                    <a:pt x="3155" y="241"/>
                  </a:cubicBezTo>
                  <a:cubicBezTo>
                    <a:pt x="2085" y="401"/>
                    <a:pt x="1016" y="669"/>
                    <a:pt x="1" y="1043"/>
                  </a:cubicBezTo>
                  <a:cubicBezTo>
                    <a:pt x="1070" y="936"/>
                    <a:pt x="2085" y="829"/>
                    <a:pt x="3155" y="776"/>
                  </a:cubicBezTo>
                  <a:cubicBezTo>
                    <a:pt x="4224" y="722"/>
                    <a:pt x="5293" y="669"/>
                    <a:pt x="6362" y="669"/>
                  </a:cubicBezTo>
                  <a:cubicBezTo>
                    <a:pt x="7431" y="669"/>
                    <a:pt x="8500" y="722"/>
                    <a:pt x="9569" y="776"/>
                  </a:cubicBezTo>
                  <a:cubicBezTo>
                    <a:pt x="10638" y="829"/>
                    <a:pt x="11708" y="936"/>
                    <a:pt x="12777" y="1043"/>
                  </a:cubicBezTo>
                  <a:cubicBezTo>
                    <a:pt x="11708" y="669"/>
                    <a:pt x="10638" y="401"/>
                    <a:pt x="9569" y="241"/>
                  </a:cubicBezTo>
                  <a:cubicBezTo>
                    <a:pt x="8500" y="81"/>
                    <a:pt x="7431" y="1"/>
                    <a:pt x="6362"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3466;p11">
              <a:extLst>
                <a:ext uri="{FF2B5EF4-FFF2-40B4-BE49-F238E27FC236}">
                  <a16:creationId xmlns:a16="http://schemas.microsoft.com/office/drawing/2014/main" id="{CF0EA7C8-C1D4-4E6E-D765-58275C23DDE6}"/>
                </a:ext>
              </a:extLst>
            </p:cNvPr>
            <p:cNvSpPr/>
            <p:nvPr/>
          </p:nvSpPr>
          <p:spPr>
            <a:xfrm>
              <a:off x="3687700" y="2277475"/>
              <a:ext cx="304725" cy="372900"/>
            </a:xfrm>
            <a:custGeom>
              <a:avLst/>
              <a:gdLst/>
              <a:ahLst/>
              <a:cxnLst/>
              <a:rect l="l" t="t" r="r" b="b"/>
              <a:pathLst>
                <a:path w="12189" h="14916" extrusionOk="0">
                  <a:moveTo>
                    <a:pt x="4063" y="1"/>
                  </a:moveTo>
                  <a:lnTo>
                    <a:pt x="4063" y="1"/>
                  </a:lnTo>
                  <a:cubicBezTo>
                    <a:pt x="2513" y="215"/>
                    <a:pt x="1" y="963"/>
                    <a:pt x="1" y="3529"/>
                  </a:cubicBezTo>
                  <a:lnTo>
                    <a:pt x="1" y="14915"/>
                  </a:lnTo>
                  <a:cubicBezTo>
                    <a:pt x="963" y="12135"/>
                    <a:pt x="1498" y="9249"/>
                    <a:pt x="1658" y="6309"/>
                  </a:cubicBezTo>
                  <a:cubicBezTo>
                    <a:pt x="1658" y="5614"/>
                    <a:pt x="1711" y="4919"/>
                    <a:pt x="1872" y="4224"/>
                  </a:cubicBezTo>
                  <a:cubicBezTo>
                    <a:pt x="2353" y="4331"/>
                    <a:pt x="2834" y="4384"/>
                    <a:pt x="3315" y="4438"/>
                  </a:cubicBezTo>
                  <a:cubicBezTo>
                    <a:pt x="4331" y="4598"/>
                    <a:pt x="5293" y="4652"/>
                    <a:pt x="6309" y="4652"/>
                  </a:cubicBezTo>
                  <a:cubicBezTo>
                    <a:pt x="7324" y="4652"/>
                    <a:pt x="8287" y="4598"/>
                    <a:pt x="9249" y="4598"/>
                  </a:cubicBezTo>
                  <a:cubicBezTo>
                    <a:pt x="10264" y="4545"/>
                    <a:pt x="11227" y="4491"/>
                    <a:pt x="12189" y="4384"/>
                  </a:cubicBezTo>
                  <a:cubicBezTo>
                    <a:pt x="11227" y="4331"/>
                    <a:pt x="10264" y="4224"/>
                    <a:pt x="9302" y="4117"/>
                  </a:cubicBezTo>
                  <a:cubicBezTo>
                    <a:pt x="8287" y="4010"/>
                    <a:pt x="7324" y="3850"/>
                    <a:pt x="6416" y="3689"/>
                  </a:cubicBezTo>
                  <a:cubicBezTo>
                    <a:pt x="5453" y="3529"/>
                    <a:pt x="4491" y="3369"/>
                    <a:pt x="3582" y="3101"/>
                  </a:cubicBezTo>
                  <a:cubicBezTo>
                    <a:pt x="3101" y="2994"/>
                    <a:pt x="2674" y="2834"/>
                    <a:pt x="2246" y="2674"/>
                  </a:cubicBezTo>
                  <a:cubicBezTo>
                    <a:pt x="2941" y="642"/>
                    <a:pt x="4063" y="1"/>
                    <a:pt x="4063"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3467;p11">
              <a:extLst>
                <a:ext uri="{FF2B5EF4-FFF2-40B4-BE49-F238E27FC236}">
                  <a16:creationId xmlns:a16="http://schemas.microsoft.com/office/drawing/2014/main" id="{99767C5B-F90C-B57E-E570-D2312D0CBB00}"/>
                </a:ext>
              </a:extLst>
            </p:cNvPr>
            <p:cNvSpPr/>
            <p:nvPr/>
          </p:nvSpPr>
          <p:spPr>
            <a:xfrm>
              <a:off x="3739825" y="2643650"/>
              <a:ext cx="499850" cy="26775"/>
            </a:xfrm>
            <a:custGeom>
              <a:avLst/>
              <a:gdLst/>
              <a:ahLst/>
              <a:cxnLst/>
              <a:rect l="l" t="t" r="r" b="b"/>
              <a:pathLst>
                <a:path w="19994" h="1071" extrusionOk="0">
                  <a:moveTo>
                    <a:pt x="9997" y="1"/>
                  </a:moveTo>
                  <a:cubicBezTo>
                    <a:pt x="8340" y="1"/>
                    <a:pt x="6683" y="108"/>
                    <a:pt x="4972" y="268"/>
                  </a:cubicBezTo>
                  <a:cubicBezTo>
                    <a:pt x="3315" y="429"/>
                    <a:pt x="1658" y="696"/>
                    <a:pt x="1" y="1070"/>
                  </a:cubicBezTo>
                  <a:cubicBezTo>
                    <a:pt x="1711" y="963"/>
                    <a:pt x="3368" y="856"/>
                    <a:pt x="5025" y="803"/>
                  </a:cubicBezTo>
                  <a:cubicBezTo>
                    <a:pt x="6683" y="696"/>
                    <a:pt x="8393" y="696"/>
                    <a:pt x="9997" y="696"/>
                  </a:cubicBezTo>
                  <a:cubicBezTo>
                    <a:pt x="11654" y="696"/>
                    <a:pt x="13365" y="749"/>
                    <a:pt x="15022" y="803"/>
                  </a:cubicBezTo>
                  <a:cubicBezTo>
                    <a:pt x="16626" y="856"/>
                    <a:pt x="18336" y="963"/>
                    <a:pt x="19993" y="1070"/>
                  </a:cubicBezTo>
                  <a:cubicBezTo>
                    <a:pt x="18336" y="696"/>
                    <a:pt x="16679" y="429"/>
                    <a:pt x="15022" y="268"/>
                  </a:cubicBezTo>
                  <a:cubicBezTo>
                    <a:pt x="13365" y="54"/>
                    <a:pt x="11708" y="1"/>
                    <a:pt x="9997"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3468;p11">
              <a:extLst>
                <a:ext uri="{FF2B5EF4-FFF2-40B4-BE49-F238E27FC236}">
                  <a16:creationId xmlns:a16="http://schemas.microsoft.com/office/drawing/2014/main" id="{3901AF92-74BC-9C67-11EE-ABA228C13E88}"/>
                </a:ext>
              </a:extLst>
            </p:cNvPr>
            <p:cNvSpPr/>
            <p:nvPr/>
          </p:nvSpPr>
          <p:spPr>
            <a:xfrm>
              <a:off x="3987075" y="760650"/>
              <a:ext cx="120300" cy="1343125"/>
            </a:xfrm>
            <a:custGeom>
              <a:avLst/>
              <a:gdLst/>
              <a:ahLst/>
              <a:cxnLst/>
              <a:rect l="l" t="t" r="r" b="b"/>
              <a:pathLst>
                <a:path w="4812" h="53725" extrusionOk="0">
                  <a:moveTo>
                    <a:pt x="4811" y="1"/>
                  </a:moveTo>
                  <a:lnTo>
                    <a:pt x="4811" y="1"/>
                  </a:lnTo>
                  <a:cubicBezTo>
                    <a:pt x="4063" y="2673"/>
                    <a:pt x="3742" y="5453"/>
                    <a:pt x="3742" y="8179"/>
                  </a:cubicBezTo>
                  <a:cubicBezTo>
                    <a:pt x="3742" y="11013"/>
                    <a:pt x="3849" y="13792"/>
                    <a:pt x="3956" y="16572"/>
                  </a:cubicBezTo>
                  <a:cubicBezTo>
                    <a:pt x="4277" y="22132"/>
                    <a:pt x="4170" y="27691"/>
                    <a:pt x="3795" y="33251"/>
                  </a:cubicBezTo>
                  <a:cubicBezTo>
                    <a:pt x="3689" y="34640"/>
                    <a:pt x="3528" y="36030"/>
                    <a:pt x="3421" y="37420"/>
                  </a:cubicBezTo>
                  <a:cubicBezTo>
                    <a:pt x="3207" y="38757"/>
                    <a:pt x="3047" y="40146"/>
                    <a:pt x="2833" y="41483"/>
                  </a:cubicBezTo>
                  <a:cubicBezTo>
                    <a:pt x="2352" y="44156"/>
                    <a:pt x="1818" y="46829"/>
                    <a:pt x="1176" y="49448"/>
                  </a:cubicBezTo>
                  <a:cubicBezTo>
                    <a:pt x="802" y="50891"/>
                    <a:pt x="428" y="52335"/>
                    <a:pt x="0" y="53724"/>
                  </a:cubicBezTo>
                  <a:lnTo>
                    <a:pt x="214" y="53724"/>
                  </a:lnTo>
                  <a:cubicBezTo>
                    <a:pt x="588" y="52388"/>
                    <a:pt x="1016" y="50998"/>
                    <a:pt x="1390" y="49608"/>
                  </a:cubicBezTo>
                  <a:cubicBezTo>
                    <a:pt x="2031" y="46989"/>
                    <a:pt x="2619" y="44316"/>
                    <a:pt x="3100" y="41590"/>
                  </a:cubicBezTo>
                  <a:cubicBezTo>
                    <a:pt x="3314" y="40253"/>
                    <a:pt x="3475" y="38864"/>
                    <a:pt x="3689" y="37474"/>
                  </a:cubicBezTo>
                  <a:cubicBezTo>
                    <a:pt x="3849" y="36084"/>
                    <a:pt x="3956" y="34694"/>
                    <a:pt x="4063" y="33304"/>
                  </a:cubicBezTo>
                  <a:cubicBezTo>
                    <a:pt x="4490" y="27691"/>
                    <a:pt x="4544" y="22132"/>
                    <a:pt x="4223" y="16519"/>
                  </a:cubicBezTo>
                  <a:cubicBezTo>
                    <a:pt x="4063" y="13739"/>
                    <a:pt x="3902" y="10959"/>
                    <a:pt x="3849" y="8179"/>
                  </a:cubicBezTo>
                  <a:cubicBezTo>
                    <a:pt x="3849" y="5453"/>
                    <a:pt x="4116" y="2673"/>
                    <a:pt x="4811"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3469;p11">
              <a:extLst>
                <a:ext uri="{FF2B5EF4-FFF2-40B4-BE49-F238E27FC236}">
                  <a16:creationId xmlns:a16="http://schemas.microsoft.com/office/drawing/2014/main" id="{20358A19-E426-05CB-D8AA-6344DBF0E152}"/>
                </a:ext>
              </a:extLst>
            </p:cNvPr>
            <p:cNvSpPr/>
            <p:nvPr/>
          </p:nvSpPr>
          <p:spPr>
            <a:xfrm>
              <a:off x="3894850" y="529250"/>
              <a:ext cx="408975" cy="1559825"/>
            </a:xfrm>
            <a:custGeom>
              <a:avLst/>
              <a:gdLst/>
              <a:ahLst/>
              <a:cxnLst/>
              <a:rect l="l" t="t" r="r" b="b"/>
              <a:pathLst>
                <a:path w="16359" h="62393" extrusionOk="0">
                  <a:moveTo>
                    <a:pt x="11601" y="4445"/>
                  </a:moveTo>
                  <a:lnTo>
                    <a:pt x="11440" y="4980"/>
                  </a:lnTo>
                  <a:cubicBezTo>
                    <a:pt x="11333" y="5247"/>
                    <a:pt x="11173" y="5728"/>
                    <a:pt x="11013" y="6316"/>
                  </a:cubicBezTo>
                  <a:cubicBezTo>
                    <a:pt x="10852" y="6851"/>
                    <a:pt x="10692" y="7492"/>
                    <a:pt x="10478" y="8187"/>
                  </a:cubicBezTo>
                  <a:cubicBezTo>
                    <a:pt x="10264" y="8882"/>
                    <a:pt x="10050" y="9577"/>
                    <a:pt x="9890" y="10379"/>
                  </a:cubicBezTo>
                  <a:cubicBezTo>
                    <a:pt x="9730" y="11128"/>
                    <a:pt x="9516" y="11876"/>
                    <a:pt x="9409" y="12571"/>
                  </a:cubicBezTo>
                  <a:cubicBezTo>
                    <a:pt x="9248" y="13319"/>
                    <a:pt x="9142" y="13961"/>
                    <a:pt x="9035" y="14602"/>
                  </a:cubicBezTo>
                  <a:cubicBezTo>
                    <a:pt x="8928" y="15190"/>
                    <a:pt x="8821" y="15671"/>
                    <a:pt x="8767" y="15992"/>
                  </a:cubicBezTo>
                  <a:lnTo>
                    <a:pt x="8714" y="16580"/>
                  </a:lnTo>
                  <a:lnTo>
                    <a:pt x="8714" y="15939"/>
                  </a:lnTo>
                  <a:cubicBezTo>
                    <a:pt x="8714" y="15564"/>
                    <a:pt x="8767" y="15030"/>
                    <a:pt x="8874" y="14442"/>
                  </a:cubicBezTo>
                  <a:cubicBezTo>
                    <a:pt x="8928" y="13854"/>
                    <a:pt x="9035" y="13159"/>
                    <a:pt x="9142" y="12464"/>
                  </a:cubicBezTo>
                  <a:cubicBezTo>
                    <a:pt x="9248" y="11769"/>
                    <a:pt x="9462" y="10967"/>
                    <a:pt x="9623" y="10165"/>
                  </a:cubicBezTo>
                  <a:cubicBezTo>
                    <a:pt x="9783" y="9417"/>
                    <a:pt x="9997" y="8669"/>
                    <a:pt x="10211" y="7974"/>
                  </a:cubicBezTo>
                  <a:cubicBezTo>
                    <a:pt x="10425" y="7279"/>
                    <a:pt x="10638" y="6637"/>
                    <a:pt x="10906" y="6156"/>
                  </a:cubicBezTo>
                  <a:cubicBezTo>
                    <a:pt x="11119" y="5675"/>
                    <a:pt x="11280" y="5194"/>
                    <a:pt x="11387" y="4927"/>
                  </a:cubicBezTo>
                  <a:lnTo>
                    <a:pt x="11601" y="4445"/>
                  </a:lnTo>
                  <a:close/>
                  <a:moveTo>
                    <a:pt x="5827" y="11983"/>
                  </a:moveTo>
                  <a:lnTo>
                    <a:pt x="5934" y="12731"/>
                  </a:lnTo>
                  <a:cubicBezTo>
                    <a:pt x="5934" y="13052"/>
                    <a:pt x="5988" y="13373"/>
                    <a:pt x="6041" y="13800"/>
                  </a:cubicBezTo>
                  <a:cubicBezTo>
                    <a:pt x="6041" y="14175"/>
                    <a:pt x="6095" y="14602"/>
                    <a:pt x="6148" y="15030"/>
                  </a:cubicBezTo>
                  <a:cubicBezTo>
                    <a:pt x="6201" y="15404"/>
                    <a:pt x="6255" y="15832"/>
                    <a:pt x="6308" y="16206"/>
                  </a:cubicBezTo>
                  <a:cubicBezTo>
                    <a:pt x="6362" y="16634"/>
                    <a:pt x="6362" y="16954"/>
                    <a:pt x="6415" y="17275"/>
                  </a:cubicBezTo>
                  <a:lnTo>
                    <a:pt x="6522" y="18023"/>
                  </a:lnTo>
                  <a:lnTo>
                    <a:pt x="6522" y="18344"/>
                  </a:lnTo>
                  <a:lnTo>
                    <a:pt x="6415" y="18077"/>
                  </a:lnTo>
                  <a:cubicBezTo>
                    <a:pt x="6362" y="17917"/>
                    <a:pt x="6308" y="17649"/>
                    <a:pt x="6255" y="17382"/>
                  </a:cubicBezTo>
                  <a:cubicBezTo>
                    <a:pt x="6148" y="17061"/>
                    <a:pt x="6095" y="16687"/>
                    <a:pt x="6041" y="16313"/>
                  </a:cubicBezTo>
                  <a:cubicBezTo>
                    <a:pt x="5934" y="15939"/>
                    <a:pt x="5881" y="15511"/>
                    <a:pt x="5827" y="15083"/>
                  </a:cubicBezTo>
                  <a:cubicBezTo>
                    <a:pt x="5774" y="14656"/>
                    <a:pt x="5774" y="14228"/>
                    <a:pt x="5774" y="13854"/>
                  </a:cubicBezTo>
                  <a:cubicBezTo>
                    <a:pt x="5720" y="13426"/>
                    <a:pt x="5827" y="13105"/>
                    <a:pt x="5827" y="12731"/>
                  </a:cubicBezTo>
                  <a:lnTo>
                    <a:pt x="5827" y="11983"/>
                  </a:lnTo>
                  <a:close/>
                  <a:moveTo>
                    <a:pt x="2406" y="14068"/>
                  </a:moveTo>
                  <a:lnTo>
                    <a:pt x="2406" y="14228"/>
                  </a:lnTo>
                  <a:lnTo>
                    <a:pt x="2406" y="14656"/>
                  </a:lnTo>
                  <a:cubicBezTo>
                    <a:pt x="2353" y="15190"/>
                    <a:pt x="2406" y="15671"/>
                    <a:pt x="2460" y="16206"/>
                  </a:cubicBezTo>
                  <a:cubicBezTo>
                    <a:pt x="2513" y="16901"/>
                    <a:pt x="2673" y="17542"/>
                    <a:pt x="2887" y="18184"/>
                  </a:cubicBezTo>
                  <a:cubicBezTo>
                    <a:pt x="3101" y="18825"/>
                    <a:pt x="3422" y="19413"/>
                    <a:pt x="3849" y="19948"/>
                  </a:cubicBezTo>
                  <a:cubicBezTo>
                    <a:pt x="4224" y="20482"/>
                    <a:pt x="4651" y="20964"/>
                    <a:pt x="5079" y="21391"/>
                  </a:cubicBezTo>
                  <a:cubicBezTo>
                    <a:pt x="5453" y="21872"/>
                    <a:pt x="5827" y="22300"/>
                    <a:pt x="6148" y="22835"/>
                  </a:cubicBezTo>
                  <a:cubicBezTo>
                    <a:pt x="6415" y="23262"/>
                    <a:pt x="6576" y="23690"/>
                    <a:pt x="6736" y="24171"/>
                  </a:cubicBezTo>
                  <a:cubicBezTo>
                    <a:pt x="6789" y="24331"/>
                    <a:pt x="6843" y="24545"/>
                    <a:pt x="6843" y="24759"/>
                  </a:cubicBezTo>
                  <a:cubicBezTo>
                    <a:pt x="6789" y="24545"/>
                    <a:pt x="6683" y="24385"/>
                    <a:pt x="6576" y="24278"/>
                  </a:cubicBezTo>
                  <a:lnTo>
                    <a:pt x="6576" y="24224"/>
                  </a:lnTo>
                  <a:cubicBezTo>
                    <a:pt x="6415" y="23904"/>
                    <a:pt x="6201" y="23529"/>
                    <a:pt x="5934" y="23209"/>
                  </a:cubicBezTo>
                  <a:cubicBezTo>
                    <a:pt x="5560" y="22835"/>
                    <a:pt x="5186" y="22407"/>
                    <a:pt x="4758" y="22086"/>
                  </a:cubicBezTo>
                  <a:cubicBezTo>
                    <a:pt x="4277" y="21658"/>
                    <a:pt x="3849" y="21177"/>
                    <a:pt x="3422" y="20696"/>
                  </a:cubicBezTo>
                  <a:cubicBezTo>
                    <a:pt x="2994" y="20055"/>
                    <a:pt x="2620" y="19306"/>
                    <a:pt x="2406" y="18558"/>
                  </a:cubicBezTo>
                  <a:cubicBezTo>
                    <a:pt x="2192" y="17810"/>
                    <a:pt x="2085" y="17008"/>
                    <a:pt x="2085" y="16259"/>
                  </a:cubicBezTo>
                  <a:cubicBezTo>
                    <a:pt x="2085" y="15725"/>
                    <a:pt x="2139" y="15190"/>
                    <a:pt x="2246" y="14656"/>
                  </a:cubicBezTo>
                  <a:cubicBezTo>
                    <a:pt x="2299" y="14442"/>
                    <a:pt x="2353" y="14281"/>
                    <a:pt x="2353" y="14228"/>
                  </a:cubicBezTo>
                  <a:lnTo>
                    <a:pt x="2406" y="14068"/>
                  </a:lnTo>
                  <a:close/>
                  <a:moveTo>
                    <a:pt x="13365" y="18237"/>
                  </a:moveTo>
                  <a:lnTo>
                    <a:pt x="13151" y="18986"/>
                  </a:lnTo>
                  <a:cubicBezTo>
                    <a:pt x="13097" y="19253"/>
                    <a:pt x="12990" y="19520"/>
                    <a:pt x="12937" y="19894"/>
                  </a:cubicBezTo>
                  <a:cubicBezTo>
                    <a:pt x="12830" y="20269"/>
                    <a:pt x="12723" y="20643"/>
                    <a:pt x="12670" y="21070"/>
                  </a:cubicBezTo>
                  <a:cubicBezTo>
                    <a:pt x="12456" y="21926"/>
                    <a:pt x="12296" y="22995"/>
                    <a:pt x="12135" y="24117"/>
                  </a:cubicBezTo>
                  <a:cubicBezTo>
                    <a:pt x="11975" y="25187"/>
                    <a:pt x="11761" y="26416"/>
                    <a:pt x="11601" y="27592"/>
                  </a:cubicBezTo>
                  <a:cubicBezTo>
                    <a:pt x="11440" y="28822"/>
                    <a:pt x="11226" y="29998"/>
                    <a:pt x="11013" y="31120"/>
                  </a:cubicBezTo>
                  <a:cubicBezTo>
                    <a:pt x="10799" y="32243"/>
                    <a:pt x="10531" y="33259"/>
                    <a:pt x="10264" y="34114"/>
                  </a:cubicBezTo>
                  <a:cubicBezTo>
                    <a:pt x="10104" y="34542"/>
                    <a:pt x="9997" y="34916"/>
                    <a:pt x="9837" y="35236"/>
                  </a:cubicBezTo>
                  <a:lnTo>
                    <a:pt x="9676" y="35664"/>
                  </a:lnTo>
                  <a:lnTo>
                    <a:pt x="9516" y="36038"/>
                  </a:lnTo>
                  <a:lnTo>
                    <a:pt x="9195" y="36733"/>
                  </a:lnTo>
                  <a:lnTo>
                    <a:pt x="9409" y="35931"/>
                  </a:lnTo>
                  <a:lnTo>
                    <a:pt x="9516" y="35557"/>
                  </a:lnTo>
                  <a:lnTo>
                    <a:pt x="9676" y="35076"/>
                  </a:lnTo>
                  <a:cubicBezTo>
                    <a:pt x="9783" y="34702"/>
                    <a:pt x="9837" y="34328"/>
                    <a:pt x="9943" y="33900"/>
                  </a:cubicBezTo>
                  <a:cubicBezTo>
                    <a:pt x="10157" y="33045"/>
                    <a:pt x="10371" y="32029"/>
                    <a:pt x="10531" y="30906"/>
                  </a:cubicBezTo>
                  <a:cubicBezTo>
                    <a:pt x="10692" y="29784"/>
                    <a:pt x="10852" y="28608"/>
                    <a:pt x="11013" y="27432"/>
                  </a:cubicBezTo>
                  <a:lnTo>
                    <a:pt x="11066" y="27432"/>
                  </a:lnTo>
                  <a:cubicBezTo>
                    <a:pt x="11226" y="26202"/>
                    <a:pt x="11440" y="25026"/>
                    <a:pt x="11654" y="23904"/>
                  </a:cubicBezTo>
                  <a:cubicBezTo>
                    <a:pt x="11868" y="22781"/>
                    <a:pt x="12135" y="21765"/>
                    <a:pt x="12349" y="20910"/>
                  </a:cubicBezTo>
                  <a:cubicBezTo>
                    <a:pt x="12509" y="20482"/>
                    <a:pt x="12616" y="20108"/>
                    <a:pt x="12723" y="19734"/>
                  </a:cubicBezTo>
                  <a:cubicBezTo>
                    <a:pt x="12884" y="19413"/>
                    <a:pt x="12937" y="19146"/>
                    <a:pt x="13044" y="18932"/>
                  </a:cubicBezTo>
                  <a:lnTo>
                    <a:pt x="13365" y="18237"/>
                  </a:lnTo>
                  <a:close/>
                  <a:moveTo>
                    <a:pt x="2780" y="26363"/>
                  </a:moveTo>
                  <a:lnTo>
                    <a:pt x="3048" y="26737"/>
                  </a:lnTo>
                  <a:cubicBezTo>
                    <a:pt x="3208" y="27004"/>
                    <a:pt x="3422" y="27325"/>
                    <a:pt x="3689" y="27806"/>
                  </a:cubicBezTo>
                  <a:cubicBezTo>
                    <a:pt x="3903" y="28234"/>
                    <a:pt x="4170" y="28768"/>
                    <a:pt x="4437" y="29410"/>
                  </a:cubicBezTo>
                  <a:cubicBezTo>
                    <a:pt x="4705" y="29998"/>
                    <a:pt x="4972" y="30693"/>
                    <a:pt x="5239" y="31388"/>
                  </a:cubicBezTo>
                  <a:cubicBezTo>
                    <a:pt x="5453" y="32136"/>
                    <a:pt x="5667" y="32831"/>
                    <a:pt x="5827" y="33579"/>
                  </a:cubicBezTo>
                  <a:cubicBezTo>
                    <a:pt x="5988" y="34274"/>
                    <a:pt x="6148" y="34916"/>
                    <a:pt x="6255" y="35504"/>
                  </a:cubicBezTo>
                  <a:cubicBezTo>
                    <a:pt x="6308" y="36092"/>
                    <a:pt x="6362" y="36626"/>
                    <a:pt x="6415" y="36947"/>
                  </a:cubicBezTo>
                  <a:cubicBezTo>
                    <a:pt x="6362" y="36626"/>
                    <a:pt x="6255" y="36145"/>
                    <a:pt x="6148" y="35611"/>
                  </a:cubicBezTo>
                  <a:cubicBezTo>
                    <a:pt x="5988" y="35076"/>
                    <a:pt x="5827" y="34381"/>
                    <a:pt x="5667" y="33740"/>
                  </a:cubicBezTo>
                  <a:cubicBezTo>
                    <a:pt x="5453" y="33045"/>
                    <a:pt x="5239" y="32350"/>
                    <a:pt x="4972" y="31655"/>
                  </a:cubicBezTo>
                  <a:cubicBezTo>
                    <a:pt x="4705" y="30960"/>
                    <a:pt x="4491" y="30265"/>
                    <a:pt x="4277" y="29624"/>
                  </a:cubicBezTo>
                  <a:cubicBezTo>
                    <a:pt x="4010" y="28982"/>
                    <a:pt x="3796" y="28447"/>
                    <a:pt x="3529" y="27966"/>
                  </a:cubicBezTo>
                  <a:cubicBezTo>
                    <a:pt x="3315" y="27485"/>
                    <a:pt x="3154" y="27058"/>
                    <a:pt x="2994" y="26790"/>
                  </a:cubicBezTo>
                  <a:lnTo>
                    <a:pt x="2780" y="26363"/>
                  </a:lnTo>
                  <a:close/>
                  <a:moveTo>
                    <a:pt x="14808" y="28287"/>
                  </a:moveTo>
                  <a:lnTo>
                    <a:pt x="14755" y="28715"/>
                  </a:lnTo>
                  <a:cubicBezTo>
                    <a:pt x="14648" y="29035"/>
                    <a:pt x="14594" y="29463"/>
                    <a:pt x="14434" y="29944"/>
                  </a:cubicBezTo>
                  <a:cubicBezTo>
                    <a:pt x="14327" y="30425"/>
                    <a:pt x="14167" y="30960"/>
                    <a:pt x="14006" y="31548"/>
                  </a:cubicBezTo>
                  <a:cubicBezTo>
                    <a:pt x="13792" y="32136"/>
                    <a:pt x="13632" y="32777"/>
                    <a:pt x="13418" y="33419"/>
                  </a:cubicBezTo>
                  <a:cubicBezTo>
                    <a:pt x="13204" y="34007"/>
                    <a:pt x="12990" y="34595"/>
                    <a:pt x="12723" y="35183"/>
                  </a:cubicBezTo>
                  <a:cubicBezTo>
                    <a:pt x="12509" y="35771"/>
                    <a:pt x="12296" y="36252"/>
                    <a:pt x="12135" y="36680"/>
                  </a:cubicBezTo>
                  <a:cubicBezTo>
                    <a:pt x="11921" y="37107"/>
                    <a:pt x="11761" y="37482"/>
                    <a:pt x="11654" y="37695"/>
                  </a:cubicBezTo>
                  <a:lnTo>
                    <a:pt x="11494" y="38123"/>
                  </a:lnTo>
                  <a:lnTo>
                    <a:pt x="11601" y="37695"/>
                  </a:lnTo>
                  <a:lnTo>
                    <a:pt x="11975" y="36573"/>
                  </a:lnTo>
                  <a:lnTo>
                    <a:pt x="12509" y="34969"/>
                  </a:lnTo>
                  <a:cubicBezTo>
                    <a:pt x="12723" y="34435"/>
                    <a:pt x="12937" y="33793"/>
                    <a:pt x="13151" y="33205"/>
                  </a:cubicBezTo>
                  <a:cubicBezTo>
                    <a:pt x="13311" y="32564"/>
                    <a:pt x="13578" y="31976"/>
                    <a:pt x="13739" y="31388"/>
                  </a:cubicBezTo>
                  <a:lnTo>
                    <a:pt x="14273" y="29837"/>
                  </a:lnTo>
                  <a:lnTo>
                    <a:pt x="14648" y="28715"/>
                  </a:lnTo>
                  <a:lnTo>
                    <a:pt x="14808" y="28287"/>
                  </a:lnTo>
                  <a:close/>
                  <a:moveTo>
                    <a:pt x="14327" y="37695"/>
                  </a:moveTo>
                  <a:lnTo>
                    <a:pt x="14167" y="38230"/>
                  </a:lnTo>
                  <a:cubicBezTo>
                    <a:pt x="14060" y="38604"/>
                    <a:pt x="13846" y="39085"/>
                    <a:pt x="13685" y="39673"/>
                  </a:cubicBezTo>
                  <a:cubicBezTo>
                    <a:pt x="13472" y="40261"/>
                    <a:pt x="13151" y="40903"/>
                    <a:pt x="12884" y="41598"/>
                  </a:cubicBezTo>
                  <a:cubicBezTo>
                    <a:pt x="12563" y="42293"/>
                    <a:pt x="12189" y="42988"/>
                    <a:pt x="11868" y="43683"/>
                  </a:cubicBezTo>
                  <a:cubicBezTo>
                    <a:pt x="11547" y="44378"/>
                    <a:pt x="11119" y="45019"/>
                    <a:pt x="10745" y="45607"/>
                  </a:cubicBezTo>
                  <a:cubicBezTo>
                    <a:pt x="10371" y="46195"/>
                    <a:pt x="9997" y="46730"/>
                    <a:pt x="9676" y="47157"/>
                  </a:cubicBezTo>
                  <a:cubicBezTo>
                    <a:pt x="9355" y="47638"/>
                    <a:pt x="9088" y="47959"/>
                    <a:pt x="8874" y="48173"/>
                  </a:cubicBezTo>
                  <a:lnTo>
                    <a:pt x="8607" y="48547"/>
                  </a:lnTo>
                  <a:lnTo>
                    <a:pt x="8821" y="48066"/>
                  </a:lnTo>
                  <a:cubicBezTo>
                    <a:pt x="8981" y="47745"/>
                    <a:pt x="9195" y="47318"/>
                    <a:pt x="9516" y="46783"/>
                  </a:cubicBezTo>
                  <a:cubicBezTo>
                    <a:pt x="9783" y="46302"/>
                    <a:pt x="10104" y="45714"/>
                    <a:pt x="10425" y="45072"/>
                  </a:cubicBezTo>
                  <a:cubicBezTo>
                    <a:pt x="10745" y="44431"/>
                    <a:pt x="11066" y="43790"/>
                    <a:pt x="11440" y="43095"/>
                  </a:cubicBezTo>
                  <a:cubicBezTo>
                    <a:pt x="11868" y="42346"/>
                    <a:pt x="12135" y="41758"/>
                    <a:pt x="12456" y="41117"/>
                  </a:cubicBezTo>
                  <a:cubicBezTo>
                    <a:pt x="12830" y="40475"/>
                    <a:pt x="13151" y="39887"/>
                    <a:pt x="13418" y="39353"/>
                  </a:cubicBezTo>
                  <a:cubicBezTo>
                    <a:pt x="13632" y="38818"/>
                    <a:pt x="13899" y="38444"/>
                    <a:pt x="14060" y="38123"/>
                  </a:cubicBezTo>
                  <a:lnTo>
                    <a:pt x="14327" y="37695"/>
                  </a:lnTo>
                  <a:close/>
                  <a:moveTo>
                    <a:pt x="2299" y="35504"/>
                  </a:moveTo>
                  <a:cubicBezTo>
                    <a:pt x="2299" y="35504"/>
                    <a:pt x="2406" y="35718"/>
                    <a:pt x="2513" y="36038"/>
                  </a:cubicBezTo>
                  <a:cubicBezTo>
                    <a:pt x="2727" y="36573"/>
                    <a:pt x="2887" y="37054"/>
                    <a:pt x="3048" y="37589"/>
                  </a:cubicBezTo>
                  <a:cubicBezTo>
                    <a:pt x="3208" y="38230"/>
                    <a:pt x="3422" y="39032"/>
                    <a:pt x="3582" y="39887"/>
                  </a:cubicBezTo>
                  <a:cubicBezTo>
                    <a:pt x="3742" y="40743"/>
                    <a:pt x="3903" y="41705"/>
                    <a:pt x="4010" y="42613"/>
                  </a:cubicBezTo>
                  <a:cubicBezTo>
                    <a:pt x="4117" y="43576"/>
                    <a:pt x="4224" y="44538"/>
                    <a:pt x="4330" y="45447"/>
                  </a:cubicBezTo>
                  <a:cubicBezTo>
                    <a:pt x="4384" y="46302"/>
                    <a:pt x="4491" y="47157"/>
                    <a:pt x="4544" y="47852"/>
                  </a:cubicBezTo>
                  <a:cubicBezTo>
                    <a:pt x="4651" y="48547"/>
                    <a:pt x="4705" y="49135"/>
                    <a:pt x="4758" y="49563"/>
                  </a:cubicBezTo>
                  <a:lnTo>
                    <a:pt x="4865" y="50204"/>
                  </a:lnTo>
                  <a:lnTo>
                    <a:pt x="4705" y="49563"/>
                  </a:lnTo>
                  <a:cubicBezTo>
                    <a:pt x="4651" y="49189"/>
                    <a:pt x="4491" y="48601"/>
                    <a:pt x="4384" y="47906"/>
                  </a:cubicBezTo>
                  <a:cubicBezTo>
                    <a:pt x="4277" y="47211"/>
                    <a:pt x="4170" y="46355"/>
                    <a:pt x="4063" y="45500"/>
                  </a:cubicBezTo>
                  <a:cubicBezTo>
                    <a:pt x="3956" y="44645"/>
                    <a:pt x="3849" y="43683"/>
                    <a:pt x="3742" y="42720"/>
                  </a:cubicBezTo>
                  <a:cubicBezTo>
                    <a:pt x="3582" y="41812"/>
                    <a:pt x="3475" y="40849"/>
                    <a:pt x="3368" y="39994"/>
                  </a:cubicBezTo>
                  <a:cubicBezTo>
                    <a:pt x="3208" y="39139"/>
                    <a:pt x="3048" y="38337"/>
                    <a:pt x="2887" y="37695"/>
                  </a:cubicBezTo>
                  <a:cubicBezTo>
                    <a:pt x="2727" y="37001"/>
                    <a:pt x="2566" y="36466"/>
                    <a:pt x="2460" y="36092"/>
                  </a:cubicBezTo>
                  <a:cubicBezTo>
                    <a:pt x="2353" y="35718"/>
                    <a:pt x="2299" y="35504"/>
                    <a:pt x="2299" y="35504"/>
                  </a:cubicBezTo>
                  <a:close/>
                  <a:moveTo>
                    <a:pt x="2406" y="53251"/>
                  </a:moveTo>
                  <a:lnTo>
                    <a:pt x="2460" y="53519"/>
                  </a:lnTo>
                  <a:lnTo>
                    <a:pt x="2566" y="54214"/>
                  </a:lnTo>
                  <a:cubicBezTo>
                    <a:pt x="2620" y="54481"/>
                    <a:pt x="2727" y="54802"/>
                    <a:pt x="2780" y="55176"/>
                  </a:cubicBezTo>
                  <a:cubicBezTo>
                    <a:pt x="2834" y="55497"/>
                    <a:pt x="2887" y="55871"/>
                    <a:pt x="2994" y="56245"/>
                  </a:cubicBezTo>
                  <a:cubicBezTo>
                    <a:pt x="3048" y="56619"/>
                    <a:pt x="3101" y="56993"/>
                    <a:pt x="3208" y="57368"/>
                  </a:cubicBezTo>
                  <a:lnTo>
                    <a:pt x="3368" y="58330"/>
                  </a:lnTo>
                  <a:lnTo>
                    <a:pt x="3529" y="58971"/>
                  </a:lnTo>
                  <a:lnTo>
                    <a:pt x="3582" y="59238"/>
                  </a:lnTo>
                  <a:lnTo>
                    <a:pt x="3422" y="59025"/>
                  </a:lnTo>
                  <a:cubicBezTo>
                    <a:pt x="3368" y="58918"/>
                    <a:pt x="3315" y="58704"/>
                    <a:pt x="3208" y="58437"/>
                  </a:cubicBezTo>
                  <a:cubicBezTo>
                    <a:pt x="3154" y="58169"/>
                    <a:pt x="2994" y="57849"/>
                    <a:pt x="2941" y="57528"/>
                  </a:cubicBezTo>
                  <a:cubicBezTo>
                    <a:pt x="2834" y="57154"/>
                    <a:pt x="2780" y="56779"/>
                    <a:pt x="2673" y="56405"/>
                  </a:cubicBezTo>
                  <a:cubicBezTo>
                    <a:pt x="2620" y="56031"/>
                    <a:pt x="2566" y="55657"/>
                    <a:pt x="2513" y="55283"/>
                  </a:cubicBezTo>
                  <a:cubicBezTo>
                    <a:pt x="2460" y="54909"/>
                    <a:pt x="2406" y="54588"/>
                    <a:pt x="2406" y="54267"/>
                  </a:cubicBezTo>
                  <a:cubicBezTo>
                    <a:pt x="2353" y="54000"/>
                    <a:pt x="2406" y="53732"/>
                    <a:pt x="2406" y="53572"/>
                  </a:cubicBezTo>
                  <a:lnTo>
                    <a:pt x="2406" y="53251"/>
                  </a:lnTo>
                  <a:close/>
                  <a:moveTo>
                    <a:pt x="11207" y="1"/>
                  </a:moveTo>
                  <a:cubicBezTo>
                    <a:pt x="9948" y="1"/>
                    <a:pt x="9180" y="2317"/>
                    <a:pt x="7110" y="4232"/>
                  </a:cubicBezTo>
                  <a:cubicBezTo>
                    <a:pt x="4919" y="6210"/>
                    <a:pt x="4865" y="14495"/>
                    <a:pt x="4865" y="14495"/>
                  </a:cubicBezTo>
                  <a:cubicBezTo>
                    <a:pt x="4330" y="12410"/>
                    <a:pt x="4117" y="10272"/>
                    <a:pt x="4170" y="8134"/>
                  </a:cubicBezTo>
                  <a:lnTo>
                    <a:pt x="4170" y="8134"/>
                  </a:lnTo>
                  <a:cubicBezTo>
                    <a:pt x="3101" y="9310"/>
                    <a:pt x="2353" y="10753"/>
                    <a:pt x="1925" y="12357"/>
                  </a:cubicBezTo>
                  <a:cubicBezTo>
                    <a:pt x="1070" y="15244"/>
                    <a:pt x="268" y="18665"/>
                    <a:pt x="3796" y="22033"/>
                  </a:cubicBezTo>
                  <a:cubicBezTo>
                    <a:pt x="2139" y="21605"/>
                    <a:pt x="856" y="20269"/>
                    <a:pt x="428" y="18611"/>
                  </a:cubicBezTo>
                  <a:cubicBezTo>
                    <a:pt x="107" y="20643"/>
                    <a:pt x="1" y="22728"/>
                    <a:pt x="107" y="24759"/>
                  </a:cubicBezTo>
                  <a:cubicBezTo>
                    <a:pt x="268" y="28768"/>
                    <a:pt x="3048" y="28929"/>
                    <a:pt x="4544" y="34542"/>
                  </a:cubicBezTo>
                  <a:cubicBezTo>
                    <a:pt x="4544" y="34542"/>
                    <a:pt x="2566" y="31388"/>
                    <a:pt x="963" y="30158"/>
                  </a:cubicBezTo>
                  <a:lnTo>
                    <a:pt x="963" y="30158"/>
                  </a:lnTo>
                  <a:cubicBezTo>
                    <a:pt x="802" y="32564"/>
                    <a:pt x="1016" y="34969"/>
                    <a:pt x="1551" y="37321"/>
                  </a:cubicBezTo>
                  <a:cubicBezTo>
                    <a:pt x="2353" y="40903"/>
                    <a:pt x="3956" y="46569"/>
                    <a:pt x="3582" y="51060"/>
                  </a:cubicBezTo>
                  <a:cubicBezTo>
                    <a:pt x="3422" y="48601"/>
                    <a:pt x="2834" y="46249"/>
                    <a:pt x="1818" y="44003"/>
                  </a:cubicBezTo>
                  <a:lnTo>
                    <a:pt x="1818" y="44003"/>
                  </a:lnTo>
                  <a:cubicBezTo>
                    <a:pt x="1818" y="44004"/>
                    <a:pt x="2299" y="47371"/>
                    <a:pt x="1765" y="49349"/>
                  </a:cubicBezTo>
                  <a:cubicBezTo>
                    <a:pt x="1177" y="51380"/>
                    <a:pt x="1016" y="52450"/>
                    <a:pt x="1658" y="55978"/>
                  </a:cubicBezTo>
                  <a:cubicBezTo>
                    <a:pt x="1978" y="57849"/>
                    <a:pt x="2887" y="60949"/>
                    <a:pt x="3315" y="62392"/>
                  </a:cubicBezTo>
                  <a:cubicBezTo>
                    <a:pt x="3582" y="61377"/>
                    <a:pt x="3903" y="60361"/>
                    <a:pt x="4117" y="59399"/>
                  </a:cubicBezTo>
                  <a:cubicBezTo>
                    <a:pt x="4812" y="56779"/>
                    <a:pt x="5453" y="54107"/>
                    <a:pt x="5881" y="51380"/>
                  </a:cubicBezTo>
                  <a:lnTo>
                    <a:pt x="6041" y="50365"/>
                  </a:lnTo>
                  <a:lnTo>
                    <a:pt x="6201" y="49349"/>
                  </a:lnTo>
                  <a:lnTo>
                    <a:pt x="6522" y="47264"/>
                  </a:lnTo>
                  <a:lnTo>
                    <a:pt x="6736" y="45179"/>
                  </a:lnTo>
                  <a:cubicBezTo>
                    <a:pt x="6789" y="44538"/>
                    <a:pt x="6896" y="43790"/>
                    <a:pt x="6950" y="43095"/>
                  </a:cubicBezTo>
                  <a:cubicBezTo>
                    <a:pt x="7164" y="40315"/>
                    <a:pt x="7324" y="37482"/>
                    <a:pt x="7378" y="34702"/>
                  </a:cubicBezTo>
                  <a:cubicBezTo>
                    <a:pt x="7431" y="31869"/>
                    <a:pt x="7378" y="29089"/>
                    <a:pt x="7217" y="26256"/>
                  </a:cubicBezTo>
                  <a:cubicBezTo>
                    <a:pt x="7110" y="23423"/>
                    <a:pt x="6950" y="20589"/>
                    <a:pt x="6950" y="17649"/>
                  </a:cubicBezTo>
                  <a:cubicBezTo>
                    <a:pt x="6950" y="16152"/>
                    <a:pt x="7057" y="14709"/>
                    <a:pt x="7217" y="13266"/>
                  </a:cubicBezTo>
                  <a:cubicBezTo>
                    <a:pt x="7431" y="11822"/>
                    <a:pt x="7752" y="10433"/>
                    <a:pt x="8233" y="9096"/>
                  </a:cubicBezTo>
                  <a:cubicBezTo>
                    <a:pt x="8304" y="8954"/>
                    <a:pt x="8399" y="8859"/>
                    <a:pt x="8486" y="8859"/>
                  </a:cubicBezTo>
                  <a:cubicBezTo>
                    <a:pt x="8530" y="8859"/>
                    <a:pt x="8571" y="8882"/>
                    <a:pt x="8607" y="8936"/>
                  </a:cubicBezTo>
                  <a:cubicBezTo>
                    <a:pt x="8767" y="9043"/>
                    <a:pt x="8767" y="9257"/>
                    <a:pt x="8767" y="9417"/>
                  </a:cubicBezTo>
                  <a:cubicBezTo>
                    <a:pt x="8286" y="12143"/>
                    <a:pt x="8019" y="14869"/>
                    <a:pt x="8072" y="17649"/>
                  </a:cubicBezTo>
                  <a:cubicBezTo>
                    <a:pt x="8072" y="20376"/>
                    <a:pt x="8233" y="23209"/>
                    <a:pt x="8393" y="26095"/>
                  </a:cubicBezTo>
                  <a:cubicBezTo>
                    <a:pt x="8500" y="28929"/>
                    <a:pt x="8607" y="31815"/>
                    <a:pt x="8607" y="34702"/>
                  </a:cubicBezTo>
                  <a:cubicBezTo>
                    <a:pt x="8607" y="35397"/>
                    <a:pt x="8607" y="36145"/>
                    <a:pt x="8554" y="36840"/>
                  </a:cubicBezTo>
                  <a:lnTo>
                    <a:pt x="8554" y="37963"/>
                  </a:lnTo>
                  <a:lnTo>
                    <a:pt x="8500" y="39032"/>
                  </a:lnTo>
                  <a:cubicBezTo>
                    <a:pt x="8447" y="39727"/>
                    <a:pt x="8447" y="40475"/>
                    <a:pt x="8393" y="41170"/>
                  </a:cubicBezTo>
                  <a:lnTo>
                    <a:pt x="8233" y="43362"/>
                  </a:lnTo>
                  <a:cubicBezTo>
                    <a:pt x="8179" y="44057"/>
                    <a:pt x="8126" y="44752"/>
                    <a:pt x="8019" y="45500"/>
                  </a:cubicBezTo>
                  <a:lnTo>
                    <a:pt x="7805" y="47638"/>
                  </a:lnTo>
                  <a:lnTo>
                    <a:pt x="7484" y="49777"/>
                  </a:lnTo>
                  <a:lnTo>
                    <a:pt x="7324" y="50846"/>
                  </a:lnTo>
                  <a:lnTo>
                    <a:pt x="7164" y="51861"/>
                  </a:lnTo>
                  <a:cubicBezTo>
                    <a:pt x="7003" y="52556"/>
                    <a:pt x="6896" y="53305"/>
                    <a:pt x="6789" y="54000"/>
                  </a:cubicBezTo>
                  <a:lnTo>
                    <a:pt x="6308" y="56031"/>
                  </a:lnTo>
                  <a:cubicBezTo>
                    <a:pt x="6229" y="56545"/>
                    <a:pt x="6092" y="57030"/>
                    <a:pt x="5960" y="57551"/>
                  </a:cubicBezTo>
                  <a:lnTo>
                    <a:pt x="5960" y="57551"/>
                  </a:lnTo>
                  <a:lnTo>
                    <a:pt x="6255" y="57207"/>
                  </a:lnTo>
                  <a:cubicBezTo>
                    <a:pt x="6415" y="56940"/>
                    <a:pt x="6683" y="56619"/>
                    <a:pt x="7003" y="56138"/>
                  </a:cubicBezTo>
                  <a:cubicBezTo>
                    <a:pt x="7324" y="55710"/>
                    <a:pt x="7698" y="55176"/>
                    <a:pt x="8072" y="54588"/>
                  </a:cubicBezTo>
                  <a:cubicBezTo>
                    <a:pt x="8500" y="54053"/>
                    <a:pt x="8821" y="53412"/>
                    <a:pt x="9195" y="52717"/>
                  </a:cubicBezTo>
                  <a:cubicBezTo>
                    <a:pt x="9569" y="52022"/>
                    <a:pt x="9943" y="51380"/>
                    <a:pt x="10211" y="50632"/>
                  </a:cubicBezTo>
                  <a:cubicBezTo>
                    <a:pt x="10531" y="49937"/>
                    <a:pt x="10799" y="49296"/>
                    <a:pt x="11013" y="48761"/>
                  </a:cubicBezTo>
                  <a:cubicBezTo>
                    <a:pt x="11226" y="48173"/>
                    <a:pt x="11440" y="47692"/>
                    <a:pt x="11547" y="47371"/>
                  </a:cubicBezTo>
                  <a:lnTo>
                    <a:pt x="11761" y="46837"/>
                  </a:lnTo>
                  <a:lnTo>
                    <a:pt x="11601" y="47425"/>
                  </a:lnTo>
                  <a:cubicBezTo>
                    <a:pt x="11494" y="47745"/>
                    <a:pt x="11387" y="48280"/>
                    <a:pt x="11173" y="48868"/>
                  </a:cubicBezTo>
                  <a:cubicBezTo>
                    <a:pt x="10959" y="49509"/>
                    <a:pt x="10745" y="50204"/>
                    <a:pt x="10425" y="50899"/>
                  </a:cubicBezTo>
                  <a:cubicBezTo>
                    <a:pt x="10157" y="51594"/>
                    <a:pt x="9783" y="52343"/>
                    <a:pt x="9409" y="53038"/>
                  </a:cubicBezTo>
                  <a:cubicBezTo>
                    <a:pt x="9088" y="53732"/>
                    <a:pt x="8660" y="54374"/>
                    <a:pt x="8233" y="54909"/>
                  </a:cubicBezTo>
                  <a:cubicBezTo>
                    <a:pt x="7912" y="55443"/>
                    <a:pt x="7538" y="55924"/>
                    <a:pt x="7110" y="56352"/>
                  </a:cubicBezTo>
                  <a:cubicBezTo>
                    <a:pt x="6789" y="56779"/>
                    <a:pt x="6469" y="57100"/>
                    <a:pt x="6255" y="57261"/>
                  </a:cubicBezTo>
                  <a:lnTo>
                    <a:pt x="5959" y="57557"/>
                  </a:lnTo>
                  <a:lnTo>
                    <a:pt x="5959" y="57557"/>
                  </a:lnTo>
                  <a:cubicBezTo>
                    <a:pt x="5959" y="57555"/>
                    <a:pt x="5960" y="57553"/>
                    <a:pt x="5960" y="57551"/>
                  </a:cubicBezTo>
                  <a:lnTo>
                    <a:pt x="5960" y="57551"/>
                  </a:lnTo>
                  <a:lnTo>
                    <a:pt x="5934" y="57581"/>
                  </a:lnTo>
                  <a:lnTo>
                    <a:pt x="5959" y="57557"/>
                  </a:lnTo>
                  <a:lnTo>
                    <a:pt x="5959" y="57557"/>
                  </a:lnTo>
                  <a:cubicBezTo>
                    <a:pt x="5913" y="57738"/>
                    <a:pt x="5869" y="57923"/>
                    <a:pt x="5827" y="58116"/>
                  </a:cubicBezTo>
                  <a:cubicBezTo>
                    <a:pt x="5667" y="58811"/>
                    <a:pt x="5507" y="59345"/>
                    <a:pt x="5346" y="59987"/>
                  </a:cubicBezTo>
                  <a:cubicBezTo>
                    <a:pt x="8607" y="54641"/>
                    <a:pt x="10745" y="54855"/>
                    <a:pt x="12990" y="47692"/>
                  </a:cubicBezTo>
                  <a:cubicBezTo>
                    <a:pt x="15610" y="39353"/>
                    <a:pt x="15556" y="34168"/>
                    <a:pt x="15556" y="34167"/>
                  </a:cubicBezTo>
                  <a:lnTo>
                    <a:pt x="15556" y="34167"/>
                  </a:lnTo>
                  <a:lnTo>
                    <a:pt x="11547" y="41437"/>
                  </a:lnTo>
                  <a:cubicBezTo>
                    <a:pt x="11547" y="41437"/>
                    <a:pt x="15182" y="32510"/>
                    <a:pt x="15770" y="29410"/>
                  </a:cubicBezTo>
                  <a:cubicBezTo>
                    <a:pt x="16358" y="26309"/>
                    <a:pt x="14273" y="20376"/>
                    <a:pt x="14434" y="18023"/>
                  </a:cubicBezTo>
                  <a:cubicBezTo>
                    <a:pt x="14541" y="15725"/>
                    <a:pt x="14915" y="12625"/>
                    <a:pt x="14915" y="12624"/>
                  </a:cubicBezTo>
                  <a:lnTo>
                    <a:pt x="14915" y="12624"/>
                  </a:lnTo>
                  <a:cubicBezTo>
                    <a:pt x="14915" y="12625"/>
                    <a:pt x="11654" y="17543"/>
                    <a:pt x="11013" y="22460"/>
                  </a:cubicBezTo>
                  <a:cubicBezTo>
                    <a:pt x="11013" y="22460"/>
                    <a:pt x="11226" y="15458"/>
                    <a:pt x="14060" y="10486"/>
                  </a:cubicBezTo>
                  <a:cubicBezTo>
                    <a:pt x="13418" y="8615"/>
                    <a:pt x="13097" y="6637"/>
                    <a:pt x="13151" y="4659"/>
                  </a:cubicBezTo>
                  <a:cubicBezTo>
                    <a:pt x="13258" y="1505"/>
                    <a:pt x="12777" y="383"/>
                    <a:pt x="11440" y="9"/>
                  </a:cubicBezTo>
                  <a:lnTo>
                    <a:pt x="11333" y="9"/>
                  </a:lnTo>
                  <a:cubicBezTo>
                    <a:pt x="11291" y="3"/>
                    <a:pt x="11249" y="1"/>
                    <a:pt x="11207"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3470;p11">
              <a:extLst>
                <a:ext uri="{FF2B5EF4-FFF2-40B4-BE49-F238E27FC236}">
                  <a16:creationId xmlns:a16="http://schemas.microsoft.com/office/drawing/2014/main" id="{2F5983AD-2776-E119-F483-8A24AC053D44}"/>
                </a:ext>
              </a:extLst>
            </p:cNvPr>
            <p:cNvSpPr/>
            <p:nvPr/>
          </p:nvSpPr>
          <p:spPr>
            <a:xfrm>
              <a:off x="3832050" y="2248075"/>
              <a:ext cx="316750" cy="21425"/>
            </a:xfrm>
            <a:custGeom>
              <a:avLst/>
              <a:gdLst/>
              <a:ahLst/>
              <a:cxnLst/>
              <a:rect l="l" t="t" r="r" b="b"/>
              <a:pathLst>
                <a:path w="12670" h="857" extrusionOk="0">
                  <a:moveTo>
                    <a:pt x="9462" y="1"/>
                  </a:moveTo>
                  <a:cubicBezTo>
                    <a:pt x="8393" y="1"/>
                    <a:pt x="7377" y="1"/>
                    <a:pt x="6308" y="54"/>
                  </a:cubicBezTo>
                  <a:cubicBezTo>
                    <a:pt x="5800" y="81"/>
                    <a:pt x="5279" y="94"/>
                    <a:pt x="4751" y="94"/>
                  </a:cubicBezTo>
                  <a:cubicBezTo>
                    <a:pt x="4223" y="94"/>
                    <a:pt x="3689" y="81"/>
                    <a:pt x="3154" y="54"/>
                  </a:cubicBezTo>
                  <a:lnTo>
                    <a:pt x="0" y="1"/>
                  </a:lnTo>
                  <a:lnTo>
                    <a:pt x="0" y="1"/>
                  </a:lnTo>
                  <a:cubicBezTo>
                    <a:pt x="1016" y="322"/>
                    <a:pt x="2085" y="535"/>
                    <a:pt x="3154" y="642"/>
                  </a:cubicBezTo>
                  <a:cubicBezTo>
                    <a:pt x="4170" y="803"/>
                    <a:pt x="5239" y="856"/>
                    <a:pt x="6308" y="856"/>
                  </a:cubicBezTo>
                  <a:cubicBezTo>
                    <a:pt x="7377" y="856"/>
                    <a:pt x="8446" y="749"/>
                    <a:pt x="9515" y="642"/>
                  </a:cubicBezTo>
                  <a:cubicBezTo>
                    <a:pt x="10584" y="535"/>
                    <a:pt x="11600" y="322"/>
                    <a:pt x="12669"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3471;p11">
              <a:extLst>
                <a:ext uri="{FF2B5EF4-FFF2-40B4-BE49-F238E27FC236}">
                  <a16:creationId xmlns:a16="http://schemas.microsoft.com/office/drawing/2014/main" id="{39EBE82B-5D55-6E2F-3CD9-4F7B50ADB017}"/>
                </a:ext>
              </a:extLst>
            </p:cNvPr>
            <p:cNvSpPr/>
            <p:nvPr/>
          </p:nvSpPr>
          <p:spPr>
            <a:xfrm>
              <a:off x="3659650" y="506300"/>
              <a:ext cx="662875" cy="2208550"/>
            </a:xfrm>
            <a:custGeom>
              <a:avLst/>
              <a:gdLst/>
              <a:ahLst/>
              <a:cxnLst/>
              <a:rect l="l" t="t" r="r" b="b"/>
              <a:pathLst>
                <a:path w="26515" h="88342" extrusionOk="0">
                  <a:moveTo>
                    <a:pt x="20567" y="919"/>
                  </a:moveTo>
                  <a:cubicBezTo>
                    <a:pt x="20607" y="919"/>
                    <a:pt x="20647" y="921"/>
                    <a:pt x="20688" y="927"/>
                  </a:cubicBezTo>
                  <a:lnTo>
                    <a:pt x="20795" y="927"/>
                  </a:lnTo>
                  <a:cubicBezTo>
                    <a:pt x="22131" y="1301"/>
                    <a:pt x="22666" y="2423"/>
                    <a:pt x="22559" y="5577"/>
                  </a:cubicBezTo>
                  <a:cubicBezTo>
                    <a:pt x="22505" y="7555"/>
                    <a:pt x="22826" y="9587"/>
                    <a:pt x="23468" y="11458"/>
                  </a:cubicBezTo>
                  <a:cubicBezTo>
                    <a:pt x="20634" y="16429"/>
                    <a:pt x="20421" y="23432"/>
                    <a:pt x="20421" y="23432"/>
                  </a:cubicBezTo>
                  <a:cubicBezTo>
                    <a:pt x="21009" y="18461"/>
                    <a:pt x="24323" y="13543"/>
                    <a:pt x="24323" y="13542"/>
                  </a:cubicBezTo>
                  <a:lnTo>
                    <a:pt x="24323" y="13542"/>
                  </a:lnTo>
                  <a:cubicBezTo>
                    <a:pt x="24323" y="13543"/>
                    <a:pt x="23949" y="16696"/>
                    <a:pt x="23842" y="18995"/>
                  </a:cubicBezTo>
                  <a:cubicBezTo>
                    <a:pt x="23681" y="21294"/>
                    <a:pt x="25713" y="27227"/>
                    <a:pt x="25178" y="30328"/>
                  </a:cubicBezTo>
                  <a:cubicBezTo>
                    <a:pt x="24590" y="33428"/>
                    <a:pt x="20955" y="42355"/>
                    <a:pt x="20955" y="42355"/>
                  </a:cubicBezTo>
                  <a:lnTo>
                    <a:pt x="24911" y="35085"/>
                  </a:lnTo>
                  <a:lnTo>
                    <a:pt x="24911" y="35085"/>
                  </a:lnTo>
                  <a:cubicBezTo>
                    <a:pt x="24911" y="35086"/>
                    <a:pt x="24964" y="40271"/>
                    <a:pt x="22345" y="48610"/>
                  </a:cubicBezTo>
                  <a:cubicBezTo>
                    <a:pt x="20100" y="55773"/>
                    <a:pt x="17962" y="55559"/>
                    <a:pt x="14701" y="60851"/>
                  </a:cubicBezTo>
                  <a:cubicBezTo>
                    <a:pt x="14861" y="60263"/>
                    <a:pt x="15021" y="59622"/>
                    <a:pt x="15182" y="58980"/>
                  </a:cubicBezTo>
                  <a:cubicBezTo>
                    <a:pt x="15342" y="58392"/>
                    <a:pt x="15556" y="57644"/>
                    <a:pt x="15663" y="56949"/>
                  </a:cubicBezTo>
                  <a:lnTo>
                    <a:pt x="16144" y="54864"/>
                  </a:lnTo>
                  <a:cubicBezTo>
                    <a:pt x="16251" y="54223"/>
                    <a:pt x="16358" y="53474"/>
                    <a:pt x="16518" y="52779"/>
                  </a:cubicBezTo>
                  <a:lnTo>
                    <a:pt x="16679" y="51764"/>
                  </a:lnTo>
                  <a:lnTo>
                    <a:pt x="16839" y="50695"/>
                  </a:lnTo>
                  <a:lnTo>
                    <a:pt x="17160" y="48556"/>
                  </a:lnTo>
                  <a:lnTo>
                    <a:pt x="17374" y="46418"/>
                  </a:lnTo>
                  <a:cubicBezTo>
                    <a:pt x="17480" y="45670"/>
                    <a:pt x="17534" y="44975"/>
                    <a:pt x="17587" y="44226"/>
                  </a:cubicBezTo>
                  <a:lnTo>
                    <a:pt x="17748" y="42088"/>
                  </a:lnTo>
                  <a:cubicBezTo>
                    <a:pt x="17801" y="41340"/>
                    <a:pt x="17801" y="40645"/>
                    <a:pt x="17855" y="39950"/>
                  </a:cubicBezTo>
                  <a:lnTo>
                    <a:pt x="17908" y="38827"/>
                  </a:lnTo>
                  <a:lnTo>
                    <a:pt x="17908" y="37758"/>
                  </a:lnTo>
                  <a:cubicBezTo>
                    <a:pt x="17908" y="37010"/>
                    <a:pt x="17962" y="36315"/>
                    <a:pt x="17962" y="35566"/>
                  </a:cubicBezTo>
                  <a:cubicBezTo>
                    <a:pt x="17962" y="32680"/>
                    <a:pt x="17908" y="29847"/>
                    <a:pt x="17748" y="26960"/>
                  </a:cubicBezTo>
                  <a:cubicBezTo>
                    <a:pt x="17587" y="24127"/>
                    <a:pt x="17427" y="21294"/>
                    <a:pt x="17427" y="18514"/>
                  </a:cubicBezTo>
                  <a:cubicBezTo>
                    <a:pt x="17427" y="15787"/>
                    <a:pt x="17641" y="13061"/>
                    <a:pt x="18122" y="10388"/>
                  </a:cubicBezTo>
                  <a:cubicBezTo>
                    <a:pt x="18175" y="10175"/>
                    <a:pt x="18122" y="10014"/>
                    <a:pt x="18015" y="9854"/>
                  </a:cubicBezTo>
                  <a:cubicBezTo>
                    <a:pt x="17979" y="9818"/>
                    <a:pt x="17932" y="9800"/>
                    <a:pt x="17882" y="9800"/>
                  </a:cubicBezTo>
                  <a:cubicBezTo>
                    <a:pt x="17783" y="9800"/>
                    <a:pt x="17676" y="9872"/>
                    <a:pt x="17641" y="10014"/>
                  </a:cubicBezTo>
                  <a:cubicBezTo>
                    <a:pt x="17160" y="11351"/>
                    <a:pt x="16839" y="12740"/>
                    <a:pt x="16625" y="14184"/>
                  </a:cubicBezTo>
                  <a:cubicBezTo>
                    <a:pt x="16465" y="15627"/>
                    <a:pt x="16358" y="17124"/>
                    <a:pt x="16358" y="18567"/>
                  </a:cubicBezTo>
                  <a:cubicBezTo>
                    <a:pt x="16358" y="21507"/>
                    <a:pt x="16518" y="24341"/>
                    <a:pt x="16625" y="27174"/>
                  </a:cubicBezTo>
                  <a:cubicBezTo>
                    <a:pt x="16732" y="30007"/>
                    <a:pt x="16786" y="32787"/>
                    <a:pt x="16732" y="35620"/>
                  </a:cubicBezTo>
                  <a:cubicBezTo>
                    <a:pt x="16732" y="38453"/>
                    <a:pt x="16572" y="41233"/>
                    <a:pt x="16358" y="44066"/>
                  </a:cubicBezTo>
                  <a:cubicBezTo>
                    <a:pt x="16304" y="44761"/>
                    <a:pt x="16197" y="45456"/>
                    <a:pt x="16144" y="46151"/>
                  </a:cubicBezTo>
                  <a:lnTo>
                    <a:pt x="15930" y="48182"/>
                  </a:lnTo>
                  <a:lnTo>
                    <a:pt x="15609" y="50267"/>
                  </a:lnTo>
                  <a:lnTo>
                    <a:pt x="15449" y="51283"/>
                  </a:lnTo>
                  <a:lnTo>
                    <a:pt x="15289" y="52298"/>
                  </a:lnTo>
                  <a:cubicBezTo>
                    <a:pt x="14808" y="55025"/>
                    <a:pt x="14220" y="57644"/>
                    <a:pt x="13525" y="60317"/>
                  </a:cubicBezTo>
                  <a:cubicBezTo>
                    <a:pt x="13311" y="61333"/>
                    <a:pt x="12990" y="62348"/>
                    <a:pt x="12723" y="63310"/>
                  </a:cubicBezTo>
                  <a:cubicBezTo>
                    <a:pt x="12295" y="61867"/>
                    <a:pt x="11386" y="58767"/>
                    <a:pt x="11012" y="56896"/>
                  </a:cubicBezTo>
                  <a:cubicBezTo>
                    <a:pt x="10371" y="53421"/>
                    <a:pt x="10585" y="52298"/>
                    <a:pt x="11119" y="50267"/>
                  </a:cubicBezTo>
                  <a:cubicBezTo>
                    <a:pt x="11707" y="48289"/>
                    <a:pt x="11226" y="44922"/>
                    <a:pt x="11226" y="44921"/>
                  </a:cubicBezTo>
                  <a:lnTo>
                    <a:pt x="11226" y="44921"/>
                  </a:lnTo>
                  <a:cubicBezTo>
                    <a:pt x="12242" y="47167"/>
                    <a:pt x="12830" y="49519"/>
                    <a:pt x="12990" y="51978"/>
                  </a:cubicBezTo>
                  <a:cubicBezTo>
                    <a:pt x="13364" y="47541"/>
                    <a:pt x="11761" y="41821"/>
                    <a:pt x="10959" y="38239"/>
                  </a:cubicBezTo>
                  <a:cubicBezTo>
                    <a:pt x="10424" y="35941"/>
                    <a:pt x="10210" y="33482"/>
                    <a:pt x="10317" y="31076"/>
                  </a:cubicBezTo>
                  <a:lnTo>
                    <a:pt x="10317" y="31076"/>
                  </a:lnTo>
                  <a:cubicBezTo>
                    <a:pt x="11974" y="32306"/>
                    <a:pt x="13952" y="35460"/>
                    <a:pt x="13952" y="35460"/>
                  </a:cubicBezTo>
                  <a:cubicBezTo>
                    <a:pt x="12456" y="29900"/>
                    <a:pt x="9676" y="29740"/>
                    <a:pt x="9515" y="25730"/>
                  </a:cubicBezTo>
                  <a:cubicBezTo>
                    <a:pt x="9409" y="23646"/>
                    <a:pt x="9515" y="21614"/>
                    <a:pt x="9836" y="19529"/>
                  </a:cubicBezTo>
                  <a:cubicBezTo>
                    <a:pt x="10264" y="21240"/>
                    <a:pt x="11547" y="22523"/>
                    <a:pt x="13204" y="22951"/>
                  </a:cubicBezTo>
                  <a:cubicBezTo>
                    <a:pt x="9676" y="19636"/>
                    <a:pt x="10478" y="16162"/>
                    <a:pt x="11333" y="13275"/>
                  </a:cubicBezTo>
                  <a:cubicBezTo>
                    <a:pt x="11707" y="11725"/>
                    <a:pt x="12509" y="10281"/>
                    <a:pt x="13578" y="9052"/>
                  </a:cubicBezTo>
                  <a:lnTo>
                    <a:pt x="13578" y="9052"/>
                  </a:lnTo>
                  <a:cubicBezTo>
                    <a:pt x="13525" y="11190"/>
                    <a:pt x="13738" y="13328"/>
                    <a:pt x="14220" y="15413"/>
                  </a:cubicBezTo>
                  <a:cubicBezTo>
                    <a:pt x="14220" y="15413"/>
                    <a:pt x="14273" y="7181"/>
                    <a:pt x="16465" y="5150"/>
                  </a:cubicBezTo>
                  <a:cubicBezTo>
                    <a:pt x="18638" y="3235"/>
                    <a:pt x="19359" y="919"/>
                    <a:pt x="20567" y="919"/>
                  </a:cubicBezTo>
                  <a:close/>
                  <a:moveTo>
                    <a:pt x="11814" y="63150"/>
                  </a:moveTo>
                  <a:lnTo>
                    <a:pt x="11868" y="63310"/>
                  </a:lnTo>
                  <a:cubicBezTo>
                    <a:pt x="11921" y="63471"/>
                    <a:pt x="11974" y="63631"/>
                    <a:pt x="12028" y="63792"/>
                  </a:cubicBezTo>
                  <a:cubicBezTo>
                    <a:pt x="10798" y="63738"/>
                    <a:pt x="9569" y="63631"/>
                    <a:pt x="8339" y="63471"/>
                  </a:cubicBezTo>
                  <a:cubicBezTo>
                    <a:pt x="9462" y="63257"/>
                    <a:pt x="10638" y="63150"/>
                    <a:pt x="11814" y="63150"/>
                  </a:cubicBezTo>
                  <a:close/>
                  <a:moveTo>
                    <a:pt x="14487" y="63150"/>
                  </a:moveTo>
                  <a:cubicBezTo>
                    <a:pt x="15716" y="63150"/>
                    <a:pt x="16892" y="63257"/>
                    <a:pt x="18122" y="63471"/>
                  </a:cubicBezTo>
                  <a:cubicBezTo>
                    <a:pt x="16732" y="63685"/>
                    <a:pt x="15342" y="63792"/>
                    <a:pt x="14006" y="63792"/>
                  </a:cubicBezTo>
                  <a:cubicBezTo>
                    <a:pt x="14166" y="63578"/>
                    <a:pt x="14327" y="63310"/>
                    <a:pt x="14487" y="63150"/>
                  </a:cubicBezTo>
                  <a:close/>
                  <a:moveTo>
                    <a:pt x="17908" y="10175"/>
                  </a:moveTo>
                  <a:cubicBezTo>
                    <a:pt x="17267" y="12847"/>
                    <a:pt x="16946" y="15627"/>
                    <a:pt x="16999" y="18353"/>
                  </a:cubicBezTo>
                  <a:cubicBezTo>
                    <a:pt x="16999" y="21133"/>
                    <a:pt x="17160" y="23913"/>
                    <a:pt x="17320" y="26693"/>
                  </a:cubicBezTo>
                  <a:cubicBezTo>
                    <a:pt x="17641" y="32306"/>
                    <a:pt x="17587" y="37919"/>
                    <a:pt x="17160" y="43478"/>
                  </a:cubicBezTo>
                  <a:cubicBezTo>
                    <a:pt x="17053" y="44868"/>
                    <a:pt x="16946" y="46258"/>
                    <a:pt x="16786" y="47648"/>
                  </a:cubicBezTo>
                  <a:cubicBezTo>
                    <a:pt x="16625" y="49038"/>
                    <a:pt x="16411" y="50374"/>
                    <a:pt x="16197" y="51764"/>
                  </a:cubicBezTo>
                  <a:cubicBezTo>
                    <a:pt x="15716" y="54490"/>
                    <a:pt x="15182" y="57163"/>
                    <a:pt x="14487" y="59782"/>
                  </a:cubicBezTo>
                  <a:cubicBezTo>
                    <a:pt x="14113" y="61172"/>
                    <a:pt x="13738" y="62562"/>
                    <a:pt x="13311" y="63898"/>
                  </a:cubicBezTo>
                  <a:lnTo>
                    <a:pt x="13097" y="63898"/>
                  </a:lnTo>
                  <a:cubicBezTo>
                    <a:pt x="13525" y="62509"/>
                    <a:pt x="13899" y="61065"/>
                    <a:pt x="14273" y="59622"/>
                  </a:cubicBezTo>
                  <a:cubicBezTo>
                    <a:pt x="14968" y="57056"/>
                    <a:pt x="15503" y="54383"/>
                    <a:pt x="15930" y="51657"/>
                  </a:cubicBezTo>
                  <a:cubicBezTo>
                    <a:pt x="16144" y="50320"/>
                    <a:pt x="16304" y="48931"/>
                    <a:pt x="16518" y="47594"/>
                  </a:cubicBezTo>
                  <a:cubicBezTo>
                    <a:pt x="16679" y="46204"/>
                    <a:pt x="16786" y="44814"/>
                    <a:pt x="16892" y="43425"/>
                  </a:cubicBezTo>
                  <a:cubicBezTo>
                    <a:pt x="17320" y="37919"/>
                    <a:pt x="17374" y="32306"/>
                    <a:pt x="17106" y="26746"/>
                  </a:cubicBezTo>
                  <a:cubicBezTo>
                    <a:pt x="16999" y="23966"/>
                    <a:pt x="16839" y="21187"/>
                    <a:pt x="16839" y="18353"/>
                  </a:cubicBezTo>
                  <a:cubicBezTo>
                    <a:pt x="16839" y="15627"/>
                    <a:pt x="17213" y="12847"/>
                    <a:pt x="17908" y="10175"/>
                  </a:cubicBezTo>
                  <a:close/>
                  <a:moveTo>
                    <a:pt x="7324" y="64486"/>
                  </a:moveTo>
                  <a:cubicBezTo>
                    <a:pt x="9248" y="64807"/>
                    <a:pt x="11226" y="64968"/>
                    <a:pt x="13204" y="64968"/>
                  </a:cubicBezTo>
                  <a:cubicBezTo>
                    <a:pt x="14166" y="64968"/>
                    <a:pt x="15075" y="64968"/>
                    <a:pt x="15823" y="64914"/>
                  </a:cubicBezTo>
                  <a:lnTo>
                    <a:pt x="15823" y="64914"/>
                  </a:lnTo>
                  <a:cubicBezTo>
                    <a:pt x="14029" y="65185"/>
                    <a:pt x="12235" y="65327"/>
                    <a:pt x="10441" y="65327"/>
                  </a:cubicBezTo>
                  <a:cubicBezTo>
                    <a:pt x="9402" y="65327"/>
                    <a:pt x="8363" y="65279"/>
                    <a:pt x="7324" y="65181"/>
                  </a:cubicBezTo>
                  <a:lnTo>
                    <a:pt x="7324" y="64486"/>
                  </a:lnTo>
                  <a:close/>
                  <a:moveTo>
                    <a:pt x="19138" y="65128"/>
                  </a:moveTo>
                  <a:lnTo>
                    <a:pt x="19138" y="65823"/>
                  </a:lnTo>
                  <a:cubicBezTo>
                    <a:pt x="16325" y="66565"/>
                    <a:pt x="13427" y="66936"/>
                    <a:pt x="10526" y="66936"/>
                  </a:cubicBezTo>
                  <a:cubicBezTo>
                    <a:pt x="9458" y="66936"/>
                    <a:pt x="8389" y="66886"/>
                    <a:pt x="7324" y="66785"/>
                  </a:cubicBezTo>
                  <a:lnTo>
                    <a:pt x="7324" y="66144"/>
                  </a:lnTo>
                  <a:cubicBezTo>
                    <a:pt x="8303" y="66223"/>
                    <a:pt x="9285" y="66263"/>
                    <a:pt x="10267" y="66263"/>
                  </a:cubicBezTo>
                  <a:cubicBezTo>
                    <a:pt x="13254" y="66263"/>
                    <a:pt x="16241" y="65892"/>
                    <a:pt x="19138" y="65128"/>
                  </a:cubicBezTo>
                  <a:close/>
                  <a:moveTo>
                    <a:pt x="19138" y="66785"/>
                  </a:moveTo>
                  <a:lnTo>
                    <a:pt x="19138" y="67373"/>
                  </a:lnTo>
                  <a:cubicBezTo>
                    <a:pt x="17170" y="67715"/>
                    <a:pt x="15203" y="67886"/>
                    <a:pt x="13236" y="67886"/>
                  </a:cubicBezTo>
                  <a:cubicBezTo>
                    <a:pt x="12744" y="67886"/>
                    <a:pt x="12252" y="67876"/>
                    <a:pt x="11761" y="67854"/>
                  </a:cubicBezTo>
                  <a:cubicBezTo>
                    <a:pt x="14273" y="67747"/>
                    <a:pt x="16732" y="67373"/>
                    <a:pt x="19138" y="66785"/>
                  </a:cubicBezTo>
                  <a:close/>
                  <a:moveTo>
                    <a:pt x="7110" y="68282"/>
                  </a:moveTo>
                  <a:cubicBezTo>
                    <a:pt x="9179" y="68663"/>
                    <a:pt x="11276" y="68850"/>
                    <a:pt x="13372" y="68850"/>
                  </a:cubicBezTo>
                  <a:cubicBezTo>
                    <a:pt x="15392" y="68850"/>
                    <a:pt x="17411" y="68676"/>
                    <a:pt x="19405" y="68335"/>
                  </a:cubicBezTo>
                  <a:cubicBezTo>
                    <a:pt x="19833" y="68389"/>
                    <a:pt x="20153" y="68763"/>
                    <a:pt x="20207" y="69244"/>
                  </a:cubicBezTo>
                  <a:lnTo>
                    <a:pt x="20207" y="70046"/>
                  </a:lnTo>
                  <a:cubicBezTo>
                    <a:pt x="19565" y="70206"/>
                    <a:pt x="17641" y="70634"/>
                    <a:pt x="13311" y="70634"/>
                  </a:cubicBezTo>
                  <a:cubicBezTo>
                    <a:pt x="13025" y="70640"/>
                    <a:pt x="12740" y="70644"/>
                    <a:pt x="12455" y="70644"/>
                  </a:cubicBezTo>
                  <a:cubicBezTo>
                    <a:pt x="10389" y="70644"/>
                    <a:pt x="8328" y="70469"/>
                    <a:pt x="6308" y="70046"/>
                  </a:cubicBezTo>
                  <a:lnTo>
                    <a:pt x="6308" y="69244"/>
                  </a:lnTo>
                  <a:cubicBezTo>
                    <a:pt x="6308" y="68763"/>
                    <a:pt x="6682" y="68389"/>
                    <a:pt x="7110" y="68282"/>
                  </a:cubicBezTo>
                  <a:close/>
                  <a:moveTo>
                    <a:pt x="23254" y="75499"/>
                  </a:moveTo>
                  <a:lnTo>
                    <a:pt x="23254" y="75499"/>
                  </a:lnTo>
                  <a:cubicBezTo>
                    <a:pt x="20955" y="76087"/>
                    <a:pt x="18603" y="76407"/>
                    <a:pt x="16304" y="76568"/>
                  </a:cubicBezTo>
                  <a:cubicBezTo>
                    <a:pt x="15473" y="76605"/>
                    <a:pt x="14641" y="76643"/>
                    <a:pt x="13810" y="76643"/>
                  </a:cubicBezTo>
                  <a:cubicBezTo>
                    <a:pt x="13465" y="76643"/>
                    <a:pt x="13121" y="76637"/>
                    <a:pt x="12776" y="76621"/>
                  </a:cubicBezTo>
                  <a:cubicBezTo>
                    <a:pt x="11654" y="76621"/>
                    <a:pt x="10478" y="76568"/>
                    <a:pt x="9302" y="76461"/>
                  </a:cubicBezTo>
                  <a:cubicBezTo>
                    <a:pt x="9890" y="76461"/>
                    <a:pt x="10478" y="76461"/>
                    <a:pt x="11066" y="76407"/>
                  </a:cubicBezTo>
                  <a:lnTo>
                    <a:pt x="12776" y="76354"/>
                  </a:lnTo>
                  <a:cubicBezTo>
                    <a:pt x="13952" y="76300"/>
                    <a:pt x="15128" y="76247"/>
                    <a:pt x="16304" y="76193"/>
                  </a:cubicBezTo>
                  <a:cubicBezTo>
                    <a:pt x="17427" y="76087"/>
                    <a:pt x="18603" y="76033"/>
                    <a:pt x="19779" y="75926"/>
                  </a:cubicBezTo>
                  <a:cubicBezTo>
                    <a:pt x="20367" y="75819"/>
                    <a:pt x="20902" y="75766"/>
                    <a:pt x="21490" y="75712"/>
                  </a:cubicBezTo>
                  <a:cubicBezTo>
                    <a:pt x="22078" y="75605"/>
                    <a:pt x="22666" y="75552"/>
                    <a:pt x="23254" y="75499"/>
                  </a:cubicBezTo>
                  <a:close/>
                  <a:moveTo>
                    <a:pt x="13257" y="84453"/>
                  </a:moveTo>
                  <a:cubicBezTo>
                    <a:pt x="14327" y="84453"/>
                    <a:pt x="15396" y="84533"/>
                    <a:pt x="16465" y="84693"/>
                  </a:cubicBezTo>
                  <a:cubicBezTo>
                    <a:pt x="17534" y="84853"/>
                    <a:pt x="18603" y="85121"/>
                    <a:pt x="19619" y="85495"/>
                  </a:cubicBezTo>
                  <a:cubicBezTo>
                    <a:pt x="18550" y="85388"/>
                    <a:pt x="17534" y="85281"/>
                    <a:pt x="16465" y="85228"/>
                  </a:cubicBezTo>
                  <a:cubicBezTo>
                    <a:pt x="15396" y="85174"/>
                    <a:pt x="14327" y="85121"/>
                    <a:pt x="13257" y="85121"/>
                  </a:cubicBezTo>
                  <a:cubicBezTo>
                    <a:pt x="12188" y="85121"/>
                    <a:pt x="11119" y="85174"/>
                    <a:pt x="10050" y="85228"/>
                  </a:cubicBezTo>
                  <a:cubicBezTo>
                    <a:pt x="8981" y="85281"/>
                    <a:pt x="7965" y="85388"/>
                    <a:pt x="6896" y="85495"/>
                  </a:cubicBezTo>
                  <a:cubicBezTo>
                    <a:pt x="7912" y="85121"/>
                    <a:pt x="8927" y="84853"/>
                    <a:pt x="9997" y="84693"/>
                  </a:cubicBezTo>
                  <a:lnTo>
                    <a:pt x="10050" y="84693"/>
                  </a:lnTo>
                  <a:cubicBezTo>
                    <a:pt x="11119" y="84533"/>
                    <a:pt x="12188" y="84453"/>
                    <a:pt x="13257" y="84453"/>
                  </a:cubicBezTo>
                  <a:close/>
                  <a:moveTo>
                    <a:pt x="5185" y="70901"/>
                  </a:moveTo>
                  <a:cubicBezTo>
                    <a:pt x="5185" y="70901"/>
                    <a:pt x="4063" y="71489"/>
                    <a:pt x="3368" y="73574"/>
                  </a:cubicBezTo>
                  <a:cubicBezTo>
                    <a:pt x="3796" y="73734"/>
                    <a:pt x="4223" y="73841"/>
                    <a:pt x="4704" y="74002"/>
                  </a:cubicBezTo>
                  <a:cubicBezTo>
                    <a:pt x="5613" y="74216"/>
                    <a:pt x="6575" y="74429"/>
                    <a:pt x="7484" y="74590"/>
                  </a:cubicBezTo>
                  <a:cubicBezTo>
                    <a:pt x="8446" y="74750"/>
                    <a:pt x="9409" y="74857"/>
                    <a:pt x="10371" y="75017"/>
                  </a:cubicBezTo>
                  <a:cubicBezTo>
                    <a:pt x="11386" y="75124"/>
                    <a:pt x="12349" y="75178"/>
                    <a:pt x="13311" y="75285"/>
                  </a:cubicBezTo>
                  <a:cubicBezTo>
                    <a:pt x="12349" y="75338"/>
                    <a:pt x="11333" y="75445"/>
                    <a:pt x="10371" y="75445"/>
                  </a:cubicBezTo>
                  <a:cubicBezTo>
                    <a:pt x="9409" y="75499"/>
                    <a:pt x="8393" y="75499"/>
                    <a:pt x="7431" y="75499"/>
                  </a:cubicBezTo>
                  <a:cubicBezTo>
                    <a:pt x="6415" y="75499"/>
                    <a:pt x="5399" y="75445"/>
                    <a:pt x="4437" y="75338"/>
                  </a:cubicBezTo>
                  <a:cubicBezTo>
                    <a:pt x="3956" y="75285"/>
                    <a:pt x="3475" y="75231"/>
                    <a:pt x="2940" y="75124"/>
                  </a:cubicBezTo>
                  <a:cubicBezTo>
                    <a:pt x="2833" y="75819"/>
                    <a:pt x="2780" y="76514"/>
                    <a:pt x="2780" y="77156"/>
                  </a:cubicBezTo>
                  <a:cubicBezTo>
                    <a:pt x="2620" y="80096"/>
                    <a:pt x="2031" y="82982"/>
                    <a:pt x="1123" y="85816"/>
                  </a:cubicBezTo>
                  <a:lnTo>
                    <a:pt x="1123" y="74376"/>
                  </a:lnTo>
                  <a:cubicBezTo>
                    <a:pt x="1123" y="71864"/>
                    <a:pt x="3635" y="71115"/>
                    <a:pt x="5185" y="70901"/>
                  </a:cubicBezTo>
                  <a:close/>
                  <a:moveTo>
                    <a:pt x="22773" y="71169"/>
                  </a:moveTo>
                  <a:lnTo>
                    <a:pt x="22773" y="71169"/>
                  </a:lnTo>
                  <a:cubicBezTo>
                    <a:pt x="23468" y="71329"/>
                    <a:pt x="24109" y="71650"/>
                    <a:pt x="24644" y="72077"/>
                  </a:cubicBezTo>
                  <a:cubicBezTo>
                    <a:pt x="25178" y="72558"/>
                    <a:pt x="25552" y="73253"/>
                    <a:pt x="25659" y="73948"/>
                  </a:cubicBezTo>
                  <a:cubicBezTo>
                    <a:pt x="25713" y="74323"/>
                    <a:pt x="25713" y="74643"/>
                    <a:pt x="25713" y="75017"/>
                  </a:cubicBezTo>
                  <a:lnTo>
                    <a:pt x="25713" y="76033"/>
                  </a:lnTo>
                  <a:lnTo>
                    <a:pt x="25713" y="78011"/>
                  </a:lnTo>
                  <a:lnTo>
                    <a:pt x="25713" y="80042"/>
                  </a:lnTo>
                  <a:cubicBezTo>
                    <a:pt x="25713" y="80684"/>
                    <a:pt x="25713" y="81379"/>
                    <a:pt x="25659" y="82020"/>
                  </a:cubicBezTo>
                  <a:cubicBezTo>
                    <a:pt x="25606" y="83357"/>
                    <a:pt x="25499" y="84693"/>
                    <a:pt x="25339" y="86030"/>
                  </a:cubicBezTo>
                  <a:cubicBezTo>
                    <a:pt x="25178" y="84693"/>
                    <a:pt x="25125" y="83357"/>
                    <a:pt x="25071" y="82020"/>
                  </a:cubicBezTo>
                  <a:cubicBezTo>
                    <a:pt x="25018" y="81379"/>
                    <a:pt x="25018" y="80684"/>
                    <a:pt x="25018" y="80042"/>
                  </a:cubicBezTo>
                  <a:lnTo>
                    <a:pt x="25018" y="78011"/>
                  </a:lnTo>
                  <a:lnTo>
                    <a:pt x="25018" y="76033"/>
                  </a:lnTo>
                  <a:lnTo>
                    <a:pt x="25018" y="75017"/>
                  </a:lnTo>
                  <a:lnTo>
                    <a:pt x="25018" y="74483"/>
                  </a:lnTo>
                  <a:cubicBezTo>
                    <a:pt x="25018" y="74323"/>
                    <a:pt x="25018" y="74162"/>
                    <a:pt x="25018" y="74055"/>
                  </a:cubicBezTo>
                  <a:cubicBezTo>
                    <a:pt x="24964" y="73628"/>
                    <a:pt x="24857" y="73253"/>
                    <a:pt x="24697" y="72879"/>
                  </a:cubicBezTo>
                  <a:lnTo>
                    <a:pt x="24537" y="72933"/>
                  </a:lnTo>
                  <a:lnTo>
                    <a:pt x="24216" y="73040"/>
                  </a:lnTo>
                  <a:cubicBezTo>
                    <a:pt x="24002" y="73093"/>
                    <a:pt x="23842" y="73146"/>
                    <a:pt x="23628" y="73200"/>
                  </a:cubicBezTo>
                  <a:cubicBezTo>
                    <a:pt x="23254" y="73307"/>
                    <a:pt x="22880" y="73360"/>
                    <a:pt x="22505" y="73414"/>
                  </a:cubicBezTo>
                  <a:cubicBezTo>
                    <a:pt x="21704" y="73521"/>
                    <a:pt x="20955" y="73574"/>
                    <a:pt x="20207" y="73628"/>
                  </a:cubicBezTo>
                  <a:cubicBezTo>
                    <a:pt x="20955" y="73414"/>
                    <a:pt x="21650" y="73146"/>
                    <a:pt x="22345" y="72879"/>
                  </a:cubicBezTo>
                  <a:lnTo>
                    <a:pt x="22398" y="72879"/>
                  </a:lnTo>
                  <a:cubicBezTo>
                    <a:pt x="22719" y="72719"/>
                    <a:pt x="23040" y="72558"/>
                    <a:pt x="23414" y="72398"/>
                  </a:cubicBezTo>
                  <a:cubicBezTo>
                    <a:pt x="23575" y="72345"/>
                    <a:pt x="23735" y="72238"/>
                    <a:pt x="23895" y="72184"/>
                  </a:cubicBezTo>
                  <a:lnTo>
                    <a:pt x="24109" y="72024"/>
                  </a:lnTo>
                  <a:cubicBezTo>
                    <a:pt x="23681" y="71703"/>
                    <a:pt x="23254" y="71382"/>
                    <a:pt x="22773" y="71169"/>
                  </a:cubicBezTo>
                  <a:close/>
                  <a:moveTo>
                    <a:pt x="13257" y="85495"/>
                  </a:moveTo>
                  <a:cubicBezTo>
                    <a:pt x="14915" y="85495"/>
                    <a:pt x="16572" y="85548"/>
                    <a:pt x="18282" y="85762"/>
                  </a:cubicBezTo>
                  <a:cubicBezTo>
                    <a:pt x="19939" y="85923"/>
                    <a:pt x="21597" y="86190"/>
                    <a:pt x="23254" y="86511"/>
                  </a:cubicBezTo>
                  <a:cubicBezTo>
                    <a:pt x="21543" y="86457"/>
                    <a:pt x="19886" y="86350"/>
                    <a:pt x="18229" y="86243"/>
                  </a:cubicBezTo>
                  <a:cubicBezTo>
                    <a:pt x="17057" y="86206"/>
                    <a:pt x="15885" y="86168"/>
                    <a:pt x="14713" y="86168"/>
                  </a:cubicBezTo>
                  <a:cubicBezTo>
                    <a:pt x="14228" y="86168"/>
                    <a:pt x="13743" y="86174"/>
                    <a:pt x="13257" y="86190"/>
                  </a:cubicBezTo>
                  <a:cubicBezTo>
                    <a:pt x="11600" y="86190"/>
                    <a:pt x="9890" y="86190"/>
                    <a:pt x="8286" y="86243"/>
                  </a:cubicBezTo>
                  <a:cubicBezTo>
                    <a:pt x="6629" y="86350"/>
                    <a:pt x="4918" y="86457"/>
                    <a:pt x="3261" y="86511"/>
                  </a:cubicBezTo>
                  <a:cubicBezTo>
                    <a:pt x="4918" y="86190"/>
                    <a:pt x="6575" y="85923"/>
                    <a:pt x="8232" y="85762"/>
                  </a:cubicBezTo>
                  <a:cubicBezTo>
                    <a:pt x="9890" y="85548"/>
                    <a:pt x="11547" y="85495"/>
                    <a:pt x="13257" y="85495"/>
                  </a:cubicBezTo>
                  <a:close/>
                  <a:moveTo>
                    <a:pt x="20575" y="0"/>
                  </a:moveTo>
                  <a:cubicBezTo>
                    <a:pt x="19669" y="0"/>
                    <a:pt x="18972" y="906"/>
                    <a:pt x="18229" y="1996"/>
                  </a:cubicBezTo>
                  <a:cubicBezTo>
                    <a:pt x="17641" y="2851"/>
                    <a:pt x="16946" y="3653"/>
                    <a:pt x="16197" y="4348"/>
                  </a:cubicBezTo>
                  <a:cubicBezTo>
                    <a:pt x="15128" y="5363"/>
                    <a:pt x="14487" y="7502"/>
                    <a:pt x="14166" y="9640"/>
                  </a:cubicBezTo>
                  <a:lnTo>
                    <a:pt x="14166" y="9159"/>
                  </a:lnTo>
                  <a:cubicBezTo>
                    <a:pt x="14166" y="8838"/>
                    <a:pt x="14113" y="8517"/>
                    <a:pt x="13899" y="8250"/>
                  </a:cubicBezTo>
                  <a:cubicBezTo>
                    <a:pt x="13845" y="8197"/>
                    <a:pt x="13738" y="8143"/>
                    <a:pt x="13632" y="8143"/>
                  </a:cubicBezTo>
                  <a:cubicBezTo>
                    <a:pt x="13603" y="8129"/>
                    <a:pt x="13570" y="8122"/>
                    <a:pt x="13537" y="8122"/>
                  </a:cubicBezTo>
                  <a:cubicBezTo>
                    <a:pt x="13446" y="8122"/>
                    <a:pt x="13350" y="8172"/>
                    <a:pt x="13311" y="8250"/>
                  </a:cubicBezTo>
                  <a:cubicBezTo>
                    <a:pt x="12081" y="9587"/>
                    <a:pt x="11226" y="11137"/>
                    <a:pt x="10798" y="12847"/>
                  </a:cubicBezTo>
                  <a:cubicBezTo>
                    <a:pt x="10317" y="14291"/>
                    <a:pt x="10050" y="15841"/>
                    <a:pt x="9997" y="17338"/>
                  </a:cubicBezTo>
                  <a:cubicBezTo>
                    <a:pt x="9943" y="17177"/>
                    <a:pt x="9890" y="17017"/>
                    <a:pt x="9890" y="16910"/>
                  </a:cubicBezTo>
                  <a:cubicBezTo>
                    <a:pt x="9783" y="16643"/>
                    <a:pt x="9676" y="16376"/>
                    <a:pt x="9676" y="16162"/>
                  </a:cubicBezTo>
                  <a:lnTo>
                    <a:pt x="9569" y="15894"/>
                  </a:lnTo>
                  <a:lnTo>
                    <a:pt x="9569" y="16215"/>
                  </a:lnTo>
                  <a:lnTo>
                    <a:pt x="9569" y="17070"/>
                  </a:lnTo>
                  <a:cubicBezTo>
                    <a:pt x="9569" y="17445"/>
                    <a:pt x="9676" y="17819"/>
                    <a:pt x="9729" y="18246"/>
                  </a:cubicBezTo>
                  <a:cubicBezTo>
                    <a:pt x="9729" y="18353"/>
                    <a:pt x="9783" y="18460"/>
                    <a:pt x="9836" y="18621"/>
                  </a:cubicBezTo>
                  <a:cubicBezTo>
                    <a:pt x="9622" y="18621"/>
                    <a:pt x="9409" y="18888"/>
                    <a:pt x="9302" y="19262"/>
                  </a:cubicBezTo>
                  <a:cubicBezTo>
                    <a:pt x="8927" y="21454"/>
                    <a:pt x="8820" y="23646"/>
                    <a:pt x="8927" y="25784"/>
                  </a:cubicBezTo>
                  <a:cubicBezTo>
                    <a:pt x="8767" y="25463"/>
                    <a:pt x="8607" y="25142"/>
                    <a:pt x="8553" y="24982"/>
                  </a:cubicBezTo>
                  <a:lnTo>
                    <a:pt x="8393" y="24608"/>
                  </a:lnTo>
                  <a:lnTo>
                    <a:pt x="8446" y="25035"/>
                  </a:lnTo>
                  <a:cubicBezTo>
                    <a:pt x="8500" y="25303"/>
                    <a:pt x="8553" y="25624"/>
                    <a:pt x="8607" y="26051"/>
                  </a:cubicBezTo>
                  <a:cubicBezTo>
                    <a:pt x="8714" y="26479"/>
                    <a:pt x="8874" y="26906"/>
                    <a:pt x="8981" y="27388"/>
                  </a:cubicBezTo>
                  <a:cubicBezTo>
                    <a:pt x="9141" y="27869"/>
                    <a:pt x="9355" y="28350"/>
                    <a:pt x="9622" y="28831"/>
                  </a:cubicBezTo>
                  <a:cubicBezTo>
                    <a:pt x="9836" y="29312"/>
                    <a:pt x="10103" y="29686"/>
                    <a:pt x="10317" y="30060"/>
                  </a:cubicBezTo>
                  <a:lnTo>
                    <a:pt x="10424" y="30167"/>
                  </a:lnTo>
                  <a:cubicBezTo>
                    <a:pt x="10264" y="30167"/>
                    <a:pt x="10157" y="30167"/>
                    <a:pt x="10050" y="30274"/>
                  </a:cubicBezTo>
                  <a:cubicBezTo>
                    <a:pt x="9890" y="30488"/>
                    <a:pt x="9783" y="30755"/>
                    <a:pt x="9783" y="31023"/>
                  </a:cubicBezTo>
                  <a:cubicBezTo>
                    <a:pt x="9622" y="33535"/>
                    <a:pt x="9836" y="36101"/>
                    <a:pt x="10424" y="38613"/>
                  </a:cubicBezTo>
                  <a:cubicBezTo>
                    <a:pt x="10531" y="39041"/>
                    <a:pt x="10638" y="39576"/>
                    <a:pt x="10745" y="40057"/>
                  </a:cubicBezTo>
                  <a:lnTo>
                    <a:pt x="11012" y="41126"/>
                  </a:lnTo>
                  <a:cubicBezTo>
                    <a:pt x="10798" y="40591"/>
                    <a:pt x="10585" y="40057"/>
                    <a:pt x="10424" y="39522"/>
                  </a:cubicBezTo>
                  <a:cubicBezTo>
                    <a:pt x="10210" y="38934"/>
                    <a:pt x="9997" y="38293"/>
                    <a:pt x="9890" y="37705"/>
                  </a:cubicBezTo>
                  <a:cubicBezTo>
                    <a:pt x="9783" y="37224"/>
                    <a:pt x="9676" y="36742"/>
                    <a:pt x="9622" y="36261"/>
                  </a:cubicBezTo>
                  <a:cubicBezTo>
                    <a:pt x="9622" y="36101"/>
                    <a:pt x="9622" y="35941"/>
                    <a:pt x="9569" y="35834"/>
                  </a:cubicBezTo>
                  <a:cubicBezTo>
                    <a:pt x="9569" y="35941"/>
                    <a:pt x="9569" y="36101"/>
                    <a:pt x="9569" y="36261"/>
                  </a:cubicBezTo>
                  <a:cubicBezTo>
                    <a:pt x="9515" y="36796"/>
                    <a:pt x="9515" y="37331"/>
                    <a:pt x="9569" y="37812"/>
                  </a:cubicBezTo>
                  <a:cubicBezTo>
                    <a:pt x="9676" y="38507"/>
                    <a:pt x="9836" y="39201"/>
                    <a:pt x="9997" y="39896"/>
                  </a:cubicBezTo>
                  <a:cubicBezTo>
                    <a:pt x="10210" y="40591"/>
                    <a:pt x="10478" y="41340"/>
                    <a:pt x="10745" y="42035"/>
                  </a:cubicBezTo>
                  <a:cubicBezTo>
                    <a:pt x="10959" y="42783"/>
                    <a:pt x="11279" y="43371"/>
                    <a:pt x="11493" y="44066"/>
                  </a:cubicBezTo>
                  <a:cubicBezTo>
                    <a:pt x="11440" y="44013"/>
                    <a:pt x="11386" y="44013"/>
                    <a:pt x="11333" y="44013"/>
                  </a:cubicBezTo>
                  <a:cubicBezTo>
                    <a:pt x="11302" y="43997"/>
                    <a:pt x="11270" y="43990"/>
                    <a:pt x="11239" y="43990"/>
                  </a:cubicBezTo>
                  <a:cubicBezTo>
                    <a:pt x="11163" y="43990"/>
                    <a:pt x="11088" y="44028"/>
                    <a:pt x="11012" y="44066"/>
                  </a:cubicBezTo>
                  <a:cubicBezTo>
                    <a:pt x="10745" y="44387"/>
                    <a:pt x="10638" y="44761"/>
                    <a:pt x="10691" y="45135"/>
                  </a:cubicBezTo>
                  <a:cubicBezTo>
                    <a:pt x="10798" y="45990"/>
                    <a:pt x="11066" y="48503"/>
                    <a:pt x="10638" y="49893"/>
                  </a:cubicBezTo>
                  <a:cubicBezTo>
                    <a:pt x="9997" y="52191"/>
                    <a:pt x="9836" y="53581"/>
                    <a:pt x="10531" y="57163"/>
                  </a:cubicBezTo>
                  <a:cubicBezTo>
                    <a:pt x="10638" y="57858"/>
                    <a:pt x="10798" y="58660"/>
                    <a:pt x="11012" y="59515"/>
                  </a:cubicBezTo>
                  <a:cubicBezTo>
                    <a:pt x="10852" y="59194"/>
                    <a:pt x="10691" y="58927"/>
                    <a:pt x="10531" y="58713"/>
                  </a:cubicBezTo>
                  <a:cubicBezTo>
                    <a:pt x="10371" y="58499"/>
                    <a:pt x="10103" y="58179"/>
                    <a:pt x="9943" y="58018"/>
                  </a:cubicBezTo>
                  <a:lnTo>
                    <a:pt x="9729" y="57804"/>
                  </a:lnTo>
                  <a:lnTo>
                    <a:pt x="9890" y="58179"/>
                  </a:lnTo>
                  <a:cubicBezTo>
                    <a:pt x="9997" y="58392"/>
                    <a:pt x="10103" y="58713"/>
                    <a:pt x="10264" y="59087"/>
                  </a:cubicBezTo>
                  <a:cubicBezTo>
                    <a:pt x="10424" y="59462"/>
                    <a:pt x="10638" y="59836"/>
                    <a:pt x="10798" y="60317"/>
                  </a:cubicBezTo>
                  <a:cubicBezTo>
                    <a:pt x="11012" y="60798"/>
                    <a:pt x="11226" y="61279"/>
                    <a:pt x="11386" y="61814"/>
                  </a:cubicBezTo>
                  <a:lnTo>
                    <a:pt x="11493" y="62027"/>
                  </a:lnTo>
                  <a:cubicBezTo>
                    <a:pt x="9997" y="62081"/>
                    <a:pt x="8500" y="62295"/>
                    <a:pt x="7056" y="62562"/>
                  </a:cubicBezTo>
                  <a:cubicBezTo>
                    <a:pt x="6575" y="62722"/>
                    <a:pt x="6201" y="63150"/>
                    <a:pt x="6201" y="63685"/>
                  </a:cubicBezTo>
                  <a:lnTo>
                    <a:pt x="6201" y="67480"/>
                  </a:lnTo>
                  <a:cubicBezTo>
                    <a:pt x="5560" y="67801"/>
                    <a:pt x="5185" y="68496"/>
                    <a:pt x="5185" y="69244"/>
                  </a:cubicBezTo>
                  <a:lnTo>
                    <a:pt x="5185" y="69779"/>
                  </a:lnTo>
                  <a:cubicBezTo>
                    <a:pt x="4490" y="69832"/>
                    <a:pt x="3849" y="69993"/>
                    <a:pt x="3208" y="70206"/>
                  </a:cubicBezTo>
                  <a:cubicBezTo>
                    <a:pt x="1123" y="70955"/>
                    <a:pt x="0" y="72452"/>
                    <a:pt x="0" y="74376"/>
                  </a:cubicBezTo>
                  <a:lnTo>
                    <a:pt x="0" y="85816"/>
                  </a:lnTo>
                  <a:cubicBezTo>
                    <a:pt x="0" y="87580"/>
                    <a:pt x="2352" y="87847"/>
                    <a:pt x="3475" y="88007"/>
                  </a:cubicBezTo>
                  <a:cubicBezTo>
                    <a:pt x="6192" y="88230"/>
                    <a:pt x="8910" y="88342"/>
                    <a:pt x="11627" y="88342"/>
                  </a:cubicBezTo>
                  <a:cubicBezTo>
                    <a:pt x="12170" y="88342"/>
                    <a:pt x="12714" y="88337"/>
                    <a:pt x="13257" y="88328"/>
                  </a:cubicBezTo>
                  <a:cubicBezTo>
                    <a:pt x="13792" y="88337"/>
                    <a:pt x="14328" y="88342"/>
                    <a:pt x="14865" y="88342"/>
                  </a:cubicBezTo>
                  <a:cubicBezTo>
                    <a:pt x="17552" y="88342"/>
                    <a:pt x="20269" y="88230"/>
                    <a:pt x="22986" y="88007"/>
                  </a:cubicBezTo>
                  <a:cubicBezTo>
                    <a:pt x="24109" y="87847"/>
                    <a:pt x="26515" y="87580"/>
                    <a:pt x="26515" y="85816"/>
                  </a:cubicBezTo>
                  <a:lnTo>
                    <a:pt x="26515" y="74376"/>
                  </a:lnTo>
                  <a:cubicBezTo>
                    <a:pt x="26515" y="71222"/>
                    <a:pt x="23575" y="70046"/>
                    <a:pt x="21276" y="69779"/>
                  </a:cubicBezTo>
                  <a:lnTo>
                    <a:pt x="21276" y="69244"/>
                  </a:lnTo>
                  <a:cubicBezTo>
                    <a:pt x="21276" y="68496"/>
                    <a:pt x="20902" y="67801"/>
                    <a:pt x="20260" y="67480"/>
                  </a:cubicBezTo>
                  <a:lnTo>
                    <a:pt x="20260" y="63631"/>
                  </a:lnTo>
                  <a:cubicBezTo>
                    <a:pt x="20260" y="63150"/>
                    <a:pt x="19886" y="62669"/>
                    <a:pt x="19405" y="62562"/>
                  </a:cubicBezTo>
                  <a:cubicBezTo>
                    <a:pt x="18068" y="62295"/>
                    <a:pt x="16786" y="62134"/>
                    <a:pt x="15449" y="62027"/>
                  </a:cubicBezTo>
                  <a:cubicBezTo>
                    <a:pt x="15663" y="61814"/>
                    <a:pt x="15877" y="61600"/>
                    <a:pt x="16144" y="61386"/>
                  </a:cubicBezTo>
                  <a:cubicBezTo>
                    <a:pt x="16304" y="61226"/>
                    <a:pt x="16465" y="61119"/>
                    <a:pt x="16572" y="61012"/>
                  </a:cubicBezTo>
                  <a:cubicBezTo>
                    <a:pt x="16679" y="60905"/>
                    <a:pt x="16839" y="60798"/>
                    <a:pt x="16946" y="60745"/>
                  </a:cubicBezTo>
                  <a:lnTo>
                    <a:pt x="17267" y="60477"/>
                  </a:lnTo>
                  <a:lnTo>
                    <a:pt x="16892" y="60531"/>
                  </a:lnTo>
                  <a:cubicBezTo>
                    <a:pt x="16786" y="60584"/>
                    <a:pt x="16625" y="60638"/>
                    <a:pt x="16518" y="60691"/>
                  </a:cubicBezTo>
                  <a:cubicBezTo>
                    <a:pt x="16358" y="60745"/>
                    <a:pt x="16197" y="60798"/>
                    <a:pt x="16037" y="60905"/>
                  </a:cubicBezTo>
                  <a:cubicBezTo>
                    <a:pt x="15823" y="61012"/>
                    <a:pt x="15663" y="61119"/>
                    <a:pt x="15449" y="61226"/>
                  </a:cubicBezTo>
                  <a:cubicBezTo>
                    <a:pt x="15716" y="60958"/>
                    <a:pt x="16037" y="60691"/>
                    <a:pt x="16411" y="60370"/>
                  </a:cubicBezTo>
                  <a:cubicBezTo>
                    <a:pt x="16732" y="60050"/>
                    <a:pt x="17160" y="59622"/>
                    <a:pt x="17587" y="59248"/>
                  </a:cubicBezTo>
                  <a:cubicBezTo>
                    <a:pt x="17962" y="58874"/>
                    <a:pt x="18336" y="58392"/>
                    <a:pt x="18710" y="58018"/>
                  </a:cubicBezTo>
                  <a:cubicBezTo>
                    <a:pt x="19084" y="57644"/>
                    <a:pt x="19405" y="57270"/>
                    <a:pt x="19726" y="56949"/>
                  </a:cubicBezTo>
                  <a:lnTo>
                    <a:pt x="20367" y="56147"/>
                  </a:lnTo>
                  <a:lnTo>
                    <a:pt x="20634" y="55827"/>
                  </a:lnTo>
                  <a:lnTo>
                    <a:pt x="20314" y="55987"/>
                  </a:lnTo>
                  <a:lnTo>
                    <a:pt x="19565" y="56521"/>
                  </a:lnTo>
                  <a:lnTo>
                    <a:pt x="19512" y="56521"/>
                  </a:lnTo>
                  <a:lnTo>
                    <a:pt x="19565" y="56468"/>
                  </a:lnTo>
                  <a:cubicBezTo>
                    <a:pt x="20100" y="55827"/>
                    <a:pt x="20634" y="55185"/>
                    <a:pt x="21115" y="54544"/>
                  </a:cubicBezTo>
                  <a:cubicBezTo>
                    <a:pt x="21543" y="53902"/>
                    <a:pt x="21917" y="53261"/>
                    <a:pt x="22292" y="52619"/>
                  </a:cubicBezTo>
                  <a:cubicBezTo>
                    <a:pt x="22559" y="52085"/>
                    <a:pt x="22773" y="51550"/>
                    <a:pt x="22986" y="50962"/>
                  </a:cubicBezTo>
                  <a:cubicBezTo>
                    <a:pt x="23040" y="50748"/>
                    <a:pt x="23093" y="50588"/>
                    <a:pt x="23093" y="50481"/>
                  </a:cubicBezTo>
                  <a:lnTo>
                    <a:pt x="23093" y="50481"/>
                  </a:lnTo>
                  <a:cubicBezTo>
                    <a:pt x="23040" y="50534"/>
                    <a:pt x="22986" y="50695"/>
                    <a:pt x="22880" y="50855"/>
                  </a:cubicBezTo>
                  <a:cubicBezTo>
                    <a:pt x="22612" y="51336"/>
                    <a:pt x="22345" y="51764"/>
                    <a:pt x="22078" y="52191"/>
                  </a:cubicBezTo>
                  <a:cubicBezTo>
                    <a:pt x="21704" y="52779"/>
                    <a:pt x="21276" y="53314"/>
                    <a:pt x="20795" y="53849"/>
                  </a:cubicBezTo>
                  <a:cubicBezTo>
                    <a:pt x="21650" y="52298"/>
                    <a:pt x="22345" y="50695"/>
                    <a:pt x="22826" y="48984"/>
                  </a:cubicBezTo>
                  <a:cubicBezTo>
                    <a:pt x="25499" y="40538"/>
                    <a:pt x="25445" y="35246"/>
                    <a:pt x="25392" y="34978"/>
                  </a:cubicBezTo>
                  <a:cubicBezTo>
                    <a:pt x="25445" y="34658"/>
                    <a:pt x="25285" y="34337"/>
                    <a:pt x="25018" y="34177"/>
                  </a:cubicBezTo>
                  <a:cubicBezTo>
                    <a:pt x="24964" y="34123"/>
                    <a:pt x="24964" y="34123"/>
                    <a:pt x="24911" y="34123"/>
                  </a:cubicBezTo>
                  <a:lnTo>
                    <a:pt x="24697" y="34123"/>
                  </a:lnTo>
                  <a:cubicBezTo>
                    <a:pt x="24804" y="33909"/>
                    <a:pt x="24857" y="33695"/>
                    <a:pt x="24964" y="33428"/>
                  </a:cubicBezTo>
                  <a:cubicBezTo>
                    <a:pt x="25232" y="32787"/>
                    <a:pt x="25499" y="32038"/>
                    <a:pt x="25713" y="31397"/>
                  </a:cubicBezTo>
                  <a:cubicBezTo>
                    <a:pt x="25873" y="30648"/>
                    <a:pt x="26034" y="30007"/>
                    <a:pt x="26140" y="29365"/>
                  </a:cubicBezTo>
                  <a:cubicBezTo>
                    <a:pt x="26301" y="28777"/>
                    <a:pt x="26354" y="28296"/>
                    <a:pt x="26408" y="27922"/>
                  </a:cubicBezTo>
                  <a:lnTo>
                    <a:pt x="26515" y="27388"/>
                  </a:lnTo>
                  <a:lnTo>
                    <a:pt x="26301" y="27869"/>
                  </a:lnTo>
                  <a:cubicBezTo>
                    <a:pt x="26194" y="28189"/>
                    <a:pt x="26087" y="28671"/>
                    <a:pt x="25873" y="29205"/>
                  </a:cubicBezTo>
                  <a:lnTo>
                    <a:pt x="25820" y="29365"/>
                  </a:lnTo>
                  <a:cubicBezTo>
                    <a:pt x="25766" y="27174"/>
                    <a:pt x="25499" y="25035"/>
                    <a:pt x="24964" y="22951"/>
                  </a:cubicBezTo>
                  <a:cubicBezTo>
                    <a:pt x="24644" y="21668"/>
                    <a:pt x="24483" y="20385"/>
                    <a:pt x="24376" y="19048"/>
                  </a:cubicBezTo>
                  <a:cubicBezTo>
                    <a:pt x="24537" y="16857"/>
                    <a:pt x="24857" y="13756"/>
                    <a:pt x="24857" y="13703"/>
                  </a:cubicBezTo>
                  <a:cubicBezTo>
                    <a:pt x="24964" y="13382"/>
                    <a:pt x="24857" y="13008"/>
                    <a:pt x="24590" y="12740"/>
                  </a:cubicBezTo>
                  <a:cubicBezTo>
                    <a:pt x="24537" y="12687"/>
                    <a:pt x="24430" y="12634"/>
                    <a:pt x="24376" y="12634"/>
                  </a:cubicBezTo>
                  <a:cubicBezTo>
                    <a:pt x="24163" y="12634"/>
                    <a:pt x="24002" y="12740"/>
                    <a:pt x="23895" y="12901"/>
                  </a:cubicBezTo>
                  <a:cubicBezTo>
                    <a:pt x="23361" y="13756"/>
                    <a:pt x="22880" y="14665"/>
                    <a:pt x="22398" y="15574"/>
                  </a:cubicBezTo>
                  <a:cubicBezTo>
                    <a:pt x="22452" y="15360"/>
                    <a:pt x="22505" y="15146"/>
                    <a:pt x="22612" y="14986"/>
                  </a:cubicBezTo>
                  <a:lnTo>
                    <a:pt x="22666" y="14772"/>
                  </a:lnTo>
                  <a:cubicBezTo>
                    <a:pt x="22880" y="14398"/>
                    <a:pt x="23040" y="13970"/>
                    <a:pt x="23254" y="13542"/>
                  </a:cubicBezTo>
                  <a:cubicBezTo>
                    <a:pt x="23468" y="13168"/>
                    <a:pt x="23628" y="12687"/>
                    <a:pt x="23788" y="12313"/>
                  </a:cubicBezTo>
                  <a:cubicBezTo>
                    <a:pt x="24002" y="11939"/>
                    <a:pt x="24163" y="11564"/>
                    <a:pt x="24323" y="11244"/>
                  </a:cubicBezTo>
                  <a:cubicBezTo>
                    <a:pt x="24430" y="10923"/>
                    <a:pt x="24537" y="10602"/>
                    <a:pt x="24644" y="10442"/>
                  </a:cubicBezTo>
                  <a:lnTo>
                    <a:pt x="24751" y="10121"/>
                  </a:lnTo>
                  <a:lnTo>
                    <a:pt x="24537" y="10281"/>
                  </a:lnTo>
                  <a:cubicBezTo>
                    <a:pt x="24430" y="10442"/>
                    <a:pt x="24269" y="10656"/>
                    <a:pt x="24056" y="10869"/>
                  </a:cubicBezTo>
                  <a:lnTo>
                    <a:pt x="24002" y="10976"/>
                  </a:lnTo>
                  <a:lnTo>
                    <a:pt x="24002" y="10923"/>
                  </a:lnTo>
                  <a:cubicBezTo>
                    <a:pt x="23361" y="9212"/>
                    <a:pt x="23093" y="7395"/>
                    <a:pt x="23147" y="5577"/>
                  </a:cubicBezTo>
                  <a:cubicBezTo>
                    <a:pt x="23307" y="2049"/>
                    <a:pt x="22666" y="445"/>
                    <a:pt x="20955" y="18"/>
                  </a:cubicBezTo>
                  <a:lnTo>
                    <a:pt x="20795" y="18"/>
                  </a:lnTo>
                  <a:cubicBezTo>
                    <a:pt x="20720" y="6"/>
                    <a:pt x="20647" y="0"/>
                    <a:pt x="20575"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3472;p11">
              <a:extLst>
                <a:ext uri="{FF2B5EF4-FFF2-40B4-BE49-F238E27FC236}">
                  <a16:creationId xmlns:a16="http://schemas.microsoft.com/office/drawing/2014/main" id="{FCF9B9C5-23A6-6EA0-843D-D1FE49B6260B}"/>
                </a:ext>
              </a:extLst>
            </p:cNvPr>
            <p:cNvSpPr/>
            <p:nvPr/>
          </p:nvSpPr>
          <p:spPr>
            <a:xfrm>
              <a:off x="4108675" y="1470300"/>
              <a:ext cx="143025" cy="272650"/>
            </a:xfrm>
            <a:custGeom>
              <a:avLst/>
              <a:gdLst/>
              <a:ahLst/>
              <a:cxnLst/>
              <a:rect l="l" t="t" r="r" b="b"/>
              <a:pathLst>
                <a:path w="5721" h="10906" extrusionOk="0">
                  <a:moveTo>
                    <a:pt x="5720" y="0"/>
                  </a:moveTo>
                  <a:lnTo>
                    <a:pt x="5453" y="481"/>
                  </a:lnTo>
                  <a:cubicBezTo>
                    <a:pt x="5293" y="802"/>
                    <a:pt x="5079" y="1230"/>
                    <a:pt x="4812" y="1711"/>
                  </a:cubicBezTo>
                  <a:cubicBezTo>
                    <a:pt x="4491" y="2192"/>
                    <a:pt x="4224" y="2833"/>
                    <a:pt x="3849" y="3475"/>
                  </a:cubicBezTo>
                  <a:cubicBezTo>
                    <a:pt x="3529" y="4063"/>
                    <a:pt x="3208" y="4811"/>
                    <a:pt x="2834" y="5453"/>
                  </a:cubicBezTo>
                  <a:cubicBezTo>
                    <a:pt x="2460" y="6148"/>
                    <a:pt x="2192" y="6789"/>
                    <a:pt x="1818" y="7430"/>
                  </a:cubicBezTo>
                  <a:cubicBezTo>
                    <a:pt x="1497" y="8072"/>
                    <a:pt x="1123" y="8660"/>
                    <a:pt x="909" y="9141"/>
                  </a:cubicBezTo>
                  <a:cubicBezTo>
                    <a:pt x="642" y="9676"/>
                    <a:pt x="428" y="10103"/>
                    <a:pt x="214" y="10424"/>
                  </a:cubicBezTo>
                  <a:lnTo>
                    <a:pt x="1" y="10905"/>
                  </a:lnTo>
                  <a:lnTo>
                    <a:pt x="321" y="10531"/>
                  </a:lnTo>
                  <a:cubicBezTo>
                    <a:pt x="482" y="10264"/>
                    <a:pt x="749" y="9943"/>
                    <a:pt x="1070" y="9515"/>
                  </a:cubicBezTo>
                  <a:cubicBezTo>
                    <a:pt x="1444" y="9088"/>
                    <a:pt x="1765" y="8553"/>
                    <a:pt x="2139" y="7965"/>
                  </a:cubicBezTo>
                  <a:cubicBezTo>
                    <a:pt x="2513" y="7377"/>
                    <a:pt x="2887" y="6682"/>
                    <a:pt x="3261" y="6041"/>
                  </a:cubicBezTo>
                  <a:cubicBezTo>
                    <a:pt x="3636" y="5346"/>
                    <a:pt x="3956" y="4597"/>
                    <a:pt x="4277" y="3956"/>
                  </a:cubicBezTo>
                  <a:cubicBezTo>
                    <a:pt x="4598" y="3261"/>
                    <a:pt x="4865" y="2619"/>
                    <a:pt x="5079" y="2031"/>
                  </a:cubicBezTo>
                  <a:cubicBezTo>
                    <a:pt x="5293" y="1443"/>
                    <a:pt x="5453" y="909"/>
                    <a:pt x="5560" y="588"/>
                  </a:cubicBezTo>
                  <a:lnTo>
                    <a:pt x="5720"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3473;p11">
              <a:extLst>
                <a:ext uri="{FF2B5EF4-FFF2-40B4-BE49-F238E27FC236}">
                  <a16:creationId xmlns:a16="http://schemas.microsoft.com/office/drawing/2014/main" id="{A77B23BB-6FC3-EBF9-C4CE-B0A202748BF8}"/>
                </a:ext>
              </a:extLst>
            </p:cNvPr>
            <p:cNvSpPr/>
            <p:nvPr/>
          </p:nvSpPr>
          <p:spPr>
            <a:xfrm>
              <a:off x="4124725" y="985175"/>
              <a:ext cx="104250" cy="462425"/>
            </a:xfrm>
            <a:custGeom>
              <a:avLst/>
              <a:gdLst/>
              <a:ahLst/>
              <a:cxnLst/>
              <a:rect l="l" t="t" r="r" b="b"/>
              <a:pathLst>
                <a:path w="4170" h="18497" extrusionOk="0">
                  <a:moveTo>
                    <a:pt x="4170" y="0"/>
                  </a:moveTo>
                  <a:lnTo>
                    <a:pt x="3849" y="695"/>
                  </a:lnTo>
                  <a:cubicBezTo>
                    <a:pt x="3742" y="909"/>
                    <a:pt x="3635" y="1230"/>
                    <a:pt x="3528" y="1551"/>
                  </a:cubicBezTo>
                  <a:cubicBezTo>
                    <a:pt x="3421" y="1871"/>
                    <a:pt x="3261" y="2245"/>
                    <a:pt x="3154" y="2673"/>
                  </a:cubicBezTo>
                  <a:cubicBezTo>
                    <a:pt x="2887" y="3528"/>
                    <a:pt x="2673" y="4544"/>
                    <a:pt x="2459" y="5667"/>
                  </a:cubicBezTo>
                  <a:cubicBezTo>
                    <a:pt x="2192" y="6789"/>
                    <a:pt x="2031" y="8019"/>
                    <a:pt x="1871" y="9195"/>
                  </a:cubicBezTo>
                  <a:cubicBezTo>
                    <a:pt x="1657" y="10371"/>
                    <a:pt x="1550" y="11600"/>
                    <a:pt x="1336" y="12723"/>
                  </a:cubicBezTo>
                  <a:cubicBezTo>
                    <a:pt x="1176" y="13792"/>
                    <a:pt x="962" y="14808"/>
                    <a:pt x="748" y="15663"/>
                  </a:cubicBezTo>
                  <a:cubicBezTo>
                    <a:pt x="642" y="16091"/>
                    <a:pt x="535" y="16518"/>
                    <a:pt x="481" y="16839"/>
                  </a:cubicBezTo>
                  <a:lnTo>
                    <a:pt x="321" y="17320"/>
                  </a:lnTo>
                  <a:lnTo>
                    <a:pt x="214" y="17694"/>
                  </a:lnTo>
                  <a:lnTo>
                    <a:pt x="0" y="18496"/>
                  </a:lnTo>
                  <a:lnTo>
                    <a:pt x="321" y="17801"/>
                  </a:lnTo>
                  <a:lnTo>
                    <a:pt x="481" y="17481"/>
                  </a:lnTo>
                  <a:lnTo>
                    <a:pt x="642" y="16999"/>
                  </a:lnTo>
                  <a:cubicBezTo>
                    <a:pt x="802" y="16679"/>
                    <a:pt x="909" y="16358"/>
                    <a:pt x="1069" y="15877"/>
                  </a:cubicBezTo>
                  <a:cubicBezTo>
                    <a:pt x="1336" y="15022"/>
                    <a:pt x="1550" y="14006"/>
                    <a:pt x="1818" y="12937"/>
                  </a:cubicBezTo>
                  <a:cubicBezTo>
                    <a:pt x="2031" y="11814"/>
                    <a:pt x="2245" y="10585"/>
                    <a:pt x="2406" y="9409"/>
                  </a:cubicBezTo>
                  <a:cubicBezTo>
                    <a:pt x="2619" y="8179"/>
                    <a:pt x="2726" y="7003"/>
                    <a:pt x="2940" y="5880"/>
                  </a:cubicBezTo>
                  <a:cubicBezTo>
                    <a:pt x="3101" y="4758"/>
                    <a:pt x="3261" y="3742"/>
                    <a:pt x="3475" y="2887"/>
                  </a:cubicBezTo>
                  <a:cubicBezTo>
                    <a:pt x="3528" y="2459"/>
                    <a:pt x="3635" y="2032"/>
                    <a:pt x="3742" y="1711"/>
                  </a:cubicBezTo>
                  <a:cubicBezTo>
                    <a:pt x="3795" y="1337"/>
                    <a:pt x="3902" y="1016"/>
                    <a:pt x="3956" y="802"/>
                  </a:cubicBezTo>
                  <a:lnTo>
                    <a:pt x="4170"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3474;p11">
              <a:extLst>
                <a:ext uri="{FF2B5EF4-FFF2-40B4-BE49-F238E27FC236}">
                  <a16:creationId xmlns:a16="http://schemas.microsoft.com/office/drawing/2014/main" id="{11B982D2-10D1-177F-DEED-7309E95E9FEB}"/>
                </a:ext>
              </a:extLst>
            </p:cNvPr>
            <p:cNvSpPr/>
            <p:nvPr/>
          </p:nvSpPr>
          <p:spPr>
            <a:xfrm>
              <a:off x="3944300" y="880925"/>
              <a:ext cx="118975" cy="267300"/>
            </a:xfrm>
            <a:custGeom>
              <a:avLst/>
              <a:gdLst/>
              <a:ahLst/>
              <a:cxnLst/>
              <a:rect l="l" t="t" r="r" b="b"/>
              <a:pathLst>
                <a:path w="4759" h="10692" extrusionOk="0">
                  <a:moveTo>
                    <a:pt x="321" y="1"/>
                  </a:moveTo>
                  <a:lnTo>
                    <a:pt x="268" y="161"/>
                  </a:lnTo>
                  <a:cubicBezTo>
                    <a:pt x="268" y="268"/>
                    <a:pt x="214" y="375"/>
                    <a:pt x="161" y="589"/>
                  </a:cubicBezTo>
                  <a:cubicBezTo>
                    <a:pt x="107" y="1123"/>
                    <a:pt x="54" y="1658"/>
                    <a:pt x="0" y="2192"/>
                  </a:cubicBezTo>
                  <a:cubicBezTo>
                    <a:pt x="54" y="2994"/>
                    <a:pt x="161" y="3743"/>
                    <a:pt x="375" y="4491"/>
                  </a:cubicBezTo>
                  <a:cubicBezTo>
                    <a:pt x="588" y="5239"/>
                    <a:pt x="909" y="5988"/>
                    <a:pt x="1390" y="6629"/>
                  </a:cubicBezTo>
                  <a:cubicBezTo>
                    <a:pt x="1764" y="7110"/>
                    <a:pt x="2246" y="7591"/>
                    <a:pt x="2727" y="8019"/>
                  </a:cubicBezTo>
                  <a:cubicBezTo>
                    <a:pt x="3101" y="8393"/>
                    <a:pt x="3529" y="8768"/>
                    <a:pt x="3849" y="9195"/>
                  </a:cubicBezTo>
                  <a:cubicBezTo>
                    <a:pt x="4117" y="9462"/>
                    <a:pt x="4330" y="9837"/>
                    <a:pt x="4544" y="10211"/>
                  </a:cubicBezTo>
                  <a:cubicBezTo>
                    <a:pt x="4598" y="10371"/>
                    <a:pt x="4651" y="10532"/>
                    <a:pt x="4758" y="10692"/>
                  </a:cubicBezTo>
                  <a:cubicBezTo>
                    <a:pt x="4705" y="10478"/>
                    <a:pt x="4651" y="10264"/>
                    <a:pt x="4598" y="10104"/>
                  </a:cubicBezTo>
                  <a:cubicBezTo>
                    <a:pt x="4491" y="9623"/>
                    <a:pt x="4330" y="9195"/>
                    <a:pt x="4117" y="8768"/>
                  </a:cubicBezTo>
                  <a:cubicBezTo>
                    <a:pt x="3796" y="8286"/>
                    <a:pt x="3422" y="7805"/>
                    <a:pt x="2994" y="7324"/>
                  </a:cubicBezTo>
                  <a:cubicBezTo>
                    <a:pt x="2566" y="6897"/>
                    <a:pt x="2139" y="6415"/>
                    <a:pt x="1764" y="5881"/>
                  </a:cubicBezTo>
                  <a:cubicBezTo>
                    <a:pt x="1337" y="5346"/>
                    <a:pt x="1016" y="4758"/>
                    <a:pt x="802" y="4117"/>
                  </a:cubicBezTo>
                  <a:cubicBezTo>
                    <a:pt x="588" y="3475"/>
                    <a:pt x="428" y="2834"/>
                    <a:pt x="375" y="2139"/>
                  </a:cubicBezTo>
                  <a:cubicBezTo>
                    <a:pt x="321" y="1658"/>
                    <a:pt x="321" y="1123"/>
                    <a:pt x="321" y="642"/>
                  </a:cubicBezTo>
                  <a:lnTo>
                    <a:pt x="321" y="161"/>
                  </a:lnTo>
                  <a:lnTo>
                    <a:pt x="321"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3475;p11">
              <a:extLst>
                <a:ext uri="{FF2B5EF4-FFF2-40B4-BE49-F238E27FC236}">
                  <a16:creationId xmlns:a16="http://schemas.microsoft.com/office/drawing/2014/main" id="{B0824A9D-E809-2167-1363-F72A7EA81013}"/>
                </a:ext>
              </a:extLst>
            </p:cNvPr>
            <p:cNvSpPr/>
            <p:nvPr/>
          </p:nvSpPr>
          <p:spPr>
            <a:xfrm>
              <a:off x="4111350" y="639025"/>
              <a:ext cx="72200" cy="299400"/>
            </a:xfrm>
            <a:custGeom>
              <a:avLst/>
              <a:gdLst/>
              <a:ahLst/>
              <a:cxnLst/>
              <a:rect l="l" t="t" r="r" b="b"/>
              <a:pathLst>
                <a:path w="2888" h="11976" extrusionOk="0">
                  <a:moveTo>
                    <a:pt x="2887" y="1"/>
                  </a:moveTo>
                  <a:lnTo>
                    <a:pt x="2673" y="429"/>
                  </a:lnTo>
                  <a:cubicBezTo>
                    <a:pt x="2566" y="749"/>
                    <a:pt x="2353" y="1177"/>
                    <a:pt x="2192" y="1658"/>
                  </a:cubicBezTo>
                  <a:cubicBezTo>
                    <a:pt x="1978" y="2193"/>
                    <a:pt x="1765" y="2834"/>
                    <a:pt x="1497" y="3529"/>
                  </a:cubicBezTo>
                  <a:cubicBezTo>
                    <a:pt x="1283" y="4171"/>
                    <a:pt x="1070" y="4919"/>
                    <a:pt x="909" y="5721"/>
                  </a:cubicBezTo>
                  <a:cubicBezTo>
                    <a:pt x="695" y="6469"/>
                    <a:pt x="588" y="7271"/>
                    <a:pt x="428" y="7966"/>
                  </a:cubicBezTo>
                  <a:cubicBezTo>
                    <a:pt x="321" y="8714"/>
                    <a:pt x="214" y="9409"/>
                    <a:pt x="161" y="9997"/>
                  </a:cubicBezTo>
                  <a:cubicBezTo>
                    <a:pt x="54" y="10532"/>
                    <a:pt x="54" y="11120"/>
                    <a:pt x="0" y="11441"/>
                  </a:cubicBezTo>
                  <a:lnTo>
                    <a:pt x="0" y="11975"/>
                  </a:lnTo>
                  <a:lnTo>
                    <a:pt x="107" y="11441"/>
                  </a:lnTo>
                  <a:cubicBezTo>
                    <a:pt x="161" y="11173"/>
                    <a:pt x="214" y="10692"/>
                    <a:pt x="321" y="10104"/>
                  </a:cubicBezTo>
                  <a:cubicBezTo>
                    <a:pt x="428" y="9516"/>
                    <a:pt x="535" y="8875"/>
                    <a:pt x="695" y="8126"/>
                  </a:cubicBezTo>
                  <a:cubicBezTo>
                    <a:pt x="856" y="7378"/>
                    <a:pt x="1016" y="6630"/>
                    <a:pt x="1177" y="5881"/>
                  </a:cubicBezTo>
                  <a:cubicBezTo>
                    <a:pt x="1390" y="5133"/>
                    <a:pt x="1551" y="4384"/>
                    <a:pt x="1765" y="3689"/>
                  </a:cubicBezTo>
                  <a:cubicBezTo>
                    <a:pt x="1978" y="2995"/>
                    <a:pt x="2139" y="2353"/>
                    <a:pt x="2299" y="1819"/>
                  </a:cubicBezTo>
                  <a:cubicBezTo>
                    <a:pt x="2513" y="1284"/>
                    <a:pt x="2620" y="803"/>
                    <a:pt x="2727" y="482"/>
                  </a:cubicBezTo>
                  <a:lnTo>
                    <a:pt x="2887"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3476;p11">
              <a:extLst>
                <a:ext uri="{FF2B5EF4-FFF2-40B4-BE49-F238E27FC236}">
                  <a16:creationId xmlns:a16="http://schemas.microsoft.com/office/drawing/2014/main" id="{9E5757EA-E04C-4E99-F3A6-09660E106466}"/>
                </a:ext>
              </a:extLst>
            </p:cNvPr>
            <p:cNvSpPr/>
            <p:nvPr/>
          </p:nvSpPr>
          <p:spPr>
            <a:xfrm>
              <a:off x="4041850" y="820800"/>
              <a:ext cx="17400" cy="167075"/>
            </a:xfrm>
            <a:custGeom>
              <a:avLst/>
              <a:gdLst/>
              <a:ahLst/>
              <a:cxnLst/>
              <a:rect l="l" t="t" r="r" b="b"/>
              <a:pathLst>
                <a:path w="696" h="6683" extrusionOk="0">
                  <a:moveTo>
                    <a:pt x="1" y="0"/>
                  </a:moveTo>
                  <a:lnTo>
                    <a:pt x="1" y="321"/>
                  </a:lnTo>
                  <a:lnTo>
                    <a:pt x="1" y="1069"/>
                  </a:lnTo>
                  <a:lnTo>
                    <a:pt x="1" y="2192"/>
                  </a:lnTo>
                  <a:cubicBezTo>
                    <a:pt x="1" y="2619"/>
                    <a:pt x="1" y="2994"/>
                    <a:pt x="54" y="3421"/>
                  </a:cubicBezTo>
                  <a:cubicBezTo>
                    <a:pt x="108" y="3849"/>
                    <a:pt x="161" y="4277"/>
                    <a:pt x="215" y="4651"/>
                  </a:cubicBezTo>
                  <a:cubicBezTo>
                    <a:pt x="268" y="5078"/>
                    <a:pt x="375" y="5399"/>
                    <a:pt x="428" y="5720"/>
                  </a:cubicBezTo>
                  <a:cubicBezTo>
                    <a:pt x="482" y="5987"/>
                    <a:pt x="589" y="6255"/>
                    <a:pt x="642" y="6415"/>
                  </a:cubicBezTo>
                  <a:lnTo>
                    <a:pt x="696" y="6682"/>
                  </a:lnTo>
                  <a:lnTo>
                    <a:pt x="696" y="6361"/>
                  </a:lnTo>
                  <a:lnTo>
                    <a:pt x="642" y="5613"/>
                  </a:lnTo>
                  <a:cubicBezTo>
                    <a:pt x="589" y="5346"/>
                    <a:pt x="535" y="4972"/>
                    <a:pt x="482" y="4544"/>
                  </a:cubicBezTo>
                  <a:cubicBezTo>
                    <a:pt x="428" y="4170"/>
                    <a:pt x="428" y="3742"/>
                    <a:pt x="375" y="3368"/>
                  </a:cubicBezTo>
                  <a:cubicBezTo>
                    <a:pt x="321" y="2940"/>
                    <a:pt x="268" y="2513"/>
                    <a:pt x="215" y="2138"/>
                  </a:cubicBezTo>
                  <a:cubicBezTo>
                    <a:pt x="215" y="1764"/>
                    <a:pt x="161" y="1390"/>
                    <a:pt x="108" y="1069"/>
                  </a:cubicBezTo>
                  <a:lnTo>
                    <a:pt x="54" y="321"/>
                  </a:lnTo>
                  <a:lnTo>
                    <a:pt x="1"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3477;p11">
              <a:extLst>
                <a:ext uri="{FF2B5EF4-FFF2-40B4-BE49-F238E27FC236}">
                  <a16:creationId xmlns:a16="http://schemas.microsoft.com/office/drawing/2014/main" id="{08ECF892-682A-1049-4026-BDBE55DBF3CB}"/>
                </a:ext>
              </a:extLst>
            </p:cNvPr>
            <p:cNvSpPr/>
            <p:nvPr/>
          </p:nvSpPr>
          <p:spPr>
            <a:xfrm>
              <a:off x="4182175" y="1235075"/>
              <a:ext cx="82875" cy="245925"/>
            </a:xfrm>
            <a:custGeom>
              <a:avLst/>
              <a:gdLst/>
              <a:ahLst/>
              <a:cxnLst/>
              <a:rect l="l" t="t" r="r" b="b"/>
              <a:pathLst>
                <a:path w="3315" h="9837" extrusionOk="0">
                  <a:moveTo>
                    <a:pt x="3315" y="1"/>
                  </a:moveTo>
                  <a:lnTo>
                    <a:pt x="3208" y="428"/>
                  </a:lnTo>
                  <a:lnTo>
                    <a:pt x="2780" y="1551"/>
                  </a:lnTo>
                  <a:lnTo>
                    <a:pt x="2246" y="3155"/>
                  </a:lnTo>
                  <a:cubicBezTo>
                    <a:pt x="2085" y="3743"/>
                    <a:pt x="1872" y="4331"/>
                    <a:pt x="1658" y="4919"/>
                  </a:cubicBezTo>
                  <a:cubicBezTo>
                    <a:pt x="1444" y="5560"/>
                    <a:pt x="1230" y="6148"/>
                    <a:pt x="1070" y="6736"/>
                  </a:cubicBezTo>
                  <a:lnTo>
                    <a:pt x="535" y="8286"/>
                  </a:lnTo>
                  <a:lnTo>
                    <a:pt x="161" y="9409"/>
                  </a:lnTo>
                  <a:lnTo>
                    <a:pt x="1" y="9837"/>
                  </a:lnTo>
                  <a:lnTo>
                    <a:pt x="161" y="9462"/>
                  </a:lnTo>
                  <a:cubicBezTo>
                    <a:pt x="268" y="9195"/>
                    <a:pt x="482" y="8874"/>
                    <a:pt x="642" y="8447"/>
                  </a:cubicBezTo>
                  <a:cubicBezTo>
                    <a:pt x="856" y="8019"/>
                    <a:pt x="1070" y="7485"/>
                    <a:pt x="1284" y="6950"/>
                  </a:cubicBezTo>
                  <a:cubicBezTo>
                    <a:pt x="1497" y="6362"/>
                    <a:pt x="1711" y="5774"/>
                    <a:pt x="1925" y="5132"/>
                  </a:cubicBezTo>
                  <a:cubicBezTo>
                    <a:pt x="2139" y="4544"/>
                    <a:pt x="2353" y="3903"/>
                    <a:pt x="2513" y="3315"/>
                  </a:cubicBezTo>
                  <a:cubicBezTo>
                    <a:pt x="2674" y="2727"/>
                    <a:pt x="2834" y="2139"/>
                    <a:pt x="2941" y="1658"/>
                  </a:cubicBezTo>
                  <a:cubicBezTo>
                    <a:pt x="3101" y="1177"/>
                    <a:pt x="3155" y="749"/>
                    <a:pt x="3262" y="482"/>
                  </a:cubicBezTo>
                  <a:lnTo>
                    <a:pt x="3315"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3478;p11">
              <a:extLst>
                <a:ext uri="{FF2B5EF4-FFF2-40B4-BE49-F238E27FC236}">
                  <a16:creationId xmlns:a16="http://schemas.microsoft.com/office/drawing/2014/main" id="{F734754A-9150-9D3B-04DC-F70D44226A29}"/>
                </a:ext>
              </a:extLst>
            </p:cNvPr>
            <p:cNvSpPr/>
            <p:nvPr/>
          </p:nvSpPr>
          <p:spPr>
            <a:xfrm>
              <a:off x="4043200" y="1700150"/>
              <a:ext cx="145675" cy="269975"/>
            </a:xfrm>
            <a:custGeom>
              <a:avLst/>
              <a:gdLst/>
              <a:ahLst/>
              <a:cxnLst/>
              <a:rect l="l" t="t" r="r" b="b"/>
              <a:pathLst>
                <a:path w="5827" h="10799" extrusionOk="0">
                  <a:moveTo>
                    <a:pt x="5827" y="1"/>
                  </a:moveTo>
                  <a:lnTo>
                    <a:pt x="5613" y="535"/>
                  </a:lnTo>
                  <a:cubicBezTo>
                    <a:pt x="5506" y="856"/>
                    <a:pt x="5292" y="1337"/>
                    <a:pt x="5079" y="1925"/>
                  </a:cubicBezTo>
                  <a:cubicBezTo>
                    <a:pt x="4865" y="2513"/>
                    <a:pt x="4597" y="3155"/>
                    <a:pt x="4277" y="3849"/>
                  </a:cubicBezTo>
                  <a:cubicBezTo>
                    <a:pt x="4009" y="4491"/>
                    <a:pt x="3635" y="5186"/>
                    <a:pt x="3261" y="5881"/>
                  </a:cubicBezTo>
                  <a:cubicBezTo>
                    <a:pt x="2887" y="6522"/>
                    <a:pt x="2513" y="7217"/>
                    <a:pt x="2138" y="7805"/>
                  </a:cubicBezTo>
                  <a:cubicBezTo>
                    <a:pt x="1764" y="8340"/>
                    <a:pt x="1390" y="8928"/>
                    <a:pt x="1069" y="9355"/>
                  </a:cubicBezTo>
                  <a:cubicBezTo>
                    <a:pt x="749" y="9783"/>
                    <a:pt x="481" y="10157"/>
                    <a:pt x="321" y="10371"/>
                  </a:cubicBezTo>
                  <a:lnTo>
                    <a:pt x="0" y="10799"/>
                  </a:lnTo>
                  <a:lnTo>
                    <a:pt x="321" y="10478"/>
                  </a:lnTo>
                  <a:cubicBezTo>
                    <a:pt x="535" y="10264"/>
                    <a:pt x="855" y="9943"/>
                    <a:pt x="1176" y="9569"/>
                  </a:cubicBezTo>
                  <a:cubicBezTo>
                    <a:pt x="1604" y="9088"/>
                    <a:pt x="1978" y="8607"/>
                    <a:pt x="2299" y="8073"/>
                  </a:cubicBezTo>
                  <a:cubicBezTo>
                    <a:pt x="2673" y="7484"/>
                    <a:pt x="3101" y="6896"/>
                    <a:pt x="3475" y="6202"/>
                  </a:cubicBezTo>
                  <a:cubicBezTo>
                    <a:pt x="3849" y="5507"/>
                    <a:pt x="4170" y="4758"/>
                    <a:pt x="4491" y="4063"/>
                  </a:cubicBezTo>
                  <a:cubicBezTo>
                    <a:pt x="4811" y="3368"/>
                    <a:pt x="5025" y="2673"/>
                    <a:pt x="5239" y="2085"/>
                  </a:cubicBezTo>
                  <a:cubicBezTo>
                    <a:pt x="5453" y="1444"/>
                    <a:pt x="5560" y="963"/>
                    <a:pt x="5667" y="589"/>
                  </a:cubicBezTo>
                  <a:lnTo>
                    <a:pt x="5827"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3479;p11">
              <a:extLst>
                <a:ext uri="{FF2B5EF4-FFF2-40B4-BE49-F238E27FC236}">
                  <a16:creationId xmlns:a16="http://schemas.microsoft.com/office/drawing/2014/main" id="{EB55BE67-4F2F-41CB-9903-2DF8A132EE77}"/>
                </a:ext>
              </a:extLst>
            </p:cNvPr>
            <p:cNvSpPr/>
            <p:nvPr/>
          </p:nvSpPr>
          <p:spPr>
            <a:xfrm>
              <a:off x="3955000" y="1861850"/>
              <a:ext cx="28075" cy="149700"/>
            </a:xfrm>
            <a:custGeom>
              <a:avLst/>
              <a:gdLst/>
              <a:ahLst/>
              <a:cxnLst/>
              <a:rect l="l" t="t" r="r" b="b"/>
              <a:pathLst>
                <a:path w="1123" h="5988" extrusionOk="0">
                  <a:moveTo>
                    <a:pt x="0" y="1"/>
                  </a:moveTo>
                  <a:lnTo>
                    <a:pt x="0" y="268"/>
                  </a:lnTo>
                  <a:lnTo>
                    <a:pt x="0" y="963"/>
                  </a:lnTo>
                  <a:cubicBezTo>
                    <a:pt x="0" y="1284"/>
                    <a:pt x="0" y="1658"/>
                    <a:pt x="107" y="1979"/>
                  </a:cubicBezTo>
                  <a:cubicBezTo>
                    <a:pt x="160" y="2353"/>
                    <a:pt x="214" y="2727"/>
                    <a:pt x="267" y="3101"/>
                  </a:cubicBezTo>
                  <a:cubicBezTo>
                    <a:pt x="321" y="3529"/>
                    <a:pt x="428" y="3850"/>
                    <a:pt x="535" y="4224"/>
                  </a:cubicBezTo>
                  <a:cubicBezTo>
                    <a:pt x="588" y="4545"/>
                    <a:pt x="695" y="4865"/>
                    <a:pt x="802" y="5133"/>
                  </a:cubicBezTo>
                  <a:cubicBezTo>
                    <a:pt x="855" y="5400"/>
                    <a:pt x="962" y="5614"/>
                    <a:pt x="1016" y="5774"/>
                  </a:cubicBezTo>
                  <a:lnTo>
                    <a:pt x="1123" y="5988"/>
                  </a:lnTo>
                  <a:lnTo>
                    <a:pt x="1069" y="5721"/>
                  </a:lnTo>
                  <a:lnTo>
                    <a:pt x="962" y="5026"/>
                  </a:lnTo>
                  <a:lnTo>
                    <a:pt x="748" y="4064"/>
                  </a:lnTo>
                  <a:cubicBezTo>
                    <a:pt x="695" y="3689"/>
                    <a:pt x="642" y="3315"/>
                    <a:pt x="535" y="2941"/>
                  </a:cubicBezTo>
                  <a:cubicBezTo>
                    <a:pt x="481" y="2567"/>
                    <a:pt x="428" y="2246"/>
                    <a:pt x="374" y="1872"/>
                  </a:cubicBezTo>
                  <a:cubicBezTo>
                    <a:pt x="267" y="1498"/>
                    <a:pt x="214" y="1177"/>
                    <a:pt x="160" y="910"/>
                  </a:cubicBezTo>
                  <a:lnTo>
                    <a:pt x="54" y="215"/>
                  </a:lnTo>
                  <a:lnTo>
                    <a:pt x="0"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3480;p11">
              <a:extLst>
                <a:ext uri="{FF2B5EF4-FFF2-40B4-BE49-F238E27FC236}">
                  <a16:creationId xmlns:a16="http://schemas.microsoft.com/office/drawing/2014/main" id="{7806A368-0F21-09E1-9420-286B723DC941}"/>
                </a:ext>
              </a:extLst>
            </p:cNvPr>
            <p:cNvSpPr/>
            <p:nvPr/>
          </p:nvSpPr>
          <p:spPr>
            <a:xfrm>
              <a:off x="3952325" y="1416825"/>
              <a:ext cx="62825" cy="367550"/>
            </a:xfrm>
            <a:custGeom>
              <a:avLst/>
              <a:gdLst/>
              <a:ahLst/>
              <a:cxnLst/>
              <a:rect l="l" t="t" r="r" b="b"/>
              <a:pathLst>
                <a:path w="2513" h="14702" extrusionOk="0">
                  <a:moveTo>
                    <a:pt x="0" y="1"/>
                  </a:moveTo>
                  <a:cubicBezTo>
                    <a:pt x="1" y="3"/>
                    <a:pt x="54" y="217"/>
                    <a:pt x="161" y="589"/>
                  </a:cubicBezTo>
                  <a:cubicBezTo>
                    <a:pt x="267" y="963"/>
                    <a:pt x="428" y="1498"/>
                    <a:pt x="588" y="2192"/>
                  </a:cubicBezTo>
                  <a:cubicBezTo>
                    <a:pt x="749" y="2834"/>
                    <a:pt x="909" y="3636"/>
                    <a:pt x="1016" y="4491"/>
                  </a:cubicBezTo>
                  <a:cubicBezTo>
                    <a:pt x="1176" y="5346"/>
                    <a:pt x="1283" y="6309"/>
                    <a:pt x="1390" y="7217"/>
                  </a:cubicBezTo>
                  <a:cubicBezTo>
                    <a:pt x="1497" y="8180"/>
                    <a:pt x="1657" y="9088"/>
                    <a:pt x="1764" y="9997"/>
                  </a:cubicBezTo>
                  <a:cubicBezTo>
                    <a:pt x="1871" y="10852"/>
                    <a:pt x="1978" y="11708"/>
                    <a:pt x="2085" y="12403"/>
                  </a:cubicBezTo>
                  <a:cubicBezTo>
                    <a:pt x="2192" y="13098"/>
                    <a:pt x="2299" y="13686"/>
                    <a:pt x="2406" y="14060"/>
                  </a:cubicBezTo>
                  <a:lnTo>
                    <a:pt x="2513" y="14701"/>
                  </a:lnTo>
                  <a:lnTo>
                    <a:pt x="2459" y="14006"/>
                  </a:lnTo>
                  <a:cubicBezTo>
                    <a:pt x="2406" y="13632"/>
                    <a:pt x="2299" y="13044"/>
                    <a:pt x="2245" y="12349"/>
                  </a:cubicBezTo>
                  <a:cubicBezTo>
                    <a:pt x="2138" y="11654"/>
                    <a:pt x="2085" y="10799"/>
                    <a:pt x="1978" y="9890"/>
                  </a:cubicBezTo>
                  <a:cubicBezTo>
                    <a:pt x="1871" y="9035"/>
                    <a:pt x="1818" y="8073"/>
                    <a:pt x="1711" y="7110"/>
                  </a:cubicBezTo>
                  <a:cubicBezTo>
                    <a:pt x="1604" y="6202"/>
                    <a:pt x="1443" y="5240"/>
                    <a:pt x="1283" y="4384"/>
                  </a:cubicBezTo>
                  <a:cubicBezTo>
                    <a:pt x="1123" y="3529"/>
                    <a:pt x="909" y="2727"/>
                    <a:pt x="749" y="2086"/>
                  </a:cubicBezTo>
                  <a:cubicBezTo>
                    <a:pt x="588" y="1551"/>
                    <a:pt x="428" y="1016"/>
                    <a:pt x="214" y="535"/>
                  </a:cubicBezTo>
                  <a:cubicBezTo>
                    <a:pt x="55" y="217"/>
                    <a:pt x="1" y="3"/>
                    <a:pt x="0"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3481;p11">
              <a:extLst>
                <a:ext uri="{FF2B5EF4-FFF2-40B4-BE49-F238E27FC236}">
                  <a16:creationId xmlns:a16="http://schemas.microsoft.com/office/drawing/2014/main" id="{C785A13E-63DD-42FD-2F60-C1D9F56B7706}"/>
                </a:ext>
              </a:extLst>
            </p:cNvPr>
            <p:cNvSpPr/>
            <p:nvPr/>
          </p:nvSpPr>
          <p:spPr>
            <a:xfrm>
              <a:off x="3965675" y="1188300"/>
              <a:ext cx="92250" cy="276675"/>
            </a:xfrm>
            <a:custGeom>
              <a:avLst/>
              <a:gdLst/>
              <a:ahLst/>
              <a:cxnLst/>
              <a:rect l="l" t="t" r="r" b="b"/>
              <a:pathLst>
                <a:path w="3690" h="11067" extrusionOk="0">
                  <a:moveTo>
                    <a:pt x="1" y="1"/>
                  </a:moveTo>
                  <a:lnTo>
                    <a:pt x="215" y="428"/>
                  </a:lnTo>
                  <a:cubicBezTo>
                    <a:pt x="321" y="696"/>
                    <a:pt x="535" y="1070"/>
                    <a:pt x="749" y="1551"/>
                  </a:cubicBezTo>
                  <a:cubicBezTo>
                    <a:pt x="963" y="2032"/>
                    <a:pt x="1177" y="2620"/>
                    <a:pt x="1444" y="3262"/>
                  </a:cubicBezTo>
                  <a:cubicBezTo>
                    <a:pt x="1711" y="3850"/>
                    <a:pt x="1925" y="4544"/>
                    <a:pt x="2192" y="5239"/>
                  </a:cubicBezTo>
                  <a:cubicBezTo>
                    <a:pt x="2406" y="5934"/>
                    <a:pt x="2620" y="6629"/>
                    <a:pt x="2834" y="7324"/>
                  </a:cubicBezTo>
                  <a:cubicBezTo>
                    <a:pt x="3048" y="8019"/>
                    <a:pt x="3208" y="8661"/>
                    <a:pt x="3315" y="9195"/>
                  </a:cubicBezTo>
                  <a:cubicBezTo>
                    <a:pt x="3422" y="9783"/>
                    <a:pt x="3529" y="10264"/>
                    <a:pt x="3582" y="10532"/>
                  </a:cubicBezTo>
                  <a:lnTo>
                    <a:pt x="3689" y="11066"/>
                  </a:lnTo>
                  <a:lnTo>
                    <a:pt x="3636" y="10532"/>
                  </a:lnTo>
                  <a:cubicBezTo>
                    <a:pt x="3582" y="10211"/>
                    <a:pt x="3529" y="9730"/>
                    <a:pt x="3422" y="9142"/>
                  </a:cubicBezTo>
                  <a:cubicBezTo>
                    <a:pt x="3315" y="8554"/>
                    <a:pt x="3208" y="7859"/>
                    <a:pt x="3048" y="7164"/>
                  </a:cubicBezTo>
                  <a:cubicBezTo>
                    <a:pt x="2834" y="6469"/>
                    <a:pt x="2620" y="5721"/>
                    <a:pt x="2406" y="5026"/>
                  </a:cubicBezTo>
                  <a:cubicBezTo>
                    <a:pt x="2192" y="4277"/>
                    <a:pt x="1925" y="3636"/>
                    <a:pt x="1658" y="2994"/>
                  </a:cubicBezTo>
                  <a:cubicBezTo>
                    <a:pt x="1391" y="2406"/>
                    <a:pt x="1123" y="1872"/>
                    <a:pt x="856" y="1391"/>
                  </a:cubicBezTo>
                  <a:cubicBezTo>
                    <a:pt x="589" y="963"/>
                    <a:pt x="375" y="589"/>
                    <a:pt x="268" y="375"/>
                  </a:cubicBezTo>
                  <a:lnTo>
                    <a:pt x="1"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 name="Google Shape;2488;p32">
            <a:extLst>
              <a:ext uri="{FF2B5EF4-FFF2-40B4-BE49-F238E27FC236}">
                <a16:creationId xmlns:a16="http://schemas.microsoft.com/office/drawing/2014/main" id="{0B13AC1C-4F35-AE93-0E34-F76F7329D5FE}"/>
              </a:ext>
            </a:extLst>
          </p:cNvPr>
          <p:cNvGrpSpPr/>
          <p:nvPr/>
        </p:nvGrpSpPr>
        <p:grpSpPr>
          <a:xfrm>
            <a:off x="7620806" y="861171"/>
            <a:ext cx="1204138" cy="3615261"/>
            <a:chOff x="2937550" y="238125"/>
            <a:chExt cx="1744875" cy="5238750"/>
          </a:xfrm>
        </p:grpSpPr>
        <p:sp>
          <p:nvSpPr>
            <p:cNvPr id="111" name="Google Shape;2489;p32">
              <a:extLst>
                <a:ext uri="{FF2B5EF4-FFF2-40B4-BE49-F238E27FC236}">
                  <a16:creationId xmlns:a16="http://schemas.microsoft.com/office/drawing/2014/main" id="{BA4DAD05-CE04-9D59-8805-DC5629BF03D9}"/>
                </a:ext>
              </a:extLst>
            </p:cNvPr>
            <p:cNvSpPr/>
            <p:nvPr/>
          </p:nvSpPr>
          <p:spPr>
            <a:xfrm>
              <a:off x="3136150" y="5186525"/>
              <a:ext cx="476350" cy="290350"/>
            </a:xfrm>
            <a:custGeom>
              <a:avLst/>
              <a:gdLst/>
              <a:ahLst/>
              <a:cxnLst/>
              <a:rect l="l" t="t" r="r" b="b"/>
              <a:pathLst>
                <a:path w="19054" h="11614" extrusionOk="0">
                  <a:moveTo>
                    <a:pt x="9641" y="0"/>
                  </a:moveTo>
                  <a:lnTo>
                    <a:pt x="9780" y="5137"/>
                  </a:lnTo>
                  <a:lnTo>
                    <a:pt x="9552" y="5402"/>
                  </a:lnTo>
                  <a:lnTo>
                    <a:pt x="9299" y="5693"/>
                  </a:lnTo>
                  <a:lnTo>
                    <a:pt x="9008" y="5997"/>
                  </a:lnTo>
                  <a:lnTo>
                    <a:pt x="8667" y="6339"/>
                  </a:lnTo>
                  <a:lnTo>
                    <a:pt x="8287" y="6680"/>
                  </a:lnTo>
                  <a:lnTo>
                    <a:pt x="7857" y="7047"/>
                  </a:lnTo>
                  <a:lnTo>
                    <a:pt x="7376" y="7414"/>
                  </a:lnTo>
                  <a:lnTo>
                    <a:pt x="7111" y="7604"/>
                  </a:lnTo>
                  <a:lnTo>
                    <a:pt x="6832" y="7793"/>
                  </a:lnTo>
                  <a:lnTo>
                    <a:pt x="6541" y="7983"/>
                  </a:lnTo>
                  <a:lnTo>
                    <a:pt x="6238" y="8160"/>
                  </a:lnTo>
                  <a:lnTo>
                    <a:pt x="5909" y="8350"/>
                  </a:lnTo>
                  <a:lnTo>
                    <a:pt x="5567" y="8540"/>
                  </a:lnTo>
                  <a:lnTo>
                    <a:pt x="5213" y="8730"/>
                  </a:lnTo>
                  <a:lnTo>
                    <a:pt x="4833" y="8919"/>
                  </a:lnTo>
                  <a:lnTo>
                    <a:pt x="4441" y="9096"/>
                  </a:lnTo>
                  <a:lnTo>
                    <a:pt x="4036" y="9274"/>
                  </a:lnTo>
                  <a:lnTo>
                    <a:pt x="3606" y="9451"/>
                  </a:lnTo>
                  <a:lnTo>
                    <a:pt x="3151" y="9628"/>
                  </a:lnTo>
                  <a:lnTo>
                    <a:pt x="2683" y="9792"/>
                  </a:lnTo>
                  <a:lnTo>
                    <a:pt x="2189" y="9969"/>
                  </a:lnTo>
                  <a:lnTo>
                    <a:pt x="1683" y="10121"/>
                  </a:lnTo>
                  <a:lnTo>
                    <a:pt x="1152" y="10286"/>
                  </a:lnTo>
                  <a:lnTo>
                    <a:pt x="595" y="10425"/>
                  </a:lnTo>
                  <a:lnTo>
                    <a:pt x="13" y="10577"/>
                  </a:lnTo>
                  <a:lnTo>
                    <a:pt x="1" y="11614"/>
                  </a:lnTo>
                  <a:lnTo>
                    <a:pt x="17788" y="11614"/>
                  </a:lnTo>
                  <a:lnTo>
                    <a:pt x="17889" y="11601"/>
                  </a:lnTo>
                  <a:lnTo>
                    <a:pt x="17990" y="11589"/>
                  </a:lnTo>
                  <a:lnTo>
                    <a:pt x="18079" y="11563"/>
                  </a:lnTo>
                  <a:lnTo>
                    <a:pt x="18180" y="11538"/>
                  </a:lnTo>
                  <a:lnTo>
                    <a:pt x="18269" y="11500"/>
                  </a:lnTo>
                  <a:lnTo>
                    <a:pt x="18357" y="11462"/>
                  </a:lnTo>
                  <a:lnTo>
                    <a:pt x="18433" y="11412"/>
                  </a:lnTo>
                  <a:lnTo>
                    <a:pt x="18522" y="11348"/>
                  </a:lnTo>
                  <a:lnTo>
                    <a:pt x="18585" y="11285"/>
                  </a:lnTo>
                  <a:lnTo>
                    <a:pt x="18661" y="11209"/>
                  </a:lnTo>
                  <a:lnTo>
                    <a:pt x="18724" y="11133"/>
                  </a:lnTo>
                  <a:lnTo>
                    <a:pt x="18775" y="11057"/>
                  </a:lnTo>
                  <a:lnTo>
                    <a:pt x="18825" y="10969"/>
                  </a:lnTo>
                  <a:lnTo>
                    <a:pt x="18876" y="10880"/>
                  </a:lnTo>
                  <a:lnTo>
                    <a:pt x="18914" y="10779"/>
                  </a:lnTo>
                  <a:lnTo>
                    <a:pt x="18939" y="10678"/>
                  </a:lnTo>
                  <a:lnTo>
                    <a:pt x="18990" y="10425"/>
                  </a:lnTo>
                  <a:lnTo>
                    <a:pt x="19028" y="10146"/>
                  </a:lnTo>
                  <a:lnTo>
                    <a:pt x="19053" y="9830"/>
                  </a:lnTo>
                  <a:lnTo>
                    <a:pt x="19053" y="9489"/>
                  </a:lnTo>
                  <a:lnTo>
                    <a:pt x="19028" y="9096"/>
                  </a:lnTo>
                  <a:lnTo>
                    <a:pt x="18977" y="8679"/>
                  </a:lnTo>
                  <a:lnTo>
                    <a:pt x="18889" y="8211"/>
                  </a:lnTo>
                  <a:lnTo>
                    <a:pt x="18775" y="7705"/>
                  </a:lnTo>
                  <a:lnTo>
                    <a:pt x="18724" y="7578"/>
                  </a:lnTo>
                  <a:lnTo>
                    <a:pt x="18673" y="7439"/>
                  </a:lnTo>
                  <a:lnTo>
                    <a:pt x="18598" y="7300"/>
                  </a:lnTo>
                  <a:lnTo>
                    <a:pt x="18509" y="7148"/>
                  </a:lnTo>
                  <a:lnTo>
                    <a:pt x="18307" y="6819"/>
                  </a:lnTo>
                  <a:lnTo>
                    <a:pt x="18066" y="6490"/>
                  </a:lnTo>
                  <a:lnTo>
                    <a:pt x="17801" y="6149"/>
                  </a:lnTo>
                  <a:lnTo>
                    <a:pt x="17535" y="5820"/>
                  </a:lnTo>
                  <a:lnTo>
                    <a:pt x="17257" y="5504"/>
                  </a:lnTo>
                  <a:lnTo>
                    <a:pt x="17004" y="5213"/>
                  </a:lnTo>
                  <a:lnTo>
                    <a:pt x="17219" y="4631"/>
                  </a:lnTo>
                  <a:lnTo>
                    <a:pt x="17598" y="3555"/>
                  </a:lnTo>
                  <a:lnTo>
                    <a:pt x="17839" y="2847"/>
                  </a:lnTo>
                  <a:lnTo>
                    <a:pt x="18104" y="2012"/>
                  </a:lnTo>
                  <a:lnTo>
                    <a:pt x="18395" y="1063"/>
                  </a:lnTo>
                  <a:lnTo>
                    <a:pt x="18711" y="0"/>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90;p32">
              <a:extLst>
                <a:ext uri="{FF2B5EF4-FFF2-40B4-BE49-F238E27FC236}">
                  <a16:creationId xmlns:a16="http://schemas.microsoft.com/office/drawing/2014/main" id="{6C316342-1D9F-89FC-0AE6-20BF674AC501}"/>
                </a:ext>
              </a:extLst>
            </p:cNvPr>
            <p:cNvSpPr/>
            <p:nvPr/>
          </p:nvSpPr>
          <p:spPr>
            <a:xfrm>
              <a:off x="3124150" y="5375025"/>
              <a:ext cx="497825" cy="101850"/>
            </a:xfrm>
            <a:custGeom>
              <a:avLst/>
              <a:gdLst/>
              <a:ahLst/>
              <a:cxnLst/>
              <a:rect l="l" t="t" r="r" b="b"/>
              <a:pathLst>
                <a:path w="19913" h="4074" extrusionOk="0">
                  <a:moveTo>
                    <a:pt x="19331" y="0"/>
                  </a:moveTo>
                  <a:lnTo>
                    <a:pt x="19116" y="178"/>
                  </a:lnTo>
                  <a:lnTo>
                    <a:pt x="18546" y="633"/>
                  </a:lnTo>
                  <a:lnTo>
                    <a:pt x="18167" y="924"/>
                  </a:lnTo>
                  <a:lnTo>
                    <a:pt x="17749" y="1228"/>
                  </a:lnTo>
                  <a:lnTo>
                    <a:pt x="17294" y="1531"/>
                  </a:lnTo>
                  <a:lnTo>
                    <a:pt x="16826" y="1822"/>
                  </a:lnTo>
                  <a:lnTo>
                    <a:pt x="16712" y="1873"/>
                  </a:lnTo>
                  <a:lnTo>
                    <a:pt x="16573" y="1923"/>
                  </a:lnTo>
                  <a:lnTo>
                    <a:pt x="16408" y="1974"/>
                  </a:lnTo>
                  <a:lnTo>
                    <a:pt x="16218" y="2037"/>
                  </a:lnTo>
                  <a:lnTo>
                    <a:pt x="15763" y="2138"/>
                  </a:lnTo>
                  <a:lnTo>
                    <a:pt x="15219" y="2240"/>
                  </a:lnTo>
                  <a:lnTo>
                    <a:pt x="14612" y="2341"/>
                  </a:lnTo>
                  <a:lnTo>
                    <a:pt x="13941" y="2429"/>
                  </a:lnTo>
                  <a:lnTo>
                    <a:pt x="13233" y="2518"/>
                  </a:lnTo>
                  <a:lnTo>
                    <a:pt x="12486" y="2606"/>
                  </a:lnTo>
                  <a:lnTo>
                    <a:pt x="10994" y="2758"/>
                  </a:lnTo>
                  <a:lnTo>
                    <a:pt x="9577" y="2885"/>
                  </a:lnTo>
                  <a:lnTo>
                    <a:pt x="8350" y="2973"/>
                  </a:lnTo>
                  <a:lnTo>
                    <a:pt x="7426" y="3037"/>
                  </a:lnTo>
                  <a:lnTo>
                    <a:pt x="7249" y="3037"/>
                  </a:lnTo>
                  <a:lnTo>
                    <a:pt x="7059" y="3024"/>
                  </a:lnTo>
                  <a:lnTo>
                    <a:pt x="6895" y="3011"/>
                  </a:lnTo>
                  <a:lnTo>
                    <a:pt x="6718" y="2986"/>
                  </a:lnTo>
                  <a:lnTo>
                    <a:pt x="6553" y="2961"/>
                  </a:lnTo>
                  <a:lnTo>
                    <a:pt x="6389" y="2923"/>
                  </a:lnTo>
                  <a:lnTo>
                    <a:pt x="6072" y="2822"/>
                  </a:lnTo>
                  <a:lnTo>
                    <a:pt x="5769" y="2695"/>
                  </a:lnTo>
                  <a:lnTo>
                    <a:pt x="5491" y="2569"/>
                  </a:lnTo>
                  <a:lnTo>
                    <a:pt x="5225" y="2417"/>
                  </a:lnTo>
                  <a:lnTo>
                    <a:pt x="4984" y="2265"/>
                  </a:lnTo>
                  <a:lnTo>
                    <a:pt x="4769" y="2113"/>
                  </a:lnTo>
                  <a:lnTo>
                    <a:pt x="4567" y="1961"/>
                  </a:lnTo>
                  <a:lnTo>
                    <a:pt x="4403" y="1822"/>
                  </a:lnTo>
                  <a:lnTo>
                    <a:pt x="4263" y="1696"/>
                  </a:lnTo>
                  <a:lnTo>
                    <a:pt x="4074" y="1506"/>
                  </a:lnTo>
                  <a:lnTo>
                    <a:pt x="3998" y="1430"/>
                  </a:lnTo>
                  <a:lnTo>
                    <a:pt x="3542" y="1544"/>
                  </a:lnTo>
                  <a:lnTo>
                    <a:pt x="2480" y="1809"/>
                  </a:lnTo>
                  <a:lnTo>
                    <a:pt x="1872" y="1974"/>
                  </a:lnTo>
                  <a:lnTo>
                    <a:pt x="1278" y="2138"/>
                  </a:lnTo>
                  <a:lnTo>
                    <a:pt x="772" y="2303"/>
                  </a:lnTo>
                  <a:lnTo>
                    <a:pt x="405" y="2429"/>
                  </a:lnTo>
                  <a:lnTo>
                    <a:pt x="342" y="2455"/>
                  </a:lnTo>
                  <a:lnTo>
                    <a:pt x="278" y="2505"/>
                  </a:lnTo>
                  <a:lnTo>
                    <a:pt x="215" y="2543"/>
                  </a:lnTo>
                  <a:lnTo>
                    <a:pt x="164" y="2606"/>
                  </a:lnTo>
                  <a:lnTo>
                    <a:pt x="127" y="2657"/>
                  </a:lnTo>
                  <a:lnTo>
                    <a:pt x="89" y="2720"/>
                  </a:lnTo>
                  <a:lnTo>
                    <a:pt x="38" y="2860"/>
                  </a:lnTo>
                  <a:lnTo>
                    <a:pt x="13" y="2999"/>
                  </a:lnTo>
                  <a:lnTo>
                    <a:pt x="0" y="3150"/>
                  </a:lnTo>
                  <a:lnTo>
                    <a:pt x="0" y="3302"/>
                  </a:lnTo>
                  <a:lnTo>
                    <a:pt x="13" y="3454"/>
                  </a:lnTo>
                  <a:lnTo>
                    <a:pt x="38" y="3581"/>
                  </a:lnTo>
                  <a:lnTo>
                    <a:pt x="89" y="3707"/>
                  </a:lnTo>
                  <a:lnTo>
                    <a:pt x="152" y="3808"/>
                  </a:lnTo>
                  <a:lnTo>
                    <a:pt x="240" y="3897"/>
                  </a:lnTo>
                  <a:lnTo>
                    <a:pt x="329" y="3973"/>
                  </a:lnTo>
                  <a:lnTo>
                    <a:pt x="443" y="4023"/>
                  </a:lnTo>
                  <a:lnTo>
                    <a:pt x="569" y="4061"/>
                  </a:lnTo>
                  <a:lnTo>
                    <a:pt x="696" y="4074"/>
                  </a:lnTo>
                  <a:lnTo>
                    <a:pt x="18888" y="4074"/>
                  </a:lnTo>
                  <a:lnTo>
                    <a:pt x="18989" y="4061"/>
                  </a:lnTo>
                  <a:lnTo>
                    <a:pt x="19090" y="4036"/>
                  </a:lnTo>
                  <a:lnTo>
                    <a:pt x="19191" y="3998"/>
                  </a:lnTo>
                  <a:lnTo>
                    <a:pt x="19280" y="3947"/>
                  </a:lnTo>
                  <a:lnTo>
                    <a:pt x="19356" y="3897"/>
                  </a:lnTo>
                  <a:lnTo>
                    <a:pt x="19419" y="3821"/>
                  </a:lnTo>
                  <a:lnTo>
                    <a:pt x="19482" y="3732"/>
                  </a:lnTo>
                  <a:lnTo>
                    <a:pt x="19533" y="3644"/>
                  </a:lnTo>
                  <a:lnTo>
                    <a:pt x="19609" y="3416"/>
                  </a:lnTo>
                  <a:lnTo>
                    <a:pt x="19685" y="3214"/>
                  </a:lnTo>
                  <a:lnTo>
                    <a:pt x="19748" y="2999"/>
                  </a:lnTo>
                  <a:lnTo>
                    <a:pt x="19799" y="2809"/>
                  </a:lnTo>
                  <a:lnTo>
                    <a:pt x="19837" y="2606"/>
                  </a:lnTo>
                  <a:lnTo>
                    <a:pt x="19875" y="2429"/>
                  </a:lnTo>
                  <a:lnTo>
                    <a:pt x="19887" y="2252"/>
                  </a:lnTo>
                  <a:lnTo>
                    <a:pt x="19900" y="2075"/>
                  </a:lnTo>
                  <a:lnTo>
                    <a:pt x="19913" y="1746"/>
                  </a:lnTo>
                  <a:lnTo>
                    <a:pt x="19887" y="1455"/>
                  </a:lnTo>
                  <a:lnTo>
                    <a:pt x="19849" y="1177"/>
                  </a:lnTo>
                  <a:lnTo>
                    <a:pt x="19799" y="937"/>
                  </a:lnTo>
                  <a:lnTo>
                    <a:pt x="19723" y="722"/>
                  </a:lnTo>
                  <a:lnTo>
                    <a:pt x="19647" y="532"/>
                  </a:lnTo>
                  <a:lnTo>
                    <a:pt x="19571" y="367"/>
                  </a:lnTo>
                  <a:lnTo>
                    <a:pt x="19495" y="241"/>
                  </a:lnTo>
                  <a:lnTo>
                    <a:pt x="19381" y="64"/>
                  </a:lnTo>
                  <a:lnTo>
                    <a:pt x="193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91;p32">
              <a:extLst>
                <a:ext uri="{FF2B5EF4-FFF2-40B4-BE49-F238E27FC236}">
                  <a16:creationId xmlns:a16="http://schemas.microsoft.com/office/drawing/2014/main" id="{C002E228-DDBA-EDEB-02AC-C856ECB04152}"/>
                </a:ext>
              </a:extLst>
            </p:cNvPr>
            <p:cNvSpPr/>
            <p:nvPr/>
          </p:nvSpPr>
          <p:spPr>
            <a:xfrm>
              <a:off x="3950550" y="5186525"/>
              <a:ext cx="475400" cy="290350"/>
            </a:xfrm>
            <a:custGeom>
              <a:avLst/>
              <a:gdLst/>
              <a:ahLst/>
              <a:cxnLst/>
              <a:rect l="l" t="t" r="r" b="b"/>
              <a:pathLst>
                <a:path w="19016" h="11614" extrusionOk="0">
                  <a:moveTo>
                    <a:pt x="646" y="0"/>
                  </a:moveTo>
                  <a:lnTo>
                    <a:pt x="924" y="1063"/>
                  </a:lnTo>
                  <a:lnTo>
                    <a:pt x="1190" y="2012"/>
                  </a:lnTo>
                  <a:lnTo>
                    <a:pt x="1430" y="2847"/>
                  </a:lnTo>
                  <a:lnTo>
                    <a:pt x="1645" y="3555"/>
                  </a:lnTo>
                  <a:lnTo>
                    <a:pt x="1987" y="4631"/>
                  </a:lnTo>
                  <a:lnTo>
                    <a:pt x="2202" y="5213"/>
                  </a:lnTo>
                  <a:lnTo>
                    <a:pt x="1936" y="5504"/>
                  </a:lnTo>
                  <a:lnTo>
                    <a:pt x="1645" y="5820"/>
                  </a:lnTo>
                  <a:lnTo>
                    <a:pt x="1367" y="6149"/>
                  </a:lnTo>
                  <a:lnTo>
                    <a:pt x="1089" y="6490"/>
                  </a:lnTo>
                  <a:lnTo>
                    <a:pt x="848" y="6819"/>
                  </a:lnTo>
                  <a:lnTo>
                    <a:pt x="633" y="7148"/>
                  </a:lnTo>
                  <a:lnTo>
                    <a:pt x="532" y="7300"/>
                  </a:lnTo>
                  <a:lnTo>
                    <a:pt x="456" y="7439"/>
                  </a:lnTo>
                  <a:lnTo>
                    <a:pt x="393" y="7578"/>
                  </a:lnTo>
                  <a:lnTo>
                    <a:pt x="355" y="7705"/>
                  </a:lnTo>
                  <a:lnTo>
                    <a:pt x="216" y="8211"/>
                  </a:lnTo>
                  <a:lnTo>
                    <a:pt x="115" y="8679"/>
                  </a:lnTo>
                  <a:lnTo>
                    <a:pt x="51" y="9096"/>
                  </a:lnTo>
                  <a:lnTo>
                    <a:pt x="13" y="9489"/>
                  </a:lnTo>
                  <a:lnTo>
                    <a:pt x="1" y="9830"/>
                  </a:lnTo>
                  <a:lnTo>
                    <a:pt x="13" y="10146"/>
                  </a:lnTo>
                  <a:lnTo>
                    <a:pt x="51" y="10425"/>
                  </a:lnTo>
                  <a:lnTo>
                    <a:pt x="89" y="10678"/>
                  </a:lnTo>
                  <a:lnTo>
                    <a:pt x="115" y="10779"/>
                  </a:lnTo>
                  <a:lnTo>
                    <a:pt x="153" y="10880"/>
                  </a:lnTo>
                  <a:lnTo>
                    <a:pt x="191" y="10969"/>
                  </a:lnTo>
                  <a:lnTo>
                    <a:pt x="241" y="11057"/>
                  </a:lnTo>
                  <a:lnTo>
                    <a:pt x="292" y="11133"/>
                  </a:lnTo>
                  <a:lnTo>
                    <a:pt x="355" y="11209"/>
                  </a:lnTo>
                  <a:lnTo>
                    <a:pt x="431" y="11285"/>
                  </a:lnTo>
                  <a:lnTo>
                    <a:pt x="494" y="11348"/>
                  </a:lnTo>
                  <a:lnTo>
                    <a:pt x="570" y="11412"/>
                  </a:lnTo>
                  <a:lnTo>
                    <a:pt x="659" y="11462"/>
                  </a:lnTo>
                  <a:lnTo>
                    <a:pt x="747" y="11500"/>
                  </a:lnTo>
                  <a:lnTo>
                    <a:pt x="836" y="11538"/>
                  </a:lnTo>
                  <a:lnTo>
                    <a:pt x="924" y="11563"/>
                  </a:lnTo>
                  <a:lnTo>
                    <a:pt x="1026" y="11589"/>
                  </a:lnTo>
                  <a:lnTo>
                    <a:pt x="1114" y="11601"/>
                  </a:lnTo>
                  <a:lnTo>
                    <a:pt x="1215" y="11614"/>
                  </a:lnTo>
                  <a:lnTo>
                    <a:pt x="19002" y="11614"/>
                  </a:lnTo>
                  <a:lnTo>
                    <a:pt x="19015" y="10577"/>
                  </a:lnTo>
                  <a:lnTo>
                    <a:pt x="18446" y="10425"/>
                  </a:lnTo>
                  <a:lnTo>
                    <a:pt x="17902" y="10286"/>
                  </a:lnTo>
                  <a:lnTo>
                    <a:pt x="17371" y="10121"/>
                  </a:lnTo>
                  <a:lnTo>
                    <a:pt x="16864" y="9969"/>
                  </a:lnTo>
                  <a:lnTo>
                    <a:pt x="16384" y="9792"/>
                  </a:lnTo>
                  <a:lnTo>
                    <a:pt x="15916" y="9628"/>
                  </a:lnTo>
                  <a:lnTo>
                    <a:pt x="15473" y="9451"/>
                  </a:lnTo>
                  <a:lnTo>
                    <a:pt x="15043" y="9274"/>
                  </a:lnTo>
                  <a:lnTo>
                    <a:pt x="14638" y="9096"/>
                  </a:lnTo>
                  <a:lnTo>
                    <a:pt x="14246" y="8919"/>
                  </a:lnTo>
                  <a:lnTo>
                    <a:pt x="13879" y="8730"/>
                  </a:lnTo>
                  <a:lnTo>
                    <a:pt x="13525" y="8540"/>
                  </a:lnTo>
                  <a:lnTo>
                    <a:pt x="13196" y="8350"/>
                  </a:lnTo>
                  <a:lnTo>
                    <a:pt x="12879" y="8160"/>
                  </a:lnTo>
                  <a:lnTo>
                    <a:pt x="12576" y="7983"/>
                  </a:lnTo>
                  <a:lnTo>
                    <a:pt x="12285" y="7793"/>
                  </a:lnTo>
                  <a:lnTo>
                    <a:pt x="12019" y="7604"/>
                  </a:lnTo>
                  <a:lnTo>
                    <a:pt x="11754" y="7414"/>
                  </a:lnTo>
                  <a:lnTo>
                    <a:pt x="11285" y="7047"/>
                  </a:lnTo>
                  <a:lnTo>
                    <a:pt x="10868" y="6680"/>
                  </a:lnTo>
                  <a:lnTo>
                    <a:pt x="10501" y="6339"/>
                  </a:lnTo>
                  <a:lnTo>
                    <a:pt x="10172" y="5997"/>
                  </a:lnTo>
                  <a:lnTo>
                    <a:pt x="9894" y="5693"/>
                  </a:lnTo>
                  <a:lnTo>
                    <a:pt x="9641" y="5402"/>
                  </a:lnTo>
                  <a:lnTo>
                    <a:pt x="9426" y="5137"/>
                  </a:lnTo>
                  <a:lnTo>
                    <a:pt x="9717" y="0"/>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92;p32">
              <a:extLst>
                <a:ext uri="{FF2B5EF4-FFF2-40B4-BE49-F238E27FC236}">
                  <a16:creationId xmlns:a16="http://schemas.microsoft.com/office/drawing/2014/main" id="{BB1F59D8-B053-AA87-0D30-C6B63B61DEA4}"/>
                </a:ext>
              </a:extLst>
            </p:cNvPr>
            <p:cNvSpPr/>
            <p:nvPr/>
          </p:nvSpPr>
          <p:spPr>
            <a:xfrm>
              <a:off x="3940450" y="5375025"/>
              <a:ext cx="497825" cy="101850"/>
            </a:xfrm>
            <a:custGeom>
              <a:avLst/>
              <a:gdLst/>
              <a:ahLst/>
              <a:cxnLst/>
              <a:rect l="l" t="t" r="r" b="b"/>
              <a:pathLst>
                <a:path w="19913" h="4074" extrusionOk="0">
                  <a:moveTo>
                    <a:pt x="582" y="0"/>
                  </a:moveTo>
                  <a:lnTo>
                    <a:pt x="531" y="64"/>
                  </a:lnTo>
                  <a:lnTo>
                    <a:pt x="417" y="241"/>
                  </a:lnTo>
                  <a:lnTo>
                    <a:pt x="342" y="367"/>
                  </a:lnTo>
                  <a:lnTo>
                    <a:pt x="266" y="532"/>
                  </a:lnTo>
                  <a:lnTo>
                    <a:pt x="190" y="722"/>
                  </a:lnTo>
                  <a:lnTo>
                    <a:pt x="127" y="937"/>
                  </a:lnTo>
                  <a:lnTo>
                    <a:pt x="63" y="1177"/>
                  </a:lnTo>
                  <a:lnTo>
                    <a:pt x="25" y="1455"/>
                  </a:lnTo>
                  <a:lnTo>
                    <a:pt x="0" y="1746"/>
                  </a:lnTo>
                  <a:lnTo>
                    <a:pt x="13" y="2075"/>
                  </a:lnTo>
                  <a:lnTo>
                    <a:pt x="25" y="2252"/>
                  </a:lnTo>
                  <a:lnTo>
                    <a:pt x="51" y="2429"/>
                  </a:lnTo>
                  <a:lnTo>
                    <a:pt x="76" y="2606"/>
                  </a:lnTo>
                  <a:lnTo>
                    <a:pt x="114" y="2809"/>
                  </a:lnTo>
                  <a:lnTo>
                    <a:pt x="164" y="2999"/>
                  </a:lnTo>
                  <a:lnTo>
                    <a:pt x="228" y="3214"/>
                  </a:lnTo>
                  <a:lnTo>
                    <a:pt x="304" y="3416"/>
                  </a:lnTo>
                  <a:lnTo>
                    <a:pt x="380" y="3644"/>
                  </a:lnTo>
                  <a:lnTo>
                    <a:pt x="430" y="3732"/>
                  </a:lnTo>
                  <a:lnTo>
                    <a:pt x="493" y="3821"/>
                  </a:lnTo>
                  <a:lnTo>
                    <a:pt x="557" y="3897"/>
                  </a:lnTo>
                  <a:lnTo>
                    <a:pt x="633" y="3947"/>
                  </a:lnTo>
                  <a:lnTo>
                    <a:pt x="721" y="3998"/>
                  </a:lnTo>
                  <a:lnTo>
                    <a:pt x="822" y="4036"/>
                  </a:lnTo>
                  <a:lnTo>
                    <a:pt x="924" y="4061"/>
                  </a:lnTo>
                  <a:lnTo>
                    <a:pt x="1025" y="4074"/>
                  </a:lnTo>
                  <a:lnTo>
                    <a:pt x="19217" y="4074"/>
                  </a:lnTo>
                  <a:lnTo>
                    <a:pt x="19356" y="4061"/>
                  </a:lnTo>
                  <a:lnTo>
                    <a:pt x="19470" y="4023"/>
                  </a:lnTo>
                  <a:lnTo>
                    <a:pt x="19584" y="3973"/>
                  </a:lnTo>
                  <a:lnTo>
                    <a:pt x="19685" y="3897"/>
                  </a:lnTo>
                  <a:lnTo>
                    <a:pt x="19761" y="3808"/>
                  </a:lnTo>
                  <a:lnTo>
                    <a:pt x="19824" y="3707"/>
                  </a:lnTo>
                  <a:lnTo>
                    <a:pt x="19875" y="3581"/>
                  </a:lnTo>
                  <a:lnTo>
                    <a:pt x="19900" y="3454"/>
                  </a:lnTo>
                  <a:lnTo>
                    <a:pt x="19913" y="3302"/>
                  </a:lnTo>
                  <a:lnTo>
                    <a:pt x="19913" y="3150"/>
                  </a:lnTo>
                  <a:lnTo>
                    <a:pt x="19900" y="2999"/>
                  </a:lnTo>
                  <a:lnTo>
                    <a:pt x="19875" y="2860"/>
                  </a:lnTo>
                  <a:lnTo>
                    <a:pt x="19824" y="2720"/>
                  </a:lnTo>
                  <a:lnTo>
                    <a:pt x="19786" y="2657"/>
                  </a:lnTo>
                  <a:lnTo>
                    <a:pt x="19748" y="2606"/>
                  </a:lnTo>
                  <a:lnTo>
                    <a:pt x="19697" y="2543"/>
                  </a:lnTo>
                  <a:lnTo>
                    <a:pt x="19634" y="2505"/>
                  </a:lnTo>
                  <a:lnTo>
                    <a:pt x="19571" y="2455"/>
                  </a:lnTo>
                  <a:lnTo>
                    <a:pt x="19508" y="2429"/>
                  </a:lnTo>
                  <a:lnTo>
                    <a:pt x="19141" y="2303"/>
                  </a:lnTo>
                  <a:lnTo>
                    <a:pt x="18635" y="2138"/>
                  </a:lnTo>
                  <a:lnTo>
                    <a:pt x="18040" y="1974"/>
                  </a:lnTo>
                  <a:lnTo>
                    <a:pt x="17433" y="1809"/>
                  </a:lnTo>
                  <a:lnTo>
                    <a:pt x="16370" y="1544"/>
                  </a:lnTo>
                  <a:lnTo>
                    <a:pt x="15915" y="1430"/>
                  </a:lnTo>
                  <a:lnTo>
                    <a:pt x="15839" y="1506"/>
                  </a:lnTo>
                  <a:lnTo>
                    <a:pt x="15649" y="1696"/>
                  </a:lnTo>
                  <a:lnTo>
                    <a:pt x="15510" y="1822"/>
                  </a:lnTo>
                  <a:lnTo>
                    <a:pt x="15346" y="1961"/>
                  </a:lnTo>
                  <a:lnTo>
                    <a:pt x="15143" y="2113"/>
                  </a:lnTo>
                  <a:lnTo>
                    <a:pt x="14928" y="2265"/>
                  </a:lnTo>
                  <a:lnTo>
                    <a:pt x="14688" y="2417"/>
                  </a:lnTo>
                  <a:lnTo>
                    <a:pt x="14435" y="2569"/>
                  </a:lnTo>
                  <a:lnTo>
                    <a:pt x="14144" y="2695"/>
                  </a:lnTo>
                  <a:lnTo>
                    <a:pt x="13840" y="2822"/>
                  </a:lnTo>
                  <a:lnTo>
                    <a:pt x="13524" y="2923"/>
                  </a:lnTo>
                  <a:lnTo>
                    <a:pt x="13359" y="2961"/>
                  </a:lnTo>
                  <a:lnTo>
                    <a:pt x="13195" y="2986"/>
                  </a:lnTo>
                  <a:lnTo>
                    <a:pt x="13030" y="3011"/>
                  </a:lnTo>
                  <a:lnTo>
                    <a:pt x="12853" y="3024"/>
                  </a:lnTo>
                  <a:lnTo>
                    <a:pt x="12676" y="3037"/>
                  </a:lnTo>
                  <a:lnTo>
                    <a:pt x="12486" y="3037"/>
                  </a:lnTo>
                  <a:lnTo>
                    <a:pt x="11563" y="2973"/>
                  </a:lnTo>
                  <a:lnTo>
                    <a:pt x="10336" y="2885"/>
                  </a:lnTo>
                  <a:lnTo>
                    <a:pt x="8919" y="2758"/>
                  </a:lnTo>
                  <a:lnTo>
                    <a:pt x="7426" y="2606"/>
                  </a:lnTo>
                  <a:lnTo>
                    <a:pt x="6692" y="2518"/>
                  </a:lnTo>
                  <a:lnTo>
                    <a:pt x="5971" y="2429"/>
                  </a:lnTo>
                  <a:lnTo>
                    <a:pt x="5313" y="2341"/>
                  </a:lnTo>
                  <a:lnTo>
                    <a:pt x="4693" y="2240"/>
                  </a:lnTo>
                  <a:lnTo>
                    <a:pt x="4149" y="2138"/>
                  </a:lnTo>
                  <a:lnTo>
                    <a:pt x="3694" y="2037"/>
                  </a:lnTo>
                  <a:lnTo>
                    <a:pt x="3504" y="1974"/>
                  </a:lnTo>
                  <a:lnTo>
                    <a:pt x="3340" y="1923"/>
                  </a:lnTo>
                  <a:lnTo>
                    <a:pt x="3201" y="1873"/>
                  </a:lnTo>
                  <a:lnTo>
                    <a:pt x="3087" y="1822"/>
                  </a:lnTo>
                  <a:lnTo>
                    <a:pt x="2619" y="1531"/>
                  </a:lnTo>
                  <a:lnTo>
                    <a:pt x="2163" y="1228"/>
                  </a:lnTo>
                  <a:lnTo>
                    <a:pt x="1746" y="924"/>
                  </a:lnTo>
                  <a:lnTo>
                    <a:pt x="1366" y="633"/>
                  </a:lnTo>
                  <a:lnTo>
                    <a:pt x="797" y="178"/>
                  </a:lnTo>
                  <a:lnTo>
                    <a:pt x="58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93;p32">
              <a:extLst>
                <a:ext uri="{FF2B5EF4-FFF2-40B4-BE49-F238E27FC236}">
                  <a16:creationId xmlns:a16="http://schemas.microsoft.com/office/drawing/2014/main" id="{DC2C5F56-C826-86FE-D624-497F10FECF21}"/>
                </a:ext>
              </a:extLst>
            </p:cNvPr>
            <p:cNvSpPr/>
            <p:nvPr/>
          </p:nvSpPr>
          <p:spPr>
            <a:xfrm>
              <a:off x="3271850" y="2224000"/>
              <a:ext cx="1077225" cy="3053625"/>
            </a:xfrm>
            <a:custGeom>
              <a:avLst/>
              <a:gdLst/>
              <a:ahLst/>
              <a:cxnLst/>
              <a:rect l="l" t="t" r="r" b="b"/>
              <a:pathLst>
                <a:path w="43089" h="122145" extrusionOk="0">
                  <a:moveTo>
                    <a:pt x="38206" y="0"/>
                  </a:moveTo>
                  <a:lnTo>
                    <a:pt x="6148" y="89"/>
                  </a:lnTo>
                  <a:lnTo>
                    <a:pt x="5895" y="633"/>
                  </a:lnTo>
                  <a:lnTo>
                    <a:pt x="5200" y="2075"/>
                  </a:lnTo>
                  <a:lnTo>
                    <a:pt x="4744" y="3049"/>
                  </a:lnTo>
                  <a:lnTo>
                    <a:pt x="4225" y="4175"/>
                  </a:lnTo>
                  <a:lnTo>
                    <a:pt x="3681" y="5402"/>
                  </a:lnTo>
                  <a:lnTo>
                    <a:pt x="3112" y="6693"/>
                  </a:lnTo>
                  <a:lnTo>
                    <a:pt x="2543" y="8034"/>
                  </a:lnTo>
                  <a:lnTo>
                    <a:pt x="1986" y="9387"/>
                  </a:lnTo>
                  <a:lnTo>
                    <a:pt x="1468" y="10716"/>
                  </a:lnTo>
                  <a:lnTo>
                    <a:pt x="1227" y="11373"/>
                  </a:lnTo>
                  <a:lnTo>
                    <a:pt x="999" y="12006"/>
                  </a:lnTo>
                  <a:lnTo>
                    <a:pt x="784" y="12613"/>
                  </a:lnTo>
                  <a:lnTo>
                    <a:pt x="595" y="13208"/>
                  </a:lnTo>
                  <a:lnTo>
                    <a:pt x="430" y="13764"/>
                  </a:lnTo>
                  <a:lnTo>
                    <a:pt x="291" y="14296"/>
                  </a:lnTo>
                  <a:lnTo>
                    <a:pt x="177" y="14789"/>
                  </a:lnTo>
                  <a:lnTo>
                    <a:pt x="89" y="15257"/>
                  </a:lnTo>
                  <a:lnTo>
                    <a:pt x="25" y="15662"/>
                  </a:lnTo>
                  <a:lnTo>
                    <a:pt x="13" y="15852"/>
                  </a:lnTo>
                  <a:lnTo>
                    <a:pt x="0" y="16029"/>
                  </a:lnTo>
                  <a:lnTo>
                    <a:pt x="0" y="16611"/>
                  </a:lnTo>
                  <a:lnTo>
                    <a:pt x="25" y="17674"/>
                  </a:lnTo>
                  <a:lnTo>
                    <a:pt x="127" y="21153"/>
                  </a:lnTo>
                  <a:lnTo>
                    <a:pt x="291" y="26213"/>
                  </a:lnTo>
                  <a:lnTo>
                    <a:pt x="506" y="32602"/>
                  </a:lnTo>
                  <a:lnTo>
                    <a:pt x="1075" y="48377"/>
                  </a:lnTo>
                  <a:lnTo>
                    <a:pt x="1721" y="66481"/>
                  </a:lnTo>
                  <a:lnTo>
                    <a:pt x="3011" y="101663"/>
                  </a:lnTo>
                  <a:lnTo>
                    <a:pt x="3466" y="114744"/>
                  </a:lnTo>
                  <a:lnTo>
                    <a:pt x="3618" y="119273"/>
                  </a:lnTo>
                  <a:lnTo>
                    <a:pt x="3707" y="122145"/>
                  </a:lnTo>
                  <a:lnTo>
                    <a:pt x="13435" y="122145"/>
                  </a:lnTo>
                  <a:lnTo>
                    <a:pt x="22000" y="31881"/>
                  </a:lnTo>
                  <a:lnTo>
                    <a:pt x="26605" y="122145"/>
                  </a:lnTo>
                  <a:lnTo>
                    <a:pt x="37750" y="122145"/>
                  </a:lnTo>
                  <a:lnTo>
                    <a:pt x="38155" y="113909"/>
                  </a:lnTo>
                  <a:lnTo>
                    <a:pt x="38851" y="100196"/>
                  </a:lnTo>
                  <a:lnTo>
                    <a:pt x="40673" y="64318"/>
                  </a:lnTo>
                  <a:lnTo>
                    <a:pt x="41596" y="46151"/>
                  </a:lnTo>
                  <a:lnTo>
                    <a:pt x="42368" y="30514"/>
                  </a:lnTo>
                  <a:lnTo>
                    <a:pt x="42671" y="24265"/>
                  </a:lnTo>
                  <a:lnTo>
                    <a:pt x="42899" y="19394"/>
                  </a:lnTo>
                  <a:lnTo>
                    <a:pt x="43051" y="16155"/>
                  </a:lnTo>
                  <a:lnTo>
                    <a:pt x="43076" y="15219"/>
                  </a:lnTo>
                  <a:lnTo>
                    <a:pt x="43089" y="14789"/>
                  </a:lnTo>
                  <a:lnTo>
                    <a:pt x="43064" y="14587"/>
                  </a:lnTo>
                  <a:lnTo>
                    <a:pt x="43013" y="14321"/>
                  </a:lnTo>
                  <a:lnTo>
                    <a:pt x="42950" y="13992"/>
                  </a:lnTo>
                  <a:lnTo>
                    <a:pt x="42849" y="13613"/>
                  </a:lnTo>
                  <a:lnTo>
                    <a:pt x="42596" y="12727"/>
                  </a:lnTo>
                  <a:lnTo>
                    <a:pt x="42279" y="11677"/>
                  </a:lnTo>
                  <a:lnTo>
                    <a:pt x="41912" y="10526"/>
                  </a:lnTo>
                  <a:lnTo>
                    <a:pt x="41508" y="9273"/>
                  </a:lnTo>
                  <a:lnTo>
                    <a:pt x="41065" y="7983"/>
                  </a:lnTo>
                  <a:lnTo>
                    <a:pt x="40609" y="6680"/>
                  </a:lnTo>
                  <a:lnTo>
                    <a:pt x="39724" y="4188"/>
                  </a:lnTo>
                  <a:lnTo>
                    <a:pt x="38952" y="2050"/>
                  </a:lnTo>
                  <a:lnTo>
                    <a:pt x="38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94;p32">
              <a:extLst>
                <a:ext uri="{FF2B5EF4-FFF2-40B4-BE49-F238E27FC236}">
                  <a16:creationId xmlns:a16="http://schemas.microsoft.com/office/drawing/2014/main" id="{4A6E87E3-1258-EAEC-916C-6C4483E836BD}"/>
                </a:ext>
              </a:extLst>
            </p:cNvPr>
            <p:cNvSpPr/>
            <p:nvPr/>
          </p:nvSpPr>
          <p:spPr>
            <a:xfrm>
              <a:off x="3562175" y="4599825"/>
              <a:ext cx="71500" cy="649650"/>
            </a:xfrm>
            <a:custGeom>
              <a:avLst/>
              <a:gdLst/>
              <a:ahLst/>
              <a:cxnLst/>
              <a:rect l="l" t="t" r="r" b="b"/>
              <a:pathLst>
                <a:path w="2860" h="25986" extrusionOk="0">
                  <a:moveTo>
                    <a:pt x="2860" y="1"/>
                  </a:moveTo>
                  <a:lnTo>
                    <a:pt x="2607" y="1620"/>
                  </a:lnTo>
                  <a:lnTo>
                    <a:pt x="2379" y="3227"/>
                  </a:lnTo>
                  <a:lnTo>
                    <a:pt x="2151" y="4846"/>
                  </a:lnTo>
                  <a:lnTo>
                    <a:pt x="1936" y="6478"/>
                  </a:lnTo>
                  <a:lnTo>
                    <a:pt x="1734" y="8098"/>
                  </a:lnTo>
                  <a:lnTo>
                    <a:pt x="1544" y="9717"/>
                  </a:lnTo>
                  <a:lnTo>
                    <a:pt x="1164" y="12968"/>
                  </a:lnTo>
                  <a:lnTo>
                    <a:pt x="835" y="16219"/>
                  </a:lnTo>
                  <a:lnTo>
                    <a:pt x="671" y="17839"/>
                  </a:lnTo>
                  <a:lnTo>
                    <a:pt x="507" y="19471"/>
                  </a:lnTo>
                  <a:lnTo>
                    <a:pt x="228" y="22722"/>
                  </a:lnTo>
                  <a:lnTo>
                    <a:pt x="102" y="24354"/>
                  </a:lnTo>
                  <a:lnTo>
                    <a:pt x="51" y="25164"/>
                  </a:lnTo>
                  <a:lnTo>
                    <a:pt x="1" y="25986"/>
                  </a:lnTo>
                  <a:lnTo>
                    <a:pt x="127" y="25176"/>
                  </a:lnTo>
                  <a:lnTo>
                    <a:pt x="241" y="24367"/>
                  </a:lnTo>
                  <a:lnTo>
                    <a:pt x="481" y="22747"/>
                  </a:lnTo>
                  <a:lnTo>
                    <a:pt x="911" y="19509"/>
                  </a:lnTo>
                  <a:lnTo>
                    <a:pt x="1114" y="17889"/>
                  </a:lnTo>
                  <a:lnTo>
                    <a:pt x="1304" y="16270"/>
                  </a:lnTo>
                  <a:lnTo>
                    <a:pt x="1683" y="13019"/>
                  </a:lnTo>
                  <a:lnTo>
                    <a:pt x="2012" y="9767"/>
                  </a:lnTo>
                  <a:lnTo>
                    <a:pt x="2176" y="8148"/>
                  </a:lnTo>
                  <a:lnTo>
                    <a:pt x="2341" y="6516"/>
                  </a:lnTo>
                  <a:lnTo>
                    <a:pt x="2480" y="4884"/>
                  </a:lnTo>
                  <a:lnTo>
                    <a:pt x="2619" y="3265"/>
                  </a:lnTo>
                  <a:lnTo>
                    <a:pt x="2746" y="1633"/>
                  </a:lnTo>
                  <a:lnTo>
                    <a:pt x="2860"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95;p32">
              <a:extLst>
                <a:ext uri="{FF2B5EF4-FFF2-40B4-BE49-F238E27FC236}">
                  <a16:creationId xmlns:a16="http://schemas.microsoft.com/office/drawing/2014/main" id="{8A227811-A481-1C7C-7F18-569A28A1048B}"/>
                </a:ext>
              </a:extLst>
            </p:cNvPr>
            <p:cNvSpPr/>
            <p:nvPr/>
          </p:nvSpPr>
          <p:spPr>
            <a:xfrm>
              <a:off x="3941075" y="4597625"/>
              <a:ext cx="49675" cy="656300"/>
            </a:xfrm>
            <a:custGeom>
              <a:avLst/>
              <a:gdLst/>
              <a:ahLst/>
              <a:cxnLst/>
              <a:rect l="l" t="t" r="r" b="b"/>
              <a:pathLst>
                <a:path w="1987" h="26252" extrusionOk="0">
                  <a:moveTo>
                    <a:pt x="0" y="0"/>
                  </a:moveTo>
                  <a:lnTo>
                    <a:pt x="51" y="1645"/>
                  </a:lnTo>
                  <a:lnTo>
                    <a:pt x="127" y="3290"/>
                  </a:lnTo>
                  <a:lnTo>
                    <a:pt x="203" y="4934"/>
                  </a:lnTo>
                  <a:lnTo>
                    <a:pt x="304" y="6579"/>
                  </a:lnTo>
                  <a:lnTo>
                    <a:pt x="392" y="8224"/>
                  </a:lnTo>
                  <a:lnTo>
                    <a:pt x="506" y="9855"/>
                  </a:lnTo>
                  <a:lnTo>
                    <a:pt x="734" y="13145"/>
                  </a:lnTo>
                  <a:lnTo>
                    <a:pt x="1012" y="16421"/>
                  </a:lnTo>
                  <a:lnTo>
                    <a:pt x="1139" y="18066"/>
                  </a:lnTo>
                  <a:lnTo>
                    <a:pt x="1291" y="19698"/>
                  </a:lnTo>
                  <a:lnTo>
                    <a:pt x="1620" y="22975"/>
                  </a:lnTo>
                  <a:lnTo>
                    <a:pt x="1797" y="24606"/>
                  </a:lnTo>
                  <a:lnTo>
                    <a:pt x="1885" y="25429"/>
                  </a:lnTo>
                  <a:lnTo>
                    <a:pt x="1986" y="26251"/>
                  </a:lnTo>
                  <a:lnTo>
                    <a:pt x="1961" y="25429"/>
                  </a:lnTo>
                  <a:lnTo>
                    <a:pt x="1936" y="24606"/>
                  </a:lnTo>
                  <a:lnTo>
                    <a:pt x="1873" y="22962"/>
                  </a:lnTo>
                  <a:lnTo>
                    <a:pt x="1696" y="19673"/>
                  </a:lnTo>
                  <a:lnTo>
                    <a:pt x="1594" y="18028"/>
                  </a:lnTo>
                  <a:lnTo>
                    <a:pt x="1480" y="16383"/>
                  </a:lnTo>
                  <a:lnTo>
                    <a:pt x="1253" y="13107"/>
                  </a:lnTo>
                  <a:lnTo>
                    <a:pt x="987" y="9818"/>
                  </a:lnTo>
                  <a:lnTo>
                    <a:pt x="848" y="8186"/>
                  </a:lnTo>
                  <a:lnTo>
                    <a:pt x="696" y="6541"/>
                  </a:lnTo>
                  <a:lnTo>
                    <a:pt x="532" y="4909"/>
                  </a:lnTo>
                  <a:lnTo>
                    <a:pt x="367" y="3264"/>
                  </a:lnTo>
                  <a:lnTo>
                    <a:pt x="190" y="1632"/>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96;p32">
              <a:extLst>
                <a:ext uri="{FF2B5EF4-FFF2-40B4-BE49-F238E27FC236}">
                  <a16:creationId xmlns:a16="http://schemas.microsoft.com/office/drawing/2014/main" id="{DBD0B257-B114-608C-4CD7-0D7C31489E6B}"/>
                </a:ext>
              </a:extLst>
            </p:cNvPr>
            <p:cNvSpPr/>
            <p:nvPr/>
          </p:nvSpPr>
          <p:spPr>
            <a:xfrm>
              <a:off x="3299025" y="2215450"/>
              <a:ext cx="1036150" cy="2371450"/>
            </a:xfrm>
            <a:custGeom>
              <a:avLst/>
              <a:gdLst/>
              <a:ahLst/>
              <a:cxnLst/>
              <a:rect l="l" t="t" r="r" b="b"/>
              <a:pathLst>
                <a:path w="41446" h="94858" extrusionOk="0">
                  <a:moveTo>
                    <a:pt x="4669" y="1"/>
                  </a:moveTo>
                  <a:lnTo>
                    <a:pt x="4657" y="64"/>
                  </a:lnTo>
                  <a:lnTo>
                    <a:pt x="4619" y="203"/>
                  </a:lnTo>
                  <a:lnTo>
                    <a:pt x="4467" y="646"/>
                  </a:lnTo>
                  <a:lnTo>
                    <a:pt x="3948" y="2126"/>
                  </a:lnTo>
                  <a:lnTo>
                    <a:pt x="3189" y="4251"/>
                  </a:lnTo>
                  <a:lnTo>
                    <a:pt x="2772" y="5491"/>
                  </a:lnTo>
                  <a:lnTo>
                    <a:pt x="2329" y="6807"/>
                  </a:lnTo>
                  <a:lnTo>
                    <a:pt x="1899" y="8173"/>
                  </a:lnTo>
                  <a:lnTo>
                    <a:pt x="1481" y="9565"/>
                  </a:lnTo>
                  <a:lnTo>
                    <a:pt x="1279" y="10273"/>
                  </a:lnTo>
                  <a:lnTo>
                    <a:pt x="1076" y="10969"/>
                  </a:lnTo>
                  <a:lnTo>
                    <a:pt x="899" y="11652"/>
                  </a:lnTo>
                  <a:lnTo>
                    <a:pt x="722" y="12335"/>
                  </a:lnTo>
                  <a:lnTo>
                    <a:pt x="570" y="13006"/>
                  </a:lnTo>
                  <a:lnTo>
                    <a:pt x="431" y="13651"/>
                  </a:lnTo>
                  <a:lnTo>
                    <a:pt x="305" y="14284"/>
                  </a:lnTo>
                  <a:lnTo>
                    <a:pt x="191" y="14891"/>
                  </a:lnTo>
                  <a:lnTo>
                    <a:pt x="115" y="15473"/>
                  </a:lnTo>
                  <a:lnTo>
                    <a:pt x="52" y="16017"/>
                  </a:lnTo>
                  <a:lnTo>
                    <a:pt x="14" y="16535"/>
                  </a:lnTo>
                  <a:lnTo>
                    <a:pt x="1" y="17016"/>
                  </a:lnTo>
                  <a:lnTo>
                    <a:pt x="14" y="17674"/>
                  </a:lnTo>
                  <a:lnTo>
                    <a:pt x="52" y="18711"/>
                  </a:lnTo>
                  <a:lnTo>
                    <a:pt x="191" y="21786"/>
                  </a:lnTo>
                  <a:lnTo>
                    <a:pt x="418" y="26036"/>
                  </a:lnTo>
                  <a:lnTo>
                    <a:pt x="709" y="31261"/>
                  </a:lnTo>
                  <a:lnTo>
                    <a:pt x="1051" y="37258"/>
                  </a:lnTo>
                  <a:lnTo>
                    <a:pt x="1431" y="43823"/>
                  </a:lnTo>
                  <a:lnTo>
                    <a:pt x="2265" y="57790"/>
                  </a:lnTo>
                  <a:lnTo>
                    <a:pt x="3100" y="71529"/>
                  </a:lnTo>
                  <a:lnTo>
                    <a:pt x="3834" y="83383"/>
                  </a:lnTo>
                  <a:lnTo>
                    <a:pt x="4543" y="94857"/>
                  </a:lnTo>
                  <a:lnTo>
                    <a:pt x="34943" y="94857"/>
                  </a:lnTo>
                  <a:lnTo>
                    <a:pt x="35980" y="83003"/>
                  </a:lnTo>
                  <a:lnTo>
                    <a:pt x="37043" y="70795"/>
                  </a:lnTo>
                  <a:lnTo>
                    <a:pt x="38245" y="56702"/>
                  </a:lnTo>
                  <a:lnTo>
                    <a:pt x="39446" y="42457"/>
                  </a:lnTo>
                  <a:lnTo>
                    <a:pt x="39990" y="35815"/>
                  </a:lnTo>
                  <a:lnTo>
                    <a:pt x="40484" y="29781"/>
                  </a:lnTo>
                  <a:lnTo>
                    <a:pt x="40889" y="24581"/>
                  </a:lnTo>
                  <a:lnTo>
                    <a:pt x="41205" y="20432"/>
                  </a:lnTo>
                  <a:lnTo>
                    <a:pt x="41319" y="18813"/>
                  </a:lnTo>
                  <a:lnTo>
                    <a:pt x="41395" y="17535"/>
                  </a:lnTo>
                  <a:lnTo>
                    <a:pt x="41433" y="16624"/>
                  </a:lnTo>
                  <a:lnTo>
                    <a:pt x="41445" y="16320"/>
                  </a:lnTo>
                  <a:lnTo>
                    <a:pt x="41445" y="16118"/>
                  </a:lnTo>
                  <a:lnTo>
                    <a:pt x="41420" y="15776"/>
                  </a:lnTo>
                  <a:lnTo>
                    <a:pt x="41369" y="15397"/>
                  </a:lnTo>
                  <a:lnTo>
                    <a:pt x="41294" y="14967"/>
                  </a:lnTo>
                  <a:lnTo>
                    <a:pt x="41205" y="14499"/>
                  </a:lnTo>
                  <a:lnTo>
                    <a:pt x="41091" y="13993"/>
                  </a:lnTo>
                  <a:lnTo>
                    <a:pt x="40952" y="13449"/>
                  </a:lnTo>
                  <a:lnTo>
                    <a:pt x="40800" y="12867"/>
                  </a:lnTo>
                  <a:lnTo>
                    <a:pt x="40636" y="12259"/>
                  </a:lnTo>
                  <a:lnTo>
                    <a:pt x="40269" y="10994"/>
                  </a:lnTo>
                  <a:lnTo>
                    <a:pt x="39864" y="9666"/>
                  </a:lnTo>
                  <a:lnTo>
                    <a:pt x="39434" y="8312"/>
                  </a:lnTo>
                  <a:lnTo>
                    <a:pt x="38991" y="6971"/>
                  </a:lnTo>
                  <a:lnTo>
                    <a:pt x="38548" y="5656"/>
                  </a:lnTo>
                  <a:lnTo>
                    <a:pt x="38131" y="4416"/>
                  </a:lnTo>
                  <a:lnTo>
                    <a:pt x="37372" y="2278"/>
                  </a:lnTo>
                  <a:lnTo>
                    <a:pt x="36840" y="810"/>
                  </a:lnTo>
                  <a:lnTo>
                    <a:pt x="36638" y="254"/>
                  </a:lnTo>
                  <a:lnTo>
                    <a:pt x="46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97;p32">
              <a:extLst>
                <a:ext uri="{FF2B5EF4-FFF2-40B4-BE49-F238E27FC236}">
                  <a16:creationId xmlns:a16="http://schemas.microsoft.com/office/drawing/2014/main" id="{389B1CBE-EF45-5142-D26D-B3B8CB554BE3}"/>
                </a:ext>
              </a:extLst>
            </p:cNvPr>
            <p:cNvSpPr/>
            <p:nvPr/>
          </p:nvSpPr>
          <p:spPr>
            <a:xfrm>
              <a:off x="3433775" y="4526775"/>
              <a:ext cx="717950" cy="13000"/>
            </a:xfrm>
            <a:custGeom>
              <a:avLst/>
              <a:gdLst/>
              <a:ahLst/>
              <a:cxnLst/>
              <a:rect l="l" t="t" r="r" b="b"/>
              <a:pathLst>
                <a:path w="28718" h="520" extrusionOk="0">
                  <a:moveTo>
                    <a:pt x="14359" y="1"/>
                  </a:moveTo>
                  <a:lnTo>
                    <a:pt x="10766" y="13"/>
                  </a:lnTo>
                  <a:lnTo>
                    <a:pt x="8970" y="39"/>
                  </a:lnTo>
                  <a:lnTo>
                    <a:pt x="7173" y="51"/>
                  </a:lnTo>
                  <a:lnTo>
                    <a:pt x="5377" y="89"/>
                  </a:lnTo>
                  <a:lnTo>
                    <a:pt x="3593" y="127"/>
                  </a:lnTo>
                  <a:lnTo>
                    <a:pt x="1797" y="190"/>
                  </a:lnTo>
                  <a:lnTo>
                    <a:pt x="0" y="254"/>
                  </a:lnTo>
                  <a:lnTo>
                    <a:pt x="1797" y="330"/>
                  </a:lnTo>
                  <a:lnTo>
                    <a:pt x="3593" y="380"/>
                  </a:lnTo>
                  <a:lnTo>
                    <a:pt x="5377" y="418"/>
                  </a:lnTo>
                  <a:lnTo>
                    <a:pt x="7173" y="456"/>
                  </a:lnTo>
                  <a:lnTo>
                    <a:pt x="8970" y="481"/>
                  </a:lnTo>
                  <a:lnTo>
                    <a:pt x="10766" y="494"/>
                  </a:lnTo>
                  <a:lnTo>
                    <a:pt x="14359" y="519"/>
                  </a:lnTo>
                  <a:lnTo>
                    <a:pt x="17952" y="494"/>
                  </a:lnTo>
                  <a:lnTo>
                    <a:pt x="19736" y="481"/>
                  </a:lnTo>
                  <a:lnTo>
                    <a:pt x="21532" y="456"/>
                  </a:lnTo>
                  <a:lnTo>
                    <a:pt x="25125" y="380"/>
                  </a:lnTo>
                  <a:lnTo>
                    <a:pt x="26921" y="330"/>
                  </a:lnTo>
                  <a:lnTo>
                    <a:pt x="27820" y="292"/>
                  </a:lnTo>
                  <a:lnTo>
                    <a:pt x="28718" y="254"/>
                  </a:lnTo>
                  <a:lnTo>
                    <a:pt x="27820" y="216"/>
                  </a:lnTo>
                  <a:lnTo>
                    <a:pt x="26921" y="190"/>
                  </a:lnTo>
                  <a:lnTo>
                    <a:pt x="25125" y="127"/>
                  </a:lnTo>
                  <a:lnTo>
                    <a:pt x="21532" y="51"/>
                  </a:lnTo>
                  <a:lnTo>
                    <a:pt x="19736" y="39"/>
                  </a:lnTo>
                  <a:lnTo>
                    <a:pt x="17952" y="13"/>
                  </a:lnTo>
                  <a:lnTo>
                    <a:pt x="14359"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98;p32">
              <a:extLst>
                <a:ext uri="{FF2B5EF4-FFF2-40B4-BE49-F238E27FC236}">
                  <a16:creationId xmlns:a16="http://schemas.microsoft.com/office/drawing/2014/main" id="{C53354BB-5AA3-4643-5974-540375CAF5F8}"/>
                </a:ext>
              </a:extLst>
            </p:cNvPr>
            <p:cNvSpPr/>
            <p:nvPr/>
          </p:nvSpPr>
          <p:spPr>
            <a:xfrm>
              <a:off x="3769975" y="3128850"/>
              <a:ext cx="109125" cy="252400"/>
            </a:xfrm>
            <a:custGeom>
              <a:avLst/>
              <a:gdLst/>
              <a:ahLst/>
              <a:cxnLst/>
              <a:rect l="l" t="t" r="r" b="b"/>
              <a:pathLst>
                <a:path w="4365" h="10096" extrusionOk="0">
                  <a:moveTo>
                    <a:pt x="0" y="1"/>
                  </a:moveTo>
                  <a:lnTo>
                    <a:pt x="114" y="684"/>
                  </a:lnTo>
                  <a:lnTo>
                    <a:pt x="266" y="1354"/>
                  </a:lnTo>
                  <a:lnTo>
                    <a:pt x="443" y="2037"/>
                  </a:lnTo>
                  <a:lnTo>
                    <a:pt x="633" y="2695"/>
                  </a:lnTo>
                  <a:lnTo>
                    <a:pt x="835" y="3366"/>
                  </a:lnTo>
                  <a:lnTo>
                    <a:pt x="1075" y="4011"/>
                  </a:lnTo>
                  <a:lnTo>
                    <a:pt x="1316" y="4669"/>
                  </a:lnTo>
                  <a:lnTo>
                    <a:pt x="1582" y="5314"/>
                  </a:lnTo>
                  <a:lnTo>
                    <a:pt x="1873" y="5946"/>
                  </a:lnTo>
                  <a:lnTo>
                    <a:pt x="2176" y="6566"/>
                  </a:lnTo>
                  <a:lnTo>
                    <a:pt x="2492" y="7186"/>
                  </a:lnTo>
                  <a:lnTo>
                    <a:pt x="2834" y="7793"/>
                  </a:lnTo>
                  <a:lnTo>
                    <a:pt x="3188" y="8388"/>
                  </a:lnTo>
                  <a:lnTo>
                    <a:pt x="3555" y="8970"/>
                  </a:lnTo>
                  <a:lnTo>
                    <a:pt x="3947" y="9539"/>
                  </a:lnTo>
                  <a:lnTo>
                    <a:pt x="4365" y="10096"/>
                  </a:lnTo>
                  <a:lnTo>
                    <a:pt x="3707" y="8881"/>
                  </a:lnTo>
                  <a:lnTo>
                    <a:pt x="3391" y="8274"/>
                  </a:lnTo>
                  <a:lnTo>
                    <a:pt x="3074" y="7654"/>
                  </a:lnTo>
                  <a:lnTo>
                    <a:pt x="2771" y="7047"/>
                  </a:lnTo>
                  <a:lnTo>
                    <a:pt x="2467" y="6427"/>
                  </a:lnTo>
                  <a:lnTo>
                    <a:pt x="2189" y="5795"/>
                  </a:lnTo>
                  <a:lnTo>
                    <a:pt x="1910" y="5162"/>
                  </a:lnTo>
                  <a:lnTo>
                    <a:pt x="1632" y="4530"/>
                  </a:lnTo>
                  <a:lnTo>
                    <a:pt x="1379" y="3897"/>
                  </a:lnTo>
                  <a:lnTo>
                    <a:pt x="1126" y="3252"/>
                  </a:lnTo>
                  <a:lnTo>
                    <a:pt x="886" y="2607"/>
                  </a:lnTo>
                  <a:lnTo>
                    <a:pt x="658" y="1961"/>
                  </a:lnTo>
                  <a:lnTo>
                    <a:pt x="430" y="1316"/>
                  </a:lnTo>
                  <a:lnTo>
                    <a:pt x="0"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99;p32">
              <a:extLst>
                <a:ext uri="{FF2B5EF4-FFF2-40B4-BE49-F238E27FC236}">
                  <a16:creationId xmlns:a16="http://schemas.microsoft.com/office/drawing/2014/main" id="{29347AD6-5668-6469-9048-636EBF2FCCD2}"/>
                </a:ext>
              </a:extLst>
            </p:cNvPr>
            <p:cNvSpPr/>
            <p:nvPr/>
          </p:nvSpPr>
          <p:spPr>
            <a:xfrm>
              <a:off x="3682350" y="3181350"/>
              <a:ext cx="120850" cy="476025"/>
            </a:xfrm>
            <a:custGeom>
              <a:avLst/>
              <a:gdLst/>
              <a:ahLst/>
              <a:cxnLst/>
              <a:rect l="l" t="t" r="r" b="b"/>
              <a:pathLst>
                <a:path w="4834" h="19041" extrusionOk="0">
                  <a:moveTo>
                    <a:pt x="1" y="1"/>
                  </a:moveTo>
                  <a:lnTo>
                    <a:pt x="1" y="620"/>
                  </a:lnTo>
                  <a:lnTo>
                    <a:pt x="1" y="1240"/>
                  </a:lnTo>
                  <a:lnTo>
                    <a:pt x="14" y="1860"/>
                  </a:lnTo>
                  <a:lnTo>
                    <a:pt x="39" y="2480"/>
                  </a:lnTo>
                  <a:lnTo>
                    <a:pt x="77" y="3100"/>
                  </a:lnTo>
                  <a:lnTo>
                    <a:pt x="127" y="3720"/>
                  </a:lnTo>
                  <a:lnTo>
                    <a:pt x="191" y="4340"/>
                  </a:lnTo>
                  <a:lnTo>
                    <a:pt x="254" y="4947"/>
                  </a:lnTo>
                  <a:lnTo>
                    <a:pt x="342" y="5567"/>
                  </a:lnTo>
                  <a:lnTo>
                    <a:pt x="431" y="6187"/>
                  </a:lnTo>
                  <a:lnTo>
                    <a:pt x="532" y="6794"/>
                  </a:lnTo>
                  <a:lnTo>
                    <a:pt x="633" y="7401"/>
                  </a:lnTo>
                  <a:lnTo>
                    <a:pt x="760" y="8021"/>
                  </a:lnTo>
                  <a:lnTo>
                    <a:pt x="886" y="8628"/>
                  </a:lnTo>
                  <a:lnTo>
                    <a:pt x="1026" y="9236"/>
                  </a:lnTo>
                  <a:lnTo>
                    <a:pt x="1165" y="9830"/>
                  </a:lnTo>
                  <a:lnTo>
                    <a:pt x="1329" y="10438"/>
                  </a:lnTo>
                  <a:lnTo>
                    <a:pt x="1494" y="11032"/>
                  </a:lnTo>
                  <a:lnTo>
                    <a:pt x="1671" y="11627"/>
                  </a:lnTo>
                  <a:lnTo>
                    <a:pt x="1861" y="12221"/>
                  </a:lnTo>
                  <a:lnTo>
                    <a:pt x="2050" y="12816"/>
                  </a:lnTo>
                  <a:lnTo>
                    <a:pt x="2253" y="13398"/>
                  </a:lnTo>
                  <a:lnTo>
                    <a:pt x="2468" y="13980"/>
                  </a:lnTo>
                  <a:lnTo>
                    <a:pt x="2696" y="14562"/>
                  </a:lnTo>
                  <a:lnTo>
                    <a:pt x="2923" y="15144"/>
                  </a:lnTo>
                  <a:lnTo>
                    <a:pt x="3176" y="15713"/>
                  </a:lnTo>
                  <a:lnTo>
                    <a:pt x="3417" y="16282"/>
                  </a:lnTo>
                  <a:lnTo>
                    <a:pt x="3682" y="16839"/>
                  </a:lnTo>
                  <a:lnTo>
                    <a:pt x="3961" y="17396"/>
                  </a:lnTo>
                  <a:lnTo>
                    <a:pt x="4239" y="17952"/>
                  </a:lnTo>
                  <a:lnTo>
                    <a:pt x="4530" y="18496"/>
                  </a:lnTo>
                  <a:lnTo>
                    <a:pt x="4834" y="19040"/>
                  </a:lnTo>
                  <a:lnTo>
                    <a:pt x="4834" y="19040"/>
                  </a:lnTo>
                  <a:lnTo>
                    <a:pt x="4327" y="17914"/>
                  </a:lnTo>
                  <a:lnTo>
                    <a:pt x="3847" y="16776"/>
                  </a:lnTo>
                  <a:lnTo>
                    <a:pt x="3379" y="15624"/>
                  </a:lnTo>
                  <a:lnTo>
                    <a:pt x="3164" y="15043"/>
                  </a:lnTo>
                  <a:lnTo>
                    <a:pt x="2949" y="14461"/>
                  </a:lnTo>
                  <a:lnTo>
                    <a:pt x="2556" y="13297"/>
                  </a:lnTo>
                  <a:lnTo>
                    <a:pt x="2354" y="12715"/>
                  </a:lnTo>
                  <a:lnTo>
                    <a:pt x="2177" y="12120"/>
                  </a:lnTo>
                  <a:lnTo>
                    <a:pt x="2000" y="11538"/>
                  </a:lnTo>
                  <a:lnTo>
                    <a:pt x="1823" y="10944"/>
                  </a:lnTo>
                  <a:lnTo>
                    <a:pt x="1671" y="10349"/>
                  </a:lnTo>
                  <a:lnTo>
                    <a:pt x="1519" y="9742"/>
                  </a:lnTo>
                  <a:lnTo>
                    <a:pt x="1367" y="9147"/>
                  </a:lnTo>
                  <a:lnTo>
                    <a:pt x="1215" y="8553"/>
                  </a:lnTo>
                  <a:lnTo>
                    <a:pt x="1089" y="7945"/>
                  </a:lnTo>
                  <a:lnTo>
                    <a:pt x="962" y="7338"/>
                  </a:lnTo>
                  <a:lnTo>
                    <a:pt x="735" y="6136"/>
                  </a:lnTo>
                  <a:lnTo>
                    <a:pt x="532" y="4909"/>
                  </a:lnTo>
                  <a:lnTo>
                    <a:pt x="444" y="4302"/>
                  </a:lnTo>
                  <a:lnTo>
                    <a:pt x="355" y="3695"/>
                  </a:lnTo>
                  <a:lnTo>
                    <a:pt x="216" y="2467"/>
                  </a:lnTo>
                  <a:lnTo>
                    <a:pt x="102" y="1228"/>
                  </a:lnTo>
                  <a:lnTo>
                    <a:pt x="1"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00;p32">
              <a:extLst>
                <a:ext uri="{FF2B5EF4-FFF2-40B4-BE49-F238E27FC236}">
                  <a16:creationId xmlns:a16="http://schemas.microsoft.com/office/drawing/2014/main" id="{7DD0E8F1-0F29-8EB2-3C57-DFF63C62A81D}"/>
                </a:ext>
              </a:extLst>
            </p:cNvPr>
            <p:cNvSpPr/>
            <p:nvPr/>
          </p:nvSpPr>
          <p:spPr>
            <a:xfrm>
              <a:off x="3705125" y="859900"/>
              <a:ext cx="222050" cy="344125"/>
            </a:xfrm>
            <a:custGeom>
              <a:avLst/>
              <a:gdLst/>
              <a:ahLst/>
              <a:cxnLst/>
              <a:rect l="l" t="t" r="r" b="b"/>
              <a:pathLst>
                <a:path w="8882" h="13765" extrusionOk="0">
                  <a:moveTo>
                    <a:pt x="1" y="1"/>
                  </a:moveTo>
                  <a:lnTo>
                    <a:pt x="1" y="13765"/>
                  </a:lnTo>
                  <a:lnTo>
                    <a:pt x="8882" y="13765"/>
                  </a:lnTo>
                  <a:lnTo>
                    <a:pt x="8882" y="1"/>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01;p32">
              <a:extLst>
                <a:ext uri="{FF2B5EF4-FFF2-40B4-BE49-F238E27FC236}">
                  <a16:creationId xmlns:a16="http://schemas.microsoft.com/office/drawing/2014/main" id="{2D6CAFCD-BC14-8974-FBD6-C4BBE42C754F}"/>
                </a:ext>
              </a:extLst>
            </p:cNvPr>
            <p:cNvSpPr/>
            <p:nvPr/>
          </p:nvSpPr>
          <p:spPr>
            <a:xfrm>
              <a:off x="3705125" y="1023100"/>
              <a:ext cx="222375" cy="71500"/>
            </a:xfrm>
            <a:custGeom>
              <a:avLst/>
              <a:gdLst/>
              <a:ahLst/>
              <a:cxnLst/>
              <a:rect l="l" t="t" r="r" b="b"/>
              <a:pathLst>
                <a:path w="8895" h="2860" extrusionOk="0">
                  <a:moveTo>
                    <a:pt x="1" y="1"/>
                  </a:moveTo>
                  <a:lnTo>
                    <a:pt x="1" y="1481"/>
                  </a:lnTo>
                  <a:lnTo>
                    <a:pt x="393" y="1759"/>
                  </a:lnTo>
                  <a:lnTo>
                    <a:pt x="785" y="1987"/>
                  </a:lnTo>
                  <a:lnTo>
                    <a:pt x="1152" y="2189"/>
                  </a:lnTo>
                  <a:lnTo>
                    <a:pt x="1519" y="2354"/>
                  </a:lnTo>
                  <a:lnTo>
                    <a:pt x="1873" y="2493"/>
                  </a:lnTo>
                  <a:lnTo>
                    <a:pt x="2215" y="2607"/>
                  </a:lnTo>
                  <a:lnTo>
                    <a:pt x="2518" y="2695"/>
                  </a:lnTo>
                  <a:lnTo>
                    <a:pt x="2822" y="2759"/>
                  </a:lnTo>
                  <a:lnTo>
                    <a:pt x="3088" y="2796"/>
                  </a:lnTo>
                  <a:lnTo>
                    <a:pt x="3328" y="2834"/>
                  </a:lnTo>
                  <a:lnTo>
                    <a:pt x="3530" y="2860"/>
                  </a:lnTo>
                  <a:lnTo>
                    <a:pt x="5352" y="2860"/>
                  </a:lnTo>
                  <a:lnTo>
                    <a:pt x="5567" y="2834"/>
                  </a:lnTo>
                  <a:lnTo>
                    <a:pt x="5807" y="2796"/>
                  </a:lnTo>
                  <a:lnTo>
                    <a:pt x="6073" y="2759"/>
                  </a:lnTo>
                  <a:lnTo>
                    <a:pt x="6364" y="2695"/>
                  </a:lnTo>
                  <a:lnTo>
                    <a:pt x="6680" y="2607"/>
                  </a:lnTo>
                  <a:lnTo>
                    <a:pt x="7009" y="2493"/>
                  </a:lnTo>
                  <a:lnTo>
                    <a:pt x="7364" y="2354"/>
                  </a:lnTo>
                  <a:lnTo>
                    <a:pt x="7730" y="2189"/>
                  </a:lnTo>
                  <a:lnTo>
                    <a:pt x="8110" y="1987"/>
                  </a:lnTo>
                  <a:lnTo>
                    <a:pt x="8489" y="1759"/>
                  </a:lnTo>
                  <a:lnTo>
                    <a:pt x="8894" y="1481"/>
                  </a:lnTo>
                  <a:lnTo>
                    <a:pt x="8894" y="1"/>
                  </a:lnTo>
                  <a:lnTo>
                    <a:pt x="8489" y="266"/>
                  </a:lnTo>
                  <a:lnTo>
                    <a:pt x="8110" y="507"/>
                  </a:lnTo>
                  <a:lnTo>
                    <a:pt x="7730" y="709"/>
                  </a:lnTo>
                  <a:lnTo>
                    <a:pt x="7364" y="874"/>
                  </a:lnTo>
                  <a:lnTo>
                    <a:pt x="7009" y="1013"/>
                  </a:lnTo>
                  <a:lnTo>
                    <a:pt x="6680" y="1127"/>
                  </a:lnTo>
                  <a:lnTo>
                    <a:pt x="6364" y="1215"/>
                  </a:lnTo>
                  <a:lnTo>
                    <a:pt x="6073" y="1278"/>
                  </a:lnTo>
                  <a:lnTo>
                    <a:pt x="5807" y="1316"/>
                  </a:lnTo>
                  <a:lnTo>
                    <a:pt x="5567" y="1354"/>
                  </a:lnTo>
                  <a:lnTo>
                    <a:pt x="5352" y="1367"/>
                  </a:lnTo>
                  <a:lnTo>
                    <a:pt x="5175" y="1380"/>
                  </a:lnTo>
                  <a:lnTo>
                    <a:pt x="3707" y="1380"/>
                  </a:lnTo>
                  <a:lnTo>
                    <a:pt x="3530" y="1367"/>
                  </a:lnTo>
                  <a:lnTo>
                    <a:pt x="3328" y="1354"/>
                  </a:lnTo>
                  <a:lnTo>
                    <a:pt x="3088" y="1316"/>
                  </a:lnTo>
                  <a:lnTo>
                    <a:pt x="2822" y="1278"/>
                  </a:lnTo>
                  <a:lnTo>
                    <a:pt x="2518" y="1215"/>
                  </a:lnTo>
                  <a:lnTo>
                    <a:pt x="2215" y="1127"/>
                  </a:lnTo>
                  <a:lnTo>
                    <a:pt x="1873" y="1013"/>
                  </a:lnTo>
                  <a:lnTo>
                    <a:pt x="1519" y="874"/>
                  </a:lnTo>
                  <a:lnTo>
                    <a:pt x="1152" y="709"/>
                  </a:lnTo>
                  <a:lnTo>
                    <a:pt x="785" y="507"/>
                  </a:lnTo>
                  <a:lnTo>
                    <a:pt x="393" y="279"/>
                  </a:lnTo>
                  <a:lnTo>
                    <a:pt x="1"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02;p32">
              <a:extLst>
                <a:ext uri="{FF2B5EF4-FFF2-40B4-BE49-F238E27FC236}">
                  <a16:creationId xmlns:a16="http://schemas.microsoft.com/office/drawing/2014/main" id="{18787F83-18B6-D5AA-813D-BDD35DFE0E20}"/>
                </a:ext>
              </a:extLst>
            </p:cNvPr>
            <p:cNvSpPr/>
            <p:nvPr/>
          </p:nvSpPr>
          <p:spPr>
            <a:xfrm>
              <a:off x="2938475" y="1081625"/>
              <a:ext cx="1743950" cy="1162950"/>
            </a:xfrm>
            <a:custGeom>
              <a:avLst/>
              <a:gdLst/>
              <a:ahLst/>
              <a:cxnLst/>
              <a:rect l="l" t="t" r="r" b="b"/>
              <a:pathLst>
                <a:path w="69758" h="46518" extrusionOk="0">
                  <a:moveTo>
                    <a:pt x="35854" y="0"/>
                  </a:moveTo>
                  <a:lnTo>
                    <a:pt x="32805" y="4289"/>
                  </a:lnTo>
                  <a:lnTo>
                    <a:pt x="32805" y="139"/>
                  </a:lnTo>
                  <a:lnTo>
                    <a:pt x="29617" y="139"/>
                  </a:lnTo>
                  <a:lnTo>
                    <a:pt x="28592" y="3327"/>
                  </a:lnTo>
                  <a:lnTo>
                    <a:pt x="28175" y="3315"/>
                  </a:lnTo>
                  <a:lnTo>
                    <a:pt x="27706" y="3315"/>
                  </a:lnTo>
                  <a:lnTo>
                    <a:pt x="27213" y="3327"/>
                  </a:lnTo>
                  <a:lnTo>
                    <a:pt x="26669" y="3353"/>
                  </a:lnTo>
                  <a:lnTo>
                    <a:pt x="26100" y="3403"/>
                  </a:lnTo>
                  <a:lnTo>
                    <a:pt x="25505" y="3466"/>
                  </a:lnTo>
                  <a:lnTo>
                    <a:pt x="24860" y="3568"/>
                  </a:lnTo>
                  <a:lnTo>
                    <a:pt x="24202" y="3669"/>
                  </a:lnTo>
                  <a:lnTo>
                    <a:pt x="23494" y="3821"/>
                  </a:lnTo>
                  <a:lnTo>
                    <a:pt x="22773" y="3985"/>
                  </a:lnTo>
                  <a:lnTo>
                    <a:pt x="22014" y="4187"/>
                  </a:lnTo>
                  <a:lnTo>
                    <a:pt x="21217" y="4415"/>
                  </a:lnTo>
                  <a:lnTo>
                    <a:pt x="20407" y="4681"/>
                  </a:lnTo>
                  <a:lnTo>
                    <a:pt x="19559" y="4984"/>
                  </a:lnTo>
                  <a:lnTo>
                    <a:pt x="18686" y="5339"/>
                  </a:lnTo>
                  <a:lnTo>
                    <a:pt x="17801" y="5718"/>
                  </a:lnTo>
                  <a:lnTo>
                    <a:pt x="17434" y="5895"/>
                  </a:lnTo>
                  <a:lnTo>
                    <a:pt x="17054" y="6098"/>
                  </a:lnTo>
                  <a:lnTo>
                    <a:pt x="16687" y="6325"/>
                  </a:lnTo>
                  <a:lnTo>
                    <a:pt x="16308" y="6579"/>
                  </a:lnTo>
                  <a:lnTo>
                    <a:pt x="15928" y="6857"/>
                  </a:lnTo>
                  <a:lnTo>
                    <a:pt x="15562" y="7148"/>
                  </a:lnTo>
                  <a:lnTo>
                    <a:pt x="15169" y="7464"/>
                  </a:lnTo>
                  <a:lnTo>
                    <a:pt x="14790" y="7806"/>
                  </a:lnTo>
                  <a:lnTo>
                    <a:pt x="14410" y="8160"/>
                  </a:lnTo>
                  <a:lnTo>
                    <a:pt x="14031" y="8527"/>
                  </a:lnTo>
                  <a:lnTo>
                    <a:pt x="13639" y="8919"/>
                  </a:lnTo>
                  <a:lnTo>
                    <a:pt x="13259" y="9324"/>
                  </a:lnTo>
                  <a:lnTo>
                    <a:pt x="12880" y="9754"/>
                  </a:lnTo>
                  <a:lnTo>
                    <a:pt x="12487" y="10184"/>
                  </a:lnTo>
                  <a:lnTo>
                    <a:pt x="12108" y="10639"/>
                  </a:lnTo>
                  <a:lnTo>
                    <a:pt x="11728" y="11095"/>
                  </a:lnTo>
                  <a:lnTo>
                    <a:pt x="11349" y="11576"/>
                  </a:lnTo>
                  <a:lnTo>
                    <a:pt x="10969" y="12056"/>
                  </a:lnTo>
                  <a:lnTo>
                    <a:pt x="10210" y="13068"/>
                  </a:lnTo>
                  <a:lnTo>
                    <a:pt x="9464" y="14093"/>
                  </a:lnTo>
                  <a:lnTo>
                    <a:pt x="8743" y="15156"/>
                  </a:lnTo>
                  <a:lnTo>
                    <a:pt x="8022" y="16231"/>
                  </a:lnTo>
                  <a:lnTo>
                    <a:pt x="7313" y="17332"/>
                  </a:lnTo>
                  <a:lnTo>
                    <a:pt x="6630" y="18420"/>
                  </a:lnTo>
                  <a:lnTo>
                    <a:pt x="5972" y="19508"/>
                  </a:lnTo>
                  <a:lnTo>
                    <a:pt x="5327" y="20596"/>
                  </a:lnTo>
                  <a:lnTo>
                    <a:pt x="4720" y="21658"/>
                  </a:lnTo>
                  <a:lnTo>
                    <a:pt x="4125" y="22696"/>
                  </a:lnTo>
                  <a:lnTo>
                    <a:pt x="3569" y="23695"/>
                  </a:lnTo>
                  <a:lnTo>
                    <a:pt x="3050" y="24669"/>
                  </a:lnTo>
                  <a:lnTo>
                    <a:pt x="2556" y="25593"/>
                  </a:lnTo>
                  <a:lnTo>
                    <a:pt x="1684" y="27263"/>
                  </a:lnTo>
                  <a:lnTo>
                    <a:pt x="975" y="28667"/>
                  </a:lnTo>
                  <a:lnTo>
                    <a:pt x="444" y="29742"/>
                  </a:lnTo>
                  <a:lnTo>
                    <a:pt x="1" y="30666"/>
                  </a:lnTo>
                  <a:lnTo>
                    <a:pt x="520" y="30716"/>
                  </a:lnTo>
                  <a:lnTo>
                    <a:pt x="11488" y="31767"/>
                  </a:lnTo>
                  <a:lnTo>
                    <a:pt x="12209" y="31842"/>
                  </a:lnTo>
                  <a:lnTo>
                    <a:pt x="19332" y="23860"/>
                  </a:lnTo>
                  <a:lnTo>
                    <a:pt x="18446" y="46518"/>
                  </a:lnTo>
                  <a:lnTo>
                    <a:pt x="51908" y="46518"/>
                  </a:lnTo>
                  <a:lnTo>
                    <a:pt x="51908" y="25530"/>
                  </a:lnTo>
                  <a:lnTo>
                    <a:pt x="57537" y="31842"/>
                  </a:lnTo>
                  <a:lnTo>
                    <a:pt x="58195" y="31779"/>
                  </a:lnTo>
                  <a:lnTo>
                    <a:pt x="69163" y="30729"/>
                  </a:lnTo>
                  <a:lnTo>
                    <a:pt x="69758" y="30666"/>
                  </a:lnTo>
                  <a:lnTo>
                    <a:pt x="69315" y="29742"/>
                  </a:lnTo>
                  <a:lnTo>
                    <a:pt x="68784" y="28667"/>
                  </a:lnTo>
                  <a:lnTo>
                    <a:pt x="68075" y="27263"/>
                  </a:lnTo>
                  <a:lnTo>
                    <a:pt x="67203" y="25593"/>
                  </a:lnTo>
                  <a:lnTo>
                    <a:pt x="66709" y="24669"/>
                  </a:lnTo>
                  <a:lnTo>
                    <a:pt x="66178" y="23695"/>
                  </a:lnTo>
                  <a:lnTo>
                    <a:pt x="65621" y="22696"/>
                  </a:lnTo>
                  <a:lnTo>
                    <a:pt x="65027" y="21658"/>
                  </a:lnTo>
                  <a:lnTo>
                    <a:pt x="64419" y="20596"/>
                  </a:lnTo>
                  <a:lnTo>
                    <a:pt x="63774" y="19508"/>
                  </a:lnTo>
                  <a:lnTo>
                    <a:pt x="63116" y="18420"/>
                  </a:lnTo>
                  <a:lnTo>
                    <a:pt x="62433" y="17332"/>
                  </a:lnTo>
                  <a:lnTo>
                    <a:pt x="61725" y="16231"/>
                  </a:lnTo>
                  <a:lnTo>
                    <a:pt x="61016" y="15156"/>
                  </a:lnTo>
                  <a:lnTo>
                    <a:pt x="60282" y="14093"/>
                  </a:lnTo>
                  <a:lnTo>
                    <a:pt x="59536" y="13068"/>
                  </a:lnTo>
                  <a:lnTo>
                    <a:pt x="58790" y="12056"/>
                  </a:lnTo>
                  <a:lnTo>
                    <a:pt x="58410" y="11576"/>
                  </a:lnTo>
                  <a:lnTo>
                    <a:pt x="58018" y="11095"/>
                  </a:lnTo>
                  <a:lnTo>
                    <a:pt x="57638" y="10639"/>
                  </a:lnTo>
                  <a:lnTo>
                    <a:pt x="57259" y="10184"/>
                  </a:lnTo>
                  <a:lnTo>
                    <a:pt x="56879" y="9754"/>
                  </a:lnTo>
                  <a:lnTo>
                    <a:pt x="56487" y="9324"/>
                  </a:lnTo>
                  <a:lnTo>
                    <a:pt x="56108" y="8919"/>
                  </a:lnTo>
                  <a:lnTo>
                    <a:pt x="55728" y="8527"/>
                  </a:lnTo>
                  <a:lnTo>
                    <a:pt x="55336" y="8160"/>
                  </a:lnTo>
                  <a:lnTo>
                    <a:pt x="54956" y="7806"/>
                  </a:lnTo>
                  <a:lnTo>
                    <a:pt x="54577" y="7464"/>
                  </a:lnTo>
                  <a:lnTo>
                    <a:pt x="54197" y="7148"/>
                  </a:lnTo>
                  <a:lnTo>
                    <a:pt x="53818" y="6857"/>
                  </a:lnTo>
                  <a:lnTo>
                    <a:pt x="53438" y="6579"/>
                  </a:lnTo>
                  <a:lnTo>
                    <a:pt x="53059" y="6325"/>
                  </a:lnTo>
                  <a:lnTo>
                    <a:pt x="52692" y="6098"/>
                  </a:lnTo>
                  <a:lnTo>
                    <a:pt x="52325" y="5895"/>
                  </a:lnTo>
                  <a:lnTo>
                    <a:pt x="51958" y="5718"/>
                  </a:lnTo>
                  <a:lnTo>
                    <a:pt x="51047" y="5339"/>
                  </a:lnTo>
                  <a:lnTo>
                    <a:pt x="50174" y="4984"/>
                  </a:lnTo>
                  <a:lnTo>
                    <a:pt x="49327" y="4681"/>
                  </a:lnTo>
                  <a:lnTo>
                    <a:pt x="48505" y="4415"/>
                  </a:lnTo>
                  <a:lnTo>
                    <a:pt x="47720" y="4175"/>
                  </a:lnTo>
                  <a:lnTo>
                    <a:pt x="46961" y="3972"/>
                  </a:lnTo>
                  <a:lnTo>
                    <a:pt x="46227" y="3808"/>
                  </a:lnTo>
                  <a:lnTo>
                    <a:pt x="45519" y="3669"/>
                  </a:lnTo>
                  <a:lnTo>
                    <a:pt x="44848" y="3555"/>
                  </a:lnTo>
                  <a:lnTo>
                    <a:pt x="44216" y="3466"/>
                  </a:lnTo>
                  <a:lnTo>
                    <a:pt x="43609" y="3403"/>
                  </a:lnTo>
                  <a:lnTo>
                    <a:pt x="43039" y="3353"/>
                  </a:lnTo>
                  <a:lnTo>
                    <a:pt x="42508" y="3327"/>
                  </a:lnTo>
                  <a:lnTo>
                    <a:pt x="42002" y="3315"/>
                  </a:lnTo>
                  <a:lnTo>
                    <a:pt x="41547" y="3315"/>
                  </a:lnTo>
                  <a:lnTo>
                    <a:pt x="41116" y="3327"/>
                  </a:lnTo>
                  <a:lnTo>
                    <a:pt x="41116"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03;p32">
              <a:extLst>
                <a:ext uri="{FF2B5EF4-FFF2-40B4-BE49-F238E27FC236}">
                  <a16:creationId xmlns:a16="http://schemas.microsoft.com/office/drawing/2014/main" id="{8E6B895A-B455-9011-9C36-AAE63B95C5AE}"/>
                </a:ext>
              </a:extLst>
            </p:cNvPr>
            <p:cNvSpPr/>
            <p:nvPr/>
          </p:nvSpPr>
          <p:spPr>
            <a:xfrm>
              <a:off x="3738975" y="1507325"/>
              <a:ext cx="13000" cy="568350"/>
            </a:xfrm>
            <a:custGeom>
              <a:avLst/>
              <a:gdLst/>
              <a:ahLst/>
              <a:cxnLst/>
              <a:rect l="l" t="t" r="r" b="b"/>
              <a:pathLst>
                <a:path w="520" h="22734" extrusionOk="0">
                  <a:moveTo>
                    <a:pt x="266" y="0"/>
                  </a:moveTo>
                  <a:lnTo>
                    <a:pt x="190" y="1417"/>
                  </a:lnTo>
                  <a:lnTo>
                    <a:pt x="140" y="2847"/>
                  </a:lnTo>
                  <a:lnTo>
                    <a:pt x="102" y="4264"/>
                  </a:lnTo>
                  <a:lnTo>
                    <a:pt x="64" y="5680"/>
                  </a:lnTo>
                  <a:lnTo>
                    <a:pt x="38" y="7110"/>
                  </a:lnTo>
                  <a:lnTo>
                    <a:pt x="26" y="8527"/>
                  </a:lnTo>
                  <a:lnTo>
                    <a:pt x="0" y="11373"/>
                  </a:lnTo>
                  <a:lnTo>
                    <a:pt x="13" y="14207"/>
                  </a:lnTo>
                  <a:lnTo>
                    <a:pt x="38" y="15637"/>
                  </a:lnTo>
                  <a:lnTo>
                    <a:pt x="64" y="17054"/>
                  </a:lnTo>
                  <a:lnTo>
                    <a:pt x="140" y="19900"/>
                  </a:lnTo>
                  <a:lnTo>
                    <a:pt x="190" y="21317"/>
                  </a:lnTo>
                  <a:lnTo>
                    <a:pt x="228" y="22025"/>
                  </a:lnTo>
                  <a:lnTo>
                    <a:pt x="266" y="22734"/>
                  </a:lnTo>
                  <a:lnTo>
                    <a:pt x="304" y="22025"/>
                  </a:lnTo>
                  <a:lnTo>
                    <a:pt x="329" y="21317"/>
                  </a:lnTo>
                  <a:lnTo>
                    <a:pt x="393" y="19900"/>
                  </a:lnTo>
                  <a:lnTo>
                    <a:pt x="468" y="17054"/>
                  </a:lnTo>
                  <a:lnTo>
                    <a:pt x="494" y="15637"/>
                  </a:lnTo>
                  <a:lnTo>
                    <a:pt x="506" y="14207"/>
                  </a:lnTo>
                  <a:lnTo>
                    <a:pt x="519" y="11373"/>
                  </a:lnTo>
                  <a:lnTo>
                    <a:pt x="506" y="8527"/>
                  </a:lnTo>
                  <a:lnTo>
                    <a:pt x="494" y="7110"/>
                  </a:lnTo>
                  <a:lnTo>
                    <a:pt x="468" y="5680"/>
                  </a:lnTo>
                  <a:lnTo>
                    <a:pt x="431" y="4264"/>
                  </a:lnTo>
                  <a:lnTo>
                    <a:pt x="393" y="2847"/>
                  </a:lnTo>
                  <a:lnTo>
                    <a:pt x="329" y="1417"/>
                  </a:lnTo>
                  <a:lnTo>
                    <a:pt x="26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04;p32">
              <a:extLst>
                <a:ext uri="{FF2B5EF4-FFF2-40B4-BE49-F238E27FC236}">
                  <a16:creationId xmlns:a16="http://schemas.microsoft.com/office/drawing/2014/main" id="{BD386908-047B-A105-4A98-D106BDDB49A9}"/>
                </a:ext>
              </a:extLst>
            </p:cNvPr>
            <p:cNvSpPr/>
            <p:nvPr/>
          </p:nvSpPr>
          <p:spPr>
            <a:xfrm>
              <a:off x="3738975" y="1279925"/>
              <a:ext cx="13000" cy="64850"/>
            </a:xfrm>
            <a:custGeom>
              <a:avLst/>
              <a:gdLst/>
              <a:ahLst/>
              <a:cxnLst/>
              <a:rect l="l" t="t" r="r" b="b"/>
              <a:pathLst>
                <a:path w="520" h="2594" extrusionOk="0">
                  <a:moveTo>
                    <a:pt x="266" y="0"/>
                  </a:moveTo>
                  <a:lnTo>
                    <a:pt x="190" y="165"/>
                  </a:lnTo>
                  <a:lnTo>
                    <a:pt x="140" y="329"/>
                  </a:lnTo>
                  <a:lnTo>
                    <a:pt x="89" y="481"/>
                  </a:lnTo>
                  <a:lnTo>
                    <a:pt x="64" y="645"/>
                  </a:lnTo>
                  <a:lnTo>
                    <a:pt x="38" y="810"/>
                  </a:lnTo>
                  <a:lnTo>
                    <a:pt x="26" y="974"/>
                  </a:lnTo>
                  <a:lnTo>
                    <a:pt x="0" y="1303"/>
                  </a:lnTo>
                  <a:lnTo>
                    <a:pt x="13" y="1619"/>
                  </a:lnTo>
                  <a:lnTo>
                    <a:pt x="38" y="1784"/>
                  </a:lnTo>
                  <a:lnTo>
                    <a:pt x="64" y="1948"/>
                  </a:lnTo>
                  <a:lnTo>
                    <a:pt x="89" y="2113"/>
                  </a:lnTo>
                  <a:lnTo>
                    <a:pt x="140" y="2277"/>
                  </a:lnTo>
                  <a:lnTo>
                    <a:pt x="190" y="2442"/>
                  </a:lnTo>
                  <a:lnTo>
                    <a:pt x="266" y="2594"/>
                  </a:lnTo>
                  <a:lnTo>
                    <a:pt x="329" y="2442"/>
                  </a:lnTo>
                  <a:lnTo>
                    <a:pt x="393" y="2277"/>
                  </a:lnTo>
                  <a:lnTo>
                    <a:pt x="431" y="2113"/>
                  </a:lnTo>
                  <a:lnTo>
                    <a:pt x="468" y="1948"/>
                  </a:lnTo>
                  <a:lnTo>
                    <a:pt x="494" y="1784"/>
                  </a:lnTo>
                  <a:lnTo>
                    <a:pt x="506" y="1619"/>
                  </a:lnTo>
                  <a:lnTo>
                    <a:pt x="519" y="1303"/>
                  </a:lnTo>
                  <a:lnTo>
                    <a:pt x="506" y="974"/>
                  </a:lnTo>
                  <a:lnTo>
                    <a:pt x="494" y="810"/>
                  </a:lnTo>
                  <a:lnTo>
                    <a:pt x="468" y="645"/>
                  </a:lnTo>
                  <a:lnTo>
                    <a:pt x="431" y="481"/>
                  </a:lnTo>
                  <a:lnTo>
                    <a:pt x="393" y="329"/>
                  </a:lnTo>
                  <a:lnTo>
                    <a:pt x="329" y="165"/>
                  </a:lnTo>
                  <a:lnTo>
                    <a:pt x="26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05;p32">
              <a:extLst>
                <a:ext uri="{FF2B5EF4-FFF2-40B4-BE49-F238E27FC236}">
                  <a16:creationId xmlns:a16="http://schemas.microsoft.com/office/drawing/2014/main" id="{57819742-0E32-7E4E-F6C5-DA826CB1C2DF}"/>
                </a:ext>
              </a:extLst>
            </p:cNvPr>
            <p:cNvSpPr/>
            <p:nvPr/>
          </p:nvSpPr>
          <p:spPr>
            <a:xfrm>
              <a:off x="3771550" y="1538000"/>
              <a:ext cx="47150" cy="47450"/>
            </a:xfrm>
            <a:custGeom>
              <a:avLst/>
              <a:gdLst/>
              <a:ahLst/>
              <a:cxnLst/>
              <a:rect l="l" t="t" r="r" b="b"/>
              <a:pathLst>
                <a:path w="1886" h="1898" extrusionOk="0">
                  <a:moveTo>
                    <a:pt x="1877" y="845"/>
                  </a:moveTo>
                  <a:lnTo>
                    <a:pt x="1885" y="949"/>
                  </a:lnTo>
                  <a:lnTo>
                    <a:pt x="1885" y="873"/>
                  </a:lnTo>
                  <a:lnTo>
                    <a:pt x="1877" y="845"/>
                  </a:lnTo>
                  <a:close/>
                  <a:moveTo>
                    <a:pt x="1885" y="949"/>
                  </a:moveTo>
                  <a:lnTo>
                    <a:pt x="1877" y="1050"/>
                  </a:lnTo>
                  <a:lnTo>
                    <a:pt x="1885" y="1025"/>
                  </a:lnTo>
                  <a:lnTo>
                    <a:pt x="1885" y="949"/>
                  </a:lnTo>
                  <a:close/>
                  <a:moveTo>
                    <a:pt x="1877" y="1050"/>
                  </a:moveTo>
                  <a:lnTo>
                    <a:pt x="1877" y="1050"/>
                  </a:lnTo>
                  <a:lnTo>
                    <a:pt x="1877" y="1050"/>
                  </a:lnTo>
                  <a:close/>
                  <a:moveTo>
                    <a:pt x="886" y="0"/>
                  </a:moveTo>
                  <a:lnTo>
                    <a:pt x="785" y="13"/>
                  </a:lnTo>
                  <a:lnTo>
                    <a:pt x="696" y="26"/>
                  </a:lnTo>
                  <a:lnTo>
                    <a:pt x="595" y="64"/>
                  </a:lnTo>
                  <a:lnTo>
                    <a:pt x="506" y="102"/>
                  </a:lnTo>
                  <a:lnTo>
                    <a:pt x="418" y="152"/>
                  </a:lnTo>
                  <a:lnTo>
                    <a:pt x="342" y="215"/>
                  </a:lnTo>
                  <a:lnTo>
                    <a:pt x="266" y="291"/>
                  </a:lnTo>
                  <a:lnTo>
                    <a:pt x="203" y="367"/>
                  </a:lnTo>
                  <a:lnTo>
                    <a:pt x="140" y="456"/>
                  </a:lnTo>
                  <a:lnTo>
                    <a:pt x="89" y="544"/>
                  </a:lnTo>
                  <a:lnTo>
                    <a:pt x="51" y="633"/>
                  </a:lnTo>
                  <a:lnTo>
                    <a:pt x="26" y="734"/>
                  </a:lnTo>
                  <a:lnTo>
                    <a:pt x="13" y="848"/>
                  </a:lnTo>
                  <a:lnTo>
                    <a:pt x="0" y="949"/>
                  </a:lnTo>
                  <a:lnTo>
                    <a:pt x="13" y="1050"/>
                  </a:lnTo>
                  <a:lnTo>
                    <a:pt x="26" y="1152"/>
                  </a:lnTo>
                  <a:lnTo>
                    <a:pt x="51" y="1253"/>
                  </a:lnTo>
                  <a:lnTo>
                    <a:pt x="89" y="1354"/>
                  </a:lnTo>
                  <a:lnTo>
                    <a:pt x="140" y="1443"/>
                  </a:lnTo>
                  <a:lnTo>
                    <a:pt x="203" y="1531"/>
                  </a:lnTo>
                  <a:lnTo>
                    <a:pt x="266" y="1607"/>
                  </a:lnTo>
                  <a:lnTo>
                    <a:pt x="342" y="1683"/>
                  </a:lnTo>
                  <a:lnTo>
                    <a:pt x="418" y="1746"/>
                  </a:lnTo>
                  <a:lnTo>
                    <a:pt x="506" y="1797"/>
                  </a:lnTo>
                  <a:lnTo>
                    <a:pt x="595" y="1835"/>
                  </a:lnTo>
                  <a:lnTo>
                    <a:pt x="696" y="1860"/>
                  </a:lnTo>
                  <a:lnTo>
                    <a:pt x="785" y="1885"/>
                  </a:lnTo>
                  <a:lnTo>
                    <a:pt x="886" y="1898"/>
                  </a:lnTo>
                  <a:lnTo>
                    <a:pt x="975" y="1898"/>
                  </a:lnTo>
                  <a:lnTo>
                    <a:pt x="1076" y="1885"/>
                  </a:lnTo>
                  <a:lnTo>
                    <a:pt x="1164" y="1873"/>
                  </a:lnTo>
                  <a:lnTo>
                    <a:pt x="1253" y="1847"/>
                  </a:lnTo>
                  <a:lnTo>
                    <a:pt x="1341" y="1809"/>
                  </a:lnTo>
                  <a:lnTo>
                    <a:pt x="1417" y="1771"/>
                  </a:lnTo>
                  <a:lnTo>
                    <a:pt x="1481" y="1721"/>
                  </a:lnTo>
                  <a:lnTo>
                    <a:pt x="1556" y="1670"/>
                  </a:lnTo>
                  <a:lnTo>
                    <a:pt x="1670" y="1544"/>
                  </a:lnTo>
                  <a:lnTo>
                    <a:pt x="1759" y="1417"/>
                  </a:lnTo>
                  <a:lnTo>
                    <a:pt x="1835" y="1265"/>
                  </a:lnTo>
                  <a:lnTo>
                    <a:pt x="1873" y="1101"/>
                  </a:lnTo>
                  <a:lnTo>
                    <a:pt x="1877" y="1050"/>
                  </a:lnTo>
                  <a:lnTo>
                    <a:pt x="1860" y="1101"/>
                  </a:lnTo>
                  <a:lnTo>
                    <a:pt x="1847" y="1177"/>
                  </a:lnTo>
                  <a:lnTo>
                    <a:pt x="1810" y="1253"/>
                  </a:lnTo>
                  <a:lnTo>
                    <a:pt x="1772" y="1329"/>
                  </a:lnTo>
                  <a:lnTo>
                    <a:pt x="1734" y="1392"/>
                  </a:lnTo>
                  <a:lnTo>
                    <a:pt x="1683" y="1443"/>
                  </a:lnTo>
                  <a:lnTo>
                    <a:pt x="1620" y="1493"/>
                  </a:lnTo>
                  <a:lnTo>
                    <a:pt x="1556" y="1544"/>
                  </a:lnTo>
                  <a:lnTo>
                    <a:pt x="1493" y="1582"/>
                  </a:lnTo>
                  <a:lnTo>
                    <a:pt x="1430" y="1607"/>
                  </a:lnTo>
                  <a:lnTo>
                    <a:pt x="1354" y="1632"/>
                  </a:lnTo>
                  <a:lnTo>
                    <a:pt x="1278" y="1645"/>
                  </a:lnTo>
                  <a:lnTo>
                    <a:pt x="1139" y="1645"/>
                  </a:lnTo>
                  <a:lnTo>
                    <a:pt x="1076" y="1632"/>
                  </a:lnTo>
                  <a:lnTo>
                    <a:pt x="949" y="1594"/>
                  </a:lnTo>
                  <a:lnTo>
                    <a:pt x="835" y="1531"/>
                  </a:lnTo>
                  <a:lnTo>
                    <a:pt x="734" y="1455"/>
                  </a:lnTo>
                  <a:lnTo>
                    <a:pt x="658" y="1367"/>
                  </a:lnTo>
                  <a:lnTo>
                    <a:pt x="595" y="1265"/>
                  </a:lnTo>
                  <a:lnTo>
                    <a:pt x="557" y="1164"/>
                  </a:lnTo>
                  <a:lnTo>
                    <a:pt x="532" y="1050"/>
                  </a:lnTo>
                  <a:lnTo>
                    <a:pt x="519" y="949"/>
                  </a:lnTo>
                  <a:lnTo>
                    <a:pt x="532" y="835"/>
                  </a:lnTo>
                  <a:lnTo>
                    <a:pt x="557" y="734"/>
                  </a:lnTo>
                  <a:lnTo>
                    <a:pt x="595" y="633"/>
                  </a:lnTo>
                  <a:lnTo>
                    <a:pt x="658" y="532"/>
                  </a:lnTo>
                  <a:lnTo>
                    <a:pt x="734" y="443"/>
                  </a:lnTo>
                  <a:lnTo>
                    <a:pt x="835" y="367"/>
                  </a:lnTo>
                  <a:lnTo>
                    <a:pt x="949" y="304"/>
                  </a:lnTo>
                  <a:lnTo>
                    <a:pt x="1076" y="266"/>
                  </a:lnTo>
                  <a:lnTo>
                    <a:pt x="1139" y="253"/>
                  </a:lnTo>
                  <a:lnTo>
                    <a:pt x="1278" y="253"/>
                  </a:lnTo>
                  <a:lnTo>
                    <a:pt x="1354" y="266"/>
                  </a:lnTo>
                  <a:lnTo>
                    <a:pt x="1417" y="291"/>
                  </a:lnTo>
                  <a:lnTo>
                    <a:pt x="1493" y="317"/>
                  </a:lnTo>
                  <a:lnTo>
                    <a:pt x="1556" y="355"/>
                  </a:lnTo>
                  <a:lnTo>
                    <a:pt x="1620" y="405"/>
                  </a:lnTo>
                  <a:lnTo>
                    <a:pt x="1683" y="456"/>
                  </a:lnTo>
                  <a:lnTo>
                    <a:pt x="1734" y="506"/>
                  </a:lnTo>
                  <a:lnTo>
                    <a:pt x="1772" y="570"/>
                  </a:lnTo>
                  <a:lnTo>
                    <a:pt x="1810" y="646"/>
                  </a:lnTo>
                  <a:lnTo>
                    <a:pt x="1847" y="709"/>
                  </a:lnTo>
                  <a:lnTo>
                    <a:pt x="1860" y="785"/>
                  </a:lnTo>
                  <a:lnTo>
                    <a:pt x="1877" y="845"/>
                  </a:lnTo>
                  <a:lnTo>
                    <a:pt x="1873" y="785"/>
                  </a:lnTo>
                  <a:lnTo>
                    <a:pt x="1835" y="633"/>
                  </a:lnTo>
                  <a:lnTo>
                    <a:pt x="1759" y="481"/>
                  </a:lnTo>
                  <a:lnTo>
                    <a:pt x="1670" y="342"/>
                  </a:lnTo>
                  <a:lnTo>
                    <a:pt x="1556" y="228"/>
                  </a:lnTo>
                  <a:lnTo>
                    <a:pt x="1493" y="177"/>
                  </a:lnTo>
                  <a:lnTo>
                    <a:pt x="1417" y="127"/>
                  </a:lnTo>
                  <a:lnTo>
                    <a:pt x="1341" y="89"/>
                  </a:lnTo>
                  <a:lnTo>
                    <a:pt x="1253" y="51"/>
                  </a:lnTo>
                  <a:lnTo>
                    <a:pt x="1164" y="26"/>
                  </a:lnTo>
                  <a:lnTo>
                    <a:pt x="107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06;p32">
              <a:extLst>
                <a:ext uri="{FF2B5EF4-FFF2-40B4-BE49-F238E27FC236}">
                  <a16:creationId xmlns:a16="http://schemas.microsoft.com/office/drawing/2014/main" id="{F84C0E47-1070-923F-2645-D6B937BB5A23}"/>
                </a:ext>
              </a:extLst>
            </p:cNvPr>
            <p:cNvSpPr/>
            <p:nvPr/>
          </p:nvSpPr>
          <p:spPr>
            <a:xfrm>
              <a:off x="3771550" y="1741050"/>
              <a:ext cx="47150" cy="47450"/>
            </a:xfrm>
            <a:custGeom>
              <a:avLst/>
              <a:gdLst/>
              <a:ahLst/>
              <a:cxnLst/>
              <a:rect l="l" t="t" r="r" b="b"/>
              <a:pathLst>
                <a:path w="1886" h="1898" extrusionOk="0">
                  <a:moveTo>
                    <a:pt x="1877" y="845"/>
                  </a:moveTo>
                  <a:lnTo>
                    <a:pt x="1885" y="949"/>
                  </a:lnTo>
                  <a:lnTo>
                    <a:pt x="1885" y="873"/>
                  </a:lnTo>
                  <a:lnTo>
                    <a:pt x="1877" y="845"/>
                  </a:lnTo>
                  <a:close/>
                  <a:moveTo>
                    <a:pt x="1885" y="949"/>
                  </a:moveTo>
                  <a:lnTo>
                    <a:pt x="1877" y="1050"/>
                  </a:lnTo>
                  <a:lnTo>
                    <a:pt x="1885" y="1025"/>
                  </a:lnTo>
                  <a:lnTo>
                    <a:pt x="1885" y="949"/>
                  </a:lnTo>
                  <a:close/>
                  <a:moveTo>
                    <a:pt x="1877" y="1050"/>
                  </a:moveTo>
                  <a:lnTo>
                    <a:pt x="1877" y="1050"/>
                  </a:lnTo>
                  <a:lnTo>
                    <a:pt x="1877" y="1050"/>
                  </a:lnTo>
                  <a:close/>
                  <a:moveTo>
                    <a:pt x="886" y="0"/>
                  </a:moveTo>
                  <a:lnTo>
                    <a:pt x="785" y="13"/>
                  </a:lnTo>
                  <a:lnTo>
                    <a:pt x="696" y="26"/>
                  </a:lnTo>
                  <a:lnTo>
                    <a:pt x="595" y="63"/>
                  </a:lnTo>
                  <a:lnTo>
                    <a:pt x="506" y="101"/>
                  </a:lnTo>
                  <a:lnTo>
                    <a:pt x="418" y="152"/>
                  </a:lnTo>
                  <a:lnTo>
                    <a:pt x="342" y="215"/>
                  </a:lnTo>
                  <a:lnTo>
                    <a:pt x="266" y="279"/>
                  </a:lnTo>
                  <a:lnTo>
                    <a:pt x="203" y="367"/>
                  </a:lnTo>
                  <a:lnTo>
                    <a:pt x="140" y="443"/>
                  </a:lnTo>
                  <a:lnTo>
                    <a:pt x="89" y="544"/>
                  </a:lnTo>
                  <a:lnTo>
                    <a:pt x="51" y="633"/>
                  </a:lnTo>
                  <a:lnTo>
                    <a:pt x="26" y="734"/>
                  </a:lnTo>
                  <a:lnTo>
                    <a:pt x="13" y="848"/>
                  </a:lnTo>
                  <a:lnTo>
                    <a:pt x="0" y="949"/>
                  </a:lnTo>
                  <a:lnTo>
                    <a:pt x="13" y="1050"/>
                  </a:lnTo>
                  <a:lnTo>
                    <a:pt x="26" y="1151"/>
                  </a:lnTo>
                  <a:lnTo>
                    <a:pt x="51" y="1253"/>
                  </a:lnTo>
                  <a:lnTo>
                    <a:pt x="89" y="1354"/>
                  </a:lnTo>
                  <a:lnTo>
                    <a:pt x="140" y="1442"/>
                  </a:lnTo>
                  <a:lnTo>
                    <a:pt x="203" y="1531"/>
                  </a:lnTo>
                  <a:lnTo>
                    <a:pt x="266" y="1607"/>
                  </a:lnTo>
                  <a:lnTo>
                    <a:pt x="342" y="1683"/>
                  </a:lnTo>
                  <a:lnTo>
                    <a:pt x="418" y="1746"/>
                  </a:lnTo>
                  <a:lnTo>
                    <a:pt x="506" y="1797"/>
                  </a:lnTo>
                  <a:lnTo>
                    <a:pt x="595" y="1835"/>
                  </a:lnTo>
                  <a:lnTo>
                    <a:pt x="696" y="1860"/>
                  </a:lnTo>
                  <a:lnTo>
                    <a:pt x="785" y="1885"/>
                  </a:lnTo>
                  <a:lnTo>
                    <a:pt x="886" y="1898"/>
                  </a:lnTo>
                  <a:lnTo>
                    <a:pt x="975" y="1898"/>
                  </a:lnTo>
                  <a:lnTo>
                    <a:pt x="1076" y="1885"/>
                  </a:lnTo>
                  <a:lnTo>
                    <a:pt x="1164" y="1873"/>
                  </a:lnTo>
                  <a:lnTo>
                    <a:pt x="1253" y="1847"/>
                  </a:lnTo>
                  <a:lnTo>
                    <a:pt x="1341" y="1809"/>
                  </a:lnTo>
                  <a:lnTo>
                    <a:pt x="1417" y="1771"/>
                  </a:lnTo>
                  <a:lnTo>
                    <a:pt x="1481" y="1721"/>
                  </a:lnTo>
                  <a:lnTo>
                    <a:pt x="1556" y="1670"/>
                  </a:lnTo>
                  <a:lnTo>
                    <a:pt x="1670" y="1544"/>
                  </a:lnTo>
                  <a:lnTo>
                    <a:pt x="1759" y="1404"/>
                  </a:lnTo>
                  <a:lnTo>
                    <a:pt x="1835" y="1265"/>
                  </a:lnTo>
                  <a:lnTo>
                    <a:pt x="1873" y="1101"/>
                  </a:lnTo>
                  <a:lnTo>
                    <a:pt x="1877" y="1050"/>
                  </a:lnTo>
                  <a:lnTo>
                    <a:pt x="1860" y="1101"/>
                  </a:lnTo>
                  <a:lnTo>
                    <a:pt x="1847" y="1177"/>
                  </a:lnTo>
                  <a:lnTo>
                    <a:pt x="1810" y="1253"/>
                  </a:lnTo>
                  <a:lnTo>
                    <a:pt x="1772" y="1329"/>
                  </a:lnTo>
                  <a:lnTo>
                    <a:pt x="1734" y="1392"/>
                  </a:lnTo>
                  <a:lnTo>
                    <a:pt x="1683" y="1442"/>
                  </a:lnTo>
                  <a:lnTo>
                    <a:pt x="1620" y="1493"/>
                  </a:lnTo>
                  <a:lnTo>
                    <a:pt x="1556" y="1544"/>
                  </a:lnTo>
                  <a:lnTo>
                    <a:pt x="1493" y="1582"/>
                  </a:lnTo>
                  <a:lnTo>
                    <a:pt x="1430" y="1607"/>
                  </a:lnTo>
                  <a:lnTo>
                    <a:pt x="1354" y="1620"/>
                  </a:lnTo>
                  <a:lnTo>
                    <a:pt x="1278" y="1632"/>
                  </a:lnTo>
                  <a:lnTo>
                    <a:pt x="1215" y="1645"/>
                  </a:lnTo>
                  <a:lnTo>
                    <a:pt x="1139" y="1645"/>
                  </a:lnTo>
                  <a:lnTo>
                    <a:pt x="1076" y="1632"/>
                  </a:lnTo>
                  <a:lnTo>
                    <a:pt x="949" y="1594"/>
                  </a:lnTo>
                  <a:lnTo>
                    <a:pt x="835" y="1531"/>
                  </a:lnTo>
                  <a:lnTo>
                    <a:pt x="734" y="1455"/>
                  </a:lnTo>
                  <a:lnTo>
                    <a:pt x="658" y="1367"/>
                  </a:lnTo>
                  <a:lnTo>
                    <a:pt x="595" y="1265"/>
                  </a:lnTo>
                  <a:lnTo>
                    <a:pt x="557" y="1164"/>
                  </a:lnTo>
                  <a:lnTo>
                    <a:pt x="532" y="1050"/>
                  </a:lnTo>
                  <a:lnTo>
                    <a:pt x="519" y="949"/>
                  </a:lnTo>
                  <a:lnTo>
                    <a:pt x="532" y="835"/>
                  </a:lnTo>
                  <a:lnTo>
                    <a:pt x="557" y="734"/>
                  </a:lnTo>
                  <a:lnTo>
                    <a:pt x="595" y="633"/>
                  </a:lnTo>
                  <a:lnTo>
                    <a:pt x="658" y="532"/>
                  </a:lnTo>
                  <a:lnTo>
                    <a:pt x="734" y="443"/>
                  </a:lnTo>
                  <a:lnTo>
                    <a:pt x="835" y="367"/>
                  </a:lnTo>
                  <a:lnTo>
                    <a:pt x="949" y="304"/>
                  </a:lnTo>
                  <a:lnTo>
                    <a:pt x="1076" y="266"/>
                  </a:lnTo>
                  <a:lnTo>
                    <a:pt x="1139" y="253"/>
                  </a:lnTo>
                  <a:lnTo>
                    <a:pt x="1278" y="253"/>
                  </a:lnTo>
                  <a:lnTo>
                    <a:pt x="1354" y="266"/>
                  </a:lnTo>
                  <a:lnTo>
                    <a:pt x="1417" y="291"/>
                  </a:lnTo>
                  <a:lnTo>
                    <a:pt x="1493" y="316"/>
                  </a:lnTo>
                  <a:lnTo>
                    <a:pt x="1556" y="354"/>
                  </a:lnTo>
                  <a:lnTo>
                    <a:pt x="1620" y="405"/>
                  </a:lnTo>
                  <a:lnTo>
                    <a:pt x="1683" y="456"/>
                  </a:lnTo>
                  <a:lnTo>
                    <a:pt x="1734" y="506"/>
                  </a:lnTo>
                  <a:lnTo>
                    <a:pt x="1772" y="570"/>
                  </a:lnTo>
                  <a:lnTo>
                    <a:pt x="1810" y="645"/>
                  </a:lnTo>
                  <a:lnTo>
                    <a:pt x="1847" y="709"/>
                  </a:lnTo>
                  <a:lnTo>
                    <a:pt x="1860" y="785"/>
                  </a:lnTo>
                  <a:lnTo>
                    <a:pt x="1877" y="845"/>
                  </a:lnTo>
                  <a:lnTo>
                    <a:pt x="1873" y="785"/>
                  </a:lnTo>
                  <a:lnTo>
                    <a:pt x="1835" y="633"/>
                  </a:lnTo>
                  <a:lnTo>
                    <a:pt x="1759" y="481"/>
                  </a:lnTo>
                  <a:lnTo>
                    <a:pt x="1670" y="342"/>
                  </a:lnTo>
                  <a:lnTo>
                    <a:pt x="1556" y="228"/>
                  </a:lnTo>
                  <a:lnTo>
                    <a:pt x="1493" y="177"/>
                  </a:lnTo>
                  <a:lnTo>
                    <a:pt x="1417" y="127"/>
                  </a:lnTo>
                  <a:lnTo>
                    <a:pt x="1341" y="89"/>
                  </a:lnTo>
                  <a:lnTo>
                    <a:pt x="1253" y="51"/>
                  </a:lnTo>
                  <a:lnTo>
                    <a:pt x="1164" y="26"/>
                  </a:lnTo>
                  <a:lnTo>
                    <a:pt x="107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7;p32">
              <a:extLst>
                <a:ext uri="{FF2B5EF4-FFF2-40B4-BE49-F238E27FC236}">
                  <a16:creationId xmlns:a16="http://schemas.microsoft.com/office/drawing/2014/main" id="{5AB8A00F-0F4D-1E45-5312-42694660F507}"/>
                </a:ext>
              </a:extLst>
            </p:cNvPr>
            <p:cNvSpPr/>
            <p:nvPr/>
          </p:nvSpPr>
          <p:spPr>
            <a:xfrm>
              <a:off x="3771550" y="1944100"/>
              <a:ext cx="47150" cy="47450"/>
            </a:xfrm>
            <a:custGeom>
              <a:avLst/>
              <a:gdLst/>
              <a:ahLst/>
              <a:cxnLst/>
              <a:rect l="l" t="t" r="r" b="b"/>
              <a:pathLst>
                <a:path w="1886" h="1898" extrusionOk="0">
                  <a:moveTo>
                    <a:pt x="1877" y="834"/>
                  </a:moveTo>
                  <a:lnTo>
                    <a:pt x="1885" y="949"/>
                  </a:lnTo>
                  <a:lnTo>
                    <a:pt x="1885" y="860"/>
                  </a:lnTo>
                  <a:lnTo>
                    <a:pt x="1877" y="834"/>
                  </a:lnTo>
                  <a:close/>
                  <a:moveTo>
                    <a:pt x="1885" y="949"/>
                  </a:moveTo>
                  <a:lnTo>
                    <a:pt x="1877" y="1050"/>
                  </a:lnTo>
                  <a:lnTo>
                    <a:pt x="1885" y="1025"/>
                  </a:lnTo>
                  <a:lnTo>
                    <a:pt x="1885" y="949"/>
                  </a:lnTo>
                  <a:close/>
                  <a:moveTo>
                    <a:pt x="1877" y="1050"/>
                  </a:moveTo>
                  <a:lnTo>
                    <a:pt x="1877" y="1050"/>
                  </a:lnTo>
                  <a:lnTo>
                    <a:pt x="1877" y="1050"/>
                  </a:lnTo>
                  <a:close/>
                  <a:moveTo>
                    <a:pt x="886" y="0"/>
                  </a:moveTo>
                  <a:lnTo>
                    <a:pt x="785" y="13"/>
                  </a:lnTo>
                  <a:lnTo>
                    <a:pt x="696" y="25"/>
                  </a:lnTo>
                  <a:lnTo>
                    <a:pt x="595" y="63"/>
                  </a:lnTo>
                  <a:lnTo>
                    <a:pt x="506" y="101"/>
                  </a:lnTo>
                  <a:lnTo>
                    <a:pt x="418" y="152"/>
                  </a:lnTo>
                  <a:lnTo>
                    <a:pt x="342" y="215"/>
                  </a:lnTo>
                  <a:lnTo>
                    <a:pt x="266" y="278"/>
                  </a:lnTo>
                  <a:lnTo>
                    <a:pt x="203" y="367"/>
                  </a:lnTo>
                  <a:lnTo>
                    <a:pt x="140" y="443"/>
                  </a:lnTo>
                  <a:lnTo>
                    <a:pt x="89" y="544"/>
                  </a:lnTo>
                  <a:lnTo>
                    <a:pt x="51" y="633"/>
                  </a:lnTo>
                  <a:lnTo>
                    <a:pt x="26" y="734"/>
                  </a:lnTo>
                  <a:lnTo>
                    <a:pt x="13" y="835"/>
                  </a:lnTo>
                  <a:lnTo>
                    <a:pt x="0" y="949"/>
                  </a:lnTo>
                  <a:lnTo>
                    <a:pt x="13" y="1050"/>
                  </a:lnTo>
                  <a:lnTo>
                    <a:pt x="26" y="1151"/>
                  </a:lnTo>
                  <a:lnTo>
                    <a:pt x="51" y="1253"/>
                  </a:lnTo>
                  <a:lnTo>
                    <a:pt x="89" y="1354"/>
                  </a:lnTo>
                  <a:lnTo>
                    <a:pt x="140" y="1442"/>
                  </a:lnTo>
                  <a:lnTo>
                    <a:pt x="203" y="1531"/>
                  </a:lnTo>
                  <a:lnTo>
                    <a:pt x="266" y="1607"/>
                  </a:lnTo>
                  <a:lnTo>
                    <a:pt x="342" y="1683"/>
                  </a:lnTo>
                  <a:lnTo>
                    <a:pt x="418" y="1733"/>
                  </a:lnTo>
                  <a:lnTo>
                    <a:pt x="506" y="1797"/>
                  </a:lnTo>
                  <a:lnTo>
                    <a:pt x="595" y="1835"/>
                  </a:lnTo>
                  <a:lnTo>
                    <a:pt x="696" y="1860"/>
                  </a:lnTo>
                  <a:lnTo>
                    <a:pt x="785" y="1885"/>
                  </a:lnTo>
                  <a:lnTo>
                    <a:pt x="886" y="1898"/>
                  </a:lnTo>
                  <a:lnTo>
                    <a:pt x="975" y="1898"/>
                  </a:lnTo>
                  <a:lnTo>
                    <a:pt x="1076" y="1885"/>
                  </a:lnTo>
                  <a:lnTo>
                    <a:pt x="1164" y="1872"/>
                  </a:lnTo>
                  <a:lnTo>
                    <a:pt x="1253" y="1847"/>
                  </a:lnTo>
                  <a:lnTo>
                    <a:pt x="1341" y="1809"/>
                  </a:lnTo>
                  <a:lnTo>
                    <a:pt x="1417" y="1771"/>
                  </a:lnTo>
                  <a:lnTo>
                    <a:pt x="1481" y="1721"/>
                  </a:lnTo>
                  <a:lnTo>
                    <a:pt x="1556" y="1670"/>
                  </a:lnTo>
                  <a:lnTo>
                    <a:pt x="1670" y="1544"/>
                  </a:lnTo>
                  <a:lnTo>
                    <a:pt x="1759" y="1404"/>
                  </a:lnTo>
                  <a:lnTo>
                    <a:pt x="1835" y="1265"/>
                  </a:lnTo>
                  <a:lnTo>
                    <a:pt x="1873" y="1101"/>
                  </a:lnTo>
                  <a:lnTo>
                    <a:pt x="1877" y="1050"/>
                  </a:lnTo>
                  <a:lnTo>
                    <a:pt x="1860" y="1101"/>
                  </a:lnTo>
                  <a:lnTo>
                    <a:pt x="1847" y="1177"/>
                  </a:lnTo>
                  <a:lnTo>
                    <a:pt x="1810" y="1253"/>
                  </a:lnTo>
                  <a:lnTo>
                    <a:pt x="1772" y="1316"/>
                  </a:lnTo>
                  <a:lnTo>
                    <a:pt x="1734" y="1392"/>
                  </a:lnTo>
                  <a:lnTo>
                    <a:pt x="1683" y="1442"/>
                  </a:lnTo>
                  <a:lnTo>
                    <a:pt x="1620" y="1493"/>
                  </a:lnTo>
                  <a:lnTo>
                    <a:pt x="1556" y="1544"/>
                  </a:lnTo>
                  <a:lnTo>
                    <a:pt x="1493" y="1581"/>
                  </a:lnTo>
                  <a:lnTo>
                    <a:pt x="1430" y="1607"/>
                  </a:lnTo>
                  <a:lnTo>
                    <a:pt x="1354" y="1619"/>
                  </a:lnTo>
                  <a:lnTo>
                    <a:pt x="1278" y="1632"/>
                  </a:lnTo>
                  <a:lnTo>
                    <a:pt x="1215" y="1645"/>
                  </a:lnTo>
                  <a:lnTo>
                    <a:pt x="1139" y="1645"/>
                  </a:lnTo>
                  <a:lnTo>
                    <a:pt x="1076" y="1632"/>
                  </a:lnTo>
                  <a:lnTo>
                    <a:pt x="949" y="1594"/>
                  </a:lnTo>
                  <a:lnTo>
                    <a:pt x="835" y="1531"/>
                  </a:lnTo>
                  <a:lnTo>
                    <a:pt x="734" y="1455"/>
                  </a:lnTo>
                  <a:lnTo>
                    <a:pt x="658" y="1366"/>
                  </a:lnTo>
                  <a:lnTo>
                    <a:pt x="595" y="1265"/>
                  </a:lnTo>
                  <a:lnTo>
                    <a:pt x="557" y="1164"/>
                  </a:lnTo>
                  <a:lnTo>
                    <a:pt x="532" y="1050"/>
                  </a:lnTo>
                  <a:lnTo>
                    <a:pt x="519" y="949"/>
                  </a:lnTo>
                  <a:lnTo>
                    <a:pt x="532" y="835"/>
                  </a:lnTo>
                  <a:lnTo>
                    <a:pt x="557" y="734"/>
                  </a:lnTo>
                  <a:lnTo>
                    <a:pt x="595" y="633"/>
                  </a:lnTo>
                  <a:lnTo>
                    <a:pt x="658" y="531"/>
                  </a:lnTo>
                  <a:lnTo>
                    <a:pt x="734" y="443"/>
                  </a:lnTo>
                  <a:lnTo>
                    <a:pt x="835" y="367"/>
                  </a:lnTo>
                  <a:lnTo>
                    <a:pt x="949" y="304"/>
                  </a:lnTo>
                  <a:lnTo>
                    <a:pt x="1076" y="266"/>
                  </a:lnTo>
                  <a:lnTo>
                    <a:pt x="1139" y="253"/>
                  </a:lnTo>
                  <a:lnTo>
                    <a:pt x="1278" y="253"/>
                  </a:lnTo>
                  <a:lnTo>
                    <a:pt x="1354" y="266"/>
                  </a:lnTo>
                  <a:lnTo>
                    <a:pt x="1417" y="291"/>
                  </a:lnTo>
                  <a:lnTo>
                    <a:pt x="1493" y="316"/>
                  </a:lnTo>
                  <a:lnTo>
                    <a:pt x="1556" y="354"/>
                  </a:lnTo>
                  <a:lnTo>
                    <a:pt x="1620" y="392"/>
                  </a:lnTo>
                  <a:lnTo>
                    <a:pt x="1683" y="443"/>
                  </a:lnTo>
                  <a:lnTo>
                    <a:pt x="1734" y="506"/>
                  </a:lnTo>
                  <a:lnTo>
                    <a:pt x="1772" y="569"/>
                  </a:lnTo>
                  <a:lnTo>
                    <a:pt x="1810" y="645"/>
                  </a:lnTo>
                  <a:lnTo>
                    <a:pt x="1847" y="709"/>
                  </a:lnTo>
                  <a:lnTo>
                    <a:pt x="1860" y="784"/>
                  </a:lnTo>
                  <a:lnTo>
                    <a:pt x="1877" y="834"/>
                  </a:lnTo>
                  <a:lnTo>
                    <a:pt x="1873" y="784"/>
                  </a:lnTo>
                  <a:lnTo>
                    <a:pt x="1835" y="633"/>
                  </a:lnTo>
                  <a:lnTo>
                    <a:pt x="1759" y="481"/>
                  </a:lnTo>
                  <a:lnTo>
                    <a:pt x="1670" y="342"/>
                  </a:lnTo>
                  <a:lnTo>
                    <a:pt x="1556" y="228"/>
                  </a:lnTo>
                  <a:lnTo>
                    <a:pt x="1493" y="177"/>
                  </a:lnTo>
                  <a:lnTo>
                    <a:pt x="1417" y="127"/>
                  </a:lnTo>
                  <a:lnTo>
                    <a:pt x="1341" y="89"/>
                  </a:lnTo>
                  <a:lnTo>
                    <a:pt x="1253" y="51"/>
                  </a:lnTo>
                  <a:lnTo>
                    <a:pt x="1164" y="25"/>
                  </a:lnTo>
                  <a:lnTo>
                    <a:pt x="107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08;p32">
              <a:extLst>
                <a:ext uri="{FF2B5EF4-FFF2-40B4-BE49-F238E27FC236}">
                  <a16:creationId xmlns:a16="http://schemas.microsoft.com/office/drawing/2014/main" id="{6C51D56E-0B16-3B0B-4EB4-D6EBBC06AAD4}"/>
                </a:ext>
              </a:extLst>
            </p:cNvPr>
            <p:cNvSpPr/>
            <p:nvPr/>
          </p:nvSpPr>
          <p:spPr>
            <a:xfrm>
              <a:off x="4110900" y="1530100"/>
              <a:ext cx="123700" cy="186625"/>
            </a:xfrm>
            <a:custGeom>
              <a:avLst/>
              <a:gdLst/>
              <a:ahLst/>
              <a:cxnLst/>
              <a:rect l="l" t="t" r="r" b="b"/>
              <a:pathLst>
                <a:path w="4948" h="7465" extrusionOk="0">
                  <a:moveTo>
                    <a:pt x="1" y="0"/>
                  </a:moveTo>
                  <a:lnTo>
                    <a:pt x="254" y="506"/>
                  </a:lnTo>
                  <a:lnTo>
                    <a:pt x="520" y="999"/>
                  </a:lnTo>
                  <a:lnTo>
                    <a:pt x="785" y="1493"/>
                  </a:lnTo>
                  <a:lnTo>
                    <a:pt x="1064" y="1974"/>
                  </a:lnTo>
                  <a:lnTo>
                    <a:pt x="1354" y="2454"/>
                  </a:lnTo>
                  <a:lnTo>
                    <a:pt x="1658" y="2935"/>
                  </a:lnTo>
                  <a:lnTo>
                    <a:pt x="2253" y="3871"/>
                  </a:lnTo>
                  <a:lnTo>
                    <a:pt x="2885" y="4807"/>
                  </a:lnTo>
                  <a:lnTo>
                    <a:pt x="3214" y="5263"/>
                  </a:lnTo>
                  <a:lnTo>
                    <a:pt x="3543" y="5718"/>
                  </a:lnTo>
                  <a:lnTo>
                    <a:pt x="3872" y="6161"/>
                  </a:lnTo>
                  <a:lnTo>
                    <a:pt x="4226" y="6604"/>
                  </a:lnTo>
                  <a:lnTo>
                    <a:pt x="4580" y="7034"/>
                  </a:lnTo>
                  <a:lnTo>
                    <a:pt x="4947" y="7464"/>
                  </a:lnTo>
                  <a:lnTo>
                    <a:pt x="4694" y="6958"/>
                  </a:lnTo>
                  <a:lnTo>
                    <a:pt x="4429" y="6465"/>
                  </a:lnTo>
                  <a:lnTo>
                    <a:pt x="4163" y="5971"/>
                  </a:lnTo>
                  <a:lnTo>
                    <a:pt x="3872" y="5491"/>
                  </a:lnTo>
                  <a:lnTo>
                    <a:pt x="3594" y="5010"/>
                  </a:lnTo>
                  <a:lnTo>
                    <a:pt x="3290" y="4529"/>
                  </a:lnTo>
                  <a:lnTo>
                    <a:pt x="2695" y="3593"/>
                  </a:lnTo>
                  <a:lnTo>
                    <a:pt x="2063" y="2669"/>
                  </a:lnTo>
                  <a:lnTo>
                    <a:pt x="1734" y="2201"/>
                  </a:lnTo>
                  <a:lnTo>
                    <a:pt x="1405" y="1759"/>
                  </a:lnTo>
                  <a:lnTo>
                    <a:pt x="1076" y="1303"/>
                  </a:lnTo>
                  <a:lnTo>
                    <a:pt x="722" y="860"/>
                  </a:lnTo>
                  <a:lnTo>
                    <a:pt x="368" y="430"/>
                  </a:lnTo>
                  <a:lnTo>
                    <a:pt x="1" y="0"/>
                  </a:lnTo>
                  <a:close/>
                  <a:moveTo>
                    <a:pt x="4947" y="7464"/>
                  </a:moveTo>
                  <a:lnTo>
                    <a:pt x="4947" y="7464"/>
                  </a:lnTo>
                  <a:lnTo>
                    <a:pt x="4947" y="7464"/>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09;p32">
              <a:extLst>
                <a:ext uri="{FF2B5EF4-FFF2-40B4-BE49-F238E27FC236}">
                  <a16:creationId xmlns:a16="http://schemas.microsoft.com/office/drawing/2014/main" id="{26B0A270-7817-1338-D132-892617B064DD}"/>
                </a:ext>
              </a:extLst>
            </p:cNvPr>
            <p:cNvSpPr/>
            <p:nvPr/>
          </p:nvSpPr>
          <p:spPr>
            <a:xfrm>
              <a:off x="3422375" y="1538000"/>
              <a:ext cx="136350" cy="139825"/>
            </a:xfrm>
            <a:custGeom>
              <a:avLst/>
              <a:gdLst/>
              <a:ahLst/>
              <a:cxnLst/>
              <a:rect l="l" t="t" r="r" b="b"/>
              <a:pathLst>
                <a:path w="5454" h="5593" extrusionOk="0">
                  <a:moveTo>
                    <a:pt x="5453" y="0"/>
                  </a:moveTo>
                  <a:lnTo>
                    <a:pt x="5061" y="304"/>
                  </a:lnTo>
                  <a:lnTo>
                    <a:pt x="4682" y="620"/>
                  </a:lnTo>
                  <a:lnTo>
                    <a:pt x="4315" y="936"/>
                  </a:lnTo>
                  <a:lnTo>
                    <a:pt x="3948" y="1265"/>
                  </a:lnTo>
                  <a:lnTo>
                    <a:pt x="3594" y="1594"/>
                  </a:lnTo>
                  <a:lnTo>
                    <a:pt x="3239" y="1936"/>
                  </a:lnTo>
                  <a:lnTo>
                    <a:pt x="2544" y="2619"/>
                  </a:lnTo>
                  <a:lnTo>
                    <a:pt x="1873" y="3328"/>
                  </a:lnTo>
                  <a:lnTo>
                    <a:pt x="1544" y="3694"/>
                  </a:lnTo>
                  <a:lnTo>
                    <a:pt x="1215" y="4049"/>
                  </a:lnTo>
                  <a:lnTo>
                    <a:pt x="899" y="4428"/>
                  </a:lnTo>
                  <a:lnTo>
                    <a:pt x="595" y="4808"/>
                  </a:lnTo>
                  <a:lnTo>
                    <a:pt x="292" y="5200"/>
                  </a:lnTo>
                  <a:lnTo>
                    <a:pt x="1" y="5592"/>
                  </a:lnTo>
                  <a:lnTo>
                    <a:pt x="393" y="5288"/>
                  </a:lnTo>
                  <a:lnTo>
                    <a:pt x="773" y="4985"/>
                  </a:lnTo>
                  <a:lnTo>
                    <a:pt x="1139" y="4669"/>
                  </a:lnTo>
                  <a:lnTo>
                    <a:pt x="1506" y="4340"/>
                  </a:lnTo>
                  <a:lnTo>
                    <a:pt x="1873" y="4011"/>
                  </a:lnTo>
                  <a:lnTo>
                    <a:pt x="2215" y="3669"/>
                  </a:lnTo>
                  <a:lnTo>
                    <a:pt x="2911" y="2986"/>
                  </a:lnTo>
                  <a:lnTo>
                    <a:pt x="3581" y="2277"/>
                  </a:lnTo>
                  <a:lnTo>
                    <a:pt x="3910" y="1911"/>
                  </a:lnTo>
                  <a:lnTo>
                    <a:pt x="4239" y="1544"/>
                  </a:lnTo>
                  <a:lnTo>
                    <a:pt x="4555" y="1177"/>
                  </a:lnTo>
                  <a:lnTo>
                    <a:pt x="4859" y="797"/>
                  </a:lnTo>
                  <a:lnTo>
                    <a:pt x="5162" y="405"/>
                  </a:lnTo>
                  <a:lnTo>
                    <a:pt x="5453"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10;p32">
              <a:extLst>
                <a:ext uri="{FF2B5EF4-FFF2-40B4-BE49-F238E27FC236}">
                  <a16:creationId xmlns:a16="http://schemas.microsoft.com/office/drawing/2014/main" id="{1EBD9043-2B54-4074-1D43-2ABBFDF85E93}"/>
                </a:ext>
              </a:extLst>
            </p:cNvPr>
            <p:cNvSpPr/>
            <p:nvPr/>
          </p:nvSpPr>
          <p:spPr>
            <a:xfrm>
              <a:off x="2970750" y="1774250"/>
              <a:ext cx="255250" cy="95850"/>
            </a:xfrm>
            <a:custGeom>
              <a:avLst/>
              <a:gdLst/>
              <a:ahLst/>
              <a:cxnLst/>
              <a:rect l="l" t="t" r="r" b="b"/>
              <a:pathLst>
                <a:path w="10210" h="3834" extrusionOk="0">
                  <a:moveTo>
                    <a:pt x="1050" y="1"/>
                  </a:moveTo>
                  <a:lnTo>
                    <a:pt x="2189" y="380"/>
                  </a:lnTo>
                  <a:lnTo>
                    <a:pt x="2758" y="583"/>
                  </a:lnTo>
                  <a:lnTo>
                    <a:pt x="3328" y="785"/>
                  </a:lnTo>
                  <a:lnTo>
                    <a:pt x="3884" y="1000"/>
                  </a:lnTo>
                  <a:lnTo>
                    <a:pt x="4441" y="1228"/>
                  </a:lnTo>
                  <a:lnTo>
                    <a:pt x="4985" y="1455"/>
                  </a:lnTo>
                  <a:lnTo>
                    <a:pt x="5541" y="1696"/>
                  </a:lnTo>
                  <a:lnTo>
                    <a:pt x="6617" y="2189"/>
                  </a:lnTo>
                  <a:lnTo>
                    <a:pt x="7705" y="2708"/>
                  </a:lnTo>
                  <a:lnTo>
                    <a:pt x="8330" y="3028"/>
                  </a:lnTo>
                  <a:lnTo>
                    <a:pt x="7502" y="2885"/>
                  </a:lnTo>
                  <a:lnTo>
                    <a:pt x="6263" y="2683"/>
                  </a:lnTo>
                  <a:lnTo>
                    <a:pt x="5010" y="2493"/>
                  </a:lnTo>
                  <a:lnTo>
                    <a:pt x="2505" y="2126"/>
                  </a:lnTo>
                  <a:lnTo>
                    <a:pt x="1253" y="1961"/>
                  </a:lnTo>
                  <a:lnTo>
                    <a:pt x="633" y="1886"/>
                  </a:lnTo>
                  <a:lnTo>
                    <a:pt x="0" y="1822"/>
                  </a:lnTo>
                  <a:lnTo>
                    <a:pt x="620" y="1961"/>
                  </a:lnTo>
                  <a:lnTo>
                    <a:pt x="1227" y="2101"/>
                  </a:lnTo>
                  <a:lnTo>
                    <a:pt x="2467" y="2379"/>
                  </a:lnTo>
                  <a:lnTo>
                    <a:pt x="4934" y="2898"/>
                  </a:lnTo>
                  <a:lnTo>
                    <a:pt x="6174" y="3138"/>
                  </a:lnTo>
                  <a:lnTo>
                    <a:pt x="7426" y="3378"/>
                  </a:lnTo>
                  <a:lnTo>
                    <a:pt x="9906" y="3821"/>
                  </a:lnTo>
                  <a:lnTo>
                    <a:pt x="9982" y="3834"/>
                  </a:lnTo>
                  <a:lnTo>
                    <a:pt x="10070" y="3808"/>
                  </a:lnTo>
                  <a:lnTo>
                    <a:pt x="10134" y="3758"/>
                  </a:lnTo>
                  <a:lnTo>
                    <a:pt x="10184" y="3695"/>
                  </a:lnTo>
                  <a:lnTo>
                    <a:pt x="10197" y="3644"/>
                  </a:lnTo>
                  <a:lnTo>
                    <a:pt x="10210" y="3593"/>
                  </a:lnTo>
                  <a:lnTo>
                    <a:pt x="10210" y="3543"/>
                  </a:lnTo>
                  <a:lnTo>
                    <a:pt x="10197" y="3492"/>
                  </a:lnTo>
                  <a:lnTo>
                    <a:pt x="10184" y="3454"/>
                  </a:lnTo>
                  <a:lnTo>
                    <a:pt x="10146" y="3404"/>
                  </a:lnTo>
                  <a:lnTo>
                    <a:pt x="10121" y="3366"/>
                  </a:lnTo>
                  <a:lnTo>
                    <a:pt x="10070" y="3340"/>
                  </a:lnTo>
                  <a:lnTo>
                    <a:pt x="8995" y="2796"/>
                  </a:lnTo>
                  <a:lnTo>
                    <a:pt x="8451" y="2531"/>
                  </a:lnTo>
                  <a:lnTo>
                    <a:pt x="7907" y="2278"/>
                  </a:lnTo>
                  <a:lnTo>
                    <a:pt x="7363" y="2025"/>
                  </a:lnTo>
                  <a:lnTo>
                    <a:pt x="6807" y="1784"/>
                  </a:lnTo>
                  <a:lnTo>
                    <a:pt x="6250" y="1557"/>
                  </a:lnTo>
                  <a:lnTo>
                    <a:pt x="5681" y="1329"/>
                  </a:lnTo>
                  <a:lnTo>
                    <a:pt x="5124" y="1127"/>
                  </a:lnTo>
                  <a:lnTo>
                    <a:pt x="4555" y="924"/>
                  </a:lnTo>
                  <a:lnTo>
                    <a:pt x="3973" y="734"/>
                  </a:lnTo>
                  <a:lnTo>
                    <a:pt x="3403" y="557"/>
                  </a:lnTo>
                  <a:lnTo>
                    <a:pt x="2821" y="393"/>
                  </a:lnTo>
                  <a:lnTo>
                    <a:pt x="2227" y="254"/>
                  </a:lnTo>
                  <a:lnTo>
                    <a:pt x="1645" y="114"/>
                  </a:lnTo>
                  <a:lnTo>
                    <a:pt x="105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11;p32">
              <a:extLst>
                <a:ext uri="{FF2B5EF4-FFF2-40B4-BE49-F238E27FC236}">
                  <a16:creationId xmlns:a16="http://schemas.microsoft.com/office/drawing/2014/main" id="{D2E413A6-7D31-9FCA-5A74-0CD0B0E4B499}"/>
                </a:ext>
              </a:extLst>
            </p:cNvPr>
            <p:cNvSpPr/>
            <p:nvPr/>
          </p:nvSpPr>
          <p:spPr>
            <a:xfrm>
              <a:off x="4375950" y="1777425"/>
              <a:ext cx="232475" cy="80975"/>
            </a:xfrm>
            <a:custGeom>
              <a:avLst/>
              <a:gdLst/>
              <a:ahLst/>
              <a:cxnLst/>
              <a:rect l="l" t="t" r="r" b="b"/>
              <a:pathLst>
                <a:path w="9299" h="3239" extrusionOk="0">
                  <a:moveTo>
                    <a:pt x="9299" y="0"/>
                  </a:moveTo>
                  <a:lnTo>
                    <a:pt x="8717" y="101"/>
                  </a:lnTo>
                  <a:lnTo>
                    <a:pt x="8122" y="202"/>
                  </a:lnTo>
                  <a:lnTo>
                    <a:pt x="6958" y="456"/>
                  </a:lnTo>
                  <a:lnTo>
                    <a:pt x="5794" y="759"/>
                  </a:lnTo>
                  <a:lnTo>
                    <a:pt x="4643" y="1075"/>
                  </a:lnTo>
                  <a:lnTo>
                    <a:pt x="4074" y="1253"/>
                  </a:lnTo>
                  <a:lnTo>
                    <a:pt x="3505" y="1442"/>
                  </a:lnTo>
                  <a:lnTo>
                    <a:pt x="2935" y="1645"/>
                  </a:lnTo>
                  <a:lnTo>
                    <a:pt x="2379" y="1847"/>
                  </a:lnTo>
                  <a:lnTo>
                    <a:pt x="1809" y="2062"/>
                  </a:lnTo>
                  <a:lnTo>
                    <a:pt x="1253" y="2277"/>
                  </a:lnTo>
                  <a:lnTo>
                    <a:pt x="709" y="2505"/>
                  </a:lnTo>
                  <a:lnTo>
                    <a:pt x="152" y="2745"/>
                  </a:lnTo>
                  <a:lnTo>
                    <a:pt x="89" y="2796"/>
                  </a:lnTo>
                  <a:lnTo>
                    <a:pt x="26" y="2859"/>
                  </a:lnTo>
                  <a:lnTo>
                    <a:pt x="0" y="2935"/>
                  </a:lnTo>
                  <a:lnTo>
                    <a:pt x="0" y="2986"/>
                  </a:lnTo>
                  <a:lnTo>
                    <a:pt x="0" y="3024"/>
                  </a:lnTo>
                  <a:lnTo>
                    <a:pt x="13" y="3074"/>
                  </a:lnTo>
                  <a:lnTo>
                    <a:pt x="38" y="3125"/>
                  </a:lnTo>
                  <a:lnTo>
                    <a:pt x="76" y="3163"/>
                  </a:lnTo>
                  <a:lnTo>
                    <a:pt x="114" y="3188"/>
                  </a:lnTo>
                  <a:lnTo>
                    <a:pt x="152" y="3213"/>
                  </a:lnTo>
                  <a:lnTo>
                    <a:pt x="203" y="3226"/>
                  </a:lnTo>
                  <a:lnTo>
                    <a:pt x="253" y="3239"/>
                  </a:lnTo>
                  <a:lnTo>
                    <a:pt x="304" y="3239"/>
                  </a:lnTo>
                  <a:lnTo>
                    <a:pt x="1341" y="3062"/>
                  </a:lnTo>
                  <a:lnTo>
                    <a:pt x="2391" y="2897"/>
                  </a:lnTo>
                  <a:lnTo>
                    <a:pt x="4491" y="2568"/>
                  </a:lnTo>
                  <a:lnTo>
                    <a:pt x="6604" y="2239"/>
                  </a:lnTo>
                  <a:lnTo>
                    <a:pt x="7654" y="2075"/>
                  </a:lnTo>
                  <a:lnTo>
                    <a:pt x="8704" y="1885"/>
                  </a:lnTo>
                  <a:lnTo>
                    <a:pt x="7641" y="1936"/>
                  </a:lnTo>
                  <a:lnTo>
                    <a:pt x="6566" y="2012"/>
                  </a:lnTo>
                  <a:lnTo>
                    <a:pt x="5516" y="2087"/>
                  </a:lnTo>
                  <a:lnTo>
                    <a:pt x="4453" y="2189"/>
                  </a:lnTo>
                  <a:lnTo>
                    <a:pt x="3391" y="2290"/>
                  </a:lnTo>
                  <a:lnTo>
                    <a:pt x="2328" y="2416"/>
                  </a:lnTo>
                  <a:lnTo>
                    <a:pt x="2259" y="2425"/>
                  </a:lnTo>
                  <a:lnTo>
                    <a:pt x="2259" y="2425"/>
                  </a:lnTo>
                  <a:lnTo>
                    <a:pt x="2556" y="2303"/>
                  </a:lnTo>
                  <a:lnTo>
                    <a:pt x="3656" y="1885"/>
                  </a:lnTo>
                  <a:lnTo>
                    <a:pt x="4770" y="1468"/>
                  </a:lnTo>
                  <a:lnTo>
                    <a:pt x="5896" y="1075"/>
                  </a:lnTo>
                  <a:lnTo>
                    <a:pt x="7022" y="709"/>
                  </a:lnTo>
                  <a:lnTo>
                    <a:pt x="7591" y="531"/>
                  </a:lnTo>
                  <a:lnTo>
                    <a:pt x="8160" y="342"/>
                  </a:lnTo>
                  <a:lnTo>
                    <a:pt x="929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12;p32">
              <a:extLst>
                <a:ext uri="{FF2B5EF4-FFF2-40B4-BE49-F238E27FC236}">
                  <a16:creationId xmlns:a16="http://schemas.microsoft.com/office/drawing/2014/main" id="{37A5F577-BABD-1CE5-557E-24BD7BF98673}"/>
                </a:ext>
              </a:extLst>
            </p:cNvPr>
            <p:cNvSpPr/>
            <p:nvPr/>
          </p:nvSpPr>
          <p:spPr>
            <a:xfrm>
              <a:off x="4601450" y="1793550"/>
              <a:ext cx="24375" cy="12975"/>
            </a:xfrm>
            <a:custGeom>
              <a:avLst/>
              <a:gdLst/>
              <a:ahLst/>
              <a:cxnLst/>
              <a:rect l="l" t="t" r="r" b="b"/>
              <a:pathLst>
                <a:path w="975" h="519" extrusionOk="0">
                  <a:moveTo>
                    <a:pt x="456" y="0"/>
                  </a:moveTo>
                  <a:lnTo>
                    <a:pt x="342" y="26"/>
                  </a:lnTo>
                  <a:lnTo>
                    <a:pt x="279" y="51"/>
                  </a:lnTo>
                  <a:lnTo>
                    <a:pt x="228" y="89"/>
                  </a:lnTo>
                  <a:lnTo>
                    <a:pt x="165" y="127"/>
                  </a:lnTo>
                  <a:lnTo>
                    <a:pt x="114" y="177"/>
                  </a:lnTo>
                  <a:lnTo>
                    <a:pt x="51" y="241"/>
                  </a:lnTo>
                  <a:lnTo>
                    <a:pt x="0" y="317"/>
                  </a:lnTo>
                  <a:lnTo>
                    <a:pt x="76" y="380"/>
                  </a:lnTo>
                  <a:lnTo>
                    <a:pt x="140" y="430"/>
                  </a:lnTo>
                  <a:lnTo>
                    <a:pt x="203" y="468"/>
                  </a:lnTo>
                  <a:lnTo>
                    <a:pt x="279" y="494"/>
                  </a:lnTo>
                  <a:lnTo>
                    <a:pt x="342" y="506"/>
                  </a:lnTo>
                  <a:lnTo>
                    <a:pt x="405" y="519"/>
                  </a:lnTo>
                  <a:lnTo>
                    <a:pt x="519" y="519"/>
                  </a:lnTo>
                  <a:lnTo>
                    <a:pt x="646" y="481"/>
                  </a:lnTo>
                  <a:lnTo>
                    <a:pt x="709" y="456"/>
                  </a:lnTo>
                  <a:lnTo>
                    <a:pt x="759" y="430"/>
                  </a:lnTo>
                  <a:lnTo>
                    <a:pt x="823" y="380"/>
                  </a:lnTo>
                  <a:lnTo>
                    <a:pt x="873" y="329"/>
                  </a:lnTo>
                  <a:lnTo>
                    <a:pt x="924" y="266"/>
                  </a:lnTo>
                  <a:lnTo>
                    <a:pt x="974" y="190"/>
                  </a:lnTo>
                  <a:lnTo>
                    <a:pt x="911" y="127"/>
                  </a:lnTo>
                  <a:lnTo>
                    <a:pt x="835" y="89"/>
                  </a:lnTo>
                  <a:lnTo>
                    <a:pt x="772" y="51"/>
                  </a:lnTo>
                  <a:lnTo>
                    <a:pt x="709" y="26"/>
                  </a:lnTo>
                  <a:lnTo>
                    <a:pt x="646"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13;p32">
              <a:extLst>
                <a:ext uri="{FF2B5EF4-FFF2-40B4-BE49-F238E27FC236}">
                  <a16:creationId xmlns:a16="http://schemas.microsoft.com/office/drawing/2014/main" id="{037AE939-DDB3-E83F-209E-1300A1951600}"/>
                </a:ext>
              </a:extLst>
            </p:cNvPr>
            <p:cNvSpPr/>
            <p:nvPr/>
          </p:nvSpPr>
          <p:spPr>
            <a:xfrm>
              <a:off x="3581475" y="1102800"/>
              <a:ext cx="476000" cy="414350"/>
            </a:xfrm>
            <a:custGeom>
              <a:avLst/>
              <a:gdLst/>
              <a:ahLst/>
              <a:cxnLst/>
              <a:rect l="l" t="t" r="r" b="b"/>
              <a:pathLst>
                <a:path w="19040" h="16574" extrusionOk="0">
                  <a:moveTo>
                    <a:pt x="3644" y="1"/>
                  </a:moveTo>
                  <a:lnTo>
                    <a:pt x="3530" y="26"/>
                  </a:lnTo>
                  <a:lnTo>
                    <a:pt x="3214" y="127"/>
                  </a:lnTo>
                  <a:lnTo>
                    <a:pt x="2998" y="203"/>
                  </a:lnTo>
                  <a:lnTo>
                    <a:pt x="2745" y="292"/>
                  </a:lnTo>
                  <a:lnTo>
                    <a:pt x="2480" y="418"/>
                  </a:lnTo>
                  <a:lnTo>
                    <a:pt x="2189" y="557"/>
                  </a:lnTo>
                  <a:lnTo>
                    <a:pt x="1885" y="722"/>
                  </a:lnTo>
                  <a:lnTo>
                    <a:pt x="1582" y="912"/>
                  </a:lnTo>
                  <a:lnTo>
                    <a:pt x="1278" y="1127"/>
                  </a:lnTo>
                  <a:lnTo>
                    <a:pt x="987" y="1367"/>
                  </a:lnTo>
                  <a:lnTo>
                    <a:pt x="835" y="1506"/>
                  </a:lnTo>
                  <a:lnTo>
                    <a:pt x="696" y="1645"/>
                  </a:lnTo>
                  <a:lnTo>
                    <a:pt x="570" y="1797"/>
                  </a:lnTo>
                  <a:lnTo>
                    <a:pt x="443" y="1949"/>
                  </a:lnTo>
                  <a:lnTo>
                    <a:pt x="317" y="2126"/>
                  </a:lnTo>
                  <a:lnTo>
                    <a:pt x="203" y="2290"/>
                  </a:lnTo>
                  <a:lnTo>
                    <a:pt x="101" y="2480"/>
                  </a:lnTo>
                  <a:lnTo>
                    <a:pt x="0" y="2670"/>
                  </a:lnTo>
                  <a:lnTo>
                    <a:pt x="1038" y="3353"/>
                  </a:lnTo>
                  <a:lnTo>
                    <a:pt x="2138" y="4087"/>
                  </a:lnTo>
                  <a:lnTo>
                    <a:pt x="3492" y="4947"/>
                  </a:lnTo>
                  <a:lnTo>
                    <a:pt x="4947" y="5871"/>
                  </a:lnTo>
                  <a:lnTo>
                    <a:pt x="5693" y="6313"/>
                  </a:lnTo>
                  <a:lnTo>
                    <a:pt x="6414" y="6744"/>
                  </a:lnTo>
                  <a:lnTo>
                    <a:pt x="7110" y="7136"/>
                  </a:lnTo>
                  <a:lnTo>
                    <a:pt x="7755" y="7503"/>
                  </a:lnTo>
                  <a:lnTo>
                    <a:pt x="8337" y="7794"/>
                  </a:lnTo>
                  <a:lnTo>
                    <a:pt x="8856" y="8034"/>
                  </a:lnTo>
                  <a:lnTo>
                    <a:pt x="8628" y="8135"/>
                  </a:lnTo>
                  <a:lnTo>
                    <a:pt x="8413" y="8236"/>
                  </a:lnTo>
                  <a:lnTo>
                    <a:pt x="8211" y="8350"/>
                  </a:lnTo>
                  <a:lnTo>
                    <a:pt x="8008" y="8464"/>
                  </a:lnTo>
                  <a:lnTo>
                    <a:pt x="7831" y="8591"/>
                  </a:lnTo>
                  <a:lnTo>
                    <a:pt x="7654" y="8717"/>
                  </a:lnTo>
                  <a:lnTo>
                    <a:pt x="7502" y="8844"/>
                  </a:lnTo>
                  <a:lnTo>
                    <a:pt x="7350" y="8983"/>
                  </a:lnTo>
                  <a:lnTo>
                    <a:pt x="7211" y="9122"/>
                  </a:lnTo>
                  <a:lnTo>
                    <a:pt x="7085" y="9274"/>
                  </a:lnTo>
                  <a:lnTo>
                    <a:pt x="6958" y="9426"/>
                  </a:lnTo>
                  <a:lnTo>
                    <a:pt x="6844" y="9577"/>
                  </a:lnTo>
                  <a:lnTo>
                    <a:pt x="6743" y="9729"/>
                  </a:lnTo>
                  <a:lnTo>
                    <a:pt x="6655" y="9894"/>
                  </a:lnTo>
                  <a:lnTo>
                    <a:pt x="6566" y="10058"/>
                  </a:lnTo>
                  <a:lnTo>
                    <a:pt x="6490" y="10223"/>
                  </a:lnTo>
                  <a:lnTo>
                    <a:pt x="6427" y="10387"/>
                  </a:lnTo>
                  <a:lnTo>
                    <a:pt x="6364" y="10564"/>
                  </a:lnTo>
                  <a:lnTo>
                    <a:pt x="6262" y="10906"/>
                  </a:lnTo>
                  <a:lnTo>
                    <a:pt x="6187" y="11260"/>
                  </a:lnTo>
                  <a:lnTo>
                    <a:pt x="6136" y="11627"/>
                  </a:lnTo>
                  <a:lnTo>
                    <a:pt x="6123" y="11981"/>
                  </a:lnTo>
                  <a:lnTo>
                    <a:pt x="6111" y="12348"/>
                  </a:lnTo>
                  <a:lnTo>
                    <a:pt x="6136" y="12702"/>
                  </a:lnTo>
                  <a:lnTo>
                    <a:pt x="6161" y="13056"/>
                  </a:lnTo>
                  <a:lnTo>
                    <a:pt x="6212" y="13411"/>
                  </a:lnTo>
                  <a:lnTo>
                    <a:pt x="6275" y="13752"/>
                  </a:lnTo>
                  <a:lnTo>
                    <a:pt x="6351" y="14081"/>
                  </a:lnTo>
                  <a:lnTo>
                    <a:pt x="6427" y="14397"/>
                  </a:lnTo>
                  <a:lnTo>
                    <a:pt x="6515" y="14714"/>
                  </a:lnTo>
                  <a:lnTo>
                    <a:pt x="6604" y="14992"/>
                  </a:lnTo>
                  <a:lnTo>
                    <a:pt x="6781" y="15523"/>
                  </a:lnTo>
                  <a:lnTo>
                    <a:pt x="6958" y="15953"/>
                  </a:lnTo>
                  <a:lnTo>
                    <a:pt x="7097" y="16282"/>
                  </a:lnTo>
                  <a:lnTo>
                    <a:pt x="7237" y="16573"/>
                  </a:lnTo>
                  <a:lnTo>
                    <a:pt x="9450" y="8401"/>
                  </a:lnTo>
                  <a:lnTo>
                    <a:pt x="13271" y="15688"/>
                  </a:lnTo>
                  <a:lnTo>
                    <a:pt x="13334" y="15409"/>
                  </a:lnTo>
                  <a:lnTo>
                    <a:pt x="13398" y="15081"/>
                  </a:lnTo>
                  <a:lnTo>
                    <a:pt x="13473" y="14650"/>
                  </a:lnTo>
                  <a:lnTo>
                    <a:pt x="13537" y="14144"/>
                  </a:lnTo>
                  <a:lnTo>
                    <a:pt x="13587" y="13562"/>
                  </a:lnTo>
                  <a:lnTo>
                    <a:pt x="13600" y="13259"/>
                  </a:lnTo>
                  <a:lnTo>
                    <a:pt x="13600" y="12943"/>
                  </a:lnTo>
                  <a:lnTo>
                    <a:pt x="13600" y="12614"/>
                  </a:lnTo>
                  <a:lnTo>
                    <a:pt x="13575" y="12272"/>
                  </a:lnTo>
                  <a:lnTo>
                    <a:pt x="13549" y="11943"/>
                  </a:lnTo>
                  <a:lnTo>
                    <a:pt x="13499" y="11602"/>
                  </a:lnTo>
                  <a:lnTo>
                    <a:pt x="13435" y="11260"/>
                  </a:lnTo>
                  <a:lnTo>
                    <a:pt x="13360" y="10931"/>
                  </a:lnTo>
                  <a:lnTo>
                    <a:pt x="13258" y="10602"/>
                  </a:lnTo>
                  <a:lnTo>
                    <a:pt x="13145" y="10273"/>
                  </a:lnTo>
                  <a:lnTo>
                    <a:pt x="13005" y="9957"/>
                  </a:lnTo>
                  <a:lnTo>
                    <a:pt x="12841" y="9653"/>
                  </a:lnTo>
                  <a:lnTo>
                    <a:pt x="12651" y="9362"/>
                  </a:lnTo>
                  <a:lnTo>
                    <a:pt x="12550" y="9223"/>
                  </a:lnTo>
                  <a:lnTo>
                    <a:pt x="12436" y="9084"/>
                  </a:lnTo>
                  <a:lnTo>
                    <a:pt x="12322" y="8945"/>
                  </a:lnTo>
                  <a:lnTo>
                    <a:pt x="12196" y="8818"/>
                  </a:lnTo>
                  <a:lnTo>
                    <a:pt x="12057" y="8704"/>
                  </a:lnTo>
                  <a:lnTo>
                    <a:pt x="11917" y="8578"/>
                  </a:lnTo>
                  <a:lnTo>
                    <a:pt x="11778" y="8464"/>
                  </a:lnTo>
                  <a:lnTo>
                    <a:pt x="11614" y="8363"/>
                  </a:lnTo>
                  <a:lnTo>
                    <a:pt x="11449" y="8262"/>
                  </a:lnTo>
                  <a:lnTo>
                    <a:pt x="11285" y="8173"/>
                  </a:lnTo>
                  <a:lnTo>
                    <a:pt x="11108" y="8085"/>
                  </a:lnTo>
                  <a:lnTo>
                    <a:pt x="10918" y="7996"/>
                  </a:lnTo>
                  <a:lnTo>
                    <a:pt x="10716" y="7920"/>
                  </a:lnTo>
                  <a:lnTo>
                    <a:pt x="10513" y="7857"/>
                  </a:lnTo>
                  <a:lnTo>
                    <a:pt x="11057" y="7591"/>
                  </a:lnTo>
                  <a:lnTo>
                    <a:pt x="11664" y="7262"/>
                  </a:lnTo>
                  <a:lnTo>
                    <a:pt x="12310" y="6895"/>
                  </a:lnTo>
                  <a:lnTo>
                    <a:pt x="12993" y="6503"/>
                  </a:lnTo>
                  <a:lnTo>
                    <a:pt x="13701" y="6073"/>
                  </a:lnTo>
                  <a:lnTo>
                    <a:pt x="14410" y="5643"/>
                  </a:lnTo>
                  <a:lnTo>
                    <a:pt x="15801" y="4770"/>
                  </a:lnTo>
                  <a:lnTo>
                    <a:pt x="17066" y="3960"/>
                  </a:lnTo>
                  <a:lnTo>
                    <a:pt x="18091" y="3290"/>
                  </a:lnTo>
                  <a:lnTo>
                    <a:pt x="19040" y="2670"/>
                  </a:lnTo>
                  <a:lnTo>
                    <a:pt x="18939" y="2480"/>
                  </a:lnTo>
                  <a:lnTo>
                    <a:pt x="18837" y="2290"/>
                  </a:lnTo>
                  <a:lnTo>
                    <a:pt x="18724" y="2126"/>
                  </a:lnTo>
                  <a:lnTo>
                    <a:pt x="18597" y="1949"/>
                  </a:lnTo>
                  <a:lnTo>
                    <a:pt x="18471" y="1797"/>
                  </a:lnTo>
                  <a:lnTo>
                    <a:pt x="18344" y="1645"/>
                  </a:lnTo>
                  <a:lnTo>
                    <a:pt x="18205" y="1506"/>
                  </a:lnTo>
                  <a:lnTo>
                    <a:pt x="18053" y="1367"/>
                  </a:lnTo>
                  <a:lnTo>
                    <a:pt x="17762" y="1127"/>
                  </a:lnTo>
                  <a:lnTo>
                    <a:pt x="17458" y="912"/>
                  </a:lnTo>
                  <a:lnTo>
                    <a:pt x="17155" y="722"/>
                  </a:lnTo>
                  <a:lnTo>
                    <a:pt x="16851" y="557"/>
                  </a:lnTo>
                  <a:lnTo>
                    <a:pt x="16560" y="418"/>
                  </a:lnTo>
                  <a:lnTo>
                    <a:pt x="16295" y="292"/>
                  </a:lnTo>
                  <a:lnTo>
                    <a:pt x="16042" y="203"/>
                  </a:lnTo>
                  <a:lnTo>
                    <a:pt x="15827" y="127"/>
                  </a:lnTo>
                  <a:lnTo>
                    <a:pt x="15510" y="26"/>
                  </a:lnTo>
                  <a:lnTo>
                    <a:pt x="15396" y="1"/>
                  </a:lnTo>
                  <a:lnTo>
                    <a:pt x="9286" y="5453"/>
                  </a:lnTo>
                  <a:lnTo>
                    <a:pt x="3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14;p32">
              <a:extLst>
                <a:ext uri="{FF2B5EF4-FFF2-40B4-BE49-F238E27FC236}">
                  <a16:creationId xmlns:a16="http://schemas.microsoft.com/office/drawing/2014/main" id="{7A9C418C-F57F-9E50-C4B6-FBC9AD9E842D}"/>
                </a:ext>
              </a:extLst>
            </p:cNvPr>
            <p:cNvSpPr/>
            <p:nvPr/>
          </p:nvSpPr>
          <p:spPr>
            <a:xfrm>
              <a:off x="3381275" y="2143975"/>
              <a:ext cx="854900" cy="729975"/>
            </a:xfrm>
            <a:custGeom>
              <a:avLst/>
              <a:gdLst/>
              <a:ahLst/>
              <a:cxnLst/>
              <a:rect l="l" t="t" r="r" b="b"/>
              <a:pathLst>
                <a:path w="34196" h="29199" extrusionOk="0">
                  <a:moveTo>
                    <a:pt x="0" y="1"/>
                  </a:moveTo>
                  <a:lnTo>
                    <a:pt x="0" y="21128"/>
                  </a:lnTo>
                  <a:lnTo>
                    <a:pt x="0" y="21368"/>
                  </a:lnTo>
                  <a:lnTo>
                    <a:pt x="26" y="21621"/>
                  </a:lnTo>
                  <a:lnTo>
                    <a:pt x="51" y="21861"/>
                  </a:lnTo>
                  <a:lnTo>
                    <a:pt x="89" y="22102"/>
                  </a:lnTo>
                  <a:lnTo>
                    <a:pt x="139" y="22342"/>
                  </a:lnTo>
                  <a:lnTo>
                    <a:pt x="203" y="22582"/>
                  </a:lnTo>
                  <a:lnTo>
                    <a:pt x="279" y="22810"/>
                  </a:lnTo>
                  <a:lnTo>
                    <a:pt x="367" y="23038"/>
                  </a:lnTo>
                  <a:lnTo>
                    <a:pt x="456" y="23266"/>
                  </a:lnTo>
                  <a:lnTo>
                    <a:pt x="570" y="23481"/>
                  </a:lnTo>
                  <a:lnTo>
                    <a:pt x="683" y="23696"/>
                  </a:lnTo>
                  <a:lnTo>
                    <a:pt x="810" y="23898"/>
                  </a:lnTo>
                  <a:lnTo>
                    <a:pt x="949" y="24101"/>
                  </a:lnTo>
                  <a:lnTo>
                    <a:pt x="1101" y="24303"/>
                  </a:lnTo>
                  <a:lnTo>
                    <a:pt x="1253" y="24493"/>
                  </a:lnTo>
                  <a:lnTo>
                    <a:pt x="1417" y="24670"/>
                  </a:lnTo>
                  <a:lnTo>
                    <a:pt x="1657" y="24910"/>
                  </a:lnTo>
                  <a:lnTo>
                    <a:pt x="1911" y="25138"/>
                  </a:lnTo>
                  <a:lnTo>
                    <a:pt x="2176" y="25378"/>
                  </a:lnTo>
                  <a:lnTo>
                    <a:pt x="2454" y="25619"/>
                  </a:lnTo>
                  <a:lnTo>
                    <a:pt x="2758" y="25846"/>
                  </a:lnTo>
                  <a:lnTo>
                    <a:pt x="3074" y="26061"/>
                  </a:lnTo>
                  <a:lnTo>
                    <a:pt x="3403" y="26276"/>
                  </a:lnTo>
                  <a:lnTo>
                    <a:pt x="3745" y="26479"/>
                  </a:lnTo>
                  <a:lnTo>
                    <a:pt x="4124" y="26681"/>
                  </a:lnTo>
                  <a:lnTo>
                    <a:pt x="4555" y="26884"/>
                  </a:lnTo>
                  <a:lnTo>
                    <a:pt x="5048" y="27099"/>
                  </a:lnTo>
                  <a:lnTo>
                    <a:pt x="5605" y="27314"/>
                  </a:lnTo>
                  <a:lnTo>
                    <a:pt x="6212" y="27529"/>
                  </a:lnTo>
                  <a:lnTo>
                    <a:pt x="6870" y="27744"/>
                  </a:lnTo>
                  <a:lnTo>
                    <a:pt x="7603" y="27959"/>
                  </a:lnTo>
                  <a:lnTo>
                    <a:pt x="8388" y="28149"/>
                  </a:lnTo>
                  <a:lnTo>
                    <a:pt x="9235" y="28351"/>
                  </a:lnTo>
                  <a:lnTo>
                    <a:pt x="10146" y="28528"/>
                  </a:lnTo>
                  <a:lnTo>
                    <a:pt x="11108" y="28680"/>
                  </a:lnTo>
                  <a:lnTo>
                    <a:pt x="12145" y="28832"/>
                  </a:lnTo>
                  <a:lnTo>
                    <a:pt x="13246" y="28946"/>
                  </a:lnTo>
                  <a:lnTo>
                    <a:pt x="13815" y="28996"/>
                  </a:lnTo>
                  <a:lnTo>
                    <a:pt x="14397" y="29047"/>
                  </a:lnTo>
                  <a:lnTo>
                    <a:pt x="15004" y="29085"/>
                  </a:lnTo>
                  <a:lnTo>
                    <a:pt x="15624" y="29110"/>
                  </a:lnTo>
                  <a:lnTo>
                    <a:pt x="16257" y="29136"/>
                  </a:lnTo>
                  <a:lnTo>
                    <a:pt x="16914" y="29148"/>
                  </a:lnTo>
                  <a:lnTo>
                    <a:pt x="17737" y="29186"/>
                  </a:lnTo>
                  <a:lnTo>
                    <a:pt x="18534" y="29199"/>
                  </a:lnTo>
                  <a:lnTo>
                    <a:pt x="20001" y="29199"/>
                  </a:lnTo>
                  <a:lnTo>
                    <a:pt x="20684" y="29174"/>
                  </a:lnTo>
                  <a:lnTo>
                    <a:pt x="21342" y="29148"/>
                  </a:lnTo>
                  <a:lnTo>
                    <a:pt x="21962" y="29098"/>
                  </a:lnTo>
                  <a:lnTo>
                    <a:pt x="22557" y="29047"/>
                  </a:lnTo>
                  <a:lnTo>
                    <a:pt x="23113" y="28996"/>
                  </a:lnTo>
                  <a:lnTo>
                    <a:pt x="23657" y="28921"/>
                  </a:lnTo>
                  <a:lnTo>
                    <a:pt x="24163" y="28845"/>
                  </a:lnTo>
                  <a:lnTo>
                    <a:pt x="24644" y="28769"/>
                  </a:lnTo>
                  <a:lnTo>
                    <a:pt x="25100" y="28680"/>
                  </a:lnTo>
                  <a:lnTo>
                    <a:pt x="25530" y="28579"/>
                  </a:lnTo>
                  <a:lnTo>
                    <a:pt x="25935" y="28478"/>
                  </a:lnTo>
                  <a:lnTo>
                    <a:pt x="26327" y="28377"/>
                  </a:lnTo>
                  <a:lnTo>
                    <a:pt x="26694" y="28263"/>
                  </a:lnTo>
                  <a:lnTo>
                    <a:pt x="27035" y="28149"/>
                  </a:lnTo>
                  <a:lnTo>
                    <a:pt x="27364" y="28022"/>
                  </a:lnTo>
                  <a:lnTo>
                    <a:pt x="27680" y="27908"/>
                  </a:lnTo>
                  <a:lnTo>
                    <a:pt x="28250" y="27668"/>
                  </a:lnTo>
                  <a:lnTo>
                    <a:pt x="28768" y="27415"/>
                  </a:lnTo>
                  <a:lnTo>
                    <a:pt x="29236" y="27162"/>
                  </a:lnTo>
                  <a:lnTo>
                    <a:pt x="29667" y="26922"/>
                  </a:lnTo>
                  <a:lnTo>
                    <a:pt x="30451" y="26479"/>
                  </a:lnTo>
                  <a:lnTo>
                    <a:pt x="30793" y="26276"/>
                  </a:lnTo>
                  <a:lnTo>
                    <a:pt x="31121" y="26061"/>
                  </a:lnTo>
                  <a:lnTo>
                    <a:pt x="31438" y="25846"/>
                  </a:lnTo>
                  <a:lnTo>
                    <a:pt x="31741" y="25619"/>
                  </a:lnTo>
                  <a:lnTo>
                    <a:pt x="32020" y="25378"/>
                  </a:lnTo>
                  <a:lnTo>
                    <a:pt x="32285" y="25138"/>
                  </a:lnTo>
                  <a:lnTo>
                    <a:pt x="32538" y="24910"/>
                  </a:lnTo>
                  <a:lnTo>
                    <a:pt x="32779" y="24670"/>
                  </a:lnTo>
                  <a:lnTo>
                    <a:pt x="32943" y="24493"/>
                  </a:lnTo>
                  <a:lnTo>
                    <a:pt x="33095" y="24303"/>
                  </a:lnTo>
                  <a:lnTo>
                    <a:pt x="33247" y="24101"/>
                  </a:lnTo>
                  <a:lnTo>
                    <a:pt x="33386" y="23898"/>
                  </a:lnTo>
                  <a:lnTo>
                    <a:pt x="33512" y="23696"/>
                  </a:lnTo>
                  <a:lnTo>
                    <a:pt x="33626" y="23481"/>
                  </a:lnTo>
                  <a:lnTo>
                    <a:pt x="33740" y="23266"/>
                  </a:lnTo>
                  <a:lnTo>
                    <a:pt x="33829" y="23038"/>
                  </a:lnTo>
                  <a:lnTo>
                    <a:pt x="33917" y="22810"/>
                  </a:lnTo>
                  <a:lnTo>
                    <a:pt x="33993" y="22582"/>
                  </a:lnTo>
                  <a:lnTo>
                    <a:pt x="34056" y="22342"/>
                  </a:lnTo>
                  <a:lnTo>
                    <a:pt x="34107" y="22102"/>
                  </a:lnTo>
                  <a:lnTo>
                    <a:pt x="34145" y="21861"/>
                  </a:lnTo>
                  <a:lnTo>
                    <a:pt x="34170" y="21621"/>
                  </a:lnTo>
                  <a:lnTo>
                    <a:pt x="34196" y="21368"/>
                  </a:lnTo>
                  <a:lnTo>
                    <a:pt x="34196" y="21128"/>
                  </a:lnTo>
                  <a:lnTo>
                    <a:pt x="34196" y="1"/>
                  </a:lnTo>
                  <a:lnTo>
                    <a:pt x="17104" y="98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15;p32">
              <a:extLst>
                <a:ext uri="{FF2B5EF4-FFF2-40B4-BE49-F238E27FC236}">
                  <a16:creationId xmlns:a16="http://schemas.microsoft.com/office/drawing/2014/main" id="{BF4C851D-30EA-BD6C-7383-5A3C101FA125}"/>
                </a:ext>
              </a:extLst>
            </p:cNvPr>
            <p:cNvSpPr/>
            <p:nvPr/>
          </p:nvSpPr>
          <p:spPr>
            <a:xfrm>
              <a:off x="3381275" y="2081025"/>
              <a:ext cx="855225" cy="126225"/>
            </a:xfrm>
            <a:custGeom>
              <a:avLst/>
              <a:gdLst/>
              <a:ahLst/>
              <a:cxnLst/>
              <a:rect l="l" t="t" r="r" b="b"/>
              <a:pathLst>
                <a:path w="34209" h="5049" extrusionOk="0">
                  <a:moveTo>
                    <a:pt x="17104" y="1"/>
                  </a:moveTo>
                  <a:lnTo>
                    <a:pt x="15358" y="14"/>
                  </a:lnTo>
                  <a:lnTo>
                    <a:pt x="13663" y="52"/>
                  </a:lnTo>
                  <a:lnTo>
                    <a:pt x="12019" y="115"/>
                  </a:lnTo>
                  <a:lnTo>
                    <a:pt x="10450" y="203"/>
                  </a:lnTo>
                  <a:lnTo>
                    <a:pt x="8957" y="305"/>
                  </a:lnTo>
                  <a:lnTo>
                    <a:pt x="7540" y="431"/>
                  </a:lnTo>
                  <a:lnTo>
                    <a:pt x="6224" y="570"/>
                  </a:lnTo>
                  <a:lnTo>
                    <a:pt x="5605" y="659"/>
                  </a:lnTo>
                  <a:lnTo>
                    <a:pt x="5010" y="735"/>
                  </a:lnTo>
                  <a:lnTo>
                    <a:pt x="4441" y="823"/>
                  </a:lnTo>
                  <a:lnTo>
                    <a:pt x="3909" y="924"/>
                  </a:lnTo>
                  <a:lnTo>
                    <a:pt x="3403" y="1013"/>
                  </a:lnTo>
                  <a:lnTo>
                    <a:pt x="2923" y="1114"/>
                  </a:lnTo>
                  <a:lnTo>
                    <a:pt x="2480" y="1215"/>
                  </a:lnTo>
                  <a:lnTo>
                    <a:pt x="2062" y="1317"/>
                  </a:lnTo>
                  <a:lnTo>
                    <a:pt x="1683" y="1431"/>
                  </a:lnTo>
                  <a:lnTo>
                    <a:pt x="1341" y="1544"/>
                  </a:lnTo>
                  <a:lnTo>
                    <a:pt x="1038" y="1658"/>
                  </a:lnTo>
                  <a:lnTo>
                    <a:pt x="772" y="1772"/>
                  </a:lnTo>
                  <a:lnTo>
                    <a:pt x="544" y="1899"/>
                  </a:lnTo>
                  <a:lnTo>
                    <a:pt x="342" y="2012"/>
                  </a:lnTo>
                  <a:lnTo>
                    <a:pt x="203" y="2139"/>
                  </a:lnTo>
                  <a:lnTo>
                    <a:pt x="139" y="2202"/>
                  </a:lnTo>
                  <a:lnTo>
                    <a:pt x="89" y="2265"/>
                  </a:lnTo>
                  <a:lnTo>
                    <a:pt x="51" y="2329"/>
                  </a:lnTo>
                  <a:lnTo>
                    <a:pt x="26" y="2392"/>
                  </a:lnTo>
                  <a:lnTo>
                    <a:pt x="0" y="2455"/>
                  </a:lnTo>
                  <a:lnTo>
                    <a:pt x="0" y="2519"/>
                  </a:lnTo>
                  <a:lnTo>
                    <a:pt x="0" y="2594"/>
                  </a:lnTo>
                  <a:lnTo>
                    <a:pt x="26" y="2658"/>
                  </a:lnTo>
                  <a:lnTo>
                    <a:pt x="51" y="2721"/>
                  </a:lnTo>
                  <a:lnTo>
                    <a:pt x="89" y="2784"/>
                  </a:lnTo>
                  <a:lnTo>
                    <a:pt x="139" y="2847"/>
                  </a:lnTo>
                  <a:lnTo>
                    <a:pt x="203" y="2911"/>
                  </a:lnTo>
                  <a:lnTo>
                    <a:pt x="342" y="3037"/>
                  </a:lnTo>
                  <a:lnTo>
                    <a:pt x="544" y="3151"/>
                  </a:lnTo>
                  <a:lnTo>
                    <a:pt x="772" y="3278"/>
                  </a:lnTo>
                  <a:lnTo>
                    <a:pt x="1038" y="3391"/>
                  </a:lnTo>
                  <a:lnTo>
                    <a:pt x="1341" y="3505"/>
                  </a:lnTo>
                  <a:lnTo>
                    <a:pt x="1683" y="3619"/>
                  </a:lnTo>
                  <a:lnTo>
                    <a:pt x="2062" y="3733"/>
                  </a:lnTo>
                  <a:lnTo>
                    <a:pt x="2480" y="3834"/>
                  </a:lnTo>
                  <a:lnTo>
                    <a:pt x="2923" y="3935"/>
                  </a:lnTo>
                  <a:lnTo>
                    <a:pt x="3403" y="4037"/>
                  </a:lnTo>
                  <a:lnTo>
                    <a:pt x="3909" y="4125"/>
                  </a:lnTo>
                  <a:lnTo>
                    <a:pt x="4441" y="4226"/>
                  </a:lnTo>
                  <a:lnTo>
                    <a:pt x="5010" y="4315"/>
                  </a:lnTo>
                  <a:lnTo>
                    <a:pt x="5605" y="4391"/>
                  </a:lnTo>
                  <a:lnTo>
                    <a:pt x="6224" y="4479"/>
                  </a:lnTo>
                  <a:lnTo>
                    <a:pt x="7540" y="4619"/>
                  </a:lnTo>
                  <a:lnTo>
                    <a:pt x="8957" y="4745"/>
                  </a:lnTo>
                  <a:lnTo>
                    <a:pt x="10450" y="4846"/>
                  </a:lnTo>
                  <a:lnTo>
                    <a:pt x="12019" y="4935"/>
                  </a:lnTo>
                  <a:lnTo>
                    <a:pt x="13663" y="4998"/>
                  </a:lnTo>
                  <a:lnTo>
                    <a:pt x="15358" y="5036"/>
                  </a:lnTo>
                  <a:lnTo>
                    <a:pt x="17104" y="5049"/>
                  </a:lnTo>
                  <a:lnTo>
                    <a:pt x="18850" y="5036"/>
                  </a:lnTo>
                  <a:lnTo>
                    <a:pt x="20558" y="4998"/>
                  </a:lnTo>
                  <a:lnTo>
                    <a:pt x="22190" y="4935"/>
                  </a:lnTo>
                  <a:lnTo>
                    <a:pt x="23759" y="4846"/>
                  </a:lnTo>
                  <a:lnTo>
                    <a:pt x="25264" y="4745"/>
                  </a:lnTo>
                  <a:lnTo>
                    <a:pt x="26668" y="4619"/>
                  </a:lnTo>
                  <a:lnTo>
                    <a:pt x="27984" y="4479"/>
                  </a:lnTo>
                  <a:lnTo>
                    <a:pt x="28604" y="4391"/>
                  </a:lnTo>
                  <a:lnTo>
                    <a:pt x="29198" y="4315"/>
                  </a:lnTo>
                  <a:lnTo>
                    <a:pt x="29768" y="4226"/>
                  </a:lnTo>
                  <a:lnTo>
                    <a:pt x="30299" y="4125"/>
                  </a:lnTo>
                  <a:lnTo>
                    <a:pt x="30818" y="4037"/>
                  </a:lnTo>
                  <a:lnTo>
                    <a:pt x="31286" y="3935"/>
                  </a:lnTo>
                  <a:lnTo>
                    <a:pt x="31729" y="3834"/>
                  </a:lnTo>
                  <a:lnTo>
                    <a:pt x="32146" y="3733"/>
                  </a:lnTo>
                  <a:lnTo>
                    <a:pt x="32526" y="3619"/>
                  </a:lnTo>
                  <a:lnTo>
                    <a:pt x="32867" y="3505"/>
                  </a:lnTo>
                  <a:lnTo>
                    <a:pt x="33171" y="3391"/>
                  </a:lnTo>
                  <a:lnTo>
                    <a:pt x="33437" y="3278"/>
                  </a:lnTo>
                  <a:lnTo>
                    <a:pt x="33677" y="3151"/>
                  </a:lnTo>
                  <a:lnTo>
                    <a:pt x="33867" y="3037"/>
                  </a:lnTo>
                  <a:lnTo>
                    <a:pt x="34018" y="2911"/>
                  </a:lnTo>
                  <a:lnTo>
                    <a:pt x="34069" y="2847"/>
                  </a:lnTo>
                  <a:lnTo>
                    <a:pt x="34120" y="2784"/>
                  </a:lnTo>
                  <a:lnTo>
                    <a:pt x="34158" y="2721"/>
                  </a:lnTo>
                  <a:lnTo>
                    <a:pt x="34183" y="2658"/>
                  </a:lnTo>
                  <a:lnTo>
                    <a:pt x="34208" y="2594"/>
                  </a:lnTo>
                  <a:lnTo>
                    <a:pt x="34208" y="2519"/>
                  </a:lnTo>
                  <a:lnTo>
                    <a:pt x="34208" y="2455"/>
                  </a:lnTo>
                  <a:lnTo>
                    <a:pt x="34183" y="2392"/>
                  </a:lnTo>
                  <a:lnTo>
                    <a:pt x="34158" y="2329"/>
                  </a:lnTo>
                  <a:lnTo>
                    <a:pt x="34120" y="2265"/>
                  </a:lnTo>
                  <a:lnTo>
                    <a:pt x="34069" y="2202"/>
                  </a:lnTo>
                  <a:lnTo>
                    <a:pt x="34018" y="2139"/>
                  </a:lnTo>
                  <a:lnTo>
                    <a:pt x="33867" y="2012"/>
                  </a:lnTo>
                  <a:lnTo>
                    <a:pt x="33677" y="1899"/>
                  </a:lnTo>
                  <a:lnTo>
                    <a:pt x="33437" y="1772"/>
                  </a:lnTo>
                  <a:lnTo>
                    <a:pt x="33171" y="1658"/>
                  </a:lnTo>
                  <a:lnTo>
                    <a:pt x="32867" y="1544"/>
                  </a:lnTo>
                  <a:lnTo>
                    <a:pt x="32526" y="1431"/>
                  </a:lnTo>
                  <a:lnTo>
                    <a:pt x="32146" y="1317"/>
                  </a:lnTo>
                  <a:lnTo>
                    <a:pt x="31729" y="1215"/>
                  </a:lnTo>
                  <a:lnTo>
                    <a:pt x="31286" y="1114"/>
                  </a:lnTo>
                  <a:lnTo>
                    <a:pt x="30818" y="1013"/>
                  </a:lnTo>
                  <a:lnTo>
                    <a:pt x="30299" y="924"/>
                  </a:lnTo>
                  <a:lnTo>
                    <a:pt x="29768" y="823"/>
                  </a:lnTo>
                  <a:lnTo>
                    <a:pt x="29198" y="735"/>
                  </a:lnTo>
                  <a:lnTo>
                    <a:pt x="28604" y="659"/>
                  </a:lnTo>
                  <a:lnTo>
                    <a:pt x="27984" y="570"/>
                  </a:lnTo>
                  <a:lnTo>
                    <a:pt x="26668" y="431"/>
                  </a:lnTo>
                  <a:lnTo>
                    <a:pt x="25264" y="305"/>
                  </a:lnTo>
                  <a:lnTo>
                    <a:pt x="23759" y="203"/>
                  </a:lnTo>
                  <a:lnTo>
                    <a:pt x="22190" y="115"/>
                  </a:lnTo>
                  <a:lnTo>
                    <a:pt x="20558" y="52"/>
                  </a:lnTo>
                  <a:lnTo>
                    <a:pt x="18850" y="14"/>
                  </a:lnTo>
                  <a:lnTo>
                    <a:pt x="17104" y="1"/>
                  </a:lnTo>
                  <a:close/>
                </a:path>
              </a:pathLst>
            </a:custGeom>
            <a:solidFill>
              <a:srgbClr val="032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16;p32">
              <a:extLst>
                <a:ext uri="{FF2B5EF4-FFF2-40B4-BE49-F238E27FC236}">
                  <a16:creationId xmlns:a16="http://schemas.microsoft.com/office/drawing/2014/main" id="{0857E1C0-26E6-7D3F-36EF-F017BCFFB4A6}"/>
                </a:ext>
              </a:extLst>
            </p:cNvPr>
            <p:cNvSpPr/>
            <p:nvPr/>
          </p:nvSpPr>
          <p:spPr>
            <a:xfrm>
              <a:off x="3379375" y="2078825"/>
              <a:ext cx="859325" cy="130650"/>
            </a:xfrm>
            <a:custGeom>
              <a:avLst/>
              <a:gdLst/>
              <a:ahLst/>
              <a:cxnLst/>
              <a:rect l="l" t="t" r="r" b="b"/>
              <a:pathLst>
                <a:path w="34373" h="5226" extrusionOk="0">
                  <a:moveTo>
                    <a:pt x="17180" y="165"/>
                  </a:moveTo>
                  <a:lnTo>
                    <a:pt x="19053" y="178"/>
                  </a:lnTo>
                  <a:lnTo>
                    <a:pt x="20836" y="228"/>
                  </a:lnTo>
                  <a:lnTo>
                    <a:pt x="22532" y="291"/>
                  </a:lnTo>
                  <a:lnTo>
                    <a:pt x="24138" y="380"/>
                  </a:lnTo>
                  <a:lnTo>
                    <a:pt x="25644" y="494"/>
                  </a:lnTo>
                  <a:lnTo>
                    <a:pt x="27048" y="633"/>
                  </a:lnTo>
                  <a:lnTo>
                    <a:pt x="28338" y="785"/>
                  </a:lnTo>
                  <a:lnTo>
                    <a:pt x="28933" y="861"/>
                  </a:lnTo>
                  <a:lnTo>
                    <a:pt x="29515" y="949"/>
                  </a:lnTo>
                  <a:lnTo>
                    <a:pt x="30059" y="1038"/>
                  </a:lnTo>
                  <a:lnTo>
                    <a:pt x="30565" y="1126"/>
                  </a:lnTo>
                  <a:lnTo>
                    <a:pt x="31058" y="1228"/>
                  </a:lnTo>
                  <a:lnTo>
                    <a:pt x="31501" y="1316"/>
                  </a:lnTo>
                  <a:lnTo>
                    <a:pt x="31919" y="1417"/>
                  </a:lnTo>
                  <a:lnTo>
                    <a:pt x="32311" y="1519"/>
                  </a:lnTo>
                  <a:lnTo>
                    <a:pt x="32665" y="1632"/>
                  </a:lnTo>
                  <a:lnTo>
                    <a:pt x="32981" y="1734"/>
                  </a:lnTo>
                  <a:lnTo>
                    <a:pt x="33260" y="1835"/>
                  </a:lnTo>
                  <a:lnTo>
                    <a:pt x="33500" y="1949"/>
                  </a:lnTo>
                  <a:lnTo>
                    <a:pt x="33715" y="2063"/>
                  </a:lnTo>
                  <a:lnTo>
                    <a:pt x="33892" y="2164"/>
                  </a:lnTo>
                  <a:lnTo>
                    <a:pt x="34031" y="2278"/>
                  </a:lnTo>
                  <a:lnTo>
                    <a:pt x="34120" y="2391"/>
                  </a:lnTo>
                  <a:lnTo>
                    <a:pt x="34158" y="2442"/>
                  </a:lnTo>
                  <a:lnTo>
                    <a:pt x="34183" y="2505"/>
                  </a:lnTo>
                  <a:lnTo>
                    <a:pt x="34196" y="2556"/>
                  </a:lnTo>
                  <a:lnTo>
                    <a:pt x="34208" y="2607"/>
                  </a:lnTo>
                  <a:lnTo>
                    <a:pt x="34196" y="2670"/>
                  </a:lnTo>
                  <a:lnTo>
                    <a:pt x="34183" y="2720"/>
                  </a:lnTo>
                  <a:lnTo>
                    <a:pt x="34158" y="2784"/>
                  </a:lnTo>
                  <a:lnTo>
                    <a:pt x="34120" y="2834"/>
                  </a:lnTo>
                  <a:lnTo>
                    <a:pt x="34031" y="2948"/>
                  </a:lnTo>
                  <a:lnTo>
                    <a:pt x="33892" y="3062"/>
                  </a:lnTo>
                  <a:lnTo>
                    <a:pt x="33715" y="3163"/>
                  </a:lnTo>
                  <a:lnTo>
                    <a:pt x="33500" y="3277"/>
                  </a:lnTo>
                  <a:lnTo>
                    <a:pt x="33260" y="3391"/>
                  </a:lnTo>
                  <a:lnTo>
                    <a:pt x="32981" y="3492"/>
                  </a:lnTo>
                  <a:lnTo>
                    <a:pt x="32665" y="3593"/>
                  </a:lnTo>
                  <a:lnTo>
                    <a:pt x="32311" y="3707"/>
                  </a:lnTo>
                  <a:lnTo>
                    <a:pt x="31919" y="3808"/>
                  </a:lnTo>
                  <a:lnTo>
                    <a:pt x="31501" y="3910"/>
                  </a:lnTo>
                  <a:lnTo>
                    <a:pt x="31058" y="3998"/>
                  </a:lnTo>
                  <a:lnTo>
                    <a:pt x="30565" y="4099"/>
                  </a:lnTo>
                  <a:lnTo>
                    <a:pt x="30059" y="4188"/>
                  </a:lnTo>
                  <a:lnTo>
                    <a:pt x="29515" y="4276"/>
                  </a:lnTo>
                  <a:lnTo>
                    <a:pt x="28933" y="4365"/>
                  </a:lnTo>
                  <a:lnTo>
                    <a:pt x="28338" y="4441"/>
                  </a:lnTo>
                  <a:lnTo>
                    <a:pt x="27048" y="4593"/>
                  </a:lnTo>
                  <a:lnTo>
                    <a:pt x="25644" y="4732"/>
                  </a:lnTo>
                  <a:lnTo>
                    <a:pt x="24138" y="4846"/>
                  </a:lnTo>
                  <a:lnTo>
                    <a:pt x="22532" y="4934"/>
                  </a:lnTo>
                  <a:lnTo>
                    <a:pt x="20836" y="4998"/>
                  </a:lnTo>
                  <a:lnTo>
                    <a:pt x="19053" y="5048"/>
                  </a:lnTo>
                  <a:lnTo>
                    <a:pt x="17180" y="5061"/>
                  </a:lnTo>
                  <a:lnTo>
                    <a:pt x="15308" y="5048"/>
                  </a:lnTo>
                  <a:lnTo>
                    <a:pt x="13524" y="4998"/>
                  </a:lnTo>
                  <a:lnTo>
                    <a:pt x="11829" y="4934"/>
                  </a:lnTo>
                  <a:lnTo>
                    <a:pt x="10222" y="4846"/>
                  </a:lnTo>
                  <a:lnTo>
                    <a:pt x="8717" y="4732"/>
                  </a:lnTo>
                  <a:lnTo>
                    <a:pt x="7325" y="4593"/>
                  </a:lnTo>
                  <a:lnTo>
                    <a:pt x="6022" y="4441"/>
                  </a:lnTo>
                  <a:lnTo>
                    <a:pt x="5428" y="4365"/>
                  </a:lnTo>
                  <a:lnTo>
                    <a:pt x="4846" y="4276"/>
                  </a:lnTo>
                  <a:lnTo>
                    <a:pt x="4302" y="4188"/>
                  </a:lnTo>
                  <a:lnTo>
                    <a:pt x="3796" y="4099"/>
                  </a:lnTo>
                  <a:lnTo>
                    <a:pt x="3315" y="3998"/>
                  </a:lnTo>
                  <a:lnTo>
                    <a:pt x="2859" y="3910"/>
                  </a:lnTo>
                  <a:lnTo>
                    <a:pt x="2442" y="3808"/>
                  </a:lnTo>
                  <a:lnTo>
                    <a:pt x="2050" y="3707"/>
                  </a:lnTo>
                  <a:lnTo>
                    <a:pt x="1708" y="3593"/>
                  </a:lnTo>
                  <a:lnTo>
                    <a:pt x="1379" y="3492"/>
                  </a:lnTo>
                  <a:lnTo>
                    <a:pt x="1101" y="3391"/>
                  </a:lnTo>
                  <a:lnTo>
                    <a:pt x="861" y="3277"/>
                  </a:lnTo>
                  <a:lnTo>
                    <a:pt x="646" y="3163"/>
                  </a:lnTo>
                  <a:lnTo>
                    <a:pt x="468" y="3062"/>
                  </a:lnTo>
                  <a:lnTo>
                    <a:pt x="329" y="2948"/>
                  </a:lnTo>
                  <a:lnTo>
                    <a:pt x="241" y="2834"/>
                  </a:lnTo>
                  <a:lnTo>
                    <a:pt x="203" y="2784"/>
                  </a:lnTo>
                  <a:lnTo>
                    <a:pt x="177" y="2720"/>
                  </a:lnTo>
                  <a:lnTo>
                    <a:pt x="165" y="2670"/>
                  </a:lnTo>
                  <a:lnTo>
                    <a:pt x="152" y="2607"/>
                  </a:lnTo>
                  <a:lnTo>
                    <a:pt x="165" y="2556"/>
                  </a:lnTo>
                  <a:lnTo>
                    <a:pt x="177" y="2505"/>
                  </a:lnTo>
                  <a:lnTo>
                    <a:pt x="203" y="2442"/>
                  </a:lnTo>
                  <a:lnTo>
                    <a:pt x="241" y="2391"/>
                  </a:lnTo>
                  <a:lnTo>
                    <a:pt x="329" y="2278"/>
                  </a:lnTo>
                  <a:lnTo>
                    <a:pt x="468" y="2164"/>
                  </a:lnTo>
                  <a:lnTo>
                    <a:pt x="646" y="2063"/>
                  </a:lnTo>
                  <a:lnTo>
                    <a:pt x="861" y="1949"/>
                  </a:lnTo>
                  <a:lnTo>
                    <a:pt x="1101" y="1835"/>
                  </a:lnTo>
                  <a:lnTo>
                    <a:pt x="1379" y="1734"/>
                  </a:lnTo>
                  <a:lnTo>
                    <a:pt x="1708" y="1632"/>
                  </a:lnTo>
                  <a:lnTo>
                    <a:pt x="2050" y="1519"/>
                  </a:lnTo>
                  <a:lnTo>
                    <a:pt x="2442" y="1417"/>
                  </a:lnTo>
                  <a:lnTo>
                    <a:pt x="2859" y="1316"/>
                  </a:lnTo>
                  <a:lnTo>
                    <a:pt x="3315" y="1228"/>
                  </a:lnTo>
                  <a:lnTo>
                    <a:pt x="3796" y="1126"/>
                  </a:lnTo>
                  <a:lnTo>
                    <a:pt x="4302" y="1038"/>
                  </a:lnTo>
                  <a:lnTo>
                    <a:pt x="4846" y="949"/>
                  </a:lnTo>
                  <a:lnTo>
                    <a:pt x="5428" y="861"/>
                  </a:lnTo>
                  <a:lnTo>
                    <a:pt x="6022" y="785"/>
                  </a:lnTo>
                  <a:lnTo>
                    <a:pt x="7325" y="633"/>
                  </a:lnTo>
                  <a:lnTo>
                    <a:pt x="8717" y="494"/>
                  </a:lnTo>
                  <a:lnTo>
                    <a:pt x="10222" y="380"/>
                  </a:lnTo>
                  <a:lnTo>
                    <a:pt x="11829" y="291"/>
                  </a:lnTo>
                  <a:lnTo>
                    <a:pt x="13524" y="228"/>
                  </a:lnTo>
                  <a:lnTo>
                    <a:pt x="15308" y="178"/>
                  </a:lnTo>
                  <a:lnTo>
                    <a:pt x="17180" y="165"/>
                  </a:lnTo>
                  <a:close/>
                  <a:moveTo>
                    <a:pt x="17180" y="0"/>
                  </a:moveTo>
                  <a:lnTo>
                    <a:pt x="15599" y="13"/>
                  </a:lnTo>
                  <a:lnTo>
                    <a:pt x="14018" y="51"/>
                  </a:lnTo>
                  <a:lnTo>
                    <a:pt x="12461" y="102"/>
                  </a:lnTo>
                  <a:lnTo>
                    <a:pt x="10931" y="190"/>
                  </a:lnTo>
                  <a:lnTo>
                    <a:pt x="9451" y="279"/>
                  </a:lnTo>
                  <a:lnTo>
                    <a:pt x="8034" y="405"/>
                  </a:lnTo>
                  <a:lnTo>
                    <a:pt x="6680" y="544"/>
                  </a:lnTo>
                  <a:lnTo>
                    <a:pt x="6035" y="620"/>
                  </a:lnTo>
                  <a:lnTo>
                    <a:pt x="5415" y="696"/>
                  </a:lnTo>
                  <a:lnTo>
                    <a:pt x="4820" y="785"/>
                  </a:lnTo>
                  <a:lnTo>
                    <a:pt x="4251" y="873"/>
                  </a:lnTo>
                  <a:lnTo>
                    <a:pt x="3720" y="975"/>
                  </a:lnTo>
                  <a:lnTo>
                    <a:pt x="3201" y="1076"/>
                  </a:lnTo>
                  <a:lnTo>
                    <a:pt x="2720" y="1177"/>
                  </a:lnTo>
                  <a:lnTo>
                    <a:pt x="2277" y="1291"/>
                  </a:lnTo>
                  <a:lnTo>
                    <a:pt x="1873" y="1405"/>
                  </a:lnTo>
                  <a:lnTo>
                    <a:pt x="1493" y="1519"/>
                  </a:lnTo>
                  <a:lnTo>
                    <a:pt x="1152" y="1645"/>
                  </a:lnTo>
                  <a:lnTo>
                    <a:pt x="861" y="1772"/>
                  </a:lnTo>
                  <a:lnTo>
                    <a:pt x="595" y="1898"/>
                  </a:lnTo>
                  <a:lnTo>
                    <a:pt x="380" y="2037"/>
                  </a:lnTo>
                  <a:lnTo>
                    <a:pt x="291" y="2100"/>
                  </a:lnTo>
                  <a:lnTo>
                    <a:pt x="215" y="2176"/>
                  </a:lnTo>
                  <a:lnTo>
                    <a:pt x="152" y="2240"/>
                  </a:lnTo>
                  <a:lnTo>
                    <a:pt x="89" y="2316"/>
                  </a:lnTo>
                  <a:lnTo>
                    <a:pt x="51" y="2391"/>
                  </a:lnTo>
                  <a:lnTo>
                    <a:pt x="26" y="2467"/>
                  </a:lnTo>
                  <a:lnTo>
                    <a:pt x="0" y="2531"/>
                  </a:lnTo>
                  <a:lnTo>
                    <a:pt x="0" y="2607"/>
                  </a:lnTo>
                  <a:lnTo>
                    <a:pt x="0" y="2695"/>
                  </a:lnTo>
                  <a:lnTo>
                    <a:pt x="26" y="2758"/>
                  </a:lnTo>
                  <a:lnTo>
                    <a:pt x="51" y="2834"/>
                  </a:lnTo>
                  <a:lnTo>
                    <a:pt x="89" y="2910"/>
                  </a:lnTo>
                  <a:lnTo>
                    <a:pt x="152" y="2986"/>
                  </a:lnTo>
                  <a:lnTo>
                    <a:pt x="215" y="3049"/>
                  </a:lnTo>
                  <a:lnTo>
                    <a:pt x="291" y="3125"/>
                  </a:lnTo>
                  <a:lnTo>
                    <a:pt x="380" y="3188"/>
                  </a:lnTo>
                  <a:lnTo>
                    <a:pt x="595" y="3328"/>
                  </a:lnTo>
                  <a:lnTo>
                    <a:pt x="861" y="3454"/>
                  </a:lnTo>
                  <a:lnTo>
                    <a:pt x="1152" y="3581"/>
                  </a:lnTo>
                  <a:lnTo>
                    <a:pt x="1493" y="3707"/>
                  </a:lnTo>
                  <a:lnTo>
                    <a:pt x="1873" y="3821"/>
                  </a:lnTo>
                  <a:lnTo>
                    <a:pt x="2277" y="3935"/>
                  </a:lnTo>
                  <a:lnTo>
                    <a:pt x="2720" y="4049"/>
                  </a:lnTo>
                  <a:lnTo>
                    <a:pt x="3201" y="4150"/>
                  </a:lnTo>
                  <a:lnTo>
                    <a:pt x="3720" y="4251"/>
                  </a:lnTo>
                  <a:lnTo>
                    <a:pt x="4251" y="4352"/>
                  </a:lnTo>
                  <a:lnTo>
                    <a:pt x="4820" y="4441"/>
                  </a:lnTo>
                  <a:lnTo>
                    <a:pt x="5415" y="4529"/>
                  </a:lnTo>
                  <a:lnTo>
                    <a:pt x="6035" y="4605"/>
                  </a:lnTo>
                  <a:lnTo>
                    <a:pt x="6680" y="4681"/>
                  </a:lnTo>
                  <a:lnTo>
                    <a:pt x="8034" y="4820"/>
                  </a:lnTo>
                  <a:lnTo>
                    <a:pt x="9451" y="4947"/>
                  </a:lnTo>
                  <a:lnTo>
                    <a:pt x="10931" y="5035"/>
                  </a:lnTo>
                  <a:lnTo>
                    <a:pt x="12461" y="5124"/>
                  </a:lnTo>
                  <a:lnTo>
                    <a:pt x="14018" y="5175"/>
                  </a:lnTo>
                  <a:lnTo>
                    <a:pt x="15599" y="5213"/>
                  </a:lnTo>
                  <a:lnTo>
                    <a:pt x="17180" y="5225"/>
                  </a:lnTo>
                  <a:lnTo>
                    <a:pt x="18762" y="5213"/>
                  </a:lnTo>
                  <a:lnTo>
                    <a:pt x="20343" y="5175"/>
                  </a:lnTo>
                  <a:lnTo>
                    <a:pt x="21899" y="5124"/>
                  </a:lnTo>
                  <a:lnTo>
                    <a:pt x="23430" y="5035"/>
                  </a:lnTo>
                  <a:lnTo>
                    <a:pt x="24910" y="4947"/>
                  </a:lnTo>
                  <a:lnTo>
                    <a:pt x="26327" y="4820"/>
                  </a:lnTo>
                  <a:lnTo>
                    <a:pt x="27680" y="4681"/>
                  </a:lnTo>
                  <a:lnTo>
                    <a:pt x="28326" y="4605"/>
                  </a:lnTo>
                  <a:lnTo>
                    <a:pt x="28946" y="4529"/>
                  </a:lnTo>
                  <a:lnTo>
                    <a:pt x="29540" y="4441"/>
                  </a:lnTo>
                  <a:lnTo>
                    <a:pt x="30109" y="4352"/>
                  </a:lnTo>
                  <a:lnTo>
                    <a:pt x="30641" y="4251"/>
                  </a:lnTo>
                  <a:lnTo>
                    <a:pt x="31159" y="4150"/>
                  </a:lnTo>
                  <a:lnTo>
                    <a:pt x="31640" y="4049"/>
                  </a:lnTo>
                  <a:lnTo>
                    <a:pt x="32083" y="3935"/>
                  </a:lnTo>
                  <a:lnTo>
                    <a:pt x="32500" y="3821"/>
                  </a:lnTo>
                  <a:lnTo>
                    <a:pt x="32867" y="3707"/>
                  </a:lnTo>
                  <a:lnTo>
                    <a:pt x="33209" y="3581"/>
                  </a:lnTo>
                  <a:lnTo>
                    <a:pt x="33500" y="3454"/>
                  </a:lnTo>
                  <a:lnTo>
                    <a:pt x="33766" y="3328"/>
                  </a:lnTo>
                  <a:lnTo>
                    <a:pt x="33981" y="3188"/>
                  </a:lnTo>
                  <a:lnTo>
                    <a:pt x="34069" y="3125"/>
                  </a:lnTo>
                  <a:lnTo>
                    <a:pt x="34145" y="3049"/>
                  </a:lnTo>
                  <a:lnTo>
                    <a:pt x="34208" y="2986"/>
                  </a:lnTo>
                  <a:lnTo>
                    <a:pt x="34272" y="2910"/>
                  </a:lnTo>
                  <a:lnTo>
                    <a:pt x="34310" y="2834"/>
                  </a:lnTo>
                  <a:lnTo>
                    <a:pt x="34347" y="2758"/>
                  </a:lnTo>
                  <a:lnTo>
                    <a:pt x="34360" y="2695"/>
                  </a:lnTo>
                  <a:lnTo>
                    <a:pt x="34373" y="2607"/>
                  </a:lnTo>
                  <a:lnTo>
                    <a:pt x="34360" y="2531"/>
                  </a:lnTo>
                  <a:lnTo>
                    <a:pt x="34347" y="2467"/>
                  </a:lnTo>
                  <a:lnTo>
                    <a:pt x="34310" y="2391"/>
                  </a:lnTo>
                  <a:lnTo>
                    <a:pt x="34272" y="2316"/>
                  </a:lnTo>
                  <a:lnTo>
                    <a:pt x="34208" y="2240"/>
                  </a:lnTo>
                  <a:lnTo>
                    <a:pt x="34145" y="2176"/>
                  </a:lnTo>
                  <a:lnTo>
                    <a:pt x="34069" y="2100"/>
                  </a:lnTo>
                  <a:lnTo>
                    <a:pt x="33981" y="2037"/>
                  </a:lnTo>
                  <a:lnTo>
                    <a:pt x="33766" y="1898"/>
                  </a:lnTo>
                  <a:lnTo>
                    <a:pt x="33500" y="1772"/>
                  </a:lnTo>
                  <a:lnTo>
                    <a:pt x="33209" y="1645"/>
                  </a:lnTo>
                  <a:lnTo>
                    <a:pt x="32867" y="1519"/>
                  </a:lnTo>
                  <a:lnTo>
                    <a:pt x="32500" y="1405"/>
                  </a:lnTo>
                  <a:lnTo>
                    <a:pt x="32083" y="1291"/>
                  </a:lnTo>
                  <a:lnTo>
                    <a:pt x="31640" y="1177"/>
                  </a:lnTo>
                  <a:lnTo>
                    <a:pt x="31159" y="1076"/>
                  </a:lnTo>
                  <a:lnTo>
                    <a:pt x="30641" y="975"/>
                  </a:lnTo>
                  <a:lnTo>
                    <a:pt x="30109" y="873"/>
                  </a:lnTo>
                  <a:lnTo>
                    <a:pt x="29540" y="785"/>
                  </a:lnTo>
                  <a:lnTo>
                    <a:pt x="28946" y="696"/>
                  </a:lnTo>
                  <a:lnTo>
                    <a:pt x="28326" y="620"/>
                  </a:lnTo>
                  <a:lnTo>
                    <a:pt x="27680" y="544"/>
                  </a:lnTo>
                  <a:lnTo>
                    <a:pt x="26327" y="405"/>
                  </a:lnTo>
                  <a:lnTo>
                    <a:pt x="24910" y="279"/>
                  </a:lnTo>
                  <a:lnTo>
                    <a:pt x="23430" y="190"/>
                  </a:lnTo>
                  <a:lnTo>
                    <a:pt x="21899" y="102"/>
                  </a:lnTo>
                  <a:lnTo>
                    <a:pt x="20343" y="51"/>
                  </a:lnTo>
                  <a:lnTo>
                    <a:pt x="18762" y="13"/>
                  </a:lnTo>
                  <a:lnTo>
                    <a:pt x="17180" y="0"/>
                  </a:lnTo>
                  <a:close/>
                </a:path>
              </a:pathLst>
            </a:custGeom>
            <a:solidFill>
              <a:srgbClr val="94AE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17;p32">
              <a:extLst>
                <a:ext uri="{FF2B5EF4-FFF2-40B4-BE49-F238E27FC236}">
                  <a16:creationId xmlns:a16="http://schemas.microsoft.com/office/drawing/2014/main" id="{AF1DC785-7A01-E1E8-E527-8E4975D37608}"/>
                </a:ext>
              </a:extLst>
            </p:cNvPr>
            <p:cNvSpPr/>
            <p:nvPr/>
          </p:nvSpPr>
          <p:spPr>
            <a:xfrm>
              <a:off x="3265500" y="2174025"/>
              <a:ext cx="115800" cy="75925"/>
            </a:xfrm>
            <a:custGeom>
              <a:avLst/>
              <a:gdLst/>
              <a:ahLst/>
              <a:cxnLst/>
              <a:rect l="l" t="t" r="r" b="b"/>
              <a:pathLst>
                <a:path w="4632" h="3037" extrusionOk="0">
                  <a:moveTo>
                    <a:pt x="798" y="0"/>
                  </a:moveTo>
                  <a:lnTo>
                    <a:pt x="671" y="38"/>
                  </a:lnTo>
                  <a:lnTo>
                    <a:pt x="558" y="89"/>
                  </a:lnTo>
                  <a:lnTo>
                    <a:pt x="469" y="140"/>
                  </a:lnTo>
                  <a:lnTo>
                    <a:pt x="368" y="203"/>
                  </a:lnTo>
                  <a:lnTo>
                    <a:pt x="292" y="266"/>
                  </a:lnTo>
                  <a:lnTo>
                    <a:pt x="229" y="329"/>
                  </a:lnTo>
                  <a:lnTo>
                    <a:pt x="165" y="393"/>
                  </a:lnTo>
                  <a:lnTo>
                    <a:pt x="127" y="468"/>
                  </a:lnTo>
                  <a:lnTo>
                    <a:pt x="77" y="544"/>
                  </a:lnTo>
                  <a:lnTo>
                    <a:pt x="52" y="608"/>
                  </a:lnTo>
                  <a:lnTo>
                    <a:pt x="14" y="772"/>
                  </a:lnTo>
                  <a:lnTo>
                    <a:pt x="1" y="924"/>
                  </a:lnTo>
                  <a:lnTo>
                    <a:pt x="1" y="1076"/>
                  </a:lnTo>
                  <a:lnTo>
                    <a:pt x="26" y="1215"/>
                  </a:lnTo>
                  <a:lnTo>
                    <a:pt x="64" y="1354"/>
                  </a:lnTo>
                  <a:lnTo>
                    <a:pt x="102" y="1481"/>
                  </a:lnTo>
                  <a:lnTo>
                    <a:pt x="140" y="1594"/>
                  </a:lnTo>
                  <a:lnTo>
                    <a:pt x="229" y="1759"/>
                  </a:lnTo>
                  <a:lnTo>
                    <a:pt x="254" y="1822"/>
                  </a:lnTo>
                  <a:lnTo>
                    <a:pt x="444" y="1784"/>
                  </a:lnTo>
                  <a:lnTo>
                    <a:pt x="621" y="1771"/>
                  </a:lnTo>
                  <a:lnTo>
                    <a:pt x="975" y="1746"/>
                  </a:lnTo>
                  <a:lnTo>
                    <a:pt x="1329" y="1759"/>
                  </a:lnTo>
                  <a:lnTo>
                    <a:pt x="1671" y="1784"/>
                  </a:lnTo>
                  <a:lnTo>
                    <a:pt x="2000" y="1835"/>
                  </a:lnTo>
                  <a:lnTo>
                    <a:pt x="2316" y="1911"/>
                  </a:lnTo>
                  <a:lnTo>
                    <a:pt x="2620" y="1999"/>
                  </a:lnTo>
                  <a:lnTo>
                    <a:pt x="2911" y="2100"/>
                  </a:lnTo>
                  <a:lnTo>
                    <a:pt x="3189" y="2202"/>
                  </a:lnTo>
                  <a:lnTo>
                    <a:pt x="3455" y="2328"/>
                  </a:lnTo>
                  <a:lnTo>
                    <a:pt x="3695" y="2442"/>
                  </a:lnTo>
                  <a:lnTo>
                    <a:pt x="3923" y="2568"/>
                  </a:lnTo>
                  <a:lnTo>
                    <a:pt x="4125" y="2695"/>
                  </a:lnTo>
                  <a:lnTo>
                    <a:pt x="4315" y="2809"/>
                  </a:lnTo>
                  <a:lnTo>
                    <a:pt x="4631" y="3037"/>
                  </a:lnTo>
                  <a:lnTo>
                    <a:pt x="4631" y="1038"/>
                  </a:lnTo>
                  <a:lnTo>
                    <a:pt x="4353" y="899"/>
                  </a:lnTo>
                  <a:lnTo>
                    <a:pt x="4049" y="772"/>
                  </a:lnTo>
                  <a:lnTo>
                    <a:pt x="3733" y="646"/>
                  </a:lnTo>
                  <a:lnTo>
                    <a:pt x="3417" y="544"/>
                  </a:lnTo>
                  <a:lnTo>
                    <a:pt x="3100" y="443"/>
                  </a:lnTo>
                  <a:lnTo>
                    <a:pt x="2784" y="367"/>
                  </a:lnTo>
                  <a:lnTo>
                    <a:pt x="2164" y="228"/>
                  </a:lnTo>
                  <a:lnTo>
                    <a:pt x="1633" y="127"/>
                  </a:lnTo>
                  <a:lnTo>
                    <a:pt x="1190" y="51"/>
                  </a:lnTo>
                  <a:lnTo>
                    <a:pt x="798" y="0"/>
                  </a:lnTo>
                  <a:close/>
                </a:path>
              </a:pathLst>
            </a:custGeom>
            <a:solidFill>
              <a:srgbClr val="032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18;p32">
              <a:extLst>
                <a:ext uri="{FF2B5EF4-FFF2-40B4-BE49-F238E27FC236}">
                  <a16:creationId xmlns:a16="http://schemas.microsoft.com/office/drawing/2014/main" id="{016CFC1A-A154-D384-B880-E02BCD343B6A}"/>
                </a:ext>
              </a:extLst>
            </p:cNvPr>
            <p:cNvSpPr/>
            <p:nvPr/>
          </p:nvSpPr>
          <p:spPr>
            <a:xfrm>
              <a:off x="3240850" y="2174025"/>
              <a:ext cx="153400" cy="175225"/>
            </a:xfrm>
            <a:custGeom>
              <a:avLst/>
              <a:gdLst/>
              <a:ahLst/>
              <a:cxnLst/>
              <a:rect l="l" t="t" r="r" b="b"/>
              <a:pathLst>
                <a:path w="6136" h="7009" extrusionOk="0">
                  <a:moveTo>
                    <a:pt x="1784" y="0"/>
                  </a:moveTo>
                  <a:lnTo>
                    <a:pt x="1683" y="13"/>
                  </a:lnTo>
                  <a:lnTo>
                    <a:pt x="1569" y="26"/>
                  </a:lnTo>
                  <a:lnTo>
                    <a:pt x="1417" y="64"/>
                  </a:lnTo>
                  <a:lnTo>
                    <a:pt x="1253" y="114"/>
                  </a:lnTo>
                  <a:lnTo>
                    <a:pt x="1063" y="177"/>
                  </a:lnTo>
                  <a:lnTo>
                    <a:pt x="873" y="266"/>
                  </a:lnTo>
                  <a:lnTo>
                    <a:pt x="683" y="380"/>
                  </a:lnTo>
                  <a:lnTo>
                    <a:pt x="582" y="456"/>
                  </a:lnTo>
                  <a:lnTo>
                    <a:pt x="494" y="532"/>
                  </a:lnTo>
                  <a:lnTo>
                    <a:pt x="405" y="608"/>
                  </a:lnTo>
                  <a:lnTo>
                    <a:pt x="329" y="696"/>
                  </a:lnTo>
                  <a:lnTo>
                    <a:pt x="253" y="797"/>
                  </a:lnTo>
                  <a:lnTo>
                    <a:pt x="190" y="911"/>
                  </a:lnTo>
                  <a:lnTo>
                    <a:pt x="127" y="1025"/>
                  </a:lnTo>
                  <a:lnTo>
                    <a:pt x="76" y="1152"/>
                  </a:lnTo>
                  <a:lnTo>
                    <a:pt x="38" y="1291"/>
                  </a:lnTo>
                  <a:lnTo>
                    <a:pt x="13" y="1443"/>
                  </a:lnTo>
                  <a:lnTo>
                    <a:pt x="0" y="1607"/>
                  </a:lnTo>
                  <a:lnTo>
                    <a:pt x="0" y="1771"/>
                  </a:lnTo>
                  <a:lnTo>
                    <a:pt x="13" y="1961"/>
                  </a:lnTo>
                  <a:lnTo>
                    <a:pt x="51" y="2151"/>
                  </a:lnTo>
                  <a:lnTo>
                    <a:pt x="89" y="2353"/>
                  </a:lnTo>
                  <a:lnTo>
                    <a:pt x="165" y="2581"/>
                  </a:lnTo>
                  <a:lnTo>
                    <a:pt x="241" y="2796"/>
                  </a:lnTo>
                  <a:lnTo>
                    <a:pt x="342" y="2999"/>
                  </a:lnTo>
                  <a:lnTo>
                    <a:pt x="456" y="3188"/>
                  </a:lnTo>
                  <a:lnTo>
                    <a:pt x="582" y="3365"/>
                  </a:lnTo>
                  <a:lnTo>
                    <a:pt x="721" y="3530"/>
                  </a:lnTo>
                  <a:lnTo>
                    <a:pt x="886" y="3694"/>
                  </a:lnTo>
                  <a:lnTo>
                    <a:pt x="1050" y="3834"/>
                  </a:lnTo>
                  <a:lnTo>
                    <a:pt x="1227" y="3973"/>
                  </a:lnTo>
                  <a:lnTo>
                    <a:pt x="1417" y="4099"/>
                  </a:lnTo>
                  <a:lnTo>
                    <a:pt x="1607" y="4213"/>
                  </a:lnTo>
                  <a:lnTo>
                    <a:pt x="1809" y="4327"/>
                  </a:lnTo>
                  <a:lnTo>
                    <a:pt x="2024" y="4441"/>
                  </a:lnTo>
                  <a:lnTo>
                    <a:pt x="2454" y="4643"/>
                  </a:lnTo>
                  <a:lnTo>
                    <a:pt x="2910" y="4846"/>
                  </a:lnTo>
                  <a:lnTo>
                    <a:pt x="3365" y="5035"/>
                  </a:lnTo>
                  <a:lnTo>
                    <a:pt x="3833" y="5238"/>
                  </a:lnTo>
                  <a:lnTo>
                    <a:pt x="4276" y="5453"/>
                  </a:lnTo>
                  <a:lnTo>
                    <a:pt x="4504" y="5567"/>
                  </a:lnTo>
                  <a:lnTo>
                    <a:pt x="4719" y="5693"/>
                  </a:lnTo>
                  <a:lnTo>
                    <a:pt x="4921" y="5820"/>
                  </a:lnTo>
                  <a:lnTo>
                    <a:pt x="5124" y="5959"/>
                  </a:lnTo>
                  <a:lnTo>
                    <a:pt x="5314" y="6098"/>
                  </a:lnTo>
                  <a:lnTo>
                    <a:pt x="5503" y="6263"/>
                  </a:lnTo>
                  <a:lnTo>
                    <a:pt x="5680" y="6427"/>
                  </a:lnTo>
                  <a:lnTo>
                    <a:pt x="5845" y="6604"/>
                  </a:lnTo>
                  <a:lnTo>
                    <a:pt x="5997" y="6794"/>
                  </a:lnTo>
                  <a:lnTo>
                    <a:pt x="6136" y="7009"/>
                  </a:lnTo>
                  <a:lnTo>
                    <a:pt x="5971" y="4049"/>
                  </a:lnTo>
                  <a:lnTo>
                    <a:pt x="5693" y="3909"/>
                  </a:lnTo>
                  <a:lnTo>
                    <a:pt x="4985" y="3543"/>
                  </a:lnTo>
                  <a:lnTo>
                    <a:pt x="4529" y="3302"/>
                  </a:lnTo>
                  <a:lnTo>
                    <a:pt x="4023" y="3011"/>
                  </a:lnTo>
                  <a:lnTo>
                    <a:pt x="3505" y="2708"/>
                  </a:lnTo>
                  <a:lnTo>
                    <a:pt x="2998" y="2379"/>
                  </a:lnTo>
                  <a:lnTo>
                    <a:pt x="2505" y="2037"/>
                  </a:lnTo>
                  <a:lnTo>
                    <a:pt x="2277" y="1873"/>
                  </a:lnTo>
                  <a:lnTo>
                    <a:pt x="2075" y="1696"/>
                  </a:lnTo>
                  <a:lnTo>
                    <a:pt x="1885" y="1531"/>
                  </a:lnTo>
                  <a:lnTo>
                    <a:pt x="1708" y="1354"/>
                  </a:lnTo>
                  <a:lnTo>
                    <a:pt x="1569" y="1190"/>
                  </a:lnTo>
                  <a:lnTo>
                    <a:pt x="1442" y="1038"/>
                  </a:lnTo>
                  <a:lnTo>
                    <a:pt x="1354" y="873"/>
                  </a:lnTo>
                  <a:lnTo>
                    <a:pt x="1303" y="721"/>
                  </a:lnTo>
                  <a:lnTo>
                    <a:pt x="1278" y="658"/>
                  </a:lnTo>
                  <a:lnTo>
                    <a:pt x="1278" y="582"/>
                  </a:lnTo>
                  <a:lnTo>
                    <a:pt x="1278" y="519"/>
                  </a:lnTo>
                  <a:lnTo>
                    <a:pt x="1291" y="443"/>
                  </a:lnTo>
                  <a:lnTo>
                    <a:pt x="1316" y="380"/>
                  </a:lnTo>
                  <a:lnTo>
                    <a:pt x="1341" y="317"/>
                  </a:lnTo>
                  <a:lnTo>
                    <a:pt x="1392" y="253"/>
                  </a:lnTo>
                  <a:lnTo>
                    <a:pt x="1442" y="203"/>
                  </a:lnTo>
                  <a:lnTo>
                    <a:pt x="1518" y="152"/>
                  </a:lnTo>
                  <a:lnTo>
                    <a:pt x="1594" y="89"/>
                  </a:lnTo>
                  <a:lnTo>
                    <a:pt x="1683" y="51"/>
                  </a:lnTo>
                  <a:lnTo>
                    <a:pt x="17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19;p32">
              <a:extLst>
                <a:ext uri="{FF2B5EF4-FFF2-40B4-BE49-F238E27FC236}">
                  <a16:creationId xmlns:a16="http://schemas.microsoft.com/office/drawing/2014/main" id="{C9589D5F-26C2-AFC9-300A-796D1DC22FD1}"/>
                </a:ext>
              </a:extLst>
            </p:cNvPr>
            <p:cNvSpPr/>
            <p:nvPr/>
          </p:nvSpPr>
          <p:spPr>
            <a:xfrm>
              <a:off x="4236150" y="2174025"/>
              <a:ext cx="116100" cy="75925"/>
            </a:xfrm>
            <a:custGeom>
              <a:avLst/>
              <a:gdLst/>
              <a:ahLst/>
              <a:cxnLst/>
              <a:rect l="l" t="t" r="r" b="b"/>
              <a:pathLst>
                <a:path w="4644" h="3037" extrusionOk="0">
                  <a:moveTo>
                    <a:pt x="3834" y="0"/>
                  </a:moveTo>
                  <a:lnTo>
                    <a:pt x="3442" y="51"/>
                  </a:lnTo>
                  <a:lnTo>
                    <a:pt x="3012" y="127"/>
                  </a:lnTo>
                  <a:lnTo>
                    <a:pt x="2468" y="228"/>
                  </a:lnTo>
                  <a:lnTo>
                    <a:pt x="1860" y="367"/>
                  </a:lnTo>
                  <a:lnTo>
                    <a:pt x="1544" y="443"/>
                  </a:lnTo>
                  <a:lnTo>
                    <a:pt x="1215" y="544"/>
                  </a:lnTo>
                  <a:lnTo>
                    <a:pt x="899" y="646"/>
                  </a:lnTo>
                  <a:lnTo>
                    <a:pt x="595" y="772"/>
                  </a:lnTo>
                  <a:lnTo>
                    <a:pt x="292" y="899"/>
                  </a:lnTo>
                  <a:lnTo>
                    <a:pt x="1" y="1038"/>
                  </a:lnTo>
                  <a:lnTo>
                    <a:pt x="1" y="3037"/>
                  </a:lnTo>
                  <a:lnTo>
                    <a:pt x="317" y="2809"/>
                  </a:lnTo>
                  <a:lnTo>
                    <a:pt x="507" y="2695"/>
                  </a:lnTo>
                  <a:lnTo>
                    <a:pt x="709" y="2568"/>
                  </a:lnTo>
                  <a:lnTo>
                    <a:pt x="937" y="2442"/>
                  </a:lnTo>
                  <a:lnTo>
                    <a:pt x="1190" y="2328"/>
                  </a:lnTo>
                  <a:lnTo>
                    <a:pt x="1443" y="2202"/>
                  </a:lnTo>
                  <a:lnTo>
                    <a:pt x="1721" y="2100"/>
                  </a:lnTo>
                  <a:lnTo>
                    <a:pt x="2012" y="1999"/>
                  </a:lnTo>
                  <a:lnTo>
                    <a:pt x="2328" y="1911"/>
                  </a:lnTo>
                  <a:lnTo>
                    <a:pt x="2645" y="1835"/>
                  </a:lnTo>
                  <a:lnTo>
                    <a:pt x="2974" y="1784"/>
                  </a:lnTo>
                  <a:lnTo>
                    <a:pt x="3315" y="1759"/>
                  </a:lnTo>
                  <a:lnTo>
                    <a:pt x="3657" y="1746"/>
                  </a:lnTo>
                  <a:lnTo>
                    <a:pt x="4011" y="1771"/>
                  </a:lnTo>
                  <a:lnTo>
                    <a:pt x="4201" y="1784"/>
                  </a:lnTo>
                  <a:lnTo>
                    <a:pt x="4378" y="1822"/>
                  </a:lnTo>
                  <a:lnTo>
                    <a:pt x="4416" y="1759"/>
                  </a:lnTo>
                  <a:lnTo>
                    <a:pt x="4492" y="1594"/>
                  </a:lnTo>
                  <a:lnTo>
                    <a:pt x="4542" y="1481"/>
                  </a:lnTo>
                  <a:lnTo>
                    <a:pt x="4580" y="1354"/>
                  </a:lnTo>
                  <a:lnTo>
                    <a:pt x="4618" y="1215"/>
                  </a:lnTo>
                  <a:lnTo>
                    <a:pt x="4631" y="1076"/>
                  </a:lnTo>
                  <a:lnTo>
                    <a:pt x="4643" y="924"/>
                  </a:lnTo>
                  <a:lnTo>
                    <a:pt x="4631" y="772"/>
                  </a:lnTo>
                  <a:lnTo>
                    <a:pt x="4580" y="608"/>
                  </a:lnTo>
                  <a:lnTo>
                    <a:pt x="4555" y="544"/>
                  </a:lnTo>
                  <a:lnTo>
                    <a:pt x="4517" y="468"/>
                  </a:lnTo>
                  <a:lnTo>
                    <a:pt x="4466" y="393"/>
                  </a:lnTo>
                  <a:lnTo>
                    <a:pt x="4403" y="329"/>
                  </a:lnTo>
                  <a:lnTo>
                    <a:pt x="4340" y="266"/>
                  </a:lnTo>
                  <a:lnTo>
                    <a:pt x="4264" y="203"/>
                  </a:lnTo>
                  <a:lnTo>
                    <a:pt x="4175" y="140"/>
                  </a:lnTo>
                  <a:lnTo>
                    <a:pt x="4074" y="89"/>
                  </a:lnTo>
                  <a:lnTo>
                    <a:pt x="3960" y="38"/>
                  </a:lnTo>
                  <a:lnTo>
                    <a:pt x="3834" y="0"/>
                  </a:lnTo>
                  <a:close/>
                </a:path>
              </a:pathLst>
            </a:custGeom>
            <a:solidFill>
              <a:srgbClr val="032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20;p32">
              <a:extLst>
                <a:ext uri="{FF2B5EF4-FFF2-40B4-BE49-F238E27FC236}">
                  <a16:creationId xmlns:a16="http://schemas.microsoft.com/office/drawing/2014/main" id="{B664FF8C-5A15-BDFF-F2C7-0A68D6A5DD2A}"/>
                </a:ext>
              </a:extLst>
            </p:cNvPr>
            <p:cNvSpPr/>
            <p:nvPr/>
          </p:nvSpPr>
          <p:spPr>
            <a:xfrm>
              <a:off x="4223500" y="2174025"/>
              <a:ext cx="153100" cy="175225"/>
            </a:xfrm>
            <a:custGeom>
              <a:avLst/>
              <a:gdLst/>
              <a:ahLst/>
              <a:cxnLst/>
              <a:rect l="l" t="t" r="r" b="b"/>
              <a:pathLst>
                <a:path w="6124" h="7009" extrusionOk="0">
                  <a:moveTo>
                    <a:pt x="4340" y="0"/>
                  </a:moveTo>
                  <a:lnTo>
                    <a:pt x="4441" y="51"/>
                  </a:lnTo>
                  <a:lnTo>
                    <a:pt x="4542" y="89"/>
                  </a:lnTo>
                  <a:lnTo>
                    <a:pt x="4618" y="152"/>
                  </a:lnTo>
                  <a:lnTo>
                    <a:pt x="4681" y="203"/>
                  </a:lnTo>
                  <a:lnTo>
                    <a:pt x="4745" y="253"/>
                  </a:lnTo>
                  <a:lnTo>
                    <a:pt x="4783" y="317"/>
                  </a:lnTo>
                  <a:lnTo>
                    <a:pt x="4821" y="380"/>
                  </a:lnTo>
                  <a:lnTo>
                    <a:pt x="4833" y="443"/>
                  </a:lnTo>
                  <a:lnTo>
                    <a:pt x="4846" y="519"/>
                  </a:lnTo>
                  <a:lnTo>
                    <a:pt x="4859" y="582"/>
                  </a:lnTo>
                  <a:lnTo>
                    <a:pt x="4846" y="658"/>
                  </a:lnTo>
                  <a:lnTo>
                    <a:pt x="4833" y="721"/>
                  </a:lnTo>
                  <a:lnTo>
                    <a:pt x="4770" y="873"/>
                  </a:lnTo>
                  <a:lnTo>
                    <a:pt x="4681" y="1038"/>
                  </a:lnTo>
                  <a:lnTo>
                    <a:pt x="4568" y="1190"/>
                  </a:lnTo>
                  <a:lnTo>
                    <a:pt x="4416" y="1354"/>
                  </a:lnTo>
                  <a:lnTo>
                    <a:pt x="4251" y="1531"/>
                  </a:lnTo>
                  <a:lnTo>
                    <a:pt x="4061" y="1696"/>
                  </a:lnTo>
                  <a:lnTo>
                    <a:pt x="3846" y="1873"/>
                  </a:lnTo>
                  <a:lnTo>
                    <a:pt x="3619" y="2037"/>
                  </a:lnTo>
                  <a:lnTo>
                    <a:pt x="3138" y="2379"/>
                  </a:lnTo>
                  <a:lnTo>
                    <a:pt x="2619" y="2708"/>
                  </a:lnTo>
                  <a:lnTo>
                    <a:pt x="2101" y="3011"/>
                  </a:lnTo>
                  <a:lnTo>
                    <a:pt x="1607" y="3302"/>
                  </a:lnTo>
                  <a:lnTo>
                    <a:pt x="1139" y="3543"/>
                  </a:lnTo>
                  <a:lnTo>
                    <a:pt x="431" y="3909"/>
                  </a:lnTo>
                  <a:lnTo>
                    <a:pt x="165" y="4049"/>
                  </a:lnTo>
                  <a:lnTo>
                    <a:pt x="1" y="7009"/>
                  </a:lnTo>
                  <a:lnTo>
                    <a:pt x="140" y="6794"/>
                  </a:lnTo>
                  <a:lnTo>
                    <a:pt x="292" y="6604"/>
                  </a:lnTo>
                  <a:lnTo>
                    <a:pt x="456" y="6427"/>
                  </a:lnTo>
                  <a:lnTo>
                    <a:pt x="620" y="6263"/>
                  </a:lnTo>
                  <a:lnTo>
                    <a:pt x="810" y="6098"/>
                  </a:lnTo>
                  <a:lnTo>
                    <a:pt x="1000" y="5959"/>
                  </a:lnTo>
                  <a:lnTo>
                    <a:pt x="1202" y="5820"/>
                  </a:lnTo>
                  <a:lnTo>
                    <a:pt x="1417" y="5693"/>
                  </a:lnTo>
                  <a:lnTo>
                    <a:pt x="1633" y="5567"/>
                  </a:lnTo>
                  <a:lnTo>
                    <a:pt x="1848" y="5453"/>
                  </a:lnTo>
                  <a:lnTo>
                    <a:pt x="2303" y="5238"/>
                  </a:lnTo>
                  <a:lnTo>
                    <a:pt x="2758" y="5035"/>
                  </a:lnTo>
                  <a:lnTo>
                    <a:pt x="3214" y="4846"/>
                  </a:lnTo>
                  <a:lnTo>
                    <a:pt x="3669" y="4643"/>
                  </a:lnTo>
                  <a:lnTo>
                    <a:pt x="4112" y="4441"/>
                  </a:lnTo>
                  <a:lnTo>
                    <a:pt x="4315" y="4327"/>
                  </a:lnTo>
                  <a:lnTo>
                    <a:pt x="4517" y="4213"/>
                  </a:lnTo>
                  <a:lnTo>
                    <a:pt x="4719" y="4099"/>
                  </a:lnTo>
                  <a:lnTo>
                    <a:pt x="4896" y="3973"/>
                  </a:lnTo>
                  <a:lnTo>
                    <a:pt x="5086" y="3834"/>
                  </a:lnTo>
                  <a:lnTo>
                    <a:pt x="5251" y="3694"/>
                  </a:lnTo>
                  <a:lnTo>
                    <a:pt x="5402" y="3530"/>
                  </a:lnTo>
                  <a:lnTo>
                    <a:pt x="5542" y="3365"/>
                  </a:lnTo>
                  <a:lnTo>
                    <a:pt x="5668" y="3188"/>
                  </a:lnTo>
                  <a:lnTo>
                    <a:pt x="5795" y="2999"/>
                  </a:lnTo>
                  <a:lnTo>
                    <a:pt x="5883" y="2796"/>
                  </a:lnTo>
                  <a:lnTo>
                    <a:pt x="5972" y="2581"/>
                  </a:lnTo>
                  <a:lnTo>
                    <a:pt x="6035" y="2353"/>
                  </a:lnTo>
                  <a:lnTo>
                    <a:pt x="6086" y="2151"/>
                  </a:lnTo>
                  <a:lnTo>
                    <a:pt x="6111" y="1961"/>
                  </a:lnTo>
                  <a:lnTo>
                    <a:pt x="6124" y="1771"/>
                  </a:lnTo>
                  <a:lnTo>
                    <a:pt x="6124" y="1607"/>
                  </a:lnTo>
                  <a:lnTo>
                    <a:pt x="6111" y="1443"/>
                  </a:lnTo>
                  <a:lnTo>
                    <a:pt x="6086" y="1291"/>
                  </a:lnTo>
                  <a:lnTo>
                    <a:pt x="6048" y="1152"/>
                  </a:lnTo>
                  <a:lnTo>
                    <a:pt x="5997" y="1025"/>
                  </a:lnTo>
                  <a:lnTo>
                    <a:pt x="5946" y="911"/>
                  </a:lnTo>
                  <a:lnTo>
                    <a:pt x="5871" y="797"/>
                  </a:lnTo>
                  <a:lnTo>
                    <a:pt x="5795" y="696"/>
                  </a:lnTo>
                  <a:lnTo>
                    <a:pt x="5719" y="608"/>
                  </a:lnTo>
                  <a:lnTo>
                    <a:pt x="5630" y="532"/>
                  </a:lnTo>
                  <a:lnTo>
                    <a:pt x="5542" y="456"/>
                  </a:lnTo>
                  <a:lnTo>
                    <a:pt x="5453" y="380"/>
                  </a:lnTo>
                  <a:lnTo>
                    <a:pt x="5263" y="266"/>
                  </a:lnTo>
                  <a:lnTo>
                    <a:pt x="5061" y="177"/>
                  </a:lnTo>
                  <a:lnTo>
                    <a:pt x="4871" y="114"/>
                  </a:lnTo>
                  <a:lnTo>
                    <a:pt x="4707" y="64"/>
                  </a:lnTo>
                  <a:lnTo>
                    <a:pt x="4555" y="26"/>
                  </a:lnTo>
                  <a:lnTo>
                    <a:pt x="4441" y="13"/>
                  </a:lnTo>
                  <a:lnTo>
                    <a:pt x="43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21;p32">
              <a:extLst>
                <a:ext uri="{FF2B5EF4-FFF2-40B4-BE49-F238E27FC236}">
                  <a16:creationId xmlns:a16="http://schemas.microsoft.com/office/drawing/2014/main" id="{C0A95CE7-826E-D326-FA27-27EE4A7ED4B8}"/>
                </a:ext>
              </a:extLst>
            </p:cNvPr>
            <p:cNvSpPr/>
            <p:nvPr/>
          </p:nvSpPr>
          <p:spPr>
            <a:xfrm>
              <a:off x="3430925" y="2129750"/>
              <a:ext cx="755925" cy="75600"/>
            </a:xfrm>
            <a:custGeom>
              <a:avLst/>
              <a:gdLst/>
              <a:ahLst/>
              <a:cxnLst/>
              <a:rect l="l" t="t" r="r" b="b"/>
              <a:pathLst>
                <a:path w="30237" h="3024" extrusionOk="0">
                  <a:moveTo>
                    <a:pt x="15118" y="0"/>
                  </a:moveTo>
                  <a:lnTo>
                    <a:pt x="13790" y="13"/>
                  </a:lnTo>
                  <a:lnTo>
                    <a:pt x="12499" y="38"/>
                  </a:lnTo>
                  <a:lnTo>
                    <a:pt x="11234" y="76"/>
                  </a:lnTo>
                  <a:lnTo>
                    <a:pt x="10007" y="127"/>
                  </a:lnTo>
                  <a:lnTo>
                    <a:pt x="8831" y="190"/>
                  </a:lnTo>
                  <a:lnTo>
                    <a:pt x="7705" y="279"/>
                  </a:lnTo>
                  <a:lnTo>
                    <a:pt x="6617" y="367"/>
                  </a:lnTo>
                  <a:lnTo>
                    <a:pt x="5605" y="468"/>
                  </a:lnTo>
                  <a:lnTo>
                    <a:pt x="4643" y="595"/>
                  </a:lnTo>
                  <a:lnTo>
                    <a:pt x="3745" y="721"/>
                  </a:lnTo>
                  <a:lnTo>
                    <a:pt x="2923" y="848"/>
                  </a:lnTo>
                  <a:lnTo>
                    <a:pt x="2164" y="1000"/>
                  </a:lnTo>
                  <a:lnTo>
                    <a:pt x="1493" y="1151"/>
                  </a:lnTo>
                  <a:lnTo>
                    <a:pt x="911" y="1316"/>
                  </a:lnTo>
                  <a:lnTo>
                    <a:pt x="646" y="1404"/>
                  </a:lnTo>
                  <a:lnTo>
                    <a:pt x="405" y="1493"/>
                  </a:lnTo>
                  <a:lnTo>
                    <a:pt x="190" y="1582"/>
                  </a:lnTo>
                  <a:lnTo>
                    <a:pt x="0" y="1670"/>
                  </a:lnTo>
                  <a:lnTo>
                    <a:pt x="544" y="1809"/>
                  </a:lnTo>
                  <a:lnTo>
                    <a:pt x="1139" y="1948"/>
                  </a:lnTo>
                  <a:lnTo>
                    <a:pt x="1797" y="2075"/>
                  </a:lnTo>
                  <a:lnTo>
                    <a:pt x="2518" y="2201"/>
                  </a:lnTo>
                  <a:lnTo>
                    <a:pt x="3302" y="2315"/>
                  </a:lnTo>
                  <a:lnTo>
                    <a:pt x="4125" y="2429"/>
                  </a:lnTo>
                  <a:lnTo>
                    <a:pt x="5010" y="2530"/>
                  </a:lnTo>
                  <a:lnTo>
                    <a:pt x="5946" y="2632"/>
                  </a:lnTo>
                  <a:lnTo>
                    <a:pt x="6933" y="2708"/>
                  </a:lnTo>
                  <a:lnTo>
                    <a:pt x="7970" y="2796"/>
                  </a:lnTo>
                  <a:lnTo>
                    <a:pt x="9058" y="2859"/>
                  </a:lnTo>
                  <a:lnTo>
                    <a:pt x="10184" y="2910"/>
                  </a:lnTo>
                  <a:lnTo>
                    <a:pt x="11361" y="2961"/>
                  </a:lnTo>
                  <a:lnTo>
                    <a:pt x="12575" y="2998"/>
                  </a:lnTo>
                  <a:lnTo>
                    <a:pt x="13828" y="3011"/>
                  </a:lnTo>
                  <a:lnTo>
                    <a:pt x="15118" y="3024"/>
                  </a:lnTo>
                  <a:lnTo>
                    <a:pt x="16409" y="3011"/>
                  </a:lnTo>
                  <a:lnTo>
                    <a:pt x="17661" y="2998"/>
                  </a:lnTo>
                  <a:lnTo>
                    <a:pt x="18876" y="2961"/>
                  </a:lnTo>
                  <a:lnTo>
                    <a:pt x="20052" y="2910"/>
                  </a:lnTo>
                  <a:lnTo>
                    <a:pt x="21178" y="2859"/>
                  </a:lnTo>
                  <a:lnTo>
                    <a:pt x="22266" y="2796"/>
                  </a:lnTo>
                  <a:lnTo>
                    <a:pt x="23303" y="2708"/>
                  </a:lnTo>
                  <a:lnTo>
                    <a:pt x="24290" y="2632"/>
                  </a:lnTo>
                  <a:lnTo>
                    <a:pt x="25226" y="2530"/>
                  </a:lnTo>
                  <a:lnTo>
                    <a:pt x="26112" y="2429"/>
                  </a:lnTo>
                  <a:lnTo>
                    <a:pt x="26947" y="2315"/>
                  </a:lnTo>
                  <a:lnTo>
                    <a:pt x="27719" y="2201"/>
                  </a:lnTo>
                  <a:lnTo>
                    <a:pt x="28440" y="2075"/>
                  </a:lnTo>
                  <a:lnTo>
                    <a:pt x="29097" y="1948"/>
                  </a:lnTo>
                  <a:lnTo>
                    <a:pt x="29705" y="1809"/>
                  </a:lnTo>
                  <a:lnTo>
                    <a:pt x="30236" y="1670"/>
                  </a:lnTo>
                  <a:lnTo>
                    <a:pt x="30046" y="1582"/>
                  </a:lnTo>
                  <a:lnTo>
                    <a:pt x="29831" y="1493"/>
                  </a:lnTo>
                  <a:lnTo>
                    <a:pt x="29591" y="1404"/>
                  </a:lnTo>
                  <a:lnTo>
                    <a:pt x="29325" y="1316"/>
                  </a:lnTo>
                  <a:lnTo>
                    <a:pt x="28743" y="1151"/>
                  </a:lnTo>
                  <a:lnTo>
                    <a:pt x="28073" y="1000"/>
                  </a:lnTo>
                  <a:lnTo>
                    <a:pt x="27314" y="848"/>
                  </a:lnTo>
                  <a:lnTo>
                    <a:pt x="26491" y="721"/>
                  </a:lnTo>
                  <a:lnTo>
                    <a:pt x="25593" y="595"/>
                  </a:lnTo>
                  <a:lnTo>
                    <a:pt x="24632" y="468"/>
                  </a:lnTo>
                  <a:lnTo>
                    <a:pt x="23620" y="367"/>
                  </a:lnTo>
                  <a:lnTo>
                    <a:pt x="22532" y="279"/>
                  </a:lnTo>
                  <a:lnTo>
                    <a:pt x="21406" y="190"/>
                  </a:lnTo>
                  <a:lnTo>
                    <a:pt x="20229" y="127"/>
                  </a:lnTo>
                  <a:lnTo>
                    <a:pt x="19002" y="76"/>
                  </a:lnTo>
                  <a:lnTo>
                    <a:pt x="17737" y="38"/>
                  </a:lnTo>
                  <a:lnTo>
                    <a:pt x="16447" y="13"/>
                  </a:lnTo>
                  <a:lnTo>
                    <a:pt x="15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22;p32">
              <a:extLst>
                <a:ext uri="{FF2B5EF4-FFF2-40B4-BE49-F238E27FC236}">
                  <a16:creationId xmlns:a16="http://schemas.microsoft.com/office/drawing/2014/main" id="{02874B6C-A6DB-7AB2-C449-2929A0123156}"/>
                </a:ext>
              </a:extLst>
            </p:cNvPr>
            <p:cNvSpPr/>
            <p:nvPr/>
          </p:nvSpPr>
          <p:spPr>
            <a:xfrm>
              <a:off x="3406250" y="2700925"/>
              <a:ext cx="794200" cy="120525"/>
            </a:xfrm>
            <a:custGeom>
              <a:avLst/>
              <a:gdLst/>
              <a:ahLst/>
              <a:cxnLst/>
              <a:rect l="l" t="t" r="r" b="b"/>
              <a:pathLst>
                <a:path w="31768" h="4821" extrusionOk="0">
                  <a:moveTo>
                    <a:pt x="1" y="1"/>
                  </a:moveTo>
                  <a:lnTo>
                    <a:pt x="431" y="292"/>
                  </a:lnTo>
                  <a:lnTo>
                    <a:pt x="886" y="570"/>
                  </a:lnTo>
                  <a:lnTo>
                    <a:pt x="1329" y="836"/>
                  </a:lnTo>
                  <a:lnTo>
                    <a:pt x="1784" y="1089"/>
                  </a:lnTo>
                  <a:lnTo>
                    <a:pt x="2252" y="1342"/>
                  </a:lnTo>
                  <a:lnTo>
                    <a:pt x="2721" y="1570"/>
                  </a:lnTo>
                  <a:lnTo>
                    <a:pt x="3189" y="1810"/>
                  </a:lnTo>
                  <a:lnTo>
                    <a:pt x="3669" y="2025"/>
                  </a:lnTo>
                  <a:lnTo>
                    <a:pt x="4150" y="2240"/>
                  </a:lnTo>
                  <a:lnTo>
                    <a:pt x="4631" y="2442"/>
                  </a:lnTo>
                  <a:lnTo>
                    <a:pt x="5124" y="2632"/>
                  </a:lnTo>
                  <a:lnTo>
                    <a:pt x="5605" y="2822"/>
                  </a:lnTo>
                  <a:lnTo>
                    <a:pt x="6111" y="2999"/>
                  </a:lnTo>
                  <a:lnTo>
                    <a:pt x="6604" y="3176"/>
                  </a:lnTo>
                  <a:lnTo>
                    <a:pt x="7604" y="3505"/>
                  </a:lnTo>
                  <a:lnTo>
                    <a:pt x="8110" y="3657"/>
                  </a:lnTo>
                  <a:lnTo>
                    <a:pt x="8616" y="3796"/>
                  </a:lnTo>
                  <a:lnTo>
                    <a:pt x="9122" y="3923"/>
                  </a:lnTo>
                  <a:lnTo>
                    <a:pt x="9641" y="4049"/>
                  </a:lnTo>
                  <a:lnTo>
                    <a:pt x="10147" y="4150"/>
                  </a:lnTo>
                  <a:lnTo>
                    <a:pt x="10665" y="4264"/>
                  </a:lnTo>
                  <a:lnTo>
                    <a:pt x="11184" y="4353"/>
                  </a:lnTo>
                  <a:lnTo>
                    <a:pt x="11703" y="4441"/>
                  </a:lnTo>
                  <a:lnTo>
                    <a:pt x="12221" y="4517"/>
                  </a:lnTo>
                  <a:lnTo>
                    <a:pt x="12753" y="4593"/>
                  </a:lnTo>
                  <a:lnTo>
                    <a:pt x="13271" y="4644"/>
                  </a:lnTo>
                  <a:lnTo>
                    <a:pt x="13803" y="4707"/>
                  </a:lnTo>
                  <a:lnTo>
                    <a:pt x="14321" y="4745"/>
                  </a:lnTo>
                  <a:lnTo>
                    <a:pt x="14853" y="4783"/>
                  </a:lnTo>
                  <a:lnTo>
                    <a:pt x="15371" y="4808"/>
                  </a:lnTo>
                  <a:lnTo>
                    <a:pt x="15903" y="4821"/>
                  </a:lnTo>
                  <a:lnTo>
                    <a:pt x="16434" y="4821"/>
                  </a:lnTo>
                  <a:lnTo>
                    <a:pt x="16953" y="4808"/>
                  </a:lnTo>
                  <a:lnTo>
                    <a:pt x="17484" y="4795"/>
                  </a:lnTo>
                  <a:lnTo>
                    <a:pt x="18016" y="4758"/>
                  </a:lnTo>
                  <a:lnTo>
                    <a:pt x="18534" y="4720"/>
                  </a:lnTo>
                  <a:lnTo>
                    <a:pt x="19066" y="4669"/>
                  </a:lnTo>
                  <a:lnTo>
                    <a:pt x="19584" y="4618"/>
                  </a:lnTo>
                  <a:lnTo>
                    <a:pt x="20116" y="4555"/>
                  </a:lnTo>
                  <a:lnTo>
                    <a:pt x="20634" y="4479"/>
                  </a:lnTo>
                  <a:lnTo>
                    <a:pt x="21153" y="4391"/>
                  </a:lnTo>
                  <a:lnTo>
                    <a:pt x="21672" y="4289"/>
                  </a:lnTo>
                  <a:lnTo>
                    <a:pt x="22190" y="4188"/>
                  </a:lnTo>
                  <a:lnTo>
                    <a:pt x="22696" y="4062"/>
                  </a:lnTo>
                  <a:lnTo>
                    <a:pt x="23215" y="3935"/>
                  </a:lnTo>
                  <a:lnTo>
                    <a:pt x="23721" y="3796"/>
                  </a:lnTo>
                  <a:lnTo>
                    <a:pt x="24227" y="3657"/>
                  </a:lnTo>
                  <a:lnTo>
                    <a:pt x="24733" y="3492"/>
                  </a:lnTo>
                  <a:lnTo>
                    <a:pt x="25227" y="3328"/>
                  </a:lnTo>
                  <a:lnTo>
                    <a:pt x="25720" y="3138"/>
                  </a:lnTo>
                  <a:lnTo>
                    <a:pt x="26213" y="2948"/>
                  </a:lnTo>
                  <a:lnTo>
                    <a:pt x="26707" y="2759"/>
                  </a:lnTo>
                  <a:lnTo>
                    <a:pt x="27187" y="2544"/>
                  </a:lnTo>
                  <a:lnTo>
                    <a:pt x="27668" y="2329"/>
                  </a:lnTo>
                  <a:lnTo>
                    <a:pt x="28136" y="2113"/>
                  </a:lnTo>
                  <a:lnTo>
                    <a:pt x="28604" y="1873"/>
                  </a:lnTo>
                  <a:lnTo>
                    <a:pt x="29072" y="1633"/>
                  </a:lnTo>
                  <a:lnTo>
                    <a:pt x="29540" y="1380"/>
                  </a:lnTo>
                  <a:lnTo>
                    <a:pt x="29996" y="1127"/>
                  </a:lnTo>
                  <a:lnTo>
                    <a:pt x="30439" y="861"/>
                  </a:lnTo>
                  <a:lnTo>
                    <a:pt x="30894" y="583"/>
                  </a:lnTo>
                  <a:lnTo>
                    <a:pt x="31324" y="292"/>
                  </a:lnTo>
                  <a:lnTo>
                    <a:pt x="31767" y="1"/>
                  </a:lnTo>
                  <a:lnTo>
                    <a:pt x="30844" y="507"/>
                  </a:lnTo>
                  <a:lnTo>
                    <a:pt x="29920" y="1000"/>
                  </a:lnTo>
                  <a:lnTo>
                    <a:pt x="29452" y="1228"/>
                  </a:lnTo>
                  <a:lnTo>
                    <a:pt x="28984" y="1456"/>
                  </a:lnTo>
                  <a:lnTo>
                    <a:pt x="28516" y="1671"/>
                  </a:lnTo>
                  <a:lnTo>
                    <a:pt x="28035" y="1873"/>
                  </a:lnTo>
                  <a:lnTo>
                    <a:pt x="27554" y="2088"/>
                  </a:lnTo>
                  <a:lnTo>
                    <a:pt x="27074" y="2291"/>
                  </a:lnTo>
                  <a:lnTo>
                    <a:pt x="26593" y="2468"/>
                  </a:lnTo>
                  <a:lnTo>
                    <a:pt x="26099" y="2645"/>
                  </a:lnTo>
                  <a:lnTo>
                    <a:pt x="25606" y="2809"/>
                  </a:lnTo>
                  <a:lnTo>
                    <a:pt x="25113" y="2974"/>
                  </a:lnTo>
                  <a:lnTo>
                    <a:pt x="24113" y="3265"/>
                  </a:lnTo>
                  <a:lnTo>
                    <a:pt x="23114" y="3518"/>
                  </a:lnTo>
                  <a:lnTo>
                    <a:pt x="22089" y="3745"/>
                  </a:lnTo>
                  <a:lnTo>
                    <a:pt x="21583" y="3847"/>
                  </a:lnTo>
                  <a:lnTo>
                    <a:pt x="21077" y="3935"/>
                  </a:lnTo>
                  <a:lnTo>
                    <a:pt x="20558" y="4011"/>
                  </a:lnTo>
                  <a:lnTo>
                    <a:pt x="20052" y="4087"/>
                  </a:lnTo>
                  <a:lnTo>
                    <a:pt x="19534" y="4138"/>
                  </a:lnTo>
                  <a:lnTo>
                    <a:pt x="19015" y="4188"/>
                  </a:lnTo>
                  <a:lnTo>
                    <a:pt x="18496" y="4239"/>
                  </a:lnTo>
                  <a:lnTo>
                    <a:pt x="17978" y="4264"/>
                  </a:lnTo>
                  <a:lnTo>
                    <a:pt x="17472" y="4289"/>
                  </a:lnTo>
                  <a:lnTo>
                    <a:pt x="16953" y="4302"/>
                  </a:lnTo>
                  <a:lnTo>
                    <a:pt x="16434" y="4315"/>
                  </a:lnTo>
                  <a:lnTo>
                    <a:pt x="15915" y="4302"/>
                  </a:lnTo>
                  <a:lnTo>
                    <a:pt x="15397" y="4289"/>
                  </a:lnTo>
                  <a:lnTo>
                    <a:pt x="14878" y="4277"/>
                  </a:lnTo>
                  <a:lnTo>
                    <a:pt x="14359" y="4252"/>
                  </a:lnTo>
                  <a:lnTo>
                    <a:pt x="13841" y="4214"/>
                  </a:lnTo>
                  <a:lnTo>
                    <a:pt x="13322" y="4163"/>
                  </a:lnTo>
                  <a:lnTo>
                    <a:pt x="12803" y="4112"/>
                  </a:lnTo>
                  <a:lnTo>
                    <a:pt x="12297" y="4049"/>
                  </a:lnTo>
                  <a:lnTo>
                    <a:pt x="11779" y="3973"/>
                  </a:lnTo>
                  <a:lnTo>
                    <a:pt x="11260" y="3897"/>
                  </a:lnTo>
                  <a:lnTo>
                    <a:pt x="10754" y="3809"/>
                  </a:lnTo>
                  <a:lnTo>
                    <a:pt x="10248" y="3708"/>
                  </a:lnTo>
                  <a:lnTo>
                    <a:pt x="9729" y="3606"/>
                  </a:lnTo>
                  <a:lnTo>
                    <a:pt x="9223" y="3492"/>
                  </a:lnTo>
                  <a:lnTo>
                    <a:pt x="8717" y="3379"/>
                  </a:lnTo>
                  <a:lnTo>
                    <a:pt x="7718" y="3126"/>
                  </a:lnTo>
                  <a:lnTo>
                    <a:pt x="7212" y="2986"/>
                  </a:lnTo>
                  <a:lnTo>
                    <a:pt x="6706" y="2835"/>
                  </a:lnTo>
                  <a:lnTo>
                    <a:pt x="6212" y="2683"/>
                  </a:lnTo>
                  <a:lnTo>
                    <a:pt x="5719" y="2518"/>
                  </a:lnTo>
                  <a:lnTo>
                    <a:pt x="5225" y="2341"/>
                  </a:lnTo>
                  <a:lnTo>
                    <a:pt x="4745" y="2164"/>
                  </a:lnTo>
                  <a:lnTo>
                    <a:pt x="3771" y="1797"/>
                  </a:lnTo>
                  <a:lnTo>
                    <a:pt x="3277" y="1595"/>
                  </a:lnTo>
                  <a:lnTo>
                    <a:pt x="2796" y="1392"/>
                  </a:lnTo>
                  <a:lnTo>
                    <a:pt x="2328" y="1190"/>
                  </a:lnTo>
                  <a:lnTo>
                    <a:pt x="1848" y="962"/>
                  </a:lnTo>
                  <a:lnTo>
                    <a:pt x="1380" y="735"/>
                  </a:lnTo>
                  <a:lnTo>
                    <a:pt x="912" y="507"/>
                  </a:lnTo>
                  <a:lnTo>
                    <a:pt x="456" y="254"/>
                  </a:lnTo>
                  <a:lnTo>
                    <a:pt x="1"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23;p32">
              <a:extLst>
                <a:ext uri="{FF2B5EF4-FFF2-40B4-BE49-F238E27FC236}">
                  <a16:creationId xmlns:a16="http://schemas.microsoft.com/office/drawing/2014/main" id="{54A53602-1A98-0E70-668E-810023D19EEF}"/>
                </a:ext>
              </a:extLst>
            </p:cNvPr>
            <p:cNvSpPr/>
            <p:nvPr/>
          </p:nvSpPr>
          <p:spPr>
            <a:xfrm>
              <a:off x="3414150" y="2667100"/>
              <a:ext cx="21225" cy="12975"/>
            </a:xfrm>
            <a:custGeom>
              <a:avLst/>
              <a:gdLst/>
              <a:ahLst/>
              <a:cxnLst/>
              <a:rect l="l" t="t" r="r" b="b"/>
              <a:pathLst>
                <a:path w="849" h="519" extrusionOk="0">
                  <a:moveTo>
                    <a:pt x="431" y="0"/>
                  </a:moveTo>
                  <a:lnTo>
                    <a:pt x="317" y="13"/>
                  </a:lnTo>
                  <a:lnTo>
                    <a:pt x="267" y="25"/>
                  </a:lnTo>
                  <a:lnTo>
                    <a:pt x="216" y="51"/>
                  </a:lnTo>
                  <a:lnTo>
                    <a:pt x="165" y="89"/>
                  </a:lnTo>
                  <a:lnTo>
                    <a:pt x="115" y="127"/>
                  </a:lnTo>
                  <a:lnTo>
                    <a:pt x="52" y="190"/>
                  </a:lnTo>
                  <a:lnTo>
                    <a:pt x="1" y="253"/>
                  </a:lnTo>
                  <a:lnTo>
                    <a:pt x="52" y="329"/>
                  </a:lnTo>
                  <a:lnTo>
                    <a:pt x="115" y="380"/>
                  </a:lnTo>
                  <a:lnTo>
                    <a:pt x="165" y="430"/>
                  </a:lnTo>
                  <a:lnTo>
                    <a:pt x="216" y="456"/>
                  </a:lnTo>
                  <a:lnTo>
                    <a:pt x="267" y="481"/>
                  </a:lnTo>
                  <a:lnTo>
                    <a:pt x="317" y="494"/>
                  </a:lnTo>
                  <a:lnTo>
                    <a:pt x="431" y="519"/>
                  </a:lnTo>
                  <a:lnTo>
                    <a:pt x="532" y="494"/>
                  </a:lnTo>
                  <a:lnTo>
                    <a:pt x="583" y="481"/>
                  </a:lnTo>
                  <a:lnTo>
                    <a:pt x="633" y="456"/>
                  </a:lnTo>
                  <a:lnTo>
                    <a:pt x="697" y="430"/>
                  </a:lnTo>
                  <a:lnTo>
                    <a:pt x="747" y="380"/>
                  </a:lnTo>
                  <a:lnTo>
                    <a:pt x="798" y="329"/>
                  </a:lnTo>
                  <a:lnTo>
                    <a:pt x="849" y="253"/>
                  </a:lnTo>
                  <a:lnTo>
                    <a:pt x="798" y="190"/>
                  </a:lnTo>
                  <a:lnTo>
                    <a:pt x="747" y="127"/>
                  </a:lnTo>
                  <a:lnTo>
                    <a:pt x="697" y="89"/>
                  </a:lnTo>
                  <a:lnTo>
                    <a:pt x="633" y="51"/>
                  </a:lnTo>
                  <a:lnTo>
                    <a:pt x="583" y="25"/>
                  </a:lnTo>
                  <a:lnTo>
                    <a:pt x="532" y="13"/>
                  </a:lnTo>
                  <a:lnTo>
                    <a:pt x="431"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24;p32">
              <a:extLst>
                <a:ext uri="{FF2B5EF4-FFF2-40B4-BE49-F238E27FC236}">
                  <a16:creationId xmlns:a16="http://schemas.microsoft.com/office/drawing/2014/main" id="{2E0EF0AD-DCF1-2E15-2651-D49C28C87221}"/>
                </a:ext>
              </a:extLst>
            </p:cNvPr>
            <p:cNvSpPr/>
            <p:nvPr/>
          </p:nvSpPr>
          <p:spPr>
            <a:xfrm>
              <a:off x="3414150" y="2640850"/>
              <a:ext cx="27875" cy="12975"/>
            </a:xfrm>
            <a:custGeom>
              <a:avLst/>
              <a:gdLst/>
              <a:ahLst/>
              <a:cxnLst/>
              <a:rect l="l" t="t" r="r" b="b"/>
              <a:pathLst>
                <a:path w="1115" h="519" extrusionOk="0">
                  <a:moveTo>
                    <a:pt x="558" y="0"/>
                  </a:moveTo>
                  <a:lnTo>
                    <a:pt x="418" y="25"/>
                  </a:lnTo>
                  <a:lnTo>
                    <a:pt x="355" y="38"/>
                  </a:lnTo>
                  <a:lnTo>
                    <a:pt x="279" y="63"/>
                  </a:lnTo>
                  <a:lnTo>
                    <a:pt x="216" y="101"/>
                  </a:lnTo>
                  <a:lnTo>
                    <a:pt x="140" y="139"/>
                  </a:lnTo>
                  <a:lnTo>
                    <a:pt x="77" y="190"/>
                  </a:lnTo>
                  <a:lnTo>
                    <a:pt x="1" y="266"/>
                  </a:lnTo>
                  <a:lnTo>
                    <a:pt x="77" y="329"/>
                  </a:lnTo>
                  <a:lnTo>
                    <a:pt x="140" y="392"/>
                  </a:lnTo>
                  <a:lnTo>
                    <a:pt x="216" y="430"/>
                  </a:lnTo>
                  <a:lnTo>
                    <a:pt x="279" y="468"/>
                  </a:lnTo>
                  <a:lnTo>
                    <a:pt x="355" y="494"/>
                  </a:lnTo>
                  <a:lnTo>
                    <a:pt x="418" y="506"/>
                  </a:lnTo>
                  <a:lnTo>
                    <a:pt x="558" y="519"/>
                  </a:lnTo>
                  <a:lnTo>
                    <a:pt x="697" y="506"/>
                  </a:lnTo>
                  <a:lnTo>
                    <a:pt x="773" y="494"/>
                  </a:lnTo>
                  <a:lnTo>
                    <a:pt x="836" y="468"/>
                  </a:lnTo>
                  <a:lnTo>
                    <a:pt x="912" y="430"/>
                  </a:lnTo>
                  <a:lnTo>
                    <a:pt x="975" y="392"/>
                  </a:lnTo>
                  <a:lnTo>
                    <a:pt x="1051" y="329"/>
                  </a:lnTo>
                  <a:lnTo>
                    <a:pt x="1114" y="266"/>
                  </a:lnTo>
                  <a:lnTo>
                    <a:pt x="1051" y="190"/>
                  </a:lnTo>
                  <a:lnTo>
                    <a:pt x="975" y="139"/>
                  </a:lnTo>
                  <a:lnTo>
                    <a:pt x="912" y="89"/>
                  </a:lnTo>
                  <a:lnTo>
                    <a:pt x="836" y="63"/>
                  </a:lnTo>
                  <a:lnTo>
                    <a:pt x="773" y="38"/>
                  </a:lnTo>
                  <a:lnTo>
                    <a:pt x="697" y="25"/>
                  </a:lnTo>
                  <a:lnTo>
                    <a:pt x="558"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25;p32">
              <a:extLst>
                <a:ext uri="{FF2B5EF4-FFF2-40B4-BE49-F238E27FC236}">
                  <a16:creationId xmlns:a16="http://schemas.microsoft.com/office/drawing/2014/main" id="{A89FB65E-04F7-1109-61A3-B34F96D98991}"/>
                </a:ext>
              </a:extLst>
            </p:cNvPr>
            <p:cNvSpPr/>
            <p:nvPr/>
          </p:nvSpPr>
          <p:spPr>
            <a:xfrm>
              <a:off x="2937550" y="1849525"/>
              <a:ext cx="431400" cy="595250"/>
            </a:xfrm>
            <a:custGeom>
              <a:avLst/>
              <a:gdLst/>
              <a:ahLst/>
              <a:cxnLst/>
              <a:rect l="l" t="t" r="r" b="b"/>
              <a:pathLst>
                <a:path w="17256" h="23810" extrusionOk="0">
                  <a:moveTo>
                    <a:pt x="557" y="0"/>
                  </a:moveTo>
                  <a:lnTo>
                    <a:pt x="278" y="646"/>
                  </a:lnTo>
                  <a:lnTo>
                    <a:pt x="202" y="861"/>
                  </a:lnTo>
                  <a:lnTo>
                    <a:pt x="139" y="1076"/>
                  </a:lnTo>
                  <a:lnTo>
                    <a:pt x="89" y="1291"/>
                  </a:lnTo>
                  <a:lnTo>
                    <a:pt x="51" y="1519"/>
                  </a:lnTo>
                  <a:lnTo>
                    <a:pt x="13" y="1759"/>
                  </a:lnTo>
                  <a:lnTo>
                    <a:pt x="0" y="1999"/>
                  </a:lnTo>
                  <a:lnTo>
                    <a:pt x="0" y="2240"/>
                  </a:lnTo>
                  <a:lnTo>
                    <a:pt x="0" y="2493"/>
                  </a:lnTo>
                  <a:lnTo>
                    <a:pt x="25" y="2758"/>
                  </a:lnTo>
                  <a:lnTo>
                    <a:pt x="51" y="3024"/>
                  </a:lnTo>
                  <a:lnTo>
                    <a:pt x="76" y="3290"/>
                  </a:lnTo>
                  <a:lnTo>
                    <a:pt x="127" y="3568"/>
                  </a:lnTo>
                  <a:lnTo>
                    <a:pt x="177" y="3834"/>
                  </a:lnTo>
                  <a:lnTo>
                    <a:pt x="240" y="4125"/>
                  </a:lnTo>
                  <a:lnTo>
                    <a:pt x="392" y="4694"/>
                  </a:lnTo>
                  <a:lnTo>
                    <a:pt x="582" y="5289"/>
                  </a:lnTo>
                  <a:lnTo>
                    <a:pt x="784" y="5883"/>
                  </a:lnTo>
                  <a:lnTo>
                    <a:pt x="1025" y="6478"/>
                  </a:lnTo>
                  <a:lnTo>
                    <a:pt x="1278" y="7098"/>
                  </a:lnTo>
                  <a:lnTo>
                    <a:pt x="1556" y="7705"/>
                  </a:lnTo>
                  <a:lnTo>
                    <a:pt x="1860" y="8325"/>
                  </a:lnTo>
                  <a:lnTo>
                    <a:pt x="2176" y="8932"/>
                  </a:lnTo>
                  <a:lnTo>
                    <a:pt x="2492" y="9539"/>
                  </a:lnTo>
                  <a:lnTo>
                    <a:pt x="2834" y="10134"/>
                  </a:lnTo>
                  <a:lnTo>
                    <a:pt x="3175" y="10728"/>
                  </a:lnTo>
                  <a:lnTo>
                    <a:pt x="3517" y="11310"/>
                  </a:lnTo>
                  <a:lnTo>
                    <a:pt x="3871" y="11880"/>
                  </a:lnTo>
                  <a:lnTo>
                    <a:pt x="4554" y="12955"/>
                  </a:lnTo>
                  <a:lnTo>
                    <a:pt x="5225" y="13954"/>
                  </a:lnTo>
                  <a:lnTo>
                    <a:pt x="5845" y="14853"/>
                  </a:lnTo>
                  <a:lnTo>
                    <a:pt x="6401" y="15624"/>
                  </a:lnTo>
                  <a:lnTo>
                    <a:pt x="6857" y="16244"/>
                  </a:lnTo>
                  <a:lnTo>
                    <a:pt x="7211" y="16725"/>
                  </a:lnTo>
                  <a:lnTo>
                    <a:pt x="7186" y="16738"/>
                  </a:lnTo>
                  <a:lnTo>
                    <a:pt x="7312" y="17307"/>
                  </a:lnTo>
                  <a:lnTo>
                    <a:pt x="7439" y="17838"/>
                  </a:lnTo>
                  <a:lnTo>
                    <a:pt x="7591" y="18344"/>
                  </a:lnTo>
                  <a:lnTo>
                    <a:pt x="7742" y="18812"/>
                  </a:lnTo>
                  <a:lnTo>
                    <a:pt x="7907" y="19268"/>
                  </a:lnTo>
                  <a:lnTo>
                    <a:pt x="8084" y="19685"/>
                  </a:lnTo>
                  <a:lnTo>
                    <a:pt x="8261" y="20078"/>
                  </a:lnTo>
                  <a:lnTo>
                    <a:pt x="8451" y="20444"/>
                  </a:lnTo>
                  <a:lnTo>
                    <a:pt x="8641" y="20799"/>
                  </a:lnTo>
                  <a:lnTo>
                    <a:pt x="8830" y="21115"/>
                  </a:lnTo>
                  <a:lnTo>
                    <a:pt x="9033" y="21419"/>
                  </a:lnTo>
                  <a:lnTo>
                    <a:pt x="9235" y="21684"/>
                  </a:lnTo>
                  <a:lnTo>
                    <a:pt x="9425" y="21950"/>
                  </a:lnTo>
                  <a:lnTo>
                    <a:pt x="9627" y="22178"/>
                  </a:lnTo>
                  <a:lnTo>
                    <a:pt x="9830" y="22393"/>
                  </a:lnTo>
                  <a:lnTo>
                    <a:pt x="10020" y="22595"/>
                  </a:lnTo>
                  <a:lnTo>
                    <a:pt x="10222" y="22772"/>
                  </a:lnTo>
                  <a:lnTo>
                    <a:pt x="10399" y="22924"/>
                  </a:lnTo>
                  <a:lnTo>
                    <a:pt x="10589" y="23076"/>
                  </a:lnTo>
                  <a:lnTo>
                    <a:pt x="10766" y="23202"/>
                  </a:lnTo>
                  <a:lnTo>
                    <a:pt x="11082" y="23417"/>
                  </a:lnTo>
                  <a:lnTo>
                    <a:pt x="11373" y="23582"/>
                  </a:lnTo>
                  <a:lnTo>
                    <a:pt x="11601" y="23696"/>
                  </a:lnTo>
                  <a:lnTo>
                    <a:pt x="11791" y="23759"/>
                  </a:lnTo>
                  <a:lnTo>
                    <a:pt x="11942" y="23810"/>
                  </a:lnTo>
                  <a:lnTo>
                    <a:pt x="12018" y="23810"/>
                  </a:lnTo>
                  <a:lnTo>
                    <a:pt x="12094" y="23797"/>
                  </a:lnTo>
                  <a:lnTo>
                    <a:pt x="12170" y="23759"/>
                  </a:lnTo>
                  <a:lnTo>
                    <a:pt x="12246" y="23721"/>
                  </a:lnTo>
                  <a:lnTo>
                    <a:pt x="12322" y="23670"/>
                  </a:lnTo>
                  <a:lnTo>
                    <a:pt x="12385" y="23620"/>
                  </a:lnTo>
                  <a:lnTo>
                    <a:pt x="12524" y="23481"/>
                  </a:lnTo>
                  <a:lnTo>
                    <a:pt x="12638" y="23316"/>
                  </a:lnTo>
                  <a:lnTo>
                    <a:pt x="12752" y="23139"/>
                  </a:lnTo>
                  <a:lnTo>
                    <a:pt x="12866" y="22949"/>
                  </a:lnTo>
                  <a:lnTo>
                    <a:pt x="12955" y="22747"/>
                  </a:lnTo>
                  <a:lnTo>
                    <a:pt x="13043" y="22544"/>
                  </a:lnTo>
                  <a:lnTo>
                    <a:pt x="13119" y="22355"/>
                  </a:lnTo>
                  <a:lnTo>
                    <a:pt x="13233" y="22013"/>
                  </a:lnTo>
                  <a:lnTo>
                    <a:pt x="13309" y="21773"/>
                  </a:lnTo>
                  <a:lnTo>
                    <a:pt x="13321" y="21684"/>
                  </a:lnTo>
                  <a:lnTo>
                    <a:pt x="13499" y="21672"/>
                  </a:lnTo>
                  <a:lnTo>
                    <a:pt x="13663" y="21646"/>
                  </a:lnTo>
                  <a:lnTo>
                    <a:pt x="13815" y="21596"/>
                  </a:lnTo>
                  <a:lnTo>
                    <a:pt x="13967" y="21532"/>
                  </a:lnTo>
                  <a:lnTo>
                    <a:pt x="14106" y="21456"/>
                  </a:lnTo>
                  <a:lnTo>
                    <a:pt x="14232" y="21368"/>
                  </a:lnTo>
                  <a:lnTo>
                    <a:pt x="14359" y="21279"/>
                  </a:lnTo>
                  <a:lnTo>
                    <a:pt x="14460" y="21178"/>
                  </a:lnTo>
                  <a:lnTo>
                    <a:pt x="14650" y="20988"/>
                  </a:lnTo>
                  <a:lnTo>
                    <a:pt x="14802" y="20824"/>
                  </a:lnTo>
                  <a:lnTo>
                    <a:pt x="14915" y="20672"/>
                  </a:lnTo>
                  <a:lnTo>
                    <a:pt x="14979" y="20659"/>
                  </a:lnTo>
                  <a:lnTo>
                    <a:pt x="15042" y="20647"/>
                  </a:lnTo>
                  <a:lnTo>
                    <a:pt x="15093" y="20609"/>
                  </a:lnTo>
                  <a:lnTo>
                    <a:pt x="15156" y="20571"/>
                  </a:lnTo>
                  <a:lnTo>
                    <a:pt x="15206" y="20508"/>
                  </a:lnTo>
                  <a:lnTo>
                    <a:pt x="15257" y="20444"/>
                  </a:lnTo>
                  <a:lnTo>
                    <a:pt x="15371" y="20293"/>
                  </a:lnTo>
                  <a:lnTo>
                    <a:pt x="15459" y="20115"/>
                  </a:lnTo>
                  <a:lnTo>
                    <a:pt x="15561" y="19913"/>
                  </a:lnTo>
                  <a:lnTo>
                    <a:pt x="15649" y="19698"/>
                  </a:lnTo>
                  <a:lnTo>
                    <a:pt x="15725" y="19483"/>
                  </a:lnTo>
                  <a:lnTo>
                    <a:pt x="15864" y="19040"/>
                  </a:lnTo>
                  <a:lnTo>
                    <a:pt x="15965" y="18661"/>
                  </a:lnTo>
                  <a:lnTo>
                    <a:pt x="16054" y="18281"/>
                  </a:lnTo>
                  <a:lnTo>
                    <a:pt x="15788" y="18079"/>
                  </a:lnTo>
                  <a:lnTo>
                    <a:pt x="15510" y="17864"/>
                  </a:lnTo>
                  <a:lnTo>
                    <a:pt x="15181" y="17585"/>
                  </a:lnTo>
                  <a:lnTo>
                    <a:pt x="14827" y="17282"/>
                  </a:lnTo>
                  <a:lnTo>
                    <a:pt x="14662" y="17117"/>
                  </a:lnTo>
                  <a:lnTo>
                    <a:pt x="14511" y="16965"/>
                  </a:lnTo>
                  <a:lnTo>
                    <a:pt x="14371" y="16801"/>
                  </a:lnTo>
                  <a:lnTo>
                    <a:pt x="14258" y="16662"/>
                  </a:lnTo>
                  <a:lnTo>
                    <a:pt x="14156" y="16523"/>
                  </a:lnTo>
                  <a:lnTo>
                    <a:pt x="14093" y="16383"/>
                  </a:lnTo>
                  <a:lnTo>
                    <a:pt x="14080" y="16333"/>
                  </a:lnTo>
                  <a:lnTo>
                    <a:pt x="14080" y="16282"/>
                  </a:lnTo>
                  <a:lnTo>
                    <a:pt x="14093" y="16232"/>
                  </a:lnTo>
                  <a:lnTo>
                    <a:pt x="14131" y="16194"/>
                  </a:lnTo>
                  <a:lnTo>
                    <a:pt x="14169" y="16156"/>
                  </a:lnTo>
                  <a:lnTo>
                    <a:pt x="14220" y="16130"/>
                  </a:lnTo>
                  <a:lnTo>
                    <a:pt x="14371" y="16080"/>
                  </a:lnTo>
                  <a:lnTo>
                    <a:pt x="14549" y="16042"/>
                  </a:lnTo>
                  <a:lnTo>
                    <a:pt x="14751" y="16029"/>
                  </a:lnTo>
                  <a:lnTo>
                    <a:pt x="15219" y="16029"/>
                  </a:lnTo>
                  <a:lnTo>
                    <a:pt x="15700" y="16067"/>
                  </a:lnTo>
                  <a:lnTo>
                    <a:pt x="16130" y="16118"/>
                  </a:lnTo>
                  <a:lnTo>
                    <a:pt x="16547" y="16168"/>
                  </a:lnTo>
                  <a:lnTo>
                    <a:pt x="16724" y="16029"/>
                  </a:lnTo>
                  <a:lnTo>
                    <a:pt x="16876" y="15890"/>
                  </a:lnTo>
                  <a:lnTo>
                    <a:pt x="16990" y="15751"/>
                  </a:lnTo>
                  <a:lnTo>
                    <a:pt x="17079" y="15612"/>
                  </a:lnTo>
                  <a:lnTo>
                    <a:pt x="17155" y="15473"/>
                  </a:lnTo>
                  <a:lnTo>
                    <a:pt x="17205" y="15333"/>
                  </a:lnTo>
                  <a:lnTo>
                    <a:pt x="17231" y="15194"/>
                  </a:lnTo>
                  <a:lnTo>
                    <a:pt x="17256" y="15055"/>
                  </a:lnTo>
                  <a:lnTo>
                    <a:pt x="17256" y="14967"/>
                  </a:lnTo>
                  <a:lnTo>
                    <a:pt x="17243" y="14865"/>
                  </a:lnTo>
                  <a:lnTo>
                    <a:pt x="17231" y="14789"/>
                  </a:lnTo>
                  <a:lnTo>
                    <a:pt x="17193" y="14701"/>
                  </a:lnTo>
                  <a:lnTo>
                    <a:pt x="17155" y="14625"/>
                  </a:lnTo>
                  <a:lnTo>
                    <a:pt x="17117" y="14562"/>
                  </a:lnTo>
                  <a:lnTo>
                    <a:pt x="17053" y="14498"/>
                  </a:lnTo>
                  <a:lnTo>
                    <a:pt x="16990" y="14435"/>
                  </a:lnTo>
                  <a:lnTo>
                    <a:pt x="16927" y="14385"/>
                  </a:lnTo>
                  <a:lnTo>
                    <a:pt x="16851" y="14334"/>
                  </a:lnTo>
                  <a:lnTo>
                    <a:pt x="16775" y="14309"/>
                  </a:lnTo>
                  <a:lnTo>
                    <a:pt x="16699" y="14283"/>
                  </a:lnTo>
                  <a:lnTo>
                    <a:pt x="16611" y="14258"/>
                  </a:lnTo>
                  <a:lnTo>
                    <a:pt x="16434" y="14258"/>
                  </a:lnTo>
                  <a:lnTo>
                    <a:pt x="16345" y="14271"/>
                  </a:lnTo>
                  <a:lnTo>
                    <a:pt x="16117" y="14321"/>
                  </a:lnTo>
                  <a:lnTo>
                    <a:pt x="15877" y="14359"/>
                  </a:lnTo>
                  <a:lnTo>
                    <a:pt x="15624" y="14372"/>
                  </a:lnTo>
                  <a:lnTo>
                    <a:pt x="15358" y="14385"/>
                  </a:lnTo>
                  <a:lnTo>
                    <a:pt x="15093" y="14372"/>
                  </a:lnTo>
                  <a:lnTo>
                    <a:pt x="14827" y="14334"/>
                  </a:lnTo>
                  <a:lnTo>
                    <a:pt x="14700" y="14296"/>
                  </a:lnTo>
                  <a:lnTo>
                    <a:pt x="14574" y="14258"/>
                  </a:lnTo>
                  <a:lnTo>
                    <a:pt x="14447" y="14207"/>
                  </a:lnTo>
                  <a:lnTo>
                    <a:pt x="14321" y="14157"/>
                  </a:lnTo>
                  <a:lnTo>
                    <a:pt x="14131" y="14068"/>
                  </a:lnTo>
                  <a:lnTo>
                    <a:pt x="13941" y="14005"/>
                  </a:lnTo>
                  <a:lnTo>
                    <a:pt x="13739" y="13967"/>
                  </a:lnTo>
                  <a:lnTo>
                    <a:pt x="13524" y="13929"/>
                  </a:lnTo>
                  <a:lnTo>
                    <a:pt x="13296" y="13917"/>
                  </a:lnTo>
                  <a:lnTo>
                    <a:pt x="13068" y="13904"/>
                  </a:lnTo>
                  <a:lnTo>
                    <a:pt x="12853" y="13904"/>
                  </a:lnTo>
                  <a:lnTo>
                    <a:pt x="12626" y="13917"/>
                  </a:lnTo>
                  <a:lnTo>
                    <a:pt x="11449" y="1139"/>
                  </a:lnTo>
                  <a:lnTo>
                    <a:pt x="11525" y="1051"/>
                  </a:lnTo>
                  <a:lnTo>
                    <a:pt x="557" y="0"/>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26;p32">
              <a:extLst>
                <a:ext uri="{FF2B5EF4-FFF2-40B4-BE49-F238E27FC236}">
                  <a16:creationId xmlns:a16="http://schemas.microsoft.com/office/drawing/2014/main" id="{953E019D-1C4B-BF0C-1404-F843F1F1559E}"/>
                </a:ext>
              </a:extLst>
            </p:cNvPr>
            <p:cNvSpPr/>
            <p:nvPr/>
          </p:nvSpPr>
          <p:spPr>
            <a:xfrm>
              <a:off x="3243700" y="2371700"/>
              <a:ext cx="20575" cy="14875"/>
            </a:xfrm>
            <a:custGeom>
              <a:avLst/>
              <a:gdLst/>
              <a:ahLst/>
              <a:cxnLst/>
              <a:rect l="l" t="t" r="r" b="b"/>
              <a:pathLst>
                <a:path w="823" h="595" extrusionOk="0">
                  <a:moveTo>
                    <a:pt x="165" y="0"/>
                  </a:moveTo>
                  <a:lnTo>
                    <a:pt x="89" y="25"/>
                  </a:lnTo>
                  <a:lnTo>
                    <a:pt x="0" y="51"/>
                  </a:lnTo>
                  <a:lnTo>
                    <a:pt x="13" y="139"/>
                  </a:lnTo>
                  <a:lnTo>
                    <a:pt x="38" y="215"/>
                  </a:lnTo>
                  <a:lnTo>
                    <a:pt x="63" y="291"/>
                  </a:lnTo>
                  <a:lnTo>
                    <a:pt x="101" y="354"/>
                  </a:lnTo>
                  <a:lnTo>
                    <a:pt x="139" y="405"/>
                  </a:lnTo>
                  <a:lnTo>
                    <a:pt x="177" y="443"/>
                  </a:lnTo>
                  <a:lnTo>
                    <a:pt x="278" y="519"/>
                  </a:lnTo>
                  <a:lnTo>
                    <a:pt x="392" y="569"/>
                  </a:lnTo>
                  <a:lnTo>
                    <a:pt x="443" y="582"/>
                  </a:lnTo>
                  <a:lnTo>
                    <a:pt x="506" y="595"/>
                  </a:lnTo>
                  <a:lnTo>
                    <a:pt x="658" y="595"/>
                  </a:lnTo>
                  <a:lnTo>
                    <a:pt x="734" y="569"/>
                  </a:lnTo>
                  <a:lnTo>
                    <a:pt x="822" y="544"/>
                  </a:lnTo>
                  <a:lnTo>
                    <a:pt x="810" y="456"/>
                  </a:lnTo>
                  <a:lnTo>
                    <a:pt x="784" y="380"/>
                  </a:lnTo>
                  <a:lnTo>
                    <a:pt x="759" y="304"/>
                  </a:lnTo>
                  <a:lnTo>
                    <a:pt x="721" y="253"/>
                  </a:lnTo>
                  <a:lnTo>
                    <a:pt x="683" y="190"/>
                  </a:lnTo>
                  <a:lnTo>
                    <a:pt x="645" y="152"/>
                  </a:lnTo>
                  <a:lnTo>
                    <a:pt x="544" y="76"/>
                  </a:lnTo>
                  <a:lnTo>
                    <a:pt x="430" y="25"/>
                  </a:lnTo>
                  <a:lnTo>
                    <a:pt x="380" y="13"/>
                  </a:lnTo>
                  <a:lnTo>
                    <a:pt x="316" y="0"/>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27;p32">
              <a:extLst>
                <a:ext uri="{FF2B5EF4-FFF2-40B4-BE49-F238E27FC236}">
                  <a16:creationId xmlns:a16="http://schemas.microsoft.com/office/drawing/2014/main" id="{8C65A3B2-E111-39F7-ED95-8FA90DC0CC02}"/>
                </a:ext>
              </a:extLst>
            </p:cNvPr>
            <p:cNvSpPr/>
            <p:nvPr/>
          </p:nvSpPr>
          <p:spPr>
            <a:xfrm>
              <a:off x="3287650" y="2350500"/>
              <a:ext cx="17725" cy="13000"/>
            </a:xfrm>
            <a:custGeom>
              <a:avLst/>
              <a:gdLst/>
              <a:ahLst/>
              <a:cxnLst/>
              <a:rect l="l" t="t" r="r" b="b"/>
              <a:pathLst>
                <a:path w="709" h="520" extrusionOk="0">
                  <a:moveTo>
                    <a:pt x="317" y="1"/>
                  </a:moveTo>
                  <a:lnTo>
                    <a:pt x="216" y="26"/>
                  </a:lnTo>
                  <a:lnTo>
                    <a:pt x="165" y="51"/>
                  </a:lnTo>
                  <a:lnTo>
                    <a:pt x="114" y="76"/>
                  </a:lnTo>
                  <a:lnTo>
                    <a:pt x="51" y="127"/>
                  </a:lnTo>
                  <a:lnTo>
                    <a:pt x="1" y="190"/>
                  </a:lnTo>
                  <a:lnTo>
                    <a:pt x="26" y="266"/>
                  </a:lnTo>
                  <a:lnTo>
                    <a:pt x="64" y="329"/>
                  </a:lnTo>
                  <a:lnTo>
                    <a:pt x="102" y="380"/>
                  </a:lnTo>
                  <a:lnTo>
                    <a:pt x="127" y="418"/>
                  </a:lnTo>
                  <a:lnTo>
                    <a:pt x="216" y="481"/>
                  </a:lnTo>
                  <a:lnTo>
                    <a:pt x="304" y="519"/>
                  </a:lnTo>
                  <a:lnTo>
                    <a:pt x="393" y="519"/>
                  </a:lnTo>
                  <a:lnTo>
                    <a:pt x="443" y="507"/>
                  </a:lnTo>
                  <a:lnTo>
                    <a:pt x="494" y="494"/>
                  </a:lnTo>
                  <a:lnTo>
                    <a:pt x="545" y="469"/>
                  </a:lnTo>
                  <a:lnTo>
                    <a:pt x="595" y="443"/>
                  </a:lnTo>
                  <a:lnTo>
                    <a:pt x="646" y="393"/>
                  </a:lnTo>
                  <a:lnTo>
                    <a:pt x="709" y="329"/>
                  </a:lnTo>
                  <a:lnTo>
                    <a:pt x="671" y="254"/>
                  </a:lnTo>
                  <a:lnTo>
                    <a:pt x="646" y="190"/>
                  </a:lnTo>
                  <a:lnTo>
                    <a:pt x="608" y="140"/>
                  </a:lnTo>
                  <a:lnTo>
                    <a:pt x="570" y="89"/>
                  </a:lnTo>
                  <a:lnTo>
                    <a:pt x="532" y="64"/>
                  </a:lnTo>
                  <a:lnTo>
                    <a:pt x="494" y="39"/>
                  </a:lnTo>
                  <a:lnTo>
                    <a:pt x="405"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28;p32">
              <a:extLst>
                <a:ext uri="{FF2B5EF4-FFF2-40B4-BE49-F238E27FC236}">
                  <a16:creationId xmlns:a16="http://schemas.microsoft.com/office/drawing/2014/main" id="{B877C5C6-757C-1862-C706-84C2C86A2229}"/>
                </a:ext>
              </a:extLst>
            </p:cNvPr>
            <p:cNvSpPr/>
            <p:nvPr/>
          </p:nvSpPr>
          <p:spPr>
            <a:xfrm>
              <a:off x="3122875" y="2241700"/>
              <a:ext cx="18675" cy="18700"/>
            </a:xfrm>
            <a:custGeom>
              <a:avLst/>
              <a:gdLst/>
              <a:ahLst/>
              <a:cxnLst/>
              <a:rect l="l" t="t" r="r" b="b"/>
              <a:pathLst>
                <a:path w="747" h="748" extrusionOk="0">
                  <a:moveTo>
                    <a:pt x="51" y="1"/>
                  </a:moveTo>
                  <a:lnTo>
                    <a:pt x="26" y="89"/>
                  </a:lnTo>
                  <a:lnTo>
                    <a:pt x="0" y="178"/>
                  </a:lnTo>
                  <a:lnTo>
                    <a:pt x="0" y="254"/>
                  </a:lnTo>
                  <a:lnTo>
                    <a:pt x="13" y="342"/>
                  </a:lnTo>
                  <a:lnTo>
                    <a:pt x="38" y="405"/>
                  </a:lnTo>
                  <a:lnTo>
                    <a:pt x="64" y="481"/>
                  </a:lnTo>
                  <a:lnTo>
                    <a:pt x="102" y="545"/>
                  </a:lnTo>
                  <a:lnTo>
                    <a:pt x="152" y="595"/>
                  </a:lnTo>
                  <a:lnTo>
                    <a:pt x="215" y="646"/>
                  </a:lnTo>
                  <a:lnTo>
                    <a:pt x="266" y="684"/>
                  </a:lnTo>
                  <a:lnTo>
                    <a:pt x="342" y="722"/>
                  </a:lnTo>
                  <a:lnTo>
                    <a:pt x="418" y="734"/>
                  </a:lnTo>
                  <a:lnTo>
                    <a:pt x="494" y="747"/>
                  </a:lnTo>
                  <a:lnTo>
                    <a:pt x="570" y="747"/>
                  </a:lnTo>
                  <a:lnTo>
                    <a:pt x="658" y="734"/>
                  </a:lnTo>
                  <a:lnTo>
                    <a:pt x="747" y="696"/>
                  </a:lnTo>
                  <a:lnTo>
                    <a:pt x="696" y="532"/>
                  </a:lnTo>
                  <a:lnTo>
                    <a:pt x="646" y="405"/>
                  </a:lnTo>
                  <a:lnTo>
                    <a:pt x="582" y="304"/>
                  </a:lnTo>
                  <a:lnTo>
                    <a:pt x="519" y="228"/>
                  </a:lnTo>
                  <a:lnTo>
                    <a:pt x="443" y="165"/>
                  </a:lnTo>
                  <a:lnTo>
                    <a:pt x="342" y="102"/>
                  </a:lnTo>
                  <a:lnTo>
                    <a:pt x="215" y="51"/>
                  </a:lnTo>
                  <a:lnTo>
                    <a:pt x="51"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29;p32">
              <a:extLst>
                <a:ext uri="{FF2B5EF4-FFF2-40B4-BE49-F238E27FC236}">
                  <a16:creationId xmlns:a16="http://schemas.microsoft.com/office/drawing/2014/main" id="{E882BBC0-71E6-D692-F35C-40DC32F69B3A}"/>
                </a:ext>
              </a:extLst>
            </p:cNvPr>
            <p:cNvSpPr/>
            <p:nvPr/>
          </p:nvSpPr>
          <p:spPr>
            <a:xfrm>
              <a:off x="4250375" y="1849850"/>
              <a:ext cx="431125" cy="594925"/>
            </a:xfrm>
            <a:custGeom>
              <a:avLst/>
              <a:gdLst/>
              <a:ahLst/>
              <a:cxnLst/>
              <a:rect l="l" t="t" r="r" b="b"/>
              <a:pathLst>
                <a:path w="17245" h="23797" extrusionOk="0">
                  <a:moveTo>
                    <a:pt x="16687" y="0"/>
                  </a:moveTo>
                  <a:lnTo>
                    <a:pt x="5719" y="1050"/>
                  </a:lnTo>
                  <a:lnTo>
                    <a:pt x="5795" y="1126"/>
                  </a:lnTo>
                  <a:lnTo>
                    <a:pt x="4618" y="13904"/>
                  </a:lnTo>
                  <a:lnTo>
                    <a:pt x="4403" y="13891"/>
                  </a:lnTo>
                  <a:lnTo>
                    <a:pt x="4176" y="13891"/>
                  </a:lnTo>
                  <a:lnTo>
                    <a:pt x="3948" y="13904"/>
                  </a:lnTo>
                  <a:lnTo>
                    <a:pt x="3733" y="13916"/>
                  </a:lnTo>
                  <a:lnTo>
                    <a:pt x="3518" y="13954"/>
                  </a:lnTo>
                  <a:lnTo>
                    <a:pt x="3303" y="13992"/>
                  </a:lnTo>
                  <a:lnTo>
                    <a:pt x="3113" y="14055"/>
                  </a:lnTo>
                  <a:lnTo>
                    <a:pt x="2923" y="14144"/>
                  </a:lnTo>
                  <a:lnTo>
                    <a:pt x="2797" y="14194"/>
                  </a:lnTo>
                  <a:lnTo>
                    <a:pt x="2670" y="14245"/>
                  </a:lnTo>
                  <a:lnTo>
                    <a:pt x="2544" y="14283"/>
                  </a:lnTo>
                  <a:lnTo>
                    <a:pt x="2417" y="14321"/>
                  </a:lnTo>
                  <a:lnTo>
                    <a:pt x="2152" y="14359"/>
                  </a:lnTo>
                  <a:lnTo>
                    <a:pt x="1886" y="14372"/>
                  </a:lnTo>
                  <a:lnTo>
                    <a:pt x="1620" y="14359"/>
                  </a:lnTo>
                  <a:lnTo>
                    <a:pt x="1367" y="14346"/>
                  </a:lnTo>
                  <a:lnTo>
                    <a:pt x="1127" y="14308"/>
                  </a:lnTo>
                  <a:lnTo>
                    <a:pt x="899" y="14258"/>
                  </a:lnTo>
                  <a:lnTo>
                    <a:pt x="811" y="14245"/>
                  </a:lnTo>
                  <a:lnTo>
                    <a:pt x="633" y="14245"/>
                  </a:lnTo>
                  <a:lnTo>
                    <a:pt x="545" y="14270"/>
                  </a:lnTo>
                  <a:lnTo>
                    <a:pt x="469" y="14296"/>
                  </a:lnTo>
                  <a:lnTo>
                    <a:pt x="393" y="14321"/>
                  </a:lnTo>
                  <a:lnTo>
                    <a:pt x="317" y="14372"/>
                  </a:lnTo>
                  <a:lnTo>
                    <a:pt x="254" y="14422"/>
                  </a:lnTo>
                  <a:lnTo>
                    <a:pt x="191" y="14485"/>
                  </a:lnTo>
                  <a:lnTo>
                    <a:pt x="140" y="14549"/>
                  </a:lnTo>
                  <a:lnTo>
                    <a:pt x="89" y="14612"/>
                  </a:lnTo>
                  <a:lnTo>
                    <a:pt x="51" y="14688"/>
                  </a:lnTo>
                  <a:lnTo>
                    <a:pt x="26" y="14776"/>
                  </a:lnTo>
                  <a:lnTo>
                    <a:pt x="1" y="14852"/>
                  </a:lnTo>
                  <a:lnTo>
                    <a:pt x="1" y="14954"/>
                  </a:lnTo>
                  <a:lnTo>
                    <a:pt x="1" y="15042"/>
                  </a:lnTo>
                  <a:lnTo>
                    <a:pt x="14" y="15181"/>
                  </a:lnTo>
                  <a:lnTo>
                    <a:pt x="51" y="15320"/>
                  </a:lnTo>
                  <a:lnTo>
                    <a:pt x="89" y="15460"/>
                  </a:lnTo>
                  <a:lnTo>
                    <a:pt x="165" y="15599"/>
                  </a:lnTo>
                  <a:lnTo>
                    <a:pt x="254" y="15738"/>
                  </a:lnTo>
                  <a:lnTo>
                    <a:pt x="380" y="15877"/>
                  </a:lnTo>
                  <a:lnTo>
                    <a:pt x="520" y="16016"/>
                  </a:lnTo>
                  <a:lnTo>
                    <a:pt x="709" y="16155"/>
                  </a:lnTo>
                  <a:lnTo>
                    <a:pt x="1127" y="16105"/>
                  </a:lnTo>
                  <a:lnTo>
                    <a:pt x="1544" y="16054"/>
                  </a:lnTo>
                  <a:lnTo>
                    <a:pt x="2025" y="16016"/>
                  </a:lnTo>
                  <a:lnTo>
                    <a:pt x="2493" y="16016"/>
                  </a:lnTo>
                  <a:lnTo>
                    <a:pt x="2696" y="16029"/>
                  </a:lnTo>
                  <a:lnTo>
                    <a:pt x="2873" y="16067"/>
                  </a:lnTo>
                  <a:lnTo>
                    <a:pt x="3024" y="16117"/>
                  </a:lnTo>
                  <a:lnTo>
                    <a:pt x="3075" y="16143"/>
                  </a:lnTo>
                  <a:lnTo>
                    <a:pt x="3113" y="16181"/>
                  </a:lnTo>
                  <a:lnTo>
                    <a:pt x="3151" y="16219"/>
                  </a:lnTo>
                  <a:lnTo>
                    <a:pt x="3164" y="16269"/>
                  </a:lnTo>
                  <a:lnTo>
                    <a:pt x="3164" y="16320"/>
                  </a:lnTo>
                  <a:lnTo>
                    <a:pt x="3151" y="16370"/>
                  </a:lnTo>
                  <a:lnTo>
                    <a:pt x="3075" y="16510"/>
                  </a:lnTo>
                  <a:lnTo>
                    <a:pt x="2986" y="16649"/>
                  </a:lnTo>
                  <a:lnTo>
                    <a:pt x="2860" y="16788"/>
                  </a:lnTo>
                  <a:lnTo>
                    <a:pt x="2721" y="16940"/>
                  </a:lnTo>
                  <a:lnTo>
                    <a:pt x="2556" y="17104"/>
                  </a:lnTo>
                  <a:lnTo>
                    <a:pt x="2392" y="17256"/>
                  </a:lnTo>
                  <a:lnTo>
                    <a:pt x="2038" y="17560"/>
                  </a:lnTo>
                  <a:lnTo>
                    <a:pt x="1696" y="17825"/>
                  </a:lnTo>
                  <a:lnTo>
                    <a:pt x="1405" y="18040"/>
                  </a:lnTo>
                  <a:lnTo>
                    <a:pt x="1127" y="18243"/>
                  </a:lnTo>
                  <a:lnTo>
                    <a:pt x="1228" y="18622"/>
                  </a:lnTo>
                  <a:lnTo>
                    <a:pt x="1342" y="19014"/>
                  </a:lnTo>
                  <a:lnTo>
                    <a:pt x="1494" y="19457"/>
                  </a:lnTo>
                  <a:lnTo>
                    <a:pt x="1570" y="19672"/>
                  </a:lnTo>
                  <a:lnTo>
                    <a:pt x="1671" y="19900"/>
                  </a:lnTo>
                  <a:lnTo>
                    <a:pt x="1772" y="20102"/>
                  </a:lnTo>
                  <a:lnTo>
                    <a:pt x="1873" y="20280"/>
                  </a:lnTo>
                  <a:lnTo>
                    <a:pt x="1974" y="20431"/>
                  </a:lnTo>
                  <a:lnTo>
                    <a:pt x="2088" y="20558"/>
                  </a:lnTo>
                  <a:lnTo>
                    <a:pt x="2152" y="20596"/>
                  </a:lnTo>
                  <a:lnTo>
                    <a:pt x="2202" y="20634"/>
                  </a:lnTo>
                  <a:lnTo>
                    <a:pt x="2265" y="20646"/>
                  </a:lnTo>
                  <a:lnTo>
                    <a:pt x="2329" y="20659"/>
                  </a:lnTo>
                  <a:lnTo>
                    <a:pt x="2443" y="20811"/>
                  </a:lnTo>
                  <a:lnTo>
                    <a:pt x="2594" y="20975"/>
                  </a:lnTo>
                  <a:lnTo>
                    <a:pt x="2784" y="21165"/>
                  </a:lnTo>
                  <a:lnTo>
                    <a:pt x="2898" y="21266"/>
                  </a:lnTo>
                  <a:lnTo>
                    <a:pt x="3012" y="21355"/>
                  </a:lnTo>
                  <a:lnTo>
                    <a:pt x="3151" y="21443"/>
                  </a:lnTo>
                  <a:lnTo>
                    <a:pt x="3290" y="21519"/>
                  </a:lnTo>
                  <a:lnTo>
                    <a:pt x="3429" y="21583"/>
                  </a:lnTo>
                  <a:lnTo>
                    <a:pt x="3594" y="21633"/>
                  </a:lnTo>
                  <a:lnTo>
                    <a:pt x="3758" y="21659"/>
                  </a:lnTo>
                  <a:lnTo>
                    <a:pt x="3923" y="21671"/>
                  </a:lnTo>
                  <a:lnTo>
                    <a:pt x="3948" y="21760"/>
                  </a:lnTo>
                  <a:lnTo>
                    <a:pt x="4011" y="22000"/>
                  </a:lnTo>
                  <a:lnTo>
                    <a:pt x="4138" y="22342"/>
                  </a:lnTo>
                  <a:lnTo>
                    <a:pt x="4201" y="22531"/>
                  </a:lnTo>
                  <a:lnTo>
                    <a:pt x="4290" y="22734"/>
                  </a:lnTo>
                  <a:lnTo>
                    <a:pt x="4378" y="22936"/>
                  </a:lnTo>
                  <a:lnTo>
                    <a:pt x="4492" y="23126"/>
                  </a:lnTo>
                  <a:lnTo>
                    <a:pt x="4606" y="23303"/>
                  </a:lnTo>
                  <a:lnTo>
                    <a:pt x="4720" y="23468"/>
                  </a:lnTo>
                  <a:lnTo>
                    <a:pt x="4859" y="23607"/>
                  </a:lnTo>
                  <a:lnTo>
                    <a:pt x="4922" y="23657"/>
                  </a:lnTo>
                  <a:lnTo>
                    <a:pt x="4998" y="23708"/>
                  </a:lnTo>
                  <a:lnTo>
                    <a:pt x="5074" y="23746"/>
                  </a:lnTo>
                  <a:lnTo>
                    <a:pt x="5150" y="23784"/>
                  </a:lnTo>
                  <a:lnTo>
                    <a:pt x="5226" y="23797"/>
                  </a:lnTo>
                  <a:lnTo>
                    <a:pt x="5302" y="23797"/>
                  </a:lnTo>
                  <a:lnTo>
                    <a:pt x="5453" y="23746"/>
                  </a:lnTo>
                  <a:lnTo>
                    <a:pt x="5643" y="23683"/>
                  </a:lnTo>
                  <a:lnTo>
                    <a:pt x="5871" y="23569"/>
                  </a:lnTo>
                  <a:lnTo>
                    <a:pt x="6162" y="23404"/>
                  </a:lnTo>
                  <a:lnTo>
                    <a:pt x="6478" y="23189"/>
                  </a:lnTo>
                  <a:lnTo>
                    <a:pt x="6655" y="23063"/>
                  </a:lnTo>
                  <a:lnTo>
                    <a:pt x="6845" y="22911"/>
                  </a:lnTo>
                  <a:lnTo>
                    <a:pt x="7022" y="22759"/>
                  </a:lnTo>
                  <a:lnTo>
                    <a:pt x="7225" y="22582"/>
                  </a:lnTo>
                  <a:lnTo>
                    <a:pt x="7414" y="22380"/>
                  </a:lnTo>
                  <a:lnTo>
                    <a:pt x="7617" y="22165"/>
                  </a:lnTo>
                  <a:lnTo>
                    <a:pt x="7819" y="21937"/>
                  </a:lnTo>
                  <a:lnTo>
                    <a:pt x="8009" y="21671"/>
                  </a:lnTo>
                  <a:lnTo>
                    <a:pt x="8211" y="21406"/>
                  </a:lnTo>
                  <a:lnTo>
                    <a:pt x="8414" y="21102"/>
                  </a:lnTo>
                  <a:lnTo>
                    <a:pt x="8603" y="20786"/>
                  </a:lnTo>
                  <a:lnTo>
                    <a:pt x="8793" y="20431"/>
                  </a:lnTo>
                  <a:lnTo>
                    <a:pt x="8983" y="20065"/>
                  </a:lnTo>
                  <a:lnTo>
                    <a:pt x="9160" y="19672"/>
                  </a:lnTo>
                  <a:lnTo>
                    <a:pt x="9337" y="19255"/>
                  </a:lnTo>
                  <a:lnTo>
                    <a:pt x="9502" y="18799"/>
                  </a:lnTo>
                  <a:lnTo>
                    <a:pt x="9654" y="18331"/>
                  </a:lnTo>
                  <a:lnTo>
                    <a:pt x="9805" y="17825"/>
                  </a:lnTo>
                  <a:lnTo>
                    <a:pt x="9932" y="17294"/>
                  </a:lnTo>
                  <a:lnTo>
                    <a:pt x="10058" y="16725"/>
                  </a:lnTo>
                  <a:lnTo>
                    <a:pt x="10033" y="16712"/>
                  </a:lnTo>
                  <a:lnTo>
                    <a:pt x="10387" y="16231"/>
                  </a:lnTo>
                  <a:lnTo>
                    <a:pt x="10843" y="15611"/>
                  </a:lnTo>
                  <a:lnTo>
                    <a:pt x="11399" y="14840"/>
                  </a:lnTo>
                  <a:lnTo>
                    <a:pt x="12019" y="13941"/>
                  </a:lnTo>
                  <a:lnTo>
                    <a:pt x="12690" y="12942"/>
                  </a:lnTo>
                  <a:lnTo>
                    <a:pt x="13373" y="11867"/>
                  </a:lnTo>
                  <a:lnTo>
                    <a:pt x="13727" y="11297"/>
                  </a:lnTo>
                  <a:lnTo>
                    <a:pt x="14069" y="10715"/>
                  </a:lnTo>
                  <a:lnTo>
                    <a:pt x="14410" y="10121"/>
                  </a:lnTo>
                  <a:lnTo>
                    <a:pt x="14752" y="9526"/>
                  </a:lnTo>
                  <a:lnTo>
                    <a:pt x="15068" y="8919"/>
                  </a:lnTo>
                  <a:lnTo>
                    <a:pt x="15384" y="8312"/>
                  </a:lnTo>
                  <a:lnTo>
                    <a:pt x="15688" y="7692"/>
                  </a:lnTo>
                  <a:lnTo>
                    <a:pt x="15966" y="7085"/>
                  </a:lnTo>
                  <a:lnTo>
                    <a:pt x="16219" y="6465"/>
                  </a:lnTo>
                  <a:lnTo>
                    <a:pt x="16460" y="5870"/>
                  </a:lnTo>
                  <a:lnTo>
                    <a:pt x="16675" y="5276"/>
                  </a:lnTo>
                  <a:lnTo>
                    <a:pt x="16852" y="4681"/>
                  </a:lnTo>
                  <a:lnTo>
                    <a:pt x="17004" y="4112"/>
                  </a:lnTo>
                  <a:lnTo>
                    <a:pt x="17067" y="3821"/>
                  </a:lnTo>
                  <a:lnTo>
                    <a:pt x="17118" y="3555"/>
                  </a:lnTo>
                  <a:lnTo>
                    <a:pt x="17168" y="3277"/>
                  </a:lnTo>
                  <a:lnTo>
                    <a:pt x="17206" y="3011"/>
                  </a:lnTo>
                  <a:lnTo>
                    <a:pt x="17231" y="2745"/>
                  </a:lnTo>
                  <a:lnTo>
                    <a:pt x="17244" y="2480"/>
                  </a:lnTo>
                  <a:lnTo>
                    <a:pt x="17244" y="2227"/>
                  </a:lnTo>
                  <a:lnTo>
                    <a:pt x="17244" y="1986"/>
                  </a:lnTo>
                  <a:lnTo>
                    <a:pt x="17231" y="1746"/>
                  </a:lnTo>
                  <a:lnTo>
                    <a:pt x="17193" y="1506"/>
                  </a:lnTo>
                  <a:lnTo>
                    <a:pt x="17155" y="1278"/>
                  </a:lnTo>
                  <a:lnTo>
                    <a:pt x="17105" y="1063"/>
                  </a:lnTo>
                  <a:lnTo>
                    <a:pt x="17042" y="848"/>
                  </a:lnTo>
                  <a:lnTo>
                    <a:pt x="16966" y="633"/>
                  </a:lnTo>
                  <a:lnTo>
                    <a:pt x="16687" y="0"/>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30;p32">
              <a:extLst>
                <a:ext uri="{FF2B5EF4-FFF2-40B4-BE49-F238E27FC236}">
                  <a16:creationId xmlns:a16="http://schemas.microsoft.com/office/drawing/2014/main" id="{88F183B5-791F-E7AA-BC62-1419B76A17C7}"/>
                </a:ext>
              </a:extLst>
            </p:cNvPr>
            <p:cNvSpPr/>
            <p:nvPr/>
          </p:nvSpPr>
          <p:spPr>
            <a:xfrm>
              <a:off x="4462600" y="2267325"/>
              <a:ext cx="16475" cy="15525"/>
            </a:xfrm>
            <a:custGeom>
              <a:avLst/>
              <a:gdLst/>
              <a:ahLst/>
              <a:cxnLst/>
              <a:rect l="l" t="t" r="r" b="b"/>
              <a:pathLst>
                <a:path w="659" h="621" extrusionOk="0">
                  <a:moveTo>
                    <a:pt x="595" y="0"/>
                  </a:moveTo>
                  <a:lnTo>
                    <a:pt x="443" y="38"/>
                  </a:lnTo>
                  <a:lnTo>
                    <a:pt x="342" y="76"/>
                  </a:lnTo>
                  <a:lnTo>
                    <a:pt x="254" y="102"/>
                  </a:lnTo>
                  <a:lnTo>
                    <a:pt x="190" y="152"/>
                  </a:lnTo>
                  <a:lnTo>
                    <a:pt x="140" y="203"/>
                  </a:lnTo>
                  <a:lnTo>
                    <a:pt x="102" y="279"/>
                  </a:lnTo>
                  <a:lnTo>
                    <a:pt x="51" y="380"/>
                  </a:lnTo>
                  <a:lnTo>
                    <a:pt x="1" y="519"/>
                  </a:lnTo>
                  <a:lnTo>
                    <a:pt x="64" y="570"/>
                  </a:lnTo>
                  <a:lnTo>
                    <a:pt x="140" y="608"/>
                  </a:lnTo>
                  <a:lnTo>
                    <a:pt x="216" y="620"/>
                  </a:lnTo>
                  <a:lnTo>
                    <a:pt x="279" y="620"/>
                  </a:lnTo>
                  <a:lnTo>
                    <a:pt x="342" y="608"/>
                  </a:lnTo>
                  <a:lnTo>
                    <a:pt x="405" y="582"/>
                  </a:lnTo>
                  <a:lnTo>
                    <a:pt x="469" y="557"/>
                  </a:lnTo>
                  <a:lnTo>
                    <a:pt x="519" y="519"/>
                  </a:lnTo>
                  <a:lnTo>
                    <a:pt x="557" y="468"/>
                  </a:lnTo>
                  <a:lnTo>
                    <a:pt x="595" y="418"/>
                  </a:lnTo>
                  <a:lnTo>
                    <a:pt x="633" y="355"/>
                  </a:lnTo>
                  <a:lnTo>
                    <a:pt x="646" y="291"/>
                  </a:lnTo>
                  <a:lnTo>
                    <a:pt x="658" y="228"/>
                  </a:lnTo>
                  <a:lnTo>
                    <a:pt x="658" y="152"/>
                  </a:lnTo>
                  <a:lnTo>
                    <a:pt x="633" y="76"/>
                  </a:lnTo>
                  <a:lnTo>
                    <a:pt x="595" y="0"/>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31;p32">
              <a:extLst>
                <a:ext uri="{FF2B5EF4-FFF2-40B4-BE49-F238E27FC236}">
                  <a16:creationId xmlns:a16="http://schemas.microsoft.com/office/drawing/2014/main" id="{CDE99578-0848-049F-225C-38B4083D309D}"/>
                </a:ext>
              </a:extLst>
            </p:cNvPr>
            <p:cNvSpPr/>
            <p:nvPr/>
          </p:nvSpPr>
          <p:spPr>
            <a:xfrm>
              <a:off x="4364550" y="2368225"/>
              <a:ext cx="12050" cy="11725"/>
            </a:xfrm>
            <a:custGeom>
              <a:avLst/>
              <a:gdLst/>
              <a:ahLst/>
              <a:cxnLst/>
              <a:rect l="l" t="t" r="r" b="b"/>
              <a:pathLst>
                <a:path w="482" h="469" extrusionOk="0">
                  <a:moveTo>
                    <a:pt x="203" y="0"/>
                  </a:moveTo>
                  <a:lnTo>
                    <a:pt x="153" y="13"/>
                  </a:lnTo>
                  <a:lnTo>
                    <a:pt x="77" y="63"/>
                  </a:lnTo>
                  <a:lnTo>
                    <a:pt x="26" y="127"/>
                  </a:lnTo>
                  <a:lnTo>
                    <a:pt x="14" y="164"/>
                  </a:lnTo>
                  <a:lnTo>
                    <a:pt x="1" y="215"/>
                  </a:lnTo>
                  <a:lnTo>
                    <a:pt x="1" y="266"/>
                  </a:lnTo>
                  <a:lnTo>
                    <a:pt x="1" y="316"/>
                  </a:lnTo>
                  <a:lnTo>
                    <a:pt x="26" y="380"/>
                  </a:lnTo>
                  <a:lnTo>
                    <a:pt x="51" y="455"/>
                  </a:lnTo>
                  <a:lnTo>
                    <a:pt x="191" y="468"/>
                  </a:lnTo>
                  <a:lnTo>
                    <a:pt x="279" y="468"/>
                  </a:lnTo>
                  <a:lnTo>
                    <a:pt x="355" y="455"/>
                  </a:lnTo>
                  <a:lnTo>
                    <a:pt x="406" y="430"/>
                  </a:lnTo>
                  <a:lnTo>
                    <a:pt x="444" y="380"/>
                  </a:lnTo>
                  <a:lnTo>
                    <a:pt x="469" y="316"/>
                  </a:lnTo>
                  <a:lnTo>
                    <a:pt x="482" y="215"/>
                  </a:lnTo>
                  <a:lnTo>
                    <a:pt x="482" y="76"/>
                  </a:lnTo>
                  <a:lnTo>
                    <a:pt x="406" y="38"/>
                  </a:lnTo>
                  <a:lnTo>
                    <a:pt x="355" y="13"/>
                  </a:lnTo>
                  <a:lnTo>
                    <a:pt x="292" y="0"/>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32;p32">
              <a:extLst>
                <a:ext uri="{FF2B5EF4-FFF2-40B4-BE49-F238E27FC236}">
                  <a16:creationId xmlns:a16="http://schemas.microsoft.com/office/drawing/2014/main" id="{0A450ECB-2F91-73E4-3A64-A8F073241B8F}"/>
                </a:ext>
              </a:extLst>
            </p:cNvPr>
            <p:cNvSpPr/>
            <p:nvPr/>
          </p:nvSpPr>
          <p:spPr>
            <a:xfrm>
              <a:off x="4316800" y="2342600"/>
              <a:ext cx="18675" cy="12975"/>
            </a:xfrm>
            <a:custGeom>
              <a:avLst/>
              <a:gdLst/>
              <a:ahLst/>
              <a:cxnLst/>
              <a:rect l="l" t="t" r="r" b="b"/>
              <a:pathLst>
                <a:path w="747" h="519" extrusionOk="0">
                  <a:moveTo>
                    <a:pt x="481" y="0"/>
                  </a:moveTo>
                  <a:lnTo>
                    <a:pt x="380" y="13"/>
                  </a:lnTo>
                  <a:lnTo>
                    <a:pt x="292" y="38"/>
                  </a:lnTo>
                  <a:lnTo>
                    <a:pt x="216" y="76"/>
                  </a:lnTo>
                  <a:lnTo>
                    <a:pt x="140" y="139"/>
                  </a:lnTo>
                  <a:lnTo>
                    <a:pt x="64" y="241"/>
                  </a:lnTo>
                  <a:lnTo>
                    <a:pt x="1" y="380"/>
                  </a:lnTo>
                  <a:lnTo>
                    <a:pt x="64" y="430"/>
                  </a:lnTo>
                  <a:lnTo>
                    <a:pt x="127" y="468"/>
                  </a:lnTo>
                  <a:lnTo>
                    <a:pt x="190" y="494"/>
                  </a:lnTo>
                  <a:lnTo>
                    <a:pt x="254" y="506"/>
                  </a:lnTo>
                  <a:lnTo>
                    <a:pt x="304" y="519"/>
                  </a:lnTo>
                  <a:lnTo>
                    <a:pt x="367" y="519"/>
                  </a:lnTo>
                  <a:lnTo>
                    <a:pt x="469" y="494"/>
                  </a:lnTo>
                  <a:lnTo>
                    <a:pt x="570" y="430"/>
                  </a:lnTo>
                  <a:lnTo>
                    <a:pt x="608" y="392"/>
                  </a:lnTo>
                  <a:lnTo>
                    <a:pt x="646" y="355"/>
                  </a:lnTo>
                  <a:lnTo>
                    <a:pt x="684" y="304"/>
                  </a:lnTo>
                  <a:lnTo>
                    <a:pt x="709" y="241"/>
                  </a:lnTo>
                  <a:lnTo>
                    <a:pt x="734" y="165"/>
                  </a:lnTo>
                  <a:lnTo>
                    <a:pt x="747" y="76"/>
                  </a:lnTo>
                  <a:lnTo>
                    <a:pt x="595" y="26"/>
                  </a:lnTo>
                  <a:lnTo>
                    <a:pt x="481" y="0"/>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33;p32">
              <a:extLst>
                <a:ext uri="{FF2B5EF4-FFF2-40B4-BE49-F238E27FC236}">
                  <a16:creationId xmlns:a16="http://schemas.microsoft.com/office/drawing/2014/main" id="{6CECAAC0-49DD-83FE-7D3A-662E2B297E85}"/>
                </a:ext>
              </a:extLst>
            </p:cNvPr>
            <p:cNvSpPr/>
            <p:nvPr/>
          </p:nvSpPr>
          <p:spPr>
            <a:xfrm>
              <a:off x="3525175" y="492700"/>
              <a:ext cx="585125" cy="564900"/>
            </a:xfrm>
            <a:custGeom>
              <a:avLst/>
              <a:gdLst/>
              <a:ahLst/>
              <a:cxnLst/>
              <a:rect l="l" t="t" r="r" b="b"/>
              <a:pathLst>
                <a:path w="23405" h="22596" extrusionOk="0">
                  <a:moveTo>
                    <a:pt x="11247" y="1"/>
                  </a:moveTo>
                  <a:lnTo>
                    <a:pt x="10867" y="26"/>
                  </a:lnTo>
                  <a:lnTo>
                    <a:pt x="10475" y="52"/>
                  </a:lnTo>
                  <a:lnTo>
                    <a:pt x="10096" y="90"/>
                  </a:lnTo>
                  <a:lnTo>
                    <a:pt x="9729" y="140"/>
                  </a:lnTo>
                  <a:lnTo>
                    <a:pt x="9349" y="203"/>
                  </a:lnTo>
                  <a:lnTo>
                    <a:pt x="8983" y="267"/>
                  </a:lnTo>
                  <a:lnTo>
                    <a:pt x="8628" y="343"/>
                  </a:lnTo>
                  <a:lnTo>
                    <a:pt x="8274" y="431"/>
                  </a:lnTo>
                  <a:lnTo>
                    <a:pt x="7920" y="532"/>
                  </a:lnTo>
                  <a:lnTo>
                    <a:pt x="7578" y="634"/>
                  </a:lnTo>
                  <a:lnTo>
                    <a:pt x="7249" y="747"/>
                  </a:lnTo>
                  <a:lnTo>
                    <a:pt x="6933" y="861"/>
                  </a:lnTo>
                  <a:lnTo>
                    <a:pt x="6617" y="988"/>
                  </a:lnTo>
                  <a:lnTo>
                    <a:pt x="6313" y="1114"/>
                  </a:lnTo>
                  <a:lnTo>
                    <a:pt x="6010" y="1241"/>
                  </a:lnTo>
                  <a:lnTo>
                    <a:pt x="5731" y="1380"/>
                  </a:lnTo>
                  <a:lnTo>
                    <a:pt x="5466" y="1532"/>
                  </a:lnTo>
                  <a:lnTo>
                    <a:pt x="5200" y="1671"/>
                  </a:lnTo>
                  <a:lnTo>
                    <a:pt x="4947" y="1823"/>
                  </a:lnTo>
                  <a:lnTo>
                    <a:pt x="4719" y="1975"/>
                  </a:lnTo>
                  <a:lnTo>
                    <a:pt x="4491" y="2139"/>
                  </a:lnTo>
                  <a:lnTo>
                    <a:pt x="4289" y="2291"/>
                  </a:lnTo>
                  <a:lnTo>
                    <a:pt x="4099" y="2455"/>
                  </a:lnTo>
                  <a:lnTo>
                    <a:pt x="3922" y="2620"/>
                  </a:lnTo>
                  <a:lnTo>
                    <a:pt x="3758" y="2772"/>
                  </a:lnTo>
                  <a:lnTo>
                    <a:pt x="3606" y="2936"/>
                  </a:lnTo>
                  <a:lnTo>
                    <a:pt x="3479" y="3100"/>
                  </a:lnTo>
                  <a:lnTo>
                    <a:pt x="3378" y="3265"/>
                  </a:lnTo>
                  <a:lnTo>
                    <a:pt x="3277" y="3417"/>
                  </a:lnTo>
                  <a:lnTo>
                    <a:pt x="3201" y="3581"/>
                  </a:lnTo>
                  <a:lnTo>
                    <a:pt x="3150" y="3733"/>
                  </a:lnTo>
                  <a:lnTo>
                    <a:pt x="3100" y="3910"/>
                  </a:lnTo>
                  <a:lnTo>
                    <a:pt x="3062" y="4138"/>
                  </a:lnTo>
                  <a:lnTo>
                    <a:pt x="3011" y="4404"/>
                  </a:lnTo>
                  <a:lnTo>
                    <a:pt x="2973" y="4694"/>
                  </a:lnTo>
                  <a:lnTo>
                    <a:pt x="2897" y="5378"/>
                  </a:lnTo>
                  <a:lnTo>
                    <a:pt x="2847" y="6175"/>
                  </a:lnTo>
                  <a:lnTo>
                    <a:pt x="2809" y="7060"/>
                  </a:lnTo>
                  <a:lnTo>
                    <a:pt x="2796" y="8034"/>
                  </a:lnTo>
                  <a:lnTo>
                    <a:pt x="2809" y="9059"/>
                  </a:lnTo>
                  <a:lnTo>
                    <a:pt x="2822" y="9590"/>
                  </a:lnTo>
                  <a:lnTo>
                    <a:pt x="2847" y="10134"/>
                  </a:lnTo>
                  <a:lnTo>
                    <a:pt x="2720" y="10046"/>
                  </a:lnTo>
                  <a:lnTo>
                    <a:pt x="2556" y="9957"/>
                  </a:lnTo>
                  <a:lnTo>
                    <a:pt x="2379" y="9894"/>
                  </a:lnTo>
                  <a:lnTo>
                    <a:pt x="2176" y="9831"/>
                  </a:lnTo>
                  <a:lnTo>
                    <a:pt x="1936" y="9780"/>
                  </a:lnTo>
                  <a:lnTo>
                    <a:pt x="1683" y="9755"/>
                  </a:lnTo>
                  <a:lnTo>
                    <a:pt x="1405" y="9730"/>
                  </a:lnTo>
                  <a:lnTo>
                    <a:pt x="1088" y="9742"/>
                  </a:lnTo>
                  <a:lnTo>
                    <a:pt x="987" y="9742"/>
                  </a:lnTo>
                  <a:lnTo>
                    <a:pt x="886" y="9768"/>
                  </a:lnTo>
                  <a:lnTo>
                    <a:pt x="797" y="9805"/>
                  </a:lnTo>
                  <a:lnTo>
                    <a:pt x="709" y="9843"/>
                  </a:lnTo>
                  <a:lnTo>
                    <a:pt x="620" y="9894"/>
                  </a:lnTo>
                  <a:lnTo>
                    <a:pt x="544" y="9945"/>
                  </a:lnTo>
                  <a:lnTo>
                    <a:pt x="481" y="10021"/>
                  </a:lnTo>
                  <a:lnTo>
                    <a:pt x="418" y="10096"/>
                  </a:lnTo>
                  <a:lnTo>
                    <a:pt x="355" y="10172"/>
                  </a:lnTo>
                  <a:lnTo>
                    <a:pt x="291" y="10274"/>
                  </a:lnTo>
                  <a:lnTo>
                    <a:pt x="203" y="10476"/>
                  </a:lnTo>
                  <a:lnTo>
                    <a:pt x="127" y="10704"/>
                  </a:lnTo>
                  <a:lnTo>
                    <a:pt x="64" y="10944"/>
                  </a:lnTo>
                  <a:lnTo>
                    <a:pt x="26" y="11210"/>
                  </a:lnTo>
                  <a:lnTo>
                    <a:pt x="13" y="11501"/>
                  </a:lnTo>
                  <a:lnTo>
                    <a:pt x="0" y="11792"/>
                  </a:lnTo>
                  <a:lnTo>
                    <a:pt x="26" y="12095"/>
                  </a:lnTo>
                  <a:lnTo>
                    <a:pt x="51" y="12399"/>
                  </a:lnTo>
                  <a:lnTo>
                    <a:pt x="102" y="12715"/>
                  </a:lnTo>
                  <a:lnTo>
                    <a:pt x="177" y="13031"/>
                  </a:lnTo>
                  <a:lnTo>
                    <a:pt x="253" y="13335"/>
                  </a:lnTo>
                  <a:lnTo>
                    <a:pt x="355" y="13626"/>
                  </a:lnTo>
                  <a:lnTo>
                    <a:pt x="468" y="13917"/>
                  </a:lnTo>
                  <a:lnTo>
                    <a:pt x="595" y="14195"/>
                  </a:lnTo>
                  <a:lnTo>
                    <a:pt x="747" y="14448"/>
                  </a:lnTo>
                  <a:lnTo>
                    <a:pt x="899" y="14689"/>
                  </a:lnTo>
                  <a:lnTo>
                    <a:pt x="1076" y="14904"/>
                  </a:lnTo>
                  <a:lnTo>
                    <a:pt x="1265" y="15094"/>
                  </a:lnTo>
                  <a:lnTo>
                    <a:pt x="1367" y="15169"/>
                  </a:lnTo>
                  <a:lnTo>
                    <a:pt x="1468" y="15245"/>
                  </a:lnTo>
                  <a:lnTo>
                    <a:pt x="1569" y="15321"/>
                  </a:lnTo>
                  <a:lnTo>
                    <a:pt x="1670" y="15372"/>
                  </a:lnTo>
                  <a:lnTo>
                    <a:pt x="1784" y="15422"/>
                  </a:lnTo>
                  <a:lnTo>
                    <a:pt x="1898" y="15460"/>
                  </a:lnTo>
                  <a:lnTo>
                    <a:pt x="2025" y="15498"/>
                  </a:lnTo>
                  <a:lnTo>
                    <a:pt x="2138" y="15511"/>
                  </a:lnTo>
                  <a:lnTo>
                    <a:pt x="2265" y="15524"/>
                  </a:lnTo>
                  <a:lnTo>
                    <a:pt x="2391" y="15524"/>
                  </a:lnTo>
                  <a:lnTo>
                    <a:pt x="2518" y="15511"/>
                  </a:lnTo>
                  <a:lnTo>
                    <a:pt x="2657" y="15486"/>
                  </a:lnTo>
                  <a:lnTo>
                    <a:pt x="2784" y="15448"/>
                  </a:lnTo>
                  <a:lnTo>
                    <a:pt x="2923" y="15397"/>
                  </a:lnTo>
                  <a:lnTo>
                    <a:pt x="3062" y="15334"/>
                  </a:lnTo>
                  <a:lnTo>
                    <a:pt x="3214" y="15258"/>
                  </a:lnTo>
                  <a:lnTo>
                    <a:pt x="3353" y="15157"/>
                  </a:lnTo>
                  <a:lnTo>
                    <a:pt x="3505" y="15056"/>
                  </a:lnTo>
                  <a:lnTo>
                    <a:pt x="3568" y="15334"/>
                  </a:lnTo>
                  <a:lnTo>
                    <a:pt x="3707" y="15853"/>
                  </a:lnTo>
                  <a:lnTo>
                    <a:pt x="3859" y="16371"/>
                  </a:lnTo>
                  <a:lnTo>
                    <a:pt x="4023" y="16865"/>
                  </a:lnTo>
                  <a:lnTo>
                    <a:pt x="4200" y="17333"/>
                  </a:lnTo>
                  <a:lnTo>
                    <a:pt x="4390" y="17788"/>
                  </a:lnTo>
                  <a:lnTo>
                    <a:pt x="4605" y="18218"/>
                  </a:lnTo>
                  <a:lnTo>
                    <a:pt x="4820" y="18611"/>
                  </a:lnTo>
                  <a:lnTo>
                    <a:pt x="5061" y="18990"/>
                  </a:lnTo>
                  <a:lnTo>
                    <a:pt x="5238" y="19230"/>
                  </a:lnTo>
                  <a:lnTo>
                    <a:pt x="5415" y="19471"/>
                  </a:lnTo>
                  <a:lnTo>
                    <a:pt x="5592" y="19686"/>
                  </a:lnTo>
                  <a:lnTo>
                    <a:pt x="5782" y="19901"/>
                  </a:lnTo>
                  <a:lnTo>
                    <a:pt x="5959" y="20103"/>
                  </a:lnTo>
                  <a:lnTo>
                    <a:pt x="6136" y="20293"/>
                  </a:lnTo>
                  <a:lnTo>
                    <a:pt x="6503" y="20647"/>
                  </a:lnTo>
                  <a:lnTo>
                    <a:pt x="6870" y="20964"/>
                  </a:lnTo>
                  <a:lnTo>
                    <a:pt x="7237" y="21255"/>
                  </a:lnTo>
                  <a:lnTo>
                    <a:pt x="7591" y="21495"/>
                  </a:lnTo>
                  <a:lnTo>
                    <a:pt x="7945" y="21710"/>
                  </a:lnTo>
                  <a:lnTo>
                    <a:pt x="8287" y="21887"/>
                  </a:lnTo>
                  <a:lnTo>
                    <a:pt x="8603" y="22039"/>
                  </a:lnTo>
                  <a:lnTo>
                    <a:pt x="8919" y="22178"/>
                  </a:lnTo>
                  <a:lnTo>
                    <a:pt x="9223" y="22279"/>
                  </a:lnTo>
                  <a:lnTo>
                    <a:pt x="9514" y="22368"/>
                  </a:lnTo>
                  <a:lnTo>
                    <a:pt x="9780" y="22444"/>
                  </a:lnTo>
                  <a:lnTo>
                    <a:pt x="10033" y="22494"/>
                  </a:lnTo>
                  <a:lnTo>
                    <a:pt x="10273" y="22532"/>
                  </a:lnTo>
                  <a:lnTo>
                    <a:pt x="10488" y="22570"/>
                  </a:lnTo>
                  <a:lnTo>
                    <a:pt x="10678" y="22583"/>
                  </a:lnTo>
                  <a:lnTo>
                    <a:pt x="10981" y="22596"/>
                  </a:lnTo>
                  <a:lnTo>
                    <a:pt x="12335" y="22596"/>
                  </a:lnTo>
                  <a:lnTo>
                    <a:pt x="12689" y="22570"/>
                  </a:lnTo>
                  <a:lnTo>
                    <a:pt x="12904" y="22545"/>
                  </a:lnTo>
                  <a:lnTo>
                    <a:pt x="13157" y="22507"/>
                  </a:lnTo>
                  <a:lnTo>
                    <a:pt x="13423" y="22456"/>
                  </a:lnTo>
                  <a:lnTo>
                    <a:pt x="13714" y="22380"/>
                  </a:lnTo>
                  <a:lnTo>
                    <a:pt x="14018" y="22292"/>
                  </a:lnTo>
                  <a:lnTo>
                    <a:pt x="14346" y="22178"/>
                  </a:lnTo>
                  <a:lnTo>
                    <a:pt x="14675" y="22039"/>
                  </a:lnTo>
                  <a:lnTo>
                    <a:pt x="15030" y="21874"/>
                  </a:lnTo>
                  <a:lnTo>
                    <a:pt x="15397" y="21672"/>
                  </a:lnTo>
                  <a:lnTo>
                    <a:pt x="15763" y="21444"/>
                  </a:lnTo>
                  <a:lnTo>
                    <a:pt x="16067" y="21229"/>
                  </a:lnTo>
                  <a:lnTo>
                    <a:pt x="16371" y="21002"/>
                  </a:lnTo>
                  <a:lnTo>
                    <a:pt x="16687" y="20736"/>
                  </a:lnTo>
                  <a:lnTo>
                    <a:pt x="16991" y="20445"/>
                  </a:lnTo>
                  <a:lnTo>
                    <a:pt x="17307" y="20129"/>
                  </a:lnTo>
                  <a:lnTo>
                    <a:pt x="17610" y="19774"/>
                  </a:lnTo>
                  <a:lnTo>
                    <a:pt x="17914" y="19395"/>
                  </a:lnTo>
                  <a:lnTo>
                    <a:pt x="18218" y="18990"/>
                  </a:lnTo>
                  <a:lnTo>
                    <a:pt x="18458" y="18611"/>
                  </a:lnTo>
                  <a:lnTo>
                    <a:pt x="18686" y="18206"/>
                  </a:lnTo>
                  <a:lnTo>
                    <a:pt x="18901" y="17776"/>
                  </a:lnTo>
                  <a:lnTo>
                    <a:pt x="19091" y="17307"/>
                  </a:lnTo>
                  <a:lnTo>
                    <a:pt x="19268" y="16839"/>
                  </a:lnTo>
                  <a:lnTo>
                    <a:pt x="19432" y="16333"/>
                  </a:lnTo>
                  <a:lnTo>
                    <a:pt x="19584" y="15815"/>
                  </a:lnTo>
                  <a:lnTo>
                    <a:pt x="19723" y="15283"/>
                  </a:lnTo>
                  <a:lnTo>
                    <a:pt x="19799" y="14967"/>
                  </a:lnTo>
                  <a:lnTo>
                    <a:pt x="19951" y="15081"/>
                  </a:lnTo>
                  <a:lnTo>
                    <a:pt x="20103" y="15195"/>
                  </a:lnTo>
                  <a:lnTo>
                    <a:pt x="20242" y="15271"/>
                  </a:lnTo>
                  <a:lnTo>
                    <a:pt x="20394" y="15347"/>
                  </a:lnTo>
                  <a:lnTo>
                    <a:pt x="20533" y="15410"/>
                  </a:lnTo>
                  <a:lnTo>
                    <a:pt x="20672" y="15460"/>
                  </a:lnTo>
                  <a:lnTo>
                    <a:pt x="20798" y="15486"/>
                  </a:lnTo>
                  <a:lnTo>
                    <a:pt x="20938" y="15511"/>
                  </a:lnTo>
                  <a:lnTo>
                    <a:pt x="21064" y="15524"/>
                  </a:lnTo>
                  <a:lnTo>
                    <a:pt x="21191" y="15524"/>
                  </a:lnTo>
                  <a:lnTo>
                    <a:pt x="21317" y="15511"/>
                  </a:lnTo>
                  <a:lnTo>
                    <a:pt x="21444" y="15486"/>
                  </a:lnTo>
                  <a:lnTo>
                    <a:pt x="21558" y="15448"/>
                  </a:lnTo>
                  <a:lnTo>
                    <a:pt x="21671" y="15410"/>
                  </a:lnTo>
                  <a:lnTo>
                    <a:pt x="21785" y="15347"/>
                  </a:lnTo>
                  <a:lnTo>
                    <a:pt x="21886" y="15283"/>
                  </a:lnTo>
                  <a:lnTo>
                    <a:pt x="21988" y="15220"/>
                  </a:lnTo>
                  <a:lnTo>
                    <a:pt x="22101" y="15132"/>
                  </a:lnTo>
                  <a:lnTo>
                    <a:pt x="22190" y="15043"/>
                  </a:lnTo>
                  <a:lnTo>
                    <a:pt x="22291" y="14954"/>
                  </a:lnTo>
                  <a:lnTo>
                    <a:pt x="22468" y="14739"/>
                  </a:lnTo>
                  <a:lnTo>
                    <a:pt x="22633" y="14512"/>
                  </a:lnTo>
                  <a:lnTo>
                    <a:pt x="22785" y="14246"/>
                  </a:lnTo>
                  <a:lnTo>
                    <a:pt x="22911" y="13980"/>
                  </a:lnTo>
                  <a:lnTo>
                    <a:pt x="23038" y="13689"/>
                  </a:lnTo>
                  <a:lnTo>
                    <a:pt x="23139" y="13386"/>
                  </a:lnTo>
                  <a:lnTo>
                    <a:pt x="23227" y="13082"/>
                  </a:lnTo>
                  <a:lnTo>
                    <a:pt x="23291" y="12766"/>
                  </a:lnTo>
                  <a:lnTo>
                    <a:pt x="23354" y="12450"/>
                  </a:lnTo>
                  <a:lnTo>
                    <a:pt x="23379" y="12133"/>
                  </a:lnTo>
                  <a:lnTo>
                    <a:pt x="23405" y="11830"/>
                  </a:lnTo>
                  <a:lnTo>
                    <a:pt x="23405" y="11526"/>
                  </a:lnTo>
                  <a:lnTo>
                    <a:pt x="23379" y="11248"/>
                  </a:lnTo>
                  <a:lnTo>
                    <a:pt x="23341" y="10969"/>
                  </a:lnTo>
                  <a:lnTo>
                    <a:pt x="23291" y="10716"/>
                  </a:lnTo>
                  <a:lnTo>
                    <a:pt x="23215" y="10489"/>
                  </a:lnTo>
                  <a:lnTo>
                    <a:pt x="23114" y="10274"/>
                  </a:lnTo>
                  <a:lnTo>
                    <a:pt x="23063" y="10185"/>
                  </a:lnTo>
                  <a:lnTo>
                    <a:pt x="23000" y="10096"/>
                  </a:lnTo>
                  <a:lnTo>
                    <a:pt x="22936" y="10021"/>
                  </a:lnTo>
                  <a:lnTo>
                    <a:pt x="22861" y="9957"/>
                  </a:lnTo>
                  <a:lnTo>
                    <a:pt x="22785" y="9894"/>
                  </a:lnTo>
                  <a:lnTo>
                    <a:pt x="22709" y="9843"/>
                  </a:lnTo>
                  <a:lnTo>
                    <a:pt x="22620" y="9805"/>
                  </a:lnTo>
                  <a:lnTo>
                    <a:pt x="22532" y="9768"/>
                  </a:lnTo>
                  <a:lnTo>
                    <a:pt x="22430" y="9742"/>
                  </a:lnTo>
                  <a:lnTo>
                    <a:pt x="22329" y="9742"/>
                  </a:lnTo>
                  <a:lnTo>
                    <a:pt x="21962" y="9730"/>
                  </a:lnTo>
                  <a:lnTo>
                    <a:pt x="21646" y="9755"/>
                  </a:lnTo>
                  <a:lnTo>
                    <a:pt x="21368" y="9805"/>
                  </a:lnTo>
                  <a:lnTo>
                    <a:pt x="21115" y="9856"/>
                  </a:lnTo>
                  <a:lnTo>
                    <a:pt x="20900" y="9945"/>
                  </a:lnTo>
                  <a:lnTo>
                    <a:pt x="20710" y="10033"/>
                  </a:lnTo>
                  <a:lnTo>
                    <a:pt x="20558" y="10134"/>
                  </a:lnTo>
                  <a:lnTo>
                    <a:pt x="20419" y="10248"/>
                  </a:lnTo>
                  <a:lnTo>
                    <a:pt x="20444" y="9692"/>
                  </a:lnTo>
                  <a:lnTo>
                    <a:pt x="20470" y="9148"/>
                  </a:lnTo>
                  <a:lnTo>
                    <a:pt x="20482" y="8110"/>
                  </a:lnTo>
                  <a:lnTo>
                    <a:pt x="20470" y="7123"/>
                  </a:lnTo>
                  <a:lnTo>
                    <a:pt x="20432" y="6213"/>
                  </a:lnTo>
                  <a:lnTo>
                    <a:pt x="20381" y="5403"/>
                  </a:lnTo>
                  <a:lnTo>
                    <a:pt x="20305" y="4707"/>
                  </a:lnTo>
                  <a:lnTo>
                    <a:pt x="20267" y="4416"/>
                  </a:lnTo>
                  <a:lnTo>
                    <a:pt x="20217" y="4151"/>
                  </a:lnTo>
                  <a:lnTo>
                    <a:pt x="20179" y="3923"/>
                  </a:lnTo>
                  <a:lnTo>
                    <a:pt x="20128" y="3733"/>
                  </a:lnTo>
                  <a:lnTo>
                    <a:pt x="20077" y="3581"/>
                  </a:lnTo>
                  <a:lnTo>
                    <a:pt x="20001" y="3417"/>
                  </a:lnTo>
                  <a:lnTo>
                    <a:pt x="19900" y="3265"/>
                  </a:lnTo>
                  <a:lnTo>
                    <a:pt x="19799" y="3100"/>
                  </a:lnTo>
                  <a:lnTo>
                    <a:pt x="19673" y="2936"/>
                  </a:lnTo>
                  <a:lnTo>
                    <a:pt x="19521" y="2772"/>
                  </a:lnTo>
                  <a:lnTo>
                    <a:pt x="19356" y="2620"/>
                  </a:lnTo>
                  <a:lnTo>
                    <a:pt x="19179" y="2455"/>
                  </a:lnTo>
                  <a:lnTo>
                    <a:pt x="18989" y="2291"/>
                  </a:lnTo>
                  <a:lnTo>
                    <a:pt x="18787" y="2139"/>
                  </a:lnTo>
                  <a:lnTo>
                    <a:pt x="18559" y="1975"/>
                  </a:lnTo>
                  <a:lnTo>
                    <a:pt x="18332" y="1823"/>
                  </a:lnTo>
                  <a:lnTo>
                    <a:pt x="18079" y="1671"/>
                  </a:lnTo>
                  <a:lnTo>
                    <a:pt x="17825" y="1532"/>
                  </a:lnTo>
                  <a:lnTo>
                    <a:pt x="17547" y="1380"/>
                  </a:lnTo>
                  <a:lnTo>
                    <a:pt x="17269" y="1241"/>
                  </a:lnTo>
                  <a:lnTo>
                    <a:pt x="16978" y="1114"/>
                  </a:lnTo>
                  <a:lnTo>
                    <a:pt x="16662" y="988"/>
                  </a:lnTo>
                  <a:lnTo>
                    <a:pt x="16358" y="861"/>
                  </a:lnTo>
                  <a:lnTo>
                    <a:pt x="16029" y="747"/>
                  </a:lnTo>
                  <a:lnTo>
                    <a:pt x="15700" y="634"/>
                  </a:lnTo>
                  <a:lnTo>
                    <a:pt x="15359" y="532"/>
                  </a:lnTo>
                  <a:lnTo>
                    <a:pt x="15017" y="431"/>
                  </a:lnTo>
                  <a:lnTo>
                    <a:pt x="14663" y="343"/>
                  </a:lnTo>
                  <a:lnTo>
                    <a:pt x="14296" y="267"/>
                  </a:lnTo>
                  <a:lnTo>
                    <a:pt x="13929" y="203"/>
                  </a:lnTo>
                  <a:lnTo>
                    <a:pt x="13562" y="140"/>
                  </a:lnTo>
                  <a:lnTo>
                    <a:pt x="13183" y="90"/>
                  </a:lnTo>
                  <a:lnTo>
                    <a:pt x="12803" y="52"/>
                  </a:lnTo>
                  <a:lnTo>
                    <a:pt x="12424" y="26"/>
                  </a:lnTo>
                  <a:lnTo>
                    <a:pt x="12031" y="1"/>
                  </a:lnTo>
                  <a:close/>
                </a:path>
              </a:pathLst>
            </a:custGeom>
            <a:solidFill>
              <a:srgbClr val="DB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34;p32">
              <a:extLst>
                <a:ext uri="{FF2B5EF4-FFF2-40B4-BE49-F238E27FC236}">
                  <a16:creationId xmlns:a16="http://schemas.microsoft.com/office/drawing/2014/main" id="{9BD926F6-F8D2-6B46-94FA-5E05E06E9232}"/>
                </a:ext>
              </a:extLst>
            </p:cNvPr>
            <p:cNvSpPr/>
            <p:nvPr/>
          </p:nvSpPr>
          <p:spPr>
            <a:xfrm>
              <a:off x="3525175" y="492700"/>
              <a:ext cx="585125" cy="564900"/>
            </a:xfrm>
            <a:custGeom>
              <a:avLst/>
              <a:gdLst/>
              <a:ahLst/>
              <a:cxnLst/>
              <a:rect l="l" t="t" r="r" b="b"/>
              <a:pathLst>
                <a:path w="23405" h="22596" fill="none" extrusionOk="0">
                  <a:moveTo>
                    <a:pt x="22329" y="9742"/>
                  </a:moveTo>
                  <a:lnTo>
                    <a:pt x="22329" y="9742"/>
                  </a:lnTo>
                  <a:lnTo>
                    <a:pt x="21962" y="9730"/>
                  </a:lnTo>
                  <a:lnTo>
                    <a:pt x="21646" y="9755"/>
                  </a:lnTo>
                  <a:lnTo>
                    <a:pt x="21368" y="9805"/>
                  </a:lnTo>
                  <a:lnTo>
                    <a:pt x="21115" y="9856"/>
                  </a:lnTo>
                  <a:lnTo>
                    <a:pt x="20900" y="9945"/>
                  </a:lnTo>
                  <a:lnTo>
                    <a:pt x="20710" y="10033"/>
                  </a:lnTo>
                  <a:lnTo>
                    <a:pt x="20558" y="10134"/>
                  </a:lnTo>
                  <a:lnTo>
                    <a:pt x="20419" y="10248"/>
                  </a:lnTo>
                  <a:lnTo>
                    <a:pt x="20419" y="10248"/>
                  </a:lnTo>
                  <a:lnTo>
                    <a:pt x="20444" y="9692"/>
                  </a:lnTo>
                  <a:lnTo>
                    <a:pt x="20470" y="9148"/>
                  </a:lnTo>
                  <a:lnTo>
                    <a:pt x="20482" y="8110"/>
                  </a:lnTo>
                  <a:lnTo>
                    <a:pt x="20470" y="7123"/>
                  </a:lnTo>
                  <a:lnTo>
                    <a:pt x="20432" y="6213"/>
                  </a:lnTo>
                  <a:lnTo>
                    <a:pt x="20381" y="5403"/>
                  </a:lnTo>
                  <a:lnTo>
                    <a:pt x="20305" y="4707"/>
                  </a:lnTo>
                  <a:lnTo>
                    <a:pt x="20267" y="4416"/>
                  </a:lnTo>
                  <a:lnTo>
                    <a:pt x="20217" y="4151"/>
                  </a:lnTo>
                  <a:lnTo>
                    <a:pt x="20179" y="3923"/>
                  </a:lnTo>
                  <a:lnTo>
                    <a:pt x="20128" y="3733"/>
                  </a:lnTo>
                  <a:lnTo>
                    <a:pt x="20128" y="3733"/>
                  </a:lnTo>
                  <a:lnTo>
                    <a:pt x="20077" y="3581"/>
                  </a:lnTo>
                  <a:lnTo>
                    <a:pt x="20001" y="3417"/>
                  </a:lnTo>
                  <a:lnTo>
                    <a:pt x="19900" y="3265"/>
                  </a:lnTo>
                  <a:lnTo>
                    <a:pt x="19799" y="3100"/>
                  </a:lnTo>
                  <a:lnTo>
                    <a:pt x="19673" y="2936"/>
                  </a:lnTo>
                  <a:lnTo>
                    <a:pt x="19521" y="2772"/>
                  </a:lnTo>
                  <a:lnTo>
                    <a:pt x="19356" y="2620"/>
                  </a:lnTo>
                  <a:lnTo>
                    <a:pt x="19179" y="2455"/>
                  </a:lnTo>
                  <a:lnTo>
                    <a:pt x="18989" y="2291"/>
                  </a:lnTo>
                  <a:lnTo>
                    <a:pt x="18787" y="2139"/>
                  </a:lnTo>
                  <a:lnTo>
                    <a:pt x="18559" y="1975"/>
                  </a:lnTo>
                  <a:lnTo>
                    <a:pt x="18332" y="1823"/>
                  </a:lnTo>
                  <a:lnTo>
                    <a:pt x="18079" y="1671"/>
                  </a:lnTo>
                  <a:lnTo>
                    <a:pt x="17825" y="1532"/>
                  </a:lnTo>
                  <a:lnTo>
                    <a:pt x="17547" y="1380"/>
                  </a:lnTo>
                  <a:lnTo>
                    <a:pt x="17269" y="1241"/>
                  </a:lnTo>
                  <a:lnTo>
                    <a:pt x="16978" y="1114"/>
                  </a:lnTo>
                  <a:lnTo>
                    <a:pt x="16662" y="988"/>
                  </a:lnTo>
                  <a:lnTo>
                    <a:pt x="16358" y="861"/>
                  </a:lnTo>
                  <a:lnTo>
                    <a:pt x="16029" y="747"/>
                  </a:lnTo>
                  <a:lnTo>
                    <a:pt x="15700" y="634"/>
                  </a:lnTo>
                  <a:lnTo>
                    <a:pt x="15359" y="532"/>
                  </a:lnTo>
                  <a:lnTo>
                    <a:pt x="15017" y="431"/>
                  </a:lnTo>
                  <a:lnTo>
                    <a:pt x="14663" y="343"/>
                  </a:lnTo>
                  <a:lnTo>
                    <a:pt x="14296" y="267"/>
                  </a:lnTo>
                  <a:lnTo>
                    <a:pt x="13929" y="203"/>
                  </a:lnTo>
                  <a:lnTo>
                    <a:pt x="13562" y="140"/>
                  </a:lnTo>
                  <a:lnTo>
                    <a:pt x="13183" y="90"/>
                  </a:lnTo>
                  <a:lnTo>
                    <a:pt x="12803" y="52"/>
                  </a:lnTo>
                  <a:lnTo>
                    <a:pt x="12424" y="26"/>
                  </a:lnTo>
                  <a:lnTo>
                    <a:pt x="12031" y="1"/>
                  </a:lnTo>
                  <a:lnTo>
                    <a:pt x="11639" y="1"/>
                  </a:lnTo>
                  <a:lnTo>
                    <a:pt x="11639" y="1"/>
                  </a:lnTo>
                  <a:lnTo>
                    <a:pt x="11247" y="1"/>
                  </a:lnTo>
                  <a:lnTo>
                    <a:pt x="10867" y="26"/>
                  </a:lnTo>
                  <a:lnTo>
                    <a:pt x="10475" y="52"/>
                  </a:lnTo>
                  <a:lnTo>
                    <a:pt x="10096" y="90"/>
                  </a:lnTo>
                  <a:lnTo>
                    <a:pt x="9729" y="140"/>
                  </a:lnTo>
                  <a:lnTo>
                    <a:pt x="9349" y="203"/>
                  </a:lnTo>
                  <a:lnTo>
                    <a:pt x="8983" y="267"/>
                  </a:lnTo>
                  <a:lnTo>
                    <a:pt x="8628" y="343"/>
                  </a:lnTo>
                  <a:lnTo>
                    <a:pt x="8274" y="431"/>
                  </a:lnTo>
                  <a:lnTo>
                    <a:pt x="7920" y="532"/>
                  </a:lnTo>
                  <a:lnTo>
                    <a:pt x="7578" y="634"/>
                  </a:lnTo>
                  <a:lnTo>
                    <a:pt x="7249" y="747"/>
                  </a:lnTo>
                  <a:lnTo>
                    <a:pt x="6933" y="861"/>
                  </a:lnTo>
                  <a:lnTo>
                    <a:pt x="6617" y="988"/>
                  </a:lnTo>
                  <a:lnTo>
                    <a:pt x="6313" y="1114"/>
                  </a:lnTo>
                  <a:lnTo>
                    <a:pt x="6010" y="1241"/>
                  </a:lnTo>
                  <a:lnTo>
                    <a:pt x="5731" y="1380"/>
                  </a:lnTo>
                  <a:lnTo>
                    <a:pt x="5466" y="1532"/>
                  </a:lnTo>
                  <a:lnTo>
                    <a:pt x="5200" y="1671"/>
                  </a:lnTo>
                  <a:lnTo>
                    <a:pt x="4947" y="1823"/>
                  </a:lnTo>
                  <a:lnTo>
                    <a:pt x="4719" y="1975"/>
                  </a:lnTo>
                  <a:lnTo>
                    <a:pt x="4491" y="2139"/>
                  </a:lnTo>
                  <a:lnTo>
                    <a:pt x="4289" y="2291"/>
                  </a:lnTo>
                  <a:lnTo>
                    <a:pt x="4099" y="2455"/>
                  </a:lnTo>
                  <a:lnTo>
                    <a:pt x="3922" y="2620"/>
                  </a:lnTo>
                  <a:lnTo>
                    <a:pt x="3758" y="2772"/>
                  </a:lnTo>
                  <a:lnTo>
                    <a:pt x="3606" y="2936"/>
                  </a:lnTo>
                  <a:lnTo>
                    <a:pt x="3479" y="3100"/>
                  </a:lnTo>
                  <a:lnTo>
                    <a:pt x="3378" y="3265"/>
                  </a:lnTo>
                  <a:lnTo>
                    <a:pt x="3277" y="3417"/>
                  </a:lnTo>
                  <a:lnTo>
                    <a:pt x="3201" y="3581"/>
                  </a:lnTo>
                  <a:lnTo>
                    <a:pt x="3150" y="3733"/>
                  </a:lnTo>
                  <a:lnTo>
                    <a:pt x="3150" y="3733"/>
                  </a:lnTo>
                  <a:lnTo>
                    <a:pt x="3100" y="3910"/>
                  </a:lnTo>
                  <a:lnTo>
                    <a:pt x="3062" y="4138"/>
                  </a:lnTo>
                  <a:lnTo>
                    <a:pt x="3011" y="4404"/>
                  </a:lnTo>
                  <a:lnTo>
                    <a:pt x="2973" y="4694"/>
                  </a:lnTo>
                  <a:lnTo>
                    <a:pt x="2897" y="5378"/>
                  </a:lnTo>
                  <a:lnTo>
                    <a:pt x="2847" y="6175"/>
                  </a:lnTo>
                  <a:lnTo>
                    <a:pt x="2809" y="7060"/>
                  </a:lnTo>
                  <a:lnTo>
                    <a:pt x="2796" y="8034"/>
                  </a:lnTo>
                  <a:lnTo>
                    <a:pt x="2809" y="9059"/>
                  </a:lnTo>
                  <a:lnTo>
                    <a:pt x="2822" y="9590"/>
                  </a:lnTo>
                  <a:lnTo>
                    <a:pt x="2847" y="10134"/>
                  </a:lnTo>
                  <a:lnTo>
                    <a:pt x="2847" y="10134"/>
                  </a:lnTo>
                  <a:lnTo>
                    <a:pt x="2720" y="10046"/>
                  </a:lnTo>
                  <a:lnTo>
                    <a:pt x="2556" y="9957"/>
                  </a:lnTo>
                  <a:lnTo>
                    <a:pt x="2379" y="9894"/>
                  </a:lnTo>
                  <a:lnTo>
                    <a:pt x="2176" y="9831"/>
                  </a:lnTo>
                  <a:lnTo>
                    <a:pt x="1936" y="9780"/>
                  </a:lnTo>
                  <a:lnTo>
                    <a:pt x="1683" y="9755"/>
                  </a:lnTo>
                  <a:lnTo>
                    <a:pt x="1405" y="9730"/>
                  </a:lnTo>
                  <a:lnTo>
                    <a:pt x="1088" y="9742"/>
                  </a:lnTo>
                  <a:lnTo>
                    <a:pt x="1088" y="9742"/>
                  </a:lnTo>
                  <a:lnTo>
                    <a:pt x="987" y="9742"/>
                  </a:lnTo>
                  <a:lnTo>
                    <a:pt x="886" y="9768"/>
                  </a:lnTo>
                  <a:lnTo>
                    <a:pt x="797" y="9805"/>
                  </a:lnTo>
                  <a:lnTo>
                    <a:pt x="709" y="9843"/>
                  </a:lnTo>
                  <a:lnTo>
                    <a:pt x="620" y="9894"/>
                  </a:lnTo>
                  <a:lnTo>
                    <a:pt x="544" y="9945"/>
                  </a:lnTo>
                  <a:lnTo>
                    <a:pt x="481" y="10021"/>
                  </a:lnTo>
                  <a:lnTo>
                    <a:pt x="418" y="10096"/>
                  </a:lnTo>
                  <a:lnTo>
                    <a:pt x="355" y="10172"/>
                  </a:lnTo>
                  <a:lnTo>
                    <a:pt x="291" y="10274"/>
                  </a:lnTo>
                  <a:lnTo>
                    <a:pt x="203" y="10476"/>
                  </a:lnTo>
                  <a:lnTo>
                    <a:pt x="127" y="10704"/>
                  </a:lnTo>
                  <a:lnTo>
                    <a:pt x="64" y="10944"/>
                  </a:lnTo>
                  <a:lnTo>
                    <a:pt x="26" y="11210"/>
                  </a:lnTo>
                  <a:lnTo>
                    <a:pt x="13" y="11501"/>
                  </a:lnTo>
                  <a:lnTo>
                    <a:pt x="0" y="11792"/>
                  </a:lnTo>
                  <a:lnTo>
                    <a:pt x="26" y="12095"/>
                  </a:lnTo>
                  <a:lnTo>
                    <a:pt x="51" y="12399"/>
                  </a:lnTo>
                  <a:lnTo>
                    <a:pt x="102" y="12715"/>
                  </a:lnTo>
                  <a:lnTo>
                    <a:pt x="177" y="13031"/>
                  </a:lnTo>
                  <a:lnTo>
                    <a:pt x="253" y="13335"/>
                  </a:lnTo>
                  <a:lnTo>
                    <a:pt x="355" y="13626"/>
                  </a:lnTo>
                  <a:lnTo>
                    <a:pt x="468" y="13917"/>
                  </a:lnTo>
                  <a:lnTo>
                    <a:pt x="595" y="14195"/>
                  </a:lnTo>
                  <a:lnTo>
                    <a:pt x="747" y="14448"/>
                  </a:lnTo>
                  <a:lnTo>
                    <a:pt x="899" y="14689"/>
                  </a:lnTo>
                  <a:lnTo>
                    <a:pt x="1076" y="14904"/>
                  </a:lnTo>
                  <a:lnTo>
                    <a:pt x="1265" y="15094"/>
                  </a:lnTo>
                  <a:lnTo>
                    <a:pt x="1367" y="15169"/>
                  </a:lnTo>
                  <a:lnTo>
                    <a:pt x="1468" y="15245"/>
                  </a:lnTo>
                  <a:lnTo>
                    <a:pt x="1569" y="15321"/>
                  </a:lnTo>
                  <a:lnTo>
                    <a:pt x="1670" y="15372"/>
                  </a:lnTo>
                  <a:lnTo>
                    <a:pt x="1784" y="15422"/>
                  </a:lnTo>
                  <a:lnTo>
                    <a:pt x="1898" y="15460"/>
                  </a:lnTo>
                  <a:lnTo>
                    <a:pt x="2025" y="15498"/>
                  </a:lnTo>
                  <a:lnTo>
                    <a:pt x="2138" y="15511"/>
                  </a:lnTo>
                  <a:lnTo>
                    <a:pt x="2265" y="15524"/>
                  </a:lnTo>
                  <a:lnTo>
                    <a:pt x="2391" y="15524"/>
                  </a:lnTo>
                  <a:lnTo>
                    <a:pt x="2518" y="15511"/>
                  </a:lnTo>
                  <a:lnTo>
                    <a:pt x="2657" y="15486"/>
                  </a:lnTo>
                  <a:lnTo>
                    <a:pt x="2784" y="15448"/>
                  </a:lnTo>
                  <a:lnTo>
                    <a:pt x="2923" y="15397"/>
                  </a:lnTo>
                  <a:lnTo>
                    <a:pt x="3062" y="15334"/>
                  </a:lnTo>
                  <a:lnTo>
                    <a:pt x="3214" y="15258"/>
                  </a:lnTo>
                  <a:lnTo>
                    <a:pt x="3353" y="15157"/>
                  </a:lnTo>
                  <a:lnTo>
                    <a:pt x="3505" y="15056"/>
                  </a:lnTo>
                  <a:lnTo>
                    <a:pt x="3505" y="15056"/>
                  </a:lnTo>
                  <a:lnTo>
                    <a:pt x="3568" y="15334"/>
                  </a:lnTo>
                  <a:lnTo>
                    <a:pt x="3568" y="15334"/>
                  </a:lnTo>
                  <a:lnTo>
                    <a:pt x="3707" y="15853"/>
                  </a:lnTo>
                  <a:lnTo>
                    <a:pt x="3859" y="16371"/>
                  </a:lnTo>
                  <a:lnTo>
                    <a:pt x="4023" y="16865"/>
                  </a:lnTo>
                  <a:lnTo>
                    <a:pt x="4200" y="17333"/>
                  </a:lnTo>
                  <a:lnTo>
                    <a:pt x="4390" y="17788"/>
                  </a:lnTo>
                  <a:lnTo>
                    <a:pt x="4605" y="18218"/>
                  </a:lnTo>
                  <a:lnTo>
                    <a:pt x="4820" y="18611"/>
                  </a:lnTo>
                  <a:lnTo>
                    <a:pt x="5061" y="18990"/>
                  </a:lnTo>
                  <a:lnTo>
                    <a:pt x="5061" y="18990"/>
                  </a:lnTo>
                  <a:lnTo>
                    <a:pt x="5238" y="19230"/>
                  </a:lnTo>
                  <a:lnTo>
                    <a:pt x="5415" y="19471"/>
                  </a:lnTo>
                  <a:lnTo>
                    <a:pt x="5592" y="19686"/>
                  </a:lnTo>
                  <a:lnTo>
                    <a:pt x="5782" y="19901"/>
                  </a:lnTo>
                  <a:lnTo>
                    <a:pt x="5959" y="20103"/>
                  </a:lnTo>
                  <a:lnTo>
                    <a:pt x="6136" y="20293"/>
                  </a:lnTo>
                  <a:lnTo>
                    <a:pt x="6503" y="20647"/>
                  </a:lnTo>
                  <a:lnTo>
                    <a:pt x="6870" y="20964"/>
                  </a:lnTo>
                  <a:lnTo>
                    <a:pt x="7237" y="21255"/>
                  </a:lnTo>
                  <a:lnTo>
                    <a:pt x="7591" y="21495"/>
                  </a:lnTo>
                  <a:lnTo>
                    <a:pt x="7945" y="21710"/>
                  </a:lnTo>
                  <a:lnTo>
                    <a:pt x="7945" y="21710"/>
                  </a:lnTo>
                  <a:lnTo>
                    <a:pt x="8287" y="21887"/>
                  </a:lnTo>
                  <a:lnTo>
                    <a:pt x="8603" y="22039"/>
                  </a:lnTo>
                  <a:lnTo>
                    <a:pt x="8919" y="22178"/>
                  </a:lnTo>
                  <a:lnTo>
                    <a:pt x="9223" y="22279"/>
                  </a:lnTo>
                  <a:lnTo>
                    <a:pt x="9514" y="22368"/>
                  </a:lnTo>
                  <a:lnTo>
                    <a:pt x="9780" y="22444"/>
                  </a:lnTo>
                  <a:lnTo>
                    <a:pt x="10033" y="22494"/>
                  </a:lnTo>
                  <a:lnTo>
                    <a:pt x="10273" y="22532"/>
                  </a:lnTo>
                  <a:lnTo>
                    <a:pt x="10488" y="22570"/>
                  </a:lnTo>
                  <a:lnTo>
                    <a:pt x="10678" y="22583"/>
                  </a:lnTo>
                  <a:lnTo>
                    <a:pt x="10981" y="22596"/>
                  </a:lnTo>
                  <a:lnTo>
                    <a:pt x="11171" y="22596"/>
                  </a:lnTo>
                  <a:lnTo>
                    <a:pt x="11247" y="22596"/>
                  </a:lnTo>
                  <a:lnTo>
                    <a:pt x="12031" y="22596"/>
                  </a:lnTo>
                  <a:lnTo>
                    <a:pt x="12031" y="22596"/>
                  </a:lnTo>
                  <a:lnTo>
                    <a:pt x="12120" y="22596"/>
                  </a:lnTo>
                  <a:lnTo>
                    <a:pt x="12335" y="22596"/>
                  </a:lnTo>
                  <a:lnTo>
                    <a:pt x="12689" y="22570"/>
                  </a:lnTo>
                  <a:lnTo>
                    <a:pt x="12904" y="22545"/>
                  </a:lnTo>
                  <a:lnTo>
                    <a:pt x="13157" y="22507"/>
                  </a:lnTo>
                  <a:lnTo>
                    <a:pt x="13423" y="22456"/>
                  </a:lnTo>
                  <a:lnTo>
                    <a:pt x="13714" y="22380"/>
                  </a:lnTo>
                  <a:lnTo>
                    <a:pt x="14018" y="22292"/>
                  </a:lnTo>
                  <a:lnTo>
                    <a:pt x="14346" y="22178"/>
                  </a:lnTo>
                  <a:lnTo>
                    <a:pt x="14675" y="22039"/>
                  </a:lnTo>
                  <a:lnTo>
                    <a:pt x="15030" y="21874"/>
                  </a:lnTo>
                  <a:lnTo>
                    <a:pt x="15397" y="21672"/>
                  </a:lnTo>
                  <a:lnTo>
                    <a:pt x="15763" y="21444"/>
                  </a:lnTo>
                  <a:lnTo>
                    <a:pt x="15763" y="21444"/>
                  </a:lnTo>
                  <a:lnTo>
                    <a:pt x="16067" y="21229"/>
                  </a:lnTo>
                  <a:lnTo>
                    <a:pt x="16371" y="21002"/>
                  </a:lnTo>
                  <a:lnTo>
                    <a:pt x="16687" y="20736"/>
                  </a:lnTo>
                  <a:lnTo>
                    <a:pt x="16991" y="20445"/>
                  </a:lnTo>
                  <a:lnTo>
                    <a:pt x="17307" y="20129"/>
                  </a:lnTo>
                  <a:lnTo>
                    <a:pt x="17610" y="19774"/>
                  </a:lnTo>
                  <a:lnTo>
                    <a:pt x="17914" y="19395"/>
                  </a:lnTo>
                  <a:lnTo>
                    <a:pt x="18218" y="18990"/>
                  </a:lnTo>
                  <a:lnTo>
                    <a:pt x="18218" y="18990"/>
                  </a:lnTo>
                  <a:lnTo>
                    <a:pt x="18458" y="18611"/>
                  </a:lnTo>
                  <a:lnTo>
                    <a:pt x="18686" y="18206"/>
                  </a:lnTo>
                  <a:lnTo>
                    <a:pt x="18901" y="17776"/>
                  </a:lnTo>
                  <a:lnTo>
                    <a:pt x="19091" y="17307"/>
                  </a:lnTo>
                  <a:lnTo>
                    <a:pt x="19268" y="16839"/>
                  </a:lnTo>
                  <a:lnTo>
                    <a:pt x="19432" y="16333"/>
                  </a:lnTo>
                  <a:lnTo>
                    <a:pt x="19584" y="15815"/>
                  </a:lnTo>
                  <a:lnTo>
                    <a:pt x="19723" y="15283"/>
                  </a:lnTo>
                  <a:lnTo>
                    <a:pt x="19723" y="15283"/>
                  </a:lnTo>
                  <a:lnTo>
                    <a:pt x="19799" y="14967"/>
                  </a:lnTo>
                  <a:lnTo>
                    <a:pt x="19799" y="14967"/>
                  </a:lnTo>
                  <a:lnTo>
                    <a:pt x="19951" y="15081"/>
                  </a:lnTo>
                  <a:lnTo>
                    <a:pt x="20103" y="15195"/>
                  </a:lnTo>
                  <a:lnTo>
                    <a:pt x="20242" y="15271"/>
                  </a:lnTo>
                  <a:lnTo>
                    <a:pt x="20394" y="15347"/>
                  </a:lnTo>
                  <a:lnTo>
                    <a:pt x="20533" y="15410"/>
                  </a:lnTo>
                  <a:lnTo>
                    <a:pt x="20672" y="15460"/>
                  </a:lnTo>
                  <a:lnTo>
                    <a:pt x="20798" y="15486"/>
                  </a:lnTo>
                  <a:lnTo>
                    <a:pt x="20938" y="15511"/>
                  </a:lnTo>
                  <a:lnTo>
                    <a:pt x="21064" y="15524"/>
                  </a:lnTo>
                  <a:lnTo>
                    <a:pt x="21191" y="15524"/>
                  </a:lnTo>
                  <a:lnTo>
                    <a:pt x="21317" y="15511"/>
                  </a:lnTo>
                  <a:lnTo>
                    <a:pt x="21444" y="15486"/>
                  </a:lnTo>
                  <a:lnTo>
                    <a:pt x="21558" y="15448"/>
                  </a:lnTo>
                  <a:lnTo>
                    <a:pt x="21671" y="15410"/>
                  </a:lnTo>
                  <a:lnTo>
                    <a:pt x="21785" y="15347"/>
                  </a:lnTo>
                  <a:lnTo>
                    <a:pt x="21886" y="15283"/>
                  </a:lnTo>
                  <a:lnTo>
                    <a:pt x="21988" y="15220"/>
                  </a:lnTo>
                  <a:lnTo>
                    <a:pt x="22101" y="15132"/>
                  </a:lnTo>
                  <a:lnTo>
                    <a:pt x="22190" y="15043"/>
                  </a:lnTo>
                  <a:lnTo>
                    <a:pt x="22291" y="14954"/>
                  </a:lnTo>
                  <a:lnTo>
                    <a:pt x="22468" y="14739"/>
                  </a:lnTo>
                  <a:lnTo>
                    <a:pt x="22633" y="14512"/>
                  </a:lnTo>
                  <a:lnTo>
                    <a:pt x="22785" y="14246"/>
                  </a:lnTo>
                  <a:lnTo>
                    <a:pt x="22911" y="13980"/>
                  </a:lnTo>
                  <a:lnTo>
                    <a:pt x="23038" y="13689"/>
                  </a:lnTo>
                  <a:lnTo>
                    <a:pt x="23139" y="13386"/>
                  </a:lnTo>
                  <a:lnTo>
                    <a:pt x="23227" y="13082"/>
                  </a:lnTo>
                  <a:lnTo>
                    <a:pt x="23291" y="12766"/>
                  </a:lnTo>
                  <a:lnTo>
                    <a:pt x="23354" y="12450"/>
                  </a:lnTo>
                  <a:lnTo>
                    <a:pt x="23379" y="12133"/>
                  </a:lnTo>
                  <a:lnTo>
                    <a:pt x="23405" y="11830"/>
                  </a:lnTo>
                  <a:lnTo>
                    <a:pt x="23405" y="11526"/>
                  </a:lnTo>
                  <a:lnTo>
                    <a:pt x="23379" y="11248"/>
                  </a:lnTo>
                  <a:lnTo>
                    <a:pt x="23341" y="10969"/>
                  </a:lnTo>
                  <a:lnTo>
                    <a:pt x="23291" y="10716"/>
                  </a:lnTo>
                  <a:lnTo>
                    <a:pt x="23215" y="10489"/>
                  </a:lnTo>
                  <a:lnTo>
                    <a:pt x="23114" y="10274"/>
                  </a:lnTo>
                  <a:lnTo>
                    <a:pt x="23063" y="10185"/>
                  </a:lnTo>
                  <a:lnTo>
                    <a:pt x="23000" y="10096"/>
                  </a:lnTo>
                  <a:lnTo>
                    <a:pt x="22936" y="10021"/>
                  </a:lnTo>
                  <a:lnTo>
                    <a:pt x="22861" y="9957"/>
                  </a:lnTo>
                  <a:lnTo>
                    <a:pt x="22785" y="9894"/>
                  </a:lnTo>
                  <a:lnTo>
                    <a:pt x="22709" y="9843"/>
                  </a:lnTo>
                  <a:lnTo>
                    <a:pt x="22620" y="9805"/>
                  </a:lnTo>
                  <a:lnTo>
                    <a:pt x="22532" y="9768"/>
                  </a:lnTo>
                  <a:lnTo>
                    <a:pt x="22430" y="9742"/>
                  </a:lnTo>
                  <a:lnTo>
                    <a:pt x="22329" y="97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35;p32">
              <a:extLst>
                <a:ext uri="{FF2B5EF4-FFF2-40B4-BE49-F238E27FC236}">
                  <a16:creationId xmlns:a16="http://schemas.microsoft.com/office/drawing/2014/main" id="{E1F96E39-470C-F185-5926-2DFE00314536}"/>
                </a:ext>
              </a:extLst>
            </p:cNvPr>
            <p:cNvSpPr/>
            <p:nvPr/>
          </p:nvSpPr>
          <p:spPr>
            <a:xfrm>
              <a:off x="3545100" y="774500"/>
              <a:ext cx="62000" cy="69625"/>
            </a:xfrm>
            <a:custGeom>
              <a:avLst/>
              <a:gdLst/>
              <a:ahLst/>
              <a:cxnLst/>
              <a:rect l="l" t="t" r="r" b="b"/>
              <a:pathLst>
                <a:path w="2480" h="2785" extrusionOk="0">
                  <a:moveTo>
                    <a:pt x="759" y="1"/>
                  </a:moveTo>
                  <a:lnTo>
                    <a:pt x="646" y="14"/>
                  </a:lnTo>
                  <a:lnTo>
                    <a:pt x="544" y="52"/>
                  </a:lnTo>
                  <a:lnTo>
                    <a:pt x="443" y="90"/>
                  </a:lnTo>
                  <a:lnTo>
                    <a:pt x="355" y="140"/>
                  </a:lnTo>
                  <a:lnTo>
                    <a:pt x="266" y="216"/>
                  </a:lnTo>
                  <a:lnTo>
                    <a:pt x="190" y="292"/>
                  </a:lnTo>
                  <a:lnTo>
                    <a:pt x="127" y="381"/>
                  </a:lnTo>
                  <a:lnTo>
                    <a:pt x="76" y="482"/>
                  </a:lnTo>
                  <a:lnTo>
                    <a:pt x="38" y="570"/>
                  </a:lnTo>
                  <a:lnTo>
                    <a:pt x="13" y="671"/>
                  </a:lnTo>
                  <a:lnTo>
                    <a:pt x="0" y="773"/>
                  </a:lnTo>
                  <a:lnTo>
                    <a:pt x="0" y="962"/>
                  </a:lnTo>
                  <a:lnTo>
                    <a:pt x="26" y="1152"/>
                  </a:lnTo>
                  <a:lnTo>
                    <a:pt x="51" y="1329"/>
                  </a:lnTo>
                  <a:lnTo>
                    <a:pt x="102" y="1506"/>
                  </a:lnTo>
                  <a:lnTo>
                    <a:pt x="165" y="1684"/>
                  </a:lnTo>
                  <a:lnTo>
                    <a:pt x="241" y="1848"/>
                  </a:lnTo>
                  <a:lnTo>
                    <a:pt x="279" y="1924"/>
                  </a:lnTo>
                  <a:lnTo>
                    <a:pt x="342" y="1987"/>
                  </a:lnTo>
                  <a:lnTo>
                    <a:pt x="291" y="1823"/>
                  </a:lnTo>
                  <a:lnTo>
                    <a:pt x="253" y="1658"/>
                  </a:lnTo>
                  <a:lnTo>
                    <a:pt x="228" y="1481"/>
                  </a:lnTo>
                  <a:lnTo>
                    <a:pt x="215" y="1304"/>
                  </a:lnTo>
                  <a:lnTo>
                    <a:pt x="215" y="1140"/>
                  </a:lnTo>
                  <a:lnTo>
                    <a:pt x="228" y="962"/>
                  </a:lnTo>
                  <a:lnTo>
                    <a:pt x="253" y="811"/>
                  </a:lnTo>
                  <a:lnTo>
                    <a:pt x="291" y="659"/>
                  </a:lnTo>
                  <a:lnTo>
                    <a:pt x="329" y="596"/>
                  </a:lnTo>
                  <a:lnTo>
                    <a:pt x="367" y="532"/>
                  </a:lnTo>
                  <a:lnTo>
                    <a:pt x="405" y="482"/>
                  </a:lnTo>
                  <a:lnTo>
                    <a:pt x="456" y="444"/>
                  </a:lnTo>
                  <a:lnTo>
                    <a:pt x="519" y="406"/>
                  </a:lnTo>
                  <a:lnTo>
                    <a:pt x="582" y="381"/>
                  </a:lnTo>
                  <a:lnTo>
                    <a:pt x="646" y="355"/>
                  </a:lnTo>
                  <a:lnTo>
                    <a:pt x="709" y="343"/>
                  </a:lnTo>
                  <a:lnTo>
                    <a:pt x="848" y="330"/>
                  </a:lnTo>
                  <a:lnTo>
                    <a:pt x="987" y="355"/>
                  </a:lnTo>
                  <a:lnTo>
                    <a:pt x="1126" y="406"/>
                  </a:lnTo>
                  <a:lnTo>
                    <a:pt x="1265" y="469"/>
                  </a:lnTo>
                  <a:lnTo>
                    <a:pt x="1392" y="570"/>
                  </a:lnTo>
                  <a:lnTo>
                    <a:pt x="1518" y="671"/>
                  </a:lnTo>
                  <a:lnTo>
                    <a:pt x="1645" y="773"/>
                  </a:lnTo>
                  <a:lnTo>
                    <a:pt x="1759" y="899"/>
                  </a:lnTo>
                  <a:lnTo>
                    <a:pt x="1860" y="1026"/>
                  </a:lnTo>
                  <a:lnTo>
                    <a:pt x="1961" y="1152"/>
                  </a:lnTo>
                  <a:lnTo>
                    <a:pt x="2050" y="1291"/>
                  </a:lnTo>
                  <a:lnTo>
                    <a:pt x="2126" y="1443"/>
                  </a:lnTo>
                  <a:lnTo>
                    <a:pt x="2189" y="1595"/>
                  </a:lnTo>
                  <a:lnTo>
                    <a:pt x="2240" y="1747"/>
                  </a:lnTo>
                  <a:lnTo>
                    <a:pt x="2278" y="1911"/>
                  </a:lnTo>
                  <a:lnTo>
                    <a:pt x="2303" y="2088"/>
                  </a:lnTo>
                  <a:lnTo>
                    <a:pt x="2353" y="2430"/>
                  </a:lnTo>
                  <a:lnTo>
                    <a:pt x="2404" y="2784"/>
                  </a:lnTo>
                  <a:lnTo>
                    <a:pt x="2455" y="2430"/>
                  </a:lnTo>
                  <a:lnTo>
                    <a:pt x="2467" y="2253"/>
                  </a:lnTo>
                  <a:lnTo>
                    <a:pt x="2480" y="2076"/>
                  </a:lnTo>
                  <a:lnTo>
                    <a:pt x="2480" y="1886"/>
                  </a:lnTo>
                  <a:lnTo>
                    <a:pt x="2455" y="1709"/>
                  </a:lnTo>
                  <a:lnTo>
                    <a:pt x="2429" y="1532"/>
                  </a:lnTo>
                  <a:lnTo>
                    <a:pt x="2379" y="1342"/>
                  </a:lnTo>
                  <a:lnTo>
                    <a:pt x="2303" y="1165"/>
                  </a:lnTo>
                  <a:lnTo>
                    <a:pt x="2214" y="1000"/>
                  </a:lnTo>
                  <a:lnTo>
                    <a:pt x="2126" y="836"/>
                  </a:lnTo>
                  <a:lnTo>
                    <a:pt x="2012" y="684"/>
                  </a:lnTo>
                  <a:lnTo>
                    <a:pt x="1885" y="545"/>
                  </a:lnTo>
                  <a:lnTo>
                    <a:pt x="1746" y="418"/>
                  </a:lnTo>
                  <a:lnTo>
                    <a:pt x="1594" y="292"/>
                  </a:lnTo>
                  <a:lnTo>
                    <a:pt x="1443" y="178"/>
                  </a:lnTo>
                  <a:lnTo>
                    <a:pt x="1354" y="127"/>
                  </a:lnTo>
                  <a:lnTo>
                    <a:pt x="1265" y="90"/>
                  </a:lnTo>
                  <a:lnTo>
                    <a:pt x="1164" y="52"/>
                  </a:lnTo>
                  <a:lnTo>
                    <a:pt x="1063" y="26"/>
                  </a:lnTo>
                  <a:lnTo>
                    <a:pt x="962" y="14"/>
                  </a:lnTo>
                  <a:lnTo>
                    <a:pt x="861"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36;p32">
              <a:extLst>
                <a:ext uri="{FF2B5EF4-FFF2-40B4-BE49-F238E27FC236}">
                  <a16:creationId xmlns:a16="http://schemas.microsoft.com/office/drawing/2014/main" id="{1988D43A-ABF9-33D7-334B-CB2236AA1095}"/>
                </a:ext>
              </a:extLst>
            </p:cNvPr>
            <p:cNvSpPr/>
            <p:nvPr/>
          </p:nvSpPr>
          <p:spPr>
            <a:xfrm>
              <a:off x="3569450" y="796650"/>
              <a:ext cx="24375" cy="50950"/>
            </a:xfrm>
            <a:custGeom>
              <a:avLst/>
              <a:gdLst/>
              <a:ahLst/>
              <a:cxnLst/>
              <a:rect l="l" t="t" r="r" b="b"/>
              <a:pathLst>
                <a:path w="975" h="2038" extrusionOk="0">
                  <a:moveTo>
                    <a:pt x="646" y="1"/>
                  </a:moveTo>
                  <a:lnTo>
                    <a:pt x="544" y="26"/>
                  </a:lnTo>
                  <a:lnTo>
                    <a:pt x="456" y="64"/>
                  </a:lnTo>
                  <a:lnTo>
                    <a:pt x="380" y="102"/>
                  </a:lnTo>
                  <a:lnTo>
                    <a:pt x="304" y="165"/>
                  </a:lnTo>
                  <a:lnTo>
                    <a:pt x="228" y="241"/>
                  </a:lnTo>
                  <a:lnTo>
                    <a:pt x="178" y="317"/>
                  </a:lnTo>
                  <a:lnTo>
                    <a:pt x="127" y="393"/>
                  </a:lnTo>
                  <a:lnTo>
                    <a:pt x="89" y="481"/>
                  </a:lnTo>
                  <a:lnTo>
                    <a:pt x="51" y="570"/>
                  </a:lnTo>
                  <a:lnTo>
                    <a:pt x="26" y="658"/>
                  </a:lnTo>
                  <a:lnTo>
                    <a:pt x="1" y="836"/>
                  </a:lnTo>
                  <a:lnTo>
                    <a:pt x="1" y="1013"/>
                  </a:lnTo>
                  <a:lnTo>
                    <a:pt x="13" y="1177"/>
                  </a:lnTo>
                  <a:lnTo>
                    <a:pt x="51" y="1354"/>
                  </a:lnTo>
                  <a:lnTo>
                    <a:pt x="102" y="1519"/>
                  </a:lnTo>
                  <a:lnTo>
                    <a:pt x="178" y="1670"/>
                  </a:lnTo>
                  <a:lnTo>
                    <a:pt x="228" y="1746"/>
                  </a:lnTo>
                  <a:lnTo>
                    <a:pt x="279" y="1822"/>
                  </a:lnTo>
                  <a:lnTo>
                    <a:pt x="342" y="1886"/>
                  </a:lnTo>
                  <a:lnTo>
                    <a:pt x="405" y="1949"/>
                  </a:lnTo>
                  <a:lnTo>
                    <a:pt x="469" y="1999"/>
                  </a:lnTo>
                  <a:lnTo>
                    <a:pt x="544" y="2037"/>
                  </a:lnTo>
                  <a:lnTo>
                    <a:pt x="481" y="1886"/>
                  </a:lnTo>
                  <a:lnTo>
                    <a:pt x="431" y="1746"/>
                  </a:lnTo>
                  <a:lnTo>
                    <a:pt x="393" y="1595"/>
                  </a:lnTo>
                  <a:lnTo>
                    <a:pt x="367" y="1443"/>
                  </a:lnTo>
                  <a:lnTo>
                    <a:pt x="342" y="1152"/>
                  </a:lnTo>
                  <a:lnTo>
                    <a:pt x="342" y="1000"/>
                  </a:lnTo>
                  <a:lnTo>
                    <a:pt x="342" y="861"/>
                  </a:lnTo>
                  <a:lnTo>
                    <a:pt x="367" y="722"/>
                  </a:lnTo>
                  <a:lnTo>
                    <a:pt x="393" y="582"/>
                  </a:lnTo>
                  <a:lnTo>
                    <a:pt x="431" y="469"/>
                  </a:lnTo>
                  <a:lnTo>
                    <a:pt x="494" y="355"/>
                  </a:lnTo>
                  <a:lnTo>
                    <a:pt x="582" y="254"/>
                  </a:lnTo>
                  <a:lnTo>
                    <a:pt x="633" y="203"/>
                  </a:lnTo>
                  <a:lnTo>
                    <a:pt x="696" y="165"/>
                  </a:lnTo>
                  <a:lnTo>
                    <a:pt x="760" y="127"/>
                  </a:lnTo>
                  <a:lnTo>
                    <a:pt x="823" y="102"/>
                  </a:lnTo>
                  <a:lnTo>
                    <a:pt x="899" y="89"/>
                  </a:lnTo>
                  <a:lnTo>
                    <a:pt x="975" y="76"/>
                  </a:lnTo>
                  <a:lnTo>
                    <a:pt x="899" y="38"/>
                  </a:lnTo>
                  <a:lnTo>
                    <a:pt x="823" y="13"/>
                  </a:lnTo>
                  <a:lnTo>
                    <a:pt x="734"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37;p32">
              <a:extLst>
                <a:ext uri="{FF2B5EF4-FFF2-40B4-BE49-F238E27FC236}">
                  <a16:creationId xmlns:a16="http://schemas.microsoft.com/office/drawing/2014/main" id="{CBE6E8A7-1579-37F6-B439-BAD24A92041C}"/>
                </a:ext>
              </a:extLst>
            </p:cNvPr>
            <p:cNvSpPr/>
            <p:nvPr/>
          </p:nvSpPr>
          <p:spPr>
            <a:xfrm>
              <a:off x="4028675" y="774500"/>
              <a:ext cx="61700" cy="69625"/>
            </a:xfrm>
            <a:custGeom>
              <a:avLst/>
              <a:gdLst/>
              <a:ahLst/>
              <a:cxnLst/>
              <a:rect l="l" t="t" r="r" b="b"/>
              <a:pathLst>
                <a:path w="2468" h="2785" extrusionOk="0">
                  <a:moveTo>
                    <a:pt x="1607" y="1"/>
                  </a:moveTo>
                  <a:lnTo>
                    <a:pt x="1506" y="14"/>
                  </a:lnTo>
                  <a:lnTo>
                    <a:pt x="1405" y="26"/>
                  </a:lnTo>
                  <a:lnTo>
                    <a:pt x="1304" y="52"/>
                  </a:lnTo>
                  <a:lnTo>
                    <a:pt x="1215" y="90"/>
                  </a:lnTo>
                  <a:lnTo>
                    <a:pt x="1114" y="127"/>
                  </a:lnTo>
                  <a:lnTo>
                    <a:pt x="1025" y="178"/>
                  </a:lnTo>
                  <a:lnTo>
                    <a:pt x="874" y="292"/>
                  </a:lnTo>
                  <a:lnTo>
                    <a:pt x="722" y="418"/>
                  </a:lnTo>
                  <a:lnTo>
                    <a:pt x="595" y="545"/>
                  </a:lnTo>
                  <a:lnTo>
                    <a:pt x="469" y="684"/>
                  </a:lnTo>
                  <a:lnTo>
                    <a:pt x="355" y="836"/>
                  </a:lnTo>
                  <a:lnTo>
                    <a:pt x="254" y="1000"/>
                  </a:lnTo>
                  <a:lnTo>
                    <a:pt x="165" y="1165"/>
                  </a:lnTo>
                  <a:lnTo>
                    <a:pt x="102" y="1342"/>
                  </a:lnTo>
                  <a:lnTo>
                    <a:pt x="51" y="1532"/>
                  </a:lnTo>
                  <a:lnTo>
                    <a:pt x="13" y="1709"/>
                  </a:lnTo>
                  <a:lnTo>
                    <a:pt x="1" y="1886"/>
                  </a:lnTo>
                  <a:lnTo>
                    <a:pt x="1" y="2076"/>
                  </a:lnTo>
                  <a:lnTo>
                    <a:pt x="1" y="2253"/>
                  </a:lnTo>
                  <a:lnTo>
                    <a:pt x="26" y="2430"/>
                  </a:lnTo>
                  <a:lnTo>
                    <a:pt x="77" y="2784"/>
                  </a:lnTo>
                  <a:lnTo>
                    <a:pt x="114" y="2430"/>
                  </a:lnTo>
                  <a:lnTo>
                    <a:pt x="165" y="2088"/>
                  </a:lnTo>
                  <a:lnTo>
                    <a:pt x="203" y="1911"/>
                  </a:lnTo>
                  <a:lnTo>
                    <a:pt x="241" y="1747"/>
                  </a:lnTo>
                  <a:lnTo>
                    <a:pt x="292" y="1595"/>
                  </a:lnTo>
                  <a:lnTo>
                    <a:pt x="342" y="1443"/>
                  </a:lnTo>
                  <a:lnTo>
                    <a:pt x="418" y="1291"/>
                  </a:lnTo>
                  <a:lnTo>
                    <a:pt x="507" y="1152"/>
                  </a:lnTo>
                  <a:lnTo>
                    <a:pt x="608" y="1026"/>
                  </a:lnTo>
                  <a:lnTo>
                    <a:pt x="709" y="899"/>
                  </a:lnTo>
                  <a:lnTo>
                    <a:pt x="823" y="773"/>
                  </a:lnTo>
                  <a:lnTo>
                    <a:pt x="949" y="671"/>
                  </a:lnTo>
                  <a:lnTo>
                    <a:pt x="1076" y="570"/>
                  </a:lnTo>
                  <a:lnTo>
                    <a:pt x="1202" y="469"/>
                  </a:lnTo>
                  <a:lnTo>
                    <a:pt x="1342" y="406"/>
                  </a:lnTo>
                  <a:lnTo>
                    <a:pt x="1481" y="355"/>
                  </a:lnTo>
                  <a:lnTo>
                    <a:pt x="1620" y="330"/>
                  </a:lnTo>
                  <a:lnTo>
                    <a:pt x="1759" y="343"/>
                  </a:lnTo>
                  <a:lnTo>
                    <a:pt x="1835" y="355"/>
                  </a:lnTo>
                  <a:lnTo>
                    <a:pt x="1898" y="381"/>
                  </a:lnTo>
                  <a:lnTo>
                    <a:pt x="1961" y="406"/>
                  </a:lnTo>
                  <a:lnTo>
                    <a:pt x="2012" y="444"/>
                  </a:lnTo>
                  <a:lnTo>
                    <a:pt x="2063" y="482"/>
                  </a:lnTo>
                  <a:lnTo>
                    <a:pt x="2113" y="532"/>
                  </a:lnTo>
                  <a:lnTo>
                    <a:pt x="2151" y="596"/>
                  </a:lnTo>
                  <a:lnTo>
                    <a:pt x="2177" y="659"/>
                  </a:lnTo>
                  <a:lnTo>
                    <a:pt x="2227" y="811"/>
                  </a:lnTo>
                  <a:lnTo>
                    <a:pt x="2240" y="962"/>
                  </a:lnTo>
                  <a:lnTo>
                    <a:pt x="2252" y="1140"/>
                  </a:lnTo>
                  <a:lnTo>
                    <a:pt x="2252" y="1304"/>
                  </a:lnTo>
                  <a:lnTo>
                    <a:pt x="2240" y="1481"/>
                  </a:lnTo>
                  <a:lnTo>
                    <a:pt x="2227" y="1658"/>
                  </a:lnTo>
                  <a:lnTo>
                    <a:pt x="2189" y="1823"/>
                  </a:lnTo>
                  <a:lnTo>
                    <a:pt x="2139" y="1987"/>
                  </a:lnTo>
                  <a:lnTo>
                    <a:pt x="2189" y="1924"/>
                  </a:lnTo>
                  <a:lnTo>
                    <a:pt x="2240" y="1848"/>
                  </a:lnTo>
                  <a:lnTo>
                    <a:pt x="2316" y="1684"/>
                  </a:lnTo>
                  <a:lnTo>
                    <a:pt x="2366" y="1506"/>
                  </a:lnTo>
                  <a:lnTo>
                    <a:pt x="2417" y="1329"/>
                  </a:lnTo>
                  <a:lnTo>
                    <a:pt x="2455" y="1152"/>
                  </a:lnTo>
                  <a:lnTo>
                    <a:pt x="2468" y="962"/>
                  </a:lnTo>
                  <a:lnTo>
                    <a:pt x="2468" y="773"/>
                  </a:lnTo>
                  <a:lnTo>
                    <a:pt x="2455" y="671"/>
                  </a:lnTo>
                  <a:lnTo>
                    <a:pt x="2430" y="570"/>
                  </a:lnTo>
                  <a:lnTo>
                    <a:pt x="2392" y="482"/>
                  </a:lnTo>
                  <a:lnTo>
                    <a:pt x="2354" y="381"/>
                  </a:lnTo>
                  <a:lnTo>
                    <a:pt x="2290" y="292"/>
                  </a:lnTo>
                  <a:lnTo>
                    <a:pt x="2215" y="216"/>
                  </a:lnTo>
                  <a:lnTo>
                    <a:pt x="2126" y="140"/>
                  </a:lnTo>
                  <a:lnTo>
                    <a:pt x="2025" y="90"/>
                  </a:lnTo>
                  <a:lnTo>
                    <a:pt x="1924" y="52"/>
                  </a:lnTo>
                  <a:lnTo>
                    <a:pt x="1822" y="14"/>
                  </a:lnTo>
                  <a:lnTo>
                    <a:pt x="1721"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38;p32">
              <a:extLst>
                <a:ext uri="{FF2B5EF4-FFF2-40B4-BE49-F238E27FC236}">
                  <a16:creationId xmlns:a16="http://schemas.microsoft.com/office/drawing/2014/main" id="{10ADA4E2-447E-5B6B-5DBE-C930AC6B131A}"/>
                </a:ext>
              </a:extLst>
            </p:cNvPr>
            <p:cNvSpPr/>
            <p:nvPr/>
          </p:nvSpPr>
          <p:spPr>
            <a:xfrm>
              <a:off x="4041650" y="796650"/>
              <a:ext cx="24375" cy="50950"/>
            </a:xfrm>
            <a:custGeom>
              <a:avLst/>
              <a:gdLst/>
              <a:ahLst/>
              <a:cxnLst/>
              <a:rect l="l" t="t" r="r" b="b"/>
              <a:pathLst>
                <a:path w="975" h="2038" extrusionOk="0">
                  <a:moveTo>
                    <a:pt x="253" y="1"/>
                  </a:moveTo>
                  <a:lnTo>
                    <a:pt x="152" y="13"/>
                  </a:lnTo>
                  <a:lnTo>
                    <a:pt x="76" y="38"/>
                  </a:lnTo>
                  <a:lnTo>
                    <a:pt x="0" y="76"/>
                  </a:lnTo>
                  <a:lnTo>
                    <a:pt x="76" y="89"/>
                  </a:lnTo>
                  <a:lnTo>
                    <a:pt x="152" y="102"/>
                  </a:lnTo>
                  <a:lnTo>
                    <a:pt x="228" y="127"/>
                  </a:lnTo>
                  <a:lnTo>
                    <a:pt x="291" y="165"/>
                  </a:lnTo>
                  <a:lnTo>
                    <a:pt x="342" y="203"/>
                  </a:lnTo>
                  <a:lnTo>
                    <a:pt x="392" y="254"/>
                  </a:lnTo>
                  <a:lnTo>
                    <a:pt x="481" y="355"/>
                  </a:lnTo>
                  <a:lnTo>
                    <a:pt x="544" y="469"/>
                  </a:lnTo>
                  <a:lnTo>
                    <a:pt x="582" y="582"/>
                  </a:lnTo>
                  <a:lnTo>
                    <a:pt x="620" y="722"/>
                  </a:lnTo>
                  <a:lnTo>
                    <a:pt x="633" y="861"/>
                  </a:lnTo>
                  <a:lnTo>
                    <a:pt x="645" y="1000"/>
                  </a:lnTo>
                  <a:lnTo>
                    <a:pt x="645" y="1152"/>
                  </a:lnTo>
                  <a:lnTo>
                    <a:pt x="620" y="1443"/>
                  </a:lnTo>
                  <a:lnTo>
                    <a:pt x="595" y="1595"/>
                  </a:lnTo>
                  <a:lnTo>
                    <a:pt x="557" y="1746"/>
                  </a:lnTo>
                  <a:lnTo>
                    <a:pt x="506" y="1886"/>
                  </a:lnTo>
                  <a:lnTo>
                    <a:pt x="430" y="2037"/>
                  </a:lnTo>
                  <a:lnTo>
                    <a:pt x="506" y="1999"/>
                  </a:lnTo>
                  <a:lnTo>
                    <a:pt x="582" y="1949"/>
                  </a:lnTo>
                  <a:lnTo>
                    <a:pt x="645" y="1886"/>
                  </a:lnTo>
                  <a:lnTo>
                    <a:pt x="696" y="1822"/>
                  </a:lnTo>
                  <a:lnTo>
                    <a:pt x="759" y="1746"/>
                  </a:lnTo>
                  <a:lnTo>
                    <a:pt x="797" y="1670"/>
                  </a:lnTo>
                  <a:lnTo>
                    <a:pt x="873" y="1519"/>
                  </a:lnTo>
                  <a:lnTo>
                    <a:pt x="924" y="1354"/>
                  </a:lnTo>
                  <a:lnTo>
                    <a:pt x="962" y="1177"/>
                  </a:lnTo>
                  <a:lnTo>
                    <a:pt x="974" y="1013"/>
                  </a:lnTo>
                  <a:lnTo>
                    <a:pt x="974" y="836"/>
                  </a:lnTo>
                  <a:lnTo>
                    <a:pt x="949" y="658"/>
                  </a:lnTo>
                  <a:lnTo>
                    <a:pt x="924" y="570"/>
                  </a:lnTo>
                  <a:lnTo>
                    <a:pt x="899" y="481"/>
                  </a:lnTo>
                  <a:lnTo>
                    <a:pt x="861" y="393"/>
                  </a:lnTo>
                  <a:lnTo>
                    <a:pt x="810" y="317"/>
                  </a:lnTo>
                  <a:lnTo>
                    <a:pt x="747" y="241"/>
                  </a:lnTo>
                  <a:lnTo>
                    <a:pt x="683" y="165"/>
                  </a:lnTo>
                  <a:lnTo>
                    <a:pt x="608" y="102"/>
                  </a:lnTo>
                  <a:lnTo>
                    <a:pt x="519" y="64"/>
                  </a:lnTo>
                  <a:lnTo>
                    <a:pt x="430" y="26"/>
                  </a:lnTo>
                  <a:lnTo>
                    <a:pt x="342"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39;p32">
              <a:extLst>
                <a:ext uri="{FF2B5EF4-FFF2-40B4-BE49-F238E27FC236}">
                  <a16:creationId xmlns:a16="http://schemas.microsoft.com/office/drawing/2014/main" id="{9176D75D-C012-FFB9-1C5A-9DD44CE98849}"/>
                </a:ext>
              </a:extLst>
            </p:cNvPr>
            <p:cNvSpPr/>
            <p:nvPr/>
          </p:nvSpPr>
          <p:spPr>
            <a:xfrm>
              <a:off x="3614350" y="874775"/>
              <a:ext cx="123075" cy="160675"/>
            </a:xfrm>
            <a:custGeom>
              <a:avLst/>
              <a:gdLst/>
              <a:ahLst/>
              <a:cxnLst/>
              <a:rect l="l" t="t" r="r" b="b"/>
              <a:pathLst>
                <a:path w="4923" h="6427" extrusionOk="0">
                  <a:moveTo>
                    <a:pt x="633" y="0"/>
                  </a:moveTo>
                  <a:lnTo>
                    <a:pt x="317" y="13"/>
                  </a:lnTo>
                  <a:lnTo>
                    <a:pt x="1" y="51"/>
                  </a:lnTo>
                  <a:lnTo>
                    <a:pt x="140" y="570"/>
                  </a:lnTo>
                  <a:lnTo>
                    <a:pt x="292" y="1088"/>
                  </a:lnTo>
                  <a:lnTo>
                    <a:pt x="456" y="1582"/>
                  </a:lnTo>
                  <a:lnTo>
                    <a:pt x="633" y="2050"/>
                  </a:lnTo>
                  <a:lnTo>
                    <a:pt x="823" y="2505"/>
                  </a:lnTo>
                  <a:lnTo>
                    <a:pt x="1038" y="2935"/>
                  </a:lnTo>
                  <a:lnTo>
                    <a:pt x="1253" y="3328"/>
                  </a:lnTo>
                  <a:lnTo>
                    <a:pt x="1494" y="3707"/>
                  </a:lnTo>
                  <a:lnTo>
                    <a:pt x="1671" y="3947"/>
                  </a:lnTo>
                  <a:lnTo>
                    <a:pt x="1848" y="4188"/>
                  </a:lnTo>
                  <a:lnTo>
                    <a:pt x="2025" y="4403"/>
                  </a:lnTo>
                  <a:lnTo>
                    <a:pt x="2215" y="4618"/>
                  </a:lnTo>
                  <a:lnTo>
                    <a:pt x="2392" y="4820"/>
                  </a:lnTo>
                  <a:lnTo>
                    <a:pt x="2569" y="5010"/>
                  </a:lnTo>
                  <a:lnTo>
                    <a:pt x="2936" y="5364"/>
                  </a:lnTo>
                  <a:lnTo>
                    <a:pt x="3303" y="5681"/>
                  </a:lnTo>
                  <a:lnTo>
                    <a:pt x="3670" y="5972"/>
                  </a:lnTo>
                  <a:lnTo>
                    <a:pt x="4024" y="6212"/>
                  </a:lnTo>
                  <a:lnTo>
                    <a:pt x="4378" y="6427"/>
                  </a:lnTo>
                  <a:lnTo>
                    <a:pt x="4505" y="6174"/>
                  </a:lnTo>
                  <a:lnTo>
                    <a:pt x="4606" y="5908"/>
                  </a:lnTo>
                  <a:lnTo>
                    <a:pt x="4694" y="5643"/>
                  </a:lnTo>
                  <a:lnTo>
                    <a:pt x="4783" y="5377"/>
                  </a:lnTo>
                  <a:lnTo>
                    <a:pt x="4846" y="5099"/>
                  </a:lnTo>
                  <a:lnTo>
                    <a:pt x="4884" y="4833"/>
                  </a:lnTo>
                  <a:lnTo>
                    <a:pt x="4909" y="4567"/>
                  </a:lnTo>
                  <a:lnTo>
                    <a:pt x="4922" y="4302"/>
                  </a:lnTo>
                  <a:lnTo>
                    <a:pt x="4922" y="4087"/>
                  </a:lnTo>
                  <a:lnTo>
                    <a:pt x="4897" y="3872"/>
                  </a:lnTo>
                  <a:lnTo>
                    <a:pt x="4872" y="3644"/>
                  </a:lnTo>
                  <a:lnTo>
                    <a:pt x="4834" y="3441"/>
                  </a:lnTo>
                  <a:lnTo>
                    <a:pt x="4796" y="3226"/>
                  </a:lnTo>
                  <a:lnTo>
                    <a:pt x="4732" y="3024"/>
                  </a:lnTo>
                  <a:lnTo>
                    <a:pt x="4669" y="2821"/>
                  </a:lnTo>
                  <a:lnTo>
                    <a:pt x="4593" y="2632"/>
                  </a:lnTo>
                  <a:lnTo>
                    <a:pt x="4505" y="2442"/>
                  </a:lnTo>
                  <a:lnTo>
                    <a:pt x="4403" y="2252"/>
                  </a:lnTo>
                  <a:lnTo>
                    <a:pt x="4302" y="2075"/>
                  </a:lnTo>
                  <a:lnTo>
                    <a:pt x="4188" y="1898"/>
                  </a:lnTo>
                  <a:lnTo>
                    <a:pt x="4075" y="1734"/>
                  </a:lnTo>
                  <a:lnTo>
                    <a:pt x="3948" y="1569"/>
                  </a:lnTo>
                  <a:lnTo>
                    <a:pt x="3809" y="1417"/>
                  </a:lnTo>
                  <a:lnTo>
                    <a:pt x="3670" y="1265"/>
                  </a:lnTo>
                  <a:lnTo>
                    <a:pt x="3518" y="1126"/>
                  </a:lnTo>
                  <a:lnTo>
                    <a:pt x="3366" y="987"/>
                  </a:lnTo>
                  <a:lnTo>
                    <a:pt x="3202" y="861"/>
                  </a:lnTo>
                  <a:lnTo>
                    <a:pt x="3024" y="734"/>
                  </a:lnTo>
                  <a:lnTo>
                    <a:pt x="2860" y="633"/>
                  </a:lnTo>
                  <a:lnTo>
                    <a:pt x="2670" y="519"/>
                  </a:lnTo>
                  <a:lnTo>
                    <a:pt x="2493" y="430"/>
                  </a:lnTo>
                  <a:lnTo>
                    <a:pt x="2303" y="342"/>
                  </a:lnTo>
                  <a:lnTo>
                    <a:pt x="2101" y="266"/>
                  </a:lnTo>
                  <a:lnTo>
                    <a:pt x="1911" y="203"/>
                  </a:lnTo>
                  <a:lnTo>
                    <a:pt x="1696" y="139"/>
                  </a:lnTo>
                  <a:lnTo>
                    <a:pt x="1494" y="89"/>
                  </a:lnTo>
                  <a:lnTo>
                    <a:pt x="1279" y="51"/>
                  </a:lnTo>
                  <a:lnTo>
                    <a:pt x="1064" y="26"/>
                  </a:lnTo>
                  <a:lnTo>
                    <a:pt x="849" y="13"/>
                  </a:lnTo>
                  <a:lnTo>
                    <a:pt x="633" y="0"/>
                  </a:lnTo>
                  <a:close/>
                </a:path>
              </a:pathLst>
            </a:custGeom>
            <a:solidFill>
              <a:srgbClr val="E8A5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40;p32">
              <a:extLst>
                <a:ext uri="{FF2B5EF4-FFF2-40B4-BE49-F238E27FC236}">
                  <a16:creationId xmlns:a16="http://schemas.microsoft.com/office/drawing/2014/main" id="{79E7148F-1559-F172-7F22-A0ED256A0FF2}"/>
                </a:ext>
              </a:extLst>
            </p:cNvPr>
            <p:cNvSpPr/>
            <p:nvPr/>
          </p:nvSpPr>
          <p:spPr>
            <a:xfrm>
              <a:off x="3908500" y="874775"/>
              <a:ext cx="109775" cy="154050"/>
            </a:xfrm>
            <a:custGeom>
              <a:avLst/>
              <a:gdLst/>
              <a:ahLst/>
              <a:cxnLst/>
              <a:rect l="l" t="t" r="r" b="b"/>
              <a:pathLst>
                <a:path w="4391" h="6162" extrusionOk="0">
                  <a:moveTo>
                    <a:pt x="4302" y="0"/>
                  </a:moveTo>
                  <a:lnTo>
                    <a:pt x="4087" y="13"/>
                  </a:lnTo>
                  <a:lnTo>
                    <a:pt x="3859" y="26"/>
                  </a:lnTo>
                  <a:lnTo>
                    <a:pt x="3644" y="51"/>
                  </a:lnTo>
                  <a:lnTo>
                    <a:pt x="3441" y="89"/>
                  </a:lnTo>
                  <a:lnTo>
                    <a:pt x="3226" y="139"/>
                  </a:lnTo>
                  <a:lnTo>
                    <a:pt x="3024" y="203"/>
                  </a:lnTo>
                  <a:lnTo>
                    <a:pt x="2821" y="266"/>
                  </a:lnTo>
                  <a:lnTo>
                    <a:pt x="2632" y="342"/>
                  </a:lnTo>
                  <a:lnTo>
                    <a:pt x="2442" y="430"/>
                  </a:lnTo>
                  <a:lnTo>
                    <a:pt x="2252" y="519"/>
                  </a:lnTo>
                  <a:lnTo>
                    <a:pt x="2075" y="633"/>
                  </a:lnTo>
                  <a:lnTo>
                    <a:pt x="1898" y="734"/>
                  </a:lnTo>
                  <a:lnTo>
                    <a:pt x="1733" y="861"/>
                  </a:lnTo>
                  <a:lnTo>
                    <a:pt x="1569" y="987"/>
                  </a:lnTo>
                  <a:lnTo>
                    <a:pt x="1417" y="1126"/>
                  </a:lnTo>
                  <a:lnTo>
                    <a:pt x="1265" y="1265"/>
                  </a:lnTo>
                  <a:lnTo>
                    <a:pt x="1126" y="1417"/>
                  </a:lnTo>
                  <a:lnTo>
                    <a:pt x="987" y="1569"/>
                  </a:lnTo>
                  <a:lnTo>
                    <a:pt x="861" y="1734"/>
                  </a:lnTo>
                  <a:lnTo>
                    <a:pt x="734" y="1898"/>
                  </a:lnTo>
                  <a:lnTo>
                    <a:pt x="633" y="2075"/>
                  </a:lnTo>
                  <a:lnTo>
                    <a:pt x="519" y="2252"/>
                  </a:lnTo>
                  <a:lnTo>
                    <a:pt x="430" y="2442"/>
                  </a:lnTo>
                  <a:lnTo>
                    <a:pt x="342" y="2632"/>
                  </a:lnTo>
                  <a:lnTo>
                    <a:pt x="266" y="2821"/>
                  </a:lnTo>
                  <a:lnTo>
                    <a:pt x="203" y="3024"/>
                  </a:lnTo>
                  <a:lnTo>
                    <a:pt x="139" y="3226"/>
                  </a:lnTo>
                  <a:lnTo>
                    <a:pt x="89" y="3441"/>
                  </a:lnTo>
                  <a:lnTo>
                    <a:pt x="51" y="3644"/>
                  </a:lnTo>
                  <a:lnTo>
                    <a:pt x="26" y="3872"/>
                  </a:lnTo>
                  <a:lnTo>
                    <a:pt x="13" y="4087"/>
                  </a:lnTo>
                  <a:lnTo>
                    <a:pt x="0" y="4302"/>
                  </a:lnTo>
                  <a:lnTo>
                    <a:pt x="13" y="4529"/>
                  </a:lnTo>
                  <a:lnTo>
                    <a:pt x="38" y="4757"/>
                  </a:lnTo>
                  <a:lnTo>
                    <a:pt x="76" y="4997"/>
                  </a:lnTo>
                  <a:lnTo>
                    <a:pt x="114" y="5225"/>
                  </a:lnTo>
                  <a:lnTo>
                    <a:pt x="177" y="5466"/>
                  </a:lnTo>
                  <a:lnTo>
                    <a:pt x="253" y="5706"/>
                  </a:lnTo>
                  <a:lnTo>
                    <a:pt x="329" y="5934"/>
                  </a:lnTo>
                  <a:lnTo>
                    <a:pt x="430" y="6161"/>
                  </a:lnTo>
                  <a:lnTo>
                    <a:pt x="734" y="5946"/>
                  </a:lnTo>
                  <a:lnTo>
                    <a:pt x="1038" y="5719"/>
                  </a:lnTo>
                  <a:lnTo>
                    <a:pt x="1354" y="5453"/>
                  </a:lnTo>
                  <a:lnTo>
                    <a:pt x="1658" y="5162"/>
                  </a:lnTo>
                  <a:lnTo>
                    <a:pt x="1974" y="4846"/>
                  </a:lnTo>
                  <a:lnTo>
                    <a:pt x="2277" y="4491"/>
                  </a:lnTo>
                  <a:lnTo>
                    <a:pt x="2581" y="4112"/>
                  </a:lnTo>
                  <a:lnTo>
                    <a:pt x="2885" y="3707"/>
                  </a:lnTo>
                  <a:lnTo>
                    <a:pt x="3125" y="3328"/>
                  </a:lnTo>
                  <a:lnTo>
                    <a:pt x="3353" y="2923"/>
                  </a:lnTo>
                  <a:lnTo>
                    <a:pt x="3568" y="2493"/>
                  </a:lnTo>
                  <a:lnTo>
                    <a:pt x="3758" y="2024"/>
                  </a:lnTo>
                  <a:lnTo>
                    <a:pt x="3935" y="1556"/>
                  </a:lnTo>
                  <a:lnTo>
                    <a:pt x="4099" y="1050"/>
                  </a:lnTo>
                  <a:lnTo>
                    <a:pt x="4251" y="532"/>
                  </a:lnTo>
                  <a:lnTo>
                    <a:pt x="4390" y="0"/>
                  </a:lnTo>
                  <a:close/>
                </a:path>
              </a:pathLst>
            </a:custGeom>
            <a:solidFill>
              <a:srgbClr val="E8A5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41;p32">
              <a:extLst>
                <a:ext uri="{FF2B5EF4-FFF2-40B4-BE49-F238E27FC236}">
                  <a16:creationId xmlns:a16="http://schemas.microsoft.com/office/drawing/2014/main" id="{7C66D5B6-BBF1-24D3-0291-07A108DF0BF3}"/>
                </a:ext>
              </a:extLst>
            </p:cNvPr>
            <p:cNvSpPr/>
            <p:nvPr/>
          </p:nvSpPr>
          <p:spPr>
            <a:xfrm>
              <a:off x="3793050" y="846300"/>
              <a:ext cx="15525" cy="9525"/>
            </a:xfrm>
            <a:custGeom>
              <a:avLst/>
              <a:gdLst/>
              <a:ahLst/>
              <a:cxnLst/>
              <a:rect l="l" t="t" r="r" b="b"/>
              <a:pathLst>
                <a:path w="621" h="381" extrusionOk="0">
                  <a:moveTo>
                    <a:pt x="1" y="1"/>
                  </a:moveTo>
                  <a:lnTo>
                    <a:pt x="51" y="89"/>
                  </a:lnTo>
                  <a:lnTo>
                    <a:pt x="115" y="153"/>
                  </a:lnTo>
                  <a:lnTo>
                    <a:pt x="178" y="216"/>
                  </a:lnTo>
                  <a:lnTo>
                    <a:pt x="254" y="279"/>
                  </a:lnTo>
                  <a:lnTo>
                    <a:pt x="342" y="317"/>
                  </a:lnTo>
                  <a:lnTo>
                    <a:pt x="418" y="355"/>
                  </a:lnTo>
                  <a:lnTo>
                    <a:pt x="519" y="380"/>
                  </a:lnTo>
                  <a:lnTo>
                    <a:pt x="621" y="380"/>
                  </a:lnTo>
                  <a:lnTo>
                    <a:pt x="570" y="292"/>
                  </a:lnTo>
                  <a:lnTo>
                    <a:pt x="507" y="216"/>
                  </a:lnTo>
                  <a:lnTo>
                    <a:pt x="431" y="153"/>
                  </a:lnTo>
                  <a:lnTo>
                    <a:pt x="368" y="102"/>
                  </a:lnTo>
                  <a:lnTo>
                    <a:pt x="279" y="64"/>
                  </a:lnTo>
                  <a:lnTo>
                    <a:pt x="190" y="26"/>
                  </a:lnTo>
                  <a:lnTo>
                    <a:pt x="102"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42;p32">
              <a:extLst>
                <a:ext uri="{FF2B5EF4-FFF2-40B4-BE49-F238E27FC236}">
                  <a16:creationId xmlns:a16="http://schemas.microsoft.com/office/drawing/2014/main" id="{09D19695-A191-6960-14A7-DC86CD423D94}"/>
                </a:ext>
              </a:extLst>
            </p:cNvPr>
            <p:cNvSpPr/>
            <p:nvPr/>
          </p:nvSpPr>
          <p:spPr>
            <a:xfrm>
              <a:off x="3832900" y="846300"/>
              <a:ext cx="15525" cy="9525"/>
            </a:xfrm>
            <a:custGeom>
              <a:avLst/>
              <a:gdLst/>
              <a:ahLst/>
              <a:cxnLst/>
              <a:rect l="l" t="t" r="r" b="b"/>
              <a:pathLst>
                <a:path w="621" h="381" extrusionOk="0">
                  <a:moveTo>
                    <a:pt x="519" y="1"/>
                  </a:moveTo>
                  <a:lnTo>
                    <a:pt x="431" y="26"/>
                  </a:lnTo>
                  <a:lnTo>
                    <a:pt x="342" y="64"/>
                  </a:lnTo>
                  <a:lnTo>
                    <a:pt x="254" y="102"/>
                  </a:lnTo>
                  <a:lnTo>
                    <a:pt x="190" y="153"/>
                  </a:lnTo>
                  <a:lnTo>
                    <a:pt x="115" y="216"/>
                  </a:lnTo>
                  <a:lnTo>
                    <a:pt x="51" y="292"/>
                  </a:lnTo>
                  <a:lnTo>
                    <a:pt x="1" y="380"/>
                  </a:lnTo>
                  <a:lnTo>
                    <a:pt x="115" y="380"/>
                  </a:lnTo>
                  <a:lnTo>
                    <a:pt x="203" y="355"/>
                  </a:lnTo>
                  <a:lnTo>
                    <a:pt x="292" y="317"/>
                  </a:lnTo>
                  <a:lnTo>
                    <a:pt x="368" y="279"/>
                  </a:lnTo>
                  <a:lnTo>
                    <a:pt x="443" y="216"/>
                  </a:lnTo>
                  <a:lnTo>
                    <a:pt x="507" y="153"/>
                  </a:lnTo>
                  <a:lnTo>
                    <a:pt x="570" y="89"/>
                  </a:lnTo>
                  <a:lnTo>
                    <a:pt x="621"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43;p32">
              <a:extLst>
                <a:ext uri="{FF2B5EF4-FFF2-40B4-BE49-F238E27FC236}">
                  <a16:creationId xmlns:a16="http://schemas.microsoft.com/office/drawing/2014/main" id="{21B3AE1B-0197-EF43-E82A-7F7A495F24D3}"/>
                </a:ext>
              </a:extLst>
            </p:cNvPr>
            <p:cNvSpPr/>
            <p:nvPr/>
          </p:nvSpPr>
          <p:spPr>
            <a:xfrm>
              <a:off x="3720000" y="756800"/>
              <a:ext cx="40175" cy="53475"/>
            </a:xfrm>
            <a:custGeom>
              <a:avLst/>
              <a:gdLst/>
              <a:ahLst/>
              <a:cxnLst/>
              <a:rect l="l" t="t" r="r" b="b"/>
              <a:pathLst>
                <a:path w="1607" h="2139" extrusionOk="0">
                  <a:moveTo>
                    <a:pt x="810" y="1"/>
                  </a:moveTo>
                  <a:lnTo>
                    <a:pt x="721" y="13"/>
                  </a:lnTo>
                  <a:lnTo>
                    <a:pt x="646" y="26"/>
                  </a:lnTo>
                  <a:lnTo>
                    <a:pt x="570" y="51"/>
                  </a:lnTo>
                  <a:lnTo>
                    <a:pt x="494" y="89"/>
                  </a:lnTo>
                  <a:lnTo>
                    <a:pt x="430" y="127"/>
                  </a:lnTo>
                  <a:lnTo>
                    <a:pt x="355" y="190"/>
                  </a:lnTo>
                  <a:lnTo>
                    <a:pt x="291" y="254"/>
                  </a:lnTo>
                  <a:lnTo>
                    <a:pt x="241" y="317"/>
                  </a:lnTo>
                  <a:lnTo>
                    <a:pt x="190" y="393"/>
                  </a:lnTo>
                  <a:lnTo>
                    <a:pt x="139" y="481"/>
                  </a:lnTo>
                  <a:lnTo>
                    <a:pt x="102" y="570"/>
                  </a:lnTo>
                  <a:lnTo>
                    <a:pt x="64" y="658"/>
                  </a:lnTo>
                  <a:lnTo>
                    <a:pt x="38" y="760"/>
                  </a:lnTo>
                  <a:lnTo>
                    <a:pt x="26" y="861"/>
                  </a:lnTo>
                  <a:lnTo>
                    <a:pt x="13" y="962"/>
                  </a:lnTo>
                  <a:lnTo>
                    <a:pt x="0" y="1076"/>
                  </a:lnTo>
                  <a:lnTo>
                    <a:pt x="13" y="1177"/>
                  </a:lnTo>
                  <a:lnTo>
                    <a:pt x="26" y="1291"/>
                  </a:lnTo>
                  <a:lnTo>
                    <a:pt x="38" y="1392"/>
                  </a:lnTo>
                  <a:lnTo>
                    <a:pt x="64" y="1493"/>
                  </a:lnTo>
                  <a:lnTo>
                    <a:pt x="102" y="1582"/>
                  </a:lnTo>
                  <a:lnTo>
                    <a:pt x="139" y="1670"/>
                  </a:lnTo>
                  <a:lnTo>
                    <a:pt x="190" y="1759"/>
                  </a:lnTo>
                  <a:lnTo>
                    <a:pt x="241" y="1835"/>
                  </a:lnTo>
                  <a:lnTo>
                    <a:pt x="291" y="1898"/>
                  </a:lnTo>
                  <a:lnTo>
                    <a:pt x="355" y="1961"/>
                  </a:lnTo>
                  <a:lnTo>
                    <a:pt x="430" y="2012"/>
                  </a:lnTo>
                  <a:lnTo>
                    <a:pt x="494" y="2063"/>
                  </a:lnTo>
                  <a:lnTo>
                    <a:pt x="570" y="2101"/>
                  </a:lnTo>
                  <a:lnTo>
                    <a:pt x="646" y="2126"/>
                  </a:lnTo>
                  <a:lnTo>
                    <a:pt x="721" y="2139"/>
                  </a:lnTo>
                  <a:lnTo>
                    <a:pt x="886" y="2139"/>
                  </a:lnTo>
                  <a:lnTo>
                    <a:pt x="962" y="2126"/>
                  </a:lnTo>
                  <a:lnTo>
                    <a:pt x="1038" y="2101"/>
                  </a:lnTo>
                  <a:lnTo>
                    <a:pt x="1114" y="2063"/>
                  </a:lnTo>
                  <a:lnTo>
                    <a:pt x="1190" y="2012"/>
                  </a:lnTo>
                  <a:lnTo>
                    <a:pt x="1253" y="1961"/>
                  </a:lnTo>
                  <a:lnTo>
                    <a:pt x="1316" y="1898"/>
                  </a:lnTo>
                  <a:lnTo>
                    <a:pt x="1367" y="1835"/>
                  </a:lnTo>
                  <a:lnTo>
                    <a:pt x="1417" y="1759"/>
                  </a:lnTo>
                  <a:lnTo>
                    <a:pt x="1468" y="1670"/>
                  </a:lnTo>
                  <a:lnTo>
                    <a:pt x="1506" y="1582"/>
                  </a:lnTo>
                  <a:lnTo>
                    <a:pt x="1544" y="1493"/>
                  </a:lnTo>
                  <a:lnTo>
                    <a:pt x="1569" y="1392"/>
                  </a:lnTo>
                  <a:lnTo>
                    <a:pt x="1594" y="1291"/>
                  </a:lnTo>
                  <a:lnTo>
                    <a:pt x="1607" y="1177"/>
                  </a:lnTo>
                  <a:lnTo>
                    <a:pt x="1607" y="1076"/>
                  </a:lnTo>
                  <a:lnTo>
                    <a:pt x="1607" y="962"/>
                  </a:lnTo>
                  <a:lnTo>
                    <a:pt x="1594" y="861"/>
                  </a:lnTo>
                  <a:lnTo>
                    <a:pt x="1569" y="760"/>
                  </a:lnTo>
                  <a:lnTo>
                    <a:pt x="1544" y="658"/>
                  </a:lnTo>
                  <a:lnTo>
                    <a:pt x="1506" y="570"/>
                  </a:lnTo>
                  <a:lnTo>
                    <a:pt x="1468" y="481"/>
                  </a:lnTo>
                  <a:lnTo>
                    <a:pt x="1417" y="393"/>
                  </a:lnTo>
                  <a:lnTo>
                    <a:pt x="1367" y="317"/>
                  </a:lnTo>
                  <a:lnTo>
                    <a:pt x="1316" y="254"/>
                  </a:lnTo>
                  <a:lnTo>
                    <a:pt x="1253" y="190"/>
                  </a:lnTo>
                  <a:lnTo>
                    <a:pt x="1190" y="127"/>
                  </a:lnTo>
                  <a:lnTo>
                    <a:pt x="1114" y="89"/>
                  </a:lnTo>
                  <a:lnTo>
                    <a:pt x="1038" y="51"/>
                  </a:lnTo>
                  <a:lnTo>
                    <a:pt x="962" y="26"/>
                  </a:lnTo>
                  <a:lnTo>
                    <a:pt x="886" y="13"/>
                  </a:lnTo>
                  <a:lnTo>
                    <a:pt x="810"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44;p32">
              <a:extLst>
                <a:ext uri="{FF2B5EF4-FFF2-40B4-BE49-F238E27FC236}">
                  <a16:creationId xmlns:a16="http://schemas.microsoft.com/office/drawing/2014/main" id="{8442B665-F96E-3358-0C8C-509DA9AEEC2B}"/>
                </a:ext>
              </a:extLst>
            </p:cNvPr>
            <p:cNvSpPr/>
            <p:nvPr/>
          </p:nvSpPr>
          <p:spPr>
            <a:xfrm>
              <a:off x="3731375" y="751425"/>
              <a:ext cx="42400" cy="21850"/>
            </a:xfrm>
            <a:custGeom>
              <a:avLst/>
              <a:gdLst/>
              <a:ahLst/>
              <a:cxnLst/>
              <a:rect l="l" t="t" r="r" b="b"/>
              <a:pathLst>
                <a:path w="1696" h="874" extrusionOk="0">
                  <a:moveTo>
                    <a:pt x="1595" y="0"/>
                  </a:moveTo>
                  <a:lnTo>
                    <a:pt x="1557" y="13"/>
                  </a:lnTo>
                  <a:lnTo>
                    <a:pt x="1532" y="38"/>
                  </a:lnTo>
                  <a:lnTo>
                    <a:pt x="1468" y="89"/>
                  </a:lnTo>
                  <a:lnTo>
                    <a:pt x="1392" y="140"/>
                  </a:lnTo>
                  <a:lnTo>
                    <a:pt x="1329" y="178"/>
                  </a:lnTo>
                  <a:lnTo>
                    <a:pt x="1266" y="203"/>
                  </a:lnTo>
                  <a:lnTo>
                    <a:pt x="1127" y="228"/>
                  </a:lnTo>
                  <a:lnTo>
                    <a:pt x="988" y="253"/>
                  </a:lnTo>
                  <a:lnTo>
                    <a:pt x="684" y="253"/>
                  </a:lnTo>
                  <a:lnTo>
                    <a:pt x="380" y="216"/>
                  </a:lnTo>
                  <a:lnTo>
                    <a:pt x="266" y="216"/>
                  </a:lnTo>
                  <a:lnTo>
                    <a:pt x="203" y="241"/>
                  </a:lnTo>
                  <a:lnTo>
                    <a:pt x="153" y="266"/>
                  </a:lnTo>
                  <a:lnTo>
                    <a:pt x="102" y="304"/>
                  </a:lnTo>
                  <a:lnTo>
                    <a:pt x="64" y="355"/>
                  </a:lnTo>
                  <a:lnTo>
                    <a:pt x="26" y="405"/>
                  </a:lnTo>
                  <a:lnTo>
                    <a:pt x="13" y="469"/>
                  </a:lnTo>
                  <a:lnTo>
                    <a:pt x="1" y="532"/>
                  </a:lnTo>
                  <a:lnTo>
                    <a:pt x="13" y="595"/>
                  </a:lnTo>
                  <a:lnTo>
                    <a:pt x="26" y="658"/>
                  </a:lnTo>
                  <a:lnTo>
                    <a:pt x="51" y="722"/>
                  </a:lnTo>
                  <a:lnTo>
                    <a:pt x="89" y="772"/>
                  </a:lnTo>
                  <a:lnTo>
                    <a:pt x="140" y="810"/>
                  </a:lnTo>
                  <a:lnTo>
                    <a:pt x="203" y="835"/>
                  </a:lnTo>
                  <a:lnTo>
                    <a:pt x="254" y="861"/>
                  </a:lnTo>
                  <a:lnTo>
                    <a:pt x="317" y="873"/>
                  </a:lnTo>
                  <a:lnTo>
                    <a:pt x="393" y="861"/>
                  </a:lnTo>
                  <a:lnTo>
                    <a:pt x="570" y="835"/>
                  </a:lnTo>
                  <a:lnTo>
                    <a:pt x="747" y="785"/>
                  </a:lnTo>
                  <a:lnTo>
                    <a:pt x="924" y="734"/>
                  </a:lnTo>
                  <a:lnTo>
                    <a:pt x="1101" y="671"/>
                  </a:lnTo>
                  <a:lnTo>
                    <a:pt x="1266" y="595"/>
                  </a:lnTo>
                  <a:lnTo>
                    <a:pt x="1354" y="544"/>
                  </a:lnTo>
                  <a:lnTo>
                    <a:pt x="1430" y="494"/>
                  </a:lnTo>
                  <a:lnTo>
                    <a:pt x="1519" y="431"/>
                  </a:lnTo>
                  <a:lnTo>
                    <a:pt x="1582" y="355"/>
                  </a:lnTo>
                  <a:lnTo>
                    <a:pt x="1645" y="253"/>
                  </a:lnTo>
                  <a:lnTo>
                    <a:pt x="1671" y="203"/>
                  </a:lnTo>
                  <a:lnTo>
                    <a:pt x="1696" y="140"/>
                  </a:lnTo>
                  <a:lnTo>
                    <a:pt x="1696" y="89"/>
                  </a:lnTo>
                  <a:lnTo>
                    <a:pt x="1671" y="38"/>
                  </a:lnTo>
                  <a:lnTo>
                    <a:pt x="1645" y="13"/>
                  </a:lnTo>
                  <a:lnTo>
                    <a:pt x="1595" y="0"/>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45;p32">
              <a:extLst>
                <a:ext uri="{FF2B5EF4-FFF2-40B4-BE49-F238E27FC236}">
                  <a16:creationId xmlns:a16="http://schemas.microsoft.com/office/drawing/2014/main" id="{0CE801FA-4DDE-BF7B-6795-81F58C1E2329}"/>
                </a:ext>
              </a:extLst>
            </p:cNvPr>
            <p:cNvSpPr/>
            <p:nvPr/>
          </p:nvSpPr>
          <p:spPr>
            <a:xfrm>
              <a:off x="3870550" y="756800"/>
              <a:ext cx="40175" cy="53475"/>
            </a:xfrm>
            <a:custGeom>
              <a:avLst/>
              <a:gdLst/>
              <a:ahLst/>
              <a:cxnLst/>
              <a:rect l="l" t="t" r="r" b="b"/>
              <a:pathLst>
                <a:path w="1607" h="2139" extrusionOk="0">
                  <a:moveTo>
                    <a:pt x="797" y="1"/>
                  </a:moveTo>
                  <a:lnTo>
                    <a:pt x="721" y="13"/>
                  </a:lnTo>
                  <a:lnTo>
                    <a:pt x="645" y="26"/>
                  </a:lnTo>
                  <a:lnTo>
                    <a:pt x="569" y="51"/>
                  </a:lnTo>
                  <a:lnTo>
                    <a:pt x="494" y="89"/>
                  </a:lnTo>
                  <a:lnTo>
                    <a:pt x="418" y="127"/>
                  </a:lnTo>
                  <a:lnTo>
                    <a:pt x="354" y="190"/>
                  </a:lnTo>
                  <a:lnTo>
                    <a:pt x="291" y="254"/>
                  </a:lnTo>
                  <a:lnTo>
                    <a:pt x="241" y="317"/>
                  </a:lnTo>
                  <a:lnTo>
                    <a:pt x="190" y="393"/>
                  </a:lnTo>
                  <a:lnTo>
                    <a:pt x="139" y="481"/>
                  </a:lnTo>
                  <a:lnTo>
                    <a:pt x="101" y="570"/>
                  </a:lnTo>
                  <a:lnTo>
                    <a:pt x="63" y="658"/>
                  </a:lnTo>
                  <a:lnTo>
                    <a:pt x="38" y="760"/>
                  </a:lnTo>
                  <a:lnTo>
                    <a:pt x="25" y="861"/>
                  </a:lnTo>
                  <a:lnTo>
                    <a:pt x="13" y="962"/>
                  </a:lnTo>
                  <a:lnTo>
                    <a:pt x="0" y="1076"/>
                  </a:lnTo>
                  <a:lnTo>
                    <a:pt x="13" y="1177"/>
                  </a:lnTo>
                  <a:lnTo>
                    <a:pt x="25" y="1291"/>
                  </a:lnTo>
                  <a:lnTo>
                    <a:pt x="38" y="1392"/>
                  </a:lnTo>
                  <a:lnTo>
                    <a:pt x="63" y="1493"/>
                  </a:lnTo>
                  <a:lnTo>
                    <a:pt x="101" y="1582"/>
                  </a:lnTo>
                  <a:lnTo>
                    <a:pt x="139" y="1670"/>
                  </a:lnTo>
                  <a:lnTo>
                    <a:pt x="190" y="1759"/>
                  </a:lnTo>
                  <a:lnTo>
                    <a:pt x="241" y="1835"/>
                  </a:lnTo>
                  <a:lnTo>
                    <a:pt x="291" y="1898"/>
                  </a:lnTo>
                  <a:lnTo>
                    <a:pt x="354" y="1961"/>
                  </a:lnTo>
                  <a:lnTo>
                    <a:pt x="418" y="2012"/>
                  </a:lnTo>
                  <a:lnTo>
                    <a:pt x="494" y="2063"/>
                  </a:lnTo>
                  <a:lnTo>
                    <a:pt x="569" y="2101"/>
                  </a:lnTo>
                  <a:lnTo>
                    <a:pt x="645" y="2126"/>
                  </a:lnTo>
                  <a:lnTo>
                    <a:pt x="721" y="2139"/>
                  </a:lnTo>
                  <a:lnTo>
                    <a:pt x="886" y="2139"/>
                  </a:lnTo>
                  <a:lnTo>
                    <a:pt x="962" y="2126"/>
                  </a:lnTo>
                  <a:lnTo>
                    <a:pt x="1038" y="2101"/>
                  </a:lnTo>
                  <a:lnTo>
                    <a:pt x="1113" y="2063"/>
                  </a:lnTo>
                  <a:lnTo>
                    <a:pt x="1189" y="2012"/>
                  </a:lnTo>
                  <a:lnTo>
                    <a:pt x="1253" y="1961"/>
                  </a:lnTo>
                  <a:lnTo>
                    <a:pt x="1316" y="1898"/>
                  </a:lnTo>
                  <a:lnTo>
                    <a:pt x="1366" y="1835"/>
                  </a:lnTo>
                  <a:lnTo>
                    <a:pt x="1417" y="1759"/>
                  </a:lnTo>
                  <a:lnTo>
                    <a:pt x="1468" y="1670"/>
                  </a:lnTo>
                  <a:lnTo>
                    <a:pt x="1506" y="1582"/>
                  </a:lnTo>
                  <a:lnTo>
                    <a:pt x="1544" y="1493"/>
                  </a:lnTo>
                  <a:lnTo>
                    <a:pt x="1569" y="1392"/>
                  </a:lnTo>
                  <a:lnTo>
                    <a:pt x="1582" y="1291"/>
                  </a:lnTo>
                  <a:lnTo>
                    <a:pt x="1594" y="1177"/>
                  </a:lnTo>
                  <a:lnTo>
                    <a:pt x="1607" y="1076"/>
                  </a:lnTo>
                  <a:lnTo>
                    <a:pt x="1594" y="962"/>
                  </a:lnTo>
                  <a:lnTo>
                    <a:pt x="1582" y="861"/>
                  </a:lnTo>
                  <a:lnTo>
                    <a:pt x="1569" y="760"/>
                  </a:lnTo>
                  <a:lnTo>
                    <a:pt x="1544" y="658"/>
                  </a:lnTo>
                  <a:lnTo>
                    <a:pt x="1506" y="570"/>
                  </a:lnTo>
                  <a:lnTo>
                    <a:pt x="1468" y="481"/>
                  </a:lnTo>
                  <a:lnTo>
                    <a:pt x="1417" y="393"/>
                  </a:lnTo>
                  <a:lnTo>
                    <a:pt x="1366" y="317"/>
                  </a:lnTo>
                  <a:lnTo>
                    <a:pt x="1316" y="254"/>
                  </a:lnTo>
                  <a:lnTo>
                    <a:pt x="1253" y="190"/>
                  </a:lnTo>
                  <a:lnTo>
                    <a:pt x="1189" y="127"/>
                  </a:lnTo>
                  <a:lnTo>
                    <a:pt x="1113" y="89"/>
                  </a:lnTo>
                  <a:lnTo>
                    <a:pt x="1038" y="51"/>
                  </a:lnTo>
                  <a:lnTo>
                    <a:pt x="962" y="26"/>
                  </a:lnTo>
                  <a:lnTo>
                    <a:pt x="886" y="13"/>
                  </a:lnTo>
                  <a:lnTo>
                    <a:pt x="797"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46;p32">
              <a:extLst>
                <a:ext uri="{FF2B5EF4-FFF2-40B4-BE49-F238E27FC236}">
                  <a16:creationId xmlns:a16="http://schemas.microsoft.com/office/drawing/2014/main" id="{4F5117BC-C085-43A2-5EA1-A40BF531D08B}"/>
                </a:ext>
              </a:extLst>
            </p:cNvPr>
            <p:cNvSpPr/>
            <p:nvPr/>
          </p:nvSpPr>
          <p:spPr>
            <a:xfrm>
              <a:off x="3881925" y="751425"/>
              <a:ext cx="42400" cy="21850"/>
            </a:xfrm>
            <a:custGeom>
              <a:avLst/>
              <a:gdLst/>
              <a:ahLst/>
              <a:cxnLst/>
              <a:rect l="l" t="t" r="r" b="b"/>
              <a:pathLst>
                <a:path w="1696" h="874" extrusionOk="0">
                  <a:moveTo>
                    <a:pt x="1595" y="0"/>
                  </a:moveTo>
                  <a:lnTo>
                    <a:pt x="1557" y="13"/>
                  </a:lnTo>
                  <a:lnTo>
                    <a:pt x="1519" y="38"/>
                  </a:lnTo>
                  <a:lnTo>
                    <a:pt x="1468" y="89"/>
                  </a:lnTo>
                  <a:lnTo>
                    <a:pt x="1392" y="140"/>
                  </a:lnTo>
                  <a:lnTo>
                    <a:pt x="1329" y="178"/>
                  </a:lnTo>
                  <a:lnTo>
                    <a:pt x="1266" y="203"/>
                  </a:lnTo>
                  <a:lnTo>
                    <a:pt x="1127" y="228"/>
                  </a:lnTo>
                  <a:lnTo>
                    <a:pt x="987" y="253"/>
                  </a:lnTo>
                  <a:lnTo>
                    <a:pt x="684" y="253"/>
                  </a:lnTo>
                  <a:lnTo>
                    <a:pt x="367" y="216"/>
                  </a:lnTo>
                  <a:lnTo>
                    <a:pt x="266" y="216"/>
                  </a:lnTo>
                  <a:lnTo>
                    <a:pt x="203" y="241"/>
                  </a:lnTo>
                  <a:lnTo>
                    <a:pt x="152" y="266"/>
                  </a:lnTo>
                  <a:lnTo>
                    <a:pt x="102" y="304"/>
                  </a:lnTo>
                  <a:lnTo>
                    <a:pt x="64" y="355"/>
                  </a:lnTo>
                  <a:lnTo>
                    <a:pt x="26" y="405"/>
                  </a:lnTo>
                  <a:lnTo>
                    <a:pt x="13" y="469"/>
                  </a:lnTo>
                  <a:lnTo>
                    <a:pt x="1" y="532"/>
                  </a:lnTo>
                  <a:lnTo>
                    <a:pt x="1" y="595"/>
                  </a:lnTo>
                  <a:lnTo>
                    <a:pt x="26" y="658"/>
                  </a:lnTo>
                  <a:lnTo>
                    <a:pt x="51" y="722"/>
                  </a:lnTo>
                  <a:lnTo>
                    <a:pt x="89" y="772"/>
                  </a:lnTo>
                  <a:lnTo>
                    <a:pt x="140" y="810"/>
                  </a:lnTo>
                  <a:lnTo>
                    <a:pt x="190" y="835"/>
                  </a:lnTo>
                  <a:lnTo>
                    <a:pt x="254" y="861"/>
                  </a:lnTo>
                  <a:lnTo>
                    <a:pt x="317" y="873"/>
                  </a:lnTo>
                  <a:lnTo>
                    <a:pt x="380" y="861"/>
                  </a:lnTo>
                  <a:lnTo>
                    <a:pt x="557" y="835"/>
                  </a:lnTo>
                  <a:lnTo>
                    <a:pt x="734" y="785"/>
                  </a:lnTo>
                  <a:lnTo>
                    <a:pt x="911" y="734"/>
                  </a:lnTo>
                  <a:lnTo>
                    <a:pt x="1089" y="671"/>
                  </a:lnTo>
                  <a:lnTo>
                    <a:pt x="1266" y="595"/>
                  </a:lnTo>
                  <a:lnTo>
                    <a:pt x="1354" y="544"/>
                  </a:lnTo>
                  <a:lnTo>
                    <a:pt x="1430" y="494"/>
                  </a:lnTo>
                  <a:lnTo>
                    <a:pt x="1506" y="431"/>
                  </a:lnTo>
                  <a:lnTo>
                    <a:pt x="1582" y="355"/>
                  </a:lnTo>
                  <a:lnTo>
                    <a:pt x="1645" y="253"/>
                  </a:lnTo>
                  <a:lnTo>
                    <a:pt x="1671" y="203"/>
                  </a:lnTo>
                  <a:lnTo>
                    <a:pt x="1696" y="140"/>
                  </a:lnTo>
                  <a:lnTo>
                    <a:pt x="1696" y="89"/>
                  </a:lnTo>
                  <a:lnTo>
                    <a:pt x="1671" y="38"/>
                  </a:lnTo>
                  <a:lnTo>
                    <a:pt x="1633" y="13"/>
                  </a:lnTo>
                  <a:lnTo>
                    <a:pt x="1595" y="0"/>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47;p32">
              <a:extLst>
                <a:ext uri="{FF2B5EF4-FFF2-40B4-BE49-F238E27FC236}">
                  <a16:creationId xmlns:a16="http://schemas.microsoft.com/office/drawing/2014/main" id="{B1F4EF57-27D9-2623-04ED-60CE2C9A3DF0}"/>
                </a:ext>
              </a:extLst>
            </p:cNvPr>
            <p:cNvSpPr/>
            <p:nvPr/>
          </p:nvSpPr>
          <p:spPr>
            <a:xfrm>
              <a:off x="3673175" y="683100"/>
              <a:ext cx="109150" cy="38925"/>
            </a:xfrm>
            <a:custGeom>
              <a:avLst/>
              <a:gdLst/>
              <a:ahLst/>
              <a:cxnLst/>
              <a:rect l="l" t="t" r="r" b="b"/>
              <a:pathLst>
                <a:path w="4366" h="1557" extrusionOk="0">
                  <a:moveTo>
                    <a:pt x="2987" y="1"/>
                  </a:moveTo>
                  <a:lnTo>
                    <a:pt x="2708" y="26"/>
                  </a:lnTo>
                  <a:lnTo>
                    <a:pt x="2443" y="51"/>
                  </a:lnTo>
                  <a:lnTo>
                    <a:pt x="2177" y="102"/>
                  </a:lnTo>
                  <a:lnTo>
                    <a:pt x="1911" y="165"/>
                  </a:lnTo>
                  <a:lnTo>
                    <a:pt x="1658" y="254"/>
                  </a:lnTo>
                  <a:lnTo>
                    <a:pt x="1405" y="342"/>
                  </a:lnTo>
                  <a:lnTo>
                    <a:pt x="1152" y="444"/>
                  </a:lnTo>
                  <a:lnTo>
                    <a:pt x="925" y="570"/>
                  </a:lnTo>
                  <a:lnTo>
                    <a:pt x="684" y="709"/>
                  </a:lnTo>
                  <a:lnTo>
                    <a:pt x="469" y="861"/>
                  </a:lnTo>
                  <a:lnTo>
                    <a:pt x="267" y="1026"/>
                  </a:lnTo>
                  <a:lnTo>
                    <a:pt x="64" y="1203"/>
                  </a:lnTo>
                  <a:lnTo>
                    <a:pt x="26" y="1253"/>
                  </a:lnTo>
                  <a:lnTo>
                    <a:pt x="1" y="1304"/>
                  </a:lnTo>
                  <a:lnTo>
                    <a:pt x="1" y="1367"/>
                  </a:lnTo>
                  <a:lnTo>
                    <a:pt x="14" y="1430"/>
                  </a:lnTo>
                  <a:lnTo>
                    <a:pt x="39" y="1468"/>
                  </a:lnTo>
                  <a:lnTo>
                    <a:pt x="64" y="1506"/>
                  </a:lnTo>
                  <a:lnTo>
                    <a:pt x="90" y="1532"/>
                  </a:lnTo>
                  <a:lnTo>
                    <a:pt x="128" y="1544"/>
                  </a:lnTo>
                  <a:lnTo>
                    <a:pt x="165" y="1557"/>
                  </a:lnTo>
                  <a:lnTo>
                    <a:pt x="254" y="1557"/>
                  </a:lnTo>
                  <a:lnTo>
                    <a:pt x="292" y="1544"/>
                  </a:lnTo>
                  <a:lnTo>
                    <a:pt x="305" y="1532"/>
                  </a:lnTo>
                  <a:lnTo>
                    <a:pt x="747" y="1342"/>
                  </a:lnTo>
                  <a:lnTo>
                    <a:pt x="962" y="1253"/>
                  </a:lnTo>
                  <a:lnTo>
                    <a:pt x="1190" y="1177"/>
                  </a:lnTo>
                  <a:lnTo>
                    <a:pt x="1405" y="1101"/>
                  </a:lnTo>
                  <a:lnTo>
                    <a:pt x="1633" y="1038"/>
                  </a:lnTo>
                  <a:lnTo>
                    <a:pt x="1861" y="988"/>
                  </a:lnTo>
                  <a:lnTo>
                    <a:pt x="2088" y="950"/>
                  </a:lnTo>
                  <a:lnTo>
                    <a:pt x="2544" y="899"/>
                  </a:lnTo>
                  <a:lnTo>
                    <a:pt x="2772" y="886"/>
                  </a:lnTo>
                  <a:lnTo>
                    <a:pt x="2999" y="874"/>
                  </a:lnTo>
                  <a:lnTo>
                    <a:pt x="3467" y="874"/>
                  </a:lnTo>
                  <a:lnTo>
                    <a:pt x="3897" y="912"/>
                  </a:lnTo>
                  <a:lnTo>
                    <a:pt x="4011" y="912"/>
                  </a:lnTo>
                  <a:lnTo>
                    <a:pt x="4075" y="899"/>
                  </a:lnTo>
                  <a:lnTo>
                    <a:pt x="4138" y="874"/>
                  </a:lnTo>
                  <a:lnTo>
                    <a:pt x="4188" y="848"/>
                  </a:lnTo>
                  <a:lnTo>
                    <a:pt x="4252" y="798"/>
                  </a:lnTo>
                  <a:lnTo>
                    <a:pt x="4290" y="747"/>
                  </a:lnTo>
                  <a:lnTo>
                    <a:pt x="4328" y="697"/>
                  </a:lnTo>
                  <a:lnTo>
                    <a:pt x="4353" y="633"/>
                  </a:lnTo>
                  <a:lnTo>
                    <a:pt x="4366" y="545"/>
                  </a:lnTo>
                  <a:lnTo>
                    <a:pt x="4366" y="469"/>
                  </a:lnTo>
                  <a:lnTo>
                    <a:pt x="4353" y="393"/>
                  </a:lnTo>
                  <a:lnTo>
                    <a:pt x="4315" y="330"/>
                  </a:lnTo>
                  <a:lnTo>
                    <a:pt x="4277" y="267"/>
                  </a:lnTo>
                  <a:lnTo>
                    <a:pt x="4226" y="216"/>
                  </a:lnTo>
                  <a:lnTo>
                    <a:pt x="4163" y="165"/>
                  </a:lnTo>
                  <a:lnTo>
                    <a:pt x="4087" y="140"/>
                  </a:lnTo>
                  <a:lnTo>
                    <a:pt x="3796" y="64"/>
                  </a:lnTo>
                  <a:lnTo>
                    <a:pt x="3531" y="26"/>
                  </a:lnTo>
                  <a:lnTo>
                    <a:pt x="3252" y="14"/>
                  </a:lnTo>
                  <a:lnTo>
                    <a:pt x="2987"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48;p32">
              <a:extLst>
                <a:ext uri="{FF2B5EF4-FFF2-40B4-BE49-F238E27FC236}">
                  <a16:creationId xmlns:a16="http://schemas.microsoft.com/office/drawing/2014/main" id="{ED0BD14D-9719-FF9C-3C96-E3EE4C6C34C4}"/>
                </a:ext>
              </a:extLst>
            </p:cNvPr>
            <p:cNvSpPr/>
            <p:nvPr/>
          </p:nvSpPr>
          <p:spPr>
            <a:xfrm>
              <a:off x="3673175" y="683100"/>
              <a:ext cx="109150" cy="38925"/>
            </a:xfrm>
            <a:custGeom>
              <a:avLst/>
              <a:gdLst/>
              <a:ahLst/>
              <a:cxnLst/>
              <a:rect l="l" t="t" r="r" b="b"/>
              <a:pathLst>
                <a:path w="4366" h="1557" fill="none" extrusionOk="0">
                  <a:moveTo>
                    <a:pt x="3897" y="912"/>
                  </a:moveTo>
                  <a:lnTo>
                    <a:pt x="3897" y="912"/>
                  </a:lnTo>
                  <a:lnTo>
                    <a:pt x="3467" y="874"/>
                  </a:lnTo>
                  <a:lnTo>
                    <a:pt x="3227" y="874"/>
                  </a:lnTo>
                  <a:lnTo>
                    <a:pt x="2999" y="874"/>
                  </a:lnTo>
                  <a:lnTo>
                    <a:pt x="2999" y="874"/>
                  </a:lnTo>
                  <a:lnTo>
                    <a:pt x="2772" y="886"/>
                  </a:lnTo>
                  <a:lnTo>
                    <a:pt x="2544" y="899"/>
                  </a:lnTo>
                  <a:lnTo>
                    <a:pt x="2088" y="950"/>
                  </a:lnTo>
                  <a:lnTo>
                    <a:pt x="2088" y="950"/>
                  </a:lnTo>
                  <a:lnTo>
                    <a:pt x="1861" y="988"/>
                  </a:lnTo>
                  <a:lnTo>
                    <a:pt x="1633" y="1038"/>
                  </a:lnTo>
                  <a:lnTo>
                    <a:pt x="1405" y="1101"/>
                  </a:lnTo>
                  <a:lnTo>
                    <a:pt x="1190" y="1177"/>
                  </a:lnTo>
                  <a:lnTo>
                    <a:pt x="1190" y="1177"/>
                  </a:lnTo>
                  <a:lnTo>
                    <a:pt x="962" y="1253"/>
                  </a:lnTo>
                  <a:lnTo>
                    <a:pt x="747" y="1342"/>
                  </a:lnTo>
                  <a:lnTo>
                    <a:pt x="305" y="1532"/>
                  </a:lnTo>
                  <a:lnTo>
                    <a:pt x="292" y="1544"/>
                  </a:lnTo>
                  <a:lnTo>
                    <a:pt x="292" y="1544"/>
                  </a:lnTo>
                  <a:lnTo>
                    <a:pt x="254" y="1557"/>
                  </a:lnTo>
                  <a:lnTo>
                    <a:pt x="203" y="1557"/>
                  </a:lnTo>
                  <a:lnTo>
                    <a:pt x="165" y="1557"/>
                  </a:lnTo>
                  <a:lnTo>
                    <a:pt x="128" y="1544"/>
                  </a:lnTo>
                  <a:lnTo>
                    <a:pt x="90" y="1532"/>
                  </a:lnTo>
                  <a:lnTo>
                    <a:pt x="64" y="1506"/>
                  </a:lnTo>
                  <a:lnTo>
                    <a:pt x="39" y="1468"/>
                  </a:lnTo>
                  <a:lnTo>
                    <a:pt x="14" y="1430"/>
                  </a:lnTo>
                  <a:lnTo>
                    <a:pt x="14" y="1430"/>
                  </a:lnTo>
                  <a:lnTo>
                    <a:pt x="1" y="1367"/>
                  </a:lnTo>
                  <a:lnTo>
                    <a:pt x="1" y="1304"/>
                  </a:lnTo>
                  <a:lnTo>
                    <a:pt x="26" y="1253"/>
                  </a:lnTo>
                  <a:lnTo>
                    <a:pt x="64" y="1203"/>
                  </a:lnTo>
                  <a:lnTo>
                    <a:pt x="64" y="1203"/>
                  </a:lnTo>
                  <a:lnTo>
                    <a:pt x="267" y="1026"/>
                  </a:lnTo>
                  <a:lnTo>
                    <a:pt x="469" y="861"/>
                  </a:lnTo>
                  <a:lnTo>
                    <a:pt x="684" y="709"/>
                  </a:lnTo>
                  <a:lnTo>
                    <a:pt x="925" y="570"/>
                  </a:lnTo>
                  <a:lnTo>
                    <a:pt x="925" y="570"/>
                  </a:lnTo>
                  <a:lnTo>
                    <a:pt x="1152" y="444"/>
                  </a:lnTo>
                  <a:lnTo>
                    <a:pt x="1405" y="342"/>
                  </a:lnTo>
                  <a:lnTo>
                    <a:pt x="1658" y="254"/>
                  </a:lnTo>
                  <a:lnTo>
                    <a:pt x="1911" y="165"/>
                  </a:lnTo>
                  <a:lnTo>
                    <a:pt x="1911" y="165"/>
                  </a:lnTo>
                  <a:lnTo>
                    <a:pt x="2177" y="102"/>
                  </a:lnTo>
                  <a:lnTo>
                    <a:pt x="2443" y="51"/>
                  </a:lnTo>
                  <a:lnTo>
                    <a:pt x="2708" y="26"/>
                  </a:lnTo>
                  <a:lnTo>
                    <a:pt x="2987" y="1"/>
                  </a:lnTo>
                  <a:lnTo>
                    <a:pt x="2987" y="1"/>
                  </a:lnTo>
                  <a:lnTo>
                    <a:pt x="3252" y="14"/>
                  </a:lnTo>
                  <a:lnTo>
                    <a:pt x="3531" y="26"/>
                  </a:lnTo>
                  <a:lnTo>
                    <a:pt x="3796" y="64"/>
                  </a:lnTo>
                  <a:lnTo>
                    <a:pt x="4087" y="140"/>
                  </a:lnTo>
                  <a:lnTo>
                    <a:pt x="4087" y="140"/>
                  </a:lnTo>
                  <a:lnTo>
                    <a:pt x="4163" y="165"/>
                  </a:lnTo>
                  <a:lnTo>
                    <a:pt x="4226" y="216"/>
                  </a:lnTo>
                  <a:lnTo>
                    <a:pt x="4277" y="267"/>
                  </a:lnTo>
                  <a:lnTo>
                    <a:pt x="4315" y="330"/>
                  </a:lnTo>
                  <a:lnTo>
                    <a:pt x="4353" y="393"/>
                  </a:lnTo>
                  <a:lnTo>
                    <a:pt x="4366" y="469"/>
                  </a:lnTo>
                  <a:lnTo>
                    <a:pt x="4366" y="545"/>
                  </a:lnTo>
                  <a:lnTo>
                    <a:pt x="4353" y="633"/>
                  </a:lnTo>
                  <a:lnTo>
                    <a:pt x="4353" y="633"/>
                  </a:lnTo>
                  <a:lnTo>
                    <a:pt x="4328" y="697"/>
                  </a:lnTo>
                  <a:lnTo>
                    <a:pt x="4290" y="747"/>
                  </a:lnTo>
                  <a:lnTo>
                    <a:pt x="4252" y="798"/>
                  </a:lnTo>
                  <a:lnTo>
                    <a:pt x="4188" y="848"/>
                  </a:lnTo>
                  <a:lnTo>
                    <a:pt x="4138" y="874"/>
                  </a:lnTo>
                  <a:lnTo>
                    <a:pt x="4075" y="899"/>
                  </a:lnTo>
                  <a:lnTo>
                    <a:pt x="4011" y="912"/>
                  </a:lnTo>
                  <a:lnTo>
                    <a:pt x="3935" y="912"/>
                  </a:lnTo>
                  <a:lnTo>
                    <a:pt x="3897"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49;p32">
              <a:extLst>
                <a:ext uri="{FF2B5EF4-FFF2-40B4-BE49-F238E27FC236}">
                  <a16:creationId xmlns:a16="http://schemas.microsoft.com/office/drawing/2014/main" id="{A9FB223C-545C-2382-E297-6F9BB1439DCA}"/>
                </a:ext>
              </a:extLst>
            </p:cNvPr>
            <p:cNvSpPr/>
            <p:nvPr/>
          </p:nvSpPr>
          <p:spPr>
            <a:xfrm>
              <a:off x="3767425" y="687225"/>
              <a:ext cx="21225" cy="18675"/>
            </a:xfrm>
            <a:custGeom>
              <a:avLst/>
              <a:gdLst/>
              <a:ahLst/>
              <a:cxnLst/>
              <a:rect l="l" t="t" r="r" b="b"/>
              <a:pathLst>
                <a:path w="849" h="747" extrusionOk="0">
                  <a:moveTo>
                    <a:pt x="747" y="0"/>
                  </a:moveTo>
                  <a:lnTo>
                    <a:pt x="735" y="13"/>
                  </a:lnTo>
                  <a:lnTo>
                    <a:pt x="709" y="38"/>
                  </a:lnTo>
                  <a:lnTo>
                    <a:pt x="697" y="51"/>
                  </a:lnTo>
                  <a:lnTo>
                    <a:pt x="697" y="76"/>
                  </a:lnTo>
                  <a:lnTo>
                    <a:pt x="684" y="139"/>
                  </a:lnTo>
                  <a:lnTo>
                    <a:pt x="646" y="203"/>
                  </a:lnTo>
                  <a:lnTo>
                    <a:pt x="596" y="253"/>
                  </a:lnTo>
                  <a:lnTo>
                    <a:pt x="532" y="291"/>
                  </a:lnTo>
                  <a:lnTo>
                    <a:pt x="456" y="317"/>
                  </a:lnTo>
                  <a:lnTo>
                    <a:pt x="380" y="329"/>
                  </a:lnTo>
                  <a:lnTo>
                    <a:pt x="153" y="329"/>
                  </a:lnTo>
                  <a:lnTo>
                    <a:pt x="115" y="355"/>
                  </a:lnTo>
                  <a:lnTo>
                    <a:pt x="77" y="380"/>
                  </a:lnTo>
                  <a:lnTo>
                    <a:pt x="52" y="405"/>
                  </a:lnTo>
                  <a:lnTo>
                    <a:pt x="26" y="443"/>
                  </a:lnTo>
                  <a:lnTo>
                    <a:pt x="14" y="481"/>
                  </a:lnTo>
                  <a:lnTo>
                    <a:pt x="1" y="519"/>
                  </a:lnTo>
                  <a:lnTo>
                    <a:pt x="1" y="557"/>
                  </a:lnTo>
                  <a:lnTo>
                    <a:pt x="14" y="595"/>
                  </a:lnTo>
                  <a:lnTo>
                    <a:pt x="26" y="633"/>
                  </a:lnTo>
                  <a:lnTo>
                    <a:pt x="52" y="671"/>
                  </a:lnTo>
                  <a:lnTo>
                    <a:pt x="77" y="696"/>
                  </a:lnTo>
                  <a:lnTo>
                    <a:pt x="115" y="721"/>
                  </a:lnTo>
                  <a:lnTo>
                    <a:pt x="153" y="734"/>
                  </a:lnTo>
                  <a:lnTo>
                    <a:pt x="191" y="747"/>
                  </a:lnTo>
                  <a:lnTo>
                    <a:pt x="229" y="747"/>
                  </a:lnTo>
                  <a:lnTo>
                    <a:pt x="267" y="734"/>
                  </a:lnTo>
                  <a:lnTo>
                    <a:pt x="279" y="734"/>
                  </a:lnTo>
                  <a:lnTo>
                    <a:pt x="393" y="696"/>
                  </a:lnTo>
                  <a:lnTo>
                    <a:pt x="494" y="646"/>
                  </a:lnTo>
                  <a:lnTo>
                    <a:pt x="608" y="582"/>
                  </a:lnTo>
                  <a:lnTo>
                    <a:pt x="697" y="506"/>
                  </a:lnTo>
                  <a:lnTo>
                    <a:pt x="735" y="456"/>
                  </a:lnTo>
                  <a:lnTo>
                    <a:pt x="773" y="405"/>
                  </a:lnTo>
                  <a:lnTo>
                    <a:pt x="798" y="355"/>
                  </a:lnTo>
                  <a:lnTo>
                    <a:pt x="823" y="291"/>
                  </a:lnTo>
                  <a:lnTo>
                    <a:pt x="836" y="228"/>
                  </a:lnTo>
                  <a:lnTo>
                    <a:pt x="849" y="165"/>
                  </a:lnTo>
                  <a:lnTo>
                    <a:pt x="836" y="114"/>
                  </a:lnTo>
                  <a:lnTo>
                    <a:pt x="836" y="51"/>
                  </a:lnTo>
                  <a:lnTo>
                    <a:pt x="811" y="13"/>
                  </a:lnTo>
                  <a:lnTo>
                    <a:pt x="773" y="0"/>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50;p32">
              <a:extLst>
                <a:ext uri="{FF2B5EF4-FFF2-40B4-BE49-F238E27FC236}">
                  <a16:creationId xmlns:a16="http://schemas.microsoft.com/office/drawing/2014/main" id="{E10C3DBC-C9F2-C4B1-C023-7EF0DFA8F5F2}"/>
                </a:ext>
              </a:extLst>
            </p:cNvPr>
            <p:cNvSpPr/>
            <p:nvPr/>
          </p:nvSpPr>
          <p:spPr>
            <a:xfrm>
              <a:off x="3767425" y="687225"/>
              <a:ext cx="21225" cy="18675"/>
            </a:xfrm>
            <a:custGeom>
              <a:avLst/>
              <a:gdLst/>
              <a:ahLst/>
              <a:cxnLst/>
              <a:rect l="l" t="t" r="r" b="b"/>
              <a:pathLst>
                <a:path w="849" h="747" fill="none" extrusionOk="0">
                  <a:moveTo>
                    <a:pt x="836" y="51"/>
                  </a:moveTo>
                  <a:lnTo>
                    <a:pt x="836" y="51"/>
                  </a:lnTo>
                  <a:lnTo>
                    <a:pt x="836" y="114"/>
                  </a:lnTo>
                  <a:lnTo>
                    <a:pt x="849" y="165"/>
                  </a:lnTo>
                  <a:lnTo>
                    <a:pt x="836" y="228"/>
                  </a:lnTo>
                  <a:lnTo>
                    <a:pt x="823" y="291"/>
                  </a:lnTo>
                  <a:lnTo>
                    <a:pt x="798" y="355"/>
                  </a:lnTo>
                  <a:lnTo>
                    <a:pt x="773" y="405"/>
                  </a:lnTo>
                  <a:lnTo>
                    <a:pt x="735" y="456"/>
                  </a:lnTo>
                  <a:lnTo>
                    <a:pt x="697" y="506"/>
                  </a:lnTo>
                  <a:lnTo>
                    <a:pt x="697" y="506"/>
                  </a:lnTo>
                  <a:lnTo>
                    <a:pt x="608" y="582"/>
                  </a:lnTo>
                  <a:lnTo>
                    <a:pt x="494" y="646"/>
                  </a:lnTo>
                  <a:lnTo>
                    <a:pt x="393" y="696"/>
                  </a:lnTo>
                  <a:lnTo>
                    <a:pt x="279" y="734"/>
                  </a:lnTo>
                  <a:lnTo>
                    <a:pt x="267" y="734"/>
                  </a:lnTo>
                  <a:lnTo>
                    <a:pt x="267" y="734"/>
                  </a:lnTo>
                  <a:lnTo>
                    <a:pt x="229" y="747"/>
                  </a:lnTo>
                  <a:lnTo>
                    <a:pt x="191" y="747"/>
                  </a:lnTo>
                  <a:lnTo>
                    <a:pt x="153" y="734"/>
                  </a:lnTo>
                  <a:lnTo>
                    <a:pt x="115" y="721"/>
                  </a:lnTo>
                  <a:lnTo>
                    <a:pt x="77" y="696"/>
                  </a:lnTo>
                  <a:lnTo>
                    <a:pt x="52" y="671"/>
                  </a:lnTo>
                  <a:lnTo>
                    <a:pt x="26" y="633"/>
                  </a:lnTo>
                  <a:lnTo>
                    <a:pt x="14" y="595"/>
                  </a:lnTo>
                  <a:lnTo>
                    <a:pt x="14" y="595"/>
                  </a:lnTo>
                  <a:lnTo>
                    <a:pt x="1" y="557"/>
                  </a:lnTo>
                  <a:lnTo>
                    <a:pt x="1" y="519"/>
                  </a:lnTo>
                  <a:lnTo>
                    <a:pt x="14" y="481"/>
                  </a:lnTo>
                  <a:lnTo>
                    <a:pt x="26" y="443"/>
                  </a:lnTo>
                  <a:lnTo>
                    <a:pt x="52" y="405"/>
                  </a:lnTo>
                  <a:lnTo>
                    <a:pt x="77" y="380"/>
                  </a:lnTo>
                  <a:lnTo>
                    <a:pt x="115" y="355"/>
                  </a:lnTo>
                  <a:lnTo>
                    <a:pt x="153" y="329"/>
                  </a:lnTo>
                  <a:lnTo>
                    <a:pt x="153" y="329"/>
                  </a:lnTo>
                  <a:lnTo>
                    <a:pt x="229" y="329"/>
                  </a:lnTo>
                  <a:lnTo>
                    <a:pt x="229" y="329"/>
                  </a:lnTo>
                  <a:lnTo>
                    <a:pt x="305" y="329"/>
                  </a:lnTo>
                  <a:lnTo>
                    <a:pt x="380" y="329"/>
                  </a:lnTo>
                  <a:lnTo>
                    <a:pt x="456" y="317"/>
                  </a:lnTo>
                  <a:lnTo>
                    <a:pt x="532" y="291"/>
                  </a:lnTo>
                  <a:lnTo>
                    <a:pt x="532" y="291"/>
                  </a:lnTo>
                  <a:lnTo>
                    <a:pt x="596" y="253"/>
                  </a:lnTo>
                  <a:lnTo>
                    <a:pt x="646" y="203"/>
                  </a:lnTo>
                  <a:lnTo>
                    <a:pt x="646" y="203"/>
                  </a:lnTo>
                  <a:lnTo>
                    <a:pt x="684" y="139"/>
                  </a:lnTo>
                  <a:lnTo>
                    <a:pt x="697" y="76"/>
                  </a:lnTo>
                  <a:lnTo>
                    <a:pt x="697" y="51"/>
                  </a:lnTo>
                  <a:lnTo>
                    <a:pt x="697" y="51"/>
                  </a:lnTo>
                  <a:lnTo>
                    <a:pt x="709" y="38"/>
                  </a:lnTo>
                  <a:lnTo>
                    <a:pt x="735" y="13"/>
                  </a:lnTo>
                  <a:lnTo>
                    <a:pt x="747" y="0"/>
                  </a:lnTo>
                  <a:lnTo>
                    <a:pt x="773" y="0"/>
                  </a:lnTo>
                  <a:lnTo>
                    <a:pt x="773" y="0"/>
                  </a:lnTo>
                  <a:lnTo>
                    <a:pt x="811" y="13"/>
                  </a:lnTo>
                  <a:lnTo>
                    <a:pt x="836" y="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51;p32">
              <a:extLst>
                <a:ext uri="{FF2B5EF4-FFF2-40B4-BE49-F238E27FC236}">
                  <a16:creationId xmlns:a16="http://schemas.microsoft.com/office/drawing/2014/main" id="{DC9623C6-823F-12B4-4658-A621CB4B9FED}"/>
                </a:ext>
              </a:extLst>
            </p:cNvPr>
            <p:cNvSpPr/>
            <p:nvPr/>
          </p:nvSpPr>
          <p:spPr>
            <a:xfrm>
              <a:off x="3859150" y="683100"/>
              <a:ext cx="109150" cy="38925"/>
            </a:xfrm>
            <a:custGeom>
              <a:avLst/>
              <a:gdLst/>
              <a:ahLst/>
              <a:cxnLst/>
              <a:rect l="l" t="t" r="r" b="b"/>
              <a:pathLst>
                <a:path w="4366" h="1557" extrusionOk="0">
                  <a:moveTo>
                    <a:pt x="1380" y="1"/>
                  </a:moveTo>
                  <a:lnTo>
                    <a:pt x="1114" y="14"/>
                  </a:lnTo>
                  <a:lnTo>
                    <a:pt x="848" y="26"/>
                  </a:lnTo>
                  <a:lnTo>
                    <a:pt x="570" y="64"/>
                  </a:lnTo>
                  <a:lnTo>
                    <a:pt x="292" y="140"/>
                  </a:lnTo>
                  <a:lnTo>
                    <a:pt x="216" y="165"/>
                  </a:lnTo>
                  <a:lnTo>
                    <a:pt x="153" y="216"/>
                  </a:lnTo>
                  <a:lnTo>
                    <a:pt x="89" y="267"/>
                  </a:lnTo>
                  <a:lnTo>
                    <a:pt x="51" y="330"/>
                  </a:lnTo>
                  <a:lnTo>
                    <a:pt x="13" y="393"/>
                  </a:lnTo>
                  <a:lnTo>
                    <a:pt x="1" y="469"/>
                  </a:lnTo>
                  <a:lnTo>
                    <a:pt x="1" y="545"/>
                  </a:lnTo>
                  <a:lnTo>
                    <a:pt x="13" y="633"/>
                  </a:lnTo>
                  <a:lnTo>
                    <a:pt x="39" y="697"/>
                  </a:lnTo>
                  <a:lnTo>
                    <a:pt x="77" y="747"/>
                  </a:lnTo>
                  <a:lnTo>
                    <a:pt x="127" y="798"/>
                  </a:lnTo>
                  <a:lnTo>
                    <a:pt x="178" y="848"/>
                  </a:lnTo>
                  <a:lnTo>
                    <a:pt x="228" y="874"/>
                  </a:lnTo>
                  <a:lnTo>
                    <a:pt x="292" y="899"/>
                  </a:lnTo>
                  <a:lnTo>
                    <a:pt x="355" y="912"/>
                  </a:lnTo>
                  <a:lnTo>
                    <a:pt x="469" y="912"/>
                  </a:lnTo>
                  <a:lnTo>
                    <a:pt x="912" y="874"/>
                  </a:lnTo>
                  <a:lnTo>
                    <a:pt x="1367" y="874"/>
                  </a:lnTo>
                  <a:lnTo>
                    <a:pt x="1595" y="886"/>
                  </a:lnTo>
                  <a:lnTo>
                    <a:pt x="1822" y="899"/>
                  </a:lnTo>
                  <a:lnTo>
                    <a:pt x="2278" y="950"/>
                  </a:lnTo>
                  <a:lnTo>
                    <a:pt x="2506" y="988"/>
                  </a:lnTo>
                  <a:lnTo>
                    <a:pt x="2733" y="1038"/>
                  </a:lnTo>
                  <a:lnTo>
                    <a:pt x="2961" y="1101"/>
                  </a:lnTo>
                  <a:lnTo>
                    <a:pt x="3189" y="1177"/>
                  </a:lnTo>
                  <a:lnTo>
                    <a:pt x="3404" y="1253"/>
                  </a:lnTo>
                  <a:lnTo>
                    <a:pt x="3632" y="1342"/>
                  </a:lnTo>
                  <a:lnTo>
                    <a:pt x="4062" y="1532"/>
                  </a:lnTo>
                  <a:lnTo>
                    <a:pt x="4074" y="1544"/>
                  </a:lnTo>
                  <a:lnTo>
                    <a:pt x="4125" y="1557"/>
                  </a:lnTo>
                  <a:lnTo>
                    <a:pt x="4201" y="1557"/>
                  </a:lnTo>
                  <a:lnTo>
                    <a:pt x="4239" y="1544"/>
                  </a:lnTo>
                  <a:lnTo>
                    <a:pt x="4277" y="1532"/>
                  </a:lnTo>
                  <a:lnTo>
                    <a:pt x="4302" y="1506"/>
                  </a:lnTo>
                  <a:lnTo>
                    <a:pt x="4327" y="1468"/>
                  </a:lnTo>
                  <a:lnTo>
                    <a:pt x="4353" y="1430"/>
                  </a:lnTo>
                  <a:lnTo>
                    <a:pt x="4365" y="1367"/>
                  </a:lnTo>
                  <a:lnTo>
                    <a:pt x="4365" y="1304"/>
                  </a:lnTo>
                  <a:lnTo>
                    <a:pt x="4340" y="1253"/>
                  </a:lnTo>
                  <a:lnTo>
                    <a:pt x="4302" y="1203"/>
                  </a:lnTo>
                  <a:lnTo>
                    <a:pt x="4112" y="1026"/>
                  </a:lnTo>
                  <a:lnTo>
                    <a:pt x="3897" y="861"/>
                  </a:lnTo>
                  <a:lnTo>
                    <a:pt x="3682" y="709"/>
                  </a:lnTo>
                  <a:lnTo>
                    <a:pt x="3454" y="570"/>
                  </a:lnTo>
                  <a:lnTo>
                    <a:pt x="3214" y="444"/>
                  </a:lnTo>
                  <a:lnTo>
                    <a:pt x="2961" y="342"/>
                  </a:lnTo>
                  <a:lnTo>
                    <a:pt x="2708" y="254"/>
                  </a:lnTo>
                  <a:lnTo>
                    <a:pt x="2455" y="165"/>
                  </a:lnTo>
                  <a:lnTo>
                    <a:pt x="2189" y="102"/>
                  </a:lnTo>
                  <a:lnTo>
                    <a:pt x="1924" y="51"/>
                  </a:lnTo>
                  <a:lnTo>
                    <a:pt x="1658" y="26"/>
                  </a:lnTo>
                  <a:lnTo>
                    <a:pt x="1380"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52;p32">
              <a:extLst>
                <a:ext uri="{FF2B5EF4-FFF2-40B4-BE49-F238E27FC236}">
                  <a16:creationId xmlns:a16="http://schemas.microsoft.com/office/drawing/2014/main" id="{5359CE12-3276-4BFC-EF4A-197EC73AAAB2}"/>
                </a:ext>
              </a:extLst>
            </p:cNvPr>
            <p:cNvSpPr/>
            <p:nvPr/>
          </p:nvSpPr>
          <p:spPr>
            <a:xfrm>
              <a:off x="3859150" y="683100"/>
              <a:ext cx="109150" cy="38925"/>
            </a:xfrm>
            <a:custGeom>
              <a:avLst/>
              <a:gdLst/>
              <a:ahLst/>
              <a:cxnLst/>
              <a:rect l="l" t="t" r="r" b="b"/>
              <a:pathLst>
                <a:path w="4366" h="1557" fill="none" extrusionOk="0">
                  <a:moveTo>
                    <a:pt x="469" y="912"/>
                  </a:moveTo>
                  <a:lnTo>
                    <a:pt x="469" y="912"/>
                  </a:lnTo>
                  <a:lnTo>
                    <a:pt x="912" y="874"/>
                  </a:lnTo>
                  <a:lnTo>
                    <a:pt x="1139" y="874"/>
                  </a:lnTo>
                  <a:lnTo>
                    <a:pt x="1367" y="874"/>
                  </a:lnTo>
                  <a:lnTo>
                    <a:pt x="1367" y="874"/>
                  </a:lnTo>
                  <a:lnTo>
                    <a:pt x="1595" y="886"/>
                  </a:lnTo>
                  <a:lnTo>
                    <a:pt x="1822" y="899"/>
                  </a:lnTo>
                  <a:lnTo>
                    <a:pt x="2278" y="950"/>
                  </a:lnTo>
                  <a:lnTo>
                    <a:pt x="2278" y="950"/>
                  </a:lnTo>
                  <a:lnTo>
                    <a:pt x="2506" y="988"/>
                  </a:lnTo>
                  <a:lnTo>
                    <a:pt x="2733" y="1038"/>
                  </a:lnTo>
                  <a:lnTo>
                    <a:pt x="2961" y="1101"/>
                  </a:lnTo>
                  <a:lnTo>
                    <a:pt x="3189" y="1177"/>
                  </a:lnTo>
                  <a:lnTo>
                    <a:pt x="3189" y="1177"/>
                  </a:lnTo>
                  <a:lnTo>
                    <a:pt x="3404" y="1253"/>
                  </a:lnTo>
                  <a:lnTo>
                    <a:pt x="3632" y="1342"/>
                  </a:lnTo>
                  <a:lnTo>
                    <a:pt x="4062" y="1532"/>
                  </a:lnTo>
                  <a:lnTo>
                    <a:pt x="4074" y="1544"/>
                  </a:lnTo>
                  <a:lnTo>
                    <a:pt x="4074" y="1544"/>
                  </a:lnTo>
                  <a:lnTo>
                    <a:pt x="4125" y="1557"/>
                  </a:lnTo>
                  <a:lnTo>
                    <a:pt x="4163" y="1557"/>
                  </a:lnTo>
                  <a:lnTo>
                    <a:pt x="4201" y="1557"/>
                  </a:lnTo>
                  <a:lnTo>
                    <a:pt x="4239" y="1544"/>
                  </a:lnTo>
                  <a:lnTo>
                    <a:pt x="4277" y="1532"/>
                  </a:lnTo>
                  <a:lnTo>
                    <a:pt x="4302" y="1506"/>
                  </a:lnTo>
                  <a:lnTo>
                    <a:pt x="4327" y="1468"/>
                  </a:lnTo>
                  <a:lnTo>
                    <a:pt x="4353" y="1430"/>
                  </a:lnTo>
                  <a:lnTo>
                    <a:pt x="4353" y="1430"/>
                  </a:lnTo>
                  <a:lnTo>
                    <a:pt x="4365" y="1367"/>
                  </a:lnTo>
                  <a:lnTo>
                    <a:pt x="4365" y="1304"/>
                  </a:lnTo>
                  <a:lnTo>
                    <a:pt x="4340" y="1253"/>
                  </a:lnTo>
                  <a:lnTo>
                    <a:pt x="4302" y="1203"/>
                  </a:lnTo>
                  <a:lnTo>
                    <a:pt x="4302" y="1203"/>
                  </a:lnTo>
                  <a:lnTo>
                    <a:pt x="4112" y="1026"/>
                  </a:lnTo>
                  <a:lnTo>
                    <a:pt x="3897" y="861"/>
                  </a:lnTo>
                  <a:lnTo>
                    <a:pt x="3682" y="709"/>
                  </a:lnTo>
                  <a:lnTo>
                    <a:pt x="3454" y="570"/>
                  </a:lnTo>
                  <a:lnTo>
                    <a:pt x="3454" y="570"/>
                  </a:lnTo>
                  <a:lnTo>
                    <a:pt x="3214" y="444"/>
                  </a:lnTo>
                  <a:lnTo>
                    <a:pt x="2961" y="342"/>
                  </a:lnTo>
                  <a:lnTo>
                    <a:pt x="2708" y="254"/>
                  </a:lnTo>
                  <a:lnTo>
                    <a:pt x="2455" y="165"/>
                  </a:lnTo>
                  <a:lnTo>
                    <a:pt x="2455" y="165"/>
                  </a:lnTo>
                  <a:lnTo>
                    <a:pt x="2189" y="102"/>
                  </a:lnTo>
                  <a:lnTo>
                    <a:pt x="1924" y="51"/>
                  </a:lnTo>
                  <a:lnTo>
                    <a:pt x="1658" y="26"/>
                  </a:lnTo>
                  <a:lnTo>
                    <a:pt x="1380" y="1"/>
                  </a:lnTo>
                  <a:lnTo>
                    <a:pt x="1380" y="1"/>
                  </a:lnTo>
                  <a:lnTo>
                    <a:pt x="1114" y="14"/>
                  </a:lnTo>
                  <a:lnTo>
                    <a:pt x="848" y="26"/>
                  </a:lnTo>
                  <a:lnTo>
                    <a:pt x="570" y="64"/>
                  </a:lnTo>
                  <a:lnTo>
                    <a:pt x="292" y="140"/>
                  </a:lnTo>
                  <a:lnTo>
                    <a:pt x="292" y="140"/>
                  </a:lnTo>
                  <a:lnTo>
                    <a:pt x="216" y="165"/>
                  </a:lnTo>
                  <a:lnTo>
                    <a:pt x="153" y="216"/>
                  </a:lnTo>
                  <a:lnTo>
                    <a:pt x="89" y="267"/>
                  </a:lnTo>
                  <a:lnTo>
                    <a:pt x="51" y="330"/>
                  </a:lnTo>
                  <a:lnTo>
                    <a:pt x="13" y="393"/>
                  </a:lnTo>
                  <a:lnTo>
                    <a:pt x="1" y="469"/>
                  </a:lnTo>
                  <a:lnTo>
                    <a:pt x="1" y="545"/>
                  </a:lnTo>
                  <a:lnTo>
                    <a:pt x="13" y="633"/>
                  </a:lnTo>
                  <a:lnTo>
                    <a:pt x="13" y="633"/>
                  </a:lnTo>
                  <a:lnTo>
                    <a:pt x="39" y="697"/>
                  </a:lnTo>
                  <a:lnTo>
                    <a:pt x="77" y="747"/>
                  </a:lnTo>
                  <a:lnTo>
                    <a:pt x="127" y="798"/>
                  </a:lnTo>
                  <a:lnTo>
                    <a:pt x="178" y="848"/>
                  </a:lnTo>
                  <a:lnTo>
                    <a:pt x="228" y="874"/>
                  </a:lnTo>
                  <a:lnTo>
                    <a:pt x="292" y="899"/>
                  </a:lnTo>
                  <a:lnTo>
                    <a:pt x="355" y="912"/>
                  </a:lnTo>
                  <a:lnTo>
                    <a:pt x="431" y="912"/>
                  </a:lnTo>
                  <a:lnTo>
                    <a:pt x="469"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53;p32">
              <a:extLst>
                <a:ext uri="{FF2B5EF4-FFF2-40B4-BE49-F238E27FC236}">
                  <a16:creationId xmlns:a16="http://schemas.microsoft.com/office/drawing/2014/main" id="{8885BF42-D864-62EF-6110-B1083B21E2F2}"/>
                </a:ext>
              </a:extLst>
            </p:cNvPr>
            <p:cNvSpPr/>
            <p:nvPr/>
          </p:nvSpPr>
          <p:spPr>
            <a:xfrm>
              <a:off x="3853150" y="687225"/>
              <a:ext cx="20900" cy="18675"/>
            </a:xfrm>
            <a:custGeom>
              <a:avLst/>
              <a:gdLst/>
              <a:ahLst/>
              <a:cxnLst/>
              <a:rect l="l" t="t" r="r" b="b"/>
              <a:pathLst>
                <a:path w="836" h="747" extrusionOk="0">
                  <a:moveTo>
                    <a:pt x="64" y="0"/>
                  </a:moveTo>
                  <a:lnTo>
                    <a:pt x="26" y="13"/>
                  </a:lnTo>
                  <a:lnTo>
                    <a:pt x="13" y="51"/>
                  </a:lnTo>
                  <a:lnTo>
                    <a:pt x="0" y="114"/>
                  </a:lnTo>
                  <a:lnTo>
                    <a:pt x="0" y="165"/>
                  </a:lnTo>
                  <a:lnTo>
                    <a:pt x="0" y="228"/>
                  </a:lnTo>
                  <a:lnTo>
                    <a:pt x="13" y="291"/>
                  </a:lnTo>
                  <a:lnTo>
                    <a:pt x="38" y="355"/>
                  </a:lnTo>
                  <a:lnTo>
                    <a:pt x="64" y="405"/>
                  </a:lnTo>
                  <a:lnTo>
                    <a:pt x="102" y="456"/>
                  </a:lnTo>
                  <a:lnTo>
                    <a:pt x="140" y="506"/>
                  </a:lnTo>
                  <a:lnTo>
                    <a:pt x="241" y="582"/>
                  </a:lnTo>
                  <a:lnTo>
                    <a:pt x="342" y="646"/>
                  </a:lnTo>
                  <a:lnTo>
                    <a:pt x="443" y="696"/>
                  </a:lnTo>
                  <a:lnTo>
                    <a:pt x="557" y="734"/>
                  </a:lnTo>
                  <a:lnTo>
                    <a:pt x="570" y="734"/>
                  </a:lnTo>
                  <a:lnTo>
                    <a:pt x="608" y="747"/>
                  </a:lnTo>
                  <a:lnTo>
                    <a:pt x="646" y="747"/>
                  </a:lnTo>
                  <a:lnTo>
                    <a:pt x="684" y="734"/>
                  </a:lnTo>
                  <a:lnTo>
                    <a:pt x="721" y="721"/>
                  </a:lnTo>
                  <a:lnTo>
                    <a:pt x="759" y="696"/>
                  </a:lnTo>
                  <a:lnTo>
                    <a:pt x="785" y="671"/>
                  </a:lnTo>
                  <a:lnTo>
                    <a:pt x="810" y="633"/>
                  </a:lnTo>
                  <a:lnTo>
                    <a:pt x="835" y="595"/>
                  </a:lnTo>
                  <a:lnTo>
                    <a:pt x="835" y="557"/>
                  </a:lnTo>
                  <a:lnTo>
                    <a:pt x="835" y="519"/>
                  </a:lnTo>
                  <a:lnTo>
                    <a:pt x="835" y="481"/>
                  </a:lnTo>
                  <a:lnTo>
                    <a:pt x="810" y="443"/>
                  </a:lnTo>
                  <a:lnTo>
                    <a:pt x="797" y="405"/>
                  </a:lnTo>
                  <a:lnTo>
                    <a:pt x="759" y="380"/>
                  </a:lnTo>
                  <a:lnTo>
                    <a:pt x="734" y="355"/>
                  </a:lnTo>
                  <a:lnTo>
                    <a:pt x="684" y="329"/>
                  </a:lnTo>
                  <a:lnTo>
                    <a:pt x="456" y="329"/>
                  </a:lnTo>
                  <a:lnTo>
                    <a:pt x="380" y="317"/>
                  </a:lnTo>
                  <a:lnTo>
                    <a:pt x="304" y="291"/>
                  </a:lnTo>
                  <a:lnTo>
                    <a:pt x="253" y="253"/>
                  </a:lnTo>
                  <a:lnTo>
                    <a:pt x="203" y="203"/>
                  </a:lnTo>
                  <a:lnTo>
                    <a:pt x="165" y="139"/>
                  </a:lnTo>
                  <a:lnTo>
                    <a:pt x="140" y="76"/>
                  </a:lnTo>
                  <a:lnTo>
                    <a:pt x="140" y="51"/>
                  </a:lnTo>
                  <a:lnTo>
                    <a:pt x="127" y="38"/>
                  </a:lnTo>
                  <a:lnTo>
                    <a:pt x="114" y="13"/>
                  </a:lnTo>
                  <a:lnTo>
                    <a:pt x="89" y="0"/>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54;p32">
              <a:extLst>
                <a:ext uri="{FF2B5EF4-FFF2-40B4-BE49-F238E27FC236}">
                  <a16:creationId xmlns:a16="http://schemas.microsoft.com/office/drawing/2014/main" id="{EADA6B53-D978-52C5-7A96-49C439FEF8D8}"/>
                </a:ext>
              </a:extLst>
            </p:cNvPr>
            <p:cNvSpPr/>
            <p:nvPr/>
          </p:nvSpPr>
          <p:spPr>
            <a:xfrm>
              <a:off x="3853150" y="687225"/>
              <a:ext cx="20900" cy="18675"/>
            </a:xfrm>
            <a:custGeom>
              <a:avLst/>
              <a:gdLst/>
              <a:ahLst/>
              <a:cxnLst/>
              <a:rect l="l" t="t" r="r" b="b"/>
              <a:pathLst>
                <a:path w="836" h="747" fill="none" extrusionOk="0">
                  <a:moveTo>
                    <a:pt x="13" y="51"/>
                  </a:moveTo>
                  <a:lnTo>
                    <a:pt x="13" y="51"/>
                  </a:lnTo>
                  <a:lnTo>
                    <a:pt x="0" y="114"/>
                  </a:lnTo>
                  <a:lnTo>
                    <a:pt x="0" y="165"/>
                  </a:lnTo>
                  <a:lnTo>
                    <a:pt x="0" y="228"/>
                  </a:lnTo>
                  <a:lnTo>
                    <a:pt x="13" y="291"/>
                  </a:lnTo>
                  <a:lnTo>
                    <a:pt x="38" y="355"/>
                  </a:lnTo>
                  <a:lnTo>
                    <a:pt x="64" y="405"/>
                  </a:lnTo>
                  <a:lnTo>
                    <a:pt x="102" y="456"/>
                  </a:lnTo>
                  <a:lnTo>
                    <a:pt x="140" y="506"/>
                  </a:lnTo>
                  <a:lnTo>
                    <a:pt x="140" y="506"/>
                  </a:lnTo>
                  <a:lnTo>
                    <a:pt x="241" y="582"/>
                  </a:lnTo>
                  <a:lnTo>
                    <a:pt x="342" y="646"/>
                  </a:lnTo>
                  <a:lnTo>
                    <a:pt x="443" y="696"/>
                  </a:lnTo>
                  <a:lnTo>
                    <a:pt x="557" y="734"/>
                  </a:lnTo>
                  <a:lnTo>
                    <a:pt x="570" y="734"/>
                  </a:lnTo>
                  <a:lnTo>
                    <a:pt x="570" y="734"/>
                  </a:lnTo>
                  <a:lnTo>
                    <a:pt x="608" y="747"/>
                  </a:lnTo>
                  <a:lnTo>
                    <a:pt x="646" y="747"/>
                  </a:lnTo>
                  <a:lnTo>
                    <a:pt x="684" y="734"/>
                  </a:lnTo>
                  <a:lnTo>
                    <a:pt x="721" y="721"/>
                  </a:lnTo>
                  <a:lnTo>
                    <a:pt x="759" y="696"/>
                  </a:lnTo>
                  <a:lnTo>
                    <a:pt x="785" y="671"/>
                  </a:lnTo>
                  <a:lnTo>
                    <a:pt x="810" y="633"/>
                  </a:lnTo>
                  <a:lnTo>
                    <a:pt x="835" y="595"/>
                  </a:lnTo>
                  <a:lnTo>
                    <a:pt x="835" y="595"/>
                  </a:lnTo>
                  <a:lnTo>
                    <a:pt x="835" y="557"/>
                  </a:lnTo>
                  <a:lnTo>
                    <a:pt x="835" y="519"/>
                  </a:lnTo>
                  <a:lnTo>
                    <a:pt x="835" y="481"/>
                  </a:lnTo>
                  <a:lnTo>
                    <a:pt x="810" y="443"/>
                  </a:lnTo>
                  <a:lnTo>
                    <a:pt x="797" y="405"/>
                  </a:lnTo>
                  <a:lnTo>
                    <a:pt x="759" y="380"/>
                  </a:lnTo>
                  <a:lnTo>
                    <a:pt x="734" y="355"/>
                  </a:lnTo>
                  <a:lnTo>
                    <a:pt x="684" y="329"/>
                  </a:lnTo>
                  <a:lnTo>
                    <a:pt x="684" y="329"/>
                  </a:lnTo>
                  <a:lnTo>
                    <a:pt x="608" y="329"/>
                  </a:lnTo>
                  <a:lnTo>
                    <a:pt x="608" y="329"/>
                  </a:lnTo>
                  <a:lnTo>
                    <a:pt x="532" y="329"/>
                  </a:lnTo>
                  <a:lnTo>
                    <a:pt x="456" y="329"/>
                  </a:lnTo>
                  <a:lnTo>
                    <a:pt x="380" y="317"/>
                  </a:lnTo>
                  <a:lnTo>
                    <a:pt x="304" y="291"/>
                  </a:lnTo>
                  <a:lnTo>
                    <a:pt x="304" y="291"/>
                  </a:lnTo>
                  <a:lnTo>
                    <a:pt x="253" y="253"/>
                  </a:lnTo>
                  <a:lnTo>
                    <a:pt x="203" y="203"/>
                  </a:lnTo>
                  <a:lnTo>
                    <a:pt x="203" y="203"/>
                  </a:lnTo>
                  <a:lnTo>
                    <a:pt x="165" y="139"/>
                  </a:lnTo>
                  <a:lnTo>
                    <a:pt x="140" y="76"/>
                  </a:lnTo>
                  <a:lnTo>
                    <a:pt x="140" y="51"/>
                  </a:lnTo>
                  <a:lnTo>
                    <a:pt x="140" y="51"/>
                  </a:lnTo>
                  <a:lnTo>
                    <a:pt x="127" y="38"/>
                  </a:lnTo>
                  <a:lnTo>
                    <a:pt x="114" y="13"/>
                  </a:lnTo>
                  <a:lnTo>
                    <a:pt x="89" y="0"/>
                  </a:lnTo>
                  <a:lnTo>
                    <a:pt x="64" y="0"/>
                  </a:lnTo>
                  <a:lnTo>
                    <a:pt x="64" y="0"/>
                  </a:lnTo>
                  <a:lnTo>
                    <a:pt x="26" y="13"/>
                  </a:lnTo>
                  <a:lnTo>
                    <a:pt x="13" y="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55;p32">
              <a:extLst>
                <a:ext uri="{FF2B5EF4-FFF2-40B4-BE49-F238E27FC236}">
                  <a16:creationId xmlns:a16="http://schemas.microsoft.com/office/drawing/2014/main" id="{50E2641F-F5B2-96C7-CDDD-6AEF75C6D071}"/>
                </a:ext>
              </a:extLst>
            </p:cNvPr>
            <p:cNvSpPr/>
            <p:nvPr/>
          </p:nvSpPr>
          <p:spPr>
            <a:xfrm>
              <a:off x="3751950" y="867825"/>
              <a:ext cx="137600" cy="32275"/>
            </a:xfrm>
            <a:custGeom>
              <a:avLst/>
              <a:gdLst/>
              <a:ahLst/>
              <a:cxnLst/>
              <a:rect l="l" t="t" r="r" b="b"/>
              <a:pathLst>
                <a:path w="5504" h="1291" extrusionOk="0">
                  <a:moveTo>
                    <a:pt x="0" y="0"/>
                  </a:moveTo>
                  <a:lnTo>
                    <a:pt x="139" y="139"/>
                  </a:lnTo>
                  <a:lnTo>
                    <a:pt x="266" y="266"/>
                  </a:lnTo>
                  <a:lnTo>
                    <a:pt x="418" y="405"/>
                  </a:lnTo>
                  <a:lnTo>
                    <a:pt x="569" y="519"/>
                  </a:lnTo>
                  <a:lnTo>
                    <a:pt x="721" y="633"/>
                  </a:lnTo>
                  <a:lnTo>
                    <a:pt x="886" y="746"/>
                  </a:lnTo>
                  <a:lnTo>
                    <a:pt x="1050" y="835"/>
                  </a:lnTo>
                  <a:lnTo>
                    <a:pt x="1227" y="924"/>
                  </a:lnTo>
                  <a:lnTo>
                    <a:pt x="1404" y="1012"/>
                  </a:lnTo>
                  <a:lnTo>
                    <a:pt x="1594" y="1075"/>
                  </a:lnTo>
                  <a:lnTo>
                    <a:pt x="1771" y="1139"/>
                  </a:lnTo>
                  <a:lnTo>
                    <a:pt x="1974" y="1189"/>
                  </a:lnTo>
                  <a:lnTo>
                    <a:pt x="2163" y="1240"/>
                  </a:lnTo>
                  <a:lnTo>
                    <a:pt x="2353" y="1265"/>
                  </a:lnTo>
                  <a:lnTo>
                    <a:pt x="2556" y="1290"/>
                  </a:lnTo>
                  <a:lnTo>
                    <a:pt x="2948" y="1290"/>
                  </a:lnTo>
                  <a:lnTo>
                    <a:pt x="3150" y="1278"/>
                  </a:lnTo>
                  <a:lnTo>
                    <a:pt x="3353" y="1252"/>
                  </a:lnTo>
                  <a:lnTo>
                    <a:pt x="3542" y="1214"/>
                  </a:lnTo>
                  <a:lnTo>
                    <a:pt x="3745" y="1164"/>
                  </a:lnTo>
                  <a:lnTo>
                    <a:pt x="3922" y="1101"/>
                  </a:lnTo>
                  <a:lnTo>
                    <a:pt x="4112" y="1025"/>
                  </a:lnTo>
                  <a:lnTo>
                    <a:pt x="4289" y="949"/>
                  </a:lnTo>
                  <a:lnTo>
                    <a:pt x="4466" y="860"/>
                  </a:lnTo>
                  <a:lnTo>
                    <a:pt x="4630" y="759"/>
                  </a:lnTo>
                  <a:lnTo>
                    <a:pt x="4947" y="531"/>
                  </a:lnTo>
                  <a:lnTo>
                    <a:pt x="5098" y="405"/>
                  </a:lnTo>
                  <a:lnTo>
                    <a:pt x="5238" y="266"/>
                  </a:lnTo>
                  <a:lnTo>
                    <a:pt x="5503" y="0"/>
                  </a:lnTo>
                  <a:lnTo>
                    <a:pt x="5174" y="177"/>
                  </a:lnTo>
                  <a:lnTo>
                    <a:pt x="4845" y="354"/>
                  </a:lnTo>
                  <a:lnTo>
                    <a:pt x="4504" y="519"/>
                  </a:lnTo>
                  <a:lnTo>
                    <a:pt x="4339" y="582"/>
                  </a:lnTo>
                  <a:lnTo>
                    <a:pt x="4162" y="645"/>
                  </a:lnTo>
                  <a:lnTo>
                    <a:pt x="3998" y="708"/>
                  </a:lnTo>
                  <a:lnTo>
                    <a:pt x="3821" y="759"/>
                  </a:lnTo>
                  <a:lnTo>
                    <a:pt x="3644" y="797"/>
                  </a:lnTo>
                  <a:lnTo>
                    <a:pt x="3466" y="835"/>
                  </a:lnTo>
                  <a:lnTo>
                    <a:pt x="3289" y="860"/>
                  </a:lnTo>
                  <a:lnTo>
                    <a:pt x="3112" y="873"/>
                  </a:lnTo>
                  <a:lnTo>
                    <a:pt x="2935" y="886"/>
                  </a:lnTo>
                  <a:lnTo>
                    <a:pt x="2758" y="886"/>
                  </a:lnTo>
                  <a:lnTo>
                    <a:pt x="2581" y="873"/>
                  </a:lnTo>
                  <a:lnTo>
                    <a:pt x="2404" y="860"/>
                  </a:lnTo>
                  <a:lnTo>
                    <a:pt x="2227" y="848"/>
                  </a:lnTo>
                  <a:lnTo>
                    <a:pt x="2050" y="810"/>
                  </a:lnTo>
                  <a:lnTo>
                    <a:pt x="1695" y="734"/>
                  </a:lnTo>
                  <a:lnTo>
                    <a:pt x="1354" y="633"/>
                  </a:lnTo>
                  <a:lnTo>
                    <a:pt x="1012" y="493"/>
                  </a:lnTo>
                  <a:lnTo>
                    <a:pt x="671" y="354"/>
                  </a:lnTo>
                  <a:lnTo>
                    <a:pt x="329" y="177"/>
                  </a:lnTo>
                  <a:lnTo>
                    <a:pt x="0" y="0"/>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56;p32">
              <a:extLst>
                <a:ext uri="{FF2B5EF4-FFF2-40B4-BE49-F238E27FC236}">
                  <a16:creationId xmlns:a16="http://schemas.microsoft.com/office/drawing/2014/main" id="{3D47DB31-ACDA-AC80-5856-7AD4D648C63E}"/>
                </a:ext>
              </a:extLst>
            </p:cNvPr>
            <p:cNvSpPr/>
            <p:nvPr/>
          </p:nvSpPr>
          <p:spPr>
            <a:xfrm>
              <a:off x="3797800" y="909550"/>
              <a:ext cx="52850" cy="12675"/>
            </a:xfrm>
            <a:custGeom>
              <a:avLst/>
              <a:gdLst/>
              <a:ahLst/>
              <a:cxnLst/>
              <a:rect l="l" t="t" r="r" b="b"/>
              <a:pathLst>
                <a:path w="2114" h="507" extrusionOk="0">
                  <a:moveTo>
                    <a:pt x="0" y="1"/>
                  </a:moveTo>
                  <a:lnTo>
                    <a:pt x="89" y="127"/>
                  </a:lnTo>
                  <a:lnTo>
                    <a:pt x="203" y="229"/>
                  </a:lnTo>
                  <a:lnTo>
                    <a:pt x="329" y="317"/>
                  </a:lnTo>
                  <a:lnTo>
                    <a:pt x="469" y="380"/>
                  </a:lnTo>
                  <a:lnTo>
                    <a:pt x="608" y="444"/>
                  </a:lnTo>
                  <a:lnTo>
                    <a:pt x="760" y="482"/>
                  </a:lnTo>
                  <a:lnTo>
                    <a:pt x="911" y="494"/>
                  </a:lnTo>
                  <a:lnTo>
                    <a:pt x="1063" y="507"/>
                  </a:lnTo>
                  <a:lnTo>
                    <a:pt x="1215" y="494"/>
                  </a:lnTo>
                  <a:lnTo>
                    <a:pt x="1367" y="469"/>
                  </a:lnTo>
                  <a:lnTo>
                    <a:pt x="1506" y="431"/>
                  </a:lnTo>
                  <a:lnTo>
                    <a:pt x="1645" y="368"/>
                  </a:lnTo>
                  <a:lnTo>
                    <a:pt x="1784" y="305"/>
                  </a:lnTo>
                  <a:lnTo>
                    <a:pt x="1911" y="216"/>
                  </a:lnTo>
                  <a:lnTo>
                    <a:pt x="2012" y="115"/>
                  </a:lnTo>
                  <a:lnTo>
                    <a:pt x="2113" y="1"/>
                  </a:lnTo>
                  <a:lnTo>
                    <a:pt x="1822" y="26"/>
                  </a:lnTo>
                  <a:lnTo>
                    <a:pt x="1557" y="52"/>
                  </a:lnTo>
                  <a:lnTo>
                    <a:pt x="1303" y="77"/>
                  </a:lnTo>
                  <a:lnTo>
                    <a:pt x="1050" y="89"/>
                  </a:lnTo>
                  <a:lnTo>
                    <a:pt x="797" y="89"/>
                  </a:lnTo>
                  <a:lnTo>
                    <a:pt x="544" y="77"/>
                  </a:lnTo>
                  <a:lnTo>
                    <a:pt x="291" y="52"/>
                  </a:lnTo>
                  <a:lnTo>
                    <a:pt x="0" y="1"/>
                  </a:lnTo>
                  <a:close/>
                </a:path>
              </a:pathLst>
            </a:custGeom>
            <a:solidFill>
              <a:srgbClr val="D17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57;p32">
              <a:extLst>
                <a:ext uri="{FF2B5EF4-FFF2-40B4-BE49-F238E27FC236}">
                  <a16:creationId xmlns:a16="http://schemas.microsoft.com/office/drawing/2014/main" id="{434A2615-9DFC-7C83-1048-B636CA3C580A}"/>
                </a:ext>
              </a:extLst>
            </p:cNvPr>
            <p:cNvSpPr/>
            <p:nvPr/>
          </p:nvSpPr>
          <p:spPr>
            <a:xfrm>
              <a:off x="3513475" y="475950"/>
              <a:ext cx="604425" cy="584500"/>
            </a:xfrm>
            <a:custGeom>
              <a:avLst/>
              <a:gdLst/>
              <a:ahLst/>
              <a:cxnLst/>
              <a:rect l="l" t="t" r="r" b="b"/>
              <a:pathLst>
                <a:path w="24177" h="23380" extrusionOk="0">
                  <a:moveTo>
                    <a:pt x="11917" y="1"/>
                  </a:moveTo>
                  <a:lnTo>
                    <a:pt x="11348" y="26"/>
                  </a:lnTo>
                  <a:lnTo>
                    <a:pt x="10779" y="64"/>
                  </a:lnTo>
                  <a:lnTo>
                    <a:pt x="10450" y="102"/>
                  </a:lnTo>
                  <a:lnTo>
                    <a:pt x="10121" y="140"/>
                  </a:lnTo>
                  <a:lnTo>
                    <a:pt x="9716" y="203"/>
                  </a:lnTo>
                  <a:lnTo>
                    <a:pt x="9324" y="279"/>
                  </a:lnTo>
                  <a:lnTo>
                    <a:pt x="8944" y="367"/>
                  </a:lnTo>
                  <a:lnTo>
                    <a:pt x="8565" y="481"/>
                  </a:lnTo>
                  <a:lnTo>
                    <a:pt x="8185" y="595"/>
                  </a:lnTo>
                  <a:lnTo>
                    <a:pt x="7806" y="722"/>
                  </a:lnTo>
                  <a:lnTo>
                    <a:pt x="7452" y="873"/>
                  </a:lnTo>
                  <a:lnTo>
                    <a:pt x="7085" y="1025"/>
                  </a:lnTo>
                  <a:lnTo>
                    <a:pt x="6731" y="1202"/>
                  </a:lnTo>
                  <a:lnTo>
                    <a:pt x="6389" y="1379"/>
                  </a:lnTo>
                  <a:lnTo>
                    <a:pt x="6047" y="1582"/>
                  </a:lnTo>
                  <a:lnTo>
                    <a:pt x="5718" y="1784"/>
                  </a:lnTo>
                  <a:lnTo>
                    <a:pt x="5402" y="1999"/>
                  </a:lnTo>
                  <a:lnTo>
                    <a:pt x="5086" y="2227"/>
                  </a:lnTo>
                  <a:lnTo>
                    <a:pt x="4782" y="2467"/>
                  </a:lnTo>
                  <a:lnTo>
                    <a:pt x="4479" y="2720"/>
                  </a:lnTo>
                  <a:lnTo>
                    <a:pt x="4188" y="2986"/>
                  </a:lnTo>
                  <a:lnTo>
                    <a:pt x="3909" y="3252"/>
                  </a:lnTo>
                  <a:lnTo>
                    <a:pt x="3644" y="3530"/>
                  </a:lnTo>
                  <a:lnTo>
                    <a:pt x="3378" y="3821"/>
                  </a:lnTo>
                  <a:lnTo>
                    <a:pt x="3125" y="4125"/>
                  </a:lnTo>
                  <a:lnTo>
                    <a:pt x="2885" y="4428"/>
                  </a:lnTo>
                  <a:lnTo>
                    <a:pt x="2657" y="4745"/>
                  </a:lnTo>
                  <a:lnTo>
                    <a:pt x="2429" y="5074"/>
                  </a:lnTo>
                  <a:lnTo>
                    <a:pt x="2227" y="5402"/>
                  </a:lnTo>
                  <a:lnTo>
                    <a:pt x="2024" y="5744"/>
                  </a:lnTo>
                  <a:lnTo>
                    <a:pt x="1835" y="6098"/>
                  </a:lnTo>
                  <a:lnTo>
                    <a:pt x="1670" y="6452"/>
                  </a:lnTo>
                  <a:lnTo>
                    <a:pt x="1506" y="6819"/>
                  </a:lnTo>
                  <a:lnTo>
                    <a:pt x="1354" y="7186"/>
                  </a:lnTo>
                  <a:lnTo>
                    <a:pt x="1215" y="7566"/>
                  </a:lnTo>
                  <a:lnTo>
                    <a:pt x="1088" y="7945"/>
                  </a:lnTo>
                  <a:lnTo>
                    <a:pt x="835" y="8780"/>
                  </a:lnTo>
                  <a:lnTo>
                    <a:pt x="721" y="9223"/>
                  </a:lnTo>
                  <a:lnTo>
                    <a:pt x="608" y="9678"/>
                  </a:lnTo>
                  <a:lnTo>
                    <a:pt x="494" y="10134"/>
                  </a:lnTo>
                  <a:lnTo>
                    <a:pt x="392" y="10602"/>
                  </a:lnTo>
                  <a:lnTo>
                    <a:pt x="304" y="11070"/>
                  </a:lnTo>
                  <a:lnTo>
                    <a:pt x="215" y="11551"/>
                  </a:lnTo>
                  <a:lnTo>
                    <a:pt x="152" y="12032"/>
                  </a:lnTo>
                  <a:lnTo>
                    <a:pt x="89" y="12512"/>
                  </a:lnTo>
                  <a:lnTo>
                    <a:pt x="38" y="12993"/>
                  </a:lnTo>
                  <a:lnTo>
                    <a:pt x="13" y="13461"/>
                  </a:lnTo>
                  <a:lnTo>
                    <a:pt x="0" y="13942"/>
                  </a:lnTo>
                  <a:lnTo>
                    <a:pt x="0" y="14410"/>
                  </a:lnTo>
                  <a:lnTo>
                    <a:pt x="26" y="14878"/>
                  </a:lnTo>
                  <a:lnTo>
                    <a:pt x="64" y="15333"/>
                  </a:lnTo>
                  <a:lnTo>
                    <a:pt x="89" y="15561"/>
                  </a:lnTo>
                  <a:lnTo>
                    <a:pt x="139" y="15802"/>
                  </a:lnTo>
                  <a:lnTo>
                    <a:pt x="190" y="16029"/>
                  </a:lnTo>
                  <a:lnTo>
                    <a:pt x="266" y="16257"/>
                  </a:lnTo>
                  <a:lnTo>
                    <a:pt x="342" y="16497"/>
                  </a:lnTo>
                  <a:lnTo>
                    <a:pt x="430" y="16725"/>
                  </a:lnTo>
                  <a:lnTo>
                    <a:pt x="519" y="16953"/>
                  </a:lnTo>
                  <a:lnTo>
                    <a:pt x="633" y="17180"/>
                  </a:lnTo>
                  <a:lnTo>
                    <a:pt x="747" y="17396"/>
                  </a:lnTo>
                  <a:lnTo>
                    <a:pt x="873" y="17623"/>
                  </a:lnTo>
                  <a:lnTo>
                    <a:pt x="1012" y="17838"/>
                  </a:lnTo>
                  <a:lnTo>
                    <a:pt x="1152" y="18053"/>
                  </a:lnTo>
                  <a:lnTo>
                    <a:pt x="1455" y="18484"/>
                  </a:lnTo>
                  <a:lnTo>
                    <a:pt x="1784" y="18901"/>
                  </a:lnTo>
                  <a:lnTo>
                    <a:pt x="2138" y="19318"/>
                  </a:lnTo>
                  <a:lnTo>
                    <a:pt x="2505" y="19711"/>
                  </a:lnTo>
                  <a:lnTo>
                    <a:pt x="2897" y="20103"/>
                  </a:lnTo>
                  <a:lnTo>
                    <a:pt x="3290" y="20470"/>
                  </a:lnTo>
                  <a:lnTo>
                    <a:pt x="3694" y="20837"/>
                  </a:lnTo>
                  <a:lnTo>
                    <a:pt x="4112" y="21178"/>
                  </a:lnTo>
                  <a:lnTo>
                    <a:pt x="4517" y="21507"/>
                  </a:lnTo>
                  <a:lnTo>
                    <a:pt x="4934" y="21823"/>
                  </a:lnTo>
                  <a:lnTo>
                    <a:pt x="5250" y="22051"/>
                  </a:lnTo>
                  <a:lnTo>
                    <a:pt x="5579" y="22266"/>
                  </a:lnTo>
                  <a:lnTo>
                    <a:pt x="5908" y="22469"/>
                  </a:lnTo>
                  <a:lnTo>
                    <a:pt x="6250" y="22671"/>
                  </a:lnTo>
                  <a:lnTo>
                    <a:pt x="6591" y="22848"/>
                  </a:lnTo>
                  <a:lnTo>
                    <a:pt x="6946" y="23013"/>
                  </a:lnTo>
                  <a:lnTo>
                    <a:pt x="7300" y="23164"/>
                  </a:lnTo>
                  <a:lnTo>
                    <a:pt x="7667" y="23316"/>
                  </a:lnTo>
                  <a:lnTo>
                    <a:pt x="7667" y="21899"/>
                  </a:lnTo>
                  <a:lnTo>
                    <a:pt x="7401" y="21684"/>
                  </a:lnTo>
                  <a:lnTo>
                    <a:pt x="7123" y="21456"/>
                  </a:lnTo>
                  <a:lnTo>
                    <a:pt x="6857" y="21216"/>
                  </a:lnTo>
                  <a:lnTo>
                    <a:pt x="6591" y="20950"/>
                  </a:lnTo>
                  <a:lnTo>
                    <a:pt x="6326" y="20659"/>
                  </a:lnTo>
                  <a:lnTo>
                    <a:pt x="6060" y="20343"/>
                  </a:lnTo>
                  <a:lnTo>
                    <a:pt x="5794" y="20014"/>
                  </a:lnTo>
                  <a:lnTo>
                    <a:pt x="5529" y="19647"/>
                  </a:lnTo>
                  <a:lnTo>
                    <a:pt x="5288" y="19281"/>
                  </a:lnTo>
                  <a:lnTo>
                    <a:pt x="5073" y="18876"/>
                  </a:lnTo>
                  <a:lnTo>
                    <a:pt x="4858" y="18458"/>
                  </a:lnTo>
                  <a:lnTo>
                    <a:pt x="4668" y="18003"/>
                  </a:lnTo>
                  <a:lnTo>
                    <a:pt x="4491" y="17535"/>
                  </a:lnTo>
                  <a:lnTo>
                    <a:pt x="4327" y="17041"/>
                  </a:lnTo>
                  <a:lnTo>
                    <a:pt x="4175" y="16535"/>
                  </a:lnTo>
                  <a:lnTo>
                    <a:pt x="4036" y="16004"/>
                  </a:lnTo>
                  <a:lnTo>
                    <a:pt x="3973" y="15726"/>
                  </a:lnTo>
                  <a:lnTo>
                    <a:pt x="3821" y="15839"/>
                  </a:lnTo>
                  <a:lnTo>
                    <a:pt x="3682" y="15928"/>
                  </a:lnTo>
                  <a:lnTo>
                    <a:pt x="3530" y="16004"/>
                  </a:lnTo>
                  <a:lnTo>
                    <a:pt x="3391" y="16067"/>
                  </a:lnTo>
                  <a:lnTo>
                    <a:pt x="3252" y="16118"/>
                  </a:lnTo>
                  <a:lnTo>
                    <a:pt x="3125" y="16156"/>
                  </a:lnTo>
                  <a:lnTo>
                    <a:pt x="2986" y="16181"/>
                  </a:lnTo>
                  <a:lnTo>
                    <a:pt x="2859" y="16194"/>
                  </a:lnTo>
                  <a:lnTo>
                    <a:pt x="2733" y="16194"/>
                  </a:lnTo>
                  <a:lnTo>
                    <a:pt x="2606" y="16181"/>
                  </a:lnTo>
                  <a:lnTo>
                    <a:pt x="2493" y="16168"/>
                  </a:lnTo>
                  <a:lnTo>
                    <a:pt x="2366" y="16130"/>
                  </a:lnTo>
                  <a:lnTo>
                    <a:pt x="2252" y="16092"/>
                  </a:lnTo>
                  <a:lnTo>
                    <a:pt x="2138" y="16042"/>
                  </a:lnTo>
                  <a:lnTo>
                    <a:pt x="2037" y="15991"/>
                  </a:lnTo>
                  <a:lnTo>
                    <a:pt x="1936" y="15928"/>
                  </a:lnTo>
                  <a:lnTo>
                    <a:pt x="1822" y="15852"/>
                  </a:lnTo>
                  <a:lnTo>
                    <a:pt x="1733" y="15764"/>
                  </a:lnTo>
                  <a:lnTo>
                    <a:pt x="1544" y="15574"/>
                  </a:lnTo>
                  <a:lnTo>
                    <a:pt x="1367" y="15359"/>
                  </a:lnTo>
                  <a:lnTo>
                    <a:pt x="1215" y="15118"/>
                  </a:lnTo>
                  <a:lnTo>
                    <a:pt x="1063" y="14865"/>
                  </a:lnTo>
                  <a:lnTo>
                    <a:pt x="936" y="14587"/>
                  </a:lnTo>
                  <a:lnTo>
                    <a:pt x="823" y="14309"/>
                  </a:lnTo>
                  <a:lnTo>
                    <a:pt x="721" y="14005"/>
                  </a:lnTo>
                  <a:lnTo>
                    <a:pt x="645" y="13701"/>
                  </a:lnTo>
                  <a:lnTo>
                    <a:pt x="570" y="13385"/>
                  </a:lnTo>
                  <a:lnTo>
                    <a:pt x="519" y="13082"/>
                  </a:lnTo>
                  <a:lnTo>
                    <a:pt x="494" y="12765"/>
                  </a:lnTo>
                  <a:lnTo>
                    <a:pt x="468" y="12462"/>
                  </a:lnTo>
                  <a:lnTo>
                    <a:pt x="481" y="12171"/>
                  </a:lnTo>
                  <a:lnTo>
                    <a:pt x="494" y="11880"/>
                  </a:lnTo>
                  <a:lnTo>
                    <a:pt x="532" y="11614"/>
                  </a:lnTo>
                  <a:lnTo>
                    <a:pt x="595" y="11374"/>
                  </a:lnTo>
                  <a:lnTo>
                    <a:pt x="671" y="11146"/>
                  </a:lnTo>
                  <a:lnTo>
                    <a:pt x="759" y="10944"/>
                  </a:lnTo>
                  <a:lnTo>
                    <a:pt x="823" y="10842"/>
                  </a:lnTo>
                  <a:lnTo>
                    <a:pt x="886" y="10766"/>
                  </a:lnTo>
                  <a:lnTo>
                    <a:pt x="949" y="10691"/>
                  </a:lnTo>
                  <a:lnTo>
                    <a:pt x="1012" y="10615"/>
                  </a:lnTo>
                  <a:lnTo>
                    <a:pt x="1088" y="10564"/>
                  </a:lnTo>
                  <a:lnTo>
                    <a:pt x="1177" y="10513"/>
                  </a:lnTo>
                  <a:lnTo>
                    <a:pt x="1265" y="10463"/>
                  </a:lnTo>
                  <a:lnTo>
                    <a:pt x="1354" y="10438"/>
                  </a:lnTo>
                  <a:lnTo>
                    <a:pt x="1455" y="10412"/>
                  </a:lnTo>
                  <a:lnTo>
                    <a:pt x="1556" y="10412"/>
                  </a:lnTo>
                  <a:lnTo>
                    <a:pt x="1873" y="10400"/>
                  </a:lnTo>
                  <a:lnTo>
                    <a:pt x="2151" y="10425"/>
                  </a:lnTo>
                  <a:lnTo>
                    <a:pt x="2404" y="10450"/>
                  </a:lnTo>
                  <a:lnTo>
                    <a:pt x="2644" y="10501"/>
                  </a:lnTo>
                  <a:lnTo>
                    <a:pt x="2847" y="10564"/>
                  </a:lnTo>
                  <a:lnTo>
                    <a:pt x="3024" y="10627"/>
                  </a:lnTo>
                  <a:lnTo>
                    <a:pt x="3188" y="10716"/>
                  </a:lnTo>
                  <a:lnTo>
                    <a:pt x="3315" y="10804"/>
                  </a:lnTo>
                  <a:lnTo>
                    <a:pt x="3315" y="10766"/>
                  </a:lnTo>
                  <a:lnTo>
                    <a:pt x="3517" y="11323"/>
                  </a:lnTo>
                  <a:lnTo>
                    <a:pt x="3732" y="11892"/>
                  </a:lnTo>
                  <a:lnTo>
                    <a:pt x="3947" y="12436"/>
                  </a:lnTo>
                  <a:lnTo>
                    <a:pt x="4162" y="12942"/>
                  </a:lnTo>
                  <a:lnTo>
                    <a:pt x="4378" y="13373"/>
                  </a:lnTo>
                  <a:lnTo>
                    <a:pt x="4466" y="13562"/>
                  </a:lnTo>
                  <a:lnTo>
                    <a:pt x="4567" y="13727"/>
                  </a:lnTo>
                  <a:lnTo>
                    <a:pt x="4656" y="13853"/>
                  </a:lnTo>
                  <a:lnTo>
                    <a:pt x="4744" y="13954"/>
                  </a:lnTo>
                  <a:lnTo>
                    <a:pt x="4820" y="14030"/>
                  </a:lnTo>
                  <a:lnTo>
                    <a:pt x="4858" y="14043"/>
                  </a:lnTo>
                  <a:lnTo>
                    <a:pt x="4884" y="14056"/>
                  </a:lnTo>
                  <a:lnTo>
                    <a:pt x="4947" y="14056"/>
                  </a:lnTo>
                  <a:lnTo>
                    <a:pt x="5010" y="14030"/>
                  </a:lnTo>
                  <a:lnTo>
                    <a:pt x="5073" y="13992"/>
                  </a:lnTo>
                  <a:lnTo>
                    <a:pt x="5149" y="13942"/>
                  </a:lnTo>
                  <a:lnTo>
                    <a:pt x="5212" y="13879"/>
                  </a:lnTo>
                  <a:lnTo>
                    <a:pt x="5288" y="13790"/>
                  </a:lnTo>
                  <a:lnTo>
                    <a:pt x="5453" y="13600"/>
                  </a:lnTo>
                  <a:lnTo>
                    <a:pt x="5605" y="13360"/>
                  </a:lnTo>
                  <a:lnTo>
                    <a:pt x="5769" y="13094"/>
                  </a:lnTo>
                  <a:lnTo>
                    <a:pt x="5934" y="12803"/>
                  </a:lnTo>
                  <a:lnTo>
                    <a:pt x="6085" y="12500"/>
                  </a:lnTo>
                  <a:lnTo>
                    <a:pt x="6376" y="11918"/>
                  </a:lnTo>
                  <a:lnTo>
                    <a:pt x="6617" y="11399"/>
                  </a:lnTo>
                  <a:lnTo>
                    <a:pt x="6832" y="10893"/>
                  </a:lnTo>
                  <a:lnTo>
                    <a:pt x="7490" y="10804"/>
                  </a:lnTo>
                  <a:lnTo>
                    <a:pt x="8122" y="10716"/>
                  </a:lnTo>
                  <a:lnTo>
                    <a:pt x="8717" y="10602"/>
                  </a:lnTo>
                  <a:lnTo>
                    <a:pt x="9299" y="10475"/>
                  </a:lnTo>
                  <a:lnTo>
                    <a:pt x="9843" y="10336"/>
                  </a:lnTo>
                  <a:lnTo>
                    <a:pt x="10374" y="10184"/>
                  </a:lnTo>
                  <a:lnTo>
                    <a:pt x="10880" y="10020"/>
                  </a:lnTo>
                  <a:lnTo>
                    <a:pt x="11361" y="9843"/>
                  </a:lnTo>
                  <a:lnTo>
                    <a:pt x="11816" y="9666"/>
                  </a:lnTo>
                  <a:lnTo>
                    <a:pt x="12246" y="9476"/>
                  </a:lnTo>
                  <a:lnTo>
                    <a:pt x="12651" y="9286"/>
                  </a:lnTo>
                  <a:lnTo>
                    <a:pt x="13043" y="9097"/>
                  </a:lnTo>
                  <a:lnTo>
                    <a:pt x="13410" y="8894"/>
                  </a:lnTo>
                  <a:lnTo>
                    <a:pt x="13752" y="8704"/>
                  </a:lnTo>
                  <a:lnTo>
                    <a:pt x="14068" y="8502"/>
                  </a:lnTo>
                  <a:lnTo>
                    <a:pt x="14372" y="8300"/>
                  </a:lnTo>
                  <a:lnTo>
                    <a:pt x="14650" y="8110"/>
                  </a:lnTo>
                  <a:lnTo>
                    <a:pt x="14916" y="7920"/>
                  </a:lnTo>
                  <a:lnTo>
                    <a:pt x="15156" y="7730"/>
                  </a:lnTo>
                  <a:lnTo>
                    <a:pt x="15371" y="7553"/>
                  </a:lnTo>
                  <a:lnTo>
                    <a:pt x="15751" y="7212"/>
                  </a:lnTo>
                  <a:lnTo>
                    <a:pt x="16054" y="6908"/>
                  </a:lnTo>
                  <a:lnTo>
                    <a:pt x="16295" y="6655"/>
                  </a:lnTo>
                  <a:lnTo>
                    <a:pt x="16459" y="6465"/>
                  </a:lnTo>
                  <a:lnTo>
                    <a:pt x="16586" y="6301"/>
                  </a:lnTo>
                  <a:lnTo>
                    <a:pt x="16649" y="6478"/>
                  </a:lnTo>
                  <a:lnTo>
                    <a:pt x="16839" y="6946"/>
                  </a:lnTo>
                  <a:lnTo>
                    <a:pt x="17130" y="7629"/>
                  </a:lnTo>
                  <a:lnTo>
                    <a:pt x="17294" y="8021"/>
                  </a:lnTo>
                  <a:lnTo>
                    <a:pt x="17496" y="8426"/>
                  </a:lnTo>
                  <a:lnTo>
                    <a:pt x="17699" y="8831"/>
                  </a:lnTo>
                  <a:lnTo>
                    <a:pt x="17914" y="9236"/>
                  </a:lnTo>
                  <a:lnTo>
                    <a:pt x="18142" y="9628"/>
                  </a:lnTo>
                  <a:lnTo>
                    <a:pt x="18369" y="9995"/>
                  </a:lnTo>
                  <a:lnTo>
                    <a:pt x="18610" y="10311"/>
                  </a:lnTo>
                  <a:lnTo>
                    <a:pt x="18724" y="10463"/>
                  </a:lnTo>
                  <a:lnTo>
                    <a:pt x="18850" y="10589"/>
                  </a:lnTo>
                  <a:lnTo>
                    <a:pt x="18964" y="10703"/>
                  </a:lnTo>
                  <a:lnTo>
                    <a:pt x="19078" y="10792"/>
                  </a:lnTo>
                  <a:lnTo>
                    <a:pt x="19192" y="10880"/>
                  </a:lnTo>
                  <a:lnTo>
                    <a:pt x="19306" y="10931"/>
                  </a:lnTo>
                  <a:lnTo>
                    <a:pt x="19356" y="11272"/>
                  </a:lnTo>
                  <a:lnTo>
                    <a:pt x="19407" y="11627"/>
                  </a:lnTo>
                  <a:lnTo>
                    <a:pt x="19470" y="12019"/>
                  </a:lnTo>
                  <a:lnTo>
                    <a:pt x="19559" y="12411"/>
                  </a:lnTo>
                  <a:lnTo>
                    <a:pt x="19622" y="12601"/>
                  </a:lnTo>
                  <a:lnTo>
                    <a:pt x="19672" y="12765"/>
                  </a:lnTo>
                  <a:lnTo>
                    <a:pt x="19736" y="12904"/>
                  </a:lnTo>
                  <a:lnTo>
                    <a:pt x="19812" y="13006"/>
                  </a:lnTo>
                  <a:lnTo>
                    <a:pt x="19850" y="13044"/>
                  </a:lnTo>
                  <a:lnTo>
                    <a:pt x="19888" y="13082"/>
                  </a:lnTo>
                  <a:lnTo>
                    <a:pt x="19925" y="13094"/>
                  </a:lnTo>
                  <a:lnTo>
                    <a:pt x="19963" y="13107"/>
                  </a:lnTo>
                  <a:lnTo>
                    <a:pt x="20014" y="13082"/>
                  </a:lnTo>
                  <a:lnTo>
                    <a:pt x="20065" y="13044"/>
                  </a:lnTo>
                  <a:lnTo>
                    <a:pt x="20128" y="12968"/>
                  </a:lnTo>
                  <a:lnTo>
                    <a:pt x="20204" y="12879"/>
                  </a:lnTo>
                  <a:lnTo>
                    <a:pt x="20356" y="12626"/>
                  </a:lnTo>
                  <a:lnTo>
                    <a:pt x="20520" y="12310"/>
                  </a:lnTo>
                  <a:lnTo>
                    <a:pt x="20697" y="11943"/>
                  </a:lnTo>
                  <a:lnTo>
                    <a:pt x="20874" y="11525"/>
                  </a:lnTo>
                  <a:lnTo>
                    <a:pt x="21228" y="10678"/>
                  </a:lnTo>
                  <a:lnTo>
                    <a:pt x="21368" y="10615"/>
                  </a:lnTo>
                  <a:lnTo>
                    <a:pt x="21519" y="10551"/>
                  </a:lnTo>
                  <a:lnTo>
                    <a:pt x="21684" y="10501"/>
                  </a:lnTo>
                  <a:lnTo>
                    <a:pt x="21874" y="10463"/>
                  </a:lnTo>
                  <a:lnTo>
                    <a:pt x="22076" y="10438"/>
                  </a:lnTo>
                  <a:lnTo>
                    <a:pt x="22291" y="10412"/>
                  </a:lnTo>
                  <a:lnTo>
                    <a:pt x="22532" y="10400"/>
                  </a:lnTo>
                  <a:lnTo>
                    <a:pt x="22797" y="10412"/>
                  </a:lnTo>
                  <a:lnTo>
                    <a:pt x="22898" y="10412"/>
                  </a:lnTo>
                  <a:lnTo>
                    <a:pt x="23000" y="10438"/>
                  </a:lnTo>
                  <a:lnTo>
                    <a:pt x="23088" y="10475"/>
                  </a:lnTo>
                  <a:lnTo>
                    <a:pt x="23177" y="10513"/>
                  </a:lnTo>
                  <a:lnTo>
                    <a:pt x="23253" y="10564"/>
                  </a:lnTo>
                  <a:lnTo>
                    <a:pt x="23329" y="10627"/>
                  </a:lnTo>
                  <a:lnTo>
                    <a:pt x="23404" y="10691"/>
                  </a:lnTo>
                  <a:lnTo>
                    <a:pt x="23468" y="10766"/>
                  </a:lnTo>
                  <a:lnTo>
                    <a:pt x="23531" y="10855"/>
                  </a:lnTo>
                  <a:lnTo>
                    <a:pt x="23582" y="10944"/>
                  </a:lnTo>
                  <a:lnTo>
                    <a:pt x="23683" y="11159"/>
                  </a:lnTo>
                  <a:lnTo>
                    <a:pt x="23759" y="11386"/>
                  </a:lnTo>
                  <a:lnTo>
                    <a:pt x="23809" y="11639"/>
                  </a:lnTo>
                  <a:lnTo>
                    <a:pt x="23847" y="11918"/>
                  </a:lnTo>
                  <a:lnTo>
                    <a:pt x="23873" y="12196"/>
                  </a:lnTo>
                  <a:lnTo>
                    <a:pt x="23873" y="12500"/>
                  </a:lnTo>
                  <a:lnTo>
                    <a:pt x="23847" y="12803"/>
                  </a:lnTo>
                  <a:lnTo>
                    <a:pt x="23822" y="13120"/>
                  </a:lnTo>
                  <a:lnTo>
                    <a:pt x="23759" y="13436"/>
                  </a:lnTo>
                  <a:lnTo>
                    <a:pt x="23695" y="13752"/>
                  </a:lnTo>
                  <a:lnTo>
                    <a:pt x="23607" y="14056"/>
                  </a:lnTo>
                  <a:lnTo>
                    <a:pt x="23506" y="14359"/>
                  </a:lnTo>
                  <a:lnTo>
                    <a:pt x="23379" y="14650"/>
                  </a:lnTo>
                  <a:lnTo>
                    <a:pt x="23253" y="14916"/>
                  </a:lnTo>
                  <a:lnTo>
                    <a:pt x="23101" y="15182"/>
                  </a:lnTo>
                  <a:lnTo>
                    <a:pt x="22936" y="15409"/>
                  </a:lnTo>
                  <a:lnTo>
                    <a:pt x="22759" y="15624"/>
                  </a:lnTo>
                  <a:lnTo>
                    <a:pt x="22658" y="15713"/>
                  </a:lnTo>
                  <a:lnTo>
                    <a:pt x="22569" y="15802"/>
                  </a:lnTo>
                  <a:lnTo>
                    <a:pt x="22456" y="15890"/>
                  </a:lnTo>
                  <a:lnTo>
                    <a:pt x="22354" y="15953"/>
                  </a:lnTo>
                  <a:lnTo>
                    <a:pt x="22253" y="16017"/>
                  </a:lnTo>
                  <a:lnTo>
                    <a:pt x="22139" y="16080"/>
                  </a:lnTo>
                  <a:lnTo>
                    <a:pt x="22026" y="16118"/>
                  </a:lnTo>
                  <a:lnTo>
                    <a:pt x="21912" y="16156"/>
                  </a:lnTo>
                  <a:lnTo>
                    <a:pt x="21785" y="16181"/>
                  </a:lnTo>
                  <a:lnTo>
                    <a:pt x="21659" y="16194"/>
                  </a:lnTo>
                  <a:lnTo>
                    <a:pt x="21532" y="16194"/>
                  </a:lnTo>
                  <a:lnTo>
                    <a:pt x="21406" y="16181"/>
                  </a:lnTo>
                  <a:lnTo>
                    <a:pt x="21266" y="16156"/>
                  </a:lnTo>
                  <a:lnTo>
                    <a:pt x="21140" y="16130"/>
                  </a:lnTo>
                  <a:lnTo>
                    <a:pt x="21001" y="16080"/>
                  </a:lnTo>
                  <a:lnTo>
                    <a:pt x="20862" y="16017"/>
                  </a:lnTo>
                  <a:lnTo>
                    <a:pt x="20710" y="15953"/>
                  </a:lnTo>
                  <a:lnTo>
                    <a:pt x="20571" y="15865"/>
                  </a:lnTo>
                  <a:lnTo>
                    <a:pt x="20419" y="15764"/>
                  </a:lnTo>
                  <a:lnTo>
                    <a:pt x="20267" y="15637"/>
                  </a:lnTo>
                  <a:lnTo>
                    <a:pt x="20191" y="15953"/>
                  </a:lnTo>
                  <a:lnTo>
                    <a:pt x="20052" y="16485"/>
                  </a:lnTo>
                  <a:lnTo>
                    <a:pt x="19900" y="17003"/>
                  </a:lnTo>
                  <a:lnTo>
                    <a:pt x="19736" y="17509"/>
                  </a:lnTo>
                  <a:lnTo>
                    <a:pt x="19559" y="17977"/>
                  </a:lnTo>
                  <a:lnTo>
                    <a:pt x="19369" y="18446"/>
                  </a:lnTo>
                  <a:lnTo>
                    <a:pt x="19154" y="18876"/>
                  </a:lnTo>
                  <a:lnTo>
                    <a:pt x="18926" y="19281"/>
                  </a:lnTo>
                  <a:lnTo>
                    <a:pt x="18812" y="19470"/>
                  </a:lnTo>
                  <a:lnTo>
                    <a:pt x="18686" y="19647"/>
                  </a:lnTo>
                  <a:lnTo>
                    <a:pt x="18420" y="20014"/>
                  </a:lnTo>
                  <a:lnTo>
                    <a:pt x="18167" y="20343"/>
                  </a:lnTo>
                  <a:lnTo>
                    <a:pt x="17889" y="20659"/>
                  </a:lnTo>
                  <a:lnTo>
                    <a:pt x="17623" y="20950"/>
                  </a:lnTo>
                  <a:lnTo>
                    <a:pt x="17357" y="21216"/>
                  </a:lnTo>
                  <a:lnTo>
                    <a:pt x="17092" y="21456"/>
                  </a:lnTo>
                  <a:lnTo>
                    <a:pt x="16813" y="21684"/>
                  </a:lnTo>
                  <a:lnTo>
                    <a:pt x="16548" y="21899"/>
                  </a:lnTo>
                  <a:lnTo>
                    <a:pt x="16548" y="23379"/>
                  </a:lnTo>
                  <a:lnTo>
                    <a:pt x="16915" y="23253"/>
                  </a:lnTo>
                  <a:lnTo>
                    <a:pt x="17281" y="23101"/>
                  </a:lnTo>
                  <a:lnTo>
                    <a:pt x="17636" y="22949"/>
                  </a:lnTo>
                  <a:lnTo>
                    <a:pt x="17990" y="22785"/>
                  </a:lnTo>
                  <a:lnTo>
                    <a:pt x="18344" y="22595"/>
                  </a:lnTo>
                  <a:lnTo>
                    <a:pt x="18673" y="22405"/>
                  </a:lnTo>
                  <a:lnTo>
                    <a:pt x="19015" y="22190"/>
                  </a:lnTo>
                  <a:lnTo>
                    <a:pt x="19331" y="21975"/>
                  </a:lnTo>
                  <a:lnTo>
                    <a:pt x="19723" y="21684"/>
                  </a:lnTo>
                  <a:lnTo>
                    <a:pt x="20090" y="21393"/>
                  </a:lnTo>
                  <a:lnTo>
                    <a:pt x="20431" y="21102"/>
                  </a:lnTo>
                  <a:lnTo>
                    <a:pt x="20773" y="20811"/>
                  </a:lnTo>
                  <a:lnTo>
                    <a:pt x="21077" y="20508"/>
                  </a:lnTo>
                  <a:lnTo>
                    <a:pt x="21368" y="20204"/>
                  </a:lnTo>
                  <a:lnTo>
                    <a:pt x="21646" y="19900"/>
                  </a:lnTo>
                  <a:lnTo>
                    <a:pt x="21912" y="19597"/>
                  </a:lnTo>
                  <a:lnTo>
                    <a:pt x="22152" y="19281"/>
                  </a:lnTo>
                  <a:lnTo>
                    <a:pt x="22380" y="18964"/>
                  </a:lnTo>
                  <a:lnTo>
                    <a:pt x="22595" y="18661"/>
                  </a:lnTo>
                  <a:lnTo>
                    <a:pt x="22785" y="18332"/>
                  </a:lnTo>
                  <a:lnTo>
                    <a:pt x="22974" y="18015"/>
                  </a:lnTo>
                  <a:lnTo>
                    <a:pt x="23139" y="17699"/>
                  </a:lnTo>
                  <a:lnTo>
                    <a:pt x="23291" y="17370"/>
                  </a:lnTo>
                  <a:lnTo>
                    <a:pt x="23430" y="17054"/>
                  </a:lnTo>
                  <a:lnTo>
                    <a:pt x="23556" y="16725"/>
                  </a:lnTo>
                  <a:lnTo>
                    <a:pt x="23670" y="16409"/>
                  </a:lnTo>
                  <a:lnTo>
                    <a:pt x="23771" y="16080"/>
                  </a:lnTo>
                  <a:lnTo>
                    <a:pt x="23860" y="15764"/>
                  </a:lnTo>
                  <a:lnTo>
                    <a:pt x="23936" y="15435"/>
                  </a:lnTo>
                  <a:lnTo>
                    <a:pt x="23999" y="15106"/>
                  </a:lnTo>
                  <a:lnTo>
                    <a:pt x="24050" y="14789"/>
                  </a:lnTo>
                  <a:lnTo>
                    <a:pt x="24100" y="14461"/>
                  </a:lnTo>
                  <a:lnTo>
                    <a:pt x="24126" y="14144"/>
                  </a:lnTo>
                  <a:lnTo>
                    <a:pt x="24151" y="13828"/>
                  </a:lnTo>
                  <a:lnTo>
                    <a:pt x="24164" y="13512"/>
                  </a:lnTo>
                  <a:lnTo>
                    <a:pt x="24176" y="13195"/>
                  </a:lnTo>
                  <a:lnTo>
                    <a:pt x="24176" y="12879"/>
                  </a:lnTo>
                  <a:lnTo>
                    <a:pt x="24164" y="12563"/>
                  </a:lnTo>
                  <a:lnTo>
                    <a:pt x="24126" y="11956"/>
                  </a:lnTo>
                  <a:lnTo>
                    <a:pt x="24062" y="11348"/>
                  </a:lnTo>
                  <a:lnTo>
                    <a:pt x="23961" y="10766"/>
                  </a:lnTo>
                  <a:lnTo>
                    <a:pt x="23860" y="10184"/>
                  </a:lnTo>
                  <a:lnTo>
                    <a:pt x="23733" y="9628"/>
                  </a:lnTo>
                  <a:lnTo>
                    <a:pt x="23582" y="9097"/>
                  </a:lnTo>
                  <a:lnTo>
                    <a:pt x="23430" y="8578"/>
                  </a:lnTo>
                  <a:lnTo>
                    <a:pt x="23278" y="8084"/>
                  </a:lnTo>
                  <a:lnTo>
                    <a:pt x="23113" y="7616"/>
                  </a:lnTo>
                  <a:lnTo>
                    <a:pt x="22949" y="7174"/>
                  </a:lnTo>
                  <a:lnTo>
                    <a:pt x="22797" y="6769"/>
                  </a:lnTo>
                  <a:lnTo>
                    <a:pt x="22494" y="6035"/>
                  </a:lnTo>
                  <a:lnTo>
                    <a:pt x="22253" y="5440"/>
                  </a:lnTo>
                  <a:lnTo>
                    <a:pt x="22152" y="5200"/>
                  </a:lnTo>
                  <a:lnTo>
                    <a:pt x="22089" y="4998"/>
                  </a:lnTo>
                  <a:lnTo>
                    <a:pt x="22000" y="4795"/>
                  </a:lnTo>
                  <a:lnTo>
                    <a:pt x="21912" y="4580"/>
                  </a:lnTo>
                  <a:lnTo>
                    <a:pt x="21785" y="4365"/>
                  </a:lnTo>
                  <a:lnTo>
                    <a:pt x="21646" y="4150"/>
                  </a:lnTo>
                  <a:lnTo>
                    <a:pt x="21482" y="3922"/>
                  </a:lnTo>
                  <a:lnTo>
                    <a:pt x="21304" y="3695"/>
                  </a:lnTo>
                  <a:lnTo>
                    <a:pt x="21102" y="3467"/>
                  </a:lnTo>
                  <a:lnTo>
                    <a:pt x="20887" y="3239"/>
                  </a:lnTo>
                  <a:lnTo>
                    <a:pt x="20647" y="3011"/>
                  </a:lnTo>
                  <a:lnTo>
                    <a:pt x="20394" y="2784"/>
                  </a:lnTo>
                  <a:lnTo>
                    <a:pt x="20115" y="2569"/>
                  </a:lnTo>
                  <a:lnTo>
                    <a:pt x="19824" y="2341"/>
                  </a:lnTo>
                  <a:lnTo>
                    <a:pt x="19508" y="2126"/>
                  </a:lnTo>
                  <a:lnTo>
                    <a:pt x="19179" y="1911"/>
                  </a:lnTo>
                  <a:lnTo>
                    <a:pt x="18837" y="1708"/>
                  </a:lnTo>
                  <a:lnTo>
                    <a:pt x="18483" y="1506"/>
                  </a:lnTo>
                  <a:lnTo>
                    <a:pt x="18104" y="1316"/>
                  </a:lnTo>
                  <a:lnTo>
                    <a:pt x="17712" y="1139"/>
                  </a:lnTo>
                  <a:lnTo>
                    <a:pt x="17307" y="962"/>
                  </a:lnTo>
                  <a:lnTo>
                    <a:pt x="16877" y="798"/>
                  </a:lnTo>
                  <a:lnTo>
                    <a:pt x="16446" y="658"/>
                  </a:lnTo>
                  <a:lnTo>
                    <a:pt x="15991" y="519"/>
                  </a:lnTo>
                  <a:lnTo>
                    <a:pt x="15523" y="393"/>
                  </a:lnTo>
                  <a:lnTo>
                    <a:pt x="15055" y="291"/>
                  </a:lnTo>
                  <a:lnTo>
                    <a:pt x="14561" y="190"/>
                  </a:lnTo>
                  <a:lnTo>
                    <a:pt x="14055" y="114"/>
                  </a:lnTo>
                  <a:lnTo>
                    <a:pt x="13537" y="64"/>
                  </a:lnTo>
                  <a:lnTo>
                    <a:pt x="13005" y="26"/>
                  </a:lnTo>
                  <a:lnTo>
                    <a:pt x="124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58;p32">
              <a:extLst>
                <a:ext uri="{FF2B5EF4-FFF2-40B4-BE49-F238E27FC236}">
                  <a16:creationId xmlns:a16="http://schemas.microsoft.com/office/drawing/2014/main" id="{1F3548DE-2ECD-D11E-C250-7FC3E513C10F}"/>
                </a:ext>
              </a:extLst>
            </p:cNvPr>
            <p:cNvSpPr/>
            <p:nvPr/>
          </p:nvSpPr>
          <p:spPr>
            <a:xfrm>
              <a:off x="3513475" y="475950"/>
              <a:ext cx="604425" cy="584500"/>
            </a:xfrm>
            <a:custGeom>
              <a:avLst/>
              <a:gdLst/>
              <a:ahLst/>
              <a:cxnLst/>
              <a:rect l="l" t="t" r="r" b="b"/>
              <a:pathLst>
                <a:path w="24177" h="23380" fill="none" extrusionOk="0">
                  <a:moveTo>
                    <a:pt x="22089" y="4998"/>
                  </a:moveTo>
                  <a:lnTo>
                    <a:pt x="22089" y="4998"/>
                  </a:lnTo>
                  <a:lnTo>
                    <a:pt x="22000" y="4795"/>
                  </a:lnTo>
                  <a:lnTo>
                    <a:pt x="21912" y="4580"/>
                  </a:lnTo>
                  <a:lnTo>
                    <a:pt x="21785" y="4365"/>
                  </a:lnTo>
                  <a:lnTo>
                    <a:pt x="21646" y="4150"/>
                  </a:lnTo>
                  <a:lnTo>
                    <a:pt x="21482" y="3922"/>
                  </a:lnTo>
                  <a:lnTo>
                    <a:pt x="21304" y="3695"/>
                  </a:lnTo>
                  <a:lnTo>
                    <a:pt x="21102" y="3467"/>
                  </a:lnTo>
                  <a:lnTo>
                    <a:pt x="20887" y="3239"/>
                  </a:lnTo>
                  <a:lnTo>
                    <a:pt x="20647" y="3011"/>
                  </a:lnTo>
                  <a:lnTo>
                    <a:pt x="20394" y="2784"/>
                  </a:lnTo>
                  <a:lnTo>
                    <a:pt x="20115" y="2569"/>
                  </a:lnTo>
                  <a:lnTo>
                    <a:pt x="19824" y="2341"/>
                  </a:lnTo>
                  <a:lnTo>
                    <a:pt x="19508" y="2126"/>
                  </a:lnTo>
                  <a:lnTo>
                    <a:pt x="19179" y="1911"/>
                  </a:lnTo>
                  <a:lnTo>
                    <a:pt x="18837" y="1708"/>
                  </a:lnTo>
                  <a:lnTo>
                    <a:pt x="18483" y="1506"/>
                  </a:lnTo>
                  <a:lnTo>
                    <a:pt x="18104" y="1316"/>
                  </a:lnTo>
                  <a:lnTo>
                    <a:pt x="17712" y="1139"/>
                  </a:lnTo>
                  <a:lnTo>
                    <a:pt x="17307" y="962"/>
                  </a:lnTo>
                  <a:lnTo>
                    <a:pt x="16877" y="798"/>
                  </a:lnTo>
                  <a:lnTo>
                    <a:pt x="16446" y="658"/>
                  </a:lnTo>
                  <a:lnTo>
                    <a:pt x="15991" y="519"/>
                  </a:lnTo>
                  <a:lnTo>
                    <a:pt x="15523" y="393"/>
                  </a:lnTo>
                  <a:lnTo>
                    <a:pt x="15055" y="291"/>
                  </a:lnTo>
                  <a:lnTo>
                    <a:pt x="14561" y="190"/>
                  </a:lnTo>
                  <a:lnTo>
                    <a:pt x="14055" y="114"/>
                  </a:lnTo>
                  <a:lnTo>
                    <a:pt x="13537" y="64"/>
                  </a:lnTo>
                  <a:lnTo>
                    <a:pt x="13005" y="26"/>
                  </a:lnTo>
                  <a:lnTo>
                    <a:pt x="12461" y="1"/>
                  </a:lnTo>
                  <a:lnTo>
                    <a:pt x="11917" y="1"/>
                  </a:lnTo>
                  <a:lnTo>
                    <a:pt x="11348" y="26"/>
                  </a:lnTo>
                  <a:lnTo>
                    <a:pt x="10779" y="64"/>
                  </a:lnTo>
                  <a:lnTo>
                    <a:pt x="10779" y="64"/>
                  </a:lnTo>
                  <a:lnTo>
                    <a:pt x="10450" y="102"/>
                  </a:lnTo>
                  <a:lnTo>
                    <a:pt x="10121" y="140"/>
                  </a:lnTo>
                  <a:lnTo>
                    <a:pt x="10121" y="140"/>
                  </a:lnTo>
                  <a:lnTo>
                    <a:pt x="9716" y="203"/>
                  </a:lnTo>
                  <a:lnTo>
                    <a:pt x="9324" y="279"/>
                  </a:lnTo>
                  <a:lnTo>
                    <a:pt x="8944" y="367"/>
                  </a:lnTo>
                  <a:lnTo>
                    <a:pt x="8565" y="481"/>
                  </a:lnTo>
                  <a:lnTo>
                    <a:pt x="8185" y="595"/>
                  </a:lnTo>
                  <a:lnTo>
                    <a:pt x="7806" y="722"/>
                  </a:lnTo>
                  <a:lnTo>
                    <a:pt x="7452" y="873"/>
                  </a:lnTo>
                  <a:lnTo>
                    <a:pt x="7085" y="1025"/>
                  </a:lnTo>
                  <a:lnTo>
                    <a:pt x="6731" y="1202"/>
                  </a:lnTo>
                  <a:lnTo>
                    <a:pt x="6389" y="1379"/>
                  </a:lnTo>
                  <a:lnTo>
                    <a:pt x="6047" y="1582"/>
                  </a:lnTo>
                  <a:lnTo>
                    <a:pt x="5718" y="1784"/>
                  </a:lnTo>
                  <a:lnTo>
                    <a:pt x="5402" y="1999"/>
                  </a:lnTo>
                  <a:lnTo>
                    <a:pt x="5086" y="2227"/>
                  </a:lnTo>
                  <a:lnTo>
                    <a:pt x="4782" y="2467"/>
                  </a:lnTo>
                  <a:lnTo>
                    <a:pt x="4479" y="2720"/>
                  </a:lnTo>
                  <a:lnTo>
                    <a:pt x="4188" y="2986"/>
                  </a:lnTo>
                  <a:lnTo>
                    <a:pt x="3909" y="3252"/>
                  </a:lnTo>
                  <a:lnTo>
                    <a:pt x="3644" y="3530"/>
                  </a:lnTo>
                  <a:lnTo>
                    <a:pt x="3378" y="3821"/>
                  </a:lnTo>
                  <a:lnTo>
                    <a:pt x="3125" y="4125"/>
                  </a:lnTo>
                  <a:lnTo>
                    <a:pt x="2885" y="4428"/>
                  </a:lnTo>
                  <a:lnTo>
                    <a:pt x="2657" y="4745"/>
                  </a:lnTo>
                  <a:lnTo>
                    <a:pt x="2429" y="5074"/>
                  </a:lnTo>
                  <a:lnTo>
                    <a:pt x="2227" y="5402"/>
                  </a:lnTo>
                  <a:lnTo>
                    <a:pt x="2024" y="5744"/>
                  </a:lnTo>
                  <a:lnTo>
                    <a:pt x="1835" y="6098"/>
                  </a:lnTo>
                  <a:lnTo>
                    <a:pt x="1670" y="6452"/>
                  </a:lnTo>
                  <a:lnTo>
                    <a:pt x="1506" y="6819"/>
                  </a:lnTo>
                  <a:lnTo>
                    <a:pt x="1354" y="7186"/>
                  </a:lnTo>
                  <a:lnTo>
                    <a:pt x="1215" y="7566"/>
                  </a:lnTo>
                  <a:lnTo>
                    <a:pt x="1088" y="7945"/>
                  </a:lnTo>
                  <a:lnTo>
                    <a:pt x="1088" y="7945"/>
                  </a:lnTo>
                  <a:lnTo>
                    <a:pt x="835" y="8780"/>
                  </a:lnTo>
                  <a:lnTo>
                    <a:pt x="721" y="9223"/>
                  </a:lnTo>
                  <a:lnTo>
                    <a:pt x="608" y="9678"/>
                  </a:lnTo>
                  <a:lnTo>
                    <a:pt x="494" y="10134"/>
                  </a:lnTo>
                  <a:lnTo>
                    <a:pt x="392" y="10602"/>
                  </a:lnTo>
                  <a:lnTo>
                    <a:pt x="304" y="11070"/>
                  </a:lnTo>
                  <a:lnTo>
                    <a:pt x="215" y="11551"/>
                  </a:lnTo>
                  <a:lnTo>
                    <a:pt x="152" y="12032"/>
                  </a:lnTo>
                  <a:lnTo>
                    <a:pt x="89" y="12512"/>
                  </a:lnTo>
                  <a:lnTo>
                    <a:pt x="38" y="12993"/>
                  </a:lnTo>
                  <a:lnTo>
                    <a:pt x="13" y="13461"/>
                  </a:lnTo>
                  <a:lnTo>
                    <a:pt x="0" y="13942"/>
                  </a:lnTo>
                  <a:lnTo>
                    <a:pt x="0" y="14410"/>
                  </a:lnTo>
                  <a:lnTo>
                    <a:pt x="26" y="14878"/>
                  </a:lnTo>
                  <a:lnTo>
                    <a:pt x="64" y="15333"/>
                  </a:lnTo>
                  <a:lnTo>
                    <a:pt x="64" y="15333"/>
                  </a:lnTo>
                  <a:lnTo>
                    <a:pt x="89" y="15561"/>
                  </a:lnTo>
                  <a:lnTo>
                    <a:pt x="139" y="15802"/>
                  </a:lnTo>
                  <a:lnTo>
                    <a:pt x="190" y="16029"/>
                  </a:lnTo>
                  <a:lnTo>
                    <a:pt x="266" y="16257"/>
                  </a:lnTo>
                  <a:lnTo>
                    <a:pt x="342" y="16497"/>
                  </a:lnTo>
                  <a:lnTo>
                    <a:pt x="430" y="16725"/>
                  </a:lnTo>
                  <a:lnTo>
                    <a:pt x="519" y="16953"/>
                  </a:lnTo>
                  <a:lnTo>
                    <a:pt x="633" y="17180"/>
                  </a:lnTo>
                  <a:lnTo>
                    <a:pt x="747" y="17396"/>
                  </a:lnTo>
                  <a:lnTo>
                    <a:pt x="873" y="17623"/>
                  </a:lnTo>
                  <a:lnTo>
                    <a:pt x="1012" y="17838"/>
                  </a:lnTo>
                  <a:lnTo>
                    <a:pt x="1152" y="18053"/>
                  </a:lnTo>
                  <a:lnTo>
                    <a:pt x="1455" y="18484"/>
                  </a:lnTo>
                  <a:lnTo>
                    <a:pt x="1784" y="18901"/>
                  </a:lnTo>
                  <a:lnTo>
                    <a:pt x="2138" y="19318"/>
                  </a:lnTo>
                  <a:lnTo>
                    <a:pt x="2505" y="19711"/>
                  </a:lnTo>
                  <a:lnTo>
                    <a:pt x="2897" y="20103"/>
                  </a:lnTo>
                  <a:lnTo>
                    <a:pt x="3290" y="20470"/>
                  </a:lnTo>
                  <a:lnTo>
                    <a:pt x="3694" y="20837"/>
                  </a:lnTo>
                  <a:lnTo>
                    <a:pt x="4112" y="21178"/>
                  </a:lnTo>
                  <a:lnTo>
                    <a:pt x="4517" y="21507"/>
                  </a:lnTo>
                  <a:lnTo>
                    <a:pt x="4934" y="21823"/>
                  </a:lnTo>
                  <a:lnTo>
                    <a:pt x="4934" y="21823"/>
                  </a:lnTo>
                  <a:lnTo>
                    <a:pt x="5250" y="22051"/>
                  </a:lnTo>
                  <a:lnTo>
                    <a:pt x="5579" y="22266"/>
                  </a:lnTo>
                  <a:lnTo>
                    <a:pt x="5908" y="22469"/>
                  </a:lnTo>
                  <a:lnTo>
                    <a:pt x="6250" y="22671"/>
                  </a:lnTo>
                  <a:lnTo>
                    <a:pt x="6591" y="22848"/>
                  </a:lnTo>
                  <a:lnTo>
                    <a:pt x="6946" y="23013"/>
                  </a:lnTo>
                  <a:lnTo>
                    <a:pt x="7300" y="23164"/>
                  </a:lnTo>
                  <a:lnTo>
                    <a:pt x="7667" y="23316"/>
                  </a:lnTo>
                  <a:lnTo>
                    <a:pt x="7667" y="21899"/>
                  </a:lnTo>
                  <a:lnTo>
                    <a:pt x="7667" y="21899"/>
                  </a:lnTo>
                  <a:lnTo>
                    <a:pt x="7401" y="21684"/>
                  </a:lnTo>
                  <a:lnTo>
                    <a:pt x="7123" y="21456"/>
                  </a:lnTo>
                  <a:lnTo>
                    <a:pt x="6857" y="21216"/>
                  </a:lnTo>
                  <a:lnTo>
                    <a:pt x="6591" y="20950"/>
                  </a:lnTo>
                  <a:lnTo>
                    <a:pt x="6326" y="20659"/>
                  </a:lnTo>
                  <a:lnTo>
                    <a:pt x="6060" y="20343"/>
                  </a:lnTo>
                  <a:lnTo>
                    <a:pt x="5794" y="20014"/>
                  </a:lnTo>
                  <a:lnTo>
                    <a:pt x="5529" y="19647"/>
                  </a:lnTo>
                  <a:lnTo>
                    <a:pt x="5529" y="19647"/>
                  </a:lnTo>
                  <a:lnTo>
                    <a:pt x="5288" y="19281"/>
                  </a:lnTo>
                  <a:lnTo>
                    <a:pt x="5073" y="18876"/>
                  </a:lnTo>
                  <a:lnTo>
                    <a:pt x="4858" y="18458"/>
                  </a:lnTo>
                  <a:lnTo>
                    <a:pt x="4668" y="18003"/>
                  </a:lnTo>
                  <a:lnTo>
                    <a:pt x="4491" y="17535"/>
                  </a:lnTo>
                  <a:lnTo>
                    <a:pt x="4327" y="17041"/>
                  </a:lnTo>
                  <a:lnTo>
                    <a:pt x="4175" y="16535"/>
                  </a:lnTo>
                  <a:lnTo>
                    <a:pt x="4036" y="16004"/>
                  </a:lnTo>
                  <a:lnTo>
                    <a:pt x="4036" y="16004"/>
                  </a:lnTo>
                  <a:lnTo>
                    <a:pt x="3973" y="15726"/>
                  </a:lnTo>
                  <a:lnTo>
                    <a:pt x="3973" y="15726"/>
                  </a:lnTo>
                  <a:lnTo>
                    <a:pt x="3821" y="15839"/>
                  </a:lnTo>
                  <a:lnTo>
                    <a:pt x="3682" y="15928"/>
                  </a:lnTo>
                  <a:lnTo>
                    <a:pt x="3530" y="16004"/>
                  </a:lnTo>
                  <a:lnTo>
                    <a:pt x="3391" y="16067"/>
                  </a:lnTo>
                  <a:lnTo>
                    <a:pt x="3252" y="16118"/>
                  </a:lnTo>
                  <a:lnTo>
                    <a:pt x="3125" y="16156"/>
                  </a:lnTo>
                  <a:lnTo>
                    <a:pt x="2986" y="16181"/>
                  </a:lnTo>
                  <a:lnTo>
                    <a:pt x="2859" y="16194"/>
                  </a:lnTo>
                  <a:lnTo>
                    <a:pt x="2733" y="16194"/>
                  </a:lnTo>
                  <a:lnTo>
                    <a:pt x="2606" y="16181"/>
                  </a:lnTo>
                  <a:lnTo>
                    <a:pt x="2493" y="16168"/>
                  </a:lnTo>
                  <a:lnTo>
                    <a:pt x="2366" y="16130"/>
                  </a:lnTo>
                  <a:lnTo>
                    <a:pt x="2252" y="16092"/>
                  </a:lnTo>
                  <a:lnTo>
                    <a:pt x="2138" y="16042"/>
                  </a:lnTo>
                  <a:lnTo>
                    <a:pt x="2037" y="15991"/>
                  </a:lnTo>
                  <a:lnTo>
                    <a:pt x="1936" y="15928"/>
                  </a:lnTo>
                  <a:lnTo>
                    <a:pt x="1822" y="15852"/>
                  </a:lnTo>
                  <a:lnTo>
                    <a:pt x="1733" y="15764"/>
                  </a:lnTo>
                  <a:lnTo>
                    <a:pt x="1544" y="15574"/>
                  </a:lnTo>
                  <a:lnTo>
                    <a:pt x="1367" y="15359"/>
                  </a:lnTo>
                  <a:lnTo>
                    <a:pt x="1215" y="15118"/>
                  </a:lnTo>
                  <a:lnTo>
                    <a:pt x="1063" y="14865"/>
                  </a:lnTo>
                  <a:lnTo>
                    <a:pt x="936" y="14587"/>
                  </a:lnTo>
                  <a:lnTo>
                    <a:pt x="823" y="14309"/>
                  </a:lnTo>
                  <a:lnTo>
                    <a:pt x="721" y="14005"/>
                  </a:lnTo>
                  <a:lnTo>
                    <a:pt x="645" y="13701"/>
                  </a:lnTo>
                  <a:lnTo>
                    <a:pt x="570" y="13385"/>
                  </a:lnTo>
                  <a:lnTo>
                    <a:pt x="519" y="13082"/>
                  </a:lnTo>
                  <a:lnTo>
                    <a:pt x="494" y="12765"/>
                  </a:lnTo>
                  <a:lnTo>
                    <a:pt x="468" y="12462"/>
                  </a:lnTo>
                  <a:lnTo>
                    <a:pt x="481" y="12171"/>
                  </a:lnTo>
                  <a:lnTo>
                    <a:pt x="494" y="11880"/>
                  </a:lnTo>
                  <a:lnTo>
                    <a:pt x="532" y="11614"/>
                  </a:lnTo>
                  <a:lnTo>
                    <a:pt x="595" y="11374"/>
                  </a:lnTo>
                  <a:lnTo>
                    <a:pt x="671" y="11146"/>
                  </a:lnTo>
                  <a:lnTo>
                    <a:pt x="759" y="10944"/>
                  </a:lnTo>
                  <a:lnTo>
                    <a:pt x="823" y="10842"/>
                  </a:lnTo>
                  <a:lnTo>
                    <a:pt x="886" y="10766"/>
                  </a:lnTo>
                  <a:lnTo>
                    <a:pt x="949" y="10691"/>
                  </a:lnTo>
                  <a:lnTo>
                    <a:pt x="1012" y="10615"/>
                  </a:lnTo>
                  <a:lnTo>
                    <a:pt x="1088" y="10564"/>
                  </a:lnTo>
                  <a:lnTo>
                    <a:pt x="1177" y="10513"/>
                  </a:lnTo>
                  <a:lnTo>
                    <a:pt x="1265" y="10463"/>
                  </a:lnTo>
                  <a:lnTo>
                    <a:pt x="1354" y="10438"/>
                  </a:lnTo>
                  <a:lnTo>
                    <a:pt x="1455" y="10412"/>
                  </a:lnTo>
                  <a:lnTo>
                    <a:pt x="1556" y="10412"/>
                  </a:lnTo>
                  <a:lnTo>
                    <a:pt x="1556" y="10412"/>
                  </a:lnTo>
                  <a:lnTo>
                    <a:pt x="1873" y="10400"/>
                  </a:lnTo>
                  <a:lnTo>
                    <a:pt x="2151" y="10425"/>
                  </a:lnTo>
                  <a:lnTo>
                    <a:pt x="2404" y="10450"/>
                  </a:lnTo>
                  <a:lnTo>
                    <a:pt x="2644" y="10501"/>
                  </a:lnTo>
                  <a:lnTo>
                    <a:pt x="2847" y="10564"/>
                  </a:lnTo>
                  <a:lnTo>
                    <a:pt x="3024" y="10627"/>
                  </a:lnTo>
                  <a:lnTo>
                    <a:pt x="3188" y="10716"/>
                  </a:lnTo>
                  <a:lnTo>
                    <a:pt x="3315" y="10804"/>
                  </a:lnTo>
                  <a:lnTo>
                    <a:pt x="3315" y="10804"/>
                  </a:lnTo>
                  <a:lnTo>
                    <a:pt x="3315" y="10766"/>
                  </a:lnTo>
                  <a:lnTo>
                    <a:pt x="3315" y="10766"/>
                  </a:lnTo>
                  <a:lnTo>
                    <a:pt x="3517" y="11323"/>
                  </a:lnTo>
                  <a:lnTo>
                    <a:pt x="3732" y="11892"/>
                  </a:lnTo>
                  <a:lnTo>
                    <a:pt x="3947" y="12436"/>
                  </a:lnTo>
                  <a:lnTo>
                    <a:pt x="4162" y="12942"/>
                  </a:lnTo>
                  <a:lnTo>
                    <a:pt x="4378" y="13373"/>
                  </a:lnTo>
                  <a:lnTo>
                    <a:pt x="4466" y="13562"/>
                  </a:lnTo>
                  <a:lnTo>
                    <a:pt x="4567" y="13727"/>
                  </a:lnTo>
                  <a:lnTo>
                    <a:pt x="4656" y="13853"/>
                  </a:lnTo>
                  <a:lnTo>
                    <a:pt x="4744" y="13954"/>
                  </a:lnTo>
                  <a:lnTo>
                    <a:pt x="4820" y="14030"/>
                  </a:lnTo>
                  <a:lnTo>
                    <a:pt x="4858" y="14043"/>
                  </a:lnTo>
                  <a:lnTo>
                    <a:pt x="4884" y="14056"/>
                  </a:lnTo>
                  <a:lnTo>
                    <a:pt x="4884" y="14056"/>
                  </a:lnTo>
                  <a:lnTo>
                    <a:pt x="4947" y="14056"/>
                  </a:lnTo>
                  <a:lnTo>
                    <a:pt x="5010" y="14030"/>
                  </a:lnTo>
                  <a:lnTo>
                    <a:pt x="5073" y="13992"/>
                  </a:lnTo>
                  <a:lnTo>
                    <a:pt x="5149" y="13942"/>
                  </a:lnTo>
                  <a:lnTo>
                    <a:pt x="5212" y="13879"/>
                  </a:lnTo>
                  <a:lnTo>
                    <a:pt x="5288" y="13790"/>
                  </a:lnTo>
                  <a:lnTo>
                    <a:pt x="5453" y="13600"/>
                  </a:lnTo>
                  <a:lnTo>
                    <a:pt x="5605" y="13360"/>
                  </a:lnTo>
                  <a:lnTo>
                    <a:pt x="5769" y="13094"/>
                  </a:lnTo>
                  <a:lnTo>
                    <a:pt x="5934" y="12803"/>
                  </a:lnTo>
                  <a:lnTo>
                    <a:pt x="6085" y="12500"/>
                  </a:lnTo>
                  <a:lnTo>
                    <a:pt x="6376" y="11918"/>
                  </a:lnTo>
                  <a:lnTo>
                    <a:pt x="6617" y="11399"/>
                  </a:lnTo>
                  <a:lnTo>
                    <a:pt x="6832" y="10893"/>
                  </a:lnTo>
                  <a:lnTo>
                    <a:pt x="6832" y="10893"/>
                  </a:lnTo>
                  <a:lnTo>
                    <a:pt x="7490" y="10804"/>
                  </a:lnTo>
                  <a:lnTo>
                    <a:pt x="8122" y="10716"/>
                  </a:lnTo>
                  <a:lnTo>
                    <a:pt x="8717" y="10602"/>
                  </a:lnTo>
                  <a:lnTo>
                    <a:pt x="9299" y="10475"/>
                  </a:lnTo>
                  <a:lnTo>
                    <a:pt x="9843" y="10336"/>
                  </a:lnTo>
                  <a:lnTo>
                    <a:pt x="10374" y="10184"/>
                  </a:lnTo>
                  <a:lnTo>
                    <a:pt x="10880" y="10020"/>
                  </a:lnTo>
                  <a:lnTo>
                    <a:pt x="11361" y="9843"/>
                  </a:lnTo>
                  <a:lnTo>
                    <a:pt x="11816" y="9666"/>
                  </a:lnTo>
                  <a:lnTo>
                    <a:pt x="12246" y="9476"/>
                  </a:lnTo>
                  <a:lnTo>
                    <a:pt x="12651" y="9286"/>
                  </a:lnTo>
                  <a:lnTo>
                    <a:pt x="13043" y="9097"/>
                  </a:lnTo>
                  <a:lnTo>
                    <a:pt x="13410" y="8894"/>
                  </a:lnTo>
                  <a:lnTo>
                    <a:pt x="13752" y="8704"/>
                  </a:lnTo>
                  <a:lnTo>
                    <a:pt x="14068" y="8502"/>
                  </a:lnTo>
                  <a:lnTo>
                    <a:pt x="14372" y="8300"/>
                  </a:lnTo>
                  <a:lnTo>
                    <a:pt x="14650" y="8110"/>
                  </a:lnTo>
                  <a:lnTo>
                    <a:pt x="14916" y="7920"/>
                  </a:lnTo>
                  <a:lnTo>
                    <a:pt x="15156" y="7730"/>
                  </a:lnTo>
                  <a:lnTo>
                    <a:pt x="15371" y="7553"/>
                  </a:lnTo>
                  <a:lnTo>
                    <a:pt x="15751" y="7212"/>
                  </a:lnTo>
                  <a:lnTo>
                    <a:pt x="16054" y="6908"/>
                  </a:lnTo>
                  <a:lnTo>
                    <a:pt x="16295" y="6655"/>
                  </a:lnTo>
                  <a:lnTo>
                    <a:pt x="16459" y="6465"/>
                  </a:lnTo>
                  <a:lnTo>
                    <a:pt x="16586" y="6301"/>
                  </a:lnTo>
                  <a:lnTo>
                    <a:pt x="16586" y="6301"/>
                  </a:lnTo>
                  <a:lnTo>
                    <a:pt x="16649" y="6478"/>
                  </a:lnTo>
                  <a:lnTo>
                    <a:pt x="16839" y="6946"/>
                  </a:lnTo>
                  <a:lnTo>
                    <a:pt x="17130" y="7629"/>
                  </a:lnTo>
                  <a:lnTo>
                    <a:pt x="17294" y="8021"/>
                  </a:lnTo>
                  <a:lnTo>
                    <a:pt x="17496" y="8426"/>
                  </a:lnTo>
                  <a:lnTo>
                    <a:pt x="17699" y="8831"/>
                  </a:lnTo>
                  <a:lnTo>
                    <a:pt x="17914" y="9236"/>
                  </a:lnTo>
                  <a:lnTo>
                    <a:pt x="18142" y="9628"/>
                  </a:lnTo>
                  <a:lnTo>
                    <a:pt x="18369" y="9995"/>
                  </a:lnTo>
                  <a:lnTo>
                    <a:pt x="18610" y="10311"/>
                  </a:lnTo>
                  <a:lnTo>
                    <a:pt x="18724" y="10463"/>
                  </a:lnTo>
                  <a:lnTo>
                    <a:pt x="18850" y="10589"/>
                  </a:lnTo>
                  <a:lnTo>
                    <a:pt x="18964" y="10703"/>
                  </a:lnTo>
                  <a:lnTo>
                    <a:pt x="19078" y="10792"/>
                  </a:lnTo>
                  <a:lnTo>
                    <a:pt x="19192" y="10880"/>
                  </a:lnTo>
                  <a:lnTo>
                    <a:pt x="19306" y="10931"/>
                  </a:lnTo>
                  <a:lnTo>
                    <a:pt x="19306" y="10931"/>
                  </a:lnTo>
                  <a:lnTo>
                    <a:pt x="19356" y="11272"/>
                  </a:lnTo>
                  <a:lnTo>
                    <a:pt x="19407" y="11627"/>
                  </a:lnTo>
                  <a:lnTo>
                    <a:pt x="19470" y="12019"/>
                  </a:lnTo>
                  <a:lnTo>
                    <a:pt x="19559" y="12411"/>
                  </a:lnTo>
                  <a:lnTo>
                    <a:pt x="19622" y="12601"/>
                  </a:lnTo>
                  <a:lnTo>
                    <a:pt x="19672" y="12765"/>
                  </a:lnTo>
                  <a:lnTo>
                    <a:pt x="19736" y="12904"/>
                  </a:lnTo>
                  <a:lnTo>
                    <a:pt x="19812" y="13006"/>
                  </a:lnTo>
                  <a:lnTo>
                    <a:pt x="19850" y="13044"/>
                  </a:lnTo>
                  <a:lnTo>
                    <a:pt x="19888" y="13082"/>
                  </a:lnTo>
                  <a:lnTo>
                    <a:pt x="19925" y="13094"/>
                  </a:lnTo>
                  <a:lnTo>
                    <a:pt x="19963" y="13107"/>
                  </a:lnTo>
                  <a:lnTo>
                    <a:pt x="19963" y="13107"/>
                  </a:lnTo>
                  <a:lnTo>
                    <a:pt x="20014" y="13082"/>
                  </a:lnTo>
                  <a:lnTo>
                    <a:pt x="20065" y="13044"/>
                  </a:lnTo>
                  <a:lnTo>
                    <a:pt x="20128" y="12968"/>
                  </a:lnTo>
                  <a:lnTo>
                    <a:pt x="20204" y="12879"/>
                  </a:lnTo>
                  <a:lnTo>
                    <a:pt x="20356" y="12626"/>
                  </a:lnTo>
                  <a:lnTo>
                    <a:pt x="20520" y="12310"/>
                  </a:lnTo>
                  <a:lnTo>
                    <a:pt x="20697" y="11943"/>
                  </a:lnTo>
                  <a:lnTo>
                    <a:pt x="20874" y="11525"/>
                  </a:lnTo>
                  <a:lnTo>
                    <a:pt x="21228" y="10678"/>
                  </a:lnTo>
                  <a:lnTo>
                    <a:pt x="21228" y="10678"/>
                  </a:lnTo>
                  <a:lnTo>
                    <a:pt x="21368" y="10615"/>
                  </a:lnTo>
                  <a:lnTo>
                    <a:pt x="21519" y="10551"/>
                  </a:lnTo>
                  <a:lnTo>
                    <a:pt x="21684" y="10501"/>
                  </a:lnTo>
                  <a:lnTo>
                    <a:pt x="21874" y="10463"/>
                  </a:lnTo>
                  <a:lnTo>
                    <a:pt x="22076" y="10438"/>
                  </a:lnTo>
                  <a:lnTo>
                    <a:pt x="22291" y="10412"/>
                  </a:lnTo>
                  <a:lnTo>
                    <a:pt x="22532" y="10400"/>
                  </a:lnTo>
                  <a:lnTo>
                    <a:pt x="22797" y="10412"/>
                  </a:lnTo>
                  <a:lnTo>
                    <a:pt x="22797" y="10412"/>
                  </a:lnTo>
                  <a:lnTo>
                    <a:pt x="22898" y="10412"/>
                  </a:lnTo>
                  <a:lnTo>
                    <a:pt x="23000" y="10438"/>
                  </a:lnTo>
                  <a:lnTo>
                    <a:pt x="23088" y="10475"/>
                  </a:lnTo>
                  <a:lnTo>
                    <a:pt x="23177" y="10513"/>
                  </a:lnTo>
                  <a:lnTo>
                    <a:pt x="23253" y="10564"/>
                  </a:lnTo>
                  <a:lnTo>
                    <a:pt x="23329" y="10627"/>
                  </a:lnTo>
                  <a:lnTo>
                    <a:pt x="23404" y="10691"/>
                  </a:lnTo>
                  <a:lnTo>
                    <a:pt x="23468" y="10766"/>
                  </a:lnTo>
                  <a:lnTo>
                    <a:pt x="23531" y="10855"/>
                  </a:lnTo>
                  <a:lnTo>
                    <a:pt x="23582" y="10944"/>
                  </a:lnTo>
                  <a:lnTo>
                    <a:pt x="23683" y="11159"/>
                  </a:lnTo>
                  <a:lnTo>
                    <a:pt x="23759" y="11386"/>
                  </a:lnTo>
                  <a:lnTo>
                    <a:pt x="23809" y="11639"/>
                  </a:lnTo>
                  <a:lnTo>
                    <a:pt x="23847" y="11918"/>
                  </a:lnTo>
                  <a:lnTo>
                    <a:pt x="23873" y="12196"/>
                  </a:lnTo>
                  <a:lnTo>
                    <a:pt x="23873" y="12500"/>
                  </a:lnTo>
                  <a:lnTo>
                    <a:pt x="23847" y="12803"/>
                  </a:lnTo>
                  <a:lnTo>
                    <a:pt x="23822" y="13120"/>
                  </a:lnTo>
                  <a:lnTo>
                    <a:pt x="23759" y="13436"/>
                  </a:lnTo>
                  <a:lnTo>
                    <a:pt x="23695" y="13752"/>
                  </a:lnTo>
                  <a:lnTo>
                    <a:pt x="23607" y="14056"/>
                  </a:lnTo>
                  <a:lnTo>
                    <a:pt x="23506" y="14359"/>
                  </a:lnTo>
                  <a:lnTo>
                    <a:pt x="23379" y="14650"/>
                  </a:lnTo>
                  <a:lnTo>
                    <a:pt x="23253" y="14916"/>
                  </a:lnTo>
                  <a:lnTo>
                    <a:pt x="23101" y="15182"/>
                  </a:lnTo>
                  <a:lnTo>
                    <a:pt x="22936" y="15409"/>
                  </a:lnTo>
                  <a:lnTo>
                    <a:pt x="22759" y="15624"/>
                  </a:lnTo>
                  <a:lnTo>
                    <a:pt x="22658" y="15713"/>
                  </a:lnTo>
                  <a:lnTo>
                    <a:pt x="22569" y="15802"/>
                  </a:lnTo>
                  <a:lnTo>
                    <a:pt x="22456" y="15890"/>
                  </a:lnTo>
                  <a:lnTo>
                    <a:pt x="22354" y="15953"/>
                  </a:lnTo>
                  <a:lnTo>
                    <a:pt x="22253" y="16017"/>
                  </a:lnTo>
                  <a:lnTo>
                    <a:pt x="22139" y="16080"/>
                  </a:lnTo>
                  <a:lnTo>
                    <a:pt x="22026" y="16118"/>
                  </a:lnTo>
                  <a:lnTo>
                    <a:pt x="21912" y="16156"/>
                  </a:lnTo>
                  <a:lnTo>
                    <a:pt x="21785" y="16181"/>
                  </a:lnTo>
                  <a:lnTo>
                    <a:pt x="21659" y="16194"/>
                  </a:lnTo>
                  <a:lnTo>
                    <a:pt x="21532" y="16194"/>
                  </a:lnTo>
                  <a:lnTo>
                    <a:pt x="21406" y="16181"/>
                  </a:lnTo>
                  <a:lnTo>
                    <a:pt x="21266" y="16156"/>
                  </a:lnTo>
                  <a:lnTo>
                    <a:pt x="21140" y="16130"/>
                  </a:lnTo>
                  <a:lnTo>
                    <a:pt x="21001" y="16080"/>
                  </a:lnTo>
                  <a:lnTo>
                    <a:pt x="20862" y="16017"/>
                  </a:lnTo>
                  <a:lnTo>
                    <a:pt x="20710" y="15953"/>
                  </a:lnTo>
                  <a:lnTo>
                    <a:pt x="20571" y="15865"/>
                  </a:lnTo>
                  <a:lnTo>
                    <a:pt x="20419" y="15764"/>
                  </a:lnTo>
                  <a:lnTo>
                    <a:pt x="20267" y="15637"/>
                  </a:lnTo>
                  <a:lnTo>
                    <a:pt x="20267" y="15637"/>
                  </a:lnTo>
                  <a:lnTo>
                    <a:pt x="20191" y="15953"/>
                  </a:lnTo>
                  <a:lnTo>
                    <a:pt x="20191" y="15953"/>
                  </a:lnTo>
                  <a:lnTo>
                    <a:pt x="20052" y="16485"/>
                  </a:lnTo>
                  <a:lnTo>
                    <a:pt x="19900" y="17003"/>
                  </a:lnTo>
                  <a:lnTo>
                    <a:pt x="19736" y="17509"/>
                  </a:lnTo>
                  <a:lnTo>
                    <a:pt x="19559" y="17977"/>
                  </a:lnTo>
                  <a:lnTo>
                    <a:pt x="19369" y="18446"/>
                  </a:lnTo>
                  <a:lnTo>
                    <a:pt x="19154" y="18876"/>
                  </a:lnTo>
                  <a:lnTo>
                    <a:pt x="18926" y="19281"/>
                  </a:lnTo>
                  <a:lnTo>
                    <a:pt x="18812" y="19470"/>
                  </a:lnTo>
                  <a:lnTo>
                    <a:pt x="18686" y="19647"/>
                  </a:lnTo>
                  <a:lnTo>
                    <a:pt x="18686" y="19647"/>
                  </a:lnTo>
                  <a:lnTo>
                    <a:pt x="18420" y="20014"/>
                  </a:lnTo>
                  <a:lnTo>
                    <a:pt x="18167" y="20343"/>
                  </a:lnTo>
                  <a:lnTo>
                    <a:pt x="17889" y="20659"/>
                  </a:lnTo>
                  <a:lnTo>
                    <a:pt x="17623" y="20950"/>
                  </a:lnTo>
                  <a:lnTo>
                    <a:pt x="17357" y="21216"/>
                  </a:lnTo>
                  <a:lnTo>
                    <a:pt x="17092" y="21456"/>
                  </a:lnTo>
                  <a:lnTo>
                    <a:pt x="16813" y="21684"/>
                  </a:lnTo>
                  <a:lnTo>
                    <a:pt x="16548" y="21899"/>
                  </a:lnTo>
                  <a:lnTo>
                    <a:pt x="16548" y="23379"/>
                  </a:lnTo>
                  <a:lnTo>
                    <a:pt x="16548" y="23379"/>
                  </a:lnTo>
                  <a:lnTo>
                    <a:pt x="16915" y="23253"/>
                  </a:lnTo>
                  <a:lnTo>
                    <a:pt x="17281" y="23101"/>
                  </a:lnTo>
                  <a:lnTo>
                    <a:pt x="17636" y="22949"/>
                  </a:lnTo>
                  <a:lnTo>
                    <a:pt x="17990" y="22785"/>
                  </a:lnTo>
                  <a:lnTo>
                    <a:pt x="18344" y="22595"/>
                  </a:lnTo>
                  <a:lnTo>
                    <a:pt x="18673" y="22405"/>
                  </a:lnTo>
                  <a:lnTo>
                    <a:pt x="19015" y="22190"/>
                  </a:lnTo>
                  <a:lnTo>
                    <a:pt x="19331" y="21975"/>
                  </a:lnTo>
                  <a:lnTo>
                    <a:pt x="19331" y="21975"/>
                  </a:lnTo>
                  <a:lnTo>
                    <a:pt x="19723" y="21684"/>
                  </a:lnTo>
                  <a:lnTo>
                    <a:pt x="20090" y="21393"/>
                  </a:lnTo>
                  <a:lnTo>
                    <a:pt x="20431" y="21102"/>
                  </a:lnTo>
                  <a:lnTo>
                    <a:pt x="20773" y="20811"/>
                  </a:lnTo>
                  <a:lnTo>
                    <a:pt x="21077" y="20508"/>
                  </a:lnTo>
                  <a:lnTo>
                    <a:pt x="21368" y="20204"/>
                  </a:lnTo>
                  <a:lnTo>
                    <a:pt x="21646" y="19900"/>
                  </a:lnTo>
                  <a:lnTo>
                    <a:pt x="21912" y="19597"/>
                  </a:lnTo>
                  <a:lnTo>
                    <a:pt x="22152" y="19281"/>
                  </a:lnTo>
                  <a:lnTo>
                    <a:pt x="22380" y="18964"/>
                  </a:lnTo>
                  <a:lnTo>
                    <a:pt x="22595" y="18661"/>
                  </a:lnTo>
                  <a:lnTo>
                    <a:pt x="22785" y="18332"/>
                  </a:lnTo>
                  <a:lnTo>
                    <a:pt x="22974" y="18015"/>
                  </a:lnTo>
                  <a:lnTo>
                    <a:pt x="23139" y="17699"/>
                  </a:lnTo>
                  <a:lnTo>
                    <a:pt x="23291" y="17370"/>
                  </a:lnTo>
                  <a:lnTo>
                    <a:pt x="23430" y="17054"/>
                  </a:lnTo>
                  <a:lnTo>
                    <a:pt x="23556" y="16725"/>
                  </a:lnTo>
                  <a:lnTo>
                    <a:pt x="23670" y="16409"/>
                  </a:lnTo>
                  <a:lnTo>
                    <a:pt x="23771" y="16080"/>
                  </a:lnTo>
                  <a:lnTo>
                    <a:pt x="23860" y="15764"/>
                  </a:lnTo>
                  <a:lnTo>
                    <a:pt x="23936" y="15435"/>
                  </a:lnTo>
                  <a:lnTo>
                    <a:pt x="23999" y="15106"/>
                  </a:lnTo>
                  <a:lnTo>
                    <a:pt x="24050" y="14789"/>
                  </a:lnTo>
                  <a:lnTo>
                    <a:pt x="24100" y="14461"/>
                  </a:lnTo>
                  <a:lnTo>
                    <a:pt x="24126" y="14144"/>
                  </a:lnTo>
                  <a:lnTo>
                    <a:pt x="24151" y="13828"/>
                  </a:lnTo>
                  <a:lnTo>
                    <a:pt x="24164" y="13512"/>
                  </a:lnTo>
                  <a:lnTo>
                    <a:pt x="24176" y="13195"/>
                  </a:lnTo>
                  <a:lnTo>
                    <a:pt x="24176" y="12879"/>
                  </a:lnTo>
                  <a:lnTo>
                    <a:pt x="24164" y="12563"/>
                  </a:lnTo>
                  <a:lnTo>
                    <a:pt x="24126" y="11956"/>
                  </a:lnTo>
                  <a:lnTo>
                    <a:pt x="24062" y="11348"/>
                  </a:lnTo>
                  <a:lnTo>
                    <a:pt x="23961" y="10766"/>
                  </a:lnTo>
                  <a:lnTo>
                    <a:pt x="23860" y="10184"/>
                  </a:lnTo>
                  <a:lnTo>
                    <a:pt x="23733" y="9628"/>
                  </a:lnTo>
                  <a:lnTo>
                    <a:pt x="23582" y="9097"/>
                  </a:lnTo>
                  <a:lnTo>
                    <a:pt x="23430" y="8578"/>
                  </a:lnTo>
                  <a:lnTo>
                    <a:pt x="23278" y="8084"/>
                  </a:lnTo>
                  <a:lnTo>
                    <a:pt x="23113" y="7616"/>
                  </a:lnTo>
                  <a:lnTo>
                    <a:pt x="22949" y="7174"/>
                  </a:lnTo>
                  <a:lnTo>
                    <a:pt x="22797" y="6769"/>
                  </a:lnTo>
                  <a:lnTo>
                    <a:pt x="22494" y="6035"/>
                  </a:lnTo>
                  <a:lnTo>
                    <a:pt x="22253" y="5440"/>
                  </a:lnTo>
                  <a:lnTo>
                    <a:pt x="22152" y="5200"/>
                  </a:lnTo>
                  <a:lnTo>
                    <a:pt x="22089" y="499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59;p32">
              <a:extLst>
                <a:ext uri="{FF2B5EF4-FFF2-40B4-BE49-F238E27FC236}">
                  <a16:creationId xmlns:a16="http://schemas.microsoft.com/office/drawing/2014/main" id="{7513A889-5CEE-E136-3F87-06B84996C51A}"/>
                </a:ext>
              </a:extLst>
            </p:cNvPr>
            <p:cNvSpPr/>
            <p:nvPr/>
          </p:nvSpPr>
          <p:spPr>
            <a:xfrm>
              <a:off x="3804125" y="661600"/>
              <a:ext cx="97125" cy="57900"/>
            </a:xfrm>
            <a:custGeom>
              <a:avLst/>
              <a:gdLst/>
              <a:ahLst/>
              <a:cxnLst/>
              <a:rect l="l" t="t" r="r" b="b"/>
              <a:pathLst>
                <a:path w="3885" h="2316" extrusionOk="0">
                  <a:moveTo>
                    <a:pt x="3884" y="1"/>
                  </a:moveTo>
                  <a:lnTo>
                    <a:pt x="3517" y="304"/>
                  </a:lnTo>
                  <a:lnTo>
                    <a:pt x="3100" y="620"/>
                  </a:lnTo>
                  <a:lnTo>
                    <a:pt x="2632" y="962"/>
                  </a:lnTo>
                  <a:lnTo>
                    <a:pt x="2632" y="962"/>
                  </a:lnTo>
                  <a:lnTo>
                    <a:pt x="3113" y="620"/>
                  </a:lnTo>
                  <a:lnTo>
                    <a:pt x="3530" y="304"/>
                  </a:lnTo>
                  <a:lnTo>
                    <a:pt x="3884" y="1"/>
                  </a:lnTo>
                  <a:close/>
                  <a:moveTo>
                    <a:pt x="1063" y="1848"/>
                  </a:moveTo>
                  <a:lnTo>
                    <a:pt x="722" y="2012"/>
                  </a:lnTo>
                  <a:lnTo>
                    <a:pt x="367" y="2164"/>
                  </a:lnTo>
                  <a:lnTo>
                    <a:pt x="0" y="2316"/>
                  </a:lnTo>
                  <a:lnTo>
                    <a:pt x="380" y="2164"/>
                  </a:lnTo>
                  <a:lnTo>
                    <a:pt x="734" y="2012"/>
                  </a:lnTo>
                  <a:lnTo>
                    <a:pt x="1063" y="1848"/>
                  </a:lnTo>
                  <a:close/>
                </a:path>
              </a:pathLst>
            </a:custGeom>
            <a:solidFill>
              <a:srgbClr val="E8A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60;p32">
              <a:extLst>
                <a:ext uri="{FF2B5EF4-FFF2-40B4-BE49-F238E27FC236}">
                  <a16:creationId xmlns:a16="http://schemas.microsoft.com/office/drawing/2014/main" id="{FBCBE941-0AF7-383E-0D1D-5C207B5BB462}"/>
                </a:ext>
              </a:extLst>
            </p:cNvPr>
            <p:cNvSpPr/>
            <p:nvPr/>
          </p:nvSpPr>
          <p:spPr>
            <a:xfrm>
              <a:off x="3688675" y="695450"/>
              <a:ext cx="165125" cy="52200"/>
            </a:xfrm>
            <a:custGeom>
              <a:avLst/>
              <a:gdLst/>
              <a:ahLst/>
              <a:cxnLst/>
              <a:rect l="l" t="t" r="r" b="b"/>
              <a:pathLst>
                <a:path w="6605" h="2088" fill="none" extrusionOk="0">
                  <a:moveTo>
                    <a:pt x="6605" y="0"/>
                  </a:moveTo>
                  <a:lnTo>
                    <a:pt x="6605" y="0"/>
                  </a:lnTo>
                  <a:lnTo>
                    <a:pt x="6314" y="165"/>
                  </a:lnTo>
                  <a:lnTo>
                    <a:pt x="6010" y="329"/>
                  </a:lnTo>
                  <a:lnTo>
                    <a:pt x="5681" y="494"/>
                  </a:lnTo>
                  <a:lnTo>
                    <a:pt x="5340" y="658"/>
                  </a:lnTo>
                  <a:lnTo>
                    <a:pt x="4985" y="810"/>
                  </a:lnTo>
                  <a:lnTo>
                    <a:pt x="4618" y="962"/>
                  </a:lnTo>
                  <a:lnTo>
                    <a:pt x="4239" y="1114"/>
                  </a:lnTo>
                  <a:lnTo>
                    <a:pt x="3834" y="1253"/>
                  </a:lnTo>
                  <a:lnTo>
                    <a:pt x="3417" y="1379"/>
                  </a:lnTo>
                  <a:lnTo>
                    <a:pt x="2974" y="1518"/>
                  </a:lnTo>
                  <a:lnTo>
                    <a:pt x="2518" y="1632"/>
                  </a:lnTo>
                  <a:lnTo>
                    <a:pt x="2050" y="1746"/>
                  </a:lnTo>
                  <a:lnTo>
                    <a:pt x="1570" y="1847"/>
                  </a:lnTo>
                  <a:lnTo>
                    <a:pt x="1064" y="1936"/>
                  </a:lnTo>
                  <a:lnTo>
                    <a:pt x="532" y="2024"/>
                  </a:lnTo>
                  <a:lnTo>
                    <a:pt x="1" y="2088"/>
                  </a:lnTo>
                  <a:lnTo>
                    <a:pt x="1" y="2088"/>
                  </a:lnTo>
                  <a:lnTo>
                    <a:pt x="532" y="2024"/>
                  </a:lnTo>
                  <a:lnTo>
                    <a:pt x="1064" y="1936"/>
                  </a:lnTo>
                  <a:lnTo>
                    <a:pt x="1570" y="1847"/>
                  </a:lnTo>
                  <a:lnTo>
                    <a:pt x="2050" y="1746"/>
                  </a:lnTo>
                  <a:lnTo>
                    <a:pt x="2518" y="1632"/>
                  </a:lnTo>
                  <a:lnTo>
                    <a:pt x="2974" y="1518"/>
                  </a:lnTo>
                  <a:lnTo>
                    <a:pt x="3417" y="1379"/>
                  </a:lnTo>
                  <a:lnTo>
                    <a:pt x="3834" y="1253"/>
                  </a:lnTo>
                  <a:lnTo>
                    <a:pt x="4239" y="1114"/>
                  </a:lnTo>
                  <a:lnTo>
                    <a:pt x="4618" y="962"/>
                  </a:lnTo>
                  <a:lnTo>
                    <a:pt x="4998" y="810"/>
                  </a:lnTo>
                  <a:lnTo>
                    <a:pt x="5352" y="658"/>
                  </a:lnTo>
                  <a:lnTo>
                    <a:pt x="5681" y="494"/>
                  </a:lnTo>
                  <a:lnTo>
                    <a:pt x="6010" y="329"/>
                  </a:lnTo>
                  <a:lnTo>
                    <a:pt x="6314" y="165"/>
                  </a:lnTo>
                  <a:lnTo>
                    <a:pt x="6605" y="0"/>
                  </a:lnTo>
                  <a:lnTo>
                    <a:pt x="6605" y="0"/>
                  </a:lnTo>
                  <a:lnTo>
                    <a:pt x="66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61;p32">
              <a:extLst>
                <a:ext uri="{FF2B5EF4-FFF2-40B4-BE49-F238E27FC236}">
                  <a16:creationId xmlns:a16="http://schemas.microsoft.com/office/drawing/2014/main" id="{5B1EF483-5C69-E272-6A08-9B442AA1B2A3}"/>
                </a:ext>
              </a:extLst>
            </p:cNvPr>
            <p:cNvSpPr/>
            <p:nvPr/>
          </p:nvSpPr>
          <p:spPr>
            <a:xfrm>
              <a:off x="3858525" y="691650"/>
              <a:ext cx="1600" cy="1300"/>
            </a:xfrm>
            <a:custGeom>
              <a:avLst/>
              <a:gdLst/>
              <a:ahLst/>
              <a:cxnLst/>
              <a:rect l="l" t="t" r="r" b="b"/>
              <a:pathLst>
                <a:path w="64" h="52" fill="none" extrusionOk="0">
                  <a:moveTo>
                    <a:pt x="64" y="0"/>
                  </a:moveTo>
                  <a:lnTo>
                    <a:pt x="64" y="0"/>
                  </a:lnTo>
                  <a:lnTo>
                    <a:pt x="0" y="51"/>
                  </a:lnTo>
                  <a:lnTo>
                    <a:pt x="0" y="51"/>
                  </a:lnTo>
                  <a:lnTo>
                    <a:pt x="0" y="51"/>
                  </a:lnTo>
                  <a:lnTo>
                    <a:pt x="0" y="51"/>
                  </a:lnTo>
                  <a:lnTo>
                    <a:pt x="64" y="0"/>
                  </a:lnTo>
                  <a:lnTo>
                    <a:pt x="64" y="0"/>
                  </a:lnTo>
                  <a:lnTo>
                    <a:pt x="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62;p32">
              <a:extLst>
                <a:ext uri="{FF2B5EF4-FFF2-40B4-BE49-F238E27FC236}">
                  <a16:creationId xmlns:a16="http://schemas.microsoft.com/office/drawing/2014/main" id="{BF4E21BB-D12B-F1D9-BF06-64CDB4DFC79A}"/>
                </a:ext>
              </a:extLst>
            </p:cNvPr>
            <p:cNvSpPr/>
            <p:nvPr/>
          </p:nvSpPr>
          <p:spPr>
            <a:xfrm>
              <a:off x="3869900" y="654650"/>
              <a:ext cx="38925" cy="31025"/>
            </a:xfrm>
            <a:custGeom>
              <a:avLst/>
              <a:gdLst/>
              <a:ahLst/>
              <a:cxnLst/>
              <a:rect l="l" t="t" r="r" b="b"/>
              <a:pathLst>
                <a:path w="1557" h="1241" fill="none" extrusionOk="0">
                  <a:moveTo>
                    <a:pt x="1557" y="0"/>
                  </a:moveTo>
                  <a:lnTo>
                    <a:pt x="1557" y="0"/>
                  </a:lnTo>
                  <a:lnTo>
                    <a:pt x="1253" y="279"/>
                  </a:lnTo>
                  <a:lnTo>
                    <a:pt x="886" y="582"/>
                  </a:lnTo>
                  <a:lnTo>
                    <a:pt x="469" y="898"/>
                  </a:lnTo>
                  <a:lnTo>
                    <a:pt x="1" y="1240"/>
                  </a:lnTo>
                  <a:lnTo>
                    <a:pt x="1" y="1240"/>
                  </a:lnTo>
                  <a:lnTo>
                    <a:pt x="1" y="1240"/>
                  </a:lnTo>
                  <a:lnTo>
                    <a:pt x="1" y="1240"/>
                  </a:lnTo>
                  <a:lnTo>
                    <a:pt x="482" y="898"/>
                  </a:lnTo>
                  <a:lnTo>
                    <a:pt x="899" y="582"/>
                  </a:lnTo>
                  <a:lnTo>
                    <a:pt x="1253" y="279"/>
                  </a:lnTo>
                  <a:lnTo>
                    <a:pt x="15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63;p32">
              <a:extLst>
                <a:ext uri="{FF2B5EF4-FFF2-40B4-BE49-F238E27FC236}">
                  <a16:creationId xmlns:a16="http://schemas.microsoft.com/office/drawing/2014/main" id="{A5BA365B-31D7-DC82-44BB-16D80F1E2876}"/>
                </a:ext>
              </a:extLst>
            </p:cNvPr>
            <p:cNvSpPr/>
            <p:nvPr/>
          </p:nvSpPr>
          <p:spPr>
            <a:xfrm>
              <a:off x="3860100" y="685650"/>
              <a:ext cx="9825" cy="6025"/>
            </a:xfrm>
            <a:custGeom>
              <a:avLst/>
              <a:gdLst/>
              <a:ahLst/>
              <a:cxnLst/>
              <a:rect l="l" t="t" r="r" b="b"/>
              <a:pathLst>
                <a:path w="393" h="241" extrusionOk="0">
                  <a:moveTo>
                    <a:pt x="393" y="0"/>
                  </a:moveTo>
                  <a:lnTo>
                    <a:pt x="393" y="0"/>
                  </a:lnTo>
                  <a:lnTo>
                    <a:pt x="393" y="0"/>
                  </a:lnTo>
                  <a:lnTo>
                    <a:pt x="393" y="0"/>
                  </a:lnTo>
                  <a:lnTo>
                    <a:pt x="1" y="240"/>
                  </a:lnTo>
                  <a:lnTo>
                    <a:pt x="1" y="240"/>
                  </a:lnTo>
                  <a:lnTo>
                    <a:pt x="1" y="240"/>
                  </a:lnTo>
                  <a:lnTo>
                    <a:pt x="1" y="240"/>
                  </a:lnTo>
                  <a:lnTo>
                    <a:pt x="393" y="0"/>
                  </a:lnTo>
                  <a:close/>
                </a:path>
              </a:pathLst>
            </a:custGeom>
            <a:solidFill>
              <a:srgbClr val="8E4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64;p32">
              <a:extLst>
                <a:ext uri="{FF2B5EF4-FFF2-40B4-BE49-F238E27FC236}">
                  <a16:creationId xmlns:a16="http://schemas.microsoft.com/office/drawing/2014/main" id="{7D53481B-569C-712E-8AC8-12D8D3FF8F2C}"/>
                </a:ext>
              </a:extLst>
            </p:cNvPr>
            <p:cNvSpPr/>
            <p:nvPr/>
          </p:nvSpPr>
          <p:spPr>
            <a:xfrm>
              <a:off x="3860100" y="685650"/>
              <a:ext cx="9825" cy="6025"/>
            </a:xfrm>
            <a:custGeom>
              <a:avLst/>
              <a:gdLst/>
              <a:ahLst/>
              <a:cxnLst/>
              <a:rect l="l" t="t" r="r" b="b"/>
              <a:pathLst>
                <a:path w="393" h="241" fill="none" extrusionOk="0">
                  <a:moveTo>
                    <a:pt x="393" y="0"/>
                  </a:moveTo>
                  <a:lnTo>
                    <a:pt x="393" y="0"/>
                  </a:lnTo>
                  <a:lnTo>
                    <a:pt x="393" y="0"/>
                  </a:lnTo>
                  <a:lnTo>
                    <a:pt x="393" y="0"/>
                  </a:lnTo>
                  <a:lnTo>
                    <a:pt x="1" y="240"/>
                  </a:lnTo>
                  <a:lnTo>
                    <a:pt x="1" y="240"/>
                  </a:lnTo>
                  <a:lnTo>
                    <a:pt x="1" y="240"/>
                  </a:lnTo>
                  <a:lnTo>
                    <a:pt x="1" y="240"/>
                  </a:lnTo>
                  <a:lnTo>
                    <a:pt x="3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65;p32">
              <a:extLst>
                <a:ext uri="{FF2B5EF4-FFF2-40B4-BE49-F238E27FC236}">
                  <a16:creationId xmlns:a16="http://schemas.microsoft.com/office/drawing/2014/main" id="{B8BD9CF2-6E7C-CD19-1AEB-DCDC86383A7F}"/>
                </a:ext>
              </a:extLst>
            </p:cNvPr>
            <p:cNvSpPr/>
            <p:nvPr/>
          </p:nvSpPr>
          <p:spPr>
            <a:xfrm>
              <a:off x="3853775" y="692925"/>
              <a:ext cx="4775" cy="2550"/>
            </a:xfrm>
            <a:custGeom>
              <a:avLst/>
              <a:gdLst/>
              <a:ahLst/>
              <a:cxnLst/>
              <a:rect l="l" t="t" r="r" b="b"/>
              <a:pathLst>
                <a:path w="191" h="102" extrusionOk="0">
                  <a:moveTo>
                    <a:pt x="190" y="0"/>
                  </a:moveTo>
                  <a:lnTo>
                    <a:pt x="190" y="0"/>
                  </a:lnTo>
                  <a:lnTo>
                    <a:pt x="1" y="101"/>
                  </a:lnTo>
                  <a:lnTo>
                    <a:pt x="1" y="101"/>
                  </a:lnTo>
                  <a:lnTo>
                    <a:pt x="1" y="101"/>
                  </a:lnTo>
                  <a:lnTo>
                    <a:pt x="1" y="101"/>
                  </a:lnTo>
                  <a:lnTo>
                    <a:pt x="190" y="0"/>
                  </a:lnTo>
                  <a:lnTo>
                    <a:pt x="190" y="0"/>
                  </a:lnTo>
                  <a:lnTo>
                    <a:pt x="190" y="0"/>
                  </a:lnTo>
                  <a:close/>
                </a:path>
              </a:pathLst>
            </a:custGeom>
            <a:solidFill>
              <a:srgbClr val="8E4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66;p32">
              <a:extLst>
                <a:ext uri="{FF2B5EF4-FFF2-40B4-BE49-F238E27FC236}">
                  <a16:creationId xmlns:a16="http://schemas.microsoft.com/office/drawing/2014/main" id="{A206B820-8132-0BB2-80A7-C826F98D1921}"/>
                </a:ext>
              </a:extLst>
            </p:cNvPr>
            <p:cNvSpPr/>
            <p:nvPr/>
          </p:nvSpPr>
          <p:spPr>
            <a:xfrm>
              <a:off x="3853775" y="692925"/>
              <a:ext cx="4775" cy="2550"/>
            </a:xfrm>
            <a:custGeom>
              <a:avLst/>
              <a:gdLst/>
              <a:ahLst/>
              <a:cxnLst/>
              <a:rect l="l" t="t" r="r" b="b"/>
              <a:pathLst>
                <a:path w="191" h="102" fill="none" extrusionOk="0">
                  <a:moveTo>
                    <a:pt x="190" y="0"/>
                  </a:moveTo>
                  <a:lnTo>
                    <a:pt x="190" y="0"/>
                  </a:lnTo>
                  <a:lnTo>
                    <a:pt x="1" y="101"/>
                  </a:lnTo>
                  <a:lnTo>
                    <a:pt x="1" y="101"/>
                  </a:lnTo>
                  <a:lnTo>
                    <a:pt x="1" y="101"/>
                  </a:lnTo>
                  <a:lnTo>
                    <a:pt x="1" y="101"/>
                  </a:lnTo>
                  <a:lnTo>
                    <a:pt x="190" y="0"/>
                  </a:lnTo>
                  <a:lnTo>
                    <a:pt x="190" y="0"/>
                  </a:lnTo>
                  <a:lnTo>
                    <a:pt x="1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67;p32">
              <a:extLst>
                <a:ext uri="{FF2B5EF4-FFF2-40B4-BE49-F238E27FC236}">
                  <a16:creationId xmlns:a16="http://schemas.microsoft.com/office/drawing/2014/main" id="{A1AB2CB7-1013-16F4-E3DC-C706D569859C}"/>
                </a:ext>
              </a:extLst>
            </p:cNvPr>
            <p:cNvSpPr/>
            <p:nvPr/>
          </p:nvSpPr>
          <p:spPr>
            <a:xfrm>
              <a:off x="3537500" y="739100"/>
              <a:ext cx="4775" cy="3800"/>
            </a:xfrm>
            <a:custGeom>
              <a:avLst/>
              <a:gdLst/>
              <a:ahLst/>
              <a:cxnLst/>
              <a:rect l="l" t="t" r="r" b="b"/>
              <a:pathLst>
                <a:path w="191" h="152" extrusionOk="0">
                  <a:moveTo>
                    <a:pt x="191" y="0"/>
                  </a:moveTo>
                  <a:lnTo>
                    <a:pt x="89" y="63"/>
                  </a:lnTo>
                  <a:lnTo>
                    <a:pt x="64" y="89"/>
                  </a:lnTo>
                  <a:lnTo>
                    <a:pt x="191" y="0"/>
                  </a:lnTo>
                  <a:close/>
                  <a:moveTo>
                    <a:pt x="64" y="89"/>
                  </a:moveTo>
                  <a:lnTo>
                    <a:pt x="64" y="89"/>
                  </a:lnTo>
                  <a:lnTo>
                    <a:pt x="64" y="89"/>
                  </a:lnTo>
                  <a:close/>
                  <a:moveTo>
                    <a:pt x="64" y="89"/>
                  </a:moveTo>
                  <a:lnTo>
                    <a:pt x="64" y="89"/>
                  </a:lnTo>
                  <a:lnTo>
                    <a:pt x="1" y="152"/>
                  </a:lnTo>
                  <a:lnTo>
                    <a:pt x="64" y="89"/>
                  </a:lnTo>
                  <a:close/>
                </a:path>
              </a:pathLst>
            </a:custGeom>
            <a:solidFill>
              <a:srgbClr val="DCA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68;p32">
              <a:extLst>
                <a:ext uri="{FF2B5EF4-FFF2-40B4-BE49-F238E27FC236}">
                  <a16:creationId xmlns:a16="http://schemas.microsoft.com/office/drawing/2014/main" id="{43381E93-11B1-4ED7-57BF-2E683CB69145}"/>
                </a:ext>
              </a:extLst>
            </p:cNvPr>
            <p:cNvSpPr/>
            <p:nvPr/>
          </p:nvSpPr>
          <p:spPr>
            <a:xfrm>
              <a:off x="3525175" y="773575"/>
              <a:ext cx="7925" cy="57575"/>
            </a:xfrm>
            <a:custGeom>
              <a:avLst/>
              <a:gdLst/>
              <a:ahLst/>
              <a:cxnLst/>
              <a:rect l="l" t="t" r="r" b="b"/>
              <a:pathLst>
                <a:path w="317" h="2303" fill="none" extrusionOk="0">
                  <a:moveTo>
                    <a:pt x="26" y="0"/>
                  </a:moveTo>
                  <a:lnTo>
                    <a:pt x="26" y="0"/>
                  </a:lnTo>
                  <a:lnTo>
                    <a:pt x="13" y="266"/>
                  </a:lnTo>
                  <a:lnTo>
                    <a:pt x="0" y="544"/>
                  </a:lnTo>
                  <a:lnTo>
                    <a:pt x="26" y="835"/>
                  </a:lnTo>
                  <a:lnTo>
                    <a:pt x="51" y="1126"/>
                  </a:lnTo>
                  <a:lnTo>
                    <a:pt x="89" y="1430"/>
                  </a:lnTo>
                  <a:lnTo>
                    <a:pt x="152" y="1721"/>
                  </a:lnTo>
                  <a:lnTo>
                    <a:pt x="228" y="2012"/>
                  </a:lnTo>
                  <a:lnTo>
                    <a:pt x="317" y="2302"/>
                  </a:lnTo>
                  <a:lnTo>
                    <a:pt x="317" y="2302"/>
                  </a:lnTo>
                  <a:lnTo>
                    <a:pt x="317" y="2302"/>
                  </a:lnTo>
                  <a:lnTo>
                    <a:pt x="317" y="2302"/>
                  </a:lnTo>
                  <a:lnTo>
                    <a:pt x="228" y="2012"/>
                  </a:lnTo>
                  <a:lnTo>
                    <a:pt x="152" y="1721"/>
                  </a:lnTo>
                  <a:lnTo>
                    <a:pt x="89" y="1430"/>
                  </a:lnTo>
                  <a:lnTo>
                    <a:pt x="51" y="1126"/>
                  </a:lnTo>
                  <a:lnTo>
                    <a:pt x="26" y="835"/>
                  </a:lnTo>
                  <a:lnTo>
                    <a:pt x="0" y="544"/>
                  </a:lnTo>
                  <a:lnTo>
                    <a:pt x="13" y="266"/>
                  </a:lnTo>
                  <a:lnTo>
                    <a:pt x="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69;p32">
              <a:extLst>
                <a:ext uri="{FF2B5EF4-FFF2-40B4-BE49-F238E27FC236}">
                  <a16:creationId xmlns:a16="http://schemas.microsoft.com/office/drawing/2014/main" id="{A948C1C9-AFDF-92E9-86A6-BA0C6EB1B39D}"/>
                </a:ext>
              </a:extLst>
            </p:cNvPr>
            <p:cNvSpPr/>
            <p:nvPr/>
          </p:nvSpPr>
          <p:spPr>
            <a:xfrm>
              <a:off x="3536250" y="739100"/>
              <a:ext cx="6025" cy="5075"/>
            </a:xfrm>
            <a:custGeom>
              <a:avLst/>
              <a:gdLst/>
              <a:ahLst/>
              <a:cxnLst/>
              <a:rect l="l" t="t" r="r" b="b"/>
              <a:pathLst>
                <a:path w="241" h="203" fill="none" extrusionOk="0">
                  <a:moveTo>
                    <a:pt x="241" y="0"/>
                  </a:moveTo>
                  <a:lnTo>
                    <a:pt x="241" y="0"/>
                  </a:lnTo>
                  <a:lnTo>
                    <a:pt x="114" y="89"/>
                  </a:lnTo>
                  <a:lnTo>
                    <a:pt x="0" y="202"/>
                  </a:lnTo>
                  <a:lnTo>
                    <a:pt x="0" y="202"/>
                  </a:lnTo>
                  <a:lnTo>
                    <a:pt x="51" y="152"/>
                  </a:lnTo>
                  <a:lnTo>
                    <a:pt x="51" y="152"/>
                  </a:lnTo>
                  <a:lnTo>
                    <a:pt x="139" y="63"/>
                  </a:lnTo>
                  <a:lnTo>
                    <a:pt x="2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70;p32">
              <a:extLst>
                <a:ext uri="{FF2B5EF4-FFF2-40B4-BE49-F238E27FC236}">
                  <a16:creationId xmlns:a16="http://schemas.microsoft.com/office/drawing/2014/main" id="{B5FD6510-21D3-9A10-D215-0A962689134A}"/>
                </a:ext>
              </a:extLst>
            </p:cNvPr>
            <p:cNvSpPr/>
            <p:nvPr/>
          </p:nvSpPr>
          <p:spPr>
            <a:xfrm>
              <a:off x="3542250" y="738775"/>
              <a:ext cx="350" cy="350"/>
            </a:xfrm>
            <a:custGeom>
              <a:avLst/>
              <a:gdLst/>
              <a:ahLst/>
              <a:cxnLst/>
              <a:rect l="l" t="t" r="r" b="b"/>
              <a:pathLst>
                <a:path w="14" h="14" fill="none" extrusionOk="0">
                  <a:moveTo>
                    <a:pt x="13" y="0"/>
                  </a:moveTo>
                  <a:lnTo>
                    <a:pt x="13" y="0"/>
                  </a:lnTo>
                  <a:lnTo>
                    <a:pt x="1" y="13"/>
                  </a:lnTo>
                  <a:lnTo>
                    <a:pt x="1" y="13"/>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71;p32">
              <a:extLst>
                <a:ext uri="{FF2B5EF4-FFF2-40B4-BE49-F238E27FC236}">
                  <a16:creationId xmlns:a16="http://schemas.microsoft.com/office/drawing/2014/main" id="{FC7C1E9F-CF09-83E6-C3DB-DF3DAD3EFD80}"/>
                </a:ext>
              </a:extLst>
            </p:cNvPr>
            <p:cNvSpPr/>
            <p:nvPr/>
          </p:nvSpPr>
          <p:spPr>
            <a:xfrm>
              <a:off x="3542575" y="73877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72;p32">
              <a:extLst>
                <a:ext uri="{FF2B5EF4-FFF2-40B4-BE49-F238E27FC236}">
                  <a16:creationId xmlns:a16="http://schemas.microsoft.com/office/drawing/2014/main" id="{EA809F3A-C714-DE67-3B65-CDD11A3DFBF6}"/>
                </a:ext>
              </a:extLst>
            </p:cNvPr>
            <p:cNvSpPr/>
            <p:nvPr/>
          </p:nvSpPr>
          <p:spPr>
            <a:xfrm>
              <a:off x="3542575" y="73877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73;p32">
              <a:extLst>
                <a:ext uri="{FF2B5EF4-FFF2-40B4-BE49-F238E27FC236}">
                  <a16:creationId xmlns:a16="http://schemas.microsoft.com/office/drawing/2014/main" id="{77A26F86-EC4C-A2AE-B3E6-8D550E956593}"/>
                </a:ext>
              </a:extLst>
            </p:cNvPr>
            <p:cNvSpPr/>
            <p:nvPr/>
          </p:nvSpPr>
          <p:spPr>
            <a:xfrm>
              <a:off x="3542575" y="73877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74;p32">
              <a:extLst>
                <a:ext uri="{FF2B5EF4-FFF2-40B4-BE49-F238E27FC236}">
                  <a16:creationId xmlns:a16="http://schemas.microsoft.com/office/drawing/2014/main" id="{D042D5AB-3FF2-19B1-0825-DB23605DA146}"/>
                </a:ext>
              </a:extLst>
            </p:cNvPr>
            <p:cNvSpPr/>
            <p:nvPr/>
          </p:nvSpPr>
          <p:spPr>
            <a:xfrm>
              <a:off x="3542575" y="73877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75;p32">
              <a:extLst>
                <a:ext uri="{FF2B5EF4-FFF2-40B4-BE49-F238E27FC236}">
                  <a16:creationId xmlns:a16="http://schemas.microsoft.com/office/drawing/2014/main" id="{8F14495C-B0FB-4899-39A8-0DD851C8618D}"/>
                </a:ext>
              </a:extLst>
            </p:cNvPr>
            <p:cNvSpPr/>
            <p:nvPr/>
          </p:nvSpPr>
          <p:spPr>
            <a:xfrm>
              <a:off x="3542875" y="73877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76;p32">
              <a:extLst>
                <a:ext uri="{FF2B5EF4-FFF2-40B4-BE49-F238E27FC236}">
                  <a16:creationId xmlns:a16="http://schemas.microsoft.com/office/drawing/2014/main" id="{6FCC7F50-019B-8413-7544-C97F6DAB047A}"/>
                </a:ext>
              </a:extLst>
            </p:cNvPr>
            <p:cNvSpPr/>
            <p:nvPr/>
          </p:nvSpPr>
          <p:spPr>
            <a:xfrm>
              <a:off x="3550475" y="736250"/>
              <a:ext cx="25" cy="25"/>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77;p32">
              <a:extLst>
                <a:ext uri="{FF2B5EF4-FFF2-40B4-BE49-F238E27FC236}">
                  <a16:creationId xmlns:a16="http://schemas.microsoft.com/office/drawing/2014/main" id="{26DD4227-8EE2-0DAA-4F4A-F8CC33917CC1}"/>
                </a:ext>
              </a:extLst>
            </p:cNvPr>
            <p:cNvSpPr/>
            <p:nvPr/>
          </p:nvSpPr>
          <p:spPr>
            <a:xfrm>
              <a:off x="355080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78;p32">
              <a:extLst>
                <a:ext uri="{FF2B5EF4-FFF2-40B4-BE49-F238E27FC236}">
                  <a16:creationId xmlns:a16="http://schemas.microsoft.com/office/drawing/2014/main" id="{ABBA4C52-ADF3-4E97-14FA-6E91EA1D16F6}"/>
                </a:ext>
              </a:extLst>
            </p:cNvPr>
            <p:cNvSpPr/>
            <p:nvPr/>
          </p:nvSpPr>
          <p:spPr>
            <a:xfrm>
              <a:off x="355080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79;p32">
              <a:extLst>
                <a:ext uri="{FF2B5EF4-FFF2-40B4-BE49-F238E27FC236}">
                  <a16:creationId xmlns:a16="http://schemas.microsoft.com/office/drawing/2014/main" id="{4E3DAFB9-FBA2-8D89-ACE6-BFDF5782CA33}"/>
                </a:ext>
              </a:extLst>
            </p:cNvPr>
            <p:cNvSpPr/>
            <p:nvPr/>
          </p:nvSpPr>
          <p:spPr>
            <a:xfrm>
              <a:off x="355110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0;p32">
              <a:extLst>
                <a:ext uri="{FF2B5EF4-FFF2-40B4-BE49-F238E27FC236}">
                  <a16:creationId xmlns:a16="http://schemas.microsoft.com/office/drawing/2014/main" id="{6227FE04-A974-D3DB-8EA6-193677B7AA1F}"/>
                </a:ext>
              </a:extLst>
            </p:cNvPr>
            <p:cNvSpPr/>
            <p:nvPr/>
          </p:nvSpPr>
          <p:spPr>
            <a:xfrm>
              <a:off x="355110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81;p32">
              <a:extLst>
                <a:ext uri="{FF2B5EF4-FFF2-40B4-BE49-F238E27FC236}">
                  <a16:creationId xmlns:a16="http://schemas.microsoft.com/office/drawing/2014/main" id="{DB1EBD7B-D2C1-FA3E-5E1D-216F95878FDA}"/>
                </a:ext>
              </a:extLst>
            </p:cNvPr>
            <p:cNvSpPr/>
            <p:nvPr/>
          </p:nvSpPr>
          <p:spPr>
            <a:xfrm>
              <a:off x="3551425"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82;p32">
              <a:extLst>
                <a:ext uri="{FF2B5EF4-FFF2-40B4-BE49-F238E27FC236}">
                  <a16:creationId xmlns:a16="http://schemas.microsoft.com/office/drawing/2014/main" id="{E934D338-3A25-64CF-4F65-0C05B5B0CBA0}"/>
                </a:ext>
              </a:extLst>
            </p:cNvPr>
            <p:cNvSpPr/>
            <p:nvPr/>
          </p:nvSpPr>
          <p:spPr>
            <a:xfrm>
              <a:off x="3551425"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83;p32">
              <a:extLst>
                <a:ext uri="{FF2B5EF4-FFF2-40B4-BE49-F238E27FC236}">
                  <a16:creationId xmlns:a16="http://schemas.microsoft.com/office/drawing/2014/main" id="{E9DB95A9-1607-96C3-B106-972360CD5927}"/>
                </a:ext>
              </a:extLst>
            </p:cNvPr>
            <p:cNvSpPr/>
            <p:nvPr/>
          </p:nvSpPr>
          <p:spPr>
            <a:xfrm>
              <a:off x="3551425"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84;p32">
              <a:extLst>
                <a:ext uri="{FF2B5EF4-FFF2-40B4-BE49-F238E27FC236}">
                  <a16:creationId xmlns:a16="http://schemas.microsoft.com/office/drawing/2014/main" id="{78A78158-96B2-C1D1-62C8-D10CBDECB563}"/>
                </a:ext>
              </a:extLst>
            </p:cNvPr>
            <p:cNvSpPr/>
            <p:nvPr/>
          </p:nvSpPr>
          <p:spPr>
            <a:xfrm>
              <a:off x="3551425" y="736250"/>
              <a:ext cx="350" cy="25"/>
            </a:xfrm>
            <a:custGeom>
              <a:avLst/>
              <a:gdLst/>
              <a:ahLst/>
              <a:cxnLst/>
              <a:rect l="l" t="t" r="r" b="b"/>
              <a:pathLst>
                <a:path w="14" h="1" fill="none" extrusionOk="0">
                  <a:moveTo>
                    <a:pt x="13" y="0"/>
                  </a:moveTo>
                  <a:lnTo>
                    <a:pt x="13" y="0"/>
                  </a:lnTo>
                  <a:lnTo>
                    <a:pt x="0" y="0"/>
                  </a:lnTo>
                  <a:lnTo>
                    <a:pt x="0"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85;p32">
              <a:extLst>
                <a:ext uri="{FF2B5EF4-FFF2-40B4-BE49-F238E27FC236}">
                  <a16:creationId xmlns:a16="http://schemas.microsoft.com/office/drawing/2014/main" id="{4A801F6D-1F2C-D19D-AACF-18DAB4EDAD08}"/>
                </a:ext>
              </a:extLst>
            </p:cNvPr>
            <p:cNvSpPr/>
            <p:nvPr/>
          </p:nvSpPr>
          <p:spPr>
            <a:xfrm>
              <a:off x="35517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86;p32">
              <a:extLst>
                <a:ext uri="{FF2B5EF4-FFF2-40B4-BE49-F238E27FC236}">
                  <a16:creationId xmlns:a16="http://schemas.microsoft.com/office/drawing/2014/main" id="{66CD78A7-5D15-8805-E1F3-5C78DAA9A43C}"/>
                </a:ext>
              </a:extLst>
            </p:cNvPr>
            <p:cNvSpPr/>
            <p:nvPr/>
          </p:nvSpPr>
          <p:spPr>
            <a:xfrm>
              <a:off x="35517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87;p32">
              <a:extLst>
                <a:ext uri="{FF2B5EF4-FFF2-40B4-BE49-F238E27FC236}">
                  <a16:creationId xmlns:a16="http://schemas.microsoft.com/office/drawing/2014/main" id="{808481DB-0CCE-839B-354C-1D6EE7F8BFA3}"/>
                </a:ext>
              </a:extLst>
            </p:cNvPr>
            <p:cNvSpPr/>
            <p:nvPr/>
          </p:nvSpPr>
          <p:spPr>
            <a:xfrm>
              <a:off x="35517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88;p32">
              <a:extLst>
                <a:ext uri="{FF2B5EF4-FFF2-40B4-BE49-F238E27FC236}">
                  <a16:creationId xmlns:a16="http://schemas.microsoft.com/office/drawing/2014/main" id="{8C3ACCC9-2844-7243-5CA1-256337BB2ED2}"/>
                </a:ext>
              </a:extLst>
            </p:cNvPr>
            <p:cNvSpPr/>
            <p:nvPr/>
          </p:nvSpPr>
          <p:spPr>
            <a:xfrm>
              <a:off x="3551750" y="736250"/>
              <a:ext cx="325" cy="25"/>
            </a:xfrm>
            <a:custGeom>
              <a:avLst/>
              <a:gdLst/>
              <a:ahLst/>
              <a:cxnLst/>
              <a:rect l="l" t="t" r="r" b="b"/>
              <a:pathLst>
                <a:path w="13" h="1" fill="none" extrusionOk="0">
                  <a:moveTo>
                    <a:pt x="13" y="0"/>
                  </a:moveTo>
                  <a:lnTo>
                    <a:pt x="13" y="0"/>
                  </a:lnTo>
                  <a:lnTo>
                    <a:pt x="0" y="0"/>
                  </a:lnTo>
                  <a:lnTo>
                    <a:pt x="0"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89;p32">
              <a:extLst>
                <a:ext uri="{FF2B5EF4-FFF2-40B4-BE49-F238E27FC236}">
                  <a16:creationId xmlns:a16="http://schemas.microsoft.com/office/drawing/2014/main" id="{A70724BD-D816-C084-AD57-478D855F8F86}"/>
                </a:ext>
              </a:extLst>
            </p:cNvPr>
            <p:cNvSpPr/>
            <p:nvPr/>
          </p:nvSpPr>
          <p:spPr>
            <a:xfrm>
              <a:off x="355205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90;p32">
              <a:extLst>
                <a:ext uri="{FF2B5EF4-FFF2-40B4-BE49-F238E27FC236}">
                  <a16:creationId xmlns:a16="http://schemas.microsoft.com/office/drawing/2014/main" id="{4D41A90B-525F-DE78-3FF4-62262BD22EAB}"/>
                </a:ext>
              </a:extLst>
            </p:cNvPr>
            <p:cNvSpPr/>
            <p:nvPr/>
          </p:nvSpPr>
          <p:spPr>
            <a:xfrm>
              <a:off x="355205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91;p32">
              <a:extLst>
                <a:ext uri="{FF2B5EF4-FFF2-40B4-BE49-F238E27FC236}">
                  <a16:creationId xmlns:a16="http://schemas.microsoft.com/office/drawing/2014/main" id="{1367A8D6-AA29-FE0B-EA3D-618F2CB72BE0}"/>
                </a:ext>
              </a:extLst>
            </p:cNvPr>
            <p:cNvSpPr/>
            <p:nvPr/>
          </p:nvSpPr>
          <p:spPr>
            <a:xfrm>
              <a:off x="355205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92;p32">
              <a:extLst>
                <a:ext uri="{FF2B5EF4-FFF2-40B4-BE49-F238E27FC236}">
                  <a16:creationId xmlns:a16="http://schemas.microsoft.com/office/drawing/2014/main" id="{B606065D-BCCE-68F9-18E4-5A4282CCEADE}"/>
                </a:ext>
              </a:extLst>
            </p:cNvPr>
            <p:cNvSpPr/>
            <p:nvPr/>
          </p:nvSpPr>
          <p:spPr>
            <a:xfrm>
              <a:off x="3552050" y="736250"/>
              <a:ext cx="350" cy="25"/>
            </a:xfrm>
            <a:custGeom>
              <a:avLst/>
              <a:gdLst/>
              <a:ahLst/>
              <a:cxnLst/>
              <a:rect l="l" t="t" r="r" b="b"/>
              <a:pathLst>
                <a:path w="14" h="1" fill="none" extrusionOk="0">
                  <a:moveTo>
                    <a:pt x="13" y="0"/>
                  </a:moveTo>
                  <a:lnTo>
                    <a:pt x="13" y="0"/>
                  </a:lnTo>
                  <a:lnTo>
                    <a:pt x="1" y="0"/>
                  </a:lnTo>
                  <a:lnTo>
                    <a:pt x="1"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93;p32">
              <a:extLst>
                <a:ext uri="{FF2B5EF4-FFF2-40B4-BE49-F238E27FC236}">
                  <a16:creationId xmlns:a16="http://schemas.microsoft.com/office/drawing/2014/main" id="{1497EF67-BE25-FF73-76E4-29BE1AA9BF79}"/>
                </a:ext>
              </a:extLst>
            </p:cNvPr>
            <p:cNvSpPr/>
            <p:nvPr/>
          </p:nvSpPr>
          <p:spPr>
            <a:xfrm>
              <a:off x="3540025" y="6761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94;p32">
              <a:extLst>
                <a:ext uri="{FF2B5EF4-FFF2-40B4-BE49-F238E27FC236}">
                  <a16:creationId xmlns:a16="http://schemas.microsoft.com/office/drawing/2014/main" id="{7C74A1FD-6A54-E9D9-B059-2ED6F9549B3C}"/>
                </a:ext>
              </a:extLst>
            </p:cNvPr>
            <p:cNvSpPr/>
            <p:nvPr/>
          </p:nvSpPr>
          <p:spPr>
            <a:xfrm>
              <a:off x="3540025" y="675825"/>
              <a:ext cx="25" cy="350"/>
            </a:xfrm>
            <a:custGeom>
              <a:avLst/>
              <a:gdLst/>
              <a:ahLst/>
              <a:cxnLst/>
              <a:rect l="l" t="t" r="r" b="b"/>
              <a:pathLst>
                <a:path w="1" h="14" fill="none" extrusionOk="0">
                  <a:moveTo>
                    <a:pt x="1" y="1"/>
                  </a:moveTo>
                  <a:lnTo>
                    <a:pt x="1" y="1"/>
                  </a:lnTo>
                  <a:lnTo>
                    <a:pt x="1" y="14"/>
                  </a:lnTo>
                  <a:lnTo>
                    <a:pt x="1" y="1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95;p32">
              <a:extLst>
                <a:ext uri="{FF2B5EF4-FFF2-40B4-BE49-F238E27FC236}">
                  <a16:creationId xmlns:a16="http://schemas.microsoft.com/office/drawing/2014/main" id="{9D2DCED2-EF71-EA02-B70F-B34B39F8311D}"/>
                </a:ext>
              </a:extLst>
            </p:cNvPr>
            <p:cNvSpPr/>
            <p:nvPr/>
          </p:nvSpPr>
          <p:spPr>
            <a:xfrm>
              <a:off x="3540350" y="675525"/>
              <a:ext cx="25" cy="325"/>
            </a:xfrm>
            <a:custGeom>
              <a:avLst/>
              <a:gdLst/>
              <a:ahLst/>
              <a:cxnLst/>
              <a:rect l="l" t="t" r="r" b="b"/>
              <a:pathLst>
                <a:path w="1" h="13" fill="none" extrusionOk="0">
                  <a:moveTo>
                    <a:pt x="1" y="0"/>
                  </a:moveTo>
                  <a:lnTo>
                    <a:pt x="1" y="0"/>
                  </a:lnTo>
                  <a:lnTo>
                    <a:pt x="1" y="13"/>
                  </a:lnTo>
                  <a:lnTo>
                    <a:pt x="1" y="1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96;p32">
              <a:extLst>
                <a:ext uri="{FF2B5EF4-FFF2-40B4-BE49-F238E27FC236}">
                  <a16:creationId xmlns:a16="http://schemas.microsoft.com/office/drawing/2014/main" id="{7139DE13-2E44-CB17-9DB6-FCC3FAC93619}"/>
                </a:ext>
              </a:extLst>
            </p:cNvPr>
            <p:cNvSpPr/>
            <p:nvPr/>
          </p:nvSpPr>
          <p:spPr>
            <a:xfrm>
              <a:off x="3540350" y="675200"/>
              <a:ext cx="25" cy="350"/>
            </a:xfrm>
            <a:custGeom>
              <a:avLst/>
              <a:gdLst/>
              <a:ahLst/>
              <a:cxnLst/>
              <a:rect l="l" t="t" r="r" b="b"/>
              <a:pathLst>
                <a:path w="1" h="14" fill="none" extrusionOk="0">
                  <a:moveTo>
                    <a:pt x="1" y="1"/>
                  </a:moveTo>
                  <a:lnTo>
                    <a:pt x="1" y="1"/>
                  </a:lnTo>
                  <a:lnTo>
                    <a:pt x="1" y="13"/>
                  </a:lnTo>
                  <a:lnTo>
                    <a:pt x="1" y="1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97;p32">
              <a:extLst>
                <a:ext uri="{FF2B5EF4-FFF2-40B4-BE49-F238E27FC236}">
                  <a16:creationId xmlns:a16="http://schemas.microsoft.com/office/drawing/2014/main" id="{64862D9E-ACC6-B769-E7C2-F710EBEEEF20}"/>
                </a:ext>
              </a:extLst>
            </p:cNvPr>
            <p:cNvSpPr/>
            <p:nvPr/>
          </p:nvSpPr>
          <p:spPr>
            <a:xfrm>
              <a:off x="3540350" y="674875"/>
              <a:ext cx="25" cy="350"/>
            </a:xfrm>
            <a:custGeom>
              <a:avLst/>
              <a:gdLst/>
              <a:ahLst/>
              <a:cxnLst/>
              <a:rect l="l" t="t" r="r" b="b"/>
              <a:pathLst>
                <a:path w="1" h="14" fill="none" extrusionOk="0">
                  <a:moveTo>
                    <a:pt x="1" y="1"/>
                  </a:moveTo>
                  <a:lnTo>
                    <a:pt x="1" y="1"/>
                  </a:lnTo>
                  <a:lnTo>
                    <a:pt x="1" y="14"/>
                  </a:lnTo>
                  <a:lnTo>
                    <a:pt x="1" y="1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98;p32">
              <a:extLst>
                <a:ext uri="{FF2B5EF4-FFF2-40B4-BE49-F238E27FC236}">
                  <a16:creationId xmlns:a16="http://schemas.microsoft.com/office/drawing/2014/main" id="{95E47018-EA8E-8E1C-8391-E17BBDD2EB22}"/>
                </a:ext>
              </a:extLst>
            </p:cNvPr>
            <p:cNvSpPr/>
            <p:nvPr/>
          </p:nvSpPr>
          <p:spPr>
            <a:xfrm>
              <a:off x="3540350" y="674575"/>
              <a:ext cx="350" cy="325"/>
            </a:xfrm>
            <a:custGeom>
              <a:avLst/>
              <a:gdLst/>
              <a:ahLst/>
              <a:cxnLst/>
              <a:rect l="l" t="t" r="r" b="b"/>
              <a:pathLst>
                <a:path w="14" h="13" fill="none" extrusionOk="0">
                  <a:moveTo>
                    <a:pt x="13" y="0"/>
                  </a:moveTo>
                  <a:lnTo>
                    <a:pt x="13" y="0"/>
                  </a:lnTo>
                  <a:lnTo>
                    <a:pt x="13" y="0"/>
                  </a:lnTo>
                  <a:lnTo>
                    <a:pt x="1" y="13"/>
                  </a:lnTo>
                  <a:lnTo>
                    <a:pt x="1" y="13"/>
                  </a:lnTo>
                  <a:lnTo>
                    <a:pt x="13"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99;p32">
              <a:extLst>
                <a:ext uri="{FF2B5EF4-FFF2-40B4-BE49-F238E27FC236}">
                  <a16:creationId xmlns:a16="http://schemas.microsoft.com/office/drawing/2014/main" id="{290698EC-67BA-BD9F-32A6-A2862857A804}"/>
                </a:ext>
              </a:extLst>
            </p:cNvPr>
            <p:cNvSpPr/>
            <p:nvPr/>
          </p:nvSpPr>
          <p:spPr>
            <a:xfrm>
              <a:off x="3525175" y="742875"/>
              <a:ext cx="12350" cy="88275"/>
            </a:xfrm>
            <a:custGeom>
              <a:avLst/>
              <a:gdLst/>
              <a:ahLst/>
              <a:cxnLst/>
              <a:rect l="l" t="t" r="r" b="b"/>
              <a:pathLst>
                <a:path w="494" h="3531" extrusionOk="0">
                  <a:moveTo>
                    <a:pt x="494" y="1"/>
                  </a:moveTo>
                  <a:lnTo>
                    <a:pt x="443" y="51"/>
                  </a:lnTo>
                  <a:lnTo>
                    <a:pt x="411" y="93"/>
                  </a:lnTo>
                  <a:lnTo>
                    <a:pt x="494" y="1"/>
                  </a:lnTo>
                  <a:close/>
                  <a:moveTo>
                    <a:pt x="411" y="93"/>
                  </a:moveTo>
                  <a:lnTo>
                    <a:pt x="380" y="127"/>
                  </a:lnTo>
                  <a:lnTo>
                    <a:pt x="361" y="157"/>
                  </a:lnTo>
                  <a:lnTo>
                    <a:pt x="411" y="93"/>
                  </a:lnTo>
                  <a:close/>
                  <a:moveTo>
                    <a:pt x="361" y="157"/>
                  </a:moveTo>
                  <a:lnTo>
                    <a:pt x="355" y="165"/>
                  </a:lnTo>
                  <a:lnTo>
                    <a:pt x="347" y="180"/>
                  </a:lnTo>
                  <a:lnTo>
                    <a:pt x="361" y="157"/>
                  </a:lnTo>
                  <a:close/>
                  <a:moveTo>
                    <a:pt x="347" y="180"/>
                  </a:moveTo>
                  <a:lnTo>
                    <a:pt x="291" y="267"/>
                  </a:lnTo>
                  <a:lnTo>
                    <a:pt x="266" y="326"/>
                  </a:lnTo>
                  <a:lnTo>
                    <a:pt x="291" y="279"/>
                  </a:lnTo>
                  <a:lnTo>
                    <a:pt x="347" y="180"/>
                  </a:lnTo>
                  <a:close/>
                  <a:moveTo>
                    <a:pt x="266" y="326"/>
                  </a:moveTo>
                  <a:lnTo>
                    <a:pt x="215" y="418"/>
                  </a:lnTo>
                  <a:lnTo>
                    <a:pt x="165" y="558"/>
                  </a:lnTo>
                  <a:lnTo>
                    <a:pt x="159" y="577"/>
                  </a:lnTo>
                  <a:lnTo>
                    <a:pt x="215" y="444"/>
                  </a:lnTo>
                  <a:lnTo>
                    <a:pt x="266" y="326"/>
                  </a:lnTo>
                  <a:close/>
                  <a:moveTo>
                    <a:pt x="159" y="577"/>
                  </a:moveTo>
                  <a:lnTo>
                    <a:pt x="140" y="621"/>
                  </a:lnTo>
                  <a:lnTo>
                    <a:pt x="127" y="671"/>
                  </a:lnTo>
                  <a:lnTo>
                    <a:pt x="159" y="577"/>
                  </a:lnTo>
                  <a:close/>
                  <a:moveTo>
                    <a:pt x="127" y="671"/>
                  </a:moveTo>
                  <a:lnTo>
                    <a:pt x="114" y="709"/>
                  </a:lnTo>
                  <a:lnTo>
                    <a:pt x="76" y="874"/>
                  </a:lnTo>
                  <a:lnTo>
                    <a:pt x="60" y="984"/>
                  </a:lnTo>
                  <a:lnTo>
                    <a:pt x="89" y="823"/>
                  </a:lnTo>
                  <a:lnTo>
                    <a:pt x="127" y="671"/>
                  </a:lnTo>
                  <a:close/>
                  <a:moveTo>
                    <a:pt x="60" y="984"/>
                  </a:moveTo>
                  <a:lnTo>
                    <a:pt x="51" y="1038"/>
                  </a:lnTo>
                  <a:lnTo>
                    <a:pt x="45" y="1095"/>
                  </a:lnTo>
                  <a:lnTo>
                    <a:pt x="51" y="1051"/>
                  </a:lnTo>
                  <a:lnTo>
                    <a:pt x="60" y="984"/>
                  </a:lnTo>
                  <a:close/>
                  <a:moveTo>
                    <a:pt x="45" y="1095"/>
                  </a:moveTo>
                  <a:lnTo>
                    <a:pt x="26" y="1228"/>
                  </a:lnTo>
                  <a:lnTo>
                    <a:pt x="13" y="1494"/>
                  </a:lnTo>
                  <a:lnTo>
                    <a:pt x="26" y="1266"/>
                  </a:lnTo>
                  <a:lnTo>
                    <a:pt x="45" y="1095"/>
                  </a:lnTo>
                  <a:close/>
                  <a:moveTo>
                    <a:pt x="13" y="1494"/>
                  </a:moveTo>
                  <a:lnTo>
                    <a:pt x="0" y="1747"/>
                  </a:lnTo>
                  <a:lnTo>
                    <a:pt x="1" y="1759"/>
                  </a:lnTo>
                  <a:lnTo>
                    <a:pt x="13" y="1494"/>
                  </a:lnTo>
                  <a:close/>
                  <a:moveTo>
                    <a:pt x="1" y="1759"/>
                  </a:moveTo>
                  <a:lnTo>
                    <a:pt x="0" y="1772"/>
                  </a:lnTo>
                  <a:lnTo>
                    <a:pt x="3" y="1806"/>
                  </a:lnTo>
                  <a:lnTo>
                    <a:pt x="1" y="1759"/>
                  </a:lnTo>
                  <a:close/>
                  <a:moveTo>
                    <a:pt x="3" y="1806"/>
                  </a:moveTo>
                  <a:lnTo>
                    <a:pt x="13" y="2000"/>
                  </a:lnTo>
                  <a:lnTo>
                    <a:pt x="38" y="2253"/>
                  </a:lnTo>
                  <a:lnTo>
                    <a:pt x="47" y="2314"/>
                  </a:lnTo>
                  <a:lnTo>
                    <a:pt x="26" y="2063"/>
                  </a:lnTo>
                  <a:lnTo>
                    <a:pt x="3" y="1806"/>
                  </a:lnTo>
                  <a:close/>
                  <a:moveTo>
                    <a:pt x="47" y="2314"/>
                  </a:moveTo>
                  <a:lnTo>
                    <a:pt x="51" y="2354"/>
                  </a:lnTo>
                  <a:lnTo>
                    <a:pt x="89" y="2658"/>
                  </a:lnTo>
                  <a:lnTo>
                    <a:pt x="152" y="2949"/>
                  </a:lnTo>
                  <a:lnTo>
                    <a:pt x="228" y="3240"/>
                  </a:lnTo>
                  <a:lnTo>
                    <a:pt x="317" y="3530"/>
                  </a:lnTo>
                  <a:lnTo>
                    <a:pt x="241" y="3277"/>
                  </a:lnTo>
                  <a:lnTo>
                    <a:pt x="177" y="3024"/>
                  </a:lnTo>
                  <a:lnTo>
                    <a:pt x="114" y="2759"/>
                  </a:lnTo>
                  <a:lnTo>
                    <a:pt x="76" y="2506"/>
                  </a:lnTo>
                  <a:lnTo>
                    <a:pt x="47" y="2314"/>
                  </a:lnTo>
                  <a:close/>
                </a:path>
              </a:pathLst>
            </a:custGeom>
            <a:solidFill>
              <a:srgbClr val="E8A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00;p32">
              <a:extLst>
                <a:ext uri="{FF2B5EF4-FFF2-40B4-BE49-F238E27FC236}">
                  <a16:creationId xmlns:a16="http://schemas.microsoft.com/office/drawing/2014/main" id="{71D5DC64-AB55-507D-0684-4947CD48A9B9}"/>
                </a:ext>
              </a:extLst>
            </p:cNvPr>
            <p:cNvSpPr/>
            <p:nvPr/>
          </p:nvSpPr>
          <p:spPr>
            <a:xfrm>
              <a:off x="3525175" y="742875"/>
              <a:ext cx="12350" cy="88275"/>
            </a:xfrm>
            <a:custGeom>
              <a:avLst/>
              <a:gdLst/>
              <a:ahLst/>
              <a:cxnLst/>
              <a:rect l="l" t="t" r="r" b="b"/>
              <a:pathLst>
                <a:path w="494" h="3531" fill="none" extrusionOk="0">
                  <a:moveTo>
                    <a:pt x="494" y="1"/>
                  </a:moveTo>
                  <a:lnTo>
                    <a:pt x="494" y="1"/>
                  </a:lnTo>
                  <a:lnTo>
                    <a:pt x="443" y="51"/>
                  </a:lnTo>
                  <a:lnTo>
                    <a:pt x="443" y="51"/>
                  </a:lnTo>
                  <a:lnTo>
                    <a:pt x="355" y="165"/>
                  </a:lnTo>
                  <a:lnTo>
                    <a:pt x="291" y="279"/>
                  </a:lnTo>
                  <a:lnTo>
                    <a:pt x="215" y="418"/>
                  </a:lnTo>
                  <a:lnTo>
                    <a:pt x="165" y="558"/>
                  </a:lnTo>
                  <a:lnTo>
                    <a:pt x="114" y="709"/>
                  </a:lnTo>
                  <a:lnTo>
                    <a:pt x="76" y="874"/>
                  </a:lnTo>
                  <a:lnTo>
                    <a:pt x="51" y="1051"/>
                  </a:lnTo>
                  <a:lnTo>
                    <a:pt x="26" y="1228"/>
                  </a:lnTo>
                  <a:lnTo>
                    <a:pt x="26" y="1228"/>
                  </a:lnTo>
                  <a:lnTo>
                    <a:pt x="13" y="1494"/>
                  </a:lnTo>
                  <a:lnTo>
                    <a:pt x="0" y="1772"/>
                  </a:lnTo>
                  <a:lnTo>
                    <a:pt x="26" y="2063"/>
                  </a:lnTo>
                  <a:lnTo>
                    <a:pt x="51" y="2354"/>
                  </a:lnTo>
                  <a:lnTo>
                    <a:pt x="89" y="2658"/>
                  </a:lnTo>
                  <a:lnTo>
                    <a:pt x="152" y="2949"/>
                  </a:lnTo>
                  <a:lnTo>
                    <a:pt x="228" y="3240"/>
                  </a:lnTo>
                  <a:lnTo>
                    <a:pt x="317" y="3530"/>
                  </a:lnTo>
                  <a:lnTo>
                    <a:pt x="317" y="3530"/>
                  </a:lnTo>
                  <a:lnTo>
                    <a:pt x="317" y="3530"/>
                  </a:lnTo>
                  <a:lnTo>
                    <a:pt x="317" y="3530"/>
                  </a:lnTo>
                  <a:lnTo>
                    <a:pt x="241" y="3277"/>
                  </a:lnTo>
                  <a:lnTo>
                    <a:pt x="177" y="3024"/>
                  </a:lnTo>
                  <a:lnTo>
                    <a:pt x="114" y="2759"/>
                  </a:lnTo>
                  <a:lnTo>
                    <a:pt x="76" y="2506"/>
                  </a:lnTo>
                  <a:lnTo>
                    <a:pt x="38" y="2253"/>
                  </a:lnTo>
                  <a:lnTo>
                    <a:pt x="13" y="2000"/>
                  </a:lnTo>
                  <a:lnTo>
                    <a:pt x="0" y="1747"/>
                  </a:lnTo>
                  <a:lnTo>
                    <a:pt x="13" y="1494"/>
                  </a:lnTo>
                  <a:lnTo>
                    <a:pt x="26" y="1266"/>
                  </a:lnTo>
                  <a:lnTo>
                    <a:pt x="51" y="1038"/>
                  </a:lnTo>
                  <a:lnTo>
                    <a:pt x="89" y="823"/>
                  </a:lnTo>
                  <a:lnTo>
                    <a:pt x="140" y="621"/>
                  </a:lnTo>
                  <a:lnTo>
                    <a:pt x="215" y="444"/>
                  </a:lnTo>
                  <a:lnTo>
                    <a:pt x="291" y="267"/>
                  </a:lnTo>
                  <a:lnTo>
                    <a:pt x="380" y="127"/>
                  </a:lnTo>
                  <a:lnTo>
                    <a:pt x="4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01;p32">
              <a:extLst>
                <a:ext uri="{FF2B5EF4-FFF2-40B4-BE49-F238E27FC236}">
                  <a16:creationId xmlns:a16="http://schemas.microsoft.com/office/drawing/2014/main" id="{FA4EADCB-62F3-D1AE-14E9-E6444728B2B9}"/>
                </a:ext>
              </a:extLst>
            </p:cNvPr>
            <p:cNvSpPr/>
            <p:nvPr/>
          </p:nvSpPr>
          <p:spPr>
            <a:xfrm>
              <a:off x="3684250" y="747625"/>
              <a:ext cx="4450" cy="650"/>
            </a:xfrm>
            <a:custGeom>
              <a:avLst/>
              <a:gdLst/>
              <a:ahLst/>
              <a:cxnLst/>
              <a:rect l="l" t="t" r="r" b="b"/>
              <a:pathLst>
                <a:path w="178" h="26" extrusionOk="0">
                  <a:moveTo>
                    <a:pt x="1" y="26"/>
                  </a:moveTo>
                  <a:lnTo>
                    <a:pt x="1" y="26"/>
                  </a:lnTo>
                  <a:lnTo>
                    <a:pt x="1" y="26"/>
                  </a:lnTo>
                  <a:lnTo>
                    <a:pt x="1" y="26"/>
                  </a:lnTo>
                  <a:lnTo>
                    <a:pt x="1" y="26"/>
                  </a:lnTo>
                  <a:close/>
                  <a:moveTo>
                    <a:pt x="1" y="26"/>
                  </a:moveTo>
                  <a:lnTo>
                    <a:pt x="1" y="26"/>
                  </a:lnTo>
                  <a:lnTo>
                    <a:pt x="1" y="26"/>
                  </a:lnTo>
                  <a:lnTo>
                    <a:pt x="1" y="26"/>
                  </a:lnTo>
                  <a:lnTo>
                    <a:pt x="1" y="26"/>
                  </a:lnTo>
                  <a:close/>
                  <a:moveTo>
                    <a:pt x="26" y="26"/>
                  </a:moveTo>
                  <a:lnTo>
                    <a:pt x="26" y="26"/>
                  </a:lnTo>
                  <a:lnTo>
                    <a:pt x="1" y="26"/>
                  </a:lnTo>
                  <a:lnTo>
                    <a:pt x="1" y="26"/>
                  </a:lnTo>
                  <a:lnTo>
                    <a:pt x="26" y="26"/>
                  </a:lnTo>
                  <a:close/>
                  <a:moveTo>
                    <a:pt x="51" y="26"/>
                  </a:moveTo>
                  <a:lnTo>
                    <a:pt x="51" y="26"/>
                  </a:lnTo>
                  <a:lnTo>
                    <a:pt x="26" y="26"/>
                  </a:lnTo>
                  <a:lnTo>
                    <a:pt x="26" y="26"/>
                  </a:lnTo>
                  <a:lnTo>
                    <a:pt x="51" y="26"/>
                  </a:lnTo>
                  <a:close/>
                  <a:moveTo>
                    <a:pt x="64" y="13"/>
                  </a:moveTo>
                  <a:lnTo>
                    <a:pt x="64" y="13"/>
                  </a:lnTo>
                  <a:lnTo>
                    <a:pt x="51" y="26"/>
                  </a:lnTo>
                  <a:lnTo>
                    <a:pt x="51" y="26"/>
                  </a:lnTo>
                  <a:lnTo>
                    <a:pt x="64" y="13"/>
                  </a:lnTo>
                  <a:close/>
                  <a:moveTo>
                    <a:pt x="89" y="13"/>
                  </a:moveTo>
                  <a:lnTo>
                    <a:pt x="89" y="13"/>
                  </a:lnTo>
                  <a:lnTo>
                    <a:pt x="77" y="13"/>
                  </a:lnTo>
                  <a:lnTo>
                    <a:pt x="77" y="13"/>
                  </a:lnTo>
                  <a:lnTo>
                    <a:pt x="89" y="13"/>
                  </a:lnTo>
                  <a:close/>
                  <a:moveTo>
                    <a:pt x="102" y="13"/>
                  </a:moveTo>
                  <a:lnTo>
                    <a:pt x="102" y="13"/>
                  </a:lnTo>
                  <a:lnTo>
                    <a:pt x="89" y="13"/>
                  </a:lnTo>
                  <a:lnTo>
                    <a:pt x="89" y="13"/>
                  </a:lnTo>
                  <a:lnTo>
                    <a:pt x="102" y="13"/>
                  </a:lnTo>
                  <a:close/>
                  <a:moveTo>
                    <a:pt x="153" y="13"/>
                  </a:moveTo>
                  <a:lnTo>
                    <a:pt x="153" y="13"/>
                  </a:lnTo>
                  <a:lnTo>
                    <a:pt x="115" y="13"/>
                  </a:lnTo>
                  <a:lnTo>
                    <a:pt x="115" y="13"/>
                  </a:lnTo>
                  <a:lnTo>
                    <a:pt x="153" y="13"/>
                  </a:lnTo>
                  <a:close/>
                  <a:moveTo>
                    <a:pt x="178" y="1"/>
                  </a:moveTo>
                  <a:lnTo>
                    <a:pt x="178" y="1"/>
                  </a:lnTo>
                  <a:lnTo>
                    <a:pt x="153" y="13"/>
                  </a:lnTo>
                  <a:lnTo>
                    <a:pt x="153" y="13"/>
                  </a:lnTo>
                  <a:lnTo>
                    <a:pt x="178" y="1"/>
                  </a:lnTo>
                  <a:close/>
                </a:path>
              </a:pathLst>
            </a:custGeom>
            <a:solidFill>
              <a:srgbClr val="E8A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02;p32">
              <a:extLst>
                <a:ext uri="{FF2B5EF4-FFF2-40B4-BE49-F238E27FC236}">
                  <a16:creationId xmlns:a16="http://schemas.microsoft.com/office/drawing/2014/main" id="{684D71B3-6D4C-315D-EE15-AB0249876090}"/>
                </a:ext>
              </a:extLst>
            </p:cNvPr>
            <p:cNvSpPr/>
            <p:nvPr/>
          </p:nvSpPr>
          <p:spPr>
            <a:xfrm>
              <a:off x="3684250" y="7482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03;p32">
              <a:extLst>
                <a:ext uri="{FF2B5EF4-FFF2-40B4-BE49-F238E27FC236}">
                  <a16:creationId xmlns:a16="http://schemas.microsoft.com/office/drawing/2014/main" id="{40A01E11-2D9C-F69C-B683-E630A1202F64}"/>
                </a:ext>
              </a:extLst>
            </p:cNvPr>
            <p:cNvSpPr/>
            <p:nvPr/>
          </p:nvSpPr>
          <p:spPr>
            <a:xfrm>
              <a:off x="3684250" y="7482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04;p32">
              <a:extLst>
                <a:ext uri="{FF2B5EF4-FFF2-40B4-BE49-F238E27FC236}">
                  <a16:creationId xmlns:a16="http://schemas.microsoft.com/office/drawing/2014/main" id="{58190890-D567-EC4E-BCC2-5CBF67E6BA06}"/>
                </a:ext>
              </a:extLst>
            </p:cNvPr>
            <p:cNvSpPr/>
            <p:nvPr/>
          </p:nvSpPr>
          <p:spPr>
            <a:xfrm>
              <a:off x="3684250" y="748250"/>
              <a:ext cx="675" cy="25"/>
            </a:xfrm>
            <a:custGeom>
              <a:avLst/>
              <a:gdLst/>
              <a:ahLst/>
              <a:cxnLst/>
              <a:rect l="l" t="t" r="r" b="b"/>
              <a:pathLst>
                <a:path w="27" h="1" fill="none" extrusionOk="0">
                  <a:moveTo>
                    <a:pt x="26" y="1"/>
                  </a:moveTo>
                  <a:lnTo>
                    <a:pt x="26" y="1"/>
                  </a:lnTo>
                  <a:lnTo>
                    <a:pt x="1" y="1"/>
                  </a:lnTo>
                  <a:lnTo>
                    <a:pt x="1" y="1"/>
                  </a:lnTo>
                  <a:lnTo>
                    <a:pt x="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05;p32">
              <a:extLst>
                <a:ext uri="{FF2B5EF4-FFF2-40B4-BE49-F238E27FC236}">
                  <a16:creationId xmlns:a16="http://schemas.microsoft.com/office/drawing/2014/main" id="{14547752-0089-6D50-BD81-2E9DD5A7A0D2}"/>
                </a:ext>
              </a:extLst>
            </p:cNvPr>
            <p:cNvSpPr/>
            <p:nvPr/>
          </p:nvSpPr>
          <p:spPr>
            <a:xfrm>
              <a:off x="3684900" y="748250"/>
              <a:ext cx="650" cy="25"/>
            </a:xfrm>
            <a:custGeom>
              <a:avLst/>
              <a:gdLst/>
              <a:ahLst/>
              <a:cxnLst/>
              <a:rect l="l" t="t" r="r" b="b"/>
              <a:pathLst>
                <a:path w="26" h="1" fill="none" extrusionOk="0">
                  <a:moveTo>
                    <a:pt x="25" y="1"/>
                  </a:moveTo>
                  <a:lnTo>
                    <a:pt x="25" y="1"/>
                  </a:lnTo>
                  <a:lnTo>
                    <a:pt x="0" y="1"/>
                  </a:lnTo>
                  <a:lnTo>
                    <a:pt x="0" y="1"/>
                  </a:lnTo>
                  <a:lnTo>
                    <a:pt x="2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06;p32">
              <a:extLst>
                <a:ext uri="{FF2B5EF4-FFF2-40B4-BE49-F238E27FC236}">
                  <a16:creationId xmlns:a16="http://schemas.microsoft.com/office/drawing/2014/main" id="{000D6190-AD12-000F-4A5F-F34E0279D893}"/>
                </a:ext>
              </a:extLst>
            </p:cNvPr>
            <p:cNvSpPr/>
            <p:nvPr/>
          </p:nvSpPr>
          <p:spPr>
            <a:xfrm>
              <a:off x="3685525" y="747950"/>
              <a:ext cx="350" cy="325"/>
            </a:xfrm>
            <a:custGeom>
              <a:avLst/>
              <a:gdLst/>
              <a:ahLst/>
              <a:cxnLst/>
              <a:rect l="l" t="t" r="r" b="b"/>
              <a:pathLst>
                <a:path w="14" h="13" fill="none" extrusionOk="0">
                  <a:moveTo>
                    <a:pt x="13" y="0"/>
                  </a:moveTo>
                  <a:lnTo>
                    <a:pt x="13" y="0"/>
                  </a:lnTo>
                  <a:lnTo>
                    <a:pt x="0" y="13"/>
                  </a:lnTo>
                  <a:lnTo>
                    <a:pt x="0" y="13"/>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07;p32">
              <a:extLst>
                <a:ext uri="{FF2B5EF4-FFF2-40B4-BE49-F238E27FC236}">
                  <a16:creationId xmlns:a16="http://schemas.microsoft.com/office/drawing/2014/main" id="{C6CB660E-2F9F-3931-C83C-C74B50CF05B9}"/>
                </a:ext>
              </a:extLst>
            </p:cNvPr>
            <p:cNvSpPr/>
            <p:nvPr/>
          </p:nvSpPr>
          <p:spPr>
            <a:xfrm>
              <a:off x="3686150" y="747950"/>
              <a:ext cx="350" cy="25"/>
            </a:xfrm>
            <a:custGeom>
              <a:avLst/>
              <a:gdLst/>
              <a:ahLst/>
              <a:cxnLst/>
              <a:rect l="l" t="t" r="r" b="b"/>
              <a:pathLst>
                <a:path w="14" h="1" fill="none" extrusionOk="0">
                  <a:moveTo>
                    <a:pt x="13" y="0"/>
                  </a:moveTo>
                  <a:lnTo>
                    <a:pt x="13" y="0"/>
                  </a:lnTo>
                  <a:lnTo>
                    <a:pt x="1" y="0"/>
                  </a:lnTo>
                  <a:lnTo>
                    <a:pt x="1"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08;p32">
              <a:extLst>
                <a:ext uri="{FF2B5EF4-FFF2-40B4-BE49-F238E27FC236}">
                  <a16:creationId xmlns:a16="http://schemas.microsoft.com/office/drawing/2014/main" id="{727B921D-8A53-63E0-A87C-38F2791916AE}"/>
                </a:ext>
              </a:extLst>
            </p:cNvPr>
            <p:cNvSpPr/>
            <p:nvPr/>
          </p:nvSpPr>
          <p:spPr>
            <a:xfrm>
              <a:off x="3686475" y="747950"/>
              <a:ext cx="325" cy="25"/>
            </a:xfrm>
            <a:custGeom>
              <a:avLst/>
              <a:gdLst/>
              <a:ahLst/>
              <a:cxnLst/>
              <a:rect l="l" t="t" r="r" b="b"/>
              <a:pathLst>
                <a:path w="13" h="1" fill="none" extrusionOk="0">
                  <a:moveTo>
                    <a:pt x="13" y="0"/>
                  </a:moveTo>
                  <a:lnTo>
                    <a:pt x="13" y="0"/>
                  </a:lnTo>
                  <a:lnTo>
                    <a:pt x="0" y="0"/>
                  </a:lnTo>
                  <a:lnTo>
                    <a:pt x="0" y="0"/>
                  </a:lnTo>
                  <a:lnTo>
                    <a:pt x="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09;p32">
              <a:extLst>
                <a:ext uri="{FF2B5EF4-FFF2-40B4-BE49-F238E27FC236}">
                  <a16:creationId xmlns:a16="http://schemas.microsoft.com/office/drawing/2014/main" id="{30AE4077-D0B1-FE18-0A3E-046518582BE1}"/>
                </a:ext>
              </a:extLst>
            </p:cNvPr>
            <p:cNvSpPr/>
            <p:nvPr/>
          </p:nvSpPr>
          <p:spPr>
            <a:xfrm>
              <a:off x="3687100" y="747950"/>
              <a:ext cx="975" cy="25"/>
            </a:xfrm>
            <a:custGeom>
              <a:avLst/>
              <a:gdLst/>
              <a:ahLst/>
              <a:cxnLst/>
              <a:rect l="l" t="t" r="r" b="b"/>
              <a:pathLst>
                <a:path w="39" h="1" fill="none" extrusionOk="0">
                  <a:moveTo>
                    <a:pt x="39" y="0"/>
                  </a:moveTo>
                  <a:lnTo>
                    <a:pt x="39" y="0"/>
                  </a:lnTo>
                  <a:lnTo>
                    <a:pt x="1" y="0"/>
                  </a:lnTo>
                  <a:lnTo>
                    <a:pt x="1" y="0"/>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10;p32">
              <a:extLst>
                <a:ext uri="{FF2B5EF4-FFF2-40B4-BE49-F238E27FC236}">
                  <a16:creationId xmlns:a16="http://schemas.microsoft.com/office/drawing/2014/main" id="{3B2BB3D2-0B4A-5252-8573-CA99F14A4CFE}"/>
                </a:ext>
              </a:extLst>
            </p:cNvPr>
            <p:cNvSpPr/>
            <p:nvPr/>
          </p:nvSpPr>
          <p:spPr>
            <a:xfrm>
              <a:off x="3688050" y="747625"/>
              <a:ext cx="650" cy="350"/>
            </a:xfrm>
            <a:custGeom>
              <a:avLst/>
              <a:gdLst/>
              <a:ahLst/>
              <a:cxnLst/>
              <a:rect l="l" t="t" r="r" b="b"/>
              <a:pathLst>
                <a:path w="26" h="14" fill="none" extrusionOk="0">
                  <a:moveTo>
                    <a:pt x="26" y="1"/>
                  </a:moveTo>
                  <a:lnTo>
                    <a:pt x="26" y="1"/>
                  </a:lnTo>
                  <a:lnTo>
                    <a:pt x="1" y="13"/>
                  </a:lnTo>
                  <a:lnTo>
                    <a:pt x="1" y="13"/>
                  </a:lnTo>
                  <a:lnTo>
                    <a:pt x="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11;p32">
              <a:extLst>
                <a:ext uri="{FF2B5EF4-FFF2-40B4-BE49-F238E27FC236}">
                  <a16:creationId xmlns:a16="http://schemas.microsoft.com/office/drawing/2014/main" id="{F3264391-ED8F-5243-2A19-572BE913C9D6}"/>
                </a:ext>
              </a:extLst>
            </p:cNvPr>
            <p:cNvSpPr/>
            <p:nvPr/>
          </p:nvSpPr>
          <p:spPr>
            <a:xfrm>
              <a:off x="3513475" y="621750"/>
              <a:ext cx="410225" cy="213825"/>
            </a:xfrm>
            <a:custGeom>
              <a:avLst/>
              <a:gdLst/>
              <a:ahLst/>
              <a:cxnLst/>
              <a:rect l="l" t="t" r="r" b="b"/>
              <a:pathLst>
                <a:path w="16409" h="8553" extrusionOk="0">
                  <a:moveTo>
                    <a:pt x="6693" y="1"/>
                  </a:moveTo>
                  <a:lnTo>
                    <a:pt x="5731" y="13"/>
                  </a:lnTo>
                  <a:lnTo>
                    <a:pt x="4757" y="39"/>
                  </a:lnTo>
                  <a:lnTo>
                    <a:pt x="4087" y="89"/>
                  </a:lnTo>
                  <a:lnTo>
                    <a:pt x="3353" y="140"/>
                  </a:lnTo>
                  <a:lnTo>
                    <a:pt x="2973" y="190"/>
                  </a:lnTo>
                  <a:lnTo>
                    <a:pt x="2581" y="228"/>
                  </a:lnTo>
                  <a:lnTo>
                    <a:pt x="2189" y="292"/>
                  </a:lnTo>
                  <a:lnTo>
                    <a:pt x="1797" y="355"/>
                  </a:lnTo>
                  <a:lnTo>
                    <a:pt x="1594" y="785"/>
                  </a:lnTo>
                  <a:lnTo>
                    <a:pt x="1405" y="1215"/>
                  </a:lnTo>
                  <a:lnTo>
                    <a:pt x="1240" y="1658"/>
                  </a:lnTo>
                  <a:lnTo>
                    <a:pt x="1088" y="2113"/>
                  </a:lnTo>
                  <a:lnTo>
                    <a:pt x="1076" y="2126"/>
                  </a:lnTo>
                  <a:lnTo>
                    <a:pt x="1076" y="2139"/>
                  </a:lnTo>
                  <a:lnTo>
                    <a:pt x="1076" y="2151"/>
                  </a:lnTo>
                  <a:lnTo>
                    <a:pt x="1076" y="2164"/>
                  </a:lnTo>
                  <a:lnTo>
                    <a:pt x="1063" y="2164"/>
                  </a:lnTo>
                  <a:lnTo>
                    <a:pt x="1063" y="2177"/>
                  </a:lnTo>
                  <a:lnTo>
                    <a:pt x="848" y="2910"/>
                  </a:lnTo>
                  <a:lnTo>
                    <a:pt x="645" y="3669"/>
                  </a:lnTo>
                  <a:lnTo>
                    <a:pt x="468" y="4454"/>
                  </a:lnTo>
                  <a:lnTo>
                    <a:pt x="304" y="5263"/>
                  </a:lnTo>
                  <a:lnTo>
                    <a:pt x="228" y="5681"/>
                  </a:lnTo>
                  <a:lnTo>
                    <a:pt x="165" y="6086"/>
                  </a:lnTo>
                  <a:lnTo>
                    <a:pt x="114" y="6503"/>
                  </a:lnTo>
                  <a:lnTo>
                    <a:pt x="64" y="6908"/>
                  </a:lnTo>
                  <a:lnTo>
                    <a:pt x="38" y="7325"/>
                  </a:lnTo>
                  <a:lnTo>
                    <a:pt x="13" y="7730"/>
                  </a:lnTo>
                  <a:lnTo>
                    <a:pt x="0" y="8148"/>
                  </a:lnTo>
                  <a:lnTo>
                    <a:pt x="0" y="8553"/>
                  </a:lnTo>
                  <a:lnTo>
                    <a:pt x="392" y="8451"/>
                  </a:lnTo>
                  <a:lnTo>
                    <a:pt x="785" y="8375"/>
                  </a:lnTo>
                  <a:lnTo>
                    <a:pt x="696" y="8085"/>
                  </a:lnTo>
                  <a:lnTo>
                    <a:pt x="620" y="7794"/>
                  </a:lnTo>
                  <a:lnTo>
                    <a:pt x="557" y="7503"/>
                  </a:lnTo>
                  <a:lnTo>
                    <a:pt x="519" y="7199"/>
                  </a:lnTo>
                  <a:lnTo>
                    <a:pt x="494" y="6908"/>
                  </a:lnTo>
                  <a:lnTo>
                    <a:pt x="468" y="6617"/>
                  </a:lnTo>
                  <a:lnTo>
                    <a:pt x="481" y="6339"/>
                  </a:lnTo>
                  <a:lnTo>
                    <a:pt x="494" y="6073"/>
                  </a:lnTo>
                  <a:lnTo>
                    <a:pt x="519" y="5896"/>
                  </a:lnTo>
                  <a:lnTo>
                    <a:pt x="544" y="5719"/>
                  </a:lnTo>
                  <a:lnTo>
                    <a:pt x="582" y="5554"/>
                  </a:lnTo>
                  <a:lnTo>
                    <a:pt x="633" y="5403"/>
                  </a:lnTo>
                  <a:lnTo>
                    <a:pt x="683" y="5263"/>
                  </a:lnTo>
                  <a:lnTo>
                    <a:pt x="759" y="5124"/>
                  </a:lnTo>
                  <a:lnTo>
                    <a:pt x="823" y="5010"/>
                  </a:lnTo>
                  <a:lnTo>
                    <a:pt x="911" y="4896"/>
                  </a:lnTo>
                  <a:lnTo>
                    <a:pt x="1025" y="4783"/>
                  </a:lnTo>
                  <a:lnTo>
                    <a:pt x="1152" y="4694"/>
                  </a:lnTo>
                  <a:lnTo>
                    <a:pt x="1164" y="4681"/>
                  </a:lnTo>
                  <a:lnTo>
                    <a:pt x="1177" y="4681"/>
                  </a:lnTo>
                  <a:lnTo>
                    <a:pt x="1240" y="4643"/>
                  </a:lnTo>
                  <a:lnTo>
                    <a:pt x="1316" y="4618"/>
                  </a:lnTo>
                  <a:lnTo>
                    <a:pt x="1392" y="4593"/>
                  </a:lnTo>
                  <a:lnTo>
                    <a:pt x="1480" y="4580"/>
                  </a:lnTo>
                  <a:lnTo>
                    <a:pt x="1556" y="4580"/>
                  </a:lnTo>
                  <a:lnTo>
                    <a:pt x="1771" y="4568"/>
                  </a:lnTo>
                  <a:lnTo>
                    <a:pt x="2037" y="4580"/>
                  </a:lnTo>
                  <a:lnTo>
                    <a:pt x="2290" y="4606"/>
                  </a:lnTo>
                  <a:lnTo>
                    <a:pt x="2505" y="4643"/>
                  </a:lnTo>
                  <a:lnTo>
                    <a:pt x="2708" y="4681"/>
                  </a:lnTo>
                  <a:lnTo>
                    <a:pt x="2897" y="4745"/>
                  </a:lnTo>
                  <a:lnTo>
                    <a:pt x="3049" y="4808"/>
                  </a:lnTo>
                  <a:lnTo>
                    <a:pt x="3201" y="4884"/>
                  </a:lnTo>
                  <a:lnTo>
                    <a:pt x="3315" y="4972"/>
                  </a:lnTo>
                  <a:lnTo>
                    <a:pt x="3315" y="4934"/>
                  </a:lnTo>
                  <a:lnTo>
                    <a:pt x="3606" y="5706"/>
                  </a:lnTo>
                  <a:lnTo>
                    <a:pt x="3897" y="6478"/>
                  </a:lnTo>
                  <a:lnTo>
                    <a:pt x="4049" y="6845"/>
                  </a:lnTo>
                  <a:lnTo>
                    <a:pt x="4200" y="7186"/>
                  </a:lnTo>
                  <a:lnTo>
                    <a:pt x="4340" y="7490"/>
                  </a:lnTo>
                  <a:lnTo>
                    <a:pt x="4479" y="7743"/>
                  </a:lnTo>
                  <a:lnTo>
                    <a:pt x="5579" y="7578"/>
                  </a:lnTo>
                  <a:lnTo>
                    <a:pt x="5807" y="7199"/>
                  </a:lnTo>
                  <a:lnTo>
                    <a:pt x="6022" y="6794"/>
                  </a:lnTo>
                  <a:lnTo>
                    <a:pt x="6237" y="6377"/>
                  </a:lnTo>
                  <a:lnTo>
                    <a:pt x="6427" y="5972"/>
                  </a:lnTo>
                  <a:lnTo>
                    <a:pt x="6718" y="5327"/>
                  </a:lnTo>
                  <a:lnTo>
                    <a:pt x="6832" y="5061"/>
                  </a:lnTo>
                  <a:lnTo>
                    <a:pt x="6882" y="5061"/>
                  </a:lnTo>
                  <a:lnTo>
                    <a:pt x="6895" y="5048"/>
                  </a:lnTo>
                  <a:lnTo>
                    <a:pt x="6984" y="5048"/>
                  </a:lnTo>
                  <a:lnTo>
                    <a:pt x="7009" y="5036"/>
                  </a:lnTo>
                  <a:lnTo>
                    <a:pt x="7540" y="4972"/>
                  </a:lnTo>
                  <a:lnTo>
                    <a:pt x="8072" y="4884"/>
                  </a:lnTo>
                  <a:lnTo>
                    <a:pt x="8578" y="4795"/>
                  </a:lnTo>
                  <a:lnTo>
                    <a:pt x="9058" y="4694"/>
                  </a:lnTo>
                  <a:lnTo>
                    <a:pt x="9526" y="4580"/>
                  </a:lnTo>
                  <a:lnTo>
                    <a:pt x="9982" y="4466"/>
                  </a:lnTo>
                  <a:lnTo>
                    <a:pt x="10425" y="4327"/>
                  </a:lnTo>
                  <a:lnTo>
                    <a:pt x="10842" y="4201"/>
                  </a:lnTo>
                  <a:lnTo>
                    <a:pt x="11247" y="4062"/>
                  </a:lnTo>
                  <a:lnTo>
                    <a:pt x="11626" y="3910"/>
                  </a:lnTo>
                  <a:lnTo>
                    <a:pt x="11993" y="3758"/>
                  </a:lnTo>
                  <a:lnTo>
                    <a:pt x="12348" y="3606"/>
                  </a:lnTo>
                  <a:lnTo>
                    <a:pt x="12689" y="3442"/>
                  </a:lnTo>
                  <a:lnTo>
                    <a:pt x="13018" y="3277"/>
                  </a:lnTo>
                  <a:lnTo>
                    <a:pt x="13322" y="3113"/>
                  </a:lnTo>
                  <a:lnTo>
                    <a:pt x="13613" y="2948"/>
                  </a:lnTo>
                  <a:lnTo>
                    <a:pt x="13802" y="2847"/>
                  </a:lnTo>
                  <a:lnTo>
                    <a:pt x="13866" y="2796"/>
                  </a:lnTo>
                  <a:lnTo>
                    <a:pt x="14258" y="2556"/>
                  </a:lnTo>
                  <a:lnTo>
                    <a:pt x="14726" y="2214"/>
                  </a:lnTo>
                  <a:lnTo>
                    <a:pt x="15143" y="1898"/>
                  </a:lnTo>
                  <a:lnTo>
                    <a:pt x="15510" y="1595"/>
                  </a:lnTo>
                  <a:lnTo>
                    <a:pt x="15814" y="1316"/>
                  </a:lnTo>
                  <a:lnTo>
                    <a:pt x="16004" y="1127"/>
                  </a:lnTo>
                  <a:lnTo>
                    <a:pt x="16168" y="962"/>
                  </a:lnTo>
                  <a:lnTo>
                    <a:pt x="16409" y="684"/>
                  </a:lnTo>
                  <a:lnTo>
                    <a:pt x="15751" y="583"/>
                  </a:lnTo>
                  <a:lnTo>
                    <a:pt x="15093" y="494"/>
                  </a:lnTo>
                  <a:lnTo>
                    <a:pt x="14435" y="418"/>
                  </a:lnTo>
                  <a:lnTo>
                    <a:pt x="13790" y="367"/>
                  </a:lnTo>
                  <a:lnTo>
                    <a:pt x="12019" y="228"/>
                  </a:lnTo>
                  <a:lnTo>
                    <a:pt x="10248" y="114"/>
                  </a:lnTo>
                  <a:lnTo>
                    <a:pt x="9362" y="64"/>
                  </a:lnTo>
                  <a:lnTo>
                    <a:pt x="8476" y="26"/>
                  </a:lnTo>
                  <a:lnTo>
                    <a:pt x="7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12;p32">
              <a:extLst>
                <a:ext uri="{FF2B5EF4-FFF2-40B4-BE49-F238E27FC236}">
                  <a16:creationId xmlns:a16="http://schemas.microsoft.com/office/drawing/2014/main" id="{0D229FF6-8FDF-D543-E261-B83916D84CAE}"/>
                </a:ext>
              </a:extLst>
            </p:cNvPr>
            <p:cNvSpPr/>
            <p:nvPr/>
          </p:nvSpPr>
          <p:spPr>
            <a:xfrm>
              <a:off x="3513475" y="621750"/>
              <a:ext cx="410225" cy="213825"/>
            </a:xfrm>
            <a:custGeom>
              <a:avLst/>
              <a:gdLst/>
              <a:ahLst/>
              <a:cxnLst/>
              <a:rect l="l" t="t" r="r" b="b"/>
              <a:pathLst>
                <a:path w="16409" h="8553" fill="none" extrusionOk="0">
                  <a:moveTo>
                    <a:pt x="6693" y="1"/>
                  </a:moveTo>
                  <a:lnTo>
                    <a:pt x="6693" y="1"/>
                  </a:lnTo>
                  <a:lnTo>
                    <a:pt x="5731" y="13"/>
                  </a:lnTo>
                  <a:lnTo>
                    <a:pt x="4757" y="39"/>
                  </a:lnTo>
                  <a:lnTo>
                    <a:pt x="4757" y="39"/>
                  </a:lnTo>
                  <a:lnTo>
                    <a:pt x="4087" y="89"/>
                  </a:lnTo>
                  <a:lnTo>
                    <a:pt x="3353" y="140"/>
                  </a:lnTo>
                  <a:lnTo>
                    <a:pt x="2973" y="190"/>
                  </a:lnTo>
                  <a:lnTo>
                    <a:pt x="2581" y="228"/>
                  </a:lnTo>
                  <a:lnTo>
                    <a:pt x="2189" y="292"/>
                  </a:lnTo>
                  <a:lnTo>
                    <a:pt x="1797" y="355"/>
                  </a:lnTo>
                  <a:lnTo>
                    <a:pt x="1797" y="355"/>
                  </a:lnTo>
                  <a:lnTo>
                    <a:pt x="1594" y="785"/>
                  </a:lnTo>
                  <a:lnTo>
                    <a:pt x="1405" y="1215"/>
                  </a:lnTo>
                  <a:lnTo>
                    <a:pt x="1240" y="1658"/>
                  </a:lnTo>
                  <a:lnTo>
                    <a:pt x="1088" y="2113"/>
                  </a:lnTo>
                  <a:lnTo>
                    <a:pt x="1088" y="2113"/>
                  </a:lnTo>
                  <a:lnTo>
                    <a:pt x="1088" y="2113"/>
                  </a:lnTo>
                  <a:lnTo>
                    <a:pt x="1076" y="2126"/>
                  </a:lnTo>
                  <a:lnTo>
                    <a:pt x="1076" y="2126"/>
                  </a:lnTo>
                  <a:lnTo>
                    <a:pt x="1076" y="2126"/>
                  </a:lnTo>
                  <a:lnTo>
                    <a:pt x="1076" y="2126"/>
                  </a:lnTo>
                  <a:lnTo>
                    <a:pt x="1076" y="2139"/>
                  </a:lnTo>
                  <a:lnTo>
                    <a:pt x="1076" y="2139"/>
                  </a:lnTo>
                  <a:lnTo>
                    <a:pt x="1076" y="2139"/>
                  </a:lnTo>
                  <a:lnTo>
                    <a:pt x="1076" y="2139"/>
                  </a:lnTo>
                  <a:lnTo>
                    <a:pt x="1076" y="2151"/>
                  </a:lnTo>
                  <a:lnTo>
                    <a:pt x="1076" y="2151"/>
                  </a:lnTo>
                  <a:lnTo>
                    <a:pt x="1076" y="2151"/>
                  </a:lnTo>
                  <a:lnTo>
                    <a:pt x="1076" y="2151"/>
                  </a:lnTo>
                  <a:lnTo>
                    <a:pt x="1076" y="2164"/>
                  </a:lnTo>
                  <a:lnTo>
                    <a:pt x="1076" y="2164"/>
                  </a:lnTo>
                  <a:lnTo>
                    <a:pt x="1063" y="2164"/>
                  </a:lnTo>
                  <a:lnTo>
                    <a:pt x="1063" y="2164"/>
                  </a:lnTo>
                  <a:lnTo>
                    <a:pt x="1063" y="2177"/>
                  </a:lnTo>
                  <a:lnTo>
                    <a:pt x="1063" y="2177"/>
                  </a:lnTo>
                  <a:lnTo>
                    <a:pt x="1063" y="2177"/>
                  </a:lnTo>
                  <a:lnTo>
                    <a:pt x="1063" y="2177"/>
                  </a:lnTo>
                  <a:lnTo>
                    <a:pt x="1063" y="2177"/>
                  </a:lnTo>
                  <a:lnTo>
                    <a:pt x="1063" y="2177"/>
                  </a:lnTo>
                  <a:lnTo>
                    <a:pt x="848" y="2910"/>
                  </a:lnTo>
                  <a:lnTo>
                    <a:pt x="645" y="3669"/>
                  </a:lnTo>
                  <a:lnTo>
                    <a:pt x="468" y="4454"/>
                  </a:lnTo>
                  <a:lnTo>
                    <a:pt x="304" y="5263"/>
                  </a:lnTo>
                  <a:lnTo>
                    <a:pt x="228" y="5681"/>
                  </a:lnTo>
                  <a:lnTo>
                    <a:pt x="165" y="6086"/>
                  </a:lnTo>
                  <a:lnTo>
                    <a:pt x="114" y="6503"/>
                  </a:lnTo>
                  <a:lnTo>
                    <a:pt x="64" y="6908"/>
                  </a:lnTo>
                  <a:lnTo>
                    <a:pt x="38" y="7325"/>
                  </a:lnTo>
                  <a:lnTo>
                    <a:pt x="13" y="7730"/>
                  </a:lnTo>
                  <a:lnTo>
                    <a:pt x="0" y="8148"/>
                  </a:lnTo>
                  <a:lnTo>
                    <a:pt x="0" y="8553"/>
                  </a:lnTo>
                  <a:lnTo>
                    <a:pt x="0" y="8553"/>
                  </a:lnTo>
                  <a:lnTo>
                    <a:pt x="392" y="8451"/>
                  </a:lnTo>
                  <a:lnTo>
                    <a:pt x="785" y="8375"/>
                  </a:lnTo>
                  <a:lnTo>
                    <a:pt x="785" y="8375"/>
                  </a:lnTo>
                  <a:lnTo>
                    <a:pt x="696" y="8085"/>
                  </a:lnTo>
                  <a:lnTo>
                    <a:pt x="620" y="7794"/>
                  </a:lnTo>
                  <a:lnTo>
                    <a:pt x="557" y="7503"/>
                  </a:lnTo>
                  <a:lnTo>
                    <a:pt x="519" y="7199"/>
                  </a:lnTo>
                  <a:lnTo>
                    <a:pt x="494" y="6908"/>
                  </a:lnTo>
                  <a:lnTo>
                    <a:pt x="468" y="6617"/>
                  </a:lnTo>
                  <a:lnTo>
                    <a:pt x="481" y="6339"/>
                  </a:lnTo>
                  <a:lnTo>
                    <a:pt x="494" y="6073"/>
                  </a:lnTo>
                  <a:lnTo>
                    <a:pt x="494" y="6073"/>
                  </a:lnTo>
                  <a:lnTo>
                    <a:pt x="519" y="5896"/>
                  </a:lnTo>
                  <a:lnTo>
                    <a:pt x="544" y="5719"/>
                  </a:lnTo>
                  <a:lnTo>
                    <a:pt x="582" y="5554"/>
                  </a:lnTo>
                  <a:lnTo>
                    <a:pt x="633" y="5403"/>
                  </a:lnTo>
                  <a:lnTo>
                    <a:pt x="683" y="5263"/>
                  </a:lnTo>
                  <a:lnTo>
                    <a:pt x="759" y="5124"/>
                  </a:lnTo>
                  <a:lnTo>
                    <a:pt x="823" y="5010"/>
                  </a:lnTo>
                  <a:lnTo>
                    <a:pt x="911" y="4896"/>
                  </a:lnTo>
                  <a:lnTo>
                    <a:pt x="911" y="4896"/>
                  </a:lnTo>
                  <a:lnTo>
                    <a:pt x="1025" y="4783"/>
                  </a:lnTo>
                  <a:lnTo>
                    <a:pt x="1152" y="4694"/>
                  </a:lnTo>
                  <a:lnTo>
                    <a:pt x="1152" y="4694"/>
                  </a:lnTo>
                  <a:lnTo>
                    <a:pt x="1152" y="4694"/>
                  </a:lnTo>
                  <a:lnTo>
                    <a:pt x="1152" y="4694"/>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64" y="4681"/>
                  </a:lnTo>
                  <a:lnTo>
                    <a:pt x="1177" y="4681"/>
                  </a:lnTo>
                  <a:lnTo>
                    <a:pt x="1177" y="4681"/>
                  </a:lnTo>
                  <a:lnTo>
                    <a:pt x="1177" y="4681"/>
                  </a:lnTo>
                  <a:lnTo>
                    <a:pt x="1177" y="4681"/>
                  </a:lnTo>
                  <a:lnTo>
                    <a:pt x="1240" y="4643"/>
                  </a:lnTo>
                  <a:lnTo>
                    <a:pt x="1316" y="4618"/>
                  </a:lnTo>
                  <a:lnTo>
                    <a:pt x="1392" y="4593"/>
                  </a:lnTo>
                  <a:lnTo>
                    <a:pt x="1480" y="4580"/>
                  </a:lnTo>
                  <a:lnTo>
                    <a:pt x="1480" y="4580"/>
                  </a:lnTo>
                  <a:lnTo>
                    <a:pt x="1480" y="4580"/>
                  </a:lnTo>
                  <a:lnTo>
                    <a:pt x="1493" y="4580"/>
                  </a:lnTo>
                  <a:lnTo>
                    <a:pt x="1493" y="4580"/>
                  </a:lnTo>
                  <a:lnTo>
                    <a:pt x="1493" y="4580"/>
                  </a:lnTo>
                  <a:lnTo>
                    <a:pt x="1493" y="4580"/>
                  </a:lnTo>
                  <a:lnTo>
                    <a:pt x="1493" y="4580"/>
                  </a:lnTo>
                  <a:lnTo>
                    <a:pt x="1493" y="4580"/>
                  </a:lnTo>
                  <a:lnTo>
                    <a:pt x="1493" y="4580"/>
                  </a:lnTo>
                  <a:lnTo>
                    <a:pt x="1493" y="4580"/>
                  </a:lnTo>
                  <a:lnTo>
                    <a:pt x="1506" y="4580"/>
                  </a:lnTo>
                  <a:lnTo>
                    <a:pt x="1506" y="4580"/>
                  </a:lnTo>
                  <a:lnTo>
                    <a:pt x="1506" y="4580"/>
                  </a:lnTo>
                  <a:lnTo>
                    <a:pt x="1506" y="4580"/>
                  </a:lnTo>
                  <a:lnTo>
                    <a:pt x="1506" y="4580"/>
                  </a:lnTo>
                  <a:lnTo>
                    <a:pt x="1506" y="4580"/>
                  </a:lnTo>
                  <a:lnTo>
                    <a:pt x="1506" y="4580"/>
                  </a:lnTo>
                  <a:lnTo>
                    <a:pt x="1506" y="4580"/>
                  </a:lnTo>
                  <a:lnTo>
                    <a:pt x="1518" y="4580"/>
                  </a:lnTo>
                  <a:lnTo>
                    <a:pt x="1518" y="4580"/>
                  </a:lnTo>
                  <a:lnTo>
                    <a:pt x="1518" y="4580"/>
                  </a:lnTo>
                  <a:lnTo>
                    <a:pt x="1518" y="4580"/>
                  </a:lnTo>
                  <a:lnTo>
                    <a:pt x="1518" y="4580"/>
                  </a:lnTo>
                  <a:lnTo>
                    <a:pt x="1518" y="4580"/>
                  </a:lnTo>
                  <a:lnTo>
                    <a:pt x="1518" y="4580"/>
                  </a:lnTo>
                  <a:lnTo>
                    <a:pt x="1518" y="4580"/>
                  </a:lnTo>
                  <a:lnTo>
                    <a:pt x="1518" y="4580"/>
                  </a:lnTo>
                  <a:lnTo>
                    <a:pt x="1518" y="4580"/>
                  </a:lnTo>
                  <a:lnTo>
                    <a:pt x="1518" y="4580"/>
                  </a:lnTo>
                  <a:lnTo>
                    <a:pt x="1518" y="4580"/>
                  </a:lnTo>
                  <a:lnTo>
                    <a:pt x="1518" y="4580"/>
                  </a:lnTo>
                  <a:lnTo>
                    <a:pt x="1518"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31"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44" y="4580"/>
                  </a:lnTo>
                  <a:lnTo>
                    <a:pt x="1556" y="4580"/>
                  </a:lnTo>
                  <a:lnTo>
                    <a:pt x="1556" y="4580"/>
                  </a:lnTo>
                  <a:lnTo>
                    <a:pt x="1556" y="4580"/>
                  </a:lnTo>
                  <a:lnTo>
                    <a:pt x="1771" y="4568"/>
                  </a:lnTo>
                  <a:lnTo>
                    <a:pt x="1771" y="4568"/>
                  </a:lnTo>
                  <a:lnTo>
                    <a:pt x="2037" y="4580"/>
                  </a:lnTo>
                  <a:lnTo>
                    <a:pt x="2290" y="4606"/>
                  </a:lnTo>
                  <a:lnTo>
                    <a:pt x="2505" y="4643"/>
                  </a:lnTo>
                  <a:lnTo>
                    <a:pt x="2708" y="4681"/>
                  </a:lnTo>
                  <a:lnTo>
                    <a:pt x="2897" y="4745"/>
                  </a:lnTo>
                  <a:lnTo>
                    <a:pt x="3049" y="4808"/>
                  </a:lnTo>
                  <a:lnTo>
                    <a:pt x="3201" y="4884"/>
                  </a:lnTo>
                  <a:lnTo>
                    <a:pt x="3315" y="4972"/>
                  </a:lnTo>
                  <a:lnTo>
                    <a:pt x="3315" y="4972"/>
                  </a:lnTo>
                  <a:lnTo>
                    <a:pt x="3315" y="4934"/>
                  </a:lnTo>
                  <a:lnTo>
                    <a:pt x="3315" y="4934"/>
                  </a:lnTo>
                  <a:lnTo>
                    <a:pt x="3315" y="4934"/>
                  </a:lnTo>
                  <a:lnTo>
                    <a:pt x="3315" y="4934"/>
                  </a:lnTo>
                  <a:lnTo>
                    <a:pt x="3606" y="5706"/>
                  </a:lnTo>
                  <a:lnTo>
                    <a:pt x="3897" y="6478"/>
                  </a:lnTo>
                  <a:lnTo>
                    <a:pt x="4049" y="6845"/>
                  </a:lnTo>
                  <a:lnTo>
                    <a:pt x="4200" y="7186"/>
                  </a:lnTo>
                  <a:lnTo>
                    <a:pt x="4340" y="7490"/>
                  </a:lnTo>
                  <a:lnTo>
                    <a:pt x="4479" y="7743"/>
                  </a:lnTo>
                  <a:lnTo>
                    <a:pt x="4479" y="7743"/>
                  </a:lnTo>
                  <a:lnTo>
                    <a:pt x="5579" y="7578"/>
                  </a:lnTo>
                  <a:lnTo>
                    <a:pt x="5579" y="7578"/>
                  </a:lnTo>
                  <a:lnTo>
                    <a:pt x="5807" y="7199"/>
                  </a:lnTo>
                  <a:lnTo>
                    <a:pt x="6022" y="6794"/>
                  </a:lnTo>
                  <a:lnTo>
                    <a:pt x="6237" y="6377"/>
                  </a:lnTo>
                  <a:lnTo>
                    <a:pt x="6427" y="5972"/>
                  </a:lnTo>
                  <a:lnTo>
                    <a:pt x="6718" y="5327"/>
                  </a:lnTo>
                  <a:lnTo>
                    <a:pt x="6832" y="5061"/>
                  </a:lnTo>
                  <a:lnTo>
                    <a:pt x="6832" y="5061"/>
                  </a:lnTo>
                  <a:lnTo>
                    <a:pt x="6832" y="5061"/>
                  </a:lnTo>
                  <a:lnTo>
                    <a:pt x="6832" y="5061"/>
                  </a:lnTo>
                  <a:lnTo>
                    <a:pt x="6832" y="5061"/>
                  </a:lnTo>
                  <a:lnTo>
                    <a:pt x="6832" y="5061"/>
                  </a:lnTo>
                  <a:lnTo>
                    <a:pt x="6832" y="5061"/>
                  </a:lnTo>
                  <a:lnTo>
                    <a:pt x="6832" y="5061"/>
                  </a:lnTo>
                  <a:lnTo>
                    <a:pt x="6832" y="5061"/>
                  </a:lnTo>
                  <a:lnTo>
                    <a:pt x="6832" y="5061"/>
                  </a:lnTo>
                  <a:lnTo>
                    <a:pt x="6857" y="5061"/>
                  </a:lnTo>
                  <a:lnTo>
                    <a:pt x="6857" y="5061"/>
                  </a:lnTo>
                  <a:lnTo>
                    <a:pt x="6857" y="5061"/>
                  </a:lnTo>
                  <a:lnTo>
                    <a:pt x="6857" y="5061"/>
                  </a:lnTo>
                  <a:lnTo>
                    <a:pt x="6882" y="5061"/>
                  </a:lnTo>
                  <a:lnTo>
                    <a:pt x="6882" y="5061"/>
                  </a:lnTo>
                  <a:lnTo>
                    <a:pt x="6882" y="5061"/>
                  </a:lnTo>
                  <a:lnTo>
                    <a:pt x="6882" y="5061"/>
                  </a:lnTo>
                  <a:lnTo>
                    <a:pt x="6895" y="5048"/>
                  </a:lnTo>
                  <a:lnTo>
                    <a:pt x="6895" y="5048"/>
                  </a:lnTo>
                  <a:lnTo>
                    <a:pt x="6908" y="5048"/>
                  </a:lnTo>
                  <a:lnTo>
                    <a:pt x="6908" y="5048"/>
                  </a:lnTo>
                  <a:lnTo>
                    <a:pt x="6920" y="5048"/>
                  </a:lnTo>
                  <a:lnTo>
                    <a:pt x="6920" y="5048"/>
                  </a:lnTo>
                  <a:lnTo>
                    <a:pt x="6920" y="5048"/>
                  </a:lnTo>
                  <a:lnTo>
                    <a:pt x="6920" y="5048"/>
                  </a:lnTo>
                  <a:lnTo>
                    <a:pt x="6933" y="5048"/>
                  </a:lnTo>
                  <a:lnTo>
                    <a:pt x="6933" y="5048"/>
                  </a:lnTo>
                  <a:lnTo>
                    <a:pt x="6946" y="5048"/>
                  </a:lnTo>
                  <a:lnTo>
                    <a:pt x="6946" y="5048"/>
                  </a:lnTo>
                  <a:lnTo>
                    <a:pt x="6984" y="5048"/>
                  </a:lnTo>
                  <a:lnTo>
                    <a:pt x="6984" y="5048"/>
                  </a:lnTo>
                  <a:lnTo>
                    <a:pt x="6984" y="5048"/>
                  </a:lnTo>
                  <a:lnTo>
                    <a:pt x="7009" y="5036"/>
                  </a:lnTo>
                  <a:lnTo>
                    <a:pt x="7009" y="5036"/>
                  </a:lnTo>
                  <a:lnTo>
                    <a:pt x="7009" y="5036"/>
                  </a:lnTo>
                  <a:lnTo>
                    <a:pt x="7540" y="4972"/>
                  </a:lnTo>
                  <a:lnTo>
                    <a:pt x="8072" y="4884"/>
                  </a:lnTo>
                  <a:lnTo>
                    <a:pt x="8578" y="4795"/>
                  </a:lnTo>
                  <a:lnTo>
                    <a:pt x="9058" y="4694"/>
                  </a:lnTo>
                  <a:lnTo>
                    <a:pt x="9526" y="4580"/>
                  </a:lnTo>
                  <a:lnTo>
                    <a:pt x="9982" y="4466"/>
                  </a:lnTo>
                  <a:lnTo>
                    <a:pt x="10425" y="4327"/>
                  </a:lnTo>
                  <a:lnTo>
                    <a:pt x="10842" y="4201"/>
                  </a:lnTo>
                  <a:lnTo>
                    <a:pt x="11247" y="4062"/>
                  </a:lnTo>
                  <a:lnTo>
                    <a:pt x="11626" y="3910"/>
                  </a:lnTo>
                  <a:lnTo>
                    <a:pt x="11993" y="3758"/>
                  </a:lnTo>
                  <a:lnTo>
                    <a:pt x="12348" y="3606"/>
                  </a:lnTo>
                  <a:lnTo>
                    <a:pt x="12689" y="3442"/>
                  </a:lnTo>
                  <a:lnTo>
                    <a:pt x="13018" y="3277"/>
                  </a:lnTo>
                  <a:lnTo>
                    <a:pt x="13322" y="3113"/>
                  </a:lnTo>
                  <a:lnTo>
                    <a:pt x="13613" y="2948"/>
                  </a:lnTo>
                  <a:lnTo>
                    <a:pt x="13613" y="2948"/>
                  </a:lnTo>
                  <a:lnTo>
                    <a:pt x="13802" y="2847"/>
                  </a:lnTo>
                  <a:lnTo>
                    <a:pt x="13802" y="2847"/>
                  </a:lnTo>
                  <a:lnTo>
                    <a:pt x="13866" y="2796"/>
                  </a:lnTo>
                  <a:lnTo>
                    <a:pt x="13866" y="2796"/>
                  </a:lnTo>
                  <a:lnTo>
                    <a:pt x="14258" y="2556"/>
                  </a:lnTo>
                  <a:lnTo>
                    <a:pt x="14258" y="2556"/>
                  </a:lnTo>
                  <a:lnTo>
                    <a:pt x="14726" y="2214"/>
                  </a:lnTo>
                  <a:lnTo>
                    <a:pt x="15143" y="1898"/>
                  </a:lnTo>
                  <a:lnTo>
                    <a:pt x="15510" y="1595"/>
                  </a:lnTo>
                  <a:lnTo>
                    <a:pt x="15814" y="1316"/>
                  </a:lnTo>
                  <a:lnTo>
                    <a:pt x="15814" y="1316"/>
                  </a:lnTo>
                  <a:lnTo>
                    <a:pt x="16004" y="1127"/>
                  </a:lnTo>
                  <a:lnTo>
                    <a:pt x="16168" y="962"/>
                  </a:lnTo>
                  <a:lnTo>
                    <a:pt x="16409" y="684"/>
                  </a:lnTo>
                  <a:lnTo>
                    <a:pt x="16409" y="684"/>
                  </a:lnTo>
                  <a:lnTo>
                    <a:pt x="15751" y="583"/>
                  </a:lnTo>
                  <a:lnTo>
                    <a:pt x="15093" y="494"/>
                  </a:lnTo>
                  <a:lnTo>
                    <a:pt x="14435" y="418"/>
                  </a:lnTo>
                  <a:lnTo>
                    <a:pt x="13790" y="367"/>
                  </a:lnTo>
                  <a:lnTo>
                    <a:pt x="13790" y="367"/>
                  </a:lnTo>
                  <a:lnTo>
                    <a:pt x="12019" y="228"/>
                  </a:lnTo>
                  <a:lnTo>
                    <a:pt x="10248" y="114"/>
                  </a:lnTo>
                  <a:lnTo>
                    <a:pt x="9362" y="64"/>
                  </a:lnTo>
                  <a:lnTo>
                    <a:pt x="8476" y="26"/>
                  </a:lnTo>
                  <a:lnTo>
                    <a:pt x="7591" y="1"/>
                  </a:lnTo>
                  <a:lnTo>
                    <a:pt x="669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13;p32">
              <a:extLst>
                <a:ext uri="{FF2B5EF4-FFF2-40B4-BE49-F238E27FC236}">
                  <a16:creationId xmlns:a16="http://schemas.microsoft.com/office/drawing/2014/main" id="{2404E7ED-C9C5-2824-09BF-D01CF9EC7C3E}"/>
                </a:ext>
              </a:extLst>
            </p:cNvPr>
            <p:cNvSpPr/>
            <p:nvPr/>
          </p:nvSpPr>
          <p:spPr>
            <a:xfrm>
              <a:off x="3974900" y="728975"/>
              <a:ext cx="7300" cy="8875"/>
            </a:xfrm>
            <a:custGeom>
              <a:avLst/>
              <a:gdLst/>
              <a:ahLst/>
              <a:cxnLst/>
              <a:rect l="l" t="t" r="r" b="b"/>
              <a:pathLst>
                <a:path w="292" h="355" extrusionOk="0">
                  <a:moveTo>
                    <a:pt x="1" y="0"/>
                  </a:moveTo>
                  <a:lnTo>
                    <a:pt x="140" y="190"/>
                  </a:lnTo>
                  <a:lnTo>
                    <a:pt x="292" y="354"/>
                  </a:lnTo>
                  <a:lnTo>
                    <a:pt x="153" y="190"/>
                  </a:lnTo>
                  <a:lnTo>
                    <a:pt x="1" y="0"/>
                  </a:lnTo>
                  <a:close/>
                </a:path>
              </a:pathLst>
            </a:custGeom>
            <a:solidFill>
              <a:srgbClr val="E8A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14;p32">
              <a:extLst>
                <a:ext uri="{FF2B5EF4-FFF2-40B4-BE49-F238E27FC236}">
                  <a16:creationId xmlns:a16="http://schemas.microsoft.com/office/drawing/2014/main" id="{8D335E42-E35F-2F44-3AA7-7C296ACBDB79}"/>
                </a:ext>
              </a:extLst>
            </p:cNvPr>
            <p:cNvSpPr/>
            <p:nvPr/>
          </p:nvSpPr>
          <p:spPr>
            <a:xfrm>
              <a:off x="3968275" y="718525"/>
              <a:ext cx="27525" cy="30700"/>
            </a:xfrm>
            <a:custGeom>
              <a:avLst/>
              <a:gdLst/>
              <a:ahLst/>
              <a:cxnLst/>
              <a:rect l="l" t="t" r="r" b="b"/>
              <a:pathLst>
                <a:path w="1101" h="1228" fill="none" extrusionOk="0">
                  <a:moveTo>
                    <a:pt x="0" y="1"/>
                  </a:moveTo>
                  <a:lnTo>
                    <a:pt x="0" y="1"/>
                  </a:lnTo>
                  <a:lnTo>
                    <a:pt x="0" y="1"/>
                  </a:lnTo>
                  <a:lnTo>
                    <a:pt x="0" y="1"/>
                  </a:lnTo>
                  <a:lnTo>
                    <a:pt x="127" y="216"/>
                  </a:lnTo>
                  <a:lnTo>
                    <a:pt x="266" y="418"/>
                  </a:lnTo>
                  <a:lnTo>
                    <a:pt x="405" y="608"/>
                  </a:lnTo>
                  <a:lnTo>
                    <a:pt x="557" y="772"/>
                  </a:lnTo>
                  <a:lnTo>
                    <a:pt x="696" y="924"/>
                  </a:lnTo>
                  <a:lnTo>
                    <a:pt x="835" y="1051"/>
                  </a:lnTo>
                  <a:lnTo>
                    <a:pt x="974" y="1152"/>
                  </a:lnTo>
                  <a:lnTo>
                    <a:pt x="1101" y="1228"/>
                  </a:lnTo>
                  <a:lnTo>
                    <a:pt x="1101" y="1228"/>
                  </a:lnTo>
                  <a:lnTo>
                    <a:pt x="974" y="1152"/>
                  </a:lnTo>
                  <a:lnTo>
                    <a:pt x="835" y="1051"/>
                  </a:lnTo>
                  <a:lnTo>
                    <a:pt x="696" y="924"/>
                  </a:lnTo>
                  <a:lnTo>
                    <a:pt x="557" y="772"/>
                  </a:lnTo>
                  <a:lnTo>
                    <a:pt x="418" y="608"/>
                  </a:lnTo>
                  <a:lnTo>
                    <a:pt x="266" y="418"/>
                  </a:lnTo>
                  <a:lnTo>
                    <a:pt x="127" y="21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15;p32">
              <a:extLst>
                <a:ext uri="{FF2B5EF4-FFF2-40B4-BE49-F238E27FC236}">
                  <a16:creationId xmlns:a16="http://schemas.microsoft.com/office/drawing/2014/main" id="{DC825349-57A7-4178-64CC-4662522ACA60}"/>
                </a:ext>
              </a:extLst>
            </p:cNvPr>
            <p:cNvSpPr/>
            <p:nvPr/>
          </p:nvSpPr>
          <p:spPr>
            <a:xfrm>
              <a:off x="3936950" y="656225"/>
              <a:ext cx="25650" cy="53150"/>
            </a:xfrm>
            <a:custGeom>
              <a:avLst/>
              <a:gdLst/>
              <a:ahLst/>
              <a:cxnLst/>
              <a:rect l="l" t="t" r="r" b="b"/>
              <a:pathLst>
                <a:path w="1026" h="2126" fill="none" extrusionOk="0">
                  <a:moveTo>
                    <a:pt x="1" y="1"/>
                  </a:moveTo>
                  <a:lnTo>
                    <a:pt x="1" y="1"/>
                  </a:lnTo>
                  <a:lnTo>
                    <a:pt x="216" y="481"/>
                  </a:lnTo>
                  <a:lnTo>
                    <a:pt x="456" y="1025"/>
                  </a:lnTo>
                  <a:lnTo>
                    <a:pt x="735" y="1582"/>
                  </a:lnTo>
                  <a:lnTo>
                    <a:pt x="1026" y="2126"/>
                  </a:lnTo>
                  <a:lnTo>
                    <a:pt x="1026" y="2126"/>
                  </a:lnTo>
                  <a:lnTo>
                    <a:pt x="1026" y="2126"/>
                  </a:lnTo>
                  <a:lnTo>
                    <a:pt x="1026" y="2126"/>
                  </a:lnTo>
                  <a:lnTo>
                    <a:pt x="735" y="1582"/>
                  </a:lnTo>
                  <a:lnTo>
                    <a:pt x="456" y="1025"/>
                  </a:lnTo>
                  <a:lnTo>
                    <a:pt x="216" y="48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616;p32">
              <a:extLst>
                <a:ext uri="{FF2B5EF4-FFF2-40B4-BE49-F238E27FC236}">
                  <a16:creationId xmlns:a16="http://schemas.microsoft.com/office/drawing/2014/main" id="{F984EBCA-9377-CE0D-5EF0-4EBD2B31830E}"/>
                </a:ext>
              </a:extLst>
            </p:cNvPr>
            <p:cNvSpPr/>
            <p:nvPr/>
          </p:nvSpPr>
          <p:spPr>
            <a:xfrm>
              <a:off x="3962575" y="709350"/>
              <a:ext cx="5725" cy="9200"/>
            </a:xfrm>
            <a:custGeom>
              <a:avLst/>
              <a:gdLst/>
              <a:ahLst/>
              <a:cxnLst/>
              <a:rect l="l" t="t" r="r" b="b"/>
              <a:pathLst>
                <a:path w="229" h="368" extrusionOk="0">
                  <a:moveTo>
                    <a:pt x="1" y="1"/>
                  </a:moveTo>
                  <a:lnTo>
                    <a:pt x="1" y="1"/>
                  </a:lnTo>
                  <a:lnTo>
                    <a:pt x="228" y="368"/>
                  </a:lnTo>
                  <a:lnTo>
                    <a:pt x="228" y="368"/>
                  </a:lnTo>
                  <a:lnTo>
                    <a:pt x="228" y="368"/>
                  </a:lnTo>
                  <a:lnTo>
                    <a:pt x="228" y="368"/>
                  </a:lnTo>
                  <a:lnTo>
                    <a:pt x="1" y="1"/>
                  </a:lnTo>
                  <a:lnTo>
                    <a:pt x="1" y="1"/>
                  </a:lnTo>
                  <a:lnTo>
                    <a:pt x="1" y="1"/>
                  </a:lnTo>
                  <a:close/>
                </a:path>
              </a:pathLst>
            </a:custGeom>
            <a:solidFill>
              <a:srgbClr val="8E4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617;p32">
              <a:extLst>
                <a:ext uri="{FF2B5EF4-FFF2-40B4-BE49-F238E27FC236}">
                  <a16:creationId xmlns:a16="http://schemas.microsoft.com/office/drawing/2014/main" id="{6DBE26CB-74E7-E15F-6E64-1CF1E293443D}"/>
                </a:ext>
              </a:extLst>
            </p:cNvPr>
            <p:cNvSpPr/>
            <p:nvPr/>
          </p:nvSpPr>
          <p:spPr>
            <a:xfrm>
              <a:off x="3962575" y="709350"/>
              <a:ext cx="5725" cy="9200"/>
            </a:xfrm>
            <a:custGeom>
              <a:avLst/>
              <a:gdLst/>
              <a:ahLst/>
              <a:cxnLst/>
              <a:rect l="l" t="t" r="r" b="b"/>
              <a:pathLst>
                <a:path w="229" h="368" fill="none" extrusionOk="0">
                  <a:moveTo>
                    <a:pt x="1" y="1"/>
                  </a:moveTo>
                  <a:lnTo>
                    <a:pt x="1" y="1"/>
                  </a:lnTo>
                  <a:lnTo>
                    <a:pt x="228" y="368"/>
                  </a:lnTo>
                  <a:lnTo>
                    <a:pt x="228" y="368"/>
                  </a:lnTo>
                  <a:lnTo>
                    <a:pt x="228" y="368"/>
                  </a:lnTo>
                  <a:lnTo>
                    <a:pt x="228" y="368"/>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618;p32">
              <a:extLst>
                <a:ext uri="{FF2B5EF4-FFF2-40B4-BE49-F238E27FC236}">
                  <a16:creationId xmlns:a16="http://schemas.microsoft.com/office/drawing/2014/main" id="{1599ECB6-0520-A6BC-8AA2-7CE14B78D60C}"/>
                </a:ext>
              </a:extLst>
            </p:cNvPr>
            <p:cNvSpPr/>
            <p:nvPr/>
          </p:nvSpPr>
          <p:spPr>
            <a:xfrm>
              <a:off x="4102675" y="748900"/>
              <a:ext cx="6350" cy="18675"/>
            </a:xfrm>
            <a:custGeom>
              <a:avLst/>
              <a:gdLst/>
              <a:ahLst/>
              <a:cxnLst/>
              <a:rect l="l" t="t" r="r" b="b"/>
              <a:pathLst>
                <a:path w="254" h="747" extrusionOk="0">
                  <a:moveTo>
                    <a:pt x="1" y="0"/>
                  </a:moveTo>
                  <a:lnTo>
                    <a:pt x="77" y="152"/>
                  </a:lnTo>
                  <a:lnTo>
                    <a:pt x="140" y="310"/>
                  </a:lnTo>
                  <a:lnTo>
                    <a:pt x="115" y="241"/>
                  </a:lnTo>
                  <a:lnTo>
                    <a:pt x="64" y="114"/>
                  </a:lnTo>
                  <a:lnTo>
                    <a:pt x="1" y="0"/>
                  </a:lnTo>
                  <a:close/>
                  <a:moveTo>
                    <a:pt x="140" y="310"/>
                  </a:moveTo>
                  <a:lnTo>
                    <a:pt x="156" y="354"/>
                  </a:lnTo>
                  <a:lnTo>
                    <a:pt x="153" y="342"/>
                  </a:lnTo>
                  <a:lnTo>
                    <a:pt x="140" y="310"/>
                  </a:lnTo>
                  <a:close/>
                  <a:moveTo>
                    <a:pt x="156" y="354"/>
                  </a:moveTo>
                  <a:lnTo>
                    <a:pt x="203" y="532"/>
                  </a:lnTo>
                  <a:lnTo>
                    <a:pt x="254" y="747"/>
                  </a:lnTo>
                  <a:lnTo>
                    <a:pt x="203" y="519"/>
                  </a:lnTo>
                  <a:lnTo>
                    <a:pt x="165" y="380"/>
                  </a:lnTo>
                  <a:lnTo>
                    <a:pt x="156" y="354"/>
                  </a:lnTo>
                  <a:close/>
                </a:path>
              </a:pathLst>
            </a:custGeom>
            <a:solidFill>
              <a:srgbClr val="DCA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619;p32">
              <a:extLst>
                <a:ext uri="{FF2B5EF4-FFF2-40B4-BE49-F238E27FC236}">
                  <a16:creationId xmlns:a16="http://schemas.microsoft.com/office/drawing/2014/main" id="{5D06289C-935E-C313-9651-9CFD0A0CD886}"/>
                </a:ext>
              </a:extLst>
            </p:cNvPr>
            <p:cNvSpPr/>
            <p:nvPr/>
          </p:nvSpPr>
          <p:spPr>
            <a:xfrm>
              <a:off x="4102675" y="748900"/>
              <a:ext cx="6350" cy="18675"/>
            </a:xfrm>
            <a:custGeom>
              <a:avLst/>
              <a:gdLst/>
              <a:ahLst/>
              <a:cxnLst/>
              <a:rect l="l" t="t" r="r" b="b"/>
              <a:pathLst>
                <a:path w="254" h="747" fill="none" extrusionOk="0">
                  <a:moveTo>
                    <a:pt x="1" y="0"/>
                  </a:moveTo>
                  <a:lnTo>
                    <a:pt x="1" y="0"/>
                  </a:lnTo>
                  <a:lnTo>
                    <a:pt x="64" y="114"/>
                  </a:lnTo>
                  <a:lnTo>
                    <a:pt x="115" y="241"/>
                  </a:lnTo>
                  <a:lnTo>
                    <a:pt x="165" y="380"/>
                  </a:lnTo>
                  <a:lnTo>
                    <a:pt x="203" y="519"/>
                  </a:lnTo>
                  <a:lnTo>
                    <a:pt x="203" y="519"/>
                  </a:lnTo>
                  <a:lnTo>
                    <a:pt x="254" y="747"/>
                  </a:lnTo>
                  <a:lnTo>
                    <a:pt x="254" y="747"/>
                  </a:lnTo>
                  <a:lnTo>
                    <a:pt x="203" y="532"/>
                  </a:lnTo>
                  <a:lnTo>
                    <a:pt x="153" y="342"/>
                  </a:lnTo>
                  <a:lnTo>
                    <a:pt x="77" y="15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620;p32">
              <a:extLst>
                <a:ext uri="{FF2B5EF4-FFF2-40B4-BE49-F238E27FC236}">
                  <a16:creationId xmlns:a16="http://schemas.microsoft.com/office/drawing/2014/main" id="{653E06A3-8B84-0377-AB60-022392480D6E}"/>
                </a:ext>
              </a:extLst>
            </p:cNvPr>
            <p:cNvSpPr/>
            <p:nvPr/>
          </p:nvSpPr>
          <p:spPr>
            <a:xfrm>
              <a:off x="4102675" y="7485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621;p32">
              <a:extLst>
                <a:ext uri="{FF2B5EF4-FFF2-40B4-BE49-F238E27FC236}">
                  <a16:creationId xmlns:a16="http://schemas.microsoft.com/office/drawing/2014/main" id="{50D16FEB-829D-FC63-6953-1560C6ECC115}"/>
                </a:ext>
              </a:extLst>
            </p:cNvPr>
            <p:cNvSpPr/>
            <p:nvPr/>
          </p:nvSpPr>
          <p:spPr>
            <a:xfrm>
              <a:off x="4102675" y="7485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22;p32">
              <a:extLst>
                <a:ext uri="{FF2B5EF4-FFF2-40B4-BE49-F238E27FC236}">
                  <a16:creationId xmlns:a16="http://schemas.microsoft.com/office/drawing/2014/main" id="{77825FC0-7911-CAB0-90BE-F85334D6DD07}"/>
                </a:ext>
              </a:extLst>
            </p:cNvPr>
            <p:cNvSpPr/>
            <p:nvPr/>
          </p:nvSpPr>
          <p:spPr>
            <a:xfrm>
              <a:off x="408465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23;p32">
              <a:extLst>
                <a:ext uri="{FF2B5EF4-FFF2-40B4-BE49-F238E27FC236}">
                  <a16:creationId xmlns:a16="http://schemas.microsoft.com/office/drawing/2014/main" id="{B3A20A60-C8A1-D919-6AF1-29EACA5008CF}"/>
                </a:ext>
              </a:extLst>
            </p:cNvPr>
            <p:cNvSpPr/>
            <p:nvPr/>
          </p:nvSpPr>
          <p:spPr>
            <a:xfrm>
              <a:off x="408465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24;p32">
              <a:extLst>
                <a:ext uri="{FF2B5EF4-FFF2-40B4-BE49-F238E27FC236}">
                  <a16:creationId xmlns:a16="http://schemas.microsoft.com/office/drawing/2014/main" id="{CE54C18C-EFE6-3FDE-1F65-E3B525B50522}"/>
                </a:ext>
              </a:extLst>
            </p:cNvPr>
            <p:cNvSpPr/>
            <p:nvPr/>
          </p:nvSpPr>
          <p:spPr>
            <a:xfrm>
              <a:off x="40843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25;p32">
              <a:extLst>
                <a:ext uri="{FF2B5EF4-FFF2-40B4-BE49-F238E27FC236}">
                  <a16:creationId xmlns:a16="http://schemas.microsoft.com/office/drawing/2014/main" id="{1FD76363-CC79-8B60-478A-ECDCD7D1CE2A}"/>
                </a:ext>
              </a:extLst>
            </p:cNvPr>
            <p:cNvSpPr/>
            <p:nvPr/>
          </p:nvSpPr>
          <p:spPr>
            <a:xfrm>
              <a:off x="40843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26;p32">
              <a:extLst>
                <a:ext uri="{FF2B5EF4-FFF2-40B4-BE49-F238E27FC236}">
                  <a16:creationId xmlns:a16="http://schemas.microsoft.com/office/drawing/2014/main" id="{FA097551-020E-B335-3406-B2718D1CC499}"/>
                </a:ext>
              </a:extLst>
            </p:cNvPr>
            <p:cNvSpPr/>
            <p:nvPr/>
          </p:nvSpPr>
          <p:spPr>
            <a:xfrm>
              <a:off x="408435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27;p32">
              <a:extLst>
                <a:ext uri="{FF2B5EF4-FFF2-40B4-BE49-F238E27FC236}">
                  <a16:creationId xmlns:a16="http://schemas.microsoft.com/office/drawing/2014/main" id="{A40C5A82-7282-2BD6-7644-9DA2D1421CDB}"/>
                </a:ext>
              </a:extLst>
            </p:cNvPr>
            <p:cNvSpPr/>
            <p:nvPr/>
          </p:nvSpPr>
          <p:spPr>
            <a:xfrm>
              <a:off x="4084025"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28;p32">
              <a:extLst>
                <a:ext uri="{FF2B5EF4-FFF2-40B4-BE49-F238E27FC236}">
                  <a16:creationId xmlns:a16="http://schemas.microsoft.com/office/drawing/2014/main" id="{6E0A73CC-6049-D413-56A2-6D6DBDC1A3C6}"/>
                </a:ext>
              </a:extLst>
            </p:cNvPr>
            <p:cNvSpPr/>
            <p:nvPr/>
          </p:nvSpPr>
          <p:spPr>
            <a:xfrm>
              <a:off x="4084025"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29;p32">
              <a:extLst>
                <a:ext uri="{FF2B5EF4-FFF2-40B4-BE49-F238E27FC236}">
                  <a16:creationId xmlns:a16="http://schemas.microsoft.com/office/drawing/2014/main" id="{252AA92C-8B6A-5914-D769-57FF1C199A73}"/>
                </a:ext>
              </a:extLst>
            </p:cNvPr>
            <p:cNvSpPr/>
            <p:nvPr/>
          </p:nvSpPr>
          <p:spPr>
            <a:xfrm>
              <a:off x="4084025"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30;p32">
              <a:extLst>
                <a:ext uri="{FF2B5EF4-FFF2-40B4-BE49-F238E27FC236}">
                  <a16:creationId xmlns:a16="http://schemas.microsoft.com/office/drawing/2014/main" id="{147DD92A-E7C5-8DC7-32ED-CD525B99CA91}"/>
                </a:ext>
              </a:extLst>
            </p:cNvPr>
            <p:cNvSpPr/>
            <p:nvPr/>
          </p:nvSpPr>
          <p:spPr>
            <a:xfrm>
              <a:off x="408370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31;p32">
              <a:extLst>
                <a:ext uri="{FF2B5EF4-FFF2-40B4-BE49-F238E27FC236}">
                  <a16:creationId xmlns:a16="http://schemas.microsoft.com/office/drawing/2014/main" id="{600D25F5-D4E2-9D09-0E87-18C590483B3B}"/>
                </a:ext>
              </a:extLst>
            </p:cNvPr>
            <p:cNvSpPr/>
            <p:nvPr/>
          </p:nvSpPr>
          <p:spPr>
            <a:xfrm>
              <a:off x="408370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32;p32">
              <a:extLst>
                <a:ext uri="{FF2B5EF4-FFF2-40B4-BE49-F238E27FC236}">
                  <a16:creationId xmlns:a16="http://schemas.microsoft.com/office/drawing/2014/main" id="{D7B9471D-1864-6C81-3FAA-211C9E941091}"/>
                </a:ext>
              </a:extLst>
            </p:cNvPr>
            <p:cNvSpPr/>
            <p:nvPr/>
          </p:nvSpPr>
          <p:spPr>
            <a:xfrm>
              <a:off x="4083700" y="736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33;p32">
              <a:extLst>
                <a:ext uri="{FF2B5EF4-FFF2-40B4-BE49-F238E27FC236}">
                  <a16:creationId xmlns:a16="http://schemas.microsoft.com/office/drawing/2014/main" id="{945906E4-0C7D-15F3-2ABE-017BB9E3D1C3}"/>
                </a:ext>
              </a:extLst>
            </p:cNvPr>
            <p:cNvSpPr/>
            <p:nvPr/>
          </p:nvSpPr>
          <p:spPr>
            <a:xfrm>
              <a:off x="408340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34;p32">
              <a:extLst>
                <a:ext uri="{FF2B5EF4-FFF2-40B4-BE49-F238E27FC236}">
                  <a16:creationId xmlns:a16="http://schemas.microsoft.com/office/drawing/2014/main" id="{6EC7D84B-E759-1CFD-0624-E55EBB423B40}"/>
                </a:ext>
              </a:extLst>
            </p:cNvPr>
            <p:cNvSpPr/>
            <p:nvPr/>
          </p:nvSpPr>
          <p:spPr>
            <a:xfrm>
              <a:off x="4083400" y="736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35;p32">
              <a:extLst>
                <a:ext uri="{FF2B5EF4-FFF2-40B4-BE49-F238E27FC236}">
                  <a16:creationId xmlns:a16="http://schemas.microsoft.com/office/drawing/2014/main" id="{AF441A7C-C87C-2C24-332C-927376D3523A}"/>
                </a:ext>
              </a:extLst>
            </p:cNvPr>
            <p:cNvSpPr/>
            <p:nvPr/>
          </p:nvSpPr>
          <p:spPr>
            <a:xfrm>
              <a:off x="4090025" y="761850"/>
              <a:ext cx="20275" cy="94925"/>
            </a:xfrm>
            <a:custGeom>
              <a:avLst/>
              <a:gdLst/>
              <a:ahLst/>
              <a:cxnLst/>
              <a:rect l="l" t="t" r="r" b="b"/>
              <a:pathLst>
                <a:path w="811" h="3797" extrusionOk="0">
                  <a:moveTo>
                    <a:pt x="709" y="1"/>
                  </a:moveTo>
                  <a:lnTo>
                    <a:pt x="747" y="203"/>
                  </a:lnTo>
                  <a:lnTo>
                    <a:pt x="780" y="401"/>
                  </a:lnTo>
                  <a:lnTo>
                    <a:pt x="760" y="229"/>
                  </a:lnTo>
                  <a:lnTo>
                    <a:pt x="709" y="1"/>
                  </a:lnTo>
                  <a:close/>
                  <a:moveTo>
                    <a:pt x="780" y="401"/>
                  </a:moveTo>
                  <a:lnTo>
                    <a:pt x="785" y="444"/>
                  </a:lnTo>
                  <a:lnTo>
                    <a:pt x="792" y="545"/>
                  </a:lnTo>
                  <a:lnTo>
                    <a:pt x="785" y="431"/>
                  </a:lnTo>
                  <a:lnTo>
                    <a:pt x="780" y="401"/>
                  </a:lnTo>
                  <a:close/>
                  <a:moveTo>
                    <a:pt x="792" y="545"/>
                  </a:moveTo>
                  <a:lnTo>
                    <a:pt x="798" y="659"/>
                  </a:lnTo>
                  <a:lnTo>
                    <a:pt x="811" y="899"/>
                  </a:lnTo>
                  <a:lnTo>
                    <a:pt x="811" y="874"/>
                  </a:lnTo>
                  <a:lnTo>
                    <a:pt x="798" y="646"/>
                  </a:lnTo>
                  <a:lnTo>
                    <a:pt x="792" y="545"/>
                  </a:lnTo>
                  <a:close/>
                  <a:moveTo>
                    <a:pt x="811" y="1102"/>
                  </a:moveTo>
                  <a:lnTo>
                    <a:pt x="806" y="1187"/>
                  </a:lnTo>
                  <a:lnTo>
                    <a:pt x="811" y="1140"/>
                  </a:lnTo>
                  <a:lnTo>
                    <a:pt x="811" y="1102"/>
                  </a:lnTo>
                  <a:close/>
                  <a:moveTo>
                    <a:pt x="806" y="1187"/>
                  </a:moveTo>
                  <a:lnTo>
                    <a:pt x="785" y="1393"/>
                  </a:lnTo>
                  <a:lnTo>
                    <a:pt x="760" y="1646"/>
                  </a:lnTo>
                  <a:lnTo>
                    <a:pt x="747" y="1730"/>
                  </a:lnTo>
                  <a:lnTo>
                    <a:pt x="773" y="1570"/>
                  </a:lnTo>
                  <a:lnTo>
                    <a:pt x="798" y="1329"/>
                  </a:lnTo>
                  <a:lnTo>
                    <a:pt x="806" y="1187"/>
                  </a:lnTo>
                  <a:close/>
                  <a:moveTo>
                    <a:pt x="747" y="1730"/>
                  </a:moveTo>
                  <a:lnTo>
                    <a:pt x="735" y="1810"/>
                  </a:lnTo>
                  <a:lnTo>
                    <a:pt x="714" y="1939"/>
                  </a:lnTo>
                  <a:lnTo>
                    <a:pt x="722" y="1899"/>
                  </a:lnTo>
                  <a:lnTo>
                    <a:pt x="747" y="1730"/>
                  </a:lnTo>
                  <a:close/>
                  <a:moveTo>
                    <a:pt x="714" y="1939"/>
                  </a:moveTo>
                  <a:lnTo>
                    <a:pt x="685" y="2092"/>
                  </a:lnTo>
                  <a:lnTo>
                    <a:pt x="697" y="2050"/>
                  </a:lnTo>
                  <a:lnTo>
                    <a:pt x="714" y="1939"/>
                  </a:lnTo>
                  <a:close/>
                  <a:moveTo>
                    <a:pt x="685" y="2092"/>
                  </a:moveTo>
                  <a:lnTo>
                    <a:pt x="633" y="2278"/>
                  </a:lnTo>
                  <a:lnTo>
                    <a:pt x="570" y="2518"/>
                  </a:lnTo>
                  <a:lnTo>
                    <a:pt x="529" y="2667"/>
                  </a:lnTo>
                  <a:lnTo>
                    <a:pt x="532" y="2658"/>
                  </a:lnTo>
                  <a:lnTo>
                    <a:pt x="608" y="2417"/>
                  </a:lnTo>
                  <a:lnTo>
                    <a:pt x="671" y="2164"/>
                  </a:lnTo>
                  <a:lnTo>
                    <a:pt x="685" y="2092"/>
                  </a:lnTo>
                  <a:close/>
                  <a:moveTo>
                    <a:pt x="529" y="2667"/>
                  </a:moveTo>
                  <a:lnTo>
                    <a:pt x="450" y="2893"/>
                  </a:lnTo>
                  <a:lnTo>
                    <a:pt x="507" y="2746"/>
                  </a:lnTo>
                  <a:lnTo>
                    <a:pt x="529" y="2667"/>
                  </a:lnTo>
                  <a:close/>
                  <a:moveTo>
                    <a:pt x="450" y="2893"/>
                  </a:moveTo>
                  <a:lnTo>
                    <a:pt x="418" y="2974"/>
                  </a:lnTo>
                  <a:lnTo>
                    <a:pt x="330" y="3189"/>
                  </a:lnTo>
                  <a:lnTo>
                    <a:pt x="355" y="3138"/>
                  </a:lnTo>
                  <a:lnTo>
                    <a:pt x="444" y="2911"/>
                  </a:lnTo>
                  <a:lnTo>
                    <a:pt x="450" y="2893"/>
                  </a:lnTo>
                  <a:close/>
                  <a:moveTo>
                    <a:pt x="330" y="3189"/>
                  </a:moveTo>
                  <a:lnTo>
                    <a:pt x="241" y="3366"/>
                  </a:lnTo>
                  <a:lnTo>
                    <a:pt x="127" y="3581"/>
                  </a:lnTo>
                  <a:lnTo>
                    <a:pt x="1" y="3784"/>
                  </a:lnTo>
                  <a:lnTo>
                    <a:pt x="1" y="3796"/>
                  </a:lnTo>
                  <a:lnTo>
                    <a:pt x="127" y="3606"/>
                  </a:lnTo>
                  <a:lnTo>
                    <a:pt x="229" y="3404"/>
                  </a:lnTo>
                  <a:lnTo>
                    <a:pt x="330" y="3189"/>
                  </a:lnTo>
                  <a:close/>
                </a:path>
              </a:pathLst>
            </a:custGeom>
            <a:solidFill>
              <a:srgbClr val="E8A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36;p32">
              <a:extLst>
                <a:ext uri="{FF2B5EF4-FFF2-40B4-BE49-F238E27FC236}">
                  <a16:creationId xmlns:a16="http://schemas.microsoft.com/office/drawing/2014/main" id="{3E870789-8AD4-4CA4-C4E2-0B3B31D66B17}"/>
                </a:ext>
              </a:extLst>
            </p:cNvPr>
            <p:cNvSpPr/>
            <p:nvPr/>
          </p:nvSpPr>
          <p:spPr>
            <a:xfrm>
              <a:off x="4090025" y="761850"/>
              <a:ext cx="20275" cy="94925"/>
            </a:xfrm>
            <a:custGeom>
              <a:avLst/>
              <a:gdLst/>
              <a:ahLst/>
              <a:cxnLst/>
              <a:rect l="l" t="t" r="r" b="b"/>
              <a:pathLst>
                <a:path w="811" h="3797" fill="none" extrusionOk="0">
                  <a:moveTo>
                    <a:pt x="709" y="1"/>
                  </a:moveTo>
                  <a:lnTo>
                    <a:pt x="709" y="1"/>
                  </a:lnTo>
                  <a:lnTo>
                    <a:pt x="747" y="203"/>
                  </a:lnTo>
                  <a:lnTo>
                    <a:pt x="785" y="431"/>
                  </a:lnTo>
                  <a:lnTo>
                    <a:pt x="798" y="659"/>
                  </a:lnTo>
                  <a:lnTo>
                    <a:pt x="811" y="899"/>
                  </a:lnTo>
                  <a:lnTo>
                    <a:pt x="811" y="1140"/>
                  </a:lnTo>
                  <a:lnTo>
                    <a:pt x="785" y="1393"/>
                  </a:lnTo>
                  <a:lnTo>
                    <a:pt x="760" y="1646"/>
                  </a:lnTo>
                  <a:lnTo>
                    <a:pt x="722" y="1899"/>
                  </a:lnTo>
                  <a:lnTo>
                    <a:pt x="671" y="2164"/>
                  </a:lnTo>
                  <a:lnTo>
                    <a:pt x="608" y="2417"/>
                  </a:lnTo>
                  <a:lnTo>
                    <a:pt x="532" y="2658"/>
                  </a:lnTo>
                  <a:lnTo>
                    <a:pt x="444" y="2911"/>
                  </a:lnTo>
                  <a:lnTo>
                    <a:pt x="355" y="3138"/>
                  </a:lnTo>
                  <a:lnTo>
                    <a:pt x="241" y="3366"/>
                  </a:lnTo>
                  <a:lnTo>
                    <a:pt x="127" y="3581"/>
                  </a:lnTo>
                  <a:lnTo>
                    <a:pt x="1" y="3784"/>
                  </a:lnTo>
                  <a:lnTo>
                    <a:pt x="1" y="3784"/>
                  </a:lnTo>
                  <a:lnTo>
                    <a:pt x="1" y="3796"/>
                  </a:lnTo>
                  <a:lnTo>
                    <a:pt x="1" y="3796"/>
                  </a:lnTo>
                  <a:lnTo>
                    <a:pt x="127" y="3606"/>
                  </a:lnTo>
                  <a:lnTo>
                    <a:pt x="229" y="3404"/>
                  </a:lnTo>
                  <a:lnTo>
                    <a:pt x="330" y="3189"/>
                  </a:lnTo>
                  <a:lnTo>
                    <a:pt x="418" y="2974"/>
                  </a:lnTo>
                  <a:lnTo>
                    <a:pt x="507" y="2746"/>
                  </a:lnTo>
                  <a:lnTo>
                    <a:pt x="570" y="2518"/>
                  </a:lnTo>
                  <a:lnTo>
                    <a:pt x="633" y="2278"/>
                  </a:lnTo>
                  <a:lnTo>
                    <a:pt x="697" y="2050"/>
                  </a:lnTo>
                  <a:lnTo>
                    <a:pt x="735" y="1810"/>
                  </a:lnTo>
                  <a:lnTo>
                    <a:pt x="773" y="1570"/>
                  </a:lnTo>
                  <a:lnTo>
                    <a:pt x="798" y="1329"/>
                  </a:lnTo>
                  <a:lnTo>
                    <a:pt x="811" y="1102"/>
                  </a:lnTo>
                  <a:lnTo>
                    <a:pt x="811" y="874"/>
                  </a:lnTo>
                  <a:lnTo>
                    <a:pt x="798" y="646"/>
                  </a:lnTo>
                  <a:lnTo>
                    <a:pt x="785" y="444"/>
                  </a:lnTo>
                  <a:lnTo>
                    <a:pt x="760" y="229"/>
                  </a:lnTo>
                  <a:lnTo>
                    <a:pt x="760" y="229"/>
                  </a:lnTo>
                  <a:lnTo>
                    <a:pt x="7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37;p32">
              <a:extLst>
                <a:ext uri="{FF2B5EF4-FFF2-40B4-BE49-F238E27FC236}">
                  <a16:creationId xmlns:a16="http://schemas.microsoft.com/office/drawing/2014/main" id="{9CAD256C-4DEE-DED1-A7DF-1FA75AAA2E08}"/>
                </a:ext>
              </a:extLst>
            </p:cNvPr>
            <p:cNvSpPr/>
            <p:nvPr/>
          </p:nvSpPr>
          <p:spPr>
            <a:xfrm>
              <a:off x="3996100" y="749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38;p32">
              <a:extLst>
                <a:ext uri="{FF2B5EF4-FFF2-40B4-BE49-F238E27FC236}">
                  <a16:creationId xmlns:a16="http://schemas.microsoft.com/office/drawing/2014/main" id="{C0777CDE-D5BF-4A17-D337-92B6C4B23373}"/>
                </a:ext>
              </a:extLst>
            </p:cNvPr>
            <p:cNvSpPr/>
            <p:nvPr/>
          </p:nvSpPr>
          <p:spPr>
            <a:xfrm>
              <a:off x="3996100" y="749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39;p32">
              <a:extLst>
                <a:ext uri="{FF2B5EF4-FFF2-40B4-BE49-F238E27FC236}">
                  <a16:creationId xmlns:a16="http://schemas.microsoft.com/office/drawing/2014/main" id="{81BA8700-6785-55C6-5609-090A397186B4}"/>
                </a:ext>
              </a:extLst>
            </p:cNvPr>
            <p:cNvSpPr/>
            <p:nvPr/>
          </p:nvSpPr>
          <p:spPr>
            <a:xfrm>
              <a:off x="3996100" y="749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40;p32">
              <a:extLst>
                <a:ext uri="{FF2B5EF4-FFF2-40B4-BE49-F238E27FC236}">
                  <a16:creationId xmlns:a16="http://schemas.microsoft.com/office/drawing/2014/main" id="{F35854DC-0DF3-78F1-79FE-6B2E06EB404E}"/>
                </a:ext>
              </a:extLst>
            </p:cNvPr>
            <p:cNvSpPr/>
            <p:nvPr/>
          </p:nvSpPr>
          <p:spPr>
            <a:xfrm>
              <a:off x="3995775" y="749200"/>
              <a:ext cx="350" cy="25"/>
            </a:xfrm>
            <a:custGeom>
              <a:avLst/>
              <a:gdLst/>
              <a:ahLst/>
              <a:cxnLst/>
              <a:rect l="l" t="t" r="r" b="b"/>
              <a:pathLst>
                <a:path w="14" h="1" fill="none" extrusionOk="0">
                  <a:moveTo>
                    <a:pt x="1" y="1"/>
                  </a:moveTo>
                  <a:lnTo>
                    <a:pt x="1" y="1"/>
                  </a:lnTo>
                  <a:lnTo>
                    <a:pt x="14" y="1"/>
                  </a:lnTo>
                  <a:lnTo>
                    <a:pt x="14"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41;p32">
              <a:extLst>
                <a:ext uri="{FF2B5EF4-FFF2-40B4-BE49-F238E27FC236}">
                  <a16:creationId xmlns:a16="http://schemas.microsoft.com/office/drawing/2014/main" id="{BE9B3B94-FA4B-268A-912B-BE26BD330BC3}"/>
                </a:ext>
              </a:extLst>
            </p:cNvPr>
            <p:cNvSpPr/>
            <p:nvPr/>
          </p:nvSpPr>
          <p:spPr>
            <a:xfrm>
              <a:off x="3930625" y="640100"/>
              <a:ext cx="186950" cy="223300"/>
            </a:xfrm>
            <a:custGeom>
              <a:avLst/>
              <a:gdLst/>
              <a:ahLst/>
              <a:cxnLst/>
              <a:rect l="l" t="t" r="r" b="b"/>
              <a:pathLst>
                <a:path w="7478" h="8932" extrusionOk="0">
                  <a:moveTo>
                    <a:pt x="1" y="0"/>
                  </a:moveTo>
                  <a:lnTo>
                    <a:pt x="254" y="646"/>
                  </a:lnTo>
                  <a:lnTo>
                    <a:pt x="469" y="1126"/>
                  </a:lnTo>
                  <a:lnTo>
                    <a:pt x="709" y="1670"/>
                  </a:lnTo>
                  <a:lnTo>
                    <a:pt x="988" y="2227"/>
                  </a:lnTo>
                  <a:lnTo>
                    <a:pt x="1279" y="2771"/>
                  </a:lnTo>
                  <a:lnTo>
                    <a:pt x="1506" y="3138"/>
                  </a:lnTo>
                  <a:lnTo>
                    <a:pt x="1633" y="3353"/>
                  </a:lnTo>
                  <a:lnTo>
                    <a:pt x="1772" y="3555"/>
                  </a:lnTo>
                  <a:lnTo>
                    <a:pt x="1924" y="3745"/>
                  </a:lnTo>
                  <a:lnTo>
                    <a:pt x="2063" y="3909"/>
                  </a:lnTo>
                  <a:lnTo>
                    <a:pt x="2202" y="4061"/>
                  </a:lnTo>
                  <a:lnTo>
                    <a:pt x="2341" y="4188"/>
                  </a:lnTo>
                  <a:lnTo>
                    <a:pt x="2480" y="4289"/>
                  </a:lnTo>
                  <a:lnTo>
                    <a:pt x="2607" y="4365"/>
                  </a:lnTo>
                  <a:lnTo>
                    <a:pt x="2620" y="4365"/>
                  </a:lnTo>
                  <a:lnTo>
                    <a:pt x="2670" y="4706"/>
                  </a:lnTo>
                  <a:lnTo>
                    <a:pt x="2721" y="5061"/>
                  </a:lnTo>
                  <a:lnTo>
                    <a:pt x="2784" y="5453"/>
                  </a:lnTo>
                  <a:lnTo>
                    <a:pt x="2873" y="5845"/>
                  </a:lnTo>
                  <a:lnTo>
                    <a:pt x="2936" y="6035"/>
                  </a:lnTo>
                  <a:lnTo>
                    <a:pt x="2986" y="6199"/>
                  </a:lnTo>
                  <a:lnTo>
                    <a:pt x="3050" y="6338"/>
                  </a:lnTo>
                  <a:lnTo>
                    <a:pt x="3126" y="6440"/>
                  </a:lnTo>
                  <a:lnTo>
                    <a:pt x="3164" y="6478"/>
                  </a:lnTo>
                  <a:lnTo>
                    <a:pt x="3202" y="6516"/>
                  </a:lnTo>
                  <a:lnTo>
                    <a:pt x="3239" y="6528"/>
                  </a:lnTo>
                  <a:lnTo>
                    <a:pt x="3277" y="6541"/>
                  </a:lnTo>
                  <a:lnTo>
                    <a:pt x="3328" y="6516"/>
                  </a:lnTo>
                  <a:lnTo>
                    <a:pt x="3379" y="6478"/>
                  </a:lnTo>
                  <a:lnTo>
                    <a:pt x="3442" y="6402"/>
                  </a:lnTo>
                  <a:lnTo>
                    <a:pt x="3518" y="6313"/>
                  </a:lnTo>
                  <a:lnTo>
                    <a:pt x="3670" y="6060"/>
                  </a:lnTo>
                  <a:lnTo>
                    <a:pt x="3834" y="5744"/>
                  </a:lnTo>
                  <a:lnTo>
                    <a:pt x="4011" y="5377"/>
                  </a:lnTo>
                  <a:lnTo>
                    <a:pt x="4188" y="4959"/>
                  </a:lnTo>
                  <a:lnTo>
                    <a:pt x="4542" y="4112"/>
                  </a:lnTo>
                  <a:lnTo>
                    <a:pt x="4669" y="4061"/>
                  </a:lnTo>
                  <a:lnTo>
                    <a:pt x="4796" y="3998"/>
                  </a:lnTo>
                  <a:lnTo>
                    <a:pt x="4947" y="3960"/>
                  </a:lnTo>
                  <a:lnTo>
                    <a:pt x="5099" y="3909"/>
                  </a:lnTo>
                  <a:lnTo>
                    <a:pt x="5276" y="3884"/>
                  </a:lnTo>
                  <a:lnTo>
                    <a:pt x="5466" y="3859"/>
                  </a:lnTo>
                  <a:lnTo>
                    <a:pt x="5668" y="3846"/>
                  </a:lnTo>
                  <a:lnTo>
                    <a:pt x="5896" y="3834"/>
                  </a:lnTo>
                  <a:lnTo>
                    <a:pt x="6111" y="3846"/>
                  </a:lnTo>
                  <a:lnTo>
                    <a:pt x="6162" y="3846"/>
                  </a:lnTo>
                  <a:lnTo>
                    <a:pt x="6276" y="3859"/>
                  </a:lnTo>
                  <a:lnTo>
                    <a:pt x="6390" y="3897"/>
                  </a:lnTo>
                  <a:lnTo>
                    <a:pt x="6478" y="3947"/>
                  </a:lnTo>
                  <a:lnTo>
                    <a:pt x="6579" y="3998"/>
                  </a:lnTo>
                  <a:lnTo>
                    <a:pt x="6655" y="4074"/>
                  </a:lnTo>
                  <a:lnTo>
                    <a:pt x="6744" y="4150"/>
                  </a:lnTo>
                  <a:lnTo>
                    <a:pt x="6807" y="4238"/>
                  </a:lnTo>
                  <a:lnTo>
                    <a:pt x="6883" y="4340"/>
                  </a:lnTo>
                  <a:lnTo>
                    <a:pt x="6883" y="4352"/>
                  </a:lnTo>
                  <a:lnTo>
                    <a:pt x="6959" y="4504"/>
                  </a:lnTo>
                  <a:lnTo>
                    <a:pt x="7035" y="4694"/>
                  </a:lnTo>
                  <a:lnTo>
                    <a:pt x="7085" y="4884"/>
                  </a:lnTo>
                  <a:lnTo>
                    <a:pt x="7136" y="5099"/>
                  </a:lnTo>
                  <a:lnTo>
                    <a:pt x="7161" y="5314"/>
                  </a:lnTo>
                  <a:lnTo>
                    <a:pt x="7174" y="5516"/>
                  </a:lnTo>
                  <a:lnTo>
                    <a:pt x="7187" y="5744"/>
                  </a:lnTo>
                  <a:lnTo>
                    <a:pt x="7187" y="5972"/>
                  </a:lnTo>
                  <a:lnTo>
                    <a:pt x="7174" y="6199"/>
                  </a:lnTo>
                  <a:lnTo>
                    <a:pt x="7149" y="6440"/>
                  </a:lnTo>
                  <a:lnTo>
                    <a:pt x="7111" y="6680"/>
                  </a:lnTo>
                  <a:lnTo>
                    <a:pt x="7073" y="6920"/>
                  </a:lnTo>
                  <a:lnTo>
                    <a:pt x="7009" y="7148"/>
                  </a:lnTo>
                  <a:lnTo>
                    <a:pt x="6946" y="7388"/>
                  </a:lnTo>
                  <a:lnTo>
                    <a:pt x="6883" y="7616"/>
                  </a:lnTo>
                  <a:lnTo>
                    <a:pt x="6794" y="7844"/>
                  </a:lnTo>
                  <a:lnTo>
                    <a:pt x="6706" y="8059"/>
                  </a:lnTo>
                  <a:lnTo>
                    <a:pt x="6605" y="8274"/>
                  </a:lnTo>
                  <a:lnTo>
                    <a:pt x="6503" y="8476"/>
                  </a:lnTo>
                  <a:lnTo>
                    <a:pt x="6377" y="8666"/>
                  </a:lnTo>
                  <a:lnTo>
                    <a:pt x="6491" y="8692"/>
                  </a:lnTo>
                  <a:lnTo>
                    <a:pt x="7224" y="8932"/>
                  </a:lnTo>
                  <a:lnTo>
                    <a:pt x="7326" y="8401"/>
                  </a:lnTo>
                  <a:lnTo>
                    <a:pt x="7414" y="7869"/>
                  </a:lnTo>
                  <a:lnTo>
                    <a:pt x="7452" y="7325"/>
                  </a:lnTo>
                  <a:lnTo>
                    <a:pt x="7478" y="6807"/>
                  </a:lnTo>
                  <a:lnTo>
                    <a:pt x="7478" y="6275"/>
                  </a:lnTo>
                  <a:lnTo>
                    <a:pt x="7465" y="5769"/>
                  </a:lnTo>
                  <a:lnTo>
                    <a:pt x="7427" y="5250"/>
                  </a:lnTo>
                  <a:lnTo>
                    <a:pt x="7364" y="4757"/>
                  </a:lnTo>
                  <a:lnTo>
                    <a:pt x="7288" y="4264"/>
                  </a:lnTo>
                  <a:lnTo>
                    <a:pt x="7199" y="3783"/>
                  </a:lnTo>
                  <a:lnTo>
                    <a:pt x="7098" y="3315"/>
                  </a:lnTo>
                  <a:lnTo>
                    <a:pt x="6984" y="2859"/>
                  </a:lnTo>
                  <a:lnTo>
                    <a:pt x="6870" y="2417"/>
                  </a:lnTo>
                  <a:lnTo>
                    <a:pt x="6744" y="1987"/>
                  </a:lnTo>
                  <a:lnTo>
                    <a:pt x="6605" y="1582"/>
                  </a:lnTo>
                  <a:lnTo>
                    <a:pt x="6478" y="1190"/>
                  </a:lnTo>
                  <a:lnTo>
                    <a:pt x="5668" y="1063"/>
                  </a:lnTo>
                  <a:lnTo>
                    <a:pt x="4859" y="924"/>
                  </a:lnTo>
                  <a:lnTo>
                    <a:pt x="4049" y="772"/>
                  </a:lnTo>
                  <a:lnTo>
                    <a:pt x="3239" y="620"/>
                  </a:lnTo>
                  <a:lnTo>
                    <a:pt x="1620" y="304"/>
                  </a:lnTo>
                  <a:lnTo>
                    <a:pt x="810" y="13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2;p32">
              <a:extLst>
                <a:ext uri="{FF2B5EF4-FFF2-40B4-BE49-F238E27FC236}">
                  <a16:creationId xmlns:a16="http://schemas.microsoft.com/office/drawing/2014/main" id="{A46FBEC2-63C8-6117-1276-A3A9C77819F0}"/>
                </a:ext>
              </a:extLst>
            </p:cNvPr>
            <p:cNvSpPr/>
            <p:nvPr/>
          </p:nvSpPr>
          <p:spPr>
            <a:xfrm>
              <a:off x="3930625" y="640100"/>
              <a:ext cx="186950" cy="223300"/>
            </a:xfrm>
            <a:custGeom>
              <a:avLst/>
              <a:gdLst/>
              <a:ahLst/>
              <a:cxnLst/>
              <a:rect l="l" t="t" r="r" b="b"/>
              <a:pathLst>
                <a:path w="7478" h="8932" fill="none" extrusionOk="0">
                  <a:moveTo>
                    <a:pt x="1" y="0"/>
                  </a:moveTo>
                  <a:lnTo>
                    <a:pt x="1" y="0"/>
                  </a:lnTo>
                  <a:lnTo>
                    <a:pt x="254" y="646"/>
                  </a:lnTo>
                  <a:lnTo>
                    <a:pt x="254" y="646"/>
                  </a:lnTo>
                  <a:lnTo>
                    <a:pt x="469" y="1126"/>
                  </a:lnTo>
                  <a:lnTo>
                    <a:pt x="709" y="1670"/>
                  </a:lnTo>
                  <a:lnTo>
                    <a:pt x="988" y="2227"/>
                  </a:lnTo>
                  <a:lnTo>
                    <a:pt x="1279" y="2771"/>
                  </a:lnTo>
                  <a:lnTo>
                    <a:pt x="1279" y="2771"/>
                  </a:lnTo>
                  <a:lnTo>
                    <a:pt x="1506" y="3138"/>
                  </a:lnTo>
                  <a:lnTo>
                    <a:pt x="1506" y="3138"/>
                  </a:lnTo>
                  <a:lnTo>
                    <a:pt x="1633" y="3353"/>
                  </a:lnTo>
                  <a:lnTo>
                    <a:pt x="1772" y="3555"/>
                  </a:lnTo>
                  <a:lnTo>
                    <a:pt x="1924" y="3745"/>
                  </a:lnTo>
                  <a:lnTo>
                    <a:pt x="2063" y="3909"/>
                  </a:lnTo>
                  <a:lnTo>
                    <a:pt x="2202" y="4061"/>
                  </a:lnTo>
                  <a:lnTo>
                    <a:pt x="2341" y="4188"/>
                  </a:lnTo>
                  <a:lnTo>
                    <a:pt x="2480" y="4289"/>
                  </a:lnTo>
                  <a:lnTo>
                    <a:pt x="2607" y="4365"/>
                  </a:lnTo>
                  <a:lnTo>
                    <a:pt x="2607" y="4365"/>
                  </a:lnTo>
                  <a:lnTo>
                    <a:pt x="2607" y="4365"/>
                  </a:lnTo>
                  <a:lnTo>
                    <a:pt x="2607"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20" y="4365"/>
                  </a:lnTo>
                  <a:lnTo>
                    <a:pt x="2670" y="4706"/>
                  </a:lnTo>
                  <a:lnTo>
                    <a:pt x="2721" y="5061"/>
                  </a:lnTo>
                  <a:lnTo>
                    <a:pt x="2784" y="5453"/>
                  </a:lnTo>
                  <a:lnTo>
                    <a:pt x="2873" y="5845"/>
                  </a:lnTo>
                  <a:lnTo>
                    <a:pt x="2936" y="6035"/>
                  </a:lnTo>
                  <a:lnTo>
                    <a:pt x="2986" y="6199"/>
                  </a:lnTo>
                  <a:lnTo>
                    <a:pt x="3050" y="6338"/>
                  </a:lnTo>
                  <a:lnTo>
                    <a:pt x="3126" y="6440"/>
                  </a:lnTo>
                  <a:lnTo>
                    <a:pt x="3164" y="6478"/>
                  </a:lnTo>
                  <a:lnTo>
                    <a:pt x="3202" y="6516"/>
                  </a:lnTo>
                  <a:lnTo>
                    <a:pt x="3239" y="6528"/>
                  </a:lnTo>
                  <a:lnTo>
                    <a:pt x="3277" y="6541"/>
                  </a:lnTo>
                  <a:lnTo>
                    <a:pt x="3277" y="6541"/>
                  </a:lnTo>
                  <a:lnTo>
                    <a:pt x="3328" y="6516"/>
                  </a:lnTo>
                  <a:lnTo>
                    <a:pt x="3379" y="6478"/>
                  </a:lnTo>
                  <a:lnTo>
                    <a:pt x="3442" y="6402"/>
                  </a:lnTo>
                  <a:lnTo>
                    <a:pt x="3518" y="6313"/>
                  </a:lnTo>
                  <a:lnTo>
                    <a:pt x="3670" y="6060"/>
                  </a:lnTo>
                  <a:lnTo>
                    <a:pt x="3834" y="5744"/>
                  </a:lnTo>
                  <a:lnTo>
                    <a:pt x="4011" y="5377"/>
                  </a:lnTo>
                  <a:lnTo>
                    <a:pt x="4188" y="4959"/>
                  </a:lnTo>
                  <a:lnTo>
                    <a:pt x="4542" y="4112"/>
                  </a:lnTo>
                  <a:lnTo>
                    <a:pt x="4542" y="4112"/>
                  </a:lnTo>
                  <a:lnTo>
                    <a:pt x="4669" y="4061"/>
                  </a:lnTo>
                  <a:lnTo>
                    <a:pt x="4796" y="3998"/>
                  </a:lnTo>
                  <a:lnTo>
                    <a:pt x="4947" y="3960"/>
                  </a:lnTo>
                  <a:lnTo>
                    <a:pt x="5099" y="3909"/>
                  </a:lnTo>
                  <a:lnTo>
                    <a:pt x="5276" y="3884"/>
                  </a:lnTo>
                  <a:lnTo>
                    <a:pt x="5466" y="3859"/>
                  </a:lnTo>
                  <a:lnTo>
                    <a:pt x="5668" y="3846"/>
                  </a:lnTo>
                  <a:lnTo>
                    <a:pt x="5896" y="3834"/>
                  </a:lnTo>
                  <a:lnTo>
                    <a:pt x="5896" y="3834"/>
                  </a:lnTo>
                  <a:lnTo>
                    <a:pt x="6111" y="3846"/>
                  </a:lnTo>
                  <a:lnTo>
                    <a:pt x="6111" y="3846"/>
                  </a:lnTo>
                  <a:lnTo>
                    <a:pt x="6111" y="3846"/>
                  </a:lnTo>
                  <a:lnTo>
                    <a:pt x="6111" y="3846"/>
                  </a:lnTo>
                  <a:lnTo>
                    <a:pt x="6111" y="3846"/>
                  </a:lnTo>
                  <a:lnTo>
                    <a:pt x="6111" y="3846"/>
                  </a:lnTo>
                  <a:lnTo>
                    <a:pt x="6111" y="3846"/>
                  </a:lnTo>
                  <a:lnTo>
                    <a:pt x="6111" y="3846"/>
                  </a:lnTo>
                  <a:lnTo>
                    <a:pt x="6111" y="3846"/>
                  </a:lnTo>
                  <a:lnTo>
                    <a:pt x="6124" y="3846"/>
                  </a:lnTo>
                  <a:lnTo>
                    <a:pt x="6124" y="3846"/>
                  </a:lnTo>
                  <a:lnTo>
                    <a:pt x="6124" y="3846"/>
                  </a:lnTo>
                  <a:lnTo>
                    <a:pt x="6124" y="3846"/>
                  </a:lnTo>
                  <a:lnTo>
                    <a:pt x="6124" y="3846"/>
                  </a:lnTo>
                  <a:lnTo>
                    <a:pt x="6124" y="3846"/>
                  </a:lnTo>
                  <a:lnTo>
                    <a:pt x="6124" y="3846"/>
                  </a:lnTo>
                  <a:lnTo>
                    <a:pt x="6124" y="3846"/>
                  </a:lnTo>
                  <a:lnTo>
                    <a:pt x="6124" y="3846"/>
                  </a:lnTo>
                  <a:lnTo>
                    <a:pt x="6124" y="3846"/>
                  </a:lnTo>
                  <a:lnTo>
                    <a:pt x="6124" y="3846"/>
                  </a:lnTo>
                  <a:lnTo>
                    <a:pt x="6124" y="3846"/>
                  </a:lnTo>
                  <a:lnTo>
                    <a:pt x="6137" y="3846"/>
                  </a:lnTo>
                  <a:lnTo>
                    <a:pt x="6137" y="3846"/>
                  </a:lnTo>
                  <a:lnTo>
                    <a:pt x="6137" y="3846"/>
                  </a:lnTo>
                  <a:lnTo>
                    <a:pt x="6137" y="3846"/>
                  </a:lnTo>
                  <a:lnTo>
                    <a:pt x="6137" y="3846"/>
                  </a:lnTo>
                  <a:lnTo>
                    <a:pt x="6137" y="3846"/>
                  </a:lnTo>
                  <a:lnTo>
                    <a:pt x="6137" y="3846"/>
                  </a:lnTo>
                  <a:lnTo>
                    <a:pt x="6137" y="3846"/>
                  </a:lnTo>
                  <a:lnTo>
                    <a:pt x="6137" y="3846"/>
                  </a:lnTo>
                  <a:lnTo>
                    <a:pt x="6137" y="3846"/>
                  </a:lnTo>
                  <a:lnTo>
                    <a:pt x="6137" y="3846"/>
                  </a:lnTo>
                  <a:lnTo>
                    <a:pt x="6137" y="3846"/>
                  </a:lnTo>
                  <a:lnTo>
                    <a:pt x="6149" y="3846"/>
                  </a:lnTo>
                  <a:lnTo>
                    <a:pt x="6149" y="3846"/>
                  </a:lnTo>
                  <a:lnTo>
                    <a:pt x="6149" y="3846"/>
                  </a:lnTo>
                  <a:lnTo>
                    <a:pt x="6149" y="3846"/>
                  </a:lnTo>
                  <a:lnTo>
                    <a:pt x="6149" y="3846"/>
                  </a:lnTo>
                  <a:lnTo>
                    <a:pt x="6149" y="3846"/>
                  </a:lnTo>
                  <a:lnTo>
                    <a:pt x="6149" y="3846"/>
                  </a:lnTo>
                  <a:lnTo>
                    <a:pt x="6149" y="3846"/>
                  </a:lnTo>
                  <a:lnTo>
                    <a:pt x="6149" y="3846"/>
                  </a:lnTo>
                  <a:lnTo>
                    <a:pt x="6149" y="3846"/>
                  </a:lnTo>
                  <a:lnTo>
                    <a:pt x="6149" y="3846"/>
                  </a:lnTo>
                  <a:lnTo>
                    <a:pt x="6149" y="3846"/>
                  </a:lnTo>
                  <a:lnTo>
                    <a:pt x="6162" y="3846"/>
                  </a:lnTo>
                  <a:lnTo>
                    <a:pt x="6162" y="3846"/>
                  </a:lnTo>
                  <a:lnTo>
                    <a:pt x="6162" y="3846"/>
                  </a:lnTo>
                  <a:lnTo>
                    <a:pt x="6162" y="3846"/>
                  </a:lnTo>
                  <a:lnTo>
                    <a:pt x="6162" y="3846"/>
                  </a:lnTo>
                  <a:lnTo>
                    <a:pt x="6162" y="3846"/>
                  </a:lnTo>
                  <a:lnTo>
                    <a:pt x="6162" y="3846"/>
                  </a:lnTo>
                  <a:lnTo>
                    <a:pt x="6162" y="3846"/>
                  </a:lnTo>
                  <a:lnTo>
                    <a:pt x="6276" y="3859"/>
                  </a:lnTo>
                  <a:lnTo>
                    <a:pt x="6390" y="3897"/>
                  </a:lnTo>
                  <a:lnTo>
                    <a:pt x="6478" y="3947"/>
                  </a:lnTo>
                  <a:lnTo>
                    <a:pt x="6579" y="3998"/>
                  </a:lnTo>
                  <a:lnTo>
                    <a:pt x="6655" y="4074"/>
                  </a:lnTo>
                  <a:lnTo>
                    <a:pt x="6744" y="4150"/>
                  </a:lnTo>
                  <a:lnTo>
                    <a:pt x="6807" y="4238"/>
                  </a:lnTo>
                  <a:lnTo>
                    <a:pt x="6883" y="4340"/>
                  </a:lnTo>
                  <a:lnTo>
                    <a:pt x="6883" y="4340"/>
                  </a:lnTo>
                  <a:lnTo>
                    <a:pt x="6883" y="4340"/>
                  </a:lnTo>
                  <a:lnTo>
                    <a:pt x="6883" y="4340"/>
                  </a:lnTo>
                  <a:lnTo>
                    <a:pt x="6883" y="4340"/>
                  </a:lnTo>
                  <a:lnTo>
                    <a:pt x="6883" y="4340"/>
                  </a:lnTo>
                  <a:lnTo>
                    <a:pt x="6883" y="4340"/>
                  </a:lnTo>
                  <a:lnTo>
                    <a:pt x="6883" y="4340"/>
                  </a:lnTo>
                  <a:lnTo>
                    <a:pt x="6883" y="4352"/>
                  </a:lnTo>
                  <a:lnTo>
                    <a:pt x="6883" y="4352"/>
                  </a:lnTo>
                  <a:lnTo>
                    <a:pt x="6959" y="4504"/>
                  </a:lnTo>
                  <a:lnTo>
                    <a:pt x="7035" y="4694"/>
                  </a:lnTo>
                  <a:lnTo>
                    <a:pt x="7085" y="4884"/>
                  </a:lnTo>
                  <a:lnTo>
                    <a:pt x="7136" y="5099"/>
                  </a:lnTo>
                  <a:lnTo>
                    <a:pt x="7136" y="5099"/>
                  </a:lnTo>
                  <a:lnTo>
                    <a:pt x="7161" y="5314"/>
                  </a:lnTo>
                  <a:lnTo>
                    <a:pt x="7174" y="5516"/>
                  </a:lnTo>
                  <a:lnTo>
                    <a:pt x="7187" y="5744"/>
                  </a:lnTo>
                  <a:lnTo>
                    <a:pt x="7187" y="5972"/>
                  </a:lnTo>
                  <a:lnTo>
                    <a:pt x="7174" y="6199"/>
                  </a:lnTo>
                  <a:lnTo>
                    <a:pt x="7149" y="6440"/>
                  </a:lnTo>
                  <a:lnTo>
                    <a:pt x="7111" y="6680"/>
                  </a:lnTo>
                  <a:lnTo>
                    <a:pt x="7073" y="6920"/>
                  </a:lnTo>
                  <a:lnTo>
                    <a:pt x="7009" y="7148"/>
                  </a:lnTo>
                  <a:lnTo>
                    <a:pt x="6946" y="7388"/>
                  </a:lnTo>
                  <a:lnTo>
                    <a:pt x="6883" y="7616"/>
                  </a:lnTo>
                  <a:lnTo>
                    <a:pt x="6794" y="7844"/>
                  </a:lnTo>
                  <a:lnTo>
                    <a:pt x="6706" y="8059"/>
                  </a:lnTo>
                  <a:lnTo>
                    <a:pt x="6605" y="8274"/>
                  </a:lnTo>
                  <a:lnTo>
                    <a:pt x="6503" y="8476"/>
                  </a:lnTo>
                  <a:lnTo>
                    <a:pt x="6377" y="8666"/>
                  </a:lnTo>
                  <a:lnTo>
                    <a:pt x="6377" y="8666"/>
                  </a:lnTo>
                  <a:lnTo>
                    <a:pt x="6491" y="8692"/>
                  </a:lnTo>
                  <a:lnTo>
                    <a:pt x="6491" y="8692"/>
                  </a:lnTo>
                  <a:lnTo>
                    <a:pt x="7224" y="8932"/>
                  </a:lnTo>
                  <a:lnTo>
                    <a:pt x="7224" y="8932"/>
                  </a:lnTo>
                  <a:lnTo>
                    <a:pt x="7326" y="8401"/>
                  </a:lnTo>
                  <a:lnTo>
                    <a:pt x="7414" y="7869"/>
                  </a:lnTo>
                  <a:lnTo>
                    <a:pt x="7452" y="7325"/>
                  </a:lnTo>
                  <a:lnTo>
                    <a:pt x="7478" y="6807"/>
                  </a:lnTo>
                  <a:lnTo>
                    <a:pt x="7478" y="6275"/>
                  </a:lnTo>
                  <a:lnTo>
                    <a:pt x="7465" y="5769"/>
                  </a:lnTo>
                  <a:lnTo>
                    <a:pt x="7427" y="5250"/>
                  </a:lnTo>
                  <a:lnTo>
                    <a:pt x="7364" y="4757"/>
                  </a:lnTo>
                  <a:lnTo>
                    <a:pt x="7288" y="4264"/>
                  </a:lnTo>
                  <a:lnTo>
                    <a:pt x="7199" y="3783"/>
                  </a:lnTo>
                  <a:lnTo>
                    <a:pt x="7098" y="3315"/>
                  </a:lnTo>
                  <a:lnTo>
                    <a:pt x="6984" y="2859"/>
                  </a:lnTo>
                  <a:lnTo>
                    <a:pt x="6870" y="2417"/>
                  </a:lnTo>
                  <a:lnTo>
                    <a:pt x="6744" y="1987"/>
                  </a:lnTo>
                  <a:lnTo>
                    <a:pt x="6605" y="1582"/>
                  </a:lnTo>
                  <a:lnTo>
                    <a:pt x="6478" y="1190"/>
                  </a:lnTo>
                  <a:lnTo>
                    <a:pt x="6478" y="1190"/>
                  </a:lnTo>
                  <a:lnTo>
                    <a:pt x="5668" y="1063"/>
                  </a:lnTo>
                  <a:lnTo>
                    <a:pt x="4859" y="924"/>
                  </a:lnTo>
                  <a:lnTo>
                    <a:pt x="4049" y="772"/>
                  </a:lnTo>
                  <a:lnTo>
                    <a:pt x="3239" y="620"/>
                  </a:lnTo>
                  <a:lnTo>
                    <a:pt x="1620" y="304"/>
                  </a:lnTo>
                  <a:lnTo>
                    <a:pt x="810" y="13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43;p32">
              <a:extLst>
                <a:ext uri="{FF2B5EF4-FFF2-40B4-BE49-F238E27FC236}">
                  <a16:creationId xmlns:a16="http://schemas.microsoft.com/office/drawing/2014/main" id="{58C55213-84FF-DE21-6092-C2287A28CAD6}"/>
                </a:ext>
              </a:extLst>
            </p:cNvPr>
            <p:cNvSpPr/>
            <p:nvPr/>
          </p:nvSpPr>
          <p:spPr>
            <a:xfrm>
              <a:off x="3537200" y="513275"/>
              <a:ext cx="533875" cy="168900"/>
            </a:xfrm>
            <a:custGeom>
              <a:avLst/>
              <a:gdLst/>
              <a:ahLst/>
              <a:cxnLst/>
              <a:rect l="l" t="t" r="r" b="b"/>
              <a:pathLst>
                <a:path w="21355" h="6756" extrusionOk="0">
                  <a:moveTo>
                    <a:pt x="20153" y="0"/>
                  </a:moveTo>
                  <a:lnTo>
                    <a:pt x="19951" y="114"/>
                  </a:lnTo>
                  <a:lnTo>
                    <a:pt x="19723" y="215"/>
                  </a:lnTo>
                  <a:lnTo>
                    <a:pt x="19482" y="317"/>
                  </a:lnTo>
                  <a:lnTo>
                    <a:pt x="19229" y="405"/>
                  </a:lnTo>
                  <a:lnTo>
                    <a:pt x="18698" y="595"/>
                  </a:lnTo>
                  <a:lnTo>
                    <a:pt x="18104" y="772"/>
                  </a:lnTo>
                  <a:lnTo>
                    <a:pt x="17471" y="924"/>
                  </a:lnTo>
                  <a:lnTo>
                    <a:pt x="16813" y="1076"/>
                  </a:lnTo>
                  <a:lnTo>
                    <a:pt x="16105" y="1215"/>
                  </a:lnTo>
                  <a:lnTo>
                    <a:pt x="15384" y="1341"/>
                  </a:lnTo>
                  <a:lnTo>
                    <a:pt x="14625" y="1455"/>
                  </a:lnTo>
                  <a:lnTo>
                    <a:pt x="13853" y="1556"/>
                  </a:lnTo>
                  <a:lnTo>
                    <a:pt x="13068" y="1658"/>
                  </a:lnTo>
                  <a:lnTo>
                    <a:pt x="12271" y="1733"/>
                  </a:lnTo>
                  <a:lnTo>
                    <a:pt x="11474" y="1822"/>
                  </a:lnTo>
                  <a:lnTo>
                    <a:pt x="10677" y="1885"/>
                  </a:lnTo>
                  <a:lnTo>
                    <a:pt x="9083" y="1999"/>
                  </a:lnTo>
                  <a:lnTo>
                    <a:pt x="7540" y="2088"/>
                  </a:lnTo>
                  <a:lnTo>
                    <a:pt x="6098" y="2151"/>
                  </a:lnTo>
                  <a:lnTo>
                    <a:pt x="4769" y="2202"/>
                  </a:lnTo>
                  <a:lnTo>
                    <a:pt x="3593" y="2227"/>
                  </a:lnTo>
                  <a:lnTo>
                    <a:pt x="1885" y="2252"/>
                  </a:lnTo>
                  <a:lnTo>
                    <a:pt x="1253" y="2252"/>
                  </a:lnTo>
                  <a:lnTo>
                    <a:pt x="0" y="6756"/>
                  </a:lnTo>
                  <a:lnTo>
                    <a:pt x="1442" y="6680"/>
                  </a:lnTo>
                  <a:lnTo>
                    <a:pt x="3036" y="6591"/>
                  </a:lnTo>
                  <a:lnTo>
                    <a:pt x="5023" y="6503"/>
                  </a:lnTo>
                  <a:lnTo>
                    <a:pt x="7249" y="6402"/>
                  </a:lnTo>
                  <a:lnTo>
                    <a:pt x="9577" y="6313"/>
                  </a:lnTo>
                  <a:lnTo>
                    <a:pt x="11867" y="6263"/>
                  </a:lnTo>
                  <a:lnTo>
                    <a:pt x="12942" y="6237"/>
                  </a:lnTo>
                  <a:lnTo>
                    <a:pt x="13967" y="6237"/>
                  </a:lnTo>
                  <a:lnTo>
                    <a:pt x="14447" y="6225"/>
                  </a:lnTo>
                  <a:lnTo>
                    <a:pt x="14903" y="6212"/>
                  </a:lnTo>
                  <a:lnTo>
                    <a:pt x="15346" y="6187"/>
                  </a:lnTo>
                  <a:lnTo>
                    <a:pt x="15776" y="6136"/>
                  </a:lnTo>
                  <a:lnTo>
                    <a:pt x="16193" y="6085"/>
                  </a:lnTo>
                  <a:lnTo>
                    <a:pt x="16585" y="6035"/>
                  </a:lnTo>
                  <a:lnTo>
                    <a:pt x="16952" y="5972"/>
                  </a:lnTo>
                  <a:lnTo>
                    <a:pt x="17319" y="5896"/>
                  </a:lnTo>
                  <a:lnTo>
                    <a:pt x="17661" y="5807"/>
                  </a:lnTo>
                  <a:lnTo>
                    <a:pt x="17990" y="5719"/>
                  </a:lnTo>
                  <a:lnTo>
                    <a:pt x="18293" y="5630"/>
                  </a:lnTo>
                  <a:lnTo>
                    <a:pt x="18597" y="5541"/>
                  </a:lnTo>
                  <a:lnTo>
                    <a:pt x="18875" y="5440"/>
                  </a:lnTo>
                  <a:lnTo>
                    <a:pt x="19128" y="5339"/>
                  </a:lnTo>
                  <a:lnTo>
                    <a:pt x="19609" y="5137"/>
                  </a:lnTo>
                  <a:lnTo>
                    <a:pt x="20026" y="4922"/>
                  </a:lnTo>
                  <a:lnTo>
                    <a:pt x="20393" y="4732"/>
                  </a:lnTo>
                  <a:lnTo>
                    <a:pt x="20684" y="4542"/>
                  </a:lnTo>
                  <a:lnTo>
                    <a:pt x="20925" y="4378"/>
                  </a:lnTo>
                  <a:lnTo>
                    <a:pt x="21114" y="4238"/>
                  </a:lnTo>
                  <a:lnTo>
                    <a:pt x="21241" y="4125"/>
                  </a:lnTo>
                  <a:lnTo>
                    <a:pt x="21355" y="4023"/>
                  </a:lnTo>
                  <a:lnTo>
                    <a:pt x="20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44;p32">
              <a:extLst>
                <a:ext uri="{FF2B5EF4-FFF2-40B4-BE49-F238E27FC236}">
                  <a16:creationId xmlns:a16="http://schemas.microsoft.com/office/drawing/2014/main" id="{8196CD47-F712-E19C-C165-94BA8AB5CE06}"/>
                </a:ext>
              </a:extLst>
            </p:cNvPr>
            <p:cNvSpPr/>
            <p:nvPr/>
          </p:nvSpPr>
          <p:spPr>
            <a:xfrm>
              <a:off x="3452125" y="238125"/>
              <a:ext cx="666075" cy="443750"/>
            </a:xfrm>
            <a:custGeom>
              <a:avLst/>
              <a:gdLst/>
              <a:ahLst/>
              <a:cxnLst/>
              <a:rect l="l" t="t" r="r" b="b"/>
              <a:pathLst>
                <a:path w="26643" h="17750" extrusionOk="0">
                  <a:moveTo>
                    <a:pt x="13119" y="0"/>
                  </a:moveTo>
                  <a:lnTo>
                    <a:pt x="12714" y="13"/>
                  </a:lnTo>
                  <a:lnTo>
                    <a:pt x="12284" y="38"/>
                  </a:lnTo>
                  <a:lnTo>
                    <a:pt x="11867" y="76"/>
                  </a:lnTo>
                  <a:lnTo>
                    <a:pt x="11449" y="127"/>
                  </a:lnTo>
                  <a:lnTo>
                    <a:pt x="11032" y="190"/>
                  </a:lnTo>
                  <a:lnTo>
                    <a:pt x="10614" y="278"/>
                  </a:lnTo>
                  <a:lnTo>
                    <a:pt x="10197" y="367"/>
                  </a:lnTo>
                  <a:lnTo>
                    <a:pt x="9792" y="481"/>
                  </a:lnTo>
                  <a:lnTo>
                    <a:pt x="9387" y="620"/>
                  </a:lnTo>
                  <a:lnTo>
                    <a:pt x="9007" y="772"/>
                  </a:lnTo>
                  <a:lnTo>
                    <a:pt x="8628" y="936"/>
                  </a:lnTo>
                  <a:lnTo>
                    <a:pt x="8261" y="1139"/>
                  </a:lnTo>
                  <a:lnTo>
                    <a:pt x="7919" y="1354"/>
                  </a:lnTo>
                  <a:lnTo>
                    <a:pt x="7755" y="1468"/>
                  </a:lnTo>
                  <a:lnTo>
                    <a:pt x="7591" y="1594"/>
                  </a:lnTo>
                  <a:lnTo>
                    <a:pt x="7287" y="1847"/>
                  </a:lnTo>
                  <a:lnTo>
                    <a:pt x="7009" y="2087"/>
                  </a:lnTo>
                  <a:lnTo>
                    <a:pt x="6490" y="2543"/>
                  </a:lnTo>
                  <a:lnTo>
                    <a:pt x="6047" y="2986"/>
                  </a:lnTo>
                  <a:lnTo>
                    <a:pt x="5642" y="3403"/>
                  </a:lnTo>
                  <a:lnTo>
                    <a:pt x="5301" y="3808"/>
                  </a:lnTo>
                  <a:lnTo>
                    <a:pt x="4997" y="4175"/>
                  </a:lnTo>
                  <a:lnTo>
                    <a:pt x="4719" y="4529"/>
                  </a:lnTo>
                  <a:lnTo>
                    <a:pt x="4478" y="4858"/>
                  </a:lnTo>
                  <a:lnTo>
                    <a:pt x="4036" y="5465"/>
                  </a:lnTo>
                  <a:lnTo>
                    <a:pt x="3833" y="5731"/>
                  </a:lnTo>
                  <a:lnTo>
                    <a:pt x="3618" y="5984"/>
                  </a:lnTo>
                  <a:lnTo>
                    <a:pt x="3403" y="6212"/>
                  </a:lnTo>
                  <a:lnTo>
                    <a:pt x="3163" y="6414"/>
                  </a:lnTo>
                  <a:lnTo>
                    <a:pt x="3036" y="6515"/>
                  </a:lnTo>
                  <a:lnTo>
                    <a:pt x="2897" y="6604"/>
                  </a:lnTo>
                  <a:lnTo>
                    <a:pt x="2758" y="6692"/>
                  </a:lnTo>
                  <a:lnTo>
                    <a:pt x="2606" y="6768"/>
                  </a:lnTo>
                  <a:lnTo>
                    <a:pt x="2442" y="6857"/>
                  </a:lnTo>
                  <a:lnTo>
                    <a:pt x="2290" y="6958"/>
                  </a:lnTo>
                  <a:lnTo>
                    <a:pt x="2151" y="7059"/>
                  </a:lnTo>
                  <a:lnTo>
                    <a:pt x="1999" y="7186"/>
                  </a:lnTo>
                  <a:lnTo>
                    <a:pt x="1847" y="7325"/>
                  </a:lnTo>
                  <a:lnTo>
                    <a:pt x="1708" y="7464"/>
                  </a:lnTo>
                  <a:lnTo>
                    <a:pt x="1569" y="7616"/>
                  </a:lnTo>
                  <a:lnTo>
                    <a:pt x="1442" y="7780"/>
                  </a:lnTo>
                  <a:lnTo>
                    <a:pt x="1177" y="8122"/>
                  </a:lnTo>
                  <a:lnTo>
                    <a:pt x="949" y="8489"/>
                  </a:lnTo>
                  <a:lnTo>
                    <a:pt x="734" y="8868"/>
                  </a:lnTo>
                  <a:lnTo>
                    <a:pt x="531" y="9248"/>
                  </a:lnTo>
                  <a:lnTo>
                    <a:pt x="367" y="9640"/>
                  </a:lnTo>
                  <a:lnTo>
                    <a:pt x="228" y="10007"/>
                  </a:lnTo>
                  <a:lnTo>
                    <a:pt x="127" y="10374"/>
                  </a:lnTo>
                  <a:lnTo>
                    <a:pt x="51" y="10715"/>
                  </a:lnTo>
                  <a:lnTo>
                    <a:pt x="25" y="10880"/>
                  </a:lnTo>
                  <a:lnTo>
                    <a:pt x="13" y="11032"/>
                  </a:lnTo>
                  <a:lnTo>
                    <a:pt x="0" y="11171"/>
                  </a:lnTo>
                  <a:lnTo>
                    <a:pt x="13" y="11297"/>
                  </a:lnTo>
                  <a:lnTo>
                    <a:pt x="25" y="11424"/>
                  </a:lnTo>
                  <a:lnTo>
                    <a:pt x="51" y="11525"/>
                  </a:lnTo>
                  <a:lnTo>
                    <a:pt x="76" y="11626"/>
                  </a:lnTo>
                  <a:lnTo>
                    <a:pt x="127" y="11702"/>
                  </a:lnTo>
                  <a:lnTo>
                    <a:pt x="114" y="11879"/>
                  </a:lnTo>
                  <a:lnTo>
                    <a:pt x="101" y="12094"/>
                  </a:lnTo>
                  <a:lnTo>
                    <a:pt x="101" y="12360"/>
                  </a:lnTo>
                  <a:lnTo>
                    <a:pt x="114" y="12676"/>
                  </a:lnTo>
                  <a:lnTo>
                    <a:pt x="127" y="13043"/>
                  </a:lnTo>
                  <a:lnTo>
                    <a:pt x="177" y="13435"/>
                  </a:lnTo>
                  <a:lnTo>
                    <a:pt x="253" y="13840"/>
                  </a:lnTo>
                  <a:lnTo>
                    <a:pt x="291" y="14055"/>
                  </a:lnTo>
                  <a:lnTo>
                    <a:pt x="354" y="14270"/>
                  </a:lnTo>
                  <a:lnTo>
                    <a:pt x="417" y="14485"/>
                  </a:lnTo>
                  <a:lnTo>
                    <a:pt x="481" y="14688"/>
                  </a:lnTo>
                  <a:lnTo>
                    <a:pt x="569" y="14903"/>
                  </a:lnTo>
                  <a:lnTo>
                    <a:pt x="671" y="15105"/>
                  </a:lnTo>
                  <a:lnTo>
                    <a:pt x="772" y="15295"/>
                  </a:lnTo>
                  <a:lnTo>
                    <a:pt x="886" y="15485"/>
                  </a:lnTo>
                  <a:lnTo>
                    <a:pt x="1025" y="15675"/>
                  </a:lnTo>
                  <a:lnTo>
                    <a:pt x="1164" y="15839"/>
                  </a:lnTo>
                  <a:lnTo>
                    <a:pt x="1328" y="16003"/>
                  </a:lnTo>
                  <a:lnTo>
                    <a:pt x="1505" y="16155"/>
                  </a:lnTo>
                  <a:lnTo>
                    <a:pt x="1695" y="16294"/>
                  </a:lnTo>
                  <a:lnTo>
                    <a:pt x="1898" y="16408"/>
                  </a:lnTo>
                  <a:lnTo>
                    <a:pt x="2113" y="16509"/>
                  </a:lnTo>
                  <a:lnTo>
                    <a:pt x="2353" y="16598"/>
                  </a:lnTo>
                  <a:lnTo>
                    <a:pt x="2505" y="16674"/>
                  </a:lnTo>
                  <a:lnTo>
                    <a:pt x="2935" y="16876"/>
                  </a:lnTo>
                  <a:lnTo>
                    <a:pt x="3239" y="17003"/>
                  </a:lnTo>
                  <a:lnTo>
                    <a:pt x="3593" y="17142"/>
                  </a:lnTo>
                  <a:lnTo>
                    <a:pt x="3998" y="17281"/>
                  </a:lnTo>
                  <a:lnTo>
                    <a:pt x="4440" y="17420"/>
                  </a:lnTo>
                  <a:lnTo>
                    <a:pt x="4921" y="17534"/>
                  </a:lnTo>
                  <a:lnTo>
                    <a:pt x="5440" y="17635"/>
                  </a:lnTo>
                  <a:lnTo>
                    <a:pt x="5706" y="17673"/>
                  </a:lnTo>
                  <a:lnTo>
                    <a:pt x="5984" y="17711"/>
                  </a:lnTo>
                  <a:lnTo>
                    <a:pt x="6262" y="17737"/>
                  </a:lnTo>
                  <a:lnTo>
                    <a:pt x="6541" y="17749"/>
                  </a:lnTo>
                  <a:lnTo>
                    <a:pt x="7122" y="17749"/>
                  </a:lnTo>
                  <a:lnTo>
                    <a:pt x="7413" y="17724"/>
                  </a:lnTo>
                  <a:lnTo>
                    <a:pt x="7704" y="17686"/>
                  </a:lnTo>
                  <a:lnTo>
                    <a:pt x="7995" y="17648"/>
                  </a:lnTo>
                  <a:lnTo>
                    <a:pt x="8299" y="17585"/>
                  </a:lnTo>
                  <a:lnTo>
                    <a:pt x="8590" y="17509"/>
                  </a:lnTo>
                  <a:lnTo>
                    <a:pt x="8894" y="17408"/>
                  </a:lnTo>
                  <a:lnTo>
                    <a:pt x="9450" y="17205"/>
                  </a:lnTo>
                  <a:lnTo>
                    <a:pt x="9944" y="17003"/>
                  </a:lnTo>
                  <a:lnTo>
                    <a:pt x="10374" y="16813"/>
                  </a:lnTo>
                  <a:lnTo>
                    <a:pt x="10741" y="16623"/>
                  </a:lnTo>
                  <a:lnTo>
                    <a:pt x="11057" y="16434"/>
                  </a:lnTo>
                  <a:lnTo>
                    <a:pt x="11335" y="16256"/>
                  </a:lnTo>
                  <a:lnTo>
                    <a:pt x="11550" y="16105"/>
                  </a:lnTo>
                  <a:lnTo>
                    <a:pt x="11727" y="15953"/>
                  </a:lnTo>
                  <a:lnTo>
                    <a:pt x="11867" y="15814"/>
                  </a:lnTo>
                  <a:lnTo>
                    <a:pt x="11980" y="15687"/>
                  </a:lnTo>
                  <a:lnTo>
                    <a:pt x="12056" y="15573"/>
                  </a:lnTo>
                  <a:lnTo>
                    <a:pt x="12120" y="15485"/>
                  </a:lnTo>
                  <a:lnTo>
                    <a:pt x="12158" y="15409"/>
                  </a:lnTo>
                  <a:lnTo>
                    <a:pt x="12170" y="15358"/>
                  </a:lnTo>
                  <a:lnTo>
                    <a:pt x="12183" y="15308"/>
                  </a:lnTo>
                  <a:lnTo>
                    <a:pt x="12233" y="15384"/>
                  </a:lnTo>
                  <a:lnTo>
                    <a:pt x="12360" y="15573"/>
                  </a:lnTo>
                  <a:lnTo>
                    <a:pt x="12550" y="15852"/>
                  </a:lnTo>
                  <a:lnTo>
                    <a:pt x="12676" y="16003"/>
                  </a:lnTo>
                  <a:lnTo>
                    <a:pt x="12803" y="16155"/>
                  </a:lnTo>
                  <a:lnTo>
                    <a:pt x="12955" y="16294"/>
                  </a:lnTo>
                  <a:lnTo>
                    <a:pt x="13119" y="16434"/>
                  </a:lnTo>
                  <a:lnTo>
                    <a:pt x="13283" y="16560"/>
                  </a:lnTo>
                  <a:lnTo>
                    <a:pt x="13461" y="16674"/>
                  </a:lnTo>
                  <a:lnTo>
                    <a:pt x="13650" y="16750"/>
                  </a:lnTo>
                  <a:lnTo>
                    <a:pt x="13739" y="16775"/>
                  </a:lnTo>
                  <a:lnTo>
                    <a:pt x="13840" y="16800"/>
                  </a:lnTo>
                  <a:lnTo>
                    <a:pt x="14144" y="16800"/>
                  </a:lnTo>
                  <a:lnTo>
                    <a:pt x="14245" y="16775"/>
                  </a:lnTo>
                  <a:lnTo>
                    <a:pt x="14460" y="16725"/>
                  </a:lnTo>
                  <a:lnTo>
                    <a:pt x="14700" y="16674"/>
                  </a:lnTo>
                  <a:lnTo>
                    <a:pt x="15244" y="16573"/>
                  </a:lnTo>
                  <a:lnTo>
                    <a:pt x="15523" y="16509"/>
                  </a:lnTo>
                  <a:lnTo>
                    <a:pt x="15814" y="16421"/>
                  </a:lnTo>
                  <a:lnTo>
                    <a:pt x="16105" y="16307"/>
                  </a:lnTo>
                  <a:lnTo>
                    <a:pt x="16256" y="16231"/>
                  </a:lnTo>
                  <a:lnTo>
                    <a:pt x="16396" y="16155"/>
                  </a:lnTo>
                  <a:lnTo>
                    <a:pt x="16535" y="16067"/>
                  </a:lnTo>
                  <a:lnTo>
                    <a:pt x="16674" y="15965"/>
                  </a:lnTo>
                  <a:lnTo>
                    <a:pt x="16800" y="15852"/>
                  </a:lnTo>
                  <a:lnTo>
                    <a:pt x="16927" y="15738"/>
                  </a:lnTo>
                  <a:lnTo>
                    <a:pt x="17053" y="15599"/>
                  </a:lnTo>
                  <a:lnTo>
                    <a:pt x="17167" y="15447"/>
                  </a:lnTo>
                  <a:lnTo>
                    <a:pt x="17281" y="15282"/>
                  </a:lnTo>
                  <a:lnTo>
                    <a:pt x="17382" y="15105"/>
                  </a:lnTo>
                  <a:lnTo>
                    <a:pt x="17484" y="14915"/>
                  </a:lnTo>
                  <a:lnTo>
                    <a:pt x="17559" y="14700"/>
                  </a:lnTo>
                  <a:lnTo>
                    <a:pt x="17648" y="14473"/>
                  </a:lnTo>
                  <a:lnTo>
                    <a:pt x="17711" y="14232"/>
                  </a:lnTo>
                  <a:lnTo>
                    <a:pt x="17775" y="13967"/>
                  </a:lnTo>
                  <a:lnTo>
                    <a:pt x="17825" y="13676"/>
                  </a:lnTo>
                  <a:lnTo>
                    <a:pt x="17863" y="13372"/>
                  </a:lnTo>
                  <a:lnTo>
                    <a:pt x="17888" y="13043"/>
                  </a:lnTo>
                  <a:lnTo>
                    <a:pt x="18470" y="12942"/>
                  </a:lnTo>
                  <a:lnTo>
                    <a:pt x="19103" y="12815"/>
                  </a:lnTo>
                  <a:lnTo>
                    <a:pt x="19900" y="12638"/>
                  </a:lnTo>
                  <a:lnTo>
                    <a:pt x="20330" y="12537"/>
                  </a:lnTo>
                  <a:lnTo>
                    <a:pt x="20785" y="12423"/>
                  </a:lnTo>
                  <a:lnTo>
                    <a:pt x="21241" y="12284"/>
                  </a:lnTo>
                  <a:lnTo>
                    <a:pt x="21709" y="12145"/>
                  </a:lnTo>
                  <a:lnTo>
                    <a:pt x="22164" y="11993"/>
                  </a:lnTo>
                  <a:lnTo>
                    <a:pt x="22607" y="11829"/>
                  </a:lnTo>
                  <a:lnTo>
                    <a:pt x="23025" y="11652"/>
                  </a:lnTo>
                  <a:lnTo>
                    <a:pt x="23417" y="11462"/>
                  </a:lnTo>
                  <a:lnTo>
                    <a:pt x="23467" y="11082"/>
                  </a:lnTo>
                  <a:lnTo>
                    <a:pt x="23581" y="10222"/>
                  </a:lnTo>
                  <a:lnTo>
                    <a:pt x="23657" y="9716"/>
                  </a:lnTo>
                  <a:lnTo>
                    <a:pt x="23746" y="9235"/>
                  </a:lnTo>
                  <a:lnTo>
                    <a:pt x="23834" y="8830"/>
                  </a:lnTo>
                  <a:lnTo>
                    <a:pt x="23885" y="8666"/>
                  </a:lnTo>
                  <a:lnTo>
                    <a:pt x="23936" y="8552"/>
                  </a:lnTo>
                  <a:lnTo>
                    <a:pt x="24049" y="8476"/>
                  </a:lnTo>
                  <a:lnTo>
                    <a:pt x="24340" y="8274"/>
                  </a:lnTo>
                  <a:lnTo>
                    <a:pt x="24745" y="7970"/>
                  </a:lnTo>
                  <a:lnTo>
                    <a:pt x="24986" y="7780"/>
                  </a:lnTo>
                  <a:lnTo>
                    <a:pt x="25226" y="7578"/>
                  </a:lnTo>
                  <a:lnTo>
                    <a:pt x="25479" y="7350"/>
                  </a:lnTo>
                  <a:lnTo>
                    <a:pt x="25719" y="7122"/>
                  </a:lnTo>
                  <a:lnTo>
                    <a:pt x="25934" y="6869"/>
                  </a:lnTo>
                  <a:lnTo>
                    <a:pt x="26149" y="6616"/>
                  </a:lnTo>
                  <a:lnTo>
                    <a:pt x="26327" y="6351"/>
                  </a:lnTo>
                  <a:lnTo>
                    <a:pt x="26402" y="6212"/>
                  </a:lnTo>
                  <a:lnTo>
                    <a:pt x="26478" y="6085"/>
                  </a:lnTo>
                  <a:lnTo>
                    <a:pt x="26529" y="5946"/>
                  </a:lnTo>
                  <a:lnTo>
                    <a:pt x="26580" y="5819"/>
                  </a:lnTo>
                  <a:lnTo>
                    <a:pt x="26605" y="5680"/>
                  </a:lnTo>
                  <a:lnTo>
                    <a:pt x="26630" y="5554"/>
                  </a:lnTo>
                  <a:lnTo>
                    <a:pt x="26643" y="5415"/>
                  </a:lnTo>
                  <a:lnTo>
                    <a:pt x="26643" y="5275"/>
                  </a:lnTo>
                  <a:lnTo>
                    <a:pt x="26630" y="5010"/>
                  </a:lnTo>
                  <a:lnTo>
                    <a:pt x="26580" y="4744"/>
                  </a:lnTo>
                  <a:lnTo>
                    <a:pt x="26516" y="4478"/>
                  </a:lnTo>
                  <a:lnTo>
                    <a:pt x="26415" y="4225"/>
                  </a:lnTo>
                  <a:lnTo>
                    <a:pt x="26289" y="3985"/>
                  </a:lnTo>
                  <a:lnTo>
                    <a:pt x="26149" y="3757"/>
                  </a:lnTo>
                  <a:lnTo>
                    <a:pt x="25985" y="3542"/>
                  </a:lnTo>
                  <a:lnTo>
                    <a:pt x="25795" y="3340"/>
                  </a:lnTo>
                  <a:lnTo>
                    <a:pt x="25593" y="3150"/>
                  </a:lnTo>
                  <a:lnTo>
                    <a:pt x="25378" y="2998"/>
                  </a:lnTo>
                  <a:lnTo>
                    <a:pt x="25150" y="2859"/>
                  </a:lnTo>
                  <a:lnTo>
                    <a:pt x="24910" y="2745"/>
                  </a:lnTo>
                  <a:lnTo>
                    <a:pt x="24783" y="2707"/>
                  </a:lnTo>
                  <a:lnTo>
                    <a:pt x="24644" y="2669"/>
                  </a:lnTo>
                  <a:lnTo>
                    <a:pt x="24517" y="2631"/>
                  </a:lnTo>
                  <a:lnTo>
                    <a:pt x="24378" y="2619"/>
                  </a:lnTo>
                  <a:lnTo>
                    <a:pt x="24252" y="2606"/>
                  </a:lnTo>
                  <a:lnTo>
                    <a:pt x="24113" y="2593"/>
                  </a:lnTo>
                  <a:lnTo>
                    <a:pt x="24062" y="2454"/>
                  </a:lnTo>
                  <a:lnTo>
                    <a:pt x="23999" y="2277"/>
                  </a:lnTo>
                  <a:lnTo>
                    <a:pt x="23910" y="2075"/>
                  </a:lnTo>
                  <a:lnTo>
                    <a:pt x="23758" y="1822"/>
                  </a:lnTo>
                  <a:lnTo>
                    <a:pt x="23670" y="1695"/>
                  </a:lnTo>
                  <a:lnTo>
                    <a:pt x="23581" y="1556"/>
                  </a:lnTo>
                  <a:lnTo>
                    <a:pt x="23467" y="1417"/>
                  </a:lnTo>
                  <a:lnTo>
                    <a:pt x="23328" y="1290"/>
                  </a:lnTo>
                  <a:lnTo>
                    <a:pt x="23189" y="1151"/>
                  </a:lnTo>
                  <a:lnTo>
                    <a:pt x="23025" y="1012"/>
                  </a:lnTo>
                  <a:lnTo>
                    <a:pt x="22860" y="886"/>
                  </a:lnTo>
                  <a:lnTo>
                    <a:pt x="22658" y="759"/>
                  </a:lnTo>
                  <a:lnTo>
                    <a:pt x="22455" y="645"/>
                  </a:lnTo>
                  <a:lnTo>
                    <a:pt x="22215" y="531"/>
                  </a:lnTo>
                  <a:lnTo>
                    <a:pt x="21975" y="430"/>
                  </a:lnTo>
                  <a:lnTo>
                    <a:pt x="21696" y="342"/>
                  </a:lnTo>
                  <a:lnTo>
                    <a:pt x="21405" y="266"/>
                  </a:lnTo>
                  <a:lnTo>
                    <a:pt x="21102" y="215"/>
                  </a:lnTo>
                  <a:lnTo>
                    <a:pt x="20760" y="164"/>
                  </a:lnTo>
                  <a:lnTo>
                    <a:pt x="20406" y="139"/>
                  </a:lnTo>
                  <a:lnTo>
                    <a:pt x="20014" y="139"/>
                  </a:lnTo>
                  <a:lnTo>
                    <a:pt x="19609" y="152"/>
                  </a:lnTo>
                  <a:lnTo>
                    <a:pt x="19179" y="190"/>
                  </a:lnTo>
                  <a:lnTo>
                    <a:pt x="18711" y="253"/>
                  </a:lnTo>
                  <a:lnTo>
                    <a:pt x="18230" y="342"/>
                  </a:lnTo>
                  <a:lnTo>
                    <a:pt x="17711" y="455"/>
                  </a:lnTo>
                  <a:lnTo>
                    <a:pt x="17420" y="392"/>
                  </a:lnTo>
                  <a:lnTo>
                    <a:pt x="17066" y="329"/>
                  </a:lnTo>
                  <a:lnTo>
                    <a:pt x="16611" y="253"/>
                  </a:lnTo>
                  <a:lnTo>
                    <a:pt x="16054" y="177"/>
                  </a:lnTo>
                  <a:lnTo>
                    <a:pt x="15409" y="101"/>
                  </a:lnTo>
                  <a:lnTo>
                    <a:pt x="14700" y="38"/>
                  </a:lnTo>
                  <a:lnTo>
                    <a:pt x="14321" y="25"/>
                  </a:lnTo>
                  <a:lnTo>
                    <a:pt x="13929" y="13"/>
                  </a:lnTo>
                  <a:lnTo>
                    <a:pt x="13524"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45;p32">
              <a:extLst>
                <a:ext uri="{FF2B5EF4-FFF2-40B4-BE49-F238E27FC236}">
                  <a16:creationId xmlns:a16="http://schemas.microsoft.com/office/drawing/2014/main" id="{CD3FA642-8267-9B5B-1ACA-932515C7A33F}"/>
                </a:ext>
              </a:extLst>
            </p:cNvPr>
            <p:cNvSpPr/>
            <p:nvPr/>
          </p:nvSpPr>
          <p:spPr>
            <a:xfrm>
              <a:off x="3735800" y="523400"/>
              <a:ext cx="25025" cy="97750"/>
            </a:xfrm>
            <a:custGeom>
              <a:avLst/>
              <a:gdLst/>
              <a:ahLst/>
              <a:cxnLst/>
              <a:rect l="l" t="t" r="r" b="b"/>
              <a:pathLst>
                <a:path w="1001" h="3910" extrusionOk="0">
                  <a:moveTo>
                    <a:pt x="1000" y="0"/>
                  </a:moveTo>
                  <a:lnTo>
                    <a:pt x="886" y="89"/>
                  </a:lnTo>
                  <a:lnTo>
                    <a:pt x="785" y="177"/>
                  </a:lnTo>
                  <a:lnTo>
                    <a:pt x="697" y="278"/>
                  </a:lnTo>
                  <a:lnTo>
                    <a:pt x="608" y="380"/>
                  </a:lnTo>
                  <a:lnTo>
                    <a:pt x="520" y="494"/>
                  </a:lnTo>
                  <a:lnTo>
                    <a:pt x="444" y="607"/>
                  </a:lnTo>
                  <a:lnTo>
                    <a:pt x="317" y="848"/>
                  </a:lnTo>
                  <a:lnTo>
                    <a:pt x="203" y="1101"/>
                  </a:lnTo>
                  <a:lnTo>
                    <a:pt x="115" y="1366"/>
                  </a:lnTo>
                  <a:lnTo>
                    <a:pt x="51" y="1645"/>
                  </a:lnTo>
                  <a:lnTo>
                    <a:pt x="14" y="1910"/>
                  </a:lnTo>
                  <a:lnTo>
                    <a:pt x="1" y="2189"/>
                  </a:lnTo>
                  <a:lnTo>
                    <a:pt x="14" y="2467"/>
                  </a:lnTo>
                  <a:lnTo>
                    <a:pt x="39" y="2745"/>
                  </a:lnTo>
                  <a:lnTo>
                    <a:pt x="102" y="3024"/>
                  </a:lnTo>
                  <a:lnTo>
                    <a:pt x="140" y="3150"/>
                  </a:lnTo>
                  <a:lnTo>
                    <a:pt x="191" y="3277"/>
                  </a:lnTo>
                  <a:lnTo>
                    <a:pt x="304" y="3530"/>
                  </a:lnTo>
                  <a:lnTo>
                    <a:pt x="444" y="3770"/>
                  </a:lnTo>
                  <a:lnTo>
                    <a:pt x="494" y="3833"/>
                  </a:lnTo>
                  <a:lnTo>
                    <a:pt x="558" y="3884"/>
                  </a:lnTo>
                  <a:lnTo>
                    <a:pt x="595" y="3897"/>
                  </a:lnTo>
                  <a:lnTo>
                    <a:pt x="633" y="3909"/>
                  </a:lnTo>
                  <a:lnTo>
                    <a:pt x="671" y="3897"/>
                  </a:lnTo>
                  <a:lnTo>
                    <a:pt x="697" y="3871"/>
                  </a:lnTo>
                  <a:lnTo>
                    <a:pt x="646" y="3859"/>
                  </a:lnTo>
                  <a:lnTo>
                    <a:pt x="608" y="3821"/>
                  </a:lnTo>
                  <a:lnTo>
                    <a:pt x="595" y="3770"/>
                  </a:lnTo>
                  <a:lnTo>
                    <a:pt x="583" y="3720"/>
                  </a:lnTo>
                  <a:lnTo>
                    <a:pt x="570" y="3580"/>
                  </a:lnTo>
                  <a:lnTo>
                    <a:pt x="545" y="3454"/>
                  </a:lnTo>
                  <a:lnTo>
                    <a:pt x="520" y="3201"/>
                  </a:lnTo>
                  <a:lnTo>
                    <a:pt x="507" y="2948"/>
                  </a:lnTo>
                  <a:lnTo>
                    <a:pt x="494" y="2707"/>
                  </a:lnTo>
                  <a:lnTo>
                    <a:pt x="494" y="2454"/>
                  </a:lnTo>
                  <a:lnTo>
                    <a:pt x="507" y="2214"/>
                  </a:lnTo>
                  <a:lnTo>
                    <a:pt x="532" y="1961"/>
                  </a:lnTo>
                  <a:lnTo>
                    <a:pt x="558" y="1721"/>
                  </a:lnTo>
                  <a:lnTo>
                    <a:pt x="595" y="1480"/>
                  </a:lnTo>
                  <a:lnTo>
                    <a:pt x="633" y="1240"/>
                  </a:lnTo>
                  <a:lnTo>
                    <a:pt x="697" y="1000"/>
                  </a:lnTo>
                  <a:lnTo>
                    <a:pt x="836" y="506"/>
                  </a:lnTo>
                  <a:lnTo>
                    <a:pt x="100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46;p32">
              <a:extLst>
                <a:ext uri="{FF2B5EF4-FFF2-40B4-BE49-F238E27FC236}">
                  <a16:creationId xmlns:a16="http://schemas.microsoft.com/office/drawing/2014/main" id="{3A634281-5044-07B5-C2D4-B0D71ECB9CFA}"/>
                </a:ext>
              </a:extLst>
            </p:cNvPr>
            <p:cNvSpPr/>
            <p:nvPr/>
          </p:nvSpPr>
          <p:spPr>
            <a:xfrm>
              <a:off x="3457175" y="456975"/>
              <a:ext cx="177125" cy="76875"/>
            </a:xfrm>
            <a:custGeom>
              <a:avLst/>
              <a:gdLst/>
              <a:ahLst/>
              <a:cxnLst/>
              <a:rect l="l" t="t" r="r" b="b"/>
              <a:pathLst>
                <a:path w="7085" h="3075" extrusionOk="0">
                  <a:moveTo>
                    <a:pt x="7085" y="0"/>
                  </a:moveTo>
                  <a:lnTo>
                    <a:pt x="6883" y="152"/>
                  </a:lnTo>
                  <a:lnTo>
                    <a:pt x="6680" y="279"/>
                  </a:lnTo>
                  <a:lnTo>
                    <a:pt x="6465" y="380"/>
                  </a:lnTo>
                  <a:lnTo>
                    <a:pt x="6250" y="469"/>
                  </a:lnTo>
                  <a:lnTo>
                    <a:pt x="6010" y="532"/>
                  </a:lnTo>
                  <a:lnTo>
                    <a:pt x="5782" y="595"/>
                  </a:lnTo>
                  <a:lnTo>
                    <a:pt x="5314" y="684"/>
                  </a:lnTo>
                  <a:lnTo>
                    <a:pt x="4833" y="747"/>
                  </a:lnTo>
                  <a:lnTo>
                    <a:pt x="4340" y="823"/>
                  </a:lnTo>
                  <a:lnTo>
                    <a:pt x="3846" y="899"/>
                  </a:lnTo>
                  <a:lnTo>
                    <a:pt x="3353" y="1013"/>
                  </a:lnTo>
                  <a:lnTo>
                    <a:pt x="2872" y="1152"/>
                  </a:lnTo>
                  <a:lnTo>
                    <a:pt x="2391" y="1303"/>
                  </a:lnTo>
                  <a:lnTo>
                    <a:pt x="2151" y="1392"/>
                  </a:lnTo>
                  <a:lnTo>
                    <a:pt x="1923" y="1493"/>
                  </a:lnTo>
                  <a:lnTo>
                    <a:pt x="1696" y="1594"/>
                  </a:lnTo>
                  <a:lnTo>
                    <a:pt x="1468" y="1708"/>
                  </a:lnTo>
                  <a:lnTo>
                    <a:pt x="1240" y="1835"/>
                  </a:lnTo>
                  <a:lnTo>
                    <a:pt x="1025" y="1961"/>
                  </a:lnTo>
                  <a:lnTo>
                    <a:pt x="810" y="2113"/>
                  </a:lnTo>
                  <a:lnTo>
                    <a:pt x="608" y="2278"/>
                  </a:lnTo>
                  <a:lnTo>
                    <a:pt x="431" y="2455"/>
                  </a:lnTo>
                  <a:lnTo>
                    <a:pt x="266" y="2644"/>
                  </a:lnTo>
                  <a:lnTo>
                    <a:pt x="114" y="2847"/>
                  </a:lnTo>
                  <a:lnTo>
                    <a:pt x="51" y="2961"/>
                  </a:lnTo>
                  <a:lnTo>
                    <a:pt x="0" y="3075"/>
                  </a:lnTo>
                  <a:lnTo>
                    <a:pt x="178" y="2898"/>
                  </a:lnTo>
                  <a:lnTo>
                    <a:pt x="355" y="2746"/>
                  </a:lnTo>
                  <a:lnTo>
                    <a:pt x="557" y="2607"/>
                  </a:lnTo>
                  <a:lnTo>
                    <a:pt x="759" y="2480"/>
                  </a:lnTo>
                  <a:lnTo>
                    <a:pt x="975" y="2366"/>
                  </a:lnTo>
                  <a:lnTo>
                    <a:pt x="1190" y="2265"/>
                  </a:lnTo>
                  <a:lnTo>
                    <a:pt x="1632" y="2088"/>
                  </a:lnTo>
                  <a:lnTo>
                    <a:pt x="2088" y="1923"/>
                  </a:lnTo>
                  <a:lnTo>
                    <a:pt x="2543" y="1772"/>
                  </a:lnTo>
                  <a:lnTo>
                    <a:pt x="3011" y="1632"/>
                  </a:lnTo>
                  <a:lnTo>
                    <a:pt x="3479" y="1519"/>
                  </a:lnTo>
                  <a:lnTo>
                    <a:pt x="3948" y="1405"/>
                  </a:lnTo>
                  <a:lnTo>
                    <a:pt x="4428" y="1303"/>
                  </a:lnTo>
                  <a:lnTo>
                    <a:pt x="4909" y="1202"/>
                  </a:lnTo>
                  <a:lnTo>
                    <a:pt x="5402" y="1076"/>
                  </a:lnTo>
                  <a:lnTo>
                    <a:pt x="5643" y="1013"/>
                  </a:lnTo>
                  <a:lnTo>
                    <a:pt x="5883" y="924"/>
                  </a:lnTo>
                  <a:lnTo>
                    <a:pt x="6123" y="823"/>
                  </a:lnTo>
                  <a:lnTo>
                    <a:pt x="6351" y="696"/>
                  </a:lnTo>
                  <a:lnTo>
                    <a:pt x="6566" y="557"/>
                  </a:lnTo>
                  <a:lnTo>
                    <a:pt x="6667" y="481"/>
                  </a:lnTo>
                  <a:lnTo>
                    <a:pt x="6769" y="393"/>
                  </a:lnTo>
                  <a:lnTo>
                    <a:pt x="6857" y="304"/>
                  </a:lnTo>
                  <a:lnTo>
                    <a:pt x="6933" y="203"/>
                  </a:lnTo>
                  <a:lnTo>
                    <a:pt x="7009" y="102"/>
                  </a:lnTo>
                  <a:lnTo>
                    <a:pt x="7085"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47;p32">
              <a:extLst>
                <a:ext uri="{FF2B5EF4-FFF2-40B4-BE49-F238E27FC236}">
                  <a16:creationId xmlns:a16="http://schemas.microsoft.com/office/drawing/2014/main" id="{C09778FC-C75B-94BB-14A2-12D404357D4B}"/>
                </a:ext>
              </a:extLst>
            </p:cNvPr>
            <p:cNvSpPr/>
            <p:nvPr/>
          </p:nvSpPr>
          <p:spPr>
            <a:xfrm>
              <a:off x="3881925" y="256150"/>
              <a:ext cx="22800" cy="26275"/>
            </a:xfrm>
            <a:custGeom>
              <a:avLst/>
              <a:gdLst/>
              <a:ahLst/>
              <a:cxnLst/>
              <a:rect l="l" t="t" r="r" b="b"/>
              <a:pathLst>
                <a:path w="912" h="1051" extrusionOk="0">
                  <a:moveTo>
                    <a:pt x="798" y="0"/>
                  </a:moveTo>
                  <a:lnTo>
                    <a:pt x="696" y="13"/>
                  </a:lnTo>
                  <a:lnTo>
                    <a:pt x="595" y="25"/>
                  </a:lnTo>
                  <a:lnTo>
                    <a:pt x="507" y="63"/>
                  </a:lnTo>
                  <a:lnTo>
                    <a:pt x="418" y="114"/>
                  </a:lnTo>
                  <a:lnTo>
                    <a:pt x="330" y="165"/>
                  </a:lnTo>
                  <a:lnTo>
                    <a:pt x="266" y="228"/>
                  </a:lnTo>
                  <a:lnTo>
                    <a:pt x="190" y="304"/>
                  </a:lnTo>
                  <a:lnTo>
                    <a:pt x="140" y="380"/>
                  </a:lnTo>
                  <a:lnTo>
                    <a:pt x="89" y="456"/>
                  </a:lnTo>
                  <a:lnTo>
                    <a:pt x="51" y="544"/>
                  </a:lnTo>
                  <a:lnTo>
                    <a:pt x="26" y="645"/>
                  </a:lnTo>
                  <a:lnTo>
                    <a:pt x="1" y="734"/>
                  </a:lnTo>
                  <a:lnTo>
                    <a:pt x="1" y="835"/>
                  </a:lnTo>
                  <a:lnTo>
                    <a:pt x="13" y="949"/>
                  </a:lnTo>
                  <a:lnTo>
                    <a:pt x="51" y="1050"/>
                  </a:lnTo>
                  <a:lnTo>
                    <a:pt x="228" y="949"/>
                  </a:lnTo>
                  <a:lnTo>
                    <a:pt x="380" y="848"/>
                  </a:lnTo>
                  <a:lnTo>
                    <a:pt x="494" y="747"/>
                  </a:lnTo>
                  <a:lnTo>
                    <a:pt x="595" y="633"/>
                  </a:lnTo>
                  <a:lnTo>
                    <a:pt x="684" y="506"/>
                  </a:lnTo>
                  <a:lnTo>
                    <a:pt x="772" y="380"/>
                  </a:lnTo>
                  <a:lnTo>
                    <a:pt x="848" y="215"/>
                  </a:lnTo>
                  <a:lnTo>
                    <a:pt x="911" y="13"/>
                  </a:lnTo>
                  <a:lnTo>
                    <a:pt x="79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48;p32">
              <a:extLst>
                <a:ext uri="{FF2B5EF4-FFF2-40B4-BE49-F238E27FC236}">
                  <a16:creationId xmlns:a16="http://schemas.microsoft.com/office/drawing/2014/main" id="{74F7EC93-6386-7304-F12E-085563BEDDE1}"/>
                </a:ext>
              </a:extLst>
            </p:cNvPr>
            <p:cNvSpPr/>
            <p:nvPr/>
          </p:nvSpPr>
          <p:spPr>
            <a:xfrm>
              <a:off x="4031525" y="296300"/>
              <a:ext cx="19325" cy="15225"/>
            </a:xfrm>
            <a:custGeom>
              <a:avLst/>
              <a:gdLst/>
              <a:ahLst/>
              <a:cxnLst/>
              <a:rect l="l" t="t" r="r" b="b"/>
              <a:pathLst>
                <a:path w="773" h="609" extrusionOk="0">
                  <a:moveTo>
                    <a:pt x="469" y="1"/>
                  </a:moveTo>
                  <a:lnTo>
                    <a:pt x="405" y="13"/>
                  </a:lnTo>
                  <a:lnTo>
                    <a:pt x="355" y="26"/>
                  </a:lnTo>
                  <a:lnTo>
                    <a:pt x="241" y="77"/>
                  </a:lnTo>
                  <a:lnTo>
                    <a:pt x="152" y="165"/>
                  </a:lnTo>
                  <a:lnTo>
                    <a:pt x="114" y="203"/>
                  </a:lnTo>
                  <a:lnTo>
                    <a:pt x="76" y="254"/>
                  </a:lnTo>
                  <a:lnTo>
                    <a:pt x="51" y="317"/>
                  </a:lnTo>
                  <a:lnTo>
                    <a:pt x="26" y="393"/>
                  </a:lnTo>
                  <a:lnTo>
                    <a:pt x="0" y="469"/>
                  </a:lnTo>
                  <a:lnTo>
                    <a:pt x="0" y="557"/>
                  </a:lnTo>
                  <a:lnTo>
                    <a:pt x="89" y="583"/>
                  </a:lnTo>
                  <a:lnTo>
                    <a:pt x="165" y="595"/>
                  </a:lnTo>
                  <a:lnTo>
                    <a:pt x="241" y="608"/>
                  </a:lnTo>
                  <a:lnTo>
                    <a:pt x="304" y="595"/>
                  </a:lnTo>
                  <a:lnTo>
                    <a:pt x="367" y="583"/>
                  </a:lnTo>
                  <a:lnTo>
                    <a:pt x="418" y="570"/>
                  </a:lnTo>
                  <a:lnTo>
                    <a:pt x="532" y="519"/>
                  </a:lnTo>
                  <a:lnTo>
                    <a:pt x="620" y="444"/>
                  </a:lnTo>
                  <a:lnTo>
                    <a:pt x="658" y="393"/>
                  </a:lnTo>
                  <a:lnTo>
                    <a:pt x="696" y="342"/>
                  </a:lnTo>
                  <a:lnTo>
                    <a:pt x="722" y="279"/>
                  </a:lnTo>
                  <a:lnTo>
                    <a:pt x="747" y="216"/>
                  </a:lnTo>
                  <a:lnTo>
                    <a:pt x="772" y="127"/>
                  </a:lnTo>
                  <a:lnTo>
                    <a:pt x="772" y="39"/>
                  </a:lnTo>
                  <a:lnTo>
                    <a:pt x="684" y="13"/>
                  </a:lnTo>
                  <a:lnTo>
                    <a:pt x="60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49;p32">
              <a:extLst>
                <a:ext uri="{FF2B5EF4-FFF2-40B4-BE49-F238E27FC236}">
                  <a16:creationId xmlns:a16="http://schemas.microsoft.com/office/drawing/2014/main" id="{F7E0ED5D-C9BB-E94E-7F8C-21586A9C474D}"/>
                </a:ext>
              </a:extLst>
            </p:cNvPr>
            <p:cNvSpPr/>
            <p:nvPr/>
          </p:nvSpPr>
          <p:spPr>
            <a:xfrm>
              <a:off x="3889825" y="586025"/>
              <a:ext cx="158800" cy="40800"/>
            </a:xfrm>
            <a:custGeom>
              <a:avLst/>
              <a:gdLst/>
              <a:ahLst/>
              <a:cxnLst/>
              <a:rect l="l" t="t" r="r" b="b"/>
              <a:pathLst>
                <a:path w="6352" h="1632" extrusionOk="0">
                  <a:moveTo>
                    <a:pt x="6352" y="0"/>
                  </a:moveTo>
                  <a:lnTo>
                    <a:pt x="5555" y="228"/>
                  </a:lnTo>
                  <a:lnTo>
                    <a:pt x="4770" y="443"/>
                  </a:lnTo>
                  <a:lnTo>
                    <a:pt x="3986" y="633"/>
                  </a:lnTo>
                  <a:lnTo>
                    <a:pt x="3189" y="822"/>
                  </a:lnTo>
                  <a:lnTo>
                    <a:pt x="1595" y="1177"/>
                  </a:lnTo>
                  <a:lnTo>
                    <a:pt x="1190" y="1278"/>
                  </a:lnTo>
                  <a:lnTo>
                    <a:pt x="798" y="1379"/>
                  </a:lnTo>
                  <a:lnTo>
                    <a:pt x="393" y="1493"/>
                  </a:lnTo>
                  <a:lnTo>
                    <a:pt x="1" y="1619"/>
                  </a:lnTo>
                  <a:lnTo>
                    <a:pt x="418" y="1632"/>
                  </a:lnTo>
                  <a:lnTo>
                    <a:pt x="836" y="1632"/>
                  </a:lnTo>
                  <a:lnTo>
                    <a:pt x="1241" y="1607"/>
                  </a:lnTo>
                  <a:lnTo>
                    <a:pt x="1658" y="1581"/>
                  </a:lnTo>
                  <a:lnTo>
                    <a:pt x="2076" y="1531"/>
                  </a:lnTo>
                  <a:lnTo>
                    <a:pt x="2480" y="1480"/>
                  </a:lnTo>
                  <a:lnTo>
                    <a:pt x="2898" y="1404"/>
                  </a:lnTo>
                  <a:lnTo>
                    <a:pt x="3303" y="1328"/>
                  </a:lnTo>
                  <a:lnTo>
                    <a:pt x="3708" y="1227"/>
                  </a:lnTo>
                  <a:lnTo>
                    <a:pt x="4112" y="1113"/>
                  </a:lnTo>
                  <a:lnTo>
                    <a:pt x="4505" y="974"/>
                  </a:lnTo>
                  <a:lnTo>
                    <a:pt x="4897" y="822"/>
                  </a:lnTo>
                  <a:lnTo>
                    <a:pt x="5276" y="658"/>
                  </a:lnTo>
                  <a:lnTo>
                    <a:pt x="5656" y="455"/>
                  </a:lnTo>
                  <a:lnTo>
                    <a:pt x="6010" y="240"/>
                  </a:lnTo>
                  <a:lnTo>
                    <a:pt x="6187" y="127"/>
                  </a:lnTo>
                  <a:lnTo>
                    <a:pt x="6352" y="0"/>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0;p32">
              <a:extLst>
                <a:ext uri="{FF2B5EF4-FFF2-40B4-BE49-F238E27FC236}">
                  <a16:creationId xmlns:a16="http://schemas.microsoft.com/office/drawing/2014/main" id="{293D8735-5CB8-CA85-34BE-A447A32EA903}"/>
                </a:ext>
              </a:extLst>
            </p:cNvPr>
            <p:cNvSpPr/>
            <p:nvPr/>
          </p:nvSpPr>
          <p:spPr>
            <a:xfrm>
              <a:off x="3916075" y="566400"/>
              <a:ext cx="130350" cy="23750"/>
            </a:xfrm>
            <a:custGeom>
              <a:avLst/>
              <a:gdLst/>
              <a:ahLst/>
              <a:cxnLst/>
              <a:rect l="l" t="t" r="r" b="b"/>
              <a:pathLst>
                <a:path w="5214" h="950" extrusionOk="0">
                  <a:moveTo>
                    <a:pt x="5213" y="1"/>
                  </a:moveTo>
                  <a:lnTo>
                    <a:pt x="4871" y="13"/>
                  </a:lnTo>
                  <a:lnTo>
                    <a:pt x="4543" y="26"/>
                  </a:lnTo>
                  <a:lnTo>
                    <a:pt x="4214" y="64"/>
                  </a:lnTo>
                  <a:lnTo>
                    <a:pt x="3885" y="89"/>
                  </a:lnTo>
                  <a:lnTo>
                    <a:pt x="3227" y="178"/>
                  </a:lnTo>
                  <a:lnTo>
                    <a:pt x="2582" y="279"/>
                  </a:lnTo>
                  <a:lnTo>
                    <a:pt x="1936" y="405"/>
                  </a:lnTo>
                  <a:lnTo>
                    <a:pt x="1291" y="532"/>
                  </a:lnTo>
                  <a:lnTo>
                    <a:pt x="962" y="608"/>
                  </a:lnTo>
                  <a:lnTo>
                    <a:pt x="646" y="696"/>
                  </a:lnTo>
                  <a:lnTo>
                    <a:pt x="330" y="785"/>
                  </a:lnTo>
                  <a:lnTo>
                    <a:pt x="1" y="886"/>
                  </a:lnTo>
                  <a:lnTo>
                    <a:pt x="342" y="924"/>
                  </a:lnTo>
                  <a:lnTo>
                    <a:pt x="671" y="949"/>
                  </a:lnTo>
                  <a:lnTo>
                    <a:pt x="1013" y="949"/>
                  </a:lnTo>
                  <a:lnTo>
                    <a:pt x="1342" y="937"/>
                  </a:lnTo>
                  <a:lnTo>
                    <a:pt x="1671" y="924"/>
                  </a:lnTo>
                  <a:lnTo>
                    <a:pt x="2012" y="886"/>
                  </a:lnTo>
                  <a:lnTo>
                    <a:pt x="2341" y="848"/>
                  </a:lnTo>
                  <a:lnTo>
                    <a:pt x="2670" y="798"/>
                  </a:lnTo>
                  <a:lnTo>
                    <a:pt x="2999" y="734"/>
                  </a:lnTo>
                  <a:lnTo>
                    <a:pt x="3315" y="659"/>
                  </a:lnTo>
                  <a:lnTo>
                    <a:pt x="3644" y="583"/>
                  </a:lnTo>
                  <a:lnTo>
                    <a:pt x="3961" y="494"/>
                  </a:lnTo>
                  <a:lnTo>
                    <a:pt x="4277" y="393"/>
                  </a:lnTo>
                  <a:lnTo>
                    <a:pt x="4593" y="279"/>
                  </a:lnTo>
                  <a:lnTo>
                    <a:pt x="4909" y="152"/>
                  </a:lnTo>
                  <a:lnTo>
                    <a:pt x="5213" y="1"/>
                  </a:lnTo>
                  <a:close/>
                </a:path>
              </a:pathLst>
            </a:custGeom>
            <a:solidFill>
              <a:srgbClr val="D6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3559;p38">
            <a:extLst>
              <a:ext uri="{FF2B5EF4-FFF2-40B4-BE49-F238E27FC236}">
                <a16:creationId xmlns:a16="http://schemas.microsoft.com/office/drawing/2014/main" id="{D28B2F74-09E5-2A14-F108-FEB682196D5C}"/>
              </a:ext>
            </a:extLst>
          </p:cNvPr>
          <p:cNvSpPr/>
          <p:nvPr/>
        </p:nvSpPr>
        <p:spPr>
          <a:xfrm>
            <a:off x="616247" y="298465"/>
            <a:ext cx="1115700" cy="1115700"/>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06</a:t>
            </a:r>
            <a:endParaRPr kumimoji="0" sz="2400" b="1" i="0" u="none" strike="noStrike" kern="0" cap="none" spc="0" normalizeH="0" baseline="0" noProof="0" dirty="0">
              <a:ln>
                <a:noFill/>
              </a:ln>
              <a:solidFill>
                <a:sysClr val="windowText" lastClr="000000"/>
              </a:solidFill>
              <a:effectLst/>
              <a:uLnTx/>
              <a:uFillTx/>
            </a:endParaRPr>
          </a:p>
        </p:txBody>
      </p:sp>
      <p:sp>
        <p:nvSpPr>
          <p:cNvPr id="274" name="TextBox 273">
            <a:extLst>
              <a:ext uri="{FF2B5EF4-FFF2-40B4-BE49-F238E27FC236}">
                <a16:creationId xmlns:a16="http://schemas.microsoft.com/office/drawing/2014/main" id="{F3997BAE-8F7C-7EEF-D734-D6971139FA0C}"/>
              </a:ext>
            </a:extLst>
          </p:cNvPr>
          <p:cNvSpPr txBox="1"/>
          <p:nvPr/>
        </p:nvSpPr>
        <p:spPr>
          <a:xfrm>
            <a:off x="1128584" y="1551523"/>
            <a:ext cx="6333586" cy="2031325"/>
          </a:xfrm>
          <a:prstGeom prst="rect">
            <a:avLst/>
          </a:prstGeom>
          <a:noFill/>
        </p:spPr>
        <p:txBody>
          <a:bodyPr wrap="square" rtlCol="0">
            <a:spAutoFit/>
          </a:bodyPr>
          <a:lstStyle/>
          <a:p>
            <a:pPr algn="just"/>
            <a:r>
              <a:rPr lang="en-GB" sz="1800" dirty="0">
                <a:latin typeface="Times New Roman" panose="02020603050405020304" pitchFamily="18" charset="0"/>
                <a:cs typeface="Times New Roman" panose="02020603050405020304" pitchFamily="18" charset="0"/>
              </a:rPr>
              <a:t>Our system provides a fundamental </a:t>
            </a:r>
            <a:r>
              <a:rPr lang="en-GB" sz="1800" b="1" dirty="0">
                <a:latin typeface="Times New Roman" panose="02020603050405020304" pitchFamily="18" charset="0"/>
                <a:cs typeface="Times New Roman" panose="02020603050405020304" pitchFamily="18" charset="0"/>
              </a:rPr>
              <a:t>multi-threaded</a:t>
            </a:r>
            <a:r>
              <a:rPr lang="en-GB" sz="1800" dirty="0">
                <a:latin typeface="Times New Roman" panose="02020603050405020304" pitchFamily="18" charset="0"/>
                <a:cs typeface="Times New Roman" panose="02020603050405020304" pitchFamily="18" charset="0"/>
              </a:rPr>
              <a:t> approach to managing tables and books, utilizing </a:t>
            </a:r>
            <a:r>
              <a:rPr lang="en-GB" sz="1800" b="1" dirty="0">
                <a:latin typeface="Times New Roman" panose="02020603050405020304" pitchFamily="18" charset="0"/>
                <a:cs typeface="Times New Roman" panose="02020603050405020304" pitchFamily="18" charset="0"/>
              </a:rPr>
              <a:t>semaphores</a:t>
            </a:r>
            <a:r>
              <a:rPr lang="en-GB" sz="1800" dirty="0">
                <a:latin typeface="Times New Roman" panose="02020603050405020304" pitchFamily="18" charset="0"/>
                <a:cs typeface="Times New Roman" panose="02020603050405020304" pitchFamily="18" charset="0"/>
              </a:rPr>
              <a:t> and </a:t>
            </a:r>
            <a:r>
              <a:rPr lang="en-GB" sz="1800" b="1" dirty="0">
                <a:latin typeface="Times New Roman" panose="02020603050405020304" pitchFamily="18" charset="0"/>
                <a:cs typeface="Times New Roman" panose="02020603050405020304" pitchFamily="18" charset="0"/>
              </a:rPr>
              <a:t>mutexes</a:t>
            </a:r>
            <a:r>
              <a:rPr lang="en-GB" sz="1800" dirty="0">
                <a:latin typeface="Times New Roman" panose="02020603050405020304" pitchFamily="18" charset="0"/>
                <a:cs typeface="Times New Roman" panose="02020603050405020304" pitchFamily="18" charset="0"/>
              </a:rPr>
              <a:t> effectively. It ensures customers are assigned tables and books and allows them to exit after their allotted time. However, the lack of dynamic interfaces limits the system's potential. Enhancing these aspects could make the simulation more realistic and efficient, aligning it more closely with a real-world café environment.</a:t>
            </a:r>
          </a:p>
        </p:txBody>
      </p:sp>
      <p:grpSp>
        <p:nvGrpSpPr>
          <p:cNvPr id="275" name="Google Shape;3058;p5">
            <a:extLst>
              <a:ext uri="{FF2B5EF4-FFF2-40B4-BE49-F238E27FC236}">
                <a16:creationId xmlns:a16="http://schemas.microsoft.com/office/drawing/2014/main" id="{E8258CAB-3BBF-BD8E-A66C-8ACE860A2897}"/>
              </a:ext>
            </a:extLst>
          </p:cNvPr>
          <p:cNvGrpSpPr/>
          <p:nvPr/>
        </p:nvGrpSpPr>
        <p:grpSpPr>
          <a:xfrm rot="20646398" flipH="1">
            <a:off x="74687" y="44352"/>
            <a:ext cx="1379277" cy="737993"/>
            <a:chOff x="3303505" y="4211144"/>
            <a:chExt cx="1250649" cy="532336"/>
          </a:xfrm>
        </p:grpSpPr>
        <p:sp>
          <p:nvSpPr>
            <p:cNvPr id="276" name="Google Shape;3059;p5">
              <a:extLst>
                <a:ext uri="{FF2B5EF4-FFF2-40B4-BE49-F238E27FC236}">
                  <a16:creationId xmlns:a16="http://schemas.microsoft.com/office/drawing/2014/main" id="{F35BF596-7A61-734C-515C-3BC3630539C5}"/>
                </a:ext>
              </a:extLst>
            </p:cNvPr>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3060;p5">
              <a:extLst>
                <a:ext uri="{FF2B5EF4-FFF2-40B4-BE49-F238E27FC236}">
                  <a16:creationId xmlns:a16="http://schemas.microsoft.com/office/drawing/2014/main" id="{42BB1DEA-AC50-6932-9FDA-0FF7984EDFCD}"/>
                </a:ext>
              </a:extLst>
            </p:cNvPr>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3061;p5">
              <a:extLst>
                <a:ext uri="{FF2B5EF4-FFF2-40B4-BE49-F238E27FC236}">
                  <a16:creationId xmlns:a16="http://schemas.microsoft.com/office/drawing/2014/main" id="{81EBE8E9-8E7A-9345-3F96-092DA8DA8DCF}"/>
                </a:ext>
              </a:extLst>
            </p:cNvPr>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3062;p5">
              <a:extLst>
                <a:ext uri="{FF2B5EF4-FFF2-40B4-BE49-F238E27FC236}">
                  <a16:creationId xmlns:a16="http://schemas.microsoft.com/office/drawing/2014/main" id="{BCF65171-56F2-ED8A-D64A-4395EF6E1CDE}"/>
                </a:ext>
              </a:extLst>
            </p:cNvPr>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3063;p5">
              <a:extLst>
                <a:ext uri="{FF2B5EF4-FFF2-40B4-BE49-F238E27FC236}">
                  <a16:creationId xmlns:a16="http://schemas.microsoft.com/office/drawing/2014/main" id="{5326E253-8F8F-62E1-3440-58834329234D}"/>
                </a:ext>
              </a:extLst>
            </p:cNvPr>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3064;p5">
              <a:extLst>
                <a:ext uri="{FF2B5EF4-FFF2-40B4-BE49-F238E27FC236}">
                  <a16:creationId xmlns:a16="http://schemas.microsoft.com/office/drawing/2014/main" id="{424F0F87-C4BC-31C7-3957-8F495039D97E}"/>
                </a:ext>
              </a:extLst>
            </p:cNvPr>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3065;p5">
              <a:extLst>
                <a:ext uri="{FF2B5EF4-FFF2-40B4-BE49-F238E27FC236}">
                  <a16:creationId xmlns:a16="http://schemas.microsoft.com/office/drawing/2014/main" id="{21E0A1AF-7492-6713-A50F-A4FD48BA78F4}"/>
                </a:ext>
              </a:extLst>
            </p:cNvPr>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3066;p5">
              <a:extLst>
                <a:ext uri="{FF2B5EF4-FFF2-40B4-BE49-F238E27FC236}">
                  <a16:creationId xmlns:a16="http://schemas.microsoft.com/office/drawing/2014/main" id="{0A455CDD-6303-EDC3-3489-26C6D5483962}"/>
                </a:ext>
              </a:extLst>
            </p:cNvPr>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3067;p5">
              <a:extLst>
                <a:ext uri="{FF2B5EF4-FFF2-40B4-BE49-F238E27FC236}">
                  <a16:creationId xmlns:a16="http://schemas.microsoft.com/office/drawing/2014/main" id="{FF7F6302-512B-8FB2-CE17-E8C5D00BBD00}"/>
                </a:ext>
              </a:extLst>
            </p:cNvPr>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3068;p5">
              <a:extLst>
                <a:ext uri="{FF2B5EF4-FFF2-40B4-BE49-F238E27FC236}">
                  <a16:creationId xmlns:a16="http://schemas.microsoft.com/office/drawing/2014/main" id="{60F7985E-2B4F-963A-E13B-CBAB6CD2EE8C}"/>
                </a:ext>
              </a:extLst>
            </p:cNvPr>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rgbClr val="848A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3069;p5">
              <a:extLst>
                <a:ext uri="{FF2B5EF4-FFF2-40B4-BE49-F238E27FC236}">
                  <a16:creationId xmlns:a16="http://schemas.microsoft.com/office/drawing/2014/main" id="{08B05A7B-140F-EF94-0907-FE61FA179DE0}"/>
                </a:ext>
              </a:extLst>
            </p:cNvPr>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rgbClr val="848A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7" name="Picture 286">
            <a:extLst>
              <a:ext uri="{FF2B5EF4-FFF2-40B4-BE49-F238E27FC236}">
                <a16:creationId xmlns:a16="http://schemas.microsoft.com/office/drawing/2014/main" id="{39586245-0881-C735-E74A-DAFA28F0C95F}"/>
              </a:ext>
            </a:extLst>
          </p:cNvPr>
          <p:cNvPicPr>
            <a:picLocks noChangeAspect="1"/>
          </p:cNvPicPr>
          <p:nvPr/>
        </p:nvPicPr>
        <p:blipFill>
          <a:blip r:embed="rId2"/>
          <a:stretch>
            <a:fillRect/>
          </a:stretch>
        </p:blipFill>
        <p:spPr>
          <a:xfrm>
            <a:off x="6775758" y="4422289"/>
            <a:ext cx="376526" cy="416689"/>
          </a:xfrm>
          <a:prstGeom prst="rect">
            <a:avLst/>
          </a:prstGeom>
        </p:spPr>
      </p:pic>
    </p:spTree>
    <p:extLst>
      <p:ext uri="{BB962C8B-B14F-4D97-AF65-F5344CB8AC3E}">
        <p14:creationId xmlns:p14="http://schemas.microsoft.com/office/powerpoint/2010/main" val="37430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p:cTn id="7" dur="500" fill="hold"/>
                                        <p:tgtEl>
                                          <p:spTgt spid="273"/>
                                        </p:tgtEl>
                                        <p:attrNameLst>
                                          <p:attrName>ppt_w</p:attrName>
                                        </p:attrNameLst>
                                      </p:cBhvr>
                                      <p:tavLst>
                                        <p:tav tm="0">
                                          <p:val>
                                            <p:fltVal val="0"/>
                                          </p:val>
                                        </p:tav>
                                        <p:tav tm="100000">
                                          <p:val>
                                            <p:strVal val="#ppt_w"/>
                                          </p:val>
                                        </p:tav>
                                      </p:tavLst>
                                    </p:anim>
                                    <p:anim calcmode="lin" valueType="num">
                                      <p:cBhvr>
                                        <p:cTn id="8" dur="500" fill="hold"/>
                                        <p:tgtEl>
                                          <p:spTgt spid="273"/>
                                        </p:tgtEl>
                                        <p:attrNameLst>
                                          <p:attrName>ppt_h</p:attrName>
                                        </p:attrNameLst>
                                      </p:cBhvr>
                                      <p:tavLst>
                                        <p:tav tm="0">
                                          <p:val>
                                            <p:fltVal val="0"/>
                                          </p:val>
                                        </p:tav>
                                        <p:tav tm="100000">
                                          <p:val>
                                            <p:strVal val="#ppt_h"/>
                                          </p:val>
                                        </p:tav>
                                      </p:tavLst>
                                    </p:anim>
                                    <p:animEffect transition="in" filter="fade">
                                      <p:cBhvr>
                                        <p:cTn id="9" dur="500"/>
                                        <p:tgtEl>
                                          <p:spTgt spid="273"/>
                                        </p:tgtEl>
                                      </p:cBhvr>
                                    </p:animEffect>
                                  </p:childTnLst>
                                </p:cTn>
                              </p:par>
                              <p:par>
                                <p:cTn id="10" presetID="37" presetClass="entr" presetSubtype="0" fill="hold" nodeType="with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1000"/>
                                        <p:tgtEl>
                                          <p:spTgt spid="275"/>
                                        </p:tgtEl>
                                      </p:cBhvr>
                                    </p:animEffect>
                                    <p:anim calcmode="lin" valueType="num">
                                      <p:cBhvr>
                                        <p:cTn id="13" dur="1000" fill="hold"/>
                                        <p:tgtEl>
                                          <p:spTgt spid="275"/>
                                        </p:tgtEl>
                                        <p:attrNameLst>
                                          <p:attrName>ppt_x</p:attrName>
                                        </p:attrNameLst>
                                      </p:cBhvr>
                                      <p:tavLst>
                                        <p:tav tm="0">
                                          <p:val>
                                            <p:strVal val="#ppt_x"/>
                                          </p:val>
                                        </p:tav>
                                        <p:tav tm="100000">
                                          <p:val>
                                            <p:strVal val="#ppt_x"/>
                                          </p:val>
                                        </p:tav>
                                      </p:tavLst>
                                    </p:anim>
                                    <p:anim calcmode="lin" valueType="num">
                                      <p:cBhvr>
                                        <p:cTn id="14" dur="900" decel="100000" fill="hold"/>
                                        <p:tgtEl>
                                          <p:spTgt spid="27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75"/>
                                        </p:tgtEl>
                                        <p:attrNameLst>
                                          <p:attrName>ppt_y</p:attrName>
                                        </p:attrNameLst>
                                      </p:cBhvr>
                                      <p:tavLst>
                                        <p:tav tm="0">
                                          <p:val>
                                            <p:strVal val="#ppt_y-.03"/>
                                          </p:val>
                                        </p:tav>
                                        <p:tav tm="100000">
                                          <p:val>
                                            <p:strVal val="#ppt_y"/>
                                          </p:val>
                                        </p:tav>
                                      </p:tavLst>
                                    </p:anim>
                                  </p:childTnLst>
                                </p:cTn>
                              </p:par>
                              <p:par>
                                <p:cTn id="16" presetID="0" presetClass="path" presetSubtype="0" accel="50000" decel="50000" fill="hold" nodeType="withEffect">
                                  <p:stCondLst>
                                    <p:cond delay="0"/>
                                  </p:stCondLst>
                                  <p:childTnLst>
                                    <p:animMotion origin="layout" path="M -0.12848 -0.13488 L 0.01493 -0.00402 " pathEditMode="relative" rAng="0" ptsTypes="AA">
                                      <p:cBhvr>
                                        <p:cTn id="17" dur="2000" fill="hold"/>
                                        <p:tgtEl>
                                          <p:spTgt spid="275"/>
                                        </p:tgtEl>
                                        <p:attrNameLst>
                                          <p:attrName>ppt_x</p:attrName>
                                          <p:attrName>ppt_y</p:attrName>
                                        </p:attrNameLst>
                                      </p:cBhvr>
                                      <p:rCtr x="7170" y="6543"/>
                                    </p:animMotion>
                                  </p:childTnLst>
                                </p:cTn>
                              </p:par>
                              <p:par>
                                <p:cTn id="18" presetID="53" presetClass="entr" presetSubtype="16" fill="hold" nodeType="withEffect">
                                  <p:stCondLst>
                                    <p:cond delay="0"/>
                                  </p:stCondLst>
                                  <p:childTnLst>
                                    <p:set>
                                      <p:cBhvr>
                                        <p:cTn id="19" dur="1" fill="hold">
                                          <p:stCondLst>
                                            <p:cond delay="0"/>
                                          </p:stCondLst>
                                        </p:cTn>
                                        <p:tgtEl>
                                          <p:spTgt spid="110"/>
                                        </p:tgtEl>
                                        <p:attrNameLst>
                                          <p:attrName>style.visibility</p:attrName>
                                        </p:attrNameLst>
                                      </p:cBhvr>
                                      <p:to>
                                        <p:strVal val="visible"/>
                                      </p:to>
                                    </p:set>
                                    <p:anim calcmode="lin" valueType="num">
                                      <p:cBhvr>
                                        <p:cTn id="20" dur="500" fill="hold"/>
                                        <p:tgtEl>
                                          <p:spTgt spid="110"/>
                                        </p:tgtEl>
                                        <p:attrNameLst>
                                          <p:attrName>ppt_w</p:attrName>
                                        </p:attrNameLst>
                                      </p:cBhvr>
                                      <p:tavLst>
                                        <p:tav tm="0">
                                          <p:val>
                                            <p:fltVal val="0"/>
                                          </p:val>
                                        </p:tav>
                                        <p:tav tm="100000">
                                          <p:val>
                                            <p:strVal val="#ppt_w"/>
                                          </p:val>
                                        </p:tav>
                                      </p:tavLst>
                                    </p:anim>
                                    <p:anim calcmode="lin" valueType="num">
                                      <p:cBhvr>
                                        <p:cTn id="21" dur="500" fill="hold"/>
                                        <p:tgtEl>
                                          <p:spTgt spid="110"/>
                                        </p:tgtEl>
                                        <p:attrNameLst>
                                          <p:attrName>ppt_h</p:attrName>
                                        </p:attrNameLst>
                                      </p:cBhvr>
                                      <p:tavLst>
                                        <p:tav tm="0">
                                          <p:val>
                                            <p:fltVal val="0"/>
                                          </p:val>
                                        </p:tav>
                                        <p:tav tm="100000">
                                          <p:val>
                                            <p:strVal val="#ppt_h"/>
                                          </p:val>
                                        </p:tav>
                                      </p:tavLst>
                                    </p:anim>
                                    <p:animEffect transition="in" filter="fade">
                                      <p:cBhvr>
                                        <p:cTn id="22" dur="500"/>
                                        <p:tgtEl>
                                          <p:spTgt spid="110"/>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 calcmode="lin" valueType="num">
                                      <p:cBhvr>
                                        <p:cTn id="30" dur="500" fill="hold"/>
                                        <p:tgtEl>
                                          <p:spTgt spid="274"/>
                                        </p:tgtEl>
                                        <p:attrNameLst>
                                          <p:attrName>ppt_w</p:attrName>
                                        </p:attrNameLst>
                                      </p:cBhvr>
                                      <p:tavLst>
                                        <p:tav tm="0">
                                          <p:val>
                                            <p:fltVal val="0"/>
                                          </p:val>
                                        </p:tav>
                                        <p:tav tm="100000">
                                          <p:val>
                                            <p:strVal val="#ppt_w"/>
                                          </p:val>
                                        </p:tav>
                                      </p:tavLst>
                                    </p:anim>
                                    <p:anim calcmode="lin" valueType="num">
                                      <p:cBhvr>
                                        <p:cTn id="31" dur="500" fill="hold"/>
                                        <p:tgtEl>
                                          <p:spTgt spid="274"/>
                                        </p:tgtEl>
                                        <p:attrNameLst>
                                          <p:attrName>ppt_h</p:attrName>
                                        </p:attrNameLst>
                                      </p:cBhvr>
                                      <p:tavLst>
                                        <p:tav tm="0">
                                          <p:val>
                                            <p:fltVal val="0"/>
                                          </p:val>
                                        </p:tav>
                                        <p:tav tm="100000">
                                          <p:val>
                                            <p:strVal val="#ppt_h"/>
                                          </p:val>
                                        </p:tav>
                                      </p:tavLst>
                                    </p:anim>
                                    <p:animEffect transition="in" filter="fade">
                                      <p:cBhvr>
                                        <p:cTn id="32"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P spid="2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grpSp>
        <p:nvGrpSpPr>
          <p:cNvPr id="3514" name="Google Shape;3514;p44"/>
          <p:cNvGrpSpPr/>
          <p:nvPr/>
        </p:nvGrpSpPr>
        <p:grpSpPr>
          <a:xfrm>
            <a:off x="2338352" y="418809"/>
            <a:ext cx="4264872" cy="4439377"/>
            <a:chOff x="1795050" y="238125"/>
            <a:chExt cx="4029875" cy="5255276"/>
          </a:xfrm>
        </p:grpSpPr>
        <p:sp>
          <p:nvSpPr>
            <p:cNvPr id="3515" name="Google Shape;3515;p44"/>
            <p:cNvSpPr/>
            <p:nvPr/>
          </p:nvSpPr>
          <p:spPr>
            <a:xfrm>
              <a:off x="2120000" y="658450"/>
              <a:ext cx="3379975" cy="3751900"/>
            </a:xfrm>
            <a:custGeom>
              <a:avLst/>
              <a:gdLst/>
              <a:ahLst/>
              <a:cxnLst/>
              <a:rect l="l" t="t" r="r" b="b"/>
              <a:pathLst>
                <a:path w="135199" h="150076" extrusionOk="0">
                  <a:moveTo>
                    <a:pt x="0" y="0"/>
                  </a:moveTo>
                  <a:lnTo>
                    <a:pt x="0" y="150076"/>
                  </a:lnTo>
                  <a:lnTo>
                    <a:pt x="135199" y="150076"/>
                  </a:lnTo>
                  <a:lnTo>
                    <a:pt x="135199" y="0"/>
                  </a:lnTo>
                  <a:close/>
                </a:path>
              </a:pathLst>
            </a:custGeom>
            <a:solidFill>
              <a:srgbClr val="57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4"/>
            <p:cNvSpPr/>
            <p:nvPr/>
          </p:nvSpPr>
          <p:spPr>
            <a:xfrm>
              <a:off x="2120000" y="658450"/>
              <a:ext cx="3379975" cy="3751900"/>
            </a:xfrm>
            <a:custGeom>
              <a:avLst/>
              <a:gdLst/>
              <a:ahLst/>
              <a:cxnLst/>
              <a:rect l="l" t="t" r="r" b="b"/>
              <a:pathLst>
                <a:path w="135199" h="150076" fill="none" extrusionOk="0">
                  <a:moveTo>
                    <a:pt x="135199" y="150076"/>
                  </a:moveTo>
                  <a:lnTo>
                    <a:pt x="0" y="150076"/>
                  </a:lnTo>
                  <a:lnTo>
                    <a:pt x="0" y="0"/>
                  </a:lnTo>
                  <a:lnTo>
                    <a:pt x="135199" y="0"/>
                  </a:lnTo>
                  <a:lnTo>
                    <a:pt x="135199" y="1500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4"/>
            <p:cNvSpPr/>
            <p:nvPr/>
          </p:nvSpPr>
          <p:spPr>
            <a:xfrm>
              <a:off x="2272450" y="710600"/>
              <a:ext cx="3099525" cy="3475125"/>
            </a:xfrm>
            <a:custGeom>
              <a:avLst/>
              <a:gdLst/>
              <a:ahLst/>
              <a:cxnLst/>
              <a:rect l="l" t="t" r="r" b="b"/>
              <a:pathLst>
                <a:path w="123981" h="139005" extrusionOk="0">
                  <a:moveTo>
                    <a:pt x="1" y="0"/>
                  </a:moveTo>
                  <a:lnTo>
                    <a:pt x="1" y="139005"/>
                  </a:lnTo>
                  <a:lnTo>
                    <a:pt x="123981" y="139005"/>
                  </a:lnTo>
                  <a:lnTo>
                    <a:pt x="1239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4"/>
            <p:cNvSpPr/>
            <p:nvPr/>
          </p:nvSpPr>
          <p:spPr>
            <a:xfrm>
              <a:off x="2272450" y="710600"/>
              <a:ext cx="3099525" cy="3475125"/>
            </a:xfrm>
            <a:custGeom>
              <a:avLst/>
              <a:gdLst/>
              <a:ahLst/>
              <a:cxnLst/>
              <a:rect l="l" t="t" r="r" b="b"/>
              <a:pathLst>
                <a:path w="123981" h="139005" fill="none" extrusionOk="0">
                  <a:moveTo>
                    <a:pt x="123981" y="139005"/>
                  </a:moveTo>
                  <a:lnTo>
                    <a:pt x="1" y="139005"/>
                  </a:lnTo>
                  <a:lnTo>
                    <a:pt x="1" y="0"/>
                  </a:lnTo>
                  <a:lnTo>
                    <a:pt x="123981" y="0"/>
                  </a:lnTo>
                  <a:lnTo>
                    <a:pt x="123981" y="1390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4"/>
            <p:cNvSpPr/>
            <p:nvPr/>
          </p:nvSpPr>
          <p:spPr>
            <a:xfrm>
              <a:off x="1795050" y="501275"/>
              <a:ext cx="4029875" cy="209350"/>
            </a:xfrm>
            <a:custGeom>
              <a:avLst/>
              <a:gdLst/>
              <a:ahLst/>
              <a:cxnLst/>
              <a:rect l="l" t="t" r="r" b="b"/>
              <a:pathLst>
                <a:path w="161195" h="8374" extrusionOk="0">
                  <a:moveTo>
                    <a:pt x="0" y="1"/>
                  </a:moveTo>
                  <a:lnTo>
                    <a:pt x="0" y="8373"/>
                  </a:lnTo>
                  <a:lnTo>
                    <a:pt x="161195" y="8373"/>
                  </a:lnTo>
                  <a:lnTo>
                    <a:pt x="161195" y="1"/>
                  </a:lnTo>
                  <a:close/>
                </a:path>
              </a:pathLst>
            </a:custGeom>
            <a:solidFill>
              <a:srgbClr val="FF7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4"/>
            <p:cNvSpPr/>
            <p:nvPr/>
          </p:nvSpPr>
          <p:spPr>
            <a:xfrm>
              <a:off x="1795050" y="238125"/>
              <a:ext cx="4029875" cy="263175"/>
            </a:xfrm>
            <a:custGeom>
              <a:avLst/>
              <a:gdLst/>
              <a:ahLst/>
              <a:cxnLst/>
              <a:rect l="l" t="t" r="r" b="b"/>
              <a:pathLst>
                <a:path w="161195" h="10527" extrusionOk="0">
                  <a:moveTo>
                    <a:pt x="25077" y="0"/>
                  </a:moveTo>
                  <a:lnTo>
                    <a:pt x="0" y="10527"/>
                  </a:lnTo>
                  <a:lnTo>
                    <a:pt x="161195" y="10527"/>
                  </a:lnTo>
                  <a:lnTo>
                    <a:pt x="1357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4"/>
            <p:cNvSpPr/>
            <p:nvPr/>
          </p:nvSpPr>
          <p:spPr>
            <a:xfrm>
              <a:off x="1866950" y="4138275"/>
              <a:ext cx="3886075" cy="588375"/>
            </a:xfrm>
            <a:custGeom>
              <a:avLst/>
              <a:gdLst/>
              <a:ahLst/>
              <a:cxnLst/>
              <a:rect l="l" t="t" r="r" b="b"/>
              <a:pathLst>
                <a:path w="155443" h="23535" extrusionOk="0">
                  <a:moveTo>
                    <a:pt x="0" y="0"/>
                  </a:moveTo>
                  <a:lnTo>
                    <a:pt x="0" y="23535"/>
                  </a:lnTo>
                  <a:lnTo>
                    <a:pt x="155443" y="23535"/>
                  </a:lnTo>
                  <a:lnTo>
                    <a:pt x="155443" y="0"/>
                  </a:lnTo>
                  <a:close/>
                </a:path>
              </a:pathLst>
            </a:custGeom>
            <a:solidFill>
              <a:srgbClr val="57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4"/>
            <p:cNvSpPr/>
            <p:nvPr/>
          </p:nvSpPr>
          <p:spPr>
            <a:xfrm>
              <a:off x="3572500" y="1817900"/>
              <a:ext cx="610875" cy="672150"/>
            </a:xfrm>
            <a:custGeom>
              <a:avLst/>
              <a:gdLst/>
              <a:ahLst/>
              <a:cxnLst/>
              <a:rect l="l" t="t" r="r" b="b"/>
              <a:pathLst>
                <a:path w="24435" h="26886" extrusionOk="0">
                  <a:moveTo>
                    <a:pt x="12979" y="0"/>
                  </a:moveTo>
                  <a:lnTo>
                    <a:pt x="1" y="13008"/>
                  </a:lnTo>
                  <a:lnTo>
                    <a:pt x="30" y="13324"/>
                  </a:lnTo>
                  <a:lnTo>
                    <a:pt x="99" y="13878"/>
                  </a:lnTo>
                  <a:lnTo>
                    <a:pt x="347" y="15578"/>
                  </a:lnTo>
                  <a:lnTo>
                    <a:pt x="683" y="17822"/>
                  </a:lnTo>
                  <a:lnTo>
                    <a:pt x="1068" y="20303"/>
                  </a:lnTo>
                  <a:lnTo>
                    <a:pt x="1780" y="24860"/>
                  </a:lnTo>
                  <a:lnTo>
                    <a:pt x="2106" y="26886"/>
                  </a:lnTo>
                  <a:lnTo>
                    <a:pt x="12139" y="26886"/>
                  </a:lnTo>
                  <a:lnTo>
                    <a:pt x="12692" y="26431"/>
                  </a:lnTo>
                  <a:lnTo>
                    <a:pt x="14155" y="25215"/>
                  </a:lnTo>
                  <a:lnTo>
                    <a:pt x="16201" y="23486"/>
                  </a:lnTo>
                  <a:lnTo>
                    <a:pt x="17358" y="22507"/>
                  </a:lnTo>
                  <a:lnTo>
                    <a:pt x="18534" y="21499"/>
                  </a:lnTo>
                  <a:lnTo>
                    <a:pt x="19710" y="20471"/>
                  </a:lnTo>
                  <a:lnTo>
                    <a:pt x="20827" y="19473"/>
                  </a:lnTo>
                  <a:lnTo>
                    <a:pt x="21875" y="18534"/>
                  </a:lnTo>
                  <a:lnTo>
                    <a:pt x="22349" y="18089"/>
                  </a:lnTo>
                  <a:lnTo>
                    <a:pt x="22784" y="17674"/>
                  </a:lnTo>
                  <a:lnTo>
                    <a:pt x="23180" y="17288"/>
                  </a:lnTo>
                  <a:lnTo>
                    <a:pt x="23535" y="16932"/>
                  </a:lnTo>
                  <a:lnTo>
                    <a:pt x="23832" y="16616"/>
                  </a:lnTo>
                  <a:lnTo>
                    <a:pt x="24079" y="16339"/>
                  </a:lnTo>
                  <a:lnTo>
                    <a:pt x="24267" y="16112"/>
                  </a:lnTo>
                  <a:lnTo>
                    <a:pt x="24336" y="16013"/>
                  </a:lnTo>
                  <a:lnTo>
                    <a:pt x="24385" y="15924"/>
                  </a:lnTo>
                  <a:lnTo>
                    <a:pt x="24425" y="15845"/>
                  </a:lnTo>
                  <a:lnTo>
                    <a:pt x="24435" y="15786"/>
                  </a:lnTo>
                  <a:lnTo>
                    <a:pt x="24435" y="15746"/>
                  </a:lnTo>
                  <a:lnTo>
                    <a:pt x="24425" y="15726"/>
                  </a:lnTo>
                  <a:lnTo>
                    <a:pt x="24415" y="15707"/>
                  </a:lnTo>
                  <a:lnTo>
                    <a:pt x="24316" y="15618"/>
                  </a:lnTo>
                  <a:lnTo>
                    <a:pt x="24168" y="15450"/>
                  </a:lnTo>
                  <a:lnTo>
                    <a:pt x="23970" y="15202"/>
                  </a:lnTo>
                  <a:lnTo>
                    <a:pt x="23723" y="14886"/>
                  </a:lnTo>
                  <a:lnTo>
                    <a:pt x="23100" y="14066"/>
                  </a:lnTo>
                  <a:lnTo>
                    <a:pt x="22339" y="13038"/>
                  </a:lnTo>
                  <a:lnTo>
                    <a:pt x="21460" y="11842"/>
                  </a:lnTo>
                  <a:lnTo>
                    <a:pt x="20491" y="10517"/>
                  </a:lnTo>
                  <a:lnTo>
                    <a:pt x="18435" y="7661"/>
                  </a:lnTo>
                  <a:lnTo>
                    <a:pt x="16419" y="4834"/>
                  </a:lnTo>
                  <a:lnTo>
                    <a:pt x="14669" y="2382"/>
                  </a:lnTo>
                  <a:lnTo>
                    <a:pt x="12979" y="0"/>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4"/>
            <p:cNvSpPr/>
            <p:nvPr/>
          </p:nvSpPr>
          <p:spPr>
            <a:xfrm>
              <a:off x="3633300" y="861325"/>
              <a:ext cx="105275" cy="79100"/>
            </a:xfrm>
            <a:custGeom>
              <a:avLst/>
              <a:gdLst/>
              <a:ahLst/>
              <a:cxnLst/>
              <a:rect l="l" t="t" r="r" b="b"/>
              <a:pathLst>
                <a:path w="4211" h="3164" extrusionOk="0">
                  <a:moveTo>
                    <a:pt x="1681" y="1"/>
                  </a:moveTo>
                  <a:lnTo>
                    <a:pt x="1542" y="20"/>
                  </a:lnTo>
                  <a:lnTo>
                    <a:pt x="1414" y="40"/>
                  </a:lnTo>
                  <a:lnTo>
                    <a:pt x="1295" y="70"/>
                  </a:lnTo>
                  <a:lnTo>
                    <a:pt x="1176" y="109"/>
                  </a:lnTo>
                  <a:lnTo>
                    <a:pt x="1068" y="149"/>
                  </a:lnTo>
                  <a:lnTo>
                    <a:pt x="969" y="208"/>
                  </a:lnTo>
                  <a:lnTo>
                    <a:pt x="870" y="267"/>
                  </a:lnTo>
                  <a:lnTo>
                    <a:pt x="781" y="327"/>
                  </a:lnTo>
                  <a:lnTo>
                    <a:pt x="702" y="396"/>
                  </a:lnTo>
                  <a:lnTo>
                    <a:pt x="623" y="475"/>
                  </a:lnTo>
                  <a:lnTo>
                    <a:pt x="554" y="554"/>
                  </a:lnTo>
                  <a:lnTo>
                    <a:pt x="494" y="633"/>
                  </a:lnTo>
                  <a:lnTo>
                    <a:pt x="425" y="722"/>
                  </a:lnTo>
                  <a:lnTo>
                    <a:pt x="326" y="900"/>
                  </a:lnTo>
                  <a:lnTo>
                    <a:pt x="237" y="1078"/>
                  </a:lnTo>
                  <a:lnTo>
                    <a:pt x="168" y="1246"/>
                  </a:lnTo>
                  <a:lnTo>
                    <a:pt x="109" y="1414"/>
                  </a:lnTo>
                  <a:lnTo>
                    <a:pt x="69" y="1572"/>
                  </a:lnTo>
                  <a:lnTo>
                    <a:pt x="40" y="1711"/>
                  </a:lnTo>
                  <a:lnTo>
                    <a:pt x="0" y="1918"/>
                  </a:lnTo>
                  <a:lnTo>
                    <a:pt x="0" y="1997"/>
                  </a:lnTo>
                  <a:lnTo>
                    <a:pt x="366" y="2057"/>
                  </a:lnTo>
                  <a:lnTo>
                    <a:pt x="741" y="2126"/>
                  </a:lnTo>
                  <a:lnTo>
                    <a:pt x="1107" y="2215"/>
                  </a:lnTo>
                  <a:lnTo>
                    <a:pt x="1473" y="2304"/>
                  </a:lnTo>
                  <a:lnTo>
                    <a:pt x="1829" y="2393"/>
                  </a:lnTo>
                  <a:lnTo>
                    <a:pt x="2175" y="2491"/>
                  </a:lnTo>
                  <a:lnTo>
                    <a:pt x="2807" y="2689"/>
                  </a:lnTo>
                  <a:lnTo>
                    <a:pt x="3351" y="2867"/>
                  </a:lnTo>
                  <a:lnTo>
                    <a:pt x="3776" y="3025"/>
                  </a:lnTo>
                  <a:lnTo>
                    <a:pt x="4142" y="3164"/>
                  </a:lnTo>
                  <a:lnTo>
                    <a:pt x="4181" y="2946"/>
                  </a:lnTo>
                  <a:lnTo>
                    <a:pt x="4201" y="2739"/>
                  </a:lnTo>
                  <a:lnTo>
                    <a:pt x="4211" y="2531"/>
                  </a:lnTo>
                  <a:lnTo>
                    <a:pt x="4211" y="2343"/>
                  </a:lnTo>
                  <a:lnTo>
                    <a:pt x="4201" y="2155"/>
                  </a:lnTo>
                  <a:lnTo>
                    <a:pt x="4171" y="1977"/>
                  </a:lnTo>
                  <a:lnTo>
                    <a:pt x="4142" y="1809"/>
                  </a:lnTo>
                  <a:lnTo>
                    <a:pt x="4112" y="1651"/>
                  </a:lnTo>
                  <a:lnTo>
                    <a:pt x="4063" y="1493"/>
                  </a:lnTo>
                  <a:lnTo>
                    <a:pt x="4003" y="1345"/>
                  </a:lnTo>
                  <a:lnTo>
                    <a:pt x="3944" y="1206"/>
                  </a:lnTo>
                  <a:lnTo>
                    <a:pt x="3875" y="1078"/>
                  </a:lnTo>
                  <a:lnTo>
                    <a:pt x="3796" y="959"/>
                  </a:lnTo>
                  <a:lnTo>
                    <a:pt x="3717" y="841"/>
                  </a:lnTo>
                  <a:lnTo>
                    <a:pt x="3628" y="732"/>
                  </a:lnTo>
                  <a:lnTo>
                    <a:pt x="3529" y="633"/>
                  </a:lnTo>
                  <a:lnTo>
                    <a:pt x="3430" y="544"/>
                  </a:lnTo>
                  <a:lnTo>
                    <a:pt x="3321" y="455"/>
                  </a:lnTo>
                  <a:lnTo>
                    <a:pt x="3213" y="386"/>
                  </a:lnTo>
                  <a:lnTo>
                    <a:pt x="3104" y="307"/>
                  </a:lnTo>
                  <a:lnTo>
                    <a:pt x="2985" y="248"/>
                  </a:lnTo>
                  <a:lnTo>
                    <a:pt x="2857" y="188"/>
                  </a:lnTo>
                  <a:lnTo>
                    <a:pt x="2738" y="149"/>
                  </a:lnTo>
                  <a:lnTo>
                    <a:pt x="2610" y="99"/>
                  </a:lnTo>
                  <a:lnTo>
                    <a:pt x="2481" y="70"/>
                  </a:lnTo>
                  <a:lnTo>
                    <a:pt x="2353" y="40"/>
                  </a:lnTo>
                  <a:lnTo>
                    <a:pt x="2214" y="20"/>
                  </a:lnTo>
                  <a:lnTo>
                    <a:pt x="2086" y="10"/>
                  </a:lnTo>
                  <a:lnTo>
                    <a:pt x="19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4"/>
            <p:cNvSpPr/>
            <p:nvPr/>
          </p:nvSpPr>
          <p:spPr>
            <a:xfrm>
              <a:off x="3205300" y="1912050"/>
              <a:ext cx="220200" cy="219950"/>
            </a:xfrm>
            <a:custGeom>
              <a:avLst/>
              <a:gdLst/>
              <a:ahLst/>
              <a:cxnLst/>
              <a:rect l="l" t="t" r="r" b="b"/>
              <a:pathLst>
                <a:path w="8808" h="8798" extrusionOk="0">
                  <a:moveTo>
                    <a:pt x="2946" y="0"/>
                  </a:moveTo>
                  <a:lnTo>
                    <a:pt x="178" y="1117"/>
                  </a:lnTo>
                  <a:lnTo>
                    <a:pt x="178" y="1167"/>
                  </a:lnTo>
                  <a:lnTo>
                    <a:pt x="178" y="1236"/>
                  </a:lnTo>
                  <a:lnTo>
                    <a:pt x="149" y="1453"/>
                  </a:lnTo>
                  <a:lnTo>
                    <a:pt x="109" y="1769"/>
                  </a:lnTo>
                  <a:lnTo>
                    <a:pt x="70" y="2165"/>
                  </a:lnTo>
                  <a:lnTo>
                    <a:pt x="30" y="2620"/>
                  </a:lnTo>
                  <a:lnTo>
                    <a:pt x="0" y="3124"/>
                  </a:lnTo>
                  <a:lnTo>
                    <a:pt x="0" y="3391"/>
                  </a:lnTo>
                  <a:lnTo>
                    <a:pt x="0" y="3657"/>
                  </a:lnTo>
                  <a:lnTo>
                    <a:pt x="10" y="3934"/>
                  </a:lnTo>
                  <a:lnTo>
                    <a:pt x="20" y="4201"/>
                  </a:lnTo>
                  <a:lnTo>
                    <a:pt x="50" y="4478"/>
                  </a:lnTo>
                  <a:lnTo>
                    <a:pt x="79" y="4755"/>
                  </a:lnTo>
                  <a:lnTo>
                    <a:pt x="129" y="5012"/>
                  </a:lnTo>
                  <a:lnTo>
                    <a:pt x="188" y="5278"/>
                  </a:lnTo>
                  <a:lnTo>
                    <a:pt x="267" y="5526"/>
                  </a:lnTo>
                  <a:lnTo>
                    <a:pt x="356" y="5763"/>
                  </a:lnTo>
                  <a:lnTo>
                    <a:pt x="455" y="5990"/>
                  </a:lnTo>
                  <a:lnTo>
                    <a:pt x="584" y="6208"/>
                  </a:lnTo>
                  <a:lnTo>
                    <a:pt x="653" y="6306"/>
                  </a:lnTo>
                  <a:lnTo>
                    <a:pt x="722" y="6405"/>
                  </a:lnTo>
                  <a:lnTo>
                    <a:pt x="801" y="6494"/>
                  </a:lnTo>
                  <a:lnTo>
                    <a:pt x="880" y="6583"/>
                  </a:lnTo>
                  <a:lnTo>
                    <a:pt x="969" y="6662"/>
                  </a:lnTo>
                  <a:lnTo>
                    <a:pt x="1058" y="6741"/>
                  </a:lnTo>
                  <a:lnTo>
                    <a:pt x="1157" y="6811"/>
                  </a:lnTo>
                  <a:lnTo>
                    <a:pt x="1256" y="6870"/>
                  </a:lnTo>
                  <a:lnTo>
                    <a:pt x="1364" y="6929"/>
                  </a:lnTo>
                  <a:lnTo>
                    <a:pt x="1483" y="6979"/>
                  </a:lnTo>
                  <a:lnTo>
                    <a:pt x="1602" y="7028"/>
                  </a:lnTo>
                  <a:lnTo>
                    <a:pt x="1730" y="7058"/>
                  </a:lnTo>
                  <a:lnTo>
                    <a:pt x="1859" y="7087"/>
                  </a:lnTo>
                  <a:lnTo>
                    <a:pt x="1997" y="7117"/>
                  </a:lnTo>
                  <a:lnTo>
                    <a:pt x="2145" y="7127"/>
                  </a:lnTo>
                  <a:lnTo>
                    <a:pt x="2294" y="7137"/>
                  </a:lnTo>
                  <a:lnTo>
                    <a:pt x="2600" y="7156"/>
                  </a:lnTo>
                  <a:lnTo>
                    <a:pt x="2887" y="7186"/>
                  </a:lnTo>
                  <a:lnTo>
                    <a:pt x="3163" y="7236"/>
                  </a:lnTo>
                  <a:lnTo>
                    <a:pt x="3430" y="7295"/>
                  </a:lnTo>
                  <a:lnTo>
                    <a:pt x="3687" y="7374"/>
                  </a:lnTo>
                  <a:lnTo>
                    <a:pt x="3924" y="7463"/>
                  </a:lnTo>
                  <a:lnTo>
                    <a:pt x="4162" y="7552"/>
                  </a:lnTo>
                  <a:lnTo>
                    <a:pt x="4389" y="7651"/>
                  </a:lnTo>
                  <a:lnTo>
                    <a:pt x="4597" y="7759"/>
                  </a:lnTo>
                  <a:lnTo>
                    <a:pt x="4804" y="7868"/>
                  </a:lnTo>
                  <a:lnTo>
                    <a:pt x="5200" y="8096"/>
                  </a:lnTo>
                  <a:lnTo>
                    <a:pt x="5565" y="8303"/>
                  </a:lnTo>
                  <a:lnTo>
                    <a:pt x="5911" y="8501"/>
                  </a:lnTo>
                  <a:lnTo>
                    <a:pt x="6079" y="8580"/>
                  </a:lnTo>
                  <a:lnTo>
                    <a:pt x="6247" y="8659"/>
                  </a:lnTo>
                  <a:lnTo>
                    <a:pt x="6405" y="8718"/>
                  </a:lnTo>
                  <a:lnTo>
                    <a:pt x="6564" y="8758"/>
                  </a:lnTo>
                  <a:lnTo>
                    <a:pt x="6722" y="8787"/>
                  </a:lnTo>
                  <a:lnTo>
                    <a:pt x="6870" y="8797"/>
                  </a:lnTo>
                  <a:lnTo>
                    <a:pt x="7028" y="8787"/>
                  </a:lnTo>
                  <a:lnTo>
                    <a:pt x="7186" y="8758"/>
                  </a:lnTo>
                  <a:lnTo>
                    <a:pt x="7335" y="8708"/>
                  </a:lnTo>
                  <a:lnTo>
                    <a:pt x="7493" y="8629"/>
                  </a:lnTo>
                  <a:lnTo>
                    <a:pt x="7651" y="8521"/>
                  </a:lnTo>
                  <a:lnTo>
                    <a:pt x="7819" y="8392"/>
                  </a:lnTo>
                  <a:lnTo>
                    <a:pt x="7977" y="8224"/>
                  </a:lnTo>
                  <a:lnTo>
                    <a:pt x="8145" y="8026"/>
                  </a:lnTo>
                  <a:lnTo>
                    <a:pt x="8323" y="7799"/>
                  </a:lnTo>
                  <a:lnTo>
                    <a:pt x="8501" y="7532"/>
                  </a:lnTo>
                  <a:lnTo>
                    <a:pt x="8580" y="7394"/>
                  </a:lnTo>
                  <a:lnTo>
                    <a:pt x="8649" y="7245"/>
                  </a:lnTo>
                  <a:lnTo>
                    <a:pt x="8709" y="7097"/>
                  </a:lnTo>
                  <a:lnTo>
                    <a:pt x="8748" y="6949"/>
                  </a:lnTo>
                  <a:lnTo>
                    <a:pt x="8778" y="6801"/>
                  </a:lnTo>
                  <a:lnTo>
                    <a:pt x="8797" y="6642"/>
                  </a:lnTo>
                  <a:lnTo>
                    <a:pt x="8807" y="6494"/>
                  </a:lnTo>
                  <a:lnTo>
                    <a:pt x="8807" y="6336"/>
                  </a:lnTo>
                  <a:lnTo>
                    <a:pt x="8797" y="6178"/>
                  </a:lnTo>
                  <a:lnTo>
                    <a:pt x="8768" y="6030"/>
                  </a:lnTo>
                  <a:lnTo>
                    <a:pt x="8738" y="5872"/>
                  </a:lnTo>
                  <a:lnTo>
                    <a:pt x="8699" y="5713"/>
                  </a:lnTo>
                  <a:lnTo>
                    <a:pt x="8639" y="5555"/>
                  </a:lnTo>
                  <a:lnTo>
                    <a:pt x="8580" y="5397"/>
                  </a:lnTo>
                  <a:lnTo>
                    <a:pt x="8511" y="5239"/>
                  </a:lnTo>
                  <a:lnTo>
                    <a:pt x="8442" y="5071"/>
                  </a:lnTo>
                  <a:lnTo>
                    <a:pt x="8353" y="4913"/>
                  </a:lnTo>
                  <a:lnTo>
                    <a:pt x="8264" y="4755"/>
                  </a:lnTo>
                  <a:lnTo>
                    <a:pt x="8056" y="4438"/>
                  </a:lnTo>
                  <a:lnTo>
                    <a:pt x="7829" y="4122"/>
                  </a:lnTo>
                  <a:lnTo>
                    <a:pt x="7582" y="3816"/>
                  </a:lnTo>
                  <a:lnTo>
                    <a:pt x="7315" y="3509"/>
                  </a:lnTo>
                  <a:lnTo>
                    <a:pt x="7038" y="3213"/>
                  </a:lnTo>
                  <a:lnTo>
                    <a:pt x="6742" y="2916"/>
                  </a:lnTo>
                  <a:lnTo>
                    <a:pt x="6445" y="2629"/>
                  </a:lnTo>
                  <a:lnTo>
                    <a:pt x="6129" y="2353"/>
                  </a:lnTo>
                  <a:lnTo>
                    <a:pt x="5822" y="2086"/>
                  </a:lnTo>
                  <a:lnTo>
                    <a:pt x="5516" y="1829"/>
                  </a:lnTo>
                  <a:lnTo>
                    <a:pt x="5209" y="1582"/>
                  </a:lnTo>
                  <a:lnTo>
                    <a:pt x="4616" y="1137"/>
                  </a:lnTo>
                  <a:lnTo>
                    <a:pt x="4083" y="751"/>
                  </a:lnTo>
                  <a:lnTo>
                    <a:pt x="3628" y="435"/>
                  </a:lnTo>
                  <a:lnTo>
                    <a:pt x="3262" y="208"/>
                  </a:lnTo>
                  <a:lnTo>
                    <a:pt x="2946" y="0"/>
                  </a:lnTo>
                  <a:close/>
                </a:path>
              </a:pathLst>
            </a:custGeom>
            <a:solidFill>
              <a:srgbClr val="895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4"/>
            <p:cNvSpPr/>
            <p:nvPr/>
          </p:nvSpPr>
          <p:spPr>
            <a:xfrm>
              <a:off x="3960225" y="1675800"/>
              <a:ext cx="188325" cy="197975"/>
            </a:xfrm>
            <a:custGeom>
              <a:avLst/>
              <a:gdLst/>
              <a:ahLst/>
              <a:cxnLst/>
              <a:rect l="l" t="t" r="r" b="b"/>
              <a:pathLst>
                <a:path w="7533" h="7919" extrusionOk="0">
                  <a:moveTo>
                    <a:pt x="6168" y="1"/>
                  </a:moveTo>
                  <a:lnTo>
                    <a:pt x="3400" y="1266"/>
                  </a:lnTo>
                  <a:lnTo>
                    <a:pt x="3124" y="1473"/>
                  </a:lnTo>
                  <a:lnTo>
                    <a:pt x="2817" y="1711"/>
                  </a:lnTo>
                  <a:lnTo>
                    <a:pt x="2442" y="2037"/>
                  </a:lnTo>
                  <a:lnTo>
                    <a:pt x="2027" y="2412"/>
                  </a:lnTo>
                  <a:lnTo>
                    <a:pt x="1799" y="2630"/>
                  </a:lnTo>
                  <a:lnTo>
                    <a:pt x="1582" y="2857"/>
                  </a:lnTo>
                  <a:lnTo>
                    <a:pt x="1364" y="3085"/>
                  </a:lnTo>
                  <a:lnTo>
                    <a:pt x="1147" y="3332"/>
                  </a:lnTo>
                  <a:lnTo>
                    <a:pt x="939" y="3589"/>
                  </a:lnTo>
                  <a:lnTo>
                    <a:pt x="742" y="3846"/>
                  </a:lnTo>
                  <a:lnTo>
                    <a:pt x="564" y="4103"/>
                  </a:lnTo>
                  <a:lnTo>
                    <a:pt x="405" y="4370"/>
                  </a:lnTo>
                  <a:lnTo>
                    <a:pt x="267" y="4636"/>
                  </a:lnTo>
                  <a:lnTo>
                    <a:pt x="208" y="4775"/>
                  </a:lnTo>
                  <a:lnTo>
                    <a:pt x="158" y="4903"/>
                  </a:lnTo>
                  <a:lnTo>
                    <a:pt x="109" y="5042"/>
                  </a:lnTo>
                  <a:lnTo>
                    <a:pt x="69" y="5170"/>
                  </a:lnTo>
                  <a:lnTo>
                    <a:pt x="40" y="5299"/>
                  </a:lnTo>
                  <a:lnTo>
                    <a:pt x="20" y="5437"/>
                  </a:lnTo>
                  <a:lnTo>
                    <a:pt x="10" y="5566"/>
                  </a:lnTo>
                  <a:lnTo>
                    <a:pt x="0" y="5694"/>
                  </a:lnTo>
                  <a:lnTo>
                    <a:pt x="10" y="5823"/>
                  </a:lnTo>
                  <a:lnTo>
                    <a:pt x="30" y="5951"/>
                  </a:lnTo>
                  <a:lnTo>
                    <a:pt x="50" y="6070"/>
                  </a:lnTo>
                  <a:lnTo>
                    <a:pt x="89" y="6198"/>
                  </a:lnTo>
                  <a:lnTo>
                    <a:pt x="139" y="6317"/>
                  </a:lnTo>
                  <a:lnTo>
                    <a:pt x="198" y="6435"/>
                  </a:lnTo>
                  <a:lnTo>
                    <a:pt x="277" y="6554"/>
                  </a:lnTo>
                  <a:lnTo>
                    <a:pt x="356" y="6663"/>
                  </a:lnTo>
                  <a:lnTo>
                    <a:pt x="455" y="6771"/>
                  </a:lnTo>
                  <a:lnTo>
                    <a:pt x="574" y="6880"/>
                  </a:lnTo>
                  <a:lnTo>
                    <a:pt x="702" y="6989"/>
                  </a:lnTo>
                  <a:lnTo>
                    <a:pt x="840" y="7088"/>
                  </a:lnTo>
                  <a:lnTo>
                    <a:pt x="999" y="7187"/>
                  </a:lnTo>
                  <a:lnTo>
                    <a:pt x="1167" y="7276"/>
                  </a:lnTo>
                  <a:lnTo>
                    <a:pt x="1354" y="7365"/>
                  </a:lnTo>
                  <a:lnTo>
                    <a:pt x="1552" y="7454"/>
                  </a:lnTo>
                  <a:lnTo>
                    <a:pt x="1779" y="7533"/>
                  </a:lnTo>
                  <a:lnTo>
                    <a:pt x="2007" y="7612"/>
                  </a:lnTo>
                  <a:lnTo>
                    <a:pt x="2254" y="7681"/>
                  </a:lnTo>
                  <a:lnTo>
                    <a:pt x="2481" y="7740"/>
                  </a:lnTo>
                  <a:lnTo>
                    <a:pt x="2699" y="7790"/>
                  </a:lnTo>
                  <a:lnTo>
                    <a:pt x="2906" y="7839"/>
                  </a:lnTo>
                  <a:lnTo>
                    <a:pt x="3114" y="7869"/>
                  </a:lnTo>
                  <a:lnTo>
                    <a:pt x="3302" y="7888"/>
                  </a:lnTo>
                  <a:lnTo>
                    <a:pt x="3480" y="7908"/>
                  </a:lnTo>
                  <a:lnTo>
                    <a:pt x="3657" y="7918"/>
                  </a:lnTo>
                  <a:lnTo>
                    <a:pt x="3816" y="7918"/>
                  </a:lnTo>
                  <a:lnTo>
                    <a:pt x="3974" y="7908"/>
                  </a:lnTo>
                  <a:lnTo>
                    <a:pt x="4122" y="7888"/>
                  </a:lnTo>
                  <a:lnTo>
                    <a:pt x="4270" y="7869"/>
                  </a:lnTo>
                  <a:lnTo>
                    <a:pt x="4399" y="7839"/>
                  </a:lnTo>
                  <a:lnTo>
                    <a:pt x="4527" y="7809"/>
                  </a:lnTo>
                  <a:lnTo>
                    <a:pt x="4646" y="7770"/>
                  </a:lnTo>
                  <a:lnTo>
                    <a:pt x="4755" y="7720"/>
                  </a:lnTo>
                  <a:lnTo>
                    <a:pt x="4863" y="7671"/>
                  </a:lnTo>
                  <a:lnTo>
                    <a:pt x="4962" y="7612"/>
                  </a:lnTo>
                  <a:lnTo>
                    <a:pt x="5051" y="7542"/>
                  </a:lnTo>
                  <a:lnTo>
                    <a:pt x="5140" y="7473"/>
                  </a:lnTo>
                  <a:lnTo>
                    <a:pt x="5219" y="7404"/>
                  </a:lnTo>
                  <a:lnTo>
                    <a:pt x="5298" y="7325"/>
                  </a:lnTo>
                  <a:lnTo>
                    <a:pt x="5367" y="7246"/>
                  </a:lnTo>
                  <a:lnTo>
                    <a:pt x="5437" y="7157"/>
                  </a:lnTo>
                  <a:lnTo>
                    <a:pt x="5555" y="6979"/>
                  </a:lnTo>
                  <a:lnTo>
                    <a:pt x="5664" y="6781"/>
                  </a:lnTo>
                  <a:lnTo>
                    <a:pt x="5753" y="6574"/>
                  </a:lnTo>
                  <a:lnTo>
                    <a:pt x="5822" y="6366"/>
                  </a:lnTo>
                  <a:lnTo>
                    <a:pt x="5891" y="6149"/>
                  </a:lnTo>
                  <a:lnTo>
                    <a:pt x="5951" y="5921"/>
                  </a:lnTo>
                  <a:lnTo>
                    <a:pt x="6049" y="5477"/>
                  </a:lnTo>
                  <a:lnTo>
                    <a:pt x="6138" y="5042"/>
                  </a:lnTo>
                  <a:lnTo>
                    <a:pt x="6227" y="4627"/>
                  </a:lnTo>
                  <a:lnTo>
                    <a:pt x="6277" y="4439"/>
                  </a:lnTo>
                  <a:lnTo>
                    <a:pt x="6336" y="4261"/>
                  </a:lnTo>
                  <a:lnTo>
                    <a:pt x="6405" y="4093"/>
                  </a:lnTo>
                  <a:lnTo>
                    <a:pt x="6494" y="3945"/>
                  </a:lnTo>
                  <a:lnTo>
                    <a:pt x="6534" y="3885"/>
                  </a:lnTo>
                  <a:lnTo>
                    <a:pt x="6583" y="3826"/>
                  </a:lnTo>
                  <a:lnTo>
                    <a:pt x="6633" y="3767"/>
                  </a:lnTo>
                  <a:lnTo>
                    <a:pt x="6692" y="3717"/>
                  </a:lnTo>
                  <a:lnTo>
                    <a:pt x="6751" y="3668"/>
                  </a:lnTo>
                  <a:lnTo>
                    <a:pt x="6820" y="3628"/>
                  </a:lnTo>
                  <a:lnTo>
                    <a:pt x="6890" y="3599"/>
                  </a:lnTo>
                  <a:lnTo>
                    <a:pt x="6959" y="3579"/>
                  </a:lnTo>
                  <a:lnTo>
                    <a:pt x="7107" y="3529"/>
                  </a:lnTo>
                  <a:lnTo>
                    <a:pt x="7226" y="3460"/>
                  </a:lnTo>
                  <a:lnTo>
                    <a:pt x="7325" y="3381"/>
                  </a:lnTo>
                  <a:lnTo>
                    <a:pt x="7404" y="3292"/>
                  </a:lnTo>
                  <a:lnTo>
                    <a:pt x="7463" y="3183"/>
                  </a:lnTo>
                  <a:lnTo>
                    <a:pt x="7502" y="3075"/>
                  </a:lnTo>
                  <a:lnTo>
                    <a:pt x="7522" y="2956"/>
                  </a:lnTo>
                  <a:lnTo>
                    <a:pt x="7532" y="2818"/>
                  </a:lnTo>
                  <a:lnTo>
                    <a:pt x="7532" y="2689"/>
                  </a:lnTo>
                  <a:lnTo>
                    <a:pt x="7512" y="2541"/>
                  </a:lnTo>
                  <a:lnTo>
                    <a:pt x="7483" y="2393"/>
                  </a:lnTo>
                  <a:lnTo>
                    <a:pt x="7433" y="2244"/>
                  </a:lnTo>
                  <a:lnTo>
                    <a:pt x="7384" y="2086"/>
                  </a:lnTo>
                  <a:lnTo>
                    <a:pt x="7325" y="1928"/>
                  </a:lnTo>
                  <a:lnTo>
                    <a:pt x="7186" y="1612"/>
                  </a:lnTo>
                  <a:lnTo>
                    <a:pt x="7028" y="1305"/>
                  </a:lnTo>
                  <a:lnTo>
                    <a:pt x="6860" y="1009"/>
                  </a:lnTo>
                  <a:lnTo>
                    <a:pt x="6682" y="732"/>
                  </a:lnTo>
                  <a:lnTo>
                    <a:pt x="6524" y="495"/>
                  </a:lnTo>
                  <a:lnTo>
                    <a:pt x="6267" y="139"/>
                  </a:lnTo>
                  <a:lnTo>
                    <a:pt x="6168" y="1"/>
                  </a:lnTo>
                  <a:close/>
                </a:path>
              </a:pathLst>
            </a:custGeom>
            <a:solidFill>
              <a:srgbClr val="895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4"/>
            <p:cNvSpPr/>
            <p:nvPr/>
          </p:nvSpPr>
          <p:spPr>
            <a:xfrm>
              <a:off x="2934950" y="1666425"/>
              <a:ext cx="528350" cy="289625"/>
            </a:xfrm>
            <a:custGeom>
              <a:avLst/>
              <a:gdLst/>
              <a:ahLst/>
              <a:cxnLst/>
              <a:rect l="l" t="t" r="r" b="b"/>
              <a:pathLst>
                <a:path w="21134" h="11585" extrusionOk="0">
                  <a:moveTo>
                    <a:pt x="6623" y="0"/>
                  </a:moveTo>
                  <a:lnTo>
                    <a:pt x="6119" y="10"/>
                  </a:lnTo>
                  <a:lnTo>
                    <a:pt x="5625" y="40"/>
                  </a:lnTo>
                  <a:lnTo>
                    <a:pt x="5141" y="79"/>
                  </a:lnTo>
                  <a:lnTo>
                    <a:pt x="4656" y="148"/>
                  </a:lnTo>
                  <a:lnTo>
                    <a:pt x="4419" y="188"/>
                  </a:lnTo>
                  <a:lnTo>
                    <a:pt x="4192" y="237"/>
                  </a:lnTo>
                  <a:lnTo>
                    <a:pt x="3964" y="287"/>
                  </a:lnTo>
                  <a:lnTo>
                    <a:pt x="3737" y="346"/>
                  </a:lnTo>
                  <a:lnTo>
                    <a:pt x="3510" y="415"/>
                  </a:lnTo>
                  <a:lnTo>
                    <a:pt x="3292" y="484"/>
                  </a:lnTo>
                  <a:lnTo>
                    <a:pt x="3085" y="563"/>
                  </a:lnTo>
                  <a:lnTo>
                    <a:pt x="2877" y="652"/>
                  </a:lnTo>
                  <a:lnTo>
                    <a:pt x="2679" y="741"/>
                  </a:lnTo>
                  <a:lnTo>
                    <a:pt x="2482" y="840"/>
                  </a:lnTo>
                  <a:lnTo>
                    <a:pt x="2284" y="949"/>
                  </a:lnTo>
                  <a:lnTo>
                    <a:pt x="2106" y="1068"/>
                  </a:lnTo>
                  <a:lnTo>
                    <a:pt x="1928" y="1186"/>
                  </a:lnTo>
                  <a:lnTo>
                    <a:pt x="1750" y="1325"/>
                  </a:lnTo>
                  <a:lnTo>
                    <a:pt x="1592" y="1463"/>
                  </a:lnTo>
                  <a:lnTo>
                    <a:pt x="1434" y="1611"/>
                  </a:lnTo>
                  <a:lnTo>
                    <a:pt x="1276" y="1759"/>
                  </a:lnTo>
                  <a:lnTo>
                    <a:pt x="1138" y="1927"/>
                  </a:lnTo>
                  <a:lnTo>
                    <a:pt x="999" y="2096"/>
                  </a:lnTo>
                  <a:lnTo>
                    <a:pt x="871" y="2273"/>
                  </a:lnTo>
                  <a:lnTo>
                    <a:pt x="752" y="2461"/>
                  </a:lnTo>
                  <a:lnTo>
                    <a:pt x="633" y="2649"/>
                  </a:lnTo>
                  <a:lnTo>
                    <a:pt x="535" y="2837"/>
                  </a:lnTo>
                  <a:lnTo>
                    <a:pt x="436" y="3044"/>
                  </a:lnTo>
                  <a:lnTo>
                    <a:pt x="347" y="3252"/>
                  </a:lnTo>
                  <a:lnTo>
                    <a:pt x="268" y="3460"/>
                  </a:lnTo>
                  <a:lnTo>
                    <a:pt x="198" y="3667"/>
                  </a:lnTo>
                  <a:lnTo>
                    <a:pt x="139" y="3885"/>
                  </a:lnTo>
                  <a:lnTo>
                    <a:pt x="90" y="4112"/>
                  </a:lnTo>
                  <a:lnTo>
                    <a:pt x="50" y="4339"/>
                  </a:lnTo>
                  <a:lnTo>
                    <a:pt x="21" y="4567"/>
                  </a:lnTo>
                  <a:lnTo>
                    <a:pt x="11" y="4794"/>
                  </a:lnTo>
                  <a:lnTo>
                    <a:pt x="1" y="5021"/>
                  </a:lnTo>
                  <a:lnTo>
                    <a:pt x="1" y="5259"/>
                  </a:lnTo>
                  <a:lnTo>
                    <a:pt x="11" y="5496"/>
                  </a:lnTo>
                  <a:lnTo>
                    <a:pt x="40" y="5723"/>
                  </a:lnTo>
                  <a:lnTo>
                    <a:pt x="80" y="5960"/>
                  </a:lnTo>
                  <a:lnTo>
                    <a:pt x="129" y="6198"/>
                  </a:lnTo>
                  <a:lnTo>
                    <a:pt x="189" y="6435"/>
                  </a:lnTo>
                  <a:lnTo>
                    <a:pt x="258" y="6672"/>
                  </a:lnTo>
                  <a:lnTo>
                    <a:pt x="347" y="6899"/>
                  </a:lnTo>
                  <a:lnTo>
                    <a:pt x="446" y="7137"/>
                  </a:lnTo>
                  <a:lnTo>
                    <a:pt x="554" y="7364"/>
                  </a:lnTo>
                  <a:lnTo>
                    <a:pt x="683" y="7591"/>
                  </a:lnTo>
                  <a:lnTo>
                    <a:pt x="811" y="7819"/>
                  </a:lnTo>
                  <a:lnTo>
                    <a:pt x="969" y="8046"/>
                  </a:lnTo>
                  <a:lnTo>
                    <a:pt x="1128" y="8263"/>
                  </a:lnTo>
                  <a:lnTo>
                    <a:pt x="1315" y="8481"/>
                  </a:lnTo>
                  <a:lnTo>
                    <a:pt x="1503" y="8688"/>
                  </a:lnTo>
                  <a:lnTo>
                    <a:pt x="1711" y="8896"/>
                  </a:lnTo>
                  <a:lnTo>
                    <a:pt x="1938" y="9094"/>
                  </a:lnTo>
                  <a:lnTo>
                    <a:pt x="2175" y="9291"/>
                  </a:lnTo>
                  <a:lnTo>
                    <a:pt x="2422" y="9489"/>
                  </a:lnTo>
                  <a:lnTo>
                    <a:pt x="2689" y="9677"/>
                  </a:lnTo>
                  <a:lnTo>
                    <a:pt x="2976" y="9855"/>
                  </a:lnTo>
                  <a:lnTo>
                    <a:pt x="3273" y="10023"/>
                  </a:lnTo>
                  <a:lnTo>
                    <a:pt x="3589" y="10191"/>
                  </a:lnTo>
                  <a:lnTo>
                    <a:pt x="3925" y="10349"/>
                  </a:lnTo>
                  <a:lnTo>
                    <a:pt x="4271" y="10497"/>
                  </a:lnTo>
                  <a:lnTo>
                    <a:pt x="4637" y="10646"/>
                  </a:lnTo>
                  <a:lnTo>
                    <a:pt x="5022" y="10774"/>
                  </a:lnTo>
                  <a:lnTo>
                    <a:pt x="5417" y="10903"/>
                  </a:lnTo>
                  <a:lnTo>
                    <a:pt x="5833" y="11021"/>
                  </a:lnTo>
                  <a:lnTo>
                    <a:pt x="6268" y="11130"/>
                  </a:lnTo>
                  <a:lnTo>
                    <a:pt x="6722" y="11219"/>
                  </a:lnTo>
                  <a:lnTo>
                    <a:pt x="7197" y="11308"/>
                  </a:lnTo>
                  <a:lnTo>
                    <a:pt x="7681" y="11387"/>
                  </a:lnTo>
                  <a:lnTo>
                    <a:pt x="8195" y="11446"/>
                  </a:lnTo>
                  <a:lnTo>
                    <a:pt x="8719" y="11496"/>
                  </a:lnTo>
                  <a:lnTo>
                    <a:pt x="9262" y="11535"/>
                  </a:lnTo>
                  <a:lnTo>
                    <a:pt x="9826" y="11565"/>
                  </a:lnTo>
                  <a:lnTo>
                    <a:pt x="10409" y="11585"/>
                  </a:lnTo>
                  <a:lnTo>
                    <a:pt x="11012" y="11585"/>
                  </a:lnTo>
                  <a:lnTo>
                    <a:pt x="11645" y="11575"/>
                  </a:lnTo>
                  <a:lnTo>
                    <a:pt x="12287" y="11555"/>
                  </a:lnTo>
                  <a:lnTo>
                    <a:pt x="12949" y="11515"/>
                  </a:lnTo>
                  <a:lnTo>
                    <a:pt x="13631" y="11456"/>
                  </a:lnTo>
                  <a:lnTo>
                    <a:pt x="14343" y="11387"/>
                  </a:lnTo>
                  <a:lnTo>
                    <a:pt x="15035" y="11308"/>
                  </a:lnTo>
                  <a:lnTo>
                    <a:pt x="15687" y="11219"/>
                  </a:lnTo>
                  <a:lnTo>
                    <a:pt x="16290" y="11120"/>
                  </a:lnTo>
                  <a:lnTo>
                    <a:pt x="16854" y="11011"/>
                  </a:lnTo>
                  <a:lnTo>
                    <a:pt x="17387" y="10893"/>
                  </a:lnTo>
                  <a:lnTo>
                    <a:pt x="17872" y="10764"/>
                  </a:lnTo>
                  <a:lnTo>
                    <a:pt x="18317" y="10636"/>
                  </a:lnTo>
                  <a:lnTo>
                    <a:pt x="18732" y="10497"/>
                  </a:lnTo>
                  <a:lnTo>
                    <a:pt x="19097" y="10349"/>
                  </a:lnTo>
                  <a:lnTo>
                    <a:pt x="19443" y="10191"/>
                  </a:lnTo>
                  <a:lnTo>
                    <a:pt x="19740" y="10033"/>
                  </a:lnTo>
                  <a:lnTo>
                    <a:pt x="20017" y="9865"/>
                  </a:lnTo>
                  <a:lnTo>
                    <a:pt x="20254" y="9687"/>
                  </a:lnTo>
                  <a:lnTo>
                    <a:pt x="20363" y="9598"/>
                  </a:lnTo>
                  <a:lnTo>
                    <a:pt x="20462" y="9509"/>
                  </a:lnTo>
                  <a:lnTo>
                    <a:pt x="20550" y="9420"/>
                  </a:lnTo>
                  <a:lnTo>
                    <a:pt x="20639" y="9321"/>
                  </a:lnTo>
                  <a:lnTo>
                    <a:pt x="20719" y="9232"/>
                  </a:lnTo>
                  <a:lnTo>
                    <a:pt x="20788" y="9133"/>
                  </a:lnTo>
                  <a:lnTo>
                    <a:pt x="20847" y="9034"/>
                  </a:lnTo>
                  <a:lnTo>
                    <a:pt x="20906" y="8945"/>
                  </a:lnTo>
                  <a:lnTo>
                    <a:pt x="20956" y="8847"/>
                  </a:lnTo>
                  <a:lnTo>
                    <a:pt x="21005" y="8748"/>
                  </a:lnTo>
                  <a:lnTo>
                    <a:pt x="21035" y="8639"/>
                  </a:lnTo>
                  <a:lnTo>
                    <a:pt x="21064" y="8540"/>
                  </a:lnTo>
                  <a:lnTo>
                    <a:pt x="21094" y="8441"/>
                  </a:lnTo>
                  <a:lnTo>
                    <a:pt x="21114" y="8342"/>
                  </a:lnTo>
                  <a:lnTo>
                    <a:pt x="21134" y="8135"/>
                  </a:lnTo>
                  <a:lnTo>
                    <a:pt x="21124" y="7917"/>
                  </a:lnTo>
                  <a:lnTo>
                    <a:pt x="21104" y="7710"/>
                  </a:lnTo>
                  <a:lnTo>
                    <a:pt x="21055" y="7492"/>
                  </a:lnTo>
                  <a:lnTo>
                    <a:pt x="20995" y="7275"/>
                  </a:lnTo>
                  <a:lnTo>
                    <a:pt x="20906" y="7058"/>
                  </a:lnTo>
                  <a:lnTo>
                    <a:pt x="20807" y="6840"/>
                  </a:lnTo>
                  <a:lnTo>
                    <a:pt x="20689" y="6623"/>
                  </a:lnTo>
                  <a:lnTo>
                    <a:pt x="20550" y="6405"/>
                  </a:lnTo>
                  <a:lnTo>
                    <a:pt x="20402" y="6188"/>
                  </a:lnTo>
                  <a:lnTo>
                    <a:pt x="20244" y="5970"/>
                  </a:lnTo>
                  <a:lnTo>
                    <a:pt x="20066" y="5753"/>
                  </a:lnTo>
                  <a:lnTo>
                    <a:pt x="19888" y="5535"/>
                  </a:lnTo>
                  <a:lnTo>
                    <a:pt x="19691" y="5318"/>
                  </a:lnTo>
                  <a:lnTo>
                    <a:pt x="19493" y="5100"/>
                  </a:lnTo>
                  <a:lnTo>
                    <a:pt x="19275" y="4893"/>
                  </a:lnTo>
                  <a:lnTo>
                    <a:pt x="19058" y="4685"/>
                  </a:lnTo>
                  <a:lnTo>
                    <a:pt x="18831" y="4478"/>
                  </a:lnTo>
                  <a:lnTo>
                    <a:pt x="18366" y="4082"/>
                  </a:lnTo>
                  <a:lnTo>
                    <a:pt x="17892" y="3697"/>
                  </a:lnTo>
                  <a:lnTo>
                    <a:pt x="17417" y="3331"/>
                  </a:lnTo>
                  <a:lnTo>
                    <a:pt x="16943" y="2985"/>
                  </a:lnTo>
                  <a:lnTo>
                    <a:pt x="16488" y="2669"/>
                  </a:lnTo>
                  <a:lnTo>
                    <a:pt x="16053" y="2372"/>
                  </a:lnTo>
                  <a:lnTo>
                    <a:pt x="15648" y="2115"/>
                  </a:lnTo>
                  <a:lnTo>
                    <a:pt x="14966" y="1690"/>
                  </a:lnTo>
                  <a:lnTo>
                    <a:pt x="14511" y="1414"/>
                  </a:lnTo>
                  <a:lnTo>
                    <a:pt x="14343" y="1325"/>
                  </a:lnTo>
                  <a:lnTo>
                    <a:pt x="13740" y="1147"/>
                  </a:lnTo>
                  <a:lnTo>
                    <a:pt x="13216" y="1008"/>
                  </a:lnTo>
                  <a:lnTo>
                    <a:pt x="12574" y="840"/>
                  </a:lnTo>
                  <a:lnTo>
                    <a:pt x="11823" y="662"/>
                  </a:lnTo>
                  <a:lnTo>
                    <a:pt x="11417" y="573"/>
                  </a:lnTo>
                  <a:lnTo>
                    <a:pt x="10992" y="484"/>
                  </a:lnTo>
                  <a:lnTo>
                    <a:pt x="10547" y="395"/>
                  </a:lnTo>
                  <a:lnTo>
                    <a:pt x="10083" y="316"/>
                  </a:lnTo>
                  <a:lnTo>
                    <a:pt x="9608" y="247"/>
                  </a:lnTo>
                  <a:lnTo>
                    <a:pt x="9124" y="178"/>
                  </a:lnTo>
                  <a:lnTo>
                    <a:pt x="8630" y="119"/>
                  </a:lnTo>
                  <a:lnTo>
                    <a:pt x="8136" y="69"/>
                  </a:lnTo>
                  <a:lnTo>
                    <a:pt x="7632" y="30"/>
                  </a:lnTo>
                  <a:lnTo>
                    <a:pt x="7127" y="10"/>
                  </a:lnTo>
                  <a:lnTo>
                    <a:pt x="6623" y="0"/>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4"/>
            <p:cNvSpPr/>
            <p:nvPr/>
          </p:nvSpPr>
          <p:spPr>
            <a:xfrm>
              <a:off x="3128700" y="1172200"/>
              <a:ext cx="1128075" cy="1007250"/>
            </a:xfrm>
            <a:custGeom>
              <a:avLst/>
              <a:gdLst/>
              <a:ahLst/>
              <a:cxnLst/>
              <a:rect l="l" t="t" r="r" b="b"/>
              <a:pathLst>
                <a:path w="45123" h="40290" extrusionOk="0">
                  <a:moveTo>
                    <a:pt x="16814" y="0"/>
                  </a:moveTo>
                  <a:lnTo>
                    <a:pt x="16151" y="10"/>
                  </a:lnTo>
                  <a:lnTo>
                    <a:pt x="15489" y="40"/>
                  </a:lnTo>
                  <a:lnTo>
                    <a:pt x="14797" y="89"/>
                  </a:lnTo>
                  <a:lnTo>
                    <a:pt x="14095" y="158"/>
                  </a:lnTo>
                  <a:lnTo>
                    <a:pt x="13384" y="247"/>
                  </a:lnTo>
                  <a:lnTo>
                    <a:pt x="13018" y="297"/>
                  </a:lnTo>
                  <a:lnTo>
                    <a:pt x="12672" y="356"/>
                  </a:lnTo>
                  <a:lnTo>
                    <a:pt x="12316" y="415"/>
                  </a:lnTo>
                  <a:lnTo>
                    <a:pt x="11980" y="484"/>
                  </a:lnTo>
                  <a:lnTo>
                    <a:pt x="11644" y="554"/>
                  </a:lnTo>
                  <a:lnTo>
                    <a:pt x="11308" y="633"/>
                  </a:lnTo>
                  <a:lnTo>
                    <a:pt x="10982" y="712"/>
                  </a:lnTo>
                  <a:lnTo>
                    <a:pt x="10656" y="801"/>
                  </a:lnTo>
                  <a:lnTo>
                    <a:pt x="10349" y="900"/>
                  </a:lnTo>
                  <a:lnTo>
                    <a:pt x="10033" y="998"/>
                  </a:lnTo>
                  <a:lnTo>
                    <a:pt x="9726" y="1097"/>
                  </a:lnTo>
                  <a:lnTo>
                    <a:pt x="9430" y="1206"/>
                  </a:lnTo>
                  <a:lnTo>
                    <a:pt x="9133" y="1325"/>
                  </a:lnTo>
                  <a:lnTo>
                    <a:pt x="8847" y="1443"/>
                  </a:lnTo>
                  <a:lnTo>
                    <a:pt x="8560" y="1562"/>
                  </a:lnTo>
                  <a:lnTo>
                    <a:pt x="8283" y="1690"/>
                  </a:lnTo>
                  <a:lnTo>
                    <a:pt x="8016" y="1819"/>
                  </a:lnTo>
                  <a:lnTo>
                    <a:pt x="7750" y="1957"/>
                  </a:lnTo>
                  <a:lnTo>
                    <a:pt x="7483" y="2096"/>
                  </a:lnTo>
                  <a:lnTo>
                    <a:pt x="7226" y="2244"/>
                  </a:lnTo>
                  <a:lnTo>
                    <a:pt x="6979" y="2392"/>
                  </a:lnTo>
                  <a:lnTo>
                    <a:pt x="6722" y="2540"/>
                  </a:lnTo>
                  <a:lnTo>
                    <a:pt x="6484" y="2699"/>
                  </a:lnTo>
                  <a:lnTo>
                    <a:pt x="6247" y="2867"/>
                  </a:lnTo>
                  <a:lnTo>
                    <a:pt x="6010" y="3025"/>
                  </a:lnTo>
                  <a:lnTo>
                    <a:pt x="5783" y="3203"/>
                  </a:lnTo>
                  <a:lnTo>
                    <a:pt x="5565" y="3371"/>
                  </a:lnTo>
                  <a:lnTo>
                    <a:pt x="5348" y="3549"/>
                  </a:lnTo>
                  <a:lnTo>
                    <a:pt x="5130" y="3727"/>
                  </a:lnTo>
                  <a:lnTo>
                    <a:pt x="4923" y="3914"/>
                  </a:lnTo>
                  <a:lnTo>
                    <a:pt x="4527" y="4290"/>
                  </a:lnTo>
                  <a:lnTo>
                    <a:pt x="4142" y="4685"/>
                  </a:lnTo>
                  <a:lnTo>
                    <a:pt x="3776" y="5091"/>
                  </a:lnTo>
                  <a:lnTo>
                    <a:pt x="3430" y="5516"/>
                  </a:lnTo>
                  <a:lnTo>
                    <a:pt x="3104" y="5941"/>
                  </a:lnTo>
                  <a:lnTo>
                    <a:pt x="2797" y="6386"/>
                  </a:lnTo>
                  <a:lnTo>
                    <a:pt x="2501" y="6840"/>
                  </a:lnTo>
                  <a:lnTo>
                    <a:pt x="2224" y="7305"/>
                  </a:lnTo>
                  <a:lnTo>
                    <a:pt x="1967" y="7779"/>
                  </a:lnTo>
                  <a:lnTo>
                    <a:pt x="1730" y="8264"/>
                  </a:lnTo>
                  <a:lnTo>
                    <a:pt x="1512" y="8748"/>
                  </a:lnTo>
                  <a:lnTo>
                    <a:pt x="1305" y="9252"/>
                  </a:lnTo>
                  <a:lnTo>
                    <a:pt x="1107" y="9756"/>
                  </a:lnTo>
                  <a:lnTo>
                    <a:pt x="939" y="10280"/>
                  </a:lnTo>
                  <a:lnTo>
                    <a:pt x="781" y="10794"/>
                  </a:lnTo>
                  <a:lnTo>
                    <a:pt x="633" y="11328"/>
                  </a:lnTo>
                  <a:lnTo>
                    <a:pt x="504" y="11852"/>
                  </a:lnTo>
                  <a:lnTo>
                    <a:pt x="396" y="12395"/>
                  </a:lnTo>
                  <a:lnTo>
                    <a:pt x="297" y="12939"/>
                  </a:lnTo>
                  <a:lnTo>
                    <a:pt x="208" y="13483"/>
                  </a:lnTo>
                  <a:lnTo>
                    <a:pt x="139" y="14026"/>
                  </a:lnTo>
                  <a:lnTo>
                    <a:pt x="79" y="14580"/>
                  </a:lnTo>
                  <a:lnTo>
                    <a:pt x="40" y="15133"/>
                  </a:lnTo>
                  <a:lnTo>
                    <a:pt x="10" y="15687"/>
                  </a:lnTo>
                  <a:lnTo>
                    <a:pt x="0" y="16240"/>
                  </a:lnTo>
                  <a:lnTo>
                    <a:pt x="0" y="16804"/>
                  </a:lnTo>
                  <a:lnTo>
                    <a:pt x="10" y="17357"/>
                  </a:lnTo>
                  <a:lnTo>
                    <a:pt x="30" y="17911"/>
                  </a:lnTo>
                  <a:lnTo>
                    <a:pt x="69" y="18464"/>
                  </a:lnTo>
                  <a:lnTo>
                    <a:pt x="119" y="19018"/>
                  </a:lnTo>
                  <a:lnTo>
                    <a:pt x="178" y="19571"/>
                  </a:lnTo>
                  <a:lnTo>
                    <a:pt x="247" y="20115"/>
                  </a:lnTo>
                  <a:lnTo>
                    <a:pt x="336" y="20659"/>
                  </a:lnTo>
                  <a:lnTo>
                    <a:pt x="425" y="21192"/>
                  </a:lnTo>
                  <a:lnTo>
                    <a:pt x="534" y="21736"/>
                  </a:lnTo>
                  <a:lnTo>
                    <a:pt x="653" y="22260"/>
                  </a:lnTo>
                  <a:lnTo>
                    <a:pt x="771" y="22784"/>
                  </a:lnTo>
                  <a:lnTo>
                    <a:pt x="910" y="23298"/>
                  </a:lnTo>
                  <a:lnTo>
                    <a:pt x="1058" y="23812"/>
                  </a:lnTo>
                  <a:lnTo>
                    <a:pt x="1216" y="24316"/>
                  </a:lnTo>
                  <a:lnTo>
                    <a:pt x="1384" y="24810"/>
                  </a:lnTo>
                  <a:lnTo>
                    <a:pt x="1552" y="25294"/>
                  </a:lnTo>
                  <a:lnTo>
                    <a:pt x="1740" y="25779"/>
                  </a:lnTo>
                  <a:lnTo>
                    <a:pt x="1928" y="26243"/>
                  </a:lnTo>
                  <a:lnTo>
                    <a:pt x="2135" y="26698"/>
                  </a:lnTo>
                  <a:lnTo>
                    <a:pt x="2343" y="27153"/>
                  </a:lnTo>
                  <a:lnTo>
                    <a:pt x="2560" y="27588"/>
                  </a:lnTo>
                  <a:lnTo>
                    <a:pt x="2788" y="28013"/>
                  </a:lnTo>
                  <a:lnTo>
                    <a:pt x="3015" y="28418"/>
                  </a:lnTo>
                  <a:lnTo>
                    <a:pt x="3450" y="29159"/>
                  </a:lnTo>
                  <a:lnTo>
                    <a:pt x="3905" y="29871"/>
                  </a:lnTo>
                  <a:lnTo>
                    <a:pt x="4369" y="30573"/>
                  </a:lnTo>
                  <a:lnTo>
                    <a:pt x="4834" y="31255"/>
                  </a:lnTo>
                  <a:lnTo>
                    <a:pt x="5318" y="31927"/>
                  </a:lnTo>
                  <a:lnTo>
                    <a:pt x="5822" y="32569"/>
                  </a:lnTo>
                  <a:lnTo>
                    <a:pt x="6326" y="33202"/>
                  </a:lnTo>
                  <a:lnTo>
                    <a:pt x="6840" y="33805"/>
                  </a:lnTo>
                  <a:lnTo>
                    <a:pt x="7374" y="34388"/>
                  </a:lnTo>
                  <a:lnTo>
                    <a:pt x="7641" y="34675"/>
                  </a:lnTo>
                  <a:lnTo>
                    <a:pt x="7918" y="34952"/>
                  </a:lnTo>
                  <a:lnTo>
                    <a:pt x="8184" y="35228"/>
                  </a:lnTo>
                  <a:lnTo>
                    <a:pt x="8471" y="35495"/>
                  </a:lnTo>
                  <a:lnTo>
                    <a:pt x="8748" y="35752"/>
                  </a:lnTo>
                  <a:lnTo>
                    <a:pt x="9025" y="36009"/>
                  </a:lnTo>
                  <a:lnTo>
                    <a:pt x="9311" y="36256"/>
                  </a:lnTo>
                  <a:lnTo>
                    <a:pt x="9598" y="36493"/>
                  </a:lnTo>
                  <a:lnTo>
                    <a:pt x="9894" y="36731"/>
                  </a:lnTo>
                  <a:lnTo>
                    <a:pt x="10191" y="36958"/>
                  </a:lnTo>
                  <a:lnTo>
                    <a:pt x="10488" y="37185"/>
                  </a:lnTo>
                  <a:lnTo>
                    <a:pt x="10784" y="37403"/>
                  </a:lnTo>
                  <a:lnTo>
                    <a:pt x="11081" y="37610"/>
                  </a:lnTo>
                  <a:lnTo>
                    <a:pt x="11387" y="37808"/>
                  </a:lnTo>
                  <a:lnTo>
                    <a:pt x="11693" y="38006"/>
                  </a:lnTo>
                  <a:lnTo>
                    <a:pt x="12000" y="38194"/>
                  </a:lnTo>
                  <a:lnTo>
                    <a:pt x="12316" y="38372"/>
                  </a:lnTo>
                  <a:lnTo>
                    <a:pt x="12632" y="38540"/>
                  </a:lnTo>
                  <a:lnTo>
                    <a:pt x="12949" y="38708"/>
                  </a:lnTo>
                  <a:lnTo>
                    <a:pt x="13265" y="38866"/>
                  </a:lnTo>
                  <a:lnTo>
                    <a:pt x="13591" y="39014"/>
                  </a:lnTo>
                  <a:lnTo>
                    <a:pt x="13908" y="39162"/>
                  </a:lnTo>
                  <a:lnTo>
                    <a:pt x="14244" y="39291"/>
                  </a:lnTo>
                  <a:lnTo>
                    <a:pt x="14570" y="39419"/>
                  </a:lnTo>
                  <a:lnTo>
                    <a:pt x="14896" y="39538"/>
                  </a:lnTo>
                  <a:lnTo>
                    <a:pt x="15232" y="39647"/>
                  </a:lnTo>
                  <a:lnTo>
                    <a:pt x="15568" y="39745"/>
                  </a:lnTo>
                  <a:lnTo>
                    <a:pt x="15914" y="39844"/>
                  </a:lnTo>
                  <a:lnTo>
                    <a:pt x="16250" y="39923"/>
                  </a:lnTo>
                  <a:lnTo>
                    <a:pt x="16596" y="40002"/>
                  </a:lnTo>
                  <a:lnTo>
                    <a:pt x="16942" y="40072"/>
                  </a:lnTo>
                  <a:lnTo>
                    <a:pt x="17298" y="40131"/>
                  </a:lnTo>
                  <a:lnTo>
                    <a:pt x="17644" y="40180"/>
                  </a:lnTo>
                  <a:lnTo>
                    <a:pt x="18000" y="40220"/>
                  </a:lnTo>
                  <a:lnTo>
                    <a:pt x="18356" y="40250"/>
                  </a:lnTo>
                  <a:lnTo>
                    <a:pt x="18711" y="40269"/>
                  </a:lnTo>
                  <a:lnTo>
                    <a:pt x="19077" y="40289"/>
                  </a:lnTo>
                  <a:lnTo>
                    <a:pt x="19443" y="40289"/>
                  </a:lnTo>
                  <a:lnTo>
                    <a:pt x="19809" y="40279"/>
                  </a:lnTo>
                  <a:lnTo>
                    <a:pt x="20174" y="40259"/>
                  </a:lnTo>
                  <a:lnTo>
                    <a:pt x="20550" y="40240"/>
                  </a:lnTo>
                  <a:lnTo>
                    <a:pt x="20916" y="40200"/>
                  </a:lnTo>
                  <a:lnTo>
                    <a:pt x="21291" y="40151"/>
                  </a:lnTo>
                  <a:lnTo>
                    <a:pt x="21677" y="40101"/>
                  </a:lnTo>
                  <a:lnTo>
                    <a:pt x="22052" y="40032"/>
                  </a:lnTo>
                  <a:lnTo>
                    <a:pt x="22438" y="39953"/>
                  </a:lnTo>
                  <a:lnTo>
                    <a:pt x="22813" y="39864"/>
                  </a:lnTo>
                  <a:lnTo>
                    <a:pt x="23189" y="39775"/>
                  </a:lnTo>
                  <a:lnTo>
                    <a:pt x="23565" y="39666"/>
                  </a:lnTo>
                  <a:lnTo>
                    <a:pt x="23930" y="39548"/>
                  </a:lnTo>
                  <a:lnTo>
                    <a:pt x="24296" y="39429"/>
                  </a:lnTo>
                  <a:lnTo>
                    <a:pt x="24652" y="39291"/>
                  </a:lnTo>
                  <a:lnTo>
                    <a:pt x="25008" y="39152"/>
                  </a:lnTo>
                  <a:lnTo>
                    <a:pt x="25354" y="39004"/>
                  </a:lnTo>
                  <a:lnTo>
                    <a:pt x="25700" y="38846"/>
                  </a:lnTo>
                  <a:lnTo>
                    <a:pt x="26036" y="38678"/>
                  </a:lnTo>
                  <a:lnTo>
                    <a:pt x="26372" y="38510"/>
                  </a:lnTo>
                  <a:lnTo>
                    <a:pt x="26698" y="38322"/>
                  </a:lnTo>
                  <a:lnTo>
                    <a:pt x="27024" y="38134"/>
                  </a:lnTo>
                  <a:lnTo>
                    <a:pt x="27350" y="37937"/>
                  </a:lnTo>
                  <a:lnTo>
                    <a:pt x="27667" y="37729"/>
                  </a:lnTo>
                  <a:lnTo>
                    <a:pt x="27973" y="37521"/>
                  </a:lnTo>
                  <a:lnTo>
                    <a:pt x="28279" y="37304"/>
                  </a:lnTo>
                  <a:lnTo>
                    <a:pt x="28586" y="37077"/>
                  </a:lnTo>
                  <a:lnTo>
                    <a:pt x="28882" y="36839"/>
                  </a:lnTo>
                  <a:lnTo>
                    <a:pt x="29169" y="36602"/>
                  </a:lnTo>
                  <a:lnTo>
                    <a:pt x="29456" y="36355"/>
                  </a:lnTo>
                  <a:lnTo>
                    <a:pt x="29732" y="36108"/>
                  </a:lnTo>
                  <a:lnTo>
                    <a:pt x="30009" y="35851"/>
                  </a:lnTo>
                  <a:lnTo>
                    <a:pt x="30286" y="35584"/>
                  </a:lnTo>
                  <a:lnTo>
                    <a:pt x="30553" y="35317"/>
                  </a:lnTo>
                  <a:lnTo>
                    <a:pt x="30810" y="35040"/>
                  </a:lnTo>
                  <a:lnTo>
                    <a:pt x="31067" y="34754"/>
                  </a:lnTo>
                  <a:lnTo>
                    <a:pt x="31314" y="34467"/>
                  </a:lnTo>
                  <a:lnTo>
                    <a:pt x="31561" y="34181"/>
                  </a:lnTo>
                  <a:lnTo>
                    <a:pt x="31808" y="33884"/>
                  </a:lnTo>
                  <a:lnTo>
                    <a:pt x="32036" y="33578"/>
                  </a:lnTo>
                  <a:lnTo>
                    <a:pt x="32273" y="33281"/>
                  </a:lnTo>
                  <a:lnTo>
                    <a:pt x="32490" y="32965"/>
                  </a:lnTo>
                  <a:lnTo>
                    <a:pt x="32718" y="32648"/>
                  </a:lnTo>
                  <a:lnTo>
                    <a:pt x="32925" y="32332"/>
                  </a:lnTo>
                  <a:lnTo>
                    <a:pt x="33143" y="32006"/>
                  </a:lnTo>
                  <a:lnTo>
                    <a:pt x="33340" y="31680"/>
                  </a:lnTo>
                  <a:lnTo>
                    <a:pt x="33538" y="31354"/>
                  </a:lnTo>
                  <a:lnTo>
                    <a:pt x="33736" y="31018"/>
                  </a:lnTo>
                  <a:lnTo>
                    <a:pt x="33923" y="30681"/>
                  </a:lnTo>
                  <a:lnTo>
                    <a:pt x="34101" y="30345"/>
                  </a:lnTo>
                  <a:lnTo>
                    <a:pt x="34279" y="29999"/>
                  </a:lnTo>
                  <a:lnTo>
                    <a:pt x="34447" y="29653"/>
                  </a:lnTo>
                  <a:lnTo>
                    <a:pt x="34615" y="29308"/>
                  </a:lnTo>
                  <a:lnTo>
                    <a:pt x="34774" y="28952"/>
                  </a:lnTo>
                  <a:lnTo>
                    <a:pt x="34932" y="28596"/>
                  </a:lnTo>
                  <a:lnTo>
                    <a:pt x="35080" y="28240"/>
                  </a:lnTo>
                  <a:lnTo>
                    <a:pt x="35228" y="27884"/>
                  </a:lnTo>
                  <a:lnTo>
                    <a:pt x="35495" y="27163"/>
                  </a:lnTo>
                  <a:lnTo>
                    <a:pt x="35742" y="26431"/>
                  </a:lnTo>
                  <a:lnTo>
                    <a:pt x="35970" y="25700"/>
                  </a:lnTo>
                  <a:lnTo>
                    <a:pt x="36167" y="24958"/>
                  </a:lnTo>
                  <a:lnTo>
                    <a:pt x="36345" y="24217"/>
                  </a:lnTo>
                  <a:lnTo>
                    <a:pt x="36503" y="23476"/>
                  </a:lnTo>
                  <a:lnTo>
                    <a:pt x="36632" y="22734"/>
                  </a:lnTo>
                  <a:lnTo>
                    <a:pt x="36741" y="22003"/>
                  </a:lnTo>
                  <a:lnTo>
                    <a:pt x="37027" y="21835"/>
                  </a:lnTo>
                  <a:lnTo>
                    <a:pt x="37353" y="21637"/>
                  </a:lnTo>
                  <a:lnTo>
                    <a:pt x="37788" y="21351"/>
                  </a:lnTo>
                  <a:lnTo>
                    <a:pt x="38312" y="20995"/>
                  </a:lnTo>
                  <a:lnTo>
                    <a:pt x="38599" y="20787"/>
                  </a:lnTo>
                  <a:lnTo>
                    <a:pt x="38905" y="20560"/>
                  </a:lnTo>
                  <a:lnTo>
                    <a:pt x="39222" y="20313"/>
                  </a:lnTo>
                  <a:lnTo>
                    <a:pt x="39548" y="20046"/>
                  </a:lnTo>
                  <a:lnTo>
                    <a:pt x="39884" y="19769"/>
                  </a:lnTo>
                  <a:lnTo>
                    <a:pt x="40230" y="19463"/>
                  </a:lnTo>
                  <a:lnTo>
                    <a:pt x="40576" y="19146"/>
                  </a:lnTo>
                  <a:lnTo>
                    <a:pt x="40922" y="18800"/>
                  </a:lnTo>
                  <a:lnTo>
                    <a:pt x="41277" y="18445"/>
                  </a:lnTo>
                  <a:lnTo>
                    <a:pt x="41623" y="18069"/>
                  </a:lnTo>
                  <a:lnTo>
                    <a:pt x="41969" y="17674"/>
                  </a:lnTo>
                  <a:lnTo>
                    <a:pt x="42305" y="17268"/>
                  </a:lnTo>
                  <a:lnTo>
                    <a:pt x="42642" y="16843"/>
                  </a:lnTo>
                  <a:lnTo>
                    <a:pt x="42958" y="16398"/>
                  </a:lnTo>
                  <a:lnTo>
                    <a:pt x="43274" y="15934"/>
                  </a:lnTo>
                  <a:lnTo>
                    <a:pt x="43571" y="15450"/>
                  </a:lnTo>
                  <a:lnTo>
                    <a:pt x="43709" y="15202"/>
                  </a:lnTo>
                  <a:lnTo>
                    <a:pt x="43847" y="14955"/>
                  </a:lnTo>
                  <a:lnTo>
                    <a:pt x="43976" y="14698"/>
                  </a:lnTo>
                  <a:lnTo>
                    <a:pt x="44104" y="14441"/>
                  </a:lnTo>
                  <a:lnTo>
                    <a:pt x="44223" y="14174"/>
                  </a:lnTo>
                  <a:lnTo>
                    <a:pt x="44342" y="13908"/>
                  </a:lnTo>
                  <a:lnTo>
                    <a:pt x="44450" y="13641"/>
                  </a:lnTo>
                  <a:lnTo>
                    <a:pt x="44559" y="13364"/>
                  </a:lnTo>
                  <a:lnTo>
                    <a:pt x="44658" y="13077"/>
                  </a:lnTo>
                  <a:lnTo>
                    <a:pt x="44757" y="12801"/>
                  </a:lnTo>
                  <a:lnTo>
                    <a:pt x="44836" y="12514"/>
                  </a:lnTo>
                  <a:lnTo>
                    <a:pt x="44915" y="12217"/>
                  </a:lnTo>
                  <a:lnTo>
                    <a:pt x="44984" y="11921"/>
                  </a:lnTo>
                  <a:lnTo>
                    <a:pt x="45043" y="11624"/>
                  </a:lnTo>
                  <a:lnTo>
                    <a:pt x="45083" y="11338"/>
                  </a:lnTo>
                  <a:lnTo>
                    <a:pt x="45103" y="11041"/>
                  </a:lnTo>
                  <a:lnTo>
                    <a:pt x="45123" y="10754"/>
                  </a:lnTo>
                  <a:lnTo>
                    <a:pt x="45123" y="10468"/>
                  </a:lnTo>
                  <a:lnTo>
                    <a:pt x="45103" y="10181"/>
                  </a:lnTo>
                  <a:lnTo>
                    <a:pt x="45083" y="9894"/>
                  </a:lnTo>
                  <a:lnTo>
                    <a:pt x="45043" y="9618"/>
                  </a:lnTo>
                  <a:lnTo>
                    <a:pt x="44994" y="9341"/>
                  </a:lnTo>
                  <a:lnTo>
                    <a:pt x="44935" y="9064"/>
                  </a:lnTo>
                  <a:lnTo>
                    <a:pt x="44866" y="8797"/>
                  </a:lnTo>
                  <a:lnTo>
                    <a:pt x="44777" y="8530"/>
                  </a:lnTo>
                  <a:lnTo>
                    <a:pt x="44688" y="8264"/>
                  </a:lnTo>
                  <a:lnTo>
                    <a:pt x="44579" y="8016"/>
                  </a:lnTo>
                  <a:lnTo>
                    <a:pt x="44470" y="7759"/>
                  </a:lnTo>
                  <a:lnTo>
                    <a:pt x="44342" y="7522"/>
                  </a:lnTo>
                  <a:lnTo>
                    <a:pt x="44213" y="7285"/>
                  </a:lnTo>
                  <a:lnTo>
                    <a:pt x="44065" y="7048"/>
                  </a:lnTo>
                  <a:lnTo>
                    <a:pt x="43917" y="6830"/>
                  </a:lnTo>
                  <a:lnTo>
                    <a:pt x="43758" y="6613"/>
                  </a:lnTo>
                  <a:lnTo>
                    <a:pt x="43590" y="6405"/>
                  </a:lnTo>
                  <a:lnTo>
                    <a:pt x="43422" y="6198"/>
                  </a:lnTo>
                  <a:lnTo>
                    <a:pt x="43235" y="6010"/>
                  </a:lnTo>
                  <a:lnTo>
                    <a:pt x="43047" y="5822"/>
                  </a:lnTo>
                  <a:lnTo>
                    <a:pt x="42849" y="5654"/>
                  </a:lnTo>
                  <a:lnTo>
                    <a:pt x="42642" y="5486"/>
                  </a:lnTo>
                  <a:lnTo>
                    <a:pt x="42434" y="5338"/>
                  </a:lnTo>
                  <a:lnTo>
                    <a:pt x="42217" y="5189"/>
                  </a:lnTo>
                  <a:lnTo>
                    <a:pt x="41999" y="5061"/>
                  </a:lnTo>
                  <a:lnTo>
                    <a:pt x="41772" y="4932"/>
                  </a:lnTo>
                  <a:lnTo>
                    <a:pt x="41544" y="4824"/>
                  </a:lnTo>
                  <a:lnTo>
                    <a:pt x="41307" y="4725"/>
                  </a:lnTo>
                  <a:lnTo>
                    <a:pt x="41060" y="4646"/>
                  </a:lnTo>
                  <a:lnTo>
                    <a:pt x="40813" y="4567"/>
                  </a:lnTo>
                  <a:lnTo>
                    <a:pt x="40566" y="4507"/>
                  </a:lnTo>
                  <a:lnTo>
                    <a:pt x="40319" y="4458"/>
                  </a:lnTo>
                  <a:lnTo>
                    <a:pt x="40062" y="4428"/>
                  </a:lnTo>
                  <a:lnTo>
                    <a:pt x="39795" y="4409"/>
                  </a:lnTo>
                  <a:lnTo>
                    <a:pt x="39538" y="4399"/>
                  </a:lnTo>
                  <a:lnTo>
                    <a:pt x="39271" y="4409"/>
                  </a:lnTo>
                  <a:lnTo>
                    <a:pt x="39004" y="4438"/>
                  </a:lnTo>
                  <a:lnTo>
                    <a:pt x="38737" y="4478"/>
                  </a:lnTo>
                  <a:lnTo>
                    <a:pt x="38470" y="4537"/>
                  </a:lnTo>
                  <a:lnTo>
                    <a:pt x="38194" y="4606"/>
                  </a:lnTo>
                  <a:lnTo>
                    <a:pt x="37927" y="4695"/>
                  </a:lnTo>
                  <a:lnTo>
                    <a:pt x="37650" y="4804"/>
                  </a:lnTo>
                  <a:lnTo>
                    <a:pt x="37383" y="4932"/>
                  </a:lnTo>
                  <a:lnTo>
                    <a:pt x="37106" y="5071"/>
                  </a:lnTo>
                  <a:lnTo>
                    <a:pt x="36839" y="5229"/>
                  </a:lnTo>
                  <a:lnTo>
                    <a:pt x="36563" y="5407"/>
                  </a:lnTo>
                  <a:lnTo>
                    <a:pt x="36296" y="5605"/>
                  </a:lnTo>
                  <a:lnTo>
                    <a:pt x="36029" y="5822"/>
                  </a:lnTo>
                  <a:lnTo>
                    <a:pt x="35762" y="6059"/>
                  </a:lnTo>
                  <a:lnTo>
                    <a:pt x="35495" y="6316"/>
                  </a:lnTo>
                  <a:lnTo>
                    <a:pt x="35228" y="6593"/>
                  </a:lnTo>
                  <a:lnTo>
                    <a:pt x="34971" y="6890"/>
                  </a:lnTo>
                  <a:lnTo>
                    <a:pt x="34714" y="7216"/>
                  </a:lnTo>
                  <a:lnTo>
                    <a:pt x="34457" y="7552"/>
                  </a:lnTo>
                  <a:lnTo>
                    <a:pt x="34200" y="7918"/>
                  </a:lnTo>
                  <a:lnTo>
                    <a:pt x="33953" y="8303"/>
                  </a:lnTo>
                  <a:lnTo>
                    <a:pt x="33716" y="8708"/>
                  </a:lnTo>
                  <a:lnTo>
                    <a:pt x="33469" y="9133"/>
                  </a:lnTo>
                  <a:lnTo>
                    <a:pt x="33241" y="9588"/>
                  </a:lnTo>
                  <a:lnTo>
                    <a:pt x="33182" y="9460"/>
                  </a:lnTo>
                  <a:lnTo>
                    <a:pt x="33014" y="9104"/>
                  </a:lnTo>
                  <a:lnTo>
                    <a:pt x="32896" y="8847"/>
                  </a:lnTo>
                  <a:lnTo>
                    <a:pt x="32727" y="8550"/>
                  </a:lnTo>
                  <a:lnTo>
                    <a:pt x="32540" y="8214"/>
                  </a:lnTo>
                  <a:lnTo>
                    <a:pt x="32312" y="7839"/>
                  </a:lnTo>
                  <a:lnTo>
                    <a:pt x="32045" y="7443"/>
                  </a:lnTo>
                  <a:lnTo>
                    <a:pt x="31749" y="7008"/>
                  </a:lnTo>
                  <a:lnTo>
                    <a:pt x="31413" y="6563"/>
                  </a:lnTo>
                  <a:lnTo>
                    <a:pt x="31037" y="6089"/>
                  </a:lnTo>
                  <a:lnTo>
                    <a:pt x="30830" y="5852"/>
                  </a:lnTo>
                  <a:lnTo>
                    <a:pt x="30622" y="5615"/>
                  </a:lnTo>
                  <a:lnTo>
                    <a:pt x="30395" y="5377"/>
                  </a:lnTo>
                  <a:lnTo>
                    <a:pt x="30158" y="5130"/>
                  </a:lnTo>
                  <a:lnTo>
                    <a:pt x="29910" y="4883"/>
                  </a:lnTo>
                  <a:lnTo>
                    <a:pt x="29663" y="4636"/>
                  </a:lnTo>
                  <a:lnTo>
                    <a:pt x="29387" y="4399"/>
                  </a:lnTo>
                  <a:lnTo>
                    <a:pt x="29110" y="4152"/>
                  </a:lnTo>
                  <a:lnTo>
                    <a:pt x="28823" y="3905"/>
                  </a:lnTo>
                  <a:lnTo>
                    <a:pt x="28527" y="3667"/>
                  </a:lnTo>
                  <a:lnTo>
                    <a:pt x="28210" y="3430"/>
                  </a:lnTo>
                  <a:lnTo>
                    <a:pt x="27884" y="3193"/>
                  </a:lnTo>
                  <a:lnTo>
                    <a:pt x="27548" y="2965"/>
                  </a:lnTo>
                  <a:lnTo>
                    <a:pt x="27202" y="2738"/>
                  </a:lnTo>
                  <a:lnTo>
                    <a:pt x="26836" y="2521"/>
                  </a:lnTo>
                  <a:lnTo>
                    <a:pt x="26461" y="2303"/>
                  </a:lnTo>
                  <a:lnTo>
                    <a:pt x="26075" y="2096"/>
                  </a:lnTo>
                  <a:lnTo>
                    <a:pt x="25680" y="1888"/>
                  </a:lnTo>
                  <a:lnTo>
                    <a:pt x="25265" y="1690"/>
                  </a:lnTo>
                  <a:lnTo>
                    <a:pt x="24850" y="1503"/>
                  </a:lnTo>
                  <a:lnTo>
                    <a:pt x="24405" y="1325"/>
                  </a:lnTo>
                  <a:lnTo>
                    <a:pt x="23960" y="1157"/>
                  </a:lnTo>
                  <a:lnTo>
                    <a:pt x="23495" y="998"/>
                  </a:lnTo>
                  <a:lnTo>
                    <a:pt x="23011" y="840"/>
                  </a:lnTo>
                  <a:lnTo>
                    <a:pt x="22517" y="702"/>
                  </a:lnTo>
                  <a:lnTo>
                    <a:pt x="22013" y="573"/>
                  </a:lnTo>
                  <a:lnTo>
                    <a:pt x="21499" y="455"/>
                  </a:lnTo>
                  <a:lnTo>
                    <a:pt x="20965" y="346"/>
                  </a:lnTo>
                  <a:lnTo>
                    <a:pt x="20411" y="257"/>
                  </a:lnTo>
                  <a:lnTo>
                    <a:pt x="19848" y="178"/>
                  </a:lnTo>
                  <a:lnTo>
                    <a:pt x="19275" y="109"/>
                  </a:lnTo>
                  <a:lnTo>
                    <a:pt x="18682" y="59"/>
                  </a:lnTo>
                  <a:lnTo>
                    <a:pt x="18069" y="20"/>
                  </a:lnTo>
                  <a:lnTo>
                    <a:pt x="17446" y="0"/>
                  </a:lnTo>
                  <a:close/>
                </a:path>
              </a:pathLst>
            </a:custGeom>
            <a:solidFill>
              <a:srgbClr val="E3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4"/>
            <p:cNvSpPr/>
            <p:nvPr/>
          </p:nvSpPr>
          <p:spPr>
            <a:xfrm>
              <a:off x="3633300" y="1557425"/>
              <a:ext cx="77350" cy="109025"/>
            </a:xfrm>
            <a:custGeom>
              <a:avLst/>
              <a:gdLst/>
              <a:ahLst/>
              <a:cxnLst/>
              <a:rect l="l" t="t" r="r" b="b"/>
              <a:pathLst>
                <a:path w="3094" h="4361" extrusionOk="0">
                  <a:moveTo>
                    <a:pt x="1216" y="1"/>
                  </a:moveTo>
                  <a:lnTo>
                    <a:pt x="1058" y="31"/>
                  </a:lnTo>
                  <a:lnTo>
                    <a:pt x="910" y="70"/>
                  </a:lnTo>
                  <a:lnTo>
                    <a:pt x="771" y="139"/>
                  </a:lnTo>
                  <a:lnTo>
                    <a:pt x="643" y="218"/>
                  </a:lnTo>
                  <a:lnTo>
                    <a:pt x="524" y="327"/>
                  </a:lnTo>
                  <a:lnTo>
                    <a:pt x="415" y="446"/>
                  </a:lnTo>
                  <a:lnTo>
                    <a:pt x="316" y="584"/>
                  </a:lnTo>
                  <a:lnTo>
                    <a:pt x="237" y="732"/>
                  </a:lnTo>
                  <a:lnTo>
                    <a:pt x="158" y="891"/>
                  </a:lnTo>
                  <a:lnTo>
                    <a:pt x="99" y="1069"/>
                  </a:lnTo>
                  <a:lnTo>
                    <a:pt x="59" y="1256"/>
                  </a:lnTo>
                  <a:lnTo>
                    <a:pt x="20" y="1444"/>
                  </a:lnTo>
                  <a:lnTo>
                    <a:pt x="0" y="1652"/>
                  </a:lnTo>
                  <a:lnTo>
                    <a:pt x="0" y="1859"/>
                  </a:lnTo>
                  <a:lnTo>
                    <a:pt x="10" y="2077"/>
                  </a:lnTo>
                  <a:lnTo>
                    <a:pt x="30" y="2294"/>
                  </a:lnTo>
                  <a:lnTo>
                    <a:pt x="69" y="2512"/>
                  </a:lnTo>
                  <a:lnTo>
                    <a:pt x="129" y="2729"/>
                  </a:lnTo>
                  <a:lnTo>
                    <a:pt x="198" y="2937"/>
                  </a:lnTo>
                  <a:lnTo>
                    <a:pt x="287" y="3134"/>
                  </a:lnTo>
                  <a:lnTo>
                    <a:pt x="376" y="3322"/>
                  </a:lnTo>
                  <a:lnTo>
                    <a:pt x="484" y="3500"/>
                  </a:lnTo>
                  <a:lnTo>
                    <a:pt x="593" y="3658"/>
                  </a:lnTo>
                  <a:lnTo>
                    <a:pt x="722" y="3807"/>
                  </a:lnTo>
                  <a:lnTo>
                    <a:pt x="850" y="3935"/>
                  </a:lnTo>
                  <a:lnTo>
                    <a:pt x="989" y="4054"/>
                  </a:lnTo>
                  <a:lnTo>
                    <a:pt x="1127" y="4152"/>
                  </a:lnTo>
                  <a:lnTo>
                    <a:pt x="1275" y="4232"/>
                  </a:lnTo>
                  <a:lnTo>
                    <a:pt x="1424" y="4291"/>
                  </a:lnTo>
                  <a:lnTo>
                    <a:pt x="1572" y="4340"/>
                  </a:lnTo>
                  <a:lnTo>
                    <a:pt x="1720" y="4360"/>
                  </a:lnTo>
                  <a:lnTo>
                    <a:pt x="1878" y="4360"/>
                  </a:lnTo>
                  <a:lnTo>
                    <a:pt x="2026" y="4340"/>
                  </a:lnTo>
                  <a:lnTo>
                    <a:pt x="2175" y="4291"/>
                  </a:lnTo>
                  <a:lnTo>
                    <a:pt x="2313" y="4222"/>
                  </a:lnTo>
                  <a:lnTo>
                    <a:pt x="2451" y="4143"/>
                  </a:lnTo>
                  <a:lnTo>
                    <a:pt x="2570" y="4034"/>
                  </a:lnTo>
                  <a:lnTo>
                    <a:pt x="2669" y="3915"/>
                  </a:lnTo>
                  <a:lnTo>
                    <a:pt x="2768" y="3787"/>
                  </a:lnTo>
                  <a:lnTo>
                    <a:pt x="2857" y="3629"/>
                  </a:lnTo>
                  <a:lnTo>
                    <a:pt x="2926" y="3470"/>
                  </a:lnTo>
                  <a:lnTo>
                    <a:pt x="2985" y="3293"/>
                  </a:lnTo>
                  <a:lnTo>
                    <a:pt x="3035" y="3115"/>
                  </a:lnTo>
                  <a:lnTo>
                    <a:pt x="3074" y="2917"/>
                  </a:lnTo>
                  <a:lnTo>
                    <a:pt x="3094" y="2719"/>
                  </a:lnTo>
                  <a:lnTo>
                    <a:pt x="3094" y="2502"/>
                  </a:lnTo>
                  <a:lnTo>
                    <a:pt x="3084" y="2294"/>
                  </a:lnTo>
                  <a:lnTo>
                    <a:pt x="3064" y="2077"/>
                  </a:lnTo>
                  <a:lnTo>
                    <a:pt x="3015" y="1849"/>
                  </a:lnTo>
                  <a:lnTo>
                    <a:pt x="2965" y="1632"/>
                  </a:lnTo>
                  <a:lnTo>
                    <a:pt x="2886" y="1424"/>
                  </a:lnTo>
                  <a:lnTo>
                    <a:pt x="2807" y="1227"/>
                  </a:lnTo>
                  <a:lnTo>
                    <a:pt x="2718" y="1039"/>
                  </a:lnTo>
                  <a:lnTo>
                    <a:pt x="2610" y="861"/>
                  </a:lnTo>
                  <a:lnTo>
                    <a:pt x="2491" y="703"/>
                  </a:lnTo>
                  <a:lnTo>
                    <a:pt x="2372" y="555"/>
                  </a:lnTo>
                  <a:lnTo>
                    <a:pt x="2244" y="426"/>
                  </a:lnTo>
                  <a:lnTo>
                    <a:pt x="2106" y="307"/>
                  </a:lnTo>
                  <a:lnTo>
                    <a:pt x="1967" y="209"/>
                  </a:lnTo>
                  <a:lnTo>
                    <a:pt x="1819" y="129"/>
                  </a:lnTo>
                  <a:lnTo>
                    <a:pt x="1671" y="70"/>
                  </a:lnTo>
                  <a:lnTo>
                    <a:pt x="1522" y="31"/>
                  </a:lnTo>
                  <a:lnTo>
                    <a:pt x="1364" y="1"/>
                  </a:lnTo>
                  <a:close/>
                </a:path>
              </a:pathLst>
            </a:custGeom>
            <a:solidFill>
              <a:srgbClr val="653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4"/>
            <p:cNvSpPr/>
            <p:nvPr/>
          </p:nvSpPr>
          <p:spPr>
            <a:xfrm>
              <a:off x="3313775" y="1630100"/>
              <a:ext cx="77625" cy="109000"/>
            </a:xfrm>
            <a:custGeom>
              <a:avLst/>
              <a:gdLst/>
              <a:ahLst/>
              <a:cxnLst/>
              <a:rect l="l" t="t" r="r" b="b"/>
              <a:pathLst>
                <a:path w="3105" h="4360" extrusionOk="0">
                  <a:moveTo>
                    <a:pt x="1216" y="0"/>
                  </a:moveTo>
                  <a:lnTo>
                    <a:pt x="1068" y="30"/>
                  </a:lnTo>
                  <a:lnTo>
                    <a:pt x="920" y="69"/>
                  </a:lnTo>
                  <a:lnTo>
                    <a:pt x="781" y="138"/>
                  </a:lnTo>
                  <a:lnTo>
                    <a:pt x="653" y="227"/>
                  </a:lnTo>
                  <a:lnTo>
                    <a:pt x="534" y="326"/>
                  </a:lnTo>
                  <a:lnTo>
                    <a:pt x="426" y="445"/>
                  </a:lnTo>
                  <a:lnTo>
                    <a:pt x="327" y="583"/>
                  </a:lnTo>
                  <a:lnTo>
                    <a:pt x="238" y="731"/>
                  </a:lnTo>
                  <a:lnTo>
                    <a:pt x="169" y="890"/>
                  </a:lnTo>
                  <a:lnTo>
                    <a:pt x="109" y="1068"/>
                  </a:lnTo>
                  <a:lnTo>
                    <a:pt x="60" y="1255"/>
                  </a:lnTo>
                  <a:lnTo>
                    <a:pt x="30" y="1443"/>
                  </a:lnTo>
                  <a:lnTo>
                    <a:pt x="10" y="1651"/>
                  </a:lnTo>
                  <a:lnTo>
                    <a:pt x="1" y="1858"/>
                  </a:lnTo>
                  <a:lnTo>
                    <a:pt x="10" y="2076"/>
                  </a:lnTo>
                  <a:lnTo>
                    <a:pt x="40" y="2293"/>
                  </a:lnTo>
                  <a:lnTo>
                    <a:pt x="80" y="2511"/>
                  </a:lnTo>
                  <a:lnTo>
                    <a:pt x="139" y="2728"/>
                  </a:lnTo>
                  <a:lnTo>
                    <a:pt x="208" y="2936"/>
                  </a:lnTo>
                  <a:lnTo>
                    <a:pt x="287" y="3133"/>
                  </a:lnTo>
                  <a:lnTo>
                    <a:pt x="386" y="3321"/>
                  </a:lnTo>
                  <a:lnTo>
                    <a:pt x="485" y="3499"/>
                  </a:lnTo>
                  <a:lnTo>
                    <a:pt x="604" y="3657"/>
                  </a:lnTo>
                  <a:lnTo>
                    <a:pt x="722" y="3806"/>
                  </a:lnTo>
                  <a:lnTo>
                    <a:pt x="851" y="3934"/>
                  </a:lnTo>
                  <a:lnTo>
                    <a:pt x="989" y="4053"/>
                  </a:lnTo>
                  <a:lnTo>
                    <a:pt x="1127" y="4151"/>
                  </a:lnTo>
                  <a:lnTo>
                    <a:pt x="1276" y="4231"/>
                  </a:lnTo>
                  <a:lnTo>
                    <a:pt x="1424" y="4300"/>
                  </a:lnTo>
                  <a:lnTo>
                    <a:pt x="1572" y="4339"/>
                  </a:lnTo>
                  <a:lnTo>
                    <a:pt x="1730" y="4359"/>
                  </a:lnTo>
                  <a:lnTo>
                    <a:pt x="1879" y="4359"/>
                  </a:lnTo>
                  <a:lnTo>
                    <a:pt x="2037" y="4339"/>
                  </a:lnTo>
                  <a:lnTo>
                    <a:pt x="2185" y="4290"/>
                  </a:lnTo>
                  <a:lnTo>
                    <a:pt x="2323" y="4221"/>
                  </a:lnTo>
                  <a:lnTo>
                    <a:pt x="2452" y="4142"/>
                  </a:lnTo>
                  <a:lnTo>
                    <a:pt x="2571" y="4033"/>
                  </a:lnTo>
                  <a:lnTo>
                    <a:pt x="2679" y="3914"/>
                  </a:lnTo>
                  <a:lnTo>
                    <a:pt x="2778" y="3786"/>
                  </a:lnTo>
                  <a:lnTo>
                    <a:pt x="2857" y="3637"/>
                  </a:lnTo>
                  <a:lnTo>
                    <a:pt x="2936" y="3469"/>
                  </a:lnTo>
                  <a:lnTo>
                    <a:pt x="2996" y="3292"/>
                  </a:lnTo>
                  <a:lnTo>
                    <a:pt x="3045" y="3114"/>
                  </a:lnTo>
                  <a:lnTo>
                    <a:pt x="3075" y="2916"/>
                  </a:lnTo>
                  <a:lnTo>
                    <a:pt x="3094" y="2718"/>
                  </a:lnTo>
                  <a:lnTo>
                    <a:pt x="3104" y="2501"/>
                  </a:lnTo>
                  <a:lnTo>
                    <a:pt x="3094" y="2293"/>
                  </a:lnTo>
                  <a:lnTo>
                    <a:pt x="3065" y="2076"/>
                  </a:lnTo>
                  <a:lnTo>
                    <a:pt x="3025" y="1848"/>
                  </a:lnTo>
                  <a:lnTo>
                    <a:pt x="2966" y="1631"/>
                  </a:lnTo>
                  <a:lnTo>
                    <a:pt x="2897" y="1423"/>
                  </a:lnTo>
                  <a:lnTo>
                    <a:pt x="2818" y="1226"/>
                  </a:lnTo>
                  <a:lnTo>
                    <a:pt x="2719" y="1038"/>
                  </a:lnTo>
                  <a:lnTo>
                    <a:pt x="2610" y="860"/>
                  </a:lnTo>
                  <a:lnTo>
                    <a:pt x="2501" y="702"/>
                  </a:lnTo>
                  <a:lnTo>
                    <a:pt x="2383" y="554"/>
                  </a:lnTo>
                  <a:lnTo>
                    <a:pt x="2254" y="425"/>
                  </a:lnTo>
                  <a:lnTo>
                    <a:pt x="2116" y="306"/>
                  </a:lnTo>
                  <a:lnTo>
                    <a:pt x="1968" y="208"/>
                  </a:lnTo>
                  <a:lnTo>
                    <a:pt x="1829" y="129"/>
                  </a:lnTo>
                  <a:lnTo>
                    <a:pt x="1681" y="69"/>
                  </a:lnTo>
                  <a:lnTo>
                    <a:pt x="1523" y="30"/>
                  </a:lnTo>
                  <a:lnTo>
                    <a:pt x="1375" y="0"/>
                  </a:lnTo>
                  <a:close/>
                </a:path>
              </a:pathLst>
            </a:custGeom>
            <a:solidFill>
              <a:srgbClr val="653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4"/>
            <p:cNvSpPr/>
            <p:nvPr/>
          </p:nvSpPr>
          <p:spPr>
            <a:xfrm>
              <a:off x="3480075" y="1834200"/>
              <a:ext cx="256775" cy="100100"/>
            </a:xfrm>
            <a:custGeom>
              <a:avLst/>
              <a:gdLst/>
              <a:ahLst/>
              <a:cxnLst/>
              <a:rect l="l" t="t" r="r" b="b"/>
              <a:pathLst>
                <a:path w="10271" h="4004" fill="none" extrusionOk="0">
                  <a:moveTo>
                    <a:pt x="10271" y="1"/>
                  </a:moveTo>
                  <a:lnTo>
                    <a:pt x="10271" y="1"/>
                  </a:lnTo>
                  <a:lnTo>
                    <a:pt x="10043" y="169"/>
                  </a:lnTo>
                  <a:lnTo>
                    <a:pt x="9777" y="376"/>
                  </a:lnTo>
                  <a:lnTo>
                    <a:pt x="9401" y="633"/>
                  </a:lnTo>
                  <a:lnTo>
                    <a:pt x="8936" y="940"/>
                  </a:lnTo>
                  <a:lnTo>
                    <a:pt x="8393" y="1286"/>
                  </a:lnTo>
                  <a:lnTo>
                    <a:pt x="7770" y="1651"/>
                  </a:lnTo>
                  <a:lnTo>
                    <a:pt x="7434" y="1839"/>
                  </a:lnTo>
                  <a:lnTo>
                    <a:pt x="7088" y="2037"/>
                  </a:lnTo>
                  <a:lnTo>
                    <a:pt x="6722" y="2225"/>
                  </a:lnTo>
                  <a:lnTo>
                    <a:pt x="6337" y="2412"/>
                  </a:lnTo>
                  <a:lnTo>
                    <a:pt x="5941" y="2590"/>
                  </a:lnTo>
                  <a:lnTo>
                    <a:pt x="5536" y="2778"/>
                  </a:lnTo>
                  <a:lnTo>
                    <a:pt x="5111" y="2946"/>
                  </a:lnTo>
                  <a:lnTo>
                    <a:pt x="4686" y="3114"/>
                  </a:lnTo>
                  <a:lnTo>
                    <a:pt x="4241" y="3272"/>
                  </a:lnTo>
                  <a:lnTo>
                    <a:pt x="3796" y="3411"/>
                  </a:lnTo>
                  <a:lnTo>
                    <a:pt x="3342" y="3549"/>
                  </a:lnTo>
                  <a:lnTo>
                    <a:pt x="2877" y="3668"/>
                  </a:lnTo>
                  <a:lnTo>
                    <a:pt x="2413" y="3767"/>
                  </a:lnTo>
                  <a:lnTo>
                    <a:pt x="1938" y="3855"/>
                  </a:lnTo>
                  <a:lnTo>
                    <a:pt x="1454" y="3925"/>
                  </a:lnTo>
                  <a:lnTo>
                    <a:pt x="969" y="3974"/>
                  </a:lnTo>
                  <a:lnTo>
                    <a:pt x="485" y="4004"/>
                  </a:lnTo>
                  <a:lnTo>
                    <a:pt x="248" y="4004"/>
                  </a:lnTo>
                  <a:lnTo>
                    <a:pt x="1" y="4004"/>
                  </a:lnTo>
                </a:path>
              </a:pathLst>
            </a:custGeom>
            <a:noFill/>
            <a:ln w="15325" cap="rnd" cmpd="sng">
              <a:solidFill>
                <a:srgbClr val="6534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4"/>
            <p:cNvSpPr/>
            <p:nvPr/>
          </p:nvSpPr>
          <p:spPr>
            <a:xfrm>
              <a:off x="3479100" y="1531750"/>
              <a:ext cx="55875" cy="293325"/>
            </a:xfrm>
            <a:custGeom>
              <a:avLst/>
              <a:gdLst/>
              <a:ahLst/>
              <a:cxnLst/>
              <a:rect l="l" t="t" r="r" b="b"/>
              <a:pathLst>
                <a:path w="2235" h="11733" fill="none" extrusionOk="0">
                  <a:moveTo>
                    <a:pt x="495" y="0"/>
                  </a:moveTo>
                  <a:lnTo>
                    <a:pt x="495" y="0"/>
                  </a:lnTo>
                  <a:lnTo>
                    <a:pt x="455" y="158"/>
                  </a:lnTo>
                  <a:lnTo>
                    <a:pt x="396" y="504"/>
                  </a:lnTo>
                  <a:lnTo>
                    <a:pt x="317" y="1018"/>
                  </a:lnTo>
                  <a:lnTo>
                    <a:pt x="228" y="1680"/>
                  </a:lnTo>
                  <a:lnTo>
                    <a:pt x="139" y="2461"/>
                  </a:lnTo>
                  <a:lnTo>
                    <a:pt x="99" y="2886"/>
                  </a:lnTo>
                  <a:lnTo>
                    <a:pt x="69" y="3341"/>
                  </a:lnTo>
                  <a:lnTo>
                    <a:pt x="40" y="3806"/>
                  </a:lnTo>
                  <a:lnTo>
                    <a:pt x="10" y="4280"/>
                  </a:lnTo>
                  <a:lnTo>
                    <a:pt x="0" y="4774"/>
                  </a:lnTo>
                  <a:lnTo>
                    <a:pt x="0" y="5278"/>
                  </a:lnTo>
                  <a:lnTo>
                    <a:pt x="0" y="5782"/>
                  </a:lnTo>
                  <a:lnTo>
                    <a:pt x="20" y="6287"/>
                  </a:lnTo>
                  <a:lnTo>
                    <a:pt x="50" y="6791"/>
                  </a:lnTo>
                  <a:lnTo>
                    <a:pt x="99" y="7285"/>
                  </a:lnTo>
                  <a:lnTo>
                    <a:pt x="158" y="7779"/>
                  </a:lnTo>
                  <a:lnTo>
                    <a:pt x="238" y="8254"/>
                  </a:lnTo>
                  <a:lnTo>
                    <a:pt x="336" y="8718"/>
                  </a:lnTo>
                  <a:lnTo>
                    <a:pt x="386" y="8945"/>
                  </a:lnTo>
                  <a:lnTo>
                    <a:pt x="455" y="9163"/>
                  </a:lnTo>
                  <a:lnTo>
                    <a:pt x="514" y="9380"/>
                  </a:lnTo>
                  <a:lnTo>
                    <a:pt x="583" y="9598"/>
                  </a:lnTo>
                  <a:lnTo>
                    <a:pt x="663" y="9795"/>
                  </a:lnTo>
                  <a:lnTo>
                    <a:pt x="751" y="9993"/>
                  </a:lnTo>
                  <a:lnTo>
                    <a:pt x="840" y="10191"/>
                  </a:lnTo>
                  <a:lnTo>
                    <a:pt x="929" y="10369"/>
                  </a:lnTo>
                  <a:lnTo>
                    <a:pt x="1028" y="10547"/>
                  </a:lnTo>
                  <a:lnTo>
                    <a:pt x="1137" y="10715"/>
                  </a:lnTo>
                  <a:lnTo>
                    <a:pt x="1246" y="10883"/>
                  </a:lnTo>
                  <a:lnTo>
                    <a:pt x="1374" y="11031"/>
                  </a:lnTo>
                  <a:lnTo>
                    <a:pt x="1493" y="11169"/>
                  </a:lnTo>
                  <a:lnTo>
                    <a:pt x="1631" y="11308"/>
                  </a:lnTo>
                  <a:lnTo>
                    <a:pt x="1770" y="11426"/>
                  </a:lnTo>
                  <a:lnTo>
                    <a:pt x="1918" y="11545"/>
                  </a:lnTo>
                  <a:lnTo>
                    <a:pt x="2076" y="11644"/>
                  </a:lnTo>
                  <a:lnTo>
                    <a:pt x="2234" y="11733"/>
                  </a:lnTo>
                </a:path>
              </a:pathLst>
            </a:custGeom>
            <a:noFill/>
            <a:ln w="15325" cap="rnd" cmpd="sng">
              <a:solidFill>
                <a:srgbClr val="C869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4"/>
            <p:cNvSpPr/>
            <p:nvPr/>
          </p:nvSpPr>
          <p:spPr>
            <a:xfrm>
              <a:off x="3051350" y="902350"/>
              <a:ext cx="979575" cy="709725"/>
            </a:xfrm>
            <a:custGeom>
              <a:avLst/>
              <a:gdLst/>
              <a:ahLst/>
              <a:cxnLst/>
              <a:rect l="l" t="t" r="r" b="b"/>
              <a:pathLst>
                <a:path w="39183" h="28389" extrusionOk="0">
                  <a:moveTo>
                    <a:pt x="19235" y="0"/>
                  </a:moveTo>
                  <a:lnTo>
                    <a:pt x="18593" y="20"/>
                  </a:lnTo>
                  <a:lnTo>
                    <a:pt x="17950" y="70"/>
                  </a:lnTo>
                  <a:lnTo>
                    <a:pt x="17318" y="129"/>
                  </a:lnTo>
                  <a:lnTo>
                    <a:pt x="16695" y="218"/>
                  </a:lnTo>
                  <a:lnTo>
                    <a:pt x="16082" y="327"/>
                  </a:lnTo>
                  <a:lnTo>
                    <a:pt x="15469" y="465"/>
                  </a:lnTo>
                  <a:lnTo>
                    <a:pt x="14876" y="613"/>
                  </a:lnTo>
                  <a:lnTo>
                    <a:pt x="14283" y="781"/>
                  </a:lnTo>
                  <a:lnTo>
                    <a:pt x="13700" y="979"/>
                  </a:lnTo>
                  <a:lnTo>
                    <a:pt x="13127" y="1186"/>
                  </a:lnTo>
                  <a:lnTo>
                    <a:pt x="12563" y="1424"/>
                  </a:lnTo>
                  <a:lnTo>
                    <a:pt x="12020" y="1671"/>
                  </a:lnTo>
                  <a:lnTo>
                    <a:pt x="11476" y="1938"/>
                  </a:lnTo>
                  <a:lnTo>
                    <a:pt x="10942" y="2224"/>
                  </a:lnTo>
                  <a:lnTo>
                    <a:pt x="10419" y="2531"/>
                  </a:lnTo>
                  <a:lnTo>
                    <a:pt x="9905" y="2857"/>
                  </a:lnTo>
                  <a:lnTo>
                    <a:pt x="9400" y="3193"/>
                  </a:lnTo>
                  <a:lnTo>
                    <a:pt x="8916" y="3559"/>
                  </a:lnTo>
                  <a:lnTo>
                    <a:pt x="8432" y="3934"/>
                  </a:lnTo>
                  <a:lnTo>
                    <a:pt x="7967" y="4320"/>
                  </a:lnTo>
                  <a:lnTo>
                    <a:pt x="7503" y="4735"/>
                  </a:lnTo>
                  <a:lnTo>
                    <a:pt x="7058" y="5160"/>
                  </a:lnTo>
                  <a:lnTo>
                    <a:pt x="6623" y="5595"/>
                  </a:lnTo>
                  <a:lnTo>
                    <a:pt x="6208" y="6050"/>
                  </a:lnTo>
                  <a:lnTo>
                    <a:pt x="5793" y="6524"/>
                  </a:lnTo>
                  <a:lnTo>
                    <a:pt x="5397" y="7008"/>
                  </a:lnTo>
                  <a:lnTo>
                    <a:pt x="5012" y="7513"/>
                  </a:lnTo>
                  <a:lnTo>
                    <a:pt x="4636" y="8027"/>
                  </a:lnTo>
                  <a:lnTo>
                    <a:pt x="4280" y="8550"/>
                  </a:lnTo>
                  <a:lnTo>
                    <a:pt x="3934" y="9094"/>
                  </a:lnTo>
                  <a:lnTo>
                    <a:pt x="3598" y="9648"/>
                  </a:lnTo>
                  <a:lnTo>
                    <a:pt x="3272" y="10211"/>
                  </a:lnTo>
                  <a:lnTo>
                    <a:pt x="2966" y="10794"/>
                  </a:lnTo>
                  <a:lnTo>
                    <a:pt x="2679" y="11387"/>
                  </a:lnTo>
                  <a:lnTo>
                    <a:pt x="2402" y="11990"/>
                  </a:lnTo>
                  <a:lnTo>
                    <a:pt x="2135" y="12603"/>
                  </a:lnTo>
                  <a:lnTo>
                    <a:pt x="1888" y="13226"/>
                  </a:lnTo>
                  <a:lnTo>
                    <a:pt x="1651" y="13858"/>
                  </a:lnTo>
                  <a:lnTo>
                    <a:pt x="1434" y="14511"/>
                  </a:lnTo>
                  <a:lnTo>
                    <a:pt x="1226" y="15163"/>
                  </a:lnTo>
                  <a:lnTo>
                    <a:pt x="1028" y="15835"/>
                  </a:lnTo>
                  <a:lnTo>
                    <a:pt x="860" y="16507"/>
                  </a:lnTo>
                  <a:lnTo>
                    <a:pt x="702" y="17199"/>
                  </a:lnTo>
                  <a:lnTo>
                    <a:pt x="554" y="17891"/>
                  </a:lnTo>
                  <a:lnTo>
                    <a:pt x="425" y="18593"/>
                  </a:lnTo>
                  <a:lnTo>
                    <a:pt x="317" y="19305"/>
                  </a:lnTo>
                  <a:lnTo>
                    <a:pt x="218" y="20026"/>
                  </a:lnTo>
                  <a:lnTo>
                    <a:pt x="139" y="20758"/>
                  </a:lnTo>
                  <a:lnTo>
                    <a:pt x="79" y="21489"/>
                  </a:lnTo>
                  <a:lnTo>
                    <a:pt x="40" y="22230"/>
                  </a:lnTo>
                  <a:lnTo>
                    <a:pt x="10" y="22982"/>
                  </a:lnTo>
                  <a:lnTo>
                    <a:pt x="0" y="23743"/>
                  </a:lnTo>
                  <a:lnTo>
                    <a:pt x="10" y="24504"/>
                  </a:lnTo>
                  <a:lnTo>
                    <a:pt x="30" y="25265"/>
                  </a:lnTo>
                  <a:lnTo>
                    <a:pt x="70" y="26036"/>
                  </a:lnTo>
                  <a:lnTo>
                    <a:pt x="139" y="26817"/>
                  </a:lnTo>
                  <a:lnTo>
                    <a:pt x="218" y="27598"/>
                  </a:lnTo>
                  <a:lnTo>
                    <a:pt x="307" y="28388"/>
                  </a:lnTo>
                  <a:lnTo>
                    <a:pt x="317" y="28280"/>
                  </a:lnTo>
                  <a:lnTo>
                    <a:pt x="366" y="27983"/>
                  </a:lnTo>
                  <a:lnTo>
                    <a:pt x="396" y="27766"/>
                  </a:lnTo>
                  <a:lnTo>
                    <a:pt x="455" y="27519"/>
                  </a:lnTo>
                  <a:lnTo>
                    <a:pt x="514" y="27232"/>
                  </a:lnTo>
                  <a:lnTo>
                    <a:pt x="603" y="26916"/>
                  </a:lnTo>
                  <a:lnTo>
                    <a:pt x="712" y="26570"/>
                  </a:lnTo>
                  <a:lnTo>
                    <a:pt x="841" y="26194"/>
                  </a:lnTo>
                  <a:lnTo>
                    <a:pt x="989" y="25799"/>
                  </a:lnTo>
                  <a:lnTo>
                    <a:pt x="1167" y="25384"/>
                  </a:lnTo>
                  <a:lnTo>
                    <a:pt x="1374" y="24959"/>
                  </a:lnTo>
                  <a:lnTo>
                    <a:pt x="1621" y="24524"/>
                  </a:lnTo>
                  <a:lnTo>
                    <a:pt x="1750" y="24296"/>
                  </a:lnTo>
                  <a:lnTo>
                    <a:pt x="1888" y="24069"/>
                  </a:lnTo>
                  <a:lnTo>
                    <a:pt x="2037" y="23842"/>
                  </a:lnTo>
                  <a:lnTo>
                    <a:pt x="2195" y="23614"/>
                  </a:lnTo>
                  <a:lnTo>
                    <a:pt x="2363" y="23387"/>
                  </a:lnTo>
                  <a:lnTo>
                    <a:pt x="2541" y="23160"/>
                  </a:lnTo>
                  <a:lnTo>
                    <a:pt x="2728" y="22922"/>
                  </a:lnTo>
                  <a:lnTo>
                    <a:pt x="2926" y="22695"/>
                  </a:lnTo>
                  <a:lnTo>
                    <a:pt x="3134" y="22468"/>
                  </a:lnTo>
                  <a:lnTo>
                    <a:pt x="3351" y="22240"/>
                  </a:lnTo>
                  <a:lnTo>
                    <a:pt x="3579" y="22023"/>
                  </a:lnTo>
                  <a:lnTo>
                    <a:pt x="3816" y="21796"/>
                  </a:lnTo>
                  <a:lnTo>
                    <a:pt x="4073" y="21578"/>
                  </a:lnTo>
                  <a:lnTo>
                    <a:pt x="4330" y="21361"/>
                  </a:lnTo>
                  <a:lnTo>
                    <a:pt x="4606" y="21143"/>
                  </a:lnTo>
                  <a:lnTo>
                    <a:pt x="4893" y="20936"/>
                  </a:lnTo>
                  <a:lnTo>
                    <a:pt x="5190" y="20738"/>
                  </a:lnTo>
                  <a:lnTo>
                    <a:pt x="5506" y="20530"/>
                  </a:lnTo>
                  <a:lnTo>
                    <a:pt x="5832" y="20333"/>
                  </a:lnTo>
                  <a:lnTo>
                    <a:pt x="6168" y="20145"/>
                  </a:lnTo>
                  <a:lnTo>
                    <a:pt x="6524" y="19967"/>
                  </a:lnTo>
                  <a:lnTo>
                    <a:pt x="6890" y="19789"/>
                  </a:lnTo>
                  <a:lnTo>
                    <a:pt x="7265" y="19611"/>
                  </a:lnTo>
                  <a:lnTo>
                    <a:pt x="7661" y="19453"/>
                  </a:lnTo>
                  <a:lnTo>
                    <a:pt x="8066" y="19295"/>
                  </a:lnTo>
                  <a:lnTo>
                    <a:pt x="8491" y="19147"/>
                  </a:lnTo>
                  <a:lnTo>
                    <a:pt x="8936" y="19008"/>
                  </a:lnTo>
                  <a:lnTo>
                    <a:pt x="9381" y="18870"/>
                  </a:lnTo>
                  <a:lnTo>
                    <a:pt x="9855" y="18751"/>
                  </a:lnTo>
                  <a:lnTo>
                    <a:pt x="10339" y="18642"/>
                  </a:lnTo>
                  <a:lnTo>
                    <a:pt x="10844" y="18534"/>
                  </a:lnTo>
                  <a:lnTo>
                    <a:pt x="11358" y="18445"/>
                  </a:lnTo>
                  <a:lnTo>
                    <a:pt x="11891" y="18366"/>
                  </a:lnTo>
                  <a:lnTo>
                    <a:pt x="12445" y="18287"/>
                  </a:lnTo>
                  <a:lnTo>
                    <a:pt x="13008" y="18227"/>
                  </a:lnTo>
                  <a:lnTo>
                    <a:pt x="13601" y="18188"/>
                  </a:lnTo>
                  <a:lnTo>
                    <a:pt x="14778" y="18109"/>
                  </a:lnTo>
                  <a:lnTo>
                    <a:pt x="15944" y="18059"/>
                  </a:lnTo>
                  <a:lnTo>
                    <a:pt x="17091" y="18039"/>
                  </a:lnTo>
                  <a:lnTo>
                    <a:pt x="18217" y="18030"/>
                  </a:lnTo>
                  <a:lnTo>
                    <a:pt x="19324" y="18039"/>
                  </a:lnTo>
                  <a:lnTo>
                    <a:pt x="20412" y="18059"/>
                  </a:lnTo>
                  <a:lnTo>
                    <a:pt x="21469" y="18099"/>
                  </a:lnTo>
                  <a:lnTo>
                    <a:pt x="22507" y="18158"/>
                  </a:lnTo>
                  <a:lnTo>
                    <a:pt x="23515" y="18227"/>
                  </a:lnTo>
                  <a:lnTo>
                    <a:pt x="24494" y="18306"/>
                  </a:lnTo>
                  <a:lnTo>
                    <a:pt x="25443" y="18395"/>
                  </a:lnTo>
                  <a:lnTo>
                    <a:pt x="26362" y="18494"/>
                  </a:lnTo>
                  <a:lnTo>
                    <a:pt x="27262" y="18603"/>
                  </a:lnTo>
                  <a:lnTo>
                    <a:pt x="28112" y="18712"/>
                  </a:lnTo>
                  <a:lnTo>
                    <a:pt x="28932" y="18830"/>
                  </a:lnTo>
                  <a:lnTo>
                    <a:pt x="29723" y="18959"/>
                  </a:lnTo>
                  <a:lnTo>
                    <a:pt x="30474" y="19077"/>
                  </a:lnTo>
                  <a:lnTo>
                    <a:pt x="31186" y="19206"/>
                  </a:lnTo>
                  <a:lnTo>
                    <a:pt x="31858" y="19334"/>
                  </a:lnTo>
                  <a:lnTo>
                    <a:pt x="32481" y="19453"/>
                  </a:lnTo>
                  <a:lnTo>
                    <a:pt x="33617" y="19700"/>
                  </a:lnTo>
                  <a:lnTo>
                    <a:pt x="34566" y="19917"/>
                  </a:lnTo>
                  <a:lnTo>
                    <a:pt x="35317" y="20105"/>
                  </a:lnTo>
                  <a:lnTo>
                    <a:pt x="35871" y="20254"/>
                  </a:lnTo>
                  <a:lnTo>
                    <a:pt x="36335" y="20382"/>
                  </a:lnTo>
                  <a:lnTo>
                    <a:pt x="39182" y="16567"/>
                  </a:lnTo>
                  <a:lnTo>
                    <a:pt x="39153" y="16517"/>
                  </a:lnTo>
                  <a:lnTo>
                    <a:pt x="39123" y="16458"/>
                  </a:lnTo>
                  <a:lnTo>
                    <a:pt x="39064" y="16280"/>
                  </a:lnTo>
                  <a:lnTo>
                    <a:pt x="39004" y="16043"/>
                  </a:lnTo>
                  <a:lnTo>
                    <a:pt x="38925" y="15746"/>
                  </a:lnTo>
                  <a:lnTo>
                    <a:pt x="38757" y="15005"/>
                  </a:lnTo>
                  <a:lnTo>
                    <a:pt x="38648" y="14560"/>
                  </a:lnTo>
                  <a:lnTo>
                    <a:pt x="38520" y="14076"/>
                  </a:lnTo>
                  <a:lnTo>
                    <a:pt x="38372" y="13552"/>
                  </a:lnTo>
                  <a:lnTo>
                    <a:pt x="38194" y="12998"/>
                  </a:lnTo>
                  <a:lnTo>
                    <a:pt x="38006" y="12415"/>
                  </a:lnTo>
                  <a:lnTo>
                    <a:pt x="37779" y="11812"/>
                  </a:lnTo>
                  <a:lnTo>
                    <a:pt x="37522" y="11180"/>
                  </a:lnTo>
                  <a:lnTo>
                    <a:pt x="37383" y="10863"/>
                  </a:lnTo>
                  <a:lnTo>
                    <a:pt x="37235" y="10537"/>
                  </a:lnTo>
                  <a:lnTo>
                    <a:pt x="37077" y="10201"/>
                  </a:lnTo>
                  <a:lnTo>
                    <a:pt x="36909" y="9875"/>
                  </a:lnTo>
                  <a:lnTo>
                    <a:pt x="36731" y="9539"/>
                  </a:lnTo>
                  <a:lnTo>
                    <a:pt x="36543" y="9203"/>
                  </a:lnTo>
                  <a:lnTo>
                    <a:pt x="36345" y="8867"/>
                  </a:lnTo>
                  <a:lnTo>
                    <a:pt x="36138" y="8521"/>
                  </a:lnTo>
                  <a:lnTo>
                    <a:pt x="35920" y="8185"/>
                  </a:lnTo>
                  <a:lnTo>
                    <a:pt x="35683" y="7849"/>
                  </a:lnTo>
                  <a:lnTo>
                    <a:pt x="35446" y="7513"/>
                  </a:lnTo>
                  <a:lnTo>
                    <a:pt x="35189" y="7167"/>
                  </a:lnTo>
                  <a:lnTo>
                    <a:pt x="34922" y="6831"/>
                  </a:lnTo>
                  <a:lnTo>
                    <a:pt x="34645" y="6504"/>
                  </a:lnTo>
                  <a:lnTo>
                    <a:pt x="34349" y="6168"/>
                  </a:lnTo>
                  <a:lnTo>
                    <a:pt x="34042" y="5842"/>
                  </a:lnTo>
                  <a:lnTo>
                    <a:pt x="33726" y="5516"/>
                  </a:lnTo>
                  <a:lnTo>
                    <a:pt x="33390" y="5190"/>
                  </a:lnTo>
                  <a:lnTo>
                    <a:pt x="33044" y="4873"/>
                  </a:lnTo>
                  <a:lnTo>
                    <a:pt x="32678" y="4567"/>
                  </a:lnTo>
                  <a:lnTo>
                    <a:pt x="32303" y="4261"/>
                  </a:lnTo>
                  <a:lnTo>
                    <a:pt x="31907" y="3954"/>
                  </a:lnTo>
                  <a:lnTo>
                    <a:pt x="31502" y="3667"/>
                  </a:lnTo>
                  <a:lnTo>
                    <a:pt x="31077" y="3381"/>
                  </a:lnTo>
                  <a:lnTo>
                    <a:pt x="30632" y="3094"/>
                  </a:lnTo>
                  <a:lnTo>
                    <a:pt x="30177" y="2827"/>
                  </a:lnTo>
                  <a:lnTo>
                    <a:pt x="29703" y="2560"/>
                  </a:lnTo>
                  <a:lnTo>
                    <a:pt x="29209" y="2313"/>
                  </a:lnTo>
                  <a:lnTo>
                    <a:pt x="28705" y="2066"/>
                  </a:lnTo>
                  <a:lnTo>
                    <a:pt x="28171" y="1829"/>
                  </a:lnTo>
                  <a:lnTo>
                    <a:pt x="27627" y="1602"/>
                  </a:lnTo>
                  <a:lnTo>
                    <a:pt x="27064" y="1384"/>
                  </a:lnTo>
                  <a:lnTo>
                    <a:pt x="26481" y="1186"/>
                  </a:lnTo>
                  <a:lnTo>
                    <a:pt x="25878" y="999"/>
                  </a:lnTo>
                  <a:lnTo>
                    <a:pt x="25255" y="821"/>
                  </a:lnTo>
                  <a:lnTo>
                    <a:pt x="24622" y="653"/>
                  </a:lnTo>
                  <a:lnTo>
                    <a:pt x="23960" y="495"/>
                  </a:lnTo>
                  <a:lnTo>
                    <a:pt x="23278" y="356"/>
                  </a:lnTo>
                  <a:lnTo>
                    <a:pt x="22586" y="238"/>
                  </a:lnTo>
                  <a:lnTo>
                    <a:pt x="21904" y="149"/>
                  </a:lnTo>
                  <a:lnTo>
                    <a:pt x="21222" y="70"/>
                  </a:lnTo>
                  <a:lnTo>
                    <a:pt x="20560" y="30"/>
                  </a:lnTo>
                  <a:lnTo>
                    <a:pt x="19898" y="0"/>
                  </a:lnTo>
                  <a:close/>
                </a:path>
              </a:pathLst>
            </a:custGeom>
            <a:solidFill>
              <a:srgbClr val="FF7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4"/>
            <p:cNvSpPr/>
            <p:nvPr/>
          </p:nvSpPr>
          <p:spPr>
            <a:xfrm>
              <a:off x="2730600" y="1207775"/>
              <a:ext cx="1229150" cy="471275"/>
            </a:xfrm>
            <a:custGeom>
              <a:avLst/>
              <a:gdLst/>
              <a:ahLst/>
              <a:cxnLst/>
              <a:rect l="l" t="t" r="r" b="b"/>
              <a:pathLst>
                <a:path w="49166" h="18851" extrusionOk="0">
                  <a:moveTo>
                    <a:pt x="15885" y="1"/>
                  </a:moveTo>
                  <a:lnTo>
                    <a:pt x="15331" y="20"/>
                  </a:lnTo>
                  <a:lnTo>
                    <a:pt x="14778" y="50"/>
                  </a:lnTo>
                  <a:lnTo>
                    <a:pt x="14234" y="89"/>
                  </a:lnTo>
                  <a:lnTo>
                    <a:pt x="13710" y="139"/>
                  </a:lnTo>
                  <a:lnTo>
                    <a:pt x="13186" y="198"/>
                  </a:lnTo>
                  <a:lnTo>
                    <a:pt x="12672" y="267"/>
                  </a:lnTo>
                  <a:lnTo>
                    <a:pt x="12168" y="346"/>
                  </a:lnTo>
                  <a:lnTo>
                    <a:pt x="11684" y="435"/>
                  </a:lnTo>
                  <a:lnTo>
                    <a:pt x="11199" y="534"/>
                  </a:lnTo>
                  <a:lnTo>
                    <a:pt x="10725" y="643"/>
                  </a:lnTo>
                  <a:lnTo>
                    <a:pt x="10260" y="762"/>
                  </a:lnTo>
                  <a:lnTo>
                    <a:pt x="9806" y="890"/>
                  </a:lnTo>
                  <a:lnTo>
                    <a:pt x="9361" y="1019"/>
                  </a:lnTo>
                  <a:lnTo>
                    <a:pt x="8926" y="1157"/>
                  </a:lnTo>
                  <a:lnTo>
                    <a:pt x="8511" y="1305"/>
                  </a:lnTo>
                  <a:lnTo>
                    <a:pt x="8096" y="1463"/>
                  </a:lnTo>
                  <a:lnTo>
                    <a:pt x="7690" y="1622"/>
                  </a:lnTo>
                  <a:lnTo>
                    <a:pt x="7295" y="1790"/>
                  </a:lnTo>
                  <a:lnTo>
                    <a:pt x="6910" y="1968"/>
                  </a:lnTo>
                  <a:lnTo>
                    <a:pt x="6534" y="2155"/>
                  </a:lnTo>
                  <a:lnTo>
                    <a:pt x="6168" y="2343"/>
                  </a:lnTo>
                  <a:lnTo>
                    <a:pt x="5822" y="2531"/>
                  </a:lnTo>
                  <a:lnTo>
                    <a:pt x="5476" y="2729"/>
                  </a:lnTo>
                  <a:lnTo>
                    <a:pt x="5140" y="2936"/>
                  </a:lnTo>
                  <a:lnTo>
                    <a:pt x="4814" y="3144"/>
                  </a:lnTo>
                  <a:lnTo>
                    <a:pt x="4508" y="3351"/>
                  </a:lnTo>
                  <a:lnTo>
                    <a:pt x="4201" y="3569"/>
                  </a:lnTo>
                  <a:lnTo>
                    <a:pt x="3915" y="3786"/>
                  </a:lnTo>
                  <a:lnTo>
                    <a:pt x="3628" y="4014"/>
                  </a:lnTo>
                  <a:lnTo>
                    <a:pt x="3351" y="4241"/>
                  </a:lnTo>
                  <a:lnTo>
                    <a:pt x="3094" y="4468"/>
                  </a:lnTo>
                  <a:lnTo>
                    <a:pt x="2847" y="4706"/>
                  </a:lnTo>
                  <a:lnTo>
                    <a:pt x="2600" y="4933"/>
                  </a:lnTo>
                  <a:lnTo>
                    <a:pt x="2373" y="5170"/>
                  </a:lnTo>
                  <a:lnTo>
                    <a:pt x="2155" y="5407"/>
                  </a:lnTo>
                  <a:lnTo>
                    <a:pt x="1938" y="5654"/>
                  </a:lnTo>
                  <a:lnTo>
                    <a:pt x="1740" y="5892"/>
                  </a:lnTo>
                  <a:lnTo>
                    <a:pt x="1552" y="6139"/>
                  </a:lnTo>
                  <a:lnTo>
                    <a:pt x="1374" y="6376"/>
                  </a:lnTo>
                  <a:lnTo>
                    <a:pt x="1206" y="6623"/>
                  </a:lnTo>
                  <a:lnTo>
                    <a:pt x="1048" y="6870"/>
                  </a:lnTo>
                  <a:lnTo>
                    <a:pt x="910" y="7107"/>
                  </a:lnTo>
                  <a:lnTo>
                    <a:pt x="771" y="7355"/>
                  </a:lnTo>
                  <a:lnTo>
                    <a:pt x="643" y="7592"/>
                  </a:lnTo>
                  <a:lnTo>
                    <a:pt x="534" y="7839"/>
                  </a:lnTo>
                  <a:lnTo>
                    <a:pt x="435" y="8076"/>
                  </a:lnTo>
                  <a:lnTo>
                    <a:pt x="336" y="8313"/>
                  </a:lnTo>
                  <a:lnTo>
                    <a:pt x="257" y="8551"/>
                  </a:lnTo>
                  <a:lnTo>
                    <a:pt x="188" y="8778"/>
                  </a:lnTo>
                  <a:lnTo>
                    <a:pt x="129" y="9015"/>
                  </a:lnTo>
                  <a:lnTo>
                    <a:pt x="79" y="9242"/>
                  </a:lnTo>
                  <a:lnTo>
                    <a:pt x="40" y="9470"/>
                  </a:lnTo>
                  <a:lnTo>
                    <a:pt x="20" y="9697"/>
                  </a:lnTo>
                  <a:lnTo>
                    <a:pt x="0" y="9915"/>
                  </a:lnTo>
                  <a:lnTo>
                    <a:pt x="10" y="10142"/>
                  </a:lnTo>
                  <a:lnTo>
                    <a:pt x="20" y="10379"/>
                  </a:lnTo>
                  <a:lnTo>
                    <a:pt x="50" y="10607"/>
                  </a:lnTo>
                  <a:lnTo>
                    <a:pt x="89" y="10834"/>
                  </a:lnTo>
                  <a:lnTo>
                    <a:pt x="149" y="11061"/>
                  </a:lnTo>
                  <a:lnTo>
                    <a:pt x="208" y="11289"/>
                  </a:lnTo>
                  <a:lnTo>
                    <a:pt x="287" y="11526"/>
                  </a:lnTo>
                  <a:lnTo>
                    <a:pt x="376" y="11753"/>
                  </a:lnTo>
                  <a:lnTo>
                    <a:pt x="475" y="11980"/>
                  </a:lnTo>
                  <a:lnTo>
                    <a:pt x="593" y="12208"/>
                  </a:lnTo>
                  <a:lnTo>
                    <a:pt x="712" y="12435"/>
                  </a:lnTo>
                  <a:lnTo>
                    <a:pt x="850" y="12662"/>
                  </a:lnTo>
                  <a:lnTo>
                    <a:pt x="989" y="12890"/>
                  </a:lnTo>
                  <a:lnTo>
                    <a:pt x="1147" y="13117"/>
                  </a:lnTo>
                  <a:lnTo>
                    <a:pt x="1315" y="13345"/>
                  </a:lnTo>
                  <a:lnTo>
                    <a:pt x="1483" y="13562"/>
                  </a:lnTo>
                  <a:lnTo>
                    <a:pt x="1671" y="13779"/>
                  </a:lnTo>
                  <a:lnTo>
                    <a:pt x="1869" y="13997"/>
                  </a:lnTo>
                  <a:lnTo>
                    <a:pt x="2066" y="14214"/>
                  </a:lnTo>
                  <a:lnTo>
                    <a:pt x="2284" y="14422"/>
                  </a:lnTo>
                  <a:lnTo>
                    <a:pt x="2501" y="14639"/>
                  </a:lnTo>
                  <a:lnTo>
                    <a:pt x="2728" y="14847"/>
                  </a:lnTo>
                  <a:lnTo>
                    <a:pt x="2966" y="15045"/>
                  </a:lnTo>
                  <a:lnTo>
                    <a:pt x="3213" y="15252"/>
                  </a:lnTo>
                  <a:lnTo>
                    <a:pt x="3470" y="15450"/>
                  </a:lnTo>
                  <a:lnTo>
                    <a:pt x="3727" y="15638"/>
                  </a:lnTo>
                  <a:lnTo>
                    <a:pt x="3994" y="15825"/>
                  </a:lnTo>
                  <a:lnTo>
                    <a:pt x="4270" y="16013"/>
                  </a:lnTo>
                  <a:lnTo>
                    <a:pt x="4557" y="16201"/>
                  </a:lnTo>
                  <a:lnTo>
                    <a:pt x="4844" y="16379"/>
                  </a:lnTo>
                  <a:lnTo>
                    <a:pt x="5140" y="16547"/>
                  </a:lnTo>
                  <a:lnTo>
                    <a:pt x="5437" y="16715"/>
                  </a:lnTo>
                  <a:lnTo>
                    <a:pt x="5743" y="16883"/>
                  </a:lnTo>
                  <a:lnTo>
                    <a:pt x="6060" y="17041"/>
                  </a:lnTo>
                  <a:lnTo>
                    <a:pt x="6376" y="17190"/>
                  </a:lnTo>
                  <a:lnTo>
                    <a:pt x="6702" y="17338"/>
                  </a:lnTo>
                  <a:lnTo>
                    <a:pt x="7028" y="17486"/>
                  </a:lnTo>
                  <a:lnTo>
                    <a:pt x="7364" y="17615"/>
                  </a:lnTo>
                  <a:lnTo>
                    <a:pt x="7700" y="17743"/>
                  </a:lnTo>
                  <a:lnTo>
                    <a:pt x="8046" y="17872"/>
                  </a:lnTo>
                  <a:lnTo>
                    <a:pt x="8392" y="17990"/>
                  </a:lnTo>
                  <a:lnTo>
                    <a:pt x="8738" y="18099"/>
                  </a:lnTo>
                  <a:lnTo>
                    <a:pt x="9094" y="18198"/>
                  </a:lnTo>
                  <a:lnTo>
                    <a:pt x="9450" y="18297"/>
                  </a:lnTo>
                  <a:lnTo>
                    <a:pt x="9806" y="18386"/>
                  </a:lnTo>
                  <a:lnTo>
                    <a:pt x="10171" y="18475"/>
                  </a:lnTo>
                  <a:lnTo>
                    <a:pt x="10537" y="18544"/>
                  </a:lnTo>
                  <a:lnTo>
                    <a:pt x="10903" y="18613"/>
                  </a:lnTo>
                  <a:lnTo>
                    <a:pt x="11269" y="18672"/>
                  </a:lnTo>
                  <a:lnTo>
                    <a:pt x="11644" y="18722"/>
                  </a:lnTo>
                  <a:lnTo>
                    <a:pt x="12020" y="18761"/>
                  </a:lnTo>
                  <a:lnTo>
                    <a:pt x="12395" y="18801"/>
                  </a:lnTo>
                  <a:lnTo>
                    <a:pt x="12771" y="18820"/>
                  </a:lnTo>
                  <a:lnTo>
                    <a:pt x="13147" y="18840"/>
                  </a:lnTo>
                  <a:lnTo>
                    <a:pt x="13522" y="18850"/>
                  </a:lnTo>
                  <a:lnTo>
                    <a:pt x="13898" y="18850"/>
                  </a:lnTo>
                  <a:lnTo>
                    <a:pt x="14273" y="18830"/>
                  </a:lnTo>
                  <a:lnTo>
                    <a:pt x="14659" y="18811"/>
                  </a:lnTo>
                  <a:lnTo>
                    <a:pt x="15035" y="18781"/>
                  </a:lnTo>
                  <a:lnTo>
                    <a:pt x="15410" y="18741"/>
                  </a:lnTo>
                  <a:lnTo>
                    <a:pt x="15786" y="18692"/>
                  </a:lnTo>
                  <a:lnTo>
                    <a:pt x="16161" y="18633"/>
                  </a:lnTo>
                  <a:lnTo>
                    <a:pt x="16142" y="18514"/>
                  </a:lnTo>
                  <a:lnTo>
                    <a:pt x="16102" y="18168"/>
                  </a:lnTo>
                  <a:lnTo>
                    <a:pt x="16043" y="17644"/>
                  </a:lnTo>
                  <a:lnTo>
                    <a:pt x="16023" y="17318"/>
                  </a:lnTo>
                  <a:lnTo>
                    <a:pt x="16003" y="16952"/>
                  </a:lnTo>
                  <a:lnTo>
                    <a:pt x="15993" y="16557"/>
                  </a:lnTo>
                  <a:lnTo>
                    <a:pt x="15983" y="16132"/>
                  </a:lnTo>
                  <a:lnTo>
                    <a:pt x="16003" y="15677"/>
                  </a:lnTo>
                  <a:lnTo>
                    <a:pt x="16023" y="15203"/>
                  </a:lnTo>
                  <a:lnTo>
                    <a:pt x="16072" y="14709"/>
                  </a:lnTo>
                  <a:lnTo>
                    <a:pt x="16132" y="14204"/>
                  </a:lnTo>
                  <a:lnTo>
                    <a:pt x="16211" y="13681"/>
                  </a:lnTo>
                  <a:lnTo>
                    <a:pt x="16270" y="13414"/>
                  </a:lnTo>
                  <a:lnTo>
                    <a:pt x="16320" y="13147"/>
                  </a:lnTo>
                  <a:lnTo>
                    <a:pt x="16389" y="12880"/>
                  </a:lnTo>
                  <a:lnTo>
                    <a:pt x="16458" y="12613"/>
                  </a:lnTo>
                  <a:lnTo>
                    <a:pt x="16537" y="12346"/>
                  </a:lnTo>
                  <a:lnTo>
                    <a:pt x="16626" y="12079"/>
                  </a:lnTo>
                  <a:lnTo>
                    <a:pt x="16715" y="11812"/>
                  </a:lnTo>
                  <a:lnTo>
                    <a:pt x="16824" y="11546"/>
                  </a:lnTo>
                  <a:lnTo>
                    <a:pt x="16932" y="11279"/>
                  </a:lnTo>
                  <a:lnTo>
                    <a:pt x="17051" y="11012"/>
                  </a:lnTo>
                  <a:lnTo>
                    <a:pt x="17179" y="10755"/>
                  </a:lnTo>
                  <a:lnTo>
                    <a:pt x="17318" y="10498"/>
                  </a:lnTo>
                  <a:lnTo>
                    <a:pt x="17466" y="10241"/>
                  </a:lnTo>
                  <a:lnTo>
                    <a:pt x="17624" y="9984"/>
                  </a:lnTo>
                  <a:lnTo>
                    <a:pt x="17792" y="9737"/>
                  </a:lnTo>
                  <a:lnTo>
                    <a:pt x="17970" y="9499"/>
                  </a:lnTo>
                  <a:lnTo>
                    <a:pt x="18158" y="9252"/>
                  </a:lnTo>
                  <a:lnTo>
                    <a:pt x="18356" y="9025"/>
                  </a:lnTo>
                  <a:lnTo>
                    <a:pt x="18573" y="8798"/>
                  </a:lnTo>
                  <a:lnTo>
                    <a:pt x="18791" y="8570"/>
                  </a:lnTo>
                  <a:lnTo>
                    <a:pt x="19028" y="8363"/>
                  </a:lnTo>
                  <a:lnTo>
                    <a:pt x="19275" y="8155"/>
                  </a:lnTo>
                  <a:lnTo>
                    <a:pt x="19542" y="7957"/>
                  </a:lnTo>
                  <a:lnTo>
                    <a:pt x="19809" y="7760"/>
                  </a:lnTo>
                  <a:lnTo>
                    <a:pt x="20095" y="7582"/>
                  </a:lnTo>
                  <a:lnTo>
                    <a:pt x="20402" y="7404"/>
                  </a:lnTo>
                  <a:lnTo>
                    <a:pt x="20718" y="7246"/>
                  </a:lnTo>
                  <a:lnTo>
                    <a:pt x="21044" y="7088"/>
                  </a:lnTo>
                  <a:lnTo>
                    <a:pt x="21390" y="6939"/>
                  </a:lnTo>
                  <a:lnTo>
                    <a:pt x="21746" y="6811"/>
                  </a:lnTo>
                  <a:lnTo>
                    <a:pt x="22112" y="6682"/>
                  </a:lnTo>
                  <a:lnTo>
                    <a:pt x="22507" y="6574"/>
                  </a:lnTo>
                  <a:lnTo>
                    <a:pt x="22912" y="6475"/>
                  </a:lnTo>
                  <a:lnTo>
                    <a:pt x="23328" y="6386"/>
                  </a:lnTo>
                  <a:lnTo>
                    <a:pt x="23782" y="6307"/>
                  </a:lnTo>
                  <a:lnTo>
                    <a:pt x="24257" y="6238"/>
                  </a:lnTo>
                  <a:lnTo>
                    <a:pt x="24731" y="6168"/>
                  </a:lnTo>
                  <a:lnTo>
                    <a:pt x="25216" y="6109"/>
                  </a:lnTo>
                  <a:lnTo>
                    <a:pt x="25710" y="6060"/>
                  </a:lnTo>
                  <a:lnTo>
                    <a:pt x="26204" y="6010"/>
                  </a:lnTo>
                  <a:lnTo>
                    <a:pt x="26708" y="5971"/>
                  </a:lnTo>
                  <a:lnTo>
                    <a:pt x="27222" y="5941"/>
                  </a:lnTo>
                  <a:lnTo>
                    <a:pt x="27736" y="5921"/>
                  </a:lnTo>
                  <a:lnTo>
                    <a:pt x="28260" y="5902"/>
                  </a:lnTo>
                  <a:lnTo>
                    <a:pt x="29308" y="5882"/>
                  </a:lnTo>
                  <a:lnTo>
                    <a:pt x="30375" y="5882"/>
                  </a:lnTo>
                  <a:lnTo>
                    <a:pt x="31453" y="5902"/>
                  </a:lnTo>
                  <a:lnTo>
                    <a:pt x="32530" y="5941"/>
                  </a:lnTo>
                  <a:lnTo>
                    <a:pt x="33617" y="6000"/>
                  </a:lnTo>
                  <a:lnTo>
                    <a:pt x="34695" y="6070"/>
                  </a:lnTo>
                  <a:lnTo>
                    <a:pt x="35762" y="6149"/>
                  </a:lnTo>
                  <a:lnTo>
                    <a:pt x="36820" y="6247"/>
                  </a:lnTo>
                  <a:lnTo>
                    <a:pt x="37858" y="6356"/>
                  </a:lnTo>
                  <a:lnTo>
                    <a:pt x="38886" y="6475"/>
                  </a:lnTo>
                  <a:lnTo>
                    <a:pt x="39884" y="6593"/>
                  </a:lnTo>
                  <a:lnTo>
                    <a:pt x="40853" y="6722"/>
                  </a:lnTo>
                  <a:lnTo>
                    <a:pt x="41782" y="6860"/>
                  </a:lnTo>
                  <a:lnTo>
                    <a:pt x="42681" y="6989"/>
                  </a:lnTo>
                  <a:lnTo>
                    <a:pt x="43541" y="7127"/>
                  </a:lnTo>
                  <a:lnTo>
                    <a:pt x="45123" y="7384"/>
                  </a:lnTo>
                  <a:lnTo>
                    <a:pt x="46487" y="7631"/>
                  </a:lnTo>
                  <a:lnTo>
                    <a:pt x="47604" y="7849"/>
                  </a:lnTo>
                  <a:lnTo>
                    <a:pt x="48454" y="8017"/>
                  </a:lnTo>
                  <a:lnTo>
                    <a:pt x="49165" y="8165"/>
                  </a:lnTo>
                  <a:lnTo>
                    <a:pt x="48642" y="7977"/>
                  </a:lnTo>
                  <a:lnTo>
                    <a:pt x="47149" y="7453"/>
                  </a:lnTo>
                  <a:lnTo>
                    <a:pt x="46072" y="7088"/>
                  </a:lnTo>
                  <a:lnTo>
                    <a:pt x="44787" y="6653"/>
                  </a:lnTo>
                  <a:lnTo>
                    <a:pt x="43304" y="6178"/>
                  </a:lnTo>
                  <a:lnTo>
                    <a:pt x="41653" y="5654"/>
                  </a:lnTo>
                  <a:lnTo>
                    <a:pt x="39825" y="5091"/>
                  </a:lnTo>
                  <a:lnTo>
                    <a:pt x="37838" y="4498"/>
                  </a:lnTo>
                  <a:lnTo>
                    <a:pt x="35703" y="3885"/>
                  </a:lnTo>
                  <a:lnTo>
                    <a:pt x="34586" y="3569"/>
                  </a:lnTo>
                  <a:lnTo>
                    <a:pt x="33439" y="3262"/>
                  </a:lnTo>
                  <a:lnTo>
                    <a:pt x="32263" y="2946"/>
                  </a:lnTo>
                  <a:lnTo>
                    <a:pt x="31067" y="2630"/>
                  </a:lnTo>
                  <a:lnTo>
                    <a:pt x="29832" y="2313"/>
                  </a:lnTo>
                  <a:lnTo>
                    <a:pt x="28576" y="1997"/>
                  </a:lnTo>
                  <a:lnTo>
                    <a:pt x="27291" y="1691"/>
                  </a:lnTo>
                  <a:lnTo>
                    <a:pt x="25996" y="1374"/>
                  </a:lnTo>
                  <a:lnTo>
                    <a:pt x="24672" y="1078"/>
                  </a:lnTo>
                  <a:lnTo>
                    <a:pt x="23328" y="781"/>
                  </a:lnTo>
                  <a:lnTo>
                    <a:pt x="22655" y="633"/>
                  </a:lnTo>
                  <a:lnTo>
                    <a:pt x="21993" y="515"/>
                  </a:lnTo>
                  <a:lnTo>
                    <a:pt x="21341" y="406"/>
                  </a:lnTo>
                  <a:lnTo>
                    <a:pt x="20698" y="307"/>
                  </a:lnTo>
                  <a:lnTo>
                    <a:pt x="20066" y="218"/>
                  </a:lnTo>
                  <a:lnTo>
                    <a:pt x="19443" y="149"/>
                  </a:lnTo>
                  <a:lnTo>
                    <a:pt x="18820" y="99"/>
                  </a:lnTo>
                  <a:lnTo>
                    <a:pt x="18217" y="50"/>
                  </a:lnTo>
                  <a:lnTo>
                    <a:pt x="17624" y="20"/>
                  </a:lnTo>
                  <a:lnTo>
                    <a:pt x="170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4"/>
            <p:cNvSpPr/>
            <p:nvPr/>
          </p:nvSpPr>
          <p:spPr>
            <a:xfrm>
              <a:off x="3018225" y="1311075"/>
              <a:ext cx="488825" cy="335850"/>
            </a:xfrm>
            <a:custGeom>
              <a:avLst/>
              <a:gdLst/>
              <a:ahLst/>
              <a:cxnLst/>
              <a:rect l="l" t="t" r="r" b="b"/>
              <a:pathLst>
                <a:path w="19553" h="13434" extrusionOk="0">
                  <a:moveTo>
                    <a:pt x="9193" y="0"/>
                  </a:moveTo>
                  <a:lnTo>
                    <a:pt x="8600" y="20"/>
                  </a:lnTo>
                  <a:lnTo>
                    <a:pt x="8007" y="69"/>
                  </a:lnTo>
                  <a:lnTo>
                    <a:pt x="7424" y="129"/>
                  </a:lnTo>
                  <a:lnTo>
                    <a:pt x="7137" y="168"/>
                  </a:lnTo>
                  <a:lnTo>
                    <a:pt x="6851" y="218"/>
                  </a:lnTo>
                  <a:lnTo>
                    <a:pt x="6564" y="267"/>
                  </a:lnTo>
                  <a:lnTo>
                    <a:pt x="6287" y="326"/>
                  </a:lnTo>
                  <a:lnTo>
                    <a:pt x="6011" y="386"/>
                  </a:lnTo>
                  <a:lnTo>
                    <a:pt x="5744" y="465"/>
                  </a:lnTo>
                  <a:lnTo>
                    <a:pt x="5477" y="534"/>
                  </a:lnTo>
                  <a:lnTo>
                    <a:pt x="5210" y="623"/>
                  </a:lnTo>
                  <a:lnTo>
                    <a:pt x="4963" y="712"/>
                  </a:lnTo>
                  <a:lnTo>
                    <a:pt x="4716" y="801"/>
                  </a:lnTo>
                  <a:lnTo>
                    <a:pt x="4488" y="900"/>
                  </a:lnTo>
                  <a:lnTo>
                    <a:pt x="4271" y="989"/>
                  </a:lnTo>
                  <a:lnTo>
                    <a:pt x="4073" y="1088"/>
                  </a:lnTo>
                  <a:lnTo>
                    <a:pt x="3876" y="1186"/>
                  </a:lnTo>
                  <a:lnTo>
                    <a:pt x="3698" y="1285"/>
                  </a:lnTo>
                  <a:lnTo>
                    <a:pt x="3530" y="1384"/>
                  </a:lnTo>
                  <a:lnTo>
                    <a:pt x="3362" y="1483"/>
                  </a:lnTo>
                  <a:lnTo>
                    <a:pt x="3213" y="1592"/>
                  </a:lnTo>
                  <a:lnTo>
                    <a:pt x="3075" y="1690"/>
                  </a:lnTo>
                  <a:lnTo>
                    <a:pt x="2946" y="1799"/>
                  </a:lnTo>
                  <a:lnTo>
                    <a:pt x="2828" y="1908"/>
                  </a:lnTo>
                  <a:lnTo>
                    <a:pt x="2719" y="2007"/>
                  </a:lnTo>
                  <a:lnTo>
                    <a:pt x="2620" y="2115"/>
                  </a:lnTo>
                  <a:lnTo>
                    <a:pt x="2521" y="2224"/>
                  </a:lnTo>
                  <a:lnTo>
                    <a:pt x="2442" y="2333"/>
                  </a:lnTo>
                  <a:lnTo>
                    <a:pt x="2363" y="2442"/>
                  </a:lnTo>
                  <a:lnTo>
                    <a:pt x="2294" y="2550"/>
                  </a:lnTo>
                  <a:lnTo>
                    <a:pt x="2235" y="2659"/>
                  </a:lnTo>
                  <a:lnTo>
                    <a:pt x="2185" y="2768"/>
                  </a:lnTo>
                  <a:lnTo>
                    <a:pt x="2136" y="2877"/>
                  </a:lnTo>
                  <a:lnTo>
                    <a:pt x="2096" y="2985"/>
                  </a:lnTo>
                  <a:lnTo>
                    <a:pt x="2067" y="3094"/>
                  </a:lnTo>
                  <a:lnTo>
                    <a:pt x="2017" y="3302"/>
                  </a:lnTo>
                  <a:lnTo>
                    <a:pt x="1997" y="3509"/>
                  </a:lnTo>
                  <a:lnTo>
                    <a:pt x="1997" y="3717"/>
                  </a:lnTo>
                  <a:lnTo>
                    <a:pt x="2007" y="3924"/>
                  </a:lnTo>
                  <a:lnTo>
                    <a:pt x="2047" y="4122"/>
                  </a:lnTo>
                  <a:lnTo>
                    <a:pt x="2086" y="4310"/>
                  </a:lnTo>
                  <a:lnTo>
                    <a:pt x="2146" y="4488"/>
                  </a:lnTo>
                  <a:lnTo>
                    <a:pt x="2215" y="4666"/>
                  </a:lnTo>
                  <a:lnTo>
                    <a:pt x="2294" y="4834"/>
                  </a:lnTo>
                  <a:lnTo>
                    <a:pt x="2373" y="4992"/>
                  </a:lnTo>
                  <a:lnTo>
                    <a:pt x="2452" y="5130"/>
                  </a:lnTo>
                  <a:lnTo>
                    <a:pt x="2541" y="5269"/>
                  </a:lnTo>
                  <a:lnTo>
                    <a:pt x="2699" y="5496"/>
                  </a:lnTo>
                  <a:lnTo>
                    <a:pt x="2838" y="5674"/>
                  </a:lnTo>
                  <a:lnTo>
                    <a:pt x="2966" y="5812"/>
                  </a:lnTo>
                  <a:lnTo>
                    <a:pt x="2699" y="5990"/>
                  </a:lnTo>
                  <a:lnTo>
                    <a:pt x="2442" y="6178"/>
                  </a:lnTo>
                  <a:lnTo>
                    <a:pt x="2205" y="6386"/>
                  </a:lnTo>
                  <a:lnTo>
                    <a:pt x="1968" y="6603"/>
                  </a:lnTo>
                  <a:lnTo>
                    <a:pt x="1750" y="6830"/>
                  </a:lnTo>
                  <a:lnTo>
                    <a:pt x="1543" y="7068"/>
                  </a:lnTo>
                  <a:lnTo>
                    <a:pt x="1345" y="7315"/>
                  </a:lnTo>
                  <a:lnTo>
                    <a:pt x="1167" y="7562"/>
                  </a:lnTo>
                  <a:lnTo>
                    <a:pt x="989" y="7829"/>
                  </a:lnTo>
                  <a:lnTo>
                    <a:pt x="831" y="8096"/>
                  </a:lnTo>
                  <a:lnTo>
                    <a:pt x="693" y="8372"/>
                  </a:lnTo>
                  <a:lnTo>
                    <a:pt x="564" y="8639"/>
                  </a:lnTo>
                  <a:lnTo>
                    <a:pt x="446" y="8926"/>
                  </a:lnTo>
                  <a:lnTo>
                    <a:pt x="337" y="9203"/>
                  </a:lnTo>
                  <a:lnTo>
                    <a:pt x="248" y="9479"/>
                  </a:lnTo>
                  <a:lnTo>
                    <a:pt x="169" y="9766"/>
                  </a:lnTo>
                  <a:lnTo>
                    <a:pt x="110" y="10043"/>
                  </a:lnTo>
                  <a:lnTo>
                    <a:pt x="60" y="10310"/>
                  </a:lnTo>
                  <a:lnTo>
                    <a:pt x="30" y="10586"/>
                  </a:lnTo>
                  <a:lnTo>
                    <a:pt x="11" y="10853"/>
                  </a:lnTo>
                  <a:lnTo>
                    <a:pt x="1" y="11110"/>
                  </a:lnTo>
                  <a:lnTo>
                    <a:pt x="11" y="11357"/>
                  </a:lnTo>
                  <a:lnTo>
                    <a:pt x="40" y="11605"/>
                  </a:lnTo>
                  <a:lnTo>
                    <a:pt x="80" y="11832"/>
                  </a:lnTo>
                  <a:lnTo>
                    <a:pt x="139" y="12059"/>
                  </a:lnTo>
                  <a:lnTo>
                    <a:pt x="208" y="12267"/>
                  </a:lnTo>
                  <a:lnTo>
                    <a:pt x="297" y="12464"/>
                  </a:lnTo>
                  <a:lnTo>
                    <a:pt x="406" y="12652"/>
                  </a:lnTo>
                  <a:lnTo>
                    <a:pt x="525" y="12810"/>
                  </a:lnTo>
                  <a:lnTo>
                    <a:pt x="594" y="12890"/>
                  </a:lnTo>
                  <a:lnTo>
                    <a:pt x="663" y="12969"/>
                  </a:lnTo>
                  <a:lnTo>
                    <a:pt x="742" y="13038"/>
                  </a:lnTo>
                  <a:lnTo>
                    <a:pt x="821" y="13097"/>
                  </a:lnTo>
                  <a:lnTo>
                    <a:pt x="900" y="13156"/>
                  </a:lnTo>
                  <a:lnTo>
                    <a:pt x="989" y="13216"/>
                  </a:lnTo>
                  <a:lnTo>
                    <a:pt x="1078" y="13265"/>
                  </a:lnTo>
                  <a:lnTo>
                    <a:pt x="1167" y="13305"/>
                  </a:lnTo>
                  <a:lnTo>
                    <a:pt x="1266" y="13344"/>
                  </a:lnTo>
                  <a:lnTo>
                    <a:pt x="1355" y="13374"/>
                  </a:lnTo>
                  <a:lnTo>
                    <a:pt x="1444" y="13394"/>
                  </a:lnTo>
                  <a:lnTo>
                    <a:pt x="1543" y="13413"/>
                  </a:lnTo>
                  <a:lnTo>
                    <a:pt x="1731" y="13433"/>
                  </a:lnTo>
                  <a:lnTo>
                    <a:pt x="1928" y="13433"/>
                  </a:lnTo>
                  <a:lnTo>
                    <a:pt x="2116" y="13404"/>
                  </a:lnTo>
                  <a:lnTo>
                    <a:pt x="2314" y="13364"/>
                  </a:lnTo>
                  <a:lnTo>
                    <a:pt x="2511" y="13305"/>
                  </a:lnTo>
                  <a:lnTo>
                    <a:pt x="2699" y="13235"/>
                  </a:lnTo>
                  <a:lnTo>
                    <a:pt x="2897" y="13147"/>
                  </a:lnTo>
                  <a:lnTo>
                    <a:pt x="3085" y="13048"/>
                  </a:lnTo>
                  <a:lnTo>
                    <a:pt x="3273" y="12939"/>
                  </a:lnTo>
                  <a:lnTo>
                    <a:pt x="3460" y="12820"/>
                  </a:lnTo>
                  <a:lnTo>
                    <a:pt x="3638" y="12692"/>
                  </a:lnTo>
                  <a:lnTo>
                    <a:pt x="3816" y="12553"/>
                  </a:lnTo>
                  <a:lnTo>
                    <a:pt x="3984" y="12415"/>
                  </a:lnTo>
                  <a:lnTo>
                    <a:pt x="4310" y="12128"/>
                  </a:lnTo>
                  <a:lnTo>
                    <a:pt x="4607" y="11842"/>
                  </a:lnTo>
                  <a:lnTo>
                    <a:pt x="4874" y="11565"/>
                  </a:lnTo>
                  <a:lnTo>
                    <a:pt x="5101" y="11308"/>
                  </a:lnTo>
                  <a:lnTo>
                    <a:pt x="5289" y="11091"/>
                  </a:lnTo>
                  <a:lnTo>
                    <a:pt x="5427" y="10923"/>
                  </a:lnTo>
                  <a:lnTo>
                    <a:pt x="5546" y="10764"/>
                  </a:lnTo>
                  <a:lnTo>
                    <a:pt x="5546" y="10764"/>
                  </a:lnTo>
                  <a:lnTo>
                    <a:pt x="5457" y="10942"/>
                  </a:lnTo>
                  <a:lnTo>
                    <a:pt x="5378" y="11100"/>
                  </a:lnTo>
                  <a:lnTo>
                    <a:pt x="5319" y="11259"/>
                  </a:lnTo>
                  <a:lnTo>
                    <a:pt x="5259" y="11397"/>
                  </a:lnTo>
                  <a:lnTo>
                    <a:pt x="5210" y="11545"/>
                  </a:lnTo>
                  <a:lnTo>
                    <a:pt x="5180" y="11674"/>
                  </a:lnTo>
                  <a:lnTo>
                    <a:pt x="5151" y="11802"/>
                  </a:lnTo>
                  <a:lnTo>
                    <a:pt x="5131" y="11921"/>
                  </a:lnTo>
                  <a:lnTo>
                    <a:pt x="5111" y="12030"/>
                  </a:lnTo>
                  <a:lnTo>
                    <a:pt x="5101" y="12138"/>
                  </a:lnTo>
                  <a:lnTo>
                    <a:pt x="5111" y="12336"/>
                  </a:lnTo>
                  <a:lnTo>
                    <a:pt x="5131" y="12504"/>
                  </a:lnTo>
                  <a:lnTo>
                    <a:pt x="5170" y="12652"/>
                  </a:lnTo>
                  <a:lnTo>
                    <a:pt x="5220" y="12781"/>
                  </a:lnTo>
                  <a:lnTo>
                    <a:pt x="5279" y="12880"/>
                  </a:lnTo>
                  <a:lnTo>
                    <a:pt x="5348" y="12969"/>
                  </a:lnTo>
                  <a:lnTo>
                    <a:pt x="5408" y="13038"/>
                  </a:lnTo>
                  <a:lnTo>
                    <a:pt x="5457" y="13087"/>
                  </a:lnTo>
                  <a:lnTo>
                    <a:pt x="5506" y="13117"/>
                  </a:lnTo>
                  <a:lnTo>
                    <a:pt x="5546" y="13147"/>
                  </a:lnTo>
                  <a:lnTo>
                    <a:pt x="5734" y="13186"/>
                  </a:lnTo>
                  <a:lnTo>
                    <a:pt x="5931" y="13216"/>
                  </a:lnTo>
                  <a:lnTo>
                    <a:pt x="6129" y="13216"/>
                  </a:lnTo>
                  <a:lnTo>
                    <a:pt x="6347" y="13196"/>
                  </a:lnTo>
                  <a:lnTo>
                    <a:pt x="6564" y="13166"/>
                  </a:lnTo>
                  <a:lnTo>
                    <a:pt x="6791" y="13117"/>
                  </a:lnTo>
                  <a:lnTo>
                    <a:pt x="7029" y="13058"/>
                  </a:lnTo>
                  <a:lnTo>
                    <a:pt x="7266" y="12969"/>
                  </a:lnTo>
                  <a:lnTo>
                    <a:pt x="7513" y="12880"/>
                  </a:lnTo>
                  <a:lnTo>
                    <a:pt x="7770" y="12761"/>
                  </a:lnTo>
                  <a:lnTo>
                    <a:pt x="8027" y="12642"/>
                  </a:lnTo>
                  <a:lnTo>
                    <a:pt x="8284" y="12504"/>
                  </a:lnTo>
                  <a:lnTo>
                    <a:pt x="8561" y="12346"/>
                  </a:lnTo>
                  <a:lnTo>
                    <a:pt x="8828" y="12188"/>
                  </a:lnTo>
                  <a:lnTo>
                    <a:pt x="9104" y="12010"/>
                  </a:lnTo>
                  <a:lnTo>
                    <a:pt x="9381" y="11822"/>
                  </a:lnTo>
                  <a:lnTo>
                    <a:pt x="9668" y="11624"/>
                  </a:lnTo>
                  <a:lnTo>
                    <a:pt x="9945" y="11417"/>
                  </a:lnTo>
                  <a:lnTo>
                    <a:pt x="10528" y="10982"/>
                  </a:lnTo>
                  <a:lnTo>
                    <a:pt x="11111" y="10507"/>
                  </a:lnTo>
                  <a:lnTo>
                    <a:pt x="11694" y="10003"/>
                  </a:lnTo>
                  <a:lnTo>
                    <a:pt x="12277" y="9479"/>
                  </a:lnTo>
                  <a:lnTo>
                    <a:pt x="12860" y="8946"/>
                  </a:lnTo>
                  <a:lnTo>
                    <a:pt x="13444" y="8392"/>
                  </a:lnTo>
                  <a:lnTo>
                    <a:pt x="14017" y="7829"/>
                  </a:lnTo>
                  <a:lnTo>
                    <a:pt x="14570" y="7265"/>
                  </a:lnTo>
                  <a:lnTo>
                    <a:pt x="15114" y="6702"/>
                  </a:lnTo>
                  <a:lnTo>
                    <a:pt x="15648" y="6148"/>
                  </a:lnTo>
                  <a:lnTo>
                    <a:pt x="16152" y="5595"/>
                  </a:lnTo>
                  <a:lnTo>
                    <a:pt x="17091" y="4557"/>
                  </a:lnTo>
                  <a:lnTo>
                    <a:pt x="17911" y="3628"/>
                  </a:lnTo>
                  <a:lnTo>
                    <a:pt x="18593" y="2827"/>
                  </a:lnTo>
                  <a:lnTo>
                    <a:pt x="19107" y="2214"/>
                  </a:lnTo>
                  <a:lnTo>
                    <a:pt x="19552" y="1681"/>
                  </a:lnTo>
                  <a:lnTo>
                    <a:pt x="19167" y="1552"/>
                  </a:lnTo>
                  <a:lnTo>
                    <a:pt x="18702" y="1424"/>
                  </a:lnTo>
                  <a:lnTo>
                    <a:pt x="18089" y="1246"/>
                  </a:lnTo>
                  <a:lnTo>
                    <a:pt x="17348" y="1058"/>
                  </a:lnTo>
                  <a:lnTo>
                    <a:pt x="16478" y="850"/>
                  </a:lnTo>
                  <a:lnTo>
                    <a:pt x="16004" y="742"/>
                  </a:lnTo>
                  <a:lnTo>
                    <a:pt x="15509" y="643"/>
                  </a:lnTo>
                  <a:lnTo>
                    <a:pt x="14996" y="544"/>
                  </a:lnTo>
                  <a:lnTo>
                    <a:pt x="14462" y="445"/>
                  </a:lnTo>
                  <a:lnTo>
                    <a:pt x="13918" y="356"/>
                  </a:lnTo>
                  <a:lnTo>
                    <a:pt x="13345" y="277"/>
                  </a:lnTo>
                  <a:lnTo>
                    <a:pt x="12772" y="198"/>
                  </a:lnTo>
                  <a:lnTo>
                    <a:pt x="12188" y="129"/>
                  </a:lnTo>
                  <a:lnTo>
                    <a:pt x="11595" y="79"/>
                  </a:lnTo>
                  <a:lnTo>
                    <a:pt x="11002" y="40"/>
                  </a:lnTo>
                  <a:lnTo>
                    <a:pt x="10399" y="10"/>
                  </a:lnTo>
                  <a:lnTo>
                    <a:pt x="9796" y="0"/>
                  </a:lnTo>
                  <a:close/>
                </a:path>
              </a:pathLst>
            </a:custGeom>
            <a:solidFill>
              <a:srgbClr val="895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4"/>
            <p:cNvSpPr/>
            <p:nvPr/>
          </p:nvSpPr>
          <p:spPr>
            <a:xfrm>
              <a:off x="3262625" y="1303900"/>
              <a:ext cx="747775" cy="284700"/>
            </a:xfrm>
            <a:custGeom>
              <a:avLst/>
              <a:gdLst/>
              <a:ahLst/>
              <a:cxnLst/>
              <a:rect l="l" t="t" r="r" b="b"/>
              <a:pathLst>
                <a:path w="29911" h="11388" extrusionOk="0">
                  <a:moveTo>
                    <a:pt x="2808" y="1"/>
                  </a:moveTo>
                  <a:lnTo>
                    <a:pt x="2353" y="20"/>
                  </a:lnTo>
                  <a:lnTo>
                    <a:pt x="1918" y="40"/>
                  </a:lnTo>
                  <a:lnTo>
                    <a:pt x="1503" y="70"/>
                  </a:lnTo>
                  <a:lnTo>
                    <a:pt x="1098" y="109"/>
                  </a:lnTo>
                  <a:lnTo>
                    <a:pt x="712" y="159"/>
                  </a:lnTo>
                  <a:lnTo>
                    <a:pt x="346" y="218"/>
                  </a:lnTo>
                  <a:lnTo>
                    <a:pt x="1" y="287"/>
                  </a:lnTo>
                  <a:lnTo>
                    <a:pt x="9776" y="1968"/>
                  </a:lnTo>
                  <a:lnTo>
                    <a:pt x="9845" y="2027"/>
                  </a:lnTo>
                  <a:lnTo>
                    <a:pt x="10053" y="2195"/>
                  </a:lnTo>
                  <a:lnTo>
                    <a:pt x="10399" y="2462"/>
                  </a:lnTo>
                  <a:lnTo>
                    <a:pt x="10873" y="2808"/>
                  </a:lnTo>
                  <a:lnTo>
                    <a:pt x="11160" y="3005"/>
                  </a:lnTo>
                  <a:lnTo>
                    <a:pt x="11466" y="3213"/>
                  </a:lnTo>
                  <a:lnTo>
                    <a:pt x="11812" y="3440"/>
                  </a:lnTo>
                  <a:lnTo>
                    <a:pt x="12188" y="3668"/>
                  </a:lnTo>
                  <a:lnTo>
                    <a:pt x="12593" y="3905"/>
                  </a:lnTo>
                  <a:lnTo>
                    <a:pt x="13018" y="4142"/>
                  </a:lnTo>
                  <a:lnTo>
                    <a:pt x="13473" y="4389"/>
                  </a:lnTo>
                  <a:lnTo>
                    <a:pt x="13957" y="4636"/>
                  </a:lnTo>
                  <a:lnTo>
                    <a:pt x="14471" y="4883"/>
                  </a:lnTo>
                  <a:lnTo>
                    <a:pt x="15005" y="5121"/>
                  </a:lnTo>
                  <a:lnTo>
                    <a:pt x="15559" y="5358"/>
                  </a:lnTo>
                  <a:lnTo>
                    <a:pt x="16152" y="5585"/>
                  </a:lnTo>
                  <a:lnTo>
                    <a:pt x="16755" y="5803"/>
                  </a:lnTo>
                  <a:lnTo>
                    <a:pt x="17387" y="6010"/>
                  </a:lnTo>
                  <a:lnTo>
                    <a:pt x="18040" y="6198"/>
                  </a:lnTo>
                  <a:lnTo>
                    <a:pt x="18712" y="6376"/>
                  </a:lnTo>
                  <a:lnTo>
                    <a:pt x="19414" y="6534"/>
                  </a:lnTo>
                  <a:lnTo>
                    <a:pt x="19769" y="6603"/>
                  </a:lnTo>
                  <a:lnTo>
                    <a:pt x="20125" y="6673"/>
                  </a:lnTo>
                  <a:lnTo>
                    <a:pt x="20491" y="6732"/>
                  </a:lnTo>
                  <a:lnTo>
                    <a:pt x="20867" y="6791"/>
                  </a:lnTo>
                  <a:lnTo>
                    <a:pt x="21242" y="6841"/>
                  </a:lnTo>
                  <a:lnTo>
                    <a:pt x="21618" y="6880"/>
                  </a:lnTo>
                  <a:lnTo>
                    <a:pt x="22003" y="6920"/>
                  </a:lnTo>
                  <a:lnTo>
                    <a:pt x="22399" y="6939"/>
                  </a:lnTo>
                  <a:lnTo>
                    <a:pt x="22794" y="6969"/>
                  </a:lnTo>
                  <a:lnTo>
                    <a:pt x="23189" y="6979"/>
                  </a:lnTo>
                  <a:lnTo>
                    <a:pt x="23595" y="6989"/>
                  </a:lnTo>
                  <a:lnTo>
                    <a:pt x="24000" y="6989"/>
                  </a:lnTo>
                  <a:lnTo>
                    <a:pt x="24415" y="6979"/>
                  </a:lnTo>
                  <a:lnTo>
                    <a:pt x="24830" y="6959"/>
                  </a:lnTo>
                  <a:lnTo>
                    <a:pt x="24919" y="7157"/>
                  </a:lnTo>
                  <a:lnTo>
                    <a:pt x="25038" y="7384"/>
                  </a:lnTo>
                  <a:lnTo>
                    <a:pt x="25186" y="7671"/>
                  </a:lnTo>
                  <a:lnTo>
                    <a:pt x="25384" y="8017"/>
                  </a:lnTo>
                  <a:lnTo>
                    <a:pt x="25601" y="8392"/>
                  </a:lnTo>
                  <a:lnTo>
                    <a:pt x="25858" y="8808"/>
                  </a:lnTo>
                  <a:lnTo>
                    <a:pt x="26145" y="9223"/>
                  </a:lnTo>
                  <a:lnTo>
                    <a:pt x="26293" y="9430"/>
                  </a:lnTo>
                  <a:lnTo>
                    <a:pt x="26441" y="9638"/>
                  </a:lnTo>
                  <a:lnTo>
                    <a:pt x="26609" y="9845"/>
                  </a:lnTo>
                  <a:lnTo>
                    <a:pt x="26768" y="10043"/>
                  </a:lnTo>
                  <a:lnTo>
                    <a:pt x="26945" y="10231"/>
                  </a:lnTo>
                  <a:lnTo>
                    <a:pt x="27113" y="10419"/>
                  </a:lnTo>
                  <a:lnTo>
                    <a:pt x="27291" y="10587"/>
                  </a:lnTo>
                  <a:lnTo>
                    <a:pt x="27479" y="10755"/>
                  </a:lnTo>
                  <a:lnTo>
                    <a:pt x="27657" y="10893"/>
                  </a:lnTo>
                  <a:lnTo>
                    <a:pt x="27845" y="11022"/>
                  </a:lnTo>
                  <a:lnTo>
                    <a:pt x="28033" y="11140"/>
                  </a:lnTo>
                  <a:lnTo>
                    <a:pt x="28221" y="11229"/>
                  </a:lnTo>
                  <a:lnTo>
                    <a:pt x="28408" y="11308"/>
                  </a:lnTo>
                  <a:lnTo>
                    <a:pt x="28606" y="11358"/>
                  </a:lnTo>
                  <a:lnTo>
                    <a:pt x="28705" y="11378"/>
                  </a:lnTo>
                  <a:lnTo>
                    <a:pt x="28794" y="11387"/>
                  </a:lnTo>
                  <a:lnTo>
                    <a:pt x="28992" y="11387"/>
                  </a:lnTo>
                  <a:lnTo>
                    <a:pt x="29080" y="11378"/>
                  </a:lnTo>
                  <a:lnTo>
                    <a:pt x="29169" y="11358"/>
                  </a:lnTo>
                  <a:lnTo>
                    <a:pt x="29249" y="11338"/>
                  </a:lnTo>
                  <a:lnTo>
                    <a:pt x="29328" y="11318"/>
                  </a:lnTo>
                  <a:lnTo>
                    <a:pt x="29397" y="11279"/>
                  </a:lnTo>
                  <a:lnTo>
                    <a:pt x="29466" y="11249"/>
                  </a:lnTo>
                  <a:lnTo>
                    <a:pt x="29525" y="11210"/>
                  </a:lnTo>
                  <a:lnTo>
                    <a:pt x="29575" y="11160"/>
                  </a:lnTo>
                  <a:lnTo>
                    <a:pt x="29634" y="11111"/>
                  </a:lnTo>
                  <a:lnTo>
                    <a:pt x="29674" y="11051"/>
                  </a:lnTo>
                  <a:lnTo>
                    <a:pt x="29753" y="10933"/>
                  </a:lnTo>
                  <a:lnTo>
                    <a:pt x="29812" y="10794"/>
                  </a:lnTo>
                  <a:lnTo>
                    <a:pt x="29861" y="10646"/>
                  </a:lnTo>
                  <a:lnTo>
                    <a:pt x="29891" y="10488"/>
                  </a:lnTo>
                  <a:lnTo>
                    <a:pt x="29911" y="10310"/>
                  </a:lnTo>
                  <a:lnTo>
                    <a:pt x="29911" y="10132"/>
                  </a:lnTo>
                  <a:lnTo>
                    <a:pt x="29911" y="9944"/>
                  </a:lnTo>
                  <a:lnTo>
                    <a:pt x="29891" y="9747"/>
                  </a:lnTo>
                  <a:lnTo>
                    <a:pt x="29861" y="9549"/>
                  </a:lnTo>
                  <a:lnTo>
                    <a:pt x="29832" y="9351"/>
                  </a:lnTo>
                  <a:lnTo>
                    <a:pt x="29792" y="9144"/>
                  </a:lnTo>
                  <a:lnTo>
                    <a:pt x="29693" y="8738"/>
                  </a:lnTo>
                  <a:lnTo>
                    <a:pt x="29575" y="8353"/>
                  </a:lnTo>
                  <a:lnTo>
                    <a:pt x="29456" y="7997"/>
                  </a:lnTo>
                  <a:lnTo>
                    <a:pt x="29328" y="7671"/>
                  </a:lnTo>
                  <a:lnTo>
                    <a:pt x="29219" y="7394"/>
                  </a:lnTo>
                  <a:lnTo>
                    <a:pt x="29140" y="7187"/>
                  </a:lnTo>
                  <a:lnTo>
                    <a:pt x="29051" y="6999"/>
                  </a:lnTo>
                  <a:lnTo>
                    <a:pt x="27884" y="4320"/>
                  </a:lnTo>
                  <a:lnTo>
                    <a:pt x="26975" y="4083"/>
                  </a:lnTo>
                  <a:lnTo>
                    <a:pt x="25927" y="3816"/>
                  </a:lnTo>
                  <a:lnTo>
                    <a:pt x="24534" y="3470"/>
                  </a:lnTo>
                  <a:lnTo>
                    <a:pt x="22863" y="3065"/>
                  </a:lnTo>
                  <a:lnTo>
                    <a:pt x="20955" y="2620"/>
                  </a:lnTo>
                  <a:lnTo>
                    <a:pt x="19937" y="2393"/>
                  </a:lnTo>
                  <a:lnTo>
                    <a:pt x="18870" y="2165"/>
                  </a:lnTo>
                  <a:lnTo>
                    <a:pt x="17773" y="1938"/>
                  </a:lnTo>
                  <a:lnTo>
                    <a:pt x="16646" y="1701"/>
                  </a:lnTo>
                  <a:lnTo>
                    <a:pt x="15499" y="1483"/>
                  </a:lnTo>
                  <a:lnTo>
                    <a:pt x="14333" y="1266"/>
                  </a:lnTo>
                  <a:lnTo>
                    <a:pt x="13157" y="1058"/>
                  </a:lnTo>
                  <a:lnTo>
                    <a:pt x="11990" y="861"/>
                  </a:lnTo>
                  <a:lnTo>
                    <a:pt x="10814" y="683"/>
                  </a:lnTo>
                  <a:lnTo>
                    <a:pt x="9658" y="515"/>
                  </a:lnTo>
                  <a:lnTo>
                    <a:pt x="8521" y="366"/>
                  </a:lnTo>
                  <a:lnTo>
                    <a:pt x="7394" y="248"/>
                  </a:lnTo>
                  <a:lnTo>
                    <a:pt x="6307" y="139"/>
                  </a:lnTo>
                  <a:lnTo>
                    <a:pt x="5773" y="99"/>
                  </a:lnTo>
                  <a:lnTo>
                    <a:pt x="5249" y="70"/>
                  </a:lnTo>
                  <a:lnTo>
                    <a:pt x="4735" y="40"/>
                  </a:lnTo>
                  <a:lnTo>
                    <a:pt x="4231" y="20"/>
                  </a:lnTo>
                  <a:lnTo>
                    <a:pt x="3747" y="1"/>
                  </a:lnTo>
                  <a:close/>
                </a:path>
              </a:pathLst>
            </a:custGeom>
            <a:solidFill>
              <a:srgbClr val="895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4"/>
            <p:cNvSpPr/>
            <p:nvPr/>
          </p:nvSpPr>
          <p:spPr>
            <a:xfrm>
              <a:off x="3262625" y="1303900"/>
              <a:ext cx="747775" cy="284700"/>
            </a:xfrm>
            <a:custGeom>
              <a:avLst/>
              <a:gdLst/>
              <a:ahLst/>
              <a:cxnLst/>
              <a:rect l="l" t="t" r="r" b="b"/>
              <a:pathLst>
                <a:path w="29911" h="11388" fill="none" extrusionOk="0">
                  <a:moveTo>
                    <a:pt x="9776" y="1968"/>
                  </a:moveTo>
                  <a:lnTo>
                    <a:pt x="9776" y="1968"/>
                  </a:lnTo>
                  <a:lnTo>
                    <a:pt x="9845" y="2027"/>
                  </a:lnTo>
                  <a:lnTo>
                    <a:pt x="10053" y="2195"/>
                  </a:lnTo>
                  <a:lnTo>
                    <a:pt x="10399" y="2462"/>
                  </a:lnTo>
                  <a:lnTo>
                    <a:pt x="10873" y="2808"/>
                  </a:lnTo>
                  <a:lnTo>
                    <a:pt x="11160" y="3005"/>
                  </a:lnTo>
                  <a:lnTo>
                    <a:pt x="11466" y="3213"/>
                  </a:lnTo>
                  <a:lnTo>
                    <a:pt x="11812" y="3440"/>
                  </a:lnTo>
                  <a:lnTo>
                    <a:pt x="12188" y="3668"/>
                  </a:lnTo>
                  <a:lnTo>
                    <a:pt x="12593" y="3905"/>
                  </a:lnTo>
                  <a:lnTo>
                    <a:pt x="13018" y="4142"/>
                  </a:lnTo>
                  <a:lnTo>
                    <a:pt x="13473" y="4389"/>
                  </a:lnTo>
                  <a:lnTo>
                    <a:pt x="13957" y="4636"/>
                  </a:lnTo>
                  <a:lnTo>
                    <a:pt x="14471" y="4883"/>
                  </a:lnTo>
                  <a:lnTo>
                    <a:pt x="15005" y="5121"/>
                  </a:lnTo>
                  <a:lnTo>
                    <a:pt x="15559" y="5358"/>
                  </a:lnTo>
                  <a:lnTo>
                    <a:pt x="16152" y="5585"/>
                  </a:lnTo>
                  <a:lnTo>
                    <a:pt x="16755" y="5803"/>
                  </a:lnTo>
                  <a:lnTo>
                    <a:pt x="17387" y="6010"/>
                  </a:lnTo>
                  <a:lnTo>
                    <a:pt x="18040" y="6198"/>
                  </a:lnTo>
                  <a:lnTo>
                    <a:pt x="18712" y="6376"/>
                  </a:lnTo>
                  <a:lnTo>
                    <a:pt x="19414" y="6534"/>
                  </a:lnTo>
                  <a:lnTo>
                    <a:pt x="19769" y="6603"/>
                  </a:lnTo>
                  <a:lnTo>
                    <a:pt x="20125" y="6673"/>
                  </a:lnTo>
                  <a:lnTo>
                    <a:pt x="20491" y="6732"/>
                  </a:lnTo>
                  <a:lnTo>
                    <a:pt x="20867" y="6791"/>
                  </a:lnTo>
                  <a:lnTo>
                    <a:pt x="21242" y="6841"/>
                  </a:lnTo>
                  <a:lnTo>
                    <a:pt x="21618" y="6880"/>
                  </a:lnTo>
                  <a:lnTo>
                    <a:pt x="22003" y="6920"/>
                  </a:lnTo>
                  <a:lnTo>
                    <a:pt x="22399" y="6939"/>
                  </a:lnTo>
                  <a:lnTo>
                    <a:pt x="22794" y="6969"/>
                  </a:lnTo>
                  <a:lnTo>
                    <a:pt x="23189" y="6979"/>
                  </a:lnTo>
                  <a:lnTo>
                    <a:pt x="23595" y="6989"/>
                  </a:lnTo>
                  <a:lnTo>
                    <a:pt x="24000" y="6989"/>
                  </a:lnTo>
                  <a:lnTo>
                    <a:pt x="24415" y="6979"/>
                  </a:lnTo>
                  <a:lnTo>
                    <a:pt x="24830" y="6959"/>
                  </a:lnTo>
                  <a:lnTo>
                    <a:pt x="24830" y="6959"/>
                  </a:lnTo>
                  <a:lnTo>
                    <a:pt x="24919" y="7157"/>
                  </a:lnTo>
                  <a:lnTo>
                    <a:pt x="25038" y="7384"/>
                  </a:lnTo>
                  <a:lnTo>
                    <a:pt x="25186" y="7671"/>
                  </a:lnTo>
                  <a:lnTo>
                    <a:pt x="25384" y="8017"/>
                  </a:lnTo>
                  <a:lnTo>
                    <a:pt x="25601" y="8392"/>
                  </a:lnTo>
                  <a:lnTo>
                    <a:pt x="25858" y="8808"/>
                  </a:lnTo>
                  <a:lnTo>
                    <a:pt x="26145" y="9223"/>
                  </a:lnTo>
                  <a:lnTo>
                    <a:pt x="26293" y="9430"/>
                  </a:lnTo>
                  <a:lnTo>
                    <a:pt x="26441" y="9638"/>
                  </a:lnTo>
                  <a:lnTo>
                    <a:pt x="26609" y="9845"/>
                  </a:lnTo>
                  <a:lnTo>
                    <a:pt x="26768" y="10043"/>
                  </a:lnTo>
                  <a:lnTo>
                    <a:pt x="26945" y="10231"/>
                  </a:lnTo>
                  <a:lnTo>
                    <a:pt x="27113" y="10419"/>
                  </a:lnTo>
                  <a:lnTo>
                    <a:pt x="27291" y="10587"/>
                  </a:lnTo>
                  <a:lnTo>
                    <a:pt x="27479" y="10755"/>
                  </a:lnTo>
                  <a:lnTo>
                    <a:pt x="27657" y="10893"/>
                  </a:lnTo>
                  <a:lnTo>
                    <a:pt x="27845" y="11022"/>
                  </a:lnTo>
                  <a:lnTo>
                    <a:pt x="28033" y="11140"/>
                  </a:lnTo>
                  <a:lnTo>
                    <a:pt x="28221" y="11229"/>
                  </a:lnTo>
                  <a:lnTo>
                    <a:pt x="28408" y="11308"/>
                  </a:lnTo>
                  <a:lnTo>
                    <a:pt x="28606" y="11358"/>
                  </a:lnTo>
                  <a:lnTo>
                    <a:pt x="28705" y="11378"/>
                  </a:lnTo>
                  <a:lnTo>
                    <a:pt x="28794" y="11387"/>
                  </a:lnTo>
                  <a:lnTo>
                    <a:pt x="28893" y="11387"/>
                  </a:lnTo>
                  <a:lnTo>
                    <a:pt x="28992" y="11387"/>
                  </a:lnTo>
                  <a:lnTo>
                    <a:pt x="28992" y="11387"/>
                  </a:lnTo>
                  <a:lnTo>
                    <a:pt x="29080" y="11378"/>
                  </a:lnTo>
                  <a:lnTo>
                    <a:pt x="29169" y="11358"/>
                  </a:lnTo>
                  <a:lnTo>
                    <a:pt x="29249" y="11338"/>
                  </a:lnTo>
                  <a:lnTo>
                    <a:pt x="29328" y="11318"/>
                  </a:lnTo>
                  <a:lnTo>
                    <a:pt x="29397" y="11279"/>
                  </a:lnTo>
                  <a:lnTo>
                    <a:pt x="29466" y="11249"/>
                  </a:lnTo>
                  <a:lnTo>
                    <a:pt x="29525" y="11210"/>
                  </a:lnTo>
                  <a:lnTo>
                    <a:pt x="29575" y="11160"/>
                  </a:lnTo>
                  <a:lnTo>
                    <a:pt x="29634" y="11111"/>
                  </a:lnTo>
                  <a:lnTo>
                    <a:pt x="29674" y="11051"/>
                  </a:lnTo>
                  <a:lnTo>
                    <a:pt x="29753" y="10933"/>
                  </a:lnTo>
                  <a:lnTo>
                    <a:pt x="29812" y="10794"/>
                  </a:lnTo>
                  <a:lnTo>
                    <a:pt x="29861" y="10646"/>
                  </a:lnTo>
                  <a:lnTo>
                    <a:pt x="29891" y="10488"/>
                  </a:lnTo>
                  <a:lnTo>
                    <a:pt x="29911" y="10310"/>
                  </a:lnTo>
                  <a:lnTo>
                    <a:pt x="29911" y="10132"/>
                  </a:lnTo>
                  <a:lnTo>
                    <a:pt x="29911" y="9944"/>
                  </a:lnTo>
                  <a:lnTo>
                    <a:pt x="29891" y="9747"/>
                  </a:lnTo>
                  <a:lnTo>
                    <a:pt x="29861" y="9549"/>
                  </a:lnTo>
                  <a:lnTo>
                    <a:pt x="29832" y="9351"/>
                  </a:lnTo>
                  <a:lnTo>
                    <a:pt x="29792" y="9144"/>
                  </a:lnTo>
                  <a:lnTo>
                    <a:pt x="29693" y="8738"/>
                  </a:lnTo>
                  <a:lnTo>
                    <a:pt x="29575" y="8353"/>
                  </a:lnTo>
                  <a:lnTo>
                    <a:pt x="29456" y="7997"/>
                  </a:lnTo>
                  <a:lnTo>
                    <a:pt x="29328" y="7671"/>
                  </a:lnTo>
                  <a:lnTo>
                    <a:pt x="29219" y="7394"/>
                  </a:lnTo>
                  <a:lnTo>
                    <a:pt x="29140" y="7187"/>
                  </a:lnTo>
                  <a:lnTo>
                    <a:pt x="29051" y="6999"/>
                  </a:lnTo>
                  <a:lnTo>
                    <a:pt x="27884" y="4320"/>
                  </a:lnTo>
                  <a:lnTo>
                    <a:pt x="27884" y="4320"/>
                  </a:lnTo>
                  <a:lnTo>
                    <a:pt x="26975" y="4083"/>
                  </a:lnTo>
                  <a:lnTo>
                    <a:pt x="25927" y="3816"/>
                  </a:lnTo>
                  <a:lnTo>
                    <a:pt x="24534" y="3470"/>
                  </a:lnTo>
                  <a:lnTo>
                    <a:pt x="22863" y="3065"/>
                  </a:lnTo>
                  <a:lnTo>
                    <a:pt x="20955" y="2620"/>
                  </a:lnTo>
                  <a:lnTo>
                    <a:pt x="19937" y="2393"/>
                  </a:lnTo>
                  <a:lnTo>
                    <a:pt x="18870" y="2165"/>
                  </a:lnTo>
                  <a:lnTo>
                    <a:pt x="17773" y="1938"/>
                  </a:lnTo>
                  <a:lnTo>
                    <a:pt x="16646" y="1701"/>
                  </a:lnTo>
                  <a:lnTo>
                    <a:pt x="15499" y="1483"/>
                  </a:lnTo>
                  <a:lnTo>
                    <a:pt x="14333" y="1266"/>
                  </a:lnTo>
                  <a:lnTo>
                    <a:pt x="13157" y="1058"/>
                  </a:lnTo>
                  <a:lnTo>
                    <a:pt x="11990" y="861"/>
                  </a:lnTo>
                  <a:lnTo>
                    <a:pt x="10814" y="683"/>
                  </a:lnTo>
                  <a:lnTo>
                    <a:pt x="9658" y="515"/>
                  </a:lnTo>
                  <a:lnTo>
                    <a:pt x="8521" y="366"/>
                  </a:lnTo>
                  <a:lnTo>
                    <a:pt x="7394" y="248"/>
                  </a:lnTo>
                  <a:lnTo>
                    <a:pt x="6307" y="139"/>
                  </a:lnTo>
                  <a:lnTo>
                    <a:pt x="5773" y="99"/>
                  </a:lnTo>
                  <a:lnTo>
                    <a:pt x="5249" y="70"/>
                  </a:lnTo>
                  <a:lnTo>
                    <a:pt x="4735" y="40"/>
                  </a:lnTo>
                  <a:lnTo>
                    <a:pt x="4231" y="20"/>
                  </a:lnTo>
                  <a:lnTo>
                    <a:pt x="3747" y="1"/>
                  </a:lnTo>
                  <a:lnTo>
                    <a:pt x="3262" y="1"/>
                  </a:lnTo>
                  <a:lnTo>
                    <a:pt x="2808" y="1"/>
                  </a:lnTo>
                  <a:lnTo>
                    <a:pt x="2353" y="20"/>
                  </a:lnTo>
                  <a:lnTo>
                    <a:pt x="1918" y="40"/>
                  </a:lnTo>
                  <a:lnTo>
                    <a:pt x="1503" y="70"/>
                  </a:lnTo>
                  <a:lnTo>
                    <a:pt x="1098" y="109"/>
                  </a:lnTo>
                  <a:lnTo>
                    <a:pt x="712" y="159"/>
                  </a:lnTo>
                  <a:lnTo>
                    <a:pt x="346" y="218"/>
                  </a:lnTo>
                  <a:lnTo>
                    <a:pt x="1" y="2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4"/>
            <p:cNvSpPr/>
            <p:nvPr/>
          </p:nvSpPr>
          <p:spPr>
            <a:xfrm>
              <a:off x="3085950" y="1564100"/>
              <a:ext cx="65250" cy="189825"/>
            </a:xfrm>
            <a:custGeom>
              <a:avLst/>
              <a:gdLst/>
              <a:ahLst/>
              <a:cxnLst/>
              <a:rect l="l" t="t" r="r" b="b"/>
              <a:pathLst>
                <a:path w="2610" h="7593" extrusionOk="0">
                  <a:moveTo>
                    <a:pt x="1858" y="1"/>
                  </a:moveTo>
                  <a:lnTo>
                    <a:pt x="0" y="2235"/>
                  </a:lnTo>
                  <a:lnTo>
                    <a:pt x="2610" y="7592"/>
                  </a:lnTo>
                  <a:lnTo>
                    <a:pt x="2521" y="7305"/>
                  </a:lnTo>
                  <a:lnTo>
                    <a:pt x="2432" y="7009"/>
                  </a:lnTo>
                  <a:lnTo>
                    <a:pt x="2353" y="6712"/>
                  </a:lnTo>
                  <a:lnTo>
                    <a:pt x="2283" y="6406"/>
                  </a:lnTo>
                  <a:lnTo>
                    <a:pt x="2214" y="6090"/>
                  </a:lnTo>
                  <a:lnTo>
                    <a:pt x="2155" y="5773"/>
                  </a:lnTo>
                  <a:lnTo>
                    <a:pt x="2106" y="5457"/>
                  </a:lnTo>
                  <a:lnTo>
                    <a:pt x="2056" y="5141"/>
                  </a:lnTo>
                  <a:lnTo>
                    <a:pt x="1977" y="4498"/>
                  </a:lnTo>
                  <a:lnTo>
                    <a:pt x="1918" y="3866"/>
                  </a:lnTo>
                  <a:lnTo>
                    <a:pt x="1878" y="3253"/>
                  </a:lnTo>
                  <a:lnTo>
                    <a:pt x="1849" y="2670"/>
                  </a:lnTo>
                  <a:lnTo>
                    <a:pt x="1829" y="2116"/>
                  </a:lnTo>
                  <a:lnTo>
                    <a:pt x="1819" y="1612"/>
                  </a:lnTo>
                  <a:lnTo>
                    <a:pt x="1829" y="1157"/>
                  </a:lnTo>
                  <a:lnTo>
                    <a:pt x="1829" y="762"/>
                  </a:lnTo>
                  <a:lnTo>
                    <a:pt x="1849" y="199"/>
                  </a:lnTo>
                  <a:lnTo>
                    <a:pt x="1858" y="1"/>
                  </a:lnTo>
                  <a:close/>
                </a:path>
              </a:pathLst>
            </a:custGeom>
            <a:solidFill>
              <a:srgbClr val="895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2993275" y="2260475"/>
              <a:ext cx="863175" cy="1281775"/>
            </a:xfrm>
            <a:custGeom>
              <a:avLst/>
              <a:gdLst/>
              <a:ahLst/>
              <a:cxnLst/>
              <a:rect l="l" t="t" r="r" b="b"/>
              <a:pathLst>
                <a:path w="34527" h="51271" extrusionOk="0">
                  <a:moveTo>
                    <a:pt x="23931" y="0"/>
                  </a:moveTo>
                  <a:lnTo>
                    <a:pt x="18534" y="1641"/>
                  </a:lnTo>
                  <a:lnTo>
                    <a:pt x="18198" y="1740"/>
                  </a:lnTo>
                  <a:lnTo>
                    <a:pt x="17872" y="1858"/>
                  </a:lnTo>
                  <a:lnTo>
                    <a:pt x="17545" y="1977"/>
                  </a:lnTo>
                  <a:lnTo>
                    <a:pt x="17229" y="2115"/>
                  </a:lnTo>
                  <a:lnTo>
                    <a:pt x="16913" y="2254"/>
                  </a:lnTo>
                  <a:lnTo>
                    <a:pt x="16606" y="2402"/>
                  </a:lnTo>
                  <a:lnTo>
                    <a:pt x="16300" y="2560"/>
                  </a:lnTo>
                  <a:lnTo>
                    <a:pt x="15994" y="2728"/>
                  </a:lnTo>
                  <a:lnTo>
                    <a:pt x="15697" y="2906"/>
                  </a:lnTo>
                  <a:lnTo>
                    <a:pt x="15410" y="3084"/>
                  </a:lnTo>
                  <a:lnTo>
                    <a:pt x="15124" y="3272"/>
                  </a:lnTo>
                  <a:lnTo>
                    <a:pt x="14847" y="3470"/>
                  </a:lnTo>
                  <a:lnTo>
                    <a:pt x="14580" y="3677"/>
                  </a:lnTo>
                  <a:lnTo>
                    <a:pt x="14313" y="3895"/>
                  </a:lnTo>
                  <a:lnTo>
                    <a:pt x="14046" y="4112"/>
                  </a:lnTo>
                  <a:lnTo>
                    <a:pt x="13799" y="4339"/>
                  </a:lnTo>
                  <a:lnTo>
                    <a:pt x="13542" y="4577"/>
                  </a:lnTo>
                  <a:lnTo>
                    <a:pt x="13305" y="4814"/>
                  </a:lnTo>
                  <a:lnTo>
                    <a:pt x="13068" y="5061"/>
                  </a:lnTo>
                  <a:lnTo>
                    <a:pt x="12840" y="5318"/>
                  </a:lnTo>
                  <a:lnTo>
                    <a:pt x="12623" y="5575"/>
                  </a:lnTo>
                  <a:lnTo>
                    <a:pt x="12405" y="5842"/>
                  </a:lnTo>
                  <a:lnTo>
                    <a:pt x="12198" y="6119"/>
                  </a:lnTo>
                  <a:lnTo>
                    <a:pt x="12000" y="6395"/>
                  </a:lnTo>
                  <a:lnTo>
                    <a:pt x="11812" y="6682"/>
                  </a:lnTo>
                  <a:lnTo>
                    <a:pt x="11625" y="6969"/>
                  </a:lnTo>
                  <a:lnTo>
                    <a:pt x="11457" y="7265"/>
                  </a:lnTo>
                  <a:lnTo>
                    <a:pt x="11289" y="7572"/>
                  </a:lnTo>
                  <a:lnTo>
                    <a:pt x="11130" y="7878"/>
                  </a:lnTo>
                  <a:lnTo>
                    <a:pt x="10972" y="8185"/>
                  </a:lnTo>
                  <a:lnTo>
                    <a:pt x="10834" y="8501"/>
                  </a:lnTo>
                  <a:lnTo>
                    <a:pt x="10695" y="8827"/>
                  </a:lnTo>
                  <a:lnTo>
                    <a:pt x="1" y="35614"/>
                  </a:lnTo>
                  <a:lnTo>
                    <a:pt x="13315" y="51271"/>
                  </a:lnTo>
                  <a:lnTo>
                    <a:pt x="34527" y="14738"/>
                  </a:lnTo>
                  <a:lnTo>
                    <a:pt x="23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4069450" y="1869300"/>
              <a:ext cx="994150" cy="640275"/>
            </a:xfrm>
            <a:custGeom>
              <a:avLst/>
              <a:gdLst/>
              <a:ahLst/>
              <a:cxnLst/>
              <a:rect l="l" t="t" r="r" b="b"/>
              <a:pathLst>
                <a:path w="39766" h="25611" extrusionOk="0">
                  <a:moveTo>
                    <a:pt x="15944" y="0"/>
                  </a:moveTo>
                  <a:lnTo>
                    <a:pt x="15459" y="10"/>
                  </a:lnTo>
                  <a:lnTo>
                    <a:pt x="14975" y="40"/>
                  </a:lnTo>
                  <a:lnTo>
                    <a:pt x="14501" y="69"/>
                  </a:lnTo>
                  <a:lnTo>
                    <a:pt x="14026" y="109"/>
                  </a:lnTo>
                  <a:lnTo>
                    <a:pt x="13571" y="158"/>
                  </a:lnTo>
                  <a:lnTo>
                    <a:pt x="13117" y="208"/>
                  </a:lnTo>
                  <a:lnTo>
                    <a:pt x="12672" y="277"/>
                  </a:lnTo>
                  <a:lnTo>
                    <a:pt x="12237" y="346"/>
                  </a:lnTo>
                  <a:lnTo>
                    <a:pt x="11822" y="425"/>
                  </a:lnTo>
                  <a:lnTo>
                    <a:pt x="11407" y="504"/>
                  </a:lnTo>
                  <a:lnTo>
                    <a:pt x="11001" y="603"/>
                  </a:lnTo>
                  <a:lnTo>
                    <a:pt x="10606" y="692"/>
                  </a:lnTo>
                  <a:lnTo>
                    <a:pt x="10221" y="801"/>
                  </a:lnTo>
                  <a:lnTo>
                    <a:pt x="9845" y="910"/>
                  </a:lnTo>
                  <a:lnTo>
                    <a:pt x="9479" y="1028"/>
                  </a:lnTo>
                  <a:lnTo>
                    <a:pt x="9123" y="1147"/>
                  </a:lnTo>
                  <a:lnTo>
                    <a:pt x="8777" y="1265"/>
                  </a:lnTo>
                  <a:lnTo>
                    <a:pt x="8432" y="1404"/>
                  </a:lnTo>
                  <a:lnTo>
                    <a:pt x="8095" y="1532"/>
                  </a:lnTo>
                  <a:lnTo>
                    <a:pt x="7769" y="1671"/>
                  </a:lnTo>
                  <a:lnTo>
                    <a:pt x="7453" y="1819"/>
                  </a:lnTo>
                  <a:lnTo>
                    <a:pt x="7147" y="1967"/>
                  </a:lnTo>
                  <a:lnTo>
                    <a:pt x="6840" y="2115"/>
                  </a:lnTo>
                  <a:lnTo>
                    <a:pt x="6544" y="2274"/>
                  </a:lnTo>
                  <a:lnTo>
                    <a:pt x="6257" y="2432"/>
                  </a:lnTo>
                  <a:lnTo>
                    <a:pt x="5980" y="2590"/>
                  </a:lnTo>
                  <a:lnTo>
                    <a:pt x="5713" y="2748"/>
                  </a:lnTo>
                  <a:lnTo>
                    <a:pt x="5189" y="3084"/>
                  </a:lnTo>
                  <a:lnTo>
                    <a:pt x="4695" y="3430"/>
                  </a:lnTo>
                  <a:lnTo>
                    <a:pt x="4231" y="3776"/>
                  </a:lnTo>
                  <a:lnTo>
                    <a:pt x="3796" y="4132"/>
                  </a:lnTo>
                  <a:lnTo>
                    <a:pt x="3390" y="4478"/>
                  </a:lnTo>
                  <a:lnTo>
                    <a:pt x="3005" y="4834"/>
                  </a:lnTo>
                  <a:lnTo>
                    <a:pt x="2659" y="5189"/>
                  </a:lnTo>
                  <a:lnTo>
                    <a:pt x="2323" y="5535"/>
                  </a:lnTo>
                  <a:lnTo>
                    <a:pt x="2017" y="5872"/>
                  </a:lnTo>
                  <a:lnTo>
                    <a:pt x="1740" y="6208"/>
                  </a:lnTo>
                  <a:lnTo>
                    <a:pt x="1483" y="6534"/>
                  </a:lnTo>
                  <a:lnTo>
                    <a:pt x="1246" y="6840"/>
                  </a:lnTo>
                  <a:lnTo>
                    <a:pt x="1038" y="7147"/>
                  </a:lnTo>
                  <a:lnTo>
                    <a:pt x="850" y="7423"/>
                  </a:lnTo>
                  <a:lnTo>
                    <a:pt x="672" y="7690"/>
                  </a:lnTo>
                  <a:lnTo>
                    <a:pt x="524" y="7937"/>
                  </a:lnTo>
                  <a:lnTo>
                    <a:pt x="287" y="8362"/>
                  </a:lnTo>
                  <a:lnTo>
                    <a:pt x="129" y="8689"/>
                  </a:lnTo>
                  <a:lnTo>
                    <a:pt x="30" y="8886"/>
                  </a:lnTo>
                  <a:lnTo>
                    <a:pt x="0" y="8965"/>
                  </a:lnTo>
                  <a:lnTo>
                    <a:pt x="484" y="9282"/>
                  </a:lnTo>
                  <a:lnTo>
                    <a:pt x="1858" y="10171"/>
                  </a:lnTo>
                  <a:lnTo>
                    <a:pt x="2837" y="10794"/>
                  </a:lnTo>
                  <a:lnTo>
                    <a:pt x="3984" y="11516"/>
                  </a:lnTo>
                  <a:lnTo>
                    <a:pt x="5288" y="12326"/>
                  </a:lnTo>
                  <a:lnTo>
                    <a:pt x="6722" y="13206"/>
                  </a:lnTo>
                  <a:lnTo>
                    <a:pt x="8283" y="14145"/>
                  </a:lnTo>
                  <a:lnTo>
                    <a:pt x="9954" y="15123"/>
                  </a:lnTo>
                  <a:lnTo>
                    <a:pt x="11713" y="16141"/>
                  </a:lnTo>
                  <a:lnTo>
                    <a:pt x="12613" y="16646"/>
                  </a:lnTo>
                  <a:lnTo>
                    <a:pt x="13532" y="17160"/>
                  </a:lnTo>
                  <a:lnTo>
                    <a:pt x="14471" y="17683"/>
                  </a:lnTo>
                  <a:lnTo>
                    <a:pt x="15420" y="18197"/>
                  </a:lnTo>
                  <a:lnTo>
                    <a:pt x="16379" y="18702"/>
                  </a:lnTo>
                  <a:lnTo>
                    <a:pt x="17337" y="19206"/>
                  </a:lnTo>
                  <a:lnTo>
                    <a:pt x="18306" y="19710"/>
                  </a:lnTo>
                  <a:lnTo>
                    <a:pt x="19285" y="20204"/>
                  </a:lnTo>
                  <a:lnTo>
                    <a:pt x="20253" y="20678"/>
                  </a:lnTo>
                  <a:lnTo>
                    <a:pt x="21232" y="21153"/>
                  </a:lnTo>
                  <a:lnTo>
                    <a:pt x="22201" y="21608"/>
                  </a:lnTo>
                  <a:lnTo>
                    <a:pt x="23159" y="22042"/>
                  </a:lnTo>
                  <a:lnTo>
                    <a:pt x="24118" y="22467"/>
                  </a:lnTo>
                  <a:lnTo>
                    <a:pt x="25067" y="22873"/>
                  </a:lnTo>
                  <a:lnTo>
                    <a:pt x="26006" y="23258"/>
                  </a:lnTo>
                  <a:lnTo>
                    <a:pt x="26935" y="23614"/>
                  </a:lnTo>
                  <a:lnTo>
                    <a:pt x="27845" y="23950"/>
                  </a:lnTo>
                  <a:lnTo>
                    <a:pt x="28734" y="24266"/>
                  </a:lnTo>
                  <a:lnTo>
                    <a:pt x="29604" y="24543"/>
                  </a:lnTo>
                  <a:lnTo>
                    <a:pt x="30464" y="24800"/>
                  </a:lnTo>
                  <a:lnTo>
                    <a:pt x="30879" y="24919"/>
                  </a:lnTo>
                  <a:lnTo>
                    <a:pt x="31284" y="25028"/>
                  </a:lnTo>
                  <a:lnTo>
                    <a:pt x="31690" y="25126"/>
                  </a:lnTo>
                  <a:lnTo>
                    <a:pt x="32085" y="25215"/>
                  </a:lnTo>
                  <a:lnTo>
                    <a:pt x="32480" y="25294"/>
                  </a:lnTo>
                  <a:lnTo>
                    <a:pt x="32866" y="25364"/>
                  </a:lnTo>
                  <a:lnTo>
                    <a:pt x="33241" y="25433"/>
                  </a:lnTo>
                  <a:lnTo>
                    <a:pt x="33607" y="25482"/>
                  </a:lnTo>
                  <a:lnTo>
                    <a:pt x="33963" y="25532"/>
                  </a:lnTo>
                  <a:lnTo>
                    <a:pt x="34319" y="25571"/>
                  </a:lnTo>
                  <a:lnTo>
                    <a:pt x="34665" y="25591"/>
                  </a:lnTo>
                  <a:lnTo>
                    <a:pt x="35001" y="25611"/>
                  </a:lnTo>
                  <a:lnTo>
                    <a:pt x="35633" y="25611"/>
                  </a:lnTo>
                  <a:lnTo>
                    <a:pt x="35950" y="25591"/>
                  </a:lnTo>
                  <a:lnTo>
                    <a:pt x="36246" y="25561"/>
                  </a:lnTo>
                  <a:lnTo>
                    <a:pt x="36533" y="25522"/>
                  </a:lnTo>
                  <a:lnTo>
                    <a:pt x="36810" y="25472"/>
                  </a:lnTo>
                  <a:lnTo>
                    <a:pt x="37067" y="25413"/>
                  </a:lnTo>
                  <a:lnTo>
                    <a:pt x="37324" y="25334"/>
                  </a:lnTo>
                  <a:lnTo>
                    <a:pt x="37571" y="25255"/>
                  </a:lnTo>
                  <a:lnTo>
                    <a:pt x="37808" y="25156"/>
                  </a:lnTo>
                  <a:lnTo>
                    <a:pt x="38025" y="25037"/>
                  </a:lnTo>
                  <a:lnTo>
                    <a:pt x="38233" y="24919"/>
                  </a:lnTo>
                  <a:lnTo>
                    <a:pt x="38431" y="24780"/>
                  </a:lnTo>
                  <a:lnTo>
                    <a:pt x="38619" y="24632"/>
                  </a:lnTo>
                  <a:lnTo>
                    <a:pt x="38787" y="24464"/>
                  </a:lnTo>
                  <a:lnTo>
                    <a:pt x="38945" y="24286"/>
                  </a:lnTo>
                  <a:lnTo>
                    <a:pt x="39093" y="24098"/>
                  </a:lnTo>
                  <a:lnTo>
                    <a:pt x="39221" y="23891"/>
                  </a:lnTo>
                  <a:lnTo>
                    <a:pt x="39340" y="23673"/>
                  </a:lnTo>
                  <a:lnTo>
                    <a:pt x="39449" y="23436"/>
                  </a:lnTo>
                  <a:lnTo>
                    <a:pt x="39538" y="23189"/>
                  </a:lnTo>
                  <a:lnTo>
                    <a:pt x="39617" y="22922"/>
                  </a:lnTo>
                  <a:lnTo>
                    <a:pt x="39676" y="22636"/>
                  </a:lnTo>
                  <a:lnTo>
                    <a:pt x="39726" y="22349"/>
                  </a:lnTo>
                  <a:lnTo>
                    <a:pt x="39755" y="22033"/>
                  </a:lnTo>
                  <a:lnTo>
                    <a:pt x="39765" y="21706"/>
                  </a:lnTo>
                  <a:lnTo>
                    <a:pt x="39765" y="21360"/>
                  </a:lnTo>
                  <a:lnTo>
                    <a:pt x="39755" y="21005"/>
                  </a:lnTo>
                  <a:lnTo>
                    <a:pt x="39716" y="20629"/>
                  </a:lnTo>
                  <a:lnTo>
                    <a:pt x="39666" y="20234"/>
                  </a:lnTo>
                  <a:lnTo>
                    <a:pt x="39607" y="19828"/>
                  </a:lnTo>
                  <a:lnTo>
                    <a:pt x="39518" y="19403"/>
                  </a:lnTo>
                  <a:lnTo>
                    <a:pt x="39330" y="18543"/>
                  </a:lnTo>
                  <a:lnTo>
                    <a:pt x="39123" y="17703"/>
                  </a:lnTo>
                  <a:lnTo>
                    <a:pt x="38895" y="16893"/>
                  </a:lnTo>
                  <a:lnTo>
                    <a:pt x="38648" y="16102"/>
                  </a:lnTo>
                  <a:lnTo>
                    <a:pt x="38391" y="15341"/>
                  </a:lnTo>
                  <a:lnTo>
                    <a:pt x="38114" y="14599"/>
                  </a:lnTo>
                  <a:lnTo>
                    <a:pt x="37828" y="13878"/>
                  </a:lnTo>
                  <a:lnTo>
                    <a:pt x="37521" y="13176"/>
                  </a:lnTo>
                  <a:lnTo>
                    <a:pt x="37195" y="12494"/>
                  </a:lnTo>
                  <a:lnTo>
                    <a:pt x="36869" y="11842"/>
                  </a:lnTo>
                  <a:lnTo>
                    <a:pt x="36523" y="11209"/>
                  </a:lnTo>
                  <a:lnTo>
                    <a:pt x="36157" y="10596"/>
                  </a:lnTo>
                  <a:lnTo>
                    <a:pt x="35792" y="10003"/>
                  </a:lnTo>
                  <a:lnTo>
                    <a:pt x="35406" y="9430"/>
                  </a:lnTo>
                  <a:lnTo>
                    <a:pt x="35011" y="8876"/>
                  </a:lnTo>
                  <a:lnTo>
                    <a:pt x="34605" y="8343"/>
                  </a:lnTo>
                  <a:lnTo>
                    <a:pt x="34190" y="7829"/>
                  </a:lnTo>
                  <a:lnTo>
                    <a:pt x="33755" y="7334"/>
                  </a:lnTo>
                  <a:lnTo>
                    <a:pt x="33320" y="6860"/>
                  </a:lnTo>
                  <a:lnTo>
                    <a:pt x="32876" y="6405"/>
                  </a:lnTo>
                  <a:lnTo>
                    <a:pt x="32421" y="5960"/>
                  </a:lnTo>
                  <a:lnTo>
                    <a:pt x="31956" y="5545"/>
                  </a:lnTo>
                  <a:lnTo>
                    <a:pt x="31492" y="5140"/>
                  </a:lnTo>
                  <a:lnTo>
                    <a:pt x="31008" y="4755"/>
                  </a:lnTo>
                  <a:lnTo>
                    <a:pt x="30523" y="4389"/>
                  </a:lnTo>
                  <a:lnTo>
                    <a:pt x="30029" y="4043"/>
                  </a:lnTo>
                  <a:lnTo>
                    <a:pt x="29535" y="3707"/>
                  </a:lnTo>
                  <a:lnTo>
                    <a:pt x="29031" y="3391"/>
                  </a:lnTo>
                  <a:lnTo>
                    <a:pt x="28527" y="3084"/>
                  </a:lnTo>
                  <a:lnTo>
                    <a:pt x="28013" y="2797"/>
                  </a:lnTo>
                  <a:lnTo>
                    <a:pt x="27489" y="2531"/>
                  </a:lnTo>
                  <a:lnTo>
                    <a:pt x="26965" y="2283"/>
                  </a:lnTo>
                  <a:lnTo>
                    <a:pt x="26441" y="2036"/>
                  </a:lnTo>
                  <a:lnTo>
                    <a:pt x="25917" y="1819"/>
                  </a:lnTo>
                  <a:lnTo>
                    <a:pt x="25383" y="1601"/>
                  </a:lnTo>
                  <a:lnTo>
                    <a:pt x="24850" y="1414"/>
                  </a:lnTo>
                  <a:lnTo>
                    <a:pt x="24316" y="1226"/>
                  </a:lnTo>
                  <a:lnTo>
                    <a:pt x="23782" y="1058"/>
                  </a:lnTo>
                  <a:lnTo>
                    <a:pt x="23248" y="910"/>
                  </a:lnTo>
                  <a:lnTo>
                    <a:pt x="22715" y="761"/>
                  </a:lnTo>
                  <a:lnTo>
                    <a:pt x="22181" y="643"/>
                  </a:lnTo>
                  <a:lnTo>
                    <a:pt x="21647" y="524"/>
                  </a:lnTo>
                  <a:lnTo>
                    <a:pt x="21113" y="415"/>
                  </a:lnTo>
                  <a:lnTo>
                    <a:pt x="20579" y="326"/>
                  </a:lnTo>
                  <a:lnTo>
                    <a:pt x="20056" y="247"/>
                  </a:lnTo>
                  <a:lnTo>
                    <a:pt x="19522" y="178"/>
                  </a:lnTo>
                  <a:lnTo>
                    <a:pt x="18998" y="119"/>
                  </a:lnTo>
                  <a:lnTo>
                    <a:pt x="18484" y="79"/>
                  </a:lnTo>
                  <a:lnTo>
                    <a:pt x="17960" y="40"/>
                  </a:lnTo>
                  <a:lnTo>
                    <a:pt x="17456" y="20"/>
                  </a:lnTo>
                  <a:lnTo>
                    <a:pt x="169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4292575" y="2018550"/>
              <a:ext cx="634375" cy="283200"/>
            </a:xfrm>
            <a:custGeom>
              <a:avLst/>
              <a:gdLst/>
              <a:ahLst/>
              <a:cxnLst/>
              <a:rect l="l" t="t" r="r" b="b"/>
              <a:pathLst>
                <a:path w="25375" h="11328" extrusionOk="0">
                  <a:moveTo>
                    <a:pt x="7849" y="0"/>
                  </a:moveTo>
                  <a:lnTo>
                    <a:pt x="7384" y="10"/>
                  </a:lnTo>
                  <a:lnTo>
                    <a:pt x="6920" y="30"/>
                  </a:lnTo>
                  <a:lnTo>
                    <a:pt x="6475" y="60"/>
                  </a:lnTo>
                  <a:lnTo>
                    <a:pt x="6030" y="89"/>
                  </a:lnTo>
                  <a:lnTo>
                    <a:pt x="5605" y="129"/>
                  </a:lnTo>
                  <a:lnTo>
                    <a:pt x="5190" y="178"/>
                  </a:lnTo>
                  <a:lnTo>
                    <a:pt x="4775" y="228"/>
                  </a:lnTo>
                  <a:lnTo>
                    <a:pt x="4389" y="287"/>
                  </a:lnTo>
                  <a:lnTo>
                    <a:pt x="3638" y="415"/>
                  </a:lnTo>
                  <a:lnTo>
                    <a:pt x="2946" y="544"/>
                  </a:lnTo>
                  <a:lnTo>
                    <a:pt x="2314" y="682"/>
                  </a:lnTo>
                  <a:lnTo>
                    <a:pt x="1740" y="821"/>
                  </a:lnTo>
                  <a:lnTo>
                    <a:pt x="1246" y="949"/>
                  </a:lnTo>
                  <a:lnTo>
                    <a:pt x="831" y="1058"/>
                  </a:lnTo>
                  <a:lnTo>
                    <a:pt x="238" y="1226"/>
                  </a:lnTo>
                  <a:lnTo>
                    <a:pt x="70" y="1275"/>
                  </a:lnTo>
                  <a:lnTo>
                    <a:pt x="21" y="1285"/>
                  </a:lnTo>
                  <a:lnTo>
                    <a:pt x="1" y="1285"/>
                  </a:lnTo>
                  <a:lnTo>
                    <a:pt x="228" y="1404"/>
                  </a:lnTo>
                  <a:lnTo>
                    <a:pt x="1375" y="1859"/>
                  </a:lnTo>
                  <a:lnTo>
                    <a:pt x="4251" y="3005"/>
                  </a:lnTo>
                  <a:lnTo>
                    <a:pt x="12890" y="6405"/>
                  </a:lnTo>
                  <a:lnTo>
                    <a:pt x="25374" y="11328"/>
                  </a:lnTo>
                  <a:lnTo>
                    <a:pt x="25186" y="10942"/>
                  </a:lnTo>
                  <a:lnTo>
                    <a:pt x="24998" y="10557"/>
                  </a:lnTo>
                  <a:lnTo>
                    <a:pt x="24801" y="10191"/>
                  </a:lnTo>
                  <a:lnTo>
                    <a:pt x="24603" y="9825"/>
                  </a:lnTo>
                  <a:lnTo>
                    <a:pt x="24405" y="9470"/>
                  </a:lnTo>
                  <a:lnTo>
                    <a:pt x="24198" y="9124"/>
                  </a:lnTo>
                  <a:lnTo>
                    <a:pt x="23990" y="8788"/>
                  </a:lnTo>
                  <a:lnTo>
                    <a:pt x="23783" y="8452"/>
                  </a:lnTo>
                  <a:lnTo>
                    <a:pt x="23575" y="8135"/>
                  </a:lnTo>
                  <a:lnTo>
                    <a:pt x="23358" y="7819"/>
                  </a:lnTo>
                  <a:lnTo>
                    <a:pt x="23140" y="7513"/>
                  </a:lnTo>
                  <a:lnTo>
                    <a:pt x="22913" y="7216"/>
                  </a:lnTo>
                  <a:lnTo>
                    <a:pt x="22695" y="6919"/>
                  </a:lnTo>
                  <a:lnTo>
                    <a:pt x="22468" y="6633"/>
                  </a:lnTo>
                  <a:lnTo>
                    <a:pt x="22241" y="6356"/>
                  </a:lnTo>
                  <a:lnTo>
                    <a:pt x="22013" y="6089"/>
                  </a:lnTo>
                  <a:lnTo>
                    <a:pt x="21776" y="5832"/>
                  </a:lnTo>
                  <a:lnTo>
                    <a:pt x="21549" y="5575"/>
                  </a:lnTo>
                  <a:lnTo>
                    <a:pt x="21312" y="5328"/>
                  </a:lnTo>
                  <a:lnTo>
                    <a:pt x="21074" y="5081"/>
                  </a:lnTo>
                  <a:lnTo>
                    <a:pt x="20827" y="4854"/>
                  </a:lnTo>
                  <a:lnTo>
                    <a:pt x="20590" y="4626"/>
                  </a:lnTo>
                  <a:lnTo>
                    <a:pt x="20343" y="4399"/>
                  </a:lnTo>
                  <a:lnTo>
                    <a:pt x="20106" y="4191"/>
                  </a:lnTo>
                  <a:lnTo>
                    <a:pt x="19859" y="3984"/>
                  </a:lnTo>
                  <a:lnTo>
                    <a:pt x="19611" y="3776"/>
                  </a:lnTo>
                  <a:lnTo>
                    <a:pt x="19107" y="3401"/>
                  </a:lnTo>
                  <a:lnTo>
                    <a:pt x="18603" y="3035"/>
                  </a:lnTo>
                  <a:lnTo>
                    <a:pt x="18089" y="2709"/>
                  </a:lnTo>
                  <a:lnTo>
                    <a:pt x="17575" y="2392"/>
                  </a:lnTo>
                  <a:lnTo>
                    <a:pt x="17061" y="2106"/>
                  </a:lnTo>
                  <a:lnTo>
                    <a:pt x="16537" y="1839"/>
                  </a:lnTo>
                  <a:lnTo>
                    <a:pt x="16014" y="1592"/>
                  </a:lnTo>
                  <a:lnTo>
                    <a:pt x="15490" y="1374"/>
                  </a:lnTo>
                  <a:lnTo>
                    <a:pt x="14966" y="1167"/>
                  </a:lnTo>
                  <a:lnTo>
                    <a:pt x="14442" y="979"/>
                  </a:lnTo>
                  <a:lnTo>
                    <a:pt x="13918" y="811"/>
                  </a:lnTo>
                  <a:lnTo>
                    <a:pt x="13384" y="663"/>
                  </a:lnTo>
                  <a:lnTo>
                    <a:pt x="12870" y="534"/>
                  </a:lnTo>
                  <a:lnTo>
                    <a:pt x="12346" y="415"/>
                  </a:lnTo>
                  <a:lnTo>
                    <a:pt x="11823" y="317"/>
                  </a:lnTo>
                  <a:lnTo>
                    <a:pt x="11309" y="238"/>
                  </a:lnTo>
                  <a:lnTo>
                    <a:pt x="10804" y="168"/>
                  </a:lnTo>
                  <a:lnTo>
                    <a:pt x="10290" y="109"/>
                  </a:lnTo>
                  <a:lnTo>
                    <a:pt x="9796" y="60"/>
                  </a:lnTo>
                  <a:lnTo>
                    <a:pt x="9292" y="30"/>
                  </a:lnTo>
                  <a:lnTo>
                    <a:pt x="8808" y="10"/>
                  </a:lnTo>
                  <a:lnTo>
                    <a:pt x="8323" y="0"/>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4292575" y="2018550"/>
              <a:ext cx="634375" cy="283200"/>
            </a:xfrm>
            <a:custGeom>
              <a:avLst/>
              <a:gdLst/>
              <a:ahLst/>
              <a:cxnLst/>
              <a:rect l="l" t="t" r="r" b="b"/>
              <a:pathLst>
                <a:path w="25375" h="11328" fill="none" extrusionOk="0">
                  <a:moveTo>
                    <a:pt x="1" y="1285"/>
                  </a:moveTo>
                  <a:lnTo>
                    <a:pt x="1" y="1285"/>
                  </a:lnTo>
                  <a:lnTo>
                    <a:pt x="21" y="1285"/>
                  </a:lnTo>
                  <a:lnTo>
                    <a:pt x="70" y="1275"/>
                  </a:lnTo>
                  <a:lnTo>
                    <a:pt x="238" y="1226"/>
                  </a:lnTo>
                  <a:lnTo>
                    <a:pt x="831" y="1058"/>
                  </a:lnTo>
                  <a:lnTo>
                    <a:pt x="1246" y="949"/>
                  </a:lnTo>
                  <a:lnTo>
                    <a:pt x="1740" y="821"/>
                  </a:lnTo>
                  <a:lnTo>
                    <a:pt x="2314" y="682"/>
                  </a:lnTo>
                  <a:lnTo>
                    <a:pt x="2946" y="544"/>
                  </a:lnTo>
                  <a:lnTo>
                    <a:pt x="3638" y="415"/>
                  </a:lnTo>
                  <a:lnTo>
                    <a:pt x="4389" y="287"/>
                  </a:lnTo>
                  <a:lnTo>
                    <a:pt x="4775" y="228"/>
                  </a:lnTo>
                  <a:lnTo>
                    <a:pt x="5190" y="178"/>
                  </a:lnTo>
                  <a:lnTo>
                    <a:pt x="5605" y="129"/>
                  </a:lnTo>
                  <a:lnTo>
                    <a:pt x="6030" y="89"/>
                  </a:lnTo>
                  <a:lnTo>
                    <a:pt x="6475" y="60"/>
                  </a:lnTo>
                  <a:lnTo>
                    <a:pt x="6920" y="30"/>
                  </a:lnTo>
                  <a:lnTo>
                    <a:pt x="7384" y="10"/>
                  </a:lnTo>
                  <a:lnTo>
                    <a:pt x="7849" y="0"/>
                  </a:lnTo>
                  <a:lnTo>
                    <a:pt x="8323" y="0"/>
                  </a:lnTo>
                  <a:lnTo>
                    <a:pt x="8808" y="10"/>
                  </a:lnTo>
                  <a:lnTo>
                    <a:pt x="9292" y="30"/>
                  </a:lnTo>
                  <a:lnTo>
                    <a:pt x="9796" y="60"/>
                  </a:lnTo>
                  <a:lnTo>
                    <a:pt x="10290" y="109"/>
                  </a:lnTo>
                  <a:lnTo>
                    <a:pt x="10804" y="168"/>
                  </a:lnTo>
                  <a:lnTo>
                    <a:pt x="11309" y="238"/>
                  </a:lnTo>
                  <a:lnTo>
                    <a:pt x="11823" y="317"/>
                  </a:lnTo>
                  <a:lnTo>
                    <a:pt x="12346" y="415"/>
                  </a:lnTo>
                  <a:lnTo>
                    <a:pt x="12870" y="534"/>
                  </a:lnTo>
                  <a:lnTo>
                    <a:pt x="13384" y="663"/>
                  </a:lnTo>
                  <a:lnTo>
                    <a:pt x="13918" y="811"/>
                  </a:lnTo>
                  <a:lnTo>
                    <a:pt x="14442" y="979"/>
                  </a:lnTo>
                  <a:lnTo>
                    <a:pt x="14966" y="1167"/>
                  </a:lnTo>
                  <a:lnTo>
                    <a:pt x="15490" y="1374"/>
                  </a:lnTo>
                  <a:lnTo>
                    <a:pt x="16014" y="1592"/>
                  </a:lnTo>
                  <a:lnTo>
                    <a:pt x="16537" y="1839"/>
                  </a:lnTo>
                  <a:lnTo>
                    <a:pt x="17061" y="2106"/>
                  </a:lnTo>
                  <a:lnTo>
                    <a:pt x="17575" y="2392"/>
                  </a:lnTo>
                  <a:lnTo>
                    <a:pt x="18089" y="2709"/>
                  </a:lnTo>
                  <a:lnTo>
                    <a:pt x="18603" y="3035"/>
                  </a:lnTo>
                  <a:lnTo>
                    <a:pt x="19107" y="3401"/>
                  </a:lnTo>
                  <a:lnTo>
                    <a:pt x="19611" y="3776"/>
                  </a:lnTo>
                  <a:lnTo>
                    <a:pt x="19859" y="3984"/>
                  </a:lnTo>
                  <a:lnTo>
                    <a:pt x="20106" y="4191"/>
                  </a:lnTo>
                  <a:lnTo>
                    <a:pt x="20343" y="4399"/>
                  </a:lnTo>
                  <a:lnTo>
                    <a:pt x="20590" y="4626"/>
                  </a:lnTo>
                  <a:lnTo>
                    <a:pt x="20827" y="4854"/>
                  </a:lnTo>
                  <a:lnTo>
                    <a:pt x="21074" y="5081"/>
                  </a:lnTo>
                  <a:lnTo>
                    <a:pt x="21312" y="5328"/>
                  </a:lnTo>
                  <a:lnTo>
                    <a:pt x="21549" y="5575"/>
                  </a:lnTo>
                  <a:lnTo>
                    <a:pt x="21776" y="5832"/>
                  </a:lnTo>
                  <a:lnTo>
                    <a:pt x="22013" y="6089"/>
                  </a:lnTo>
                  <a:lnTo>
                    <a:pt x="22241" y="6356"/>
                  </a:lnTo>
                  <a:lnTo>
                    <a:pt x="22468" y="6633"/>
                  </a:lnTo>
                  <a:lnTo>
                    <a:pt x="22695" y="6919"/>
                  </a:lnTo>
                  <a:lnTo>
                    <a:pt x="22913" y="7216"/>
                  </a:lnTo>
                  <a:lnTo>
                    <a:pt x="23140" y="7513"/>
                  </a:lnTo>
                  <a:lnTo>
                    <a:pt x="23358" y="7819"/>
                  </a:lnTo>
                  <a:lnTo>
                    <a:pt x="23575" y="8135"/>
                  </a:lnTo>
                  <a:lnTo>
                    <a:pt x="23783" y="8452"/>
                  </a:lnTo>
                  <a:lnTo>
                    <a:pt x="23990" y="8788"/>
                  </a:lnTo>
                  <a:lnTo>
                    <a:pt x="24198" y="9124"/>
                  </a:lnTo>
                  <a:lnTo>
                    <a:pt x="24405" y="9470"/>
                  </a:lnTo>
                  <a:lnTo>
                    <a:pt x="24603" y="9825"/>
                  </a:lnTo>
                  <a:lnTo>
                    <a:pt x="24801" y="10191"/>
                  </a:lnTo>
                  <a:lnTo>
                    <a:pt x="24998" y="10557"/>
                  </a:lnTo>
                  <a:lnTo>
                    <a:pt x="25186" y="10942"/>
                  </a:lnTo>
                  <a:lnTo>
                    <a:pt x="25374" y="11328"/>
                  </a:lnTo>
                  <a:lnTo>
                    <a:pt x="25374" y="11328"/>
                  </a:lnTo>
                  <a:lnTo>
                    <a:pt x="12890" y="6405"/>
                  </a:lnTo>
                  <a:lnTo>
                    <a:pt x="4251" y="3005"/>
                  </a:lnTo>
                  <a:lnTo>
                    <a:pt x="1375" y="1859"/>
                  </a:lnTo>
                  <a:lnTo>
                    <a:pt x="228" y="14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2844579" y="2954326"/>
              <a:ext cx="2520800" cy="2539075"/>
            </a:xfrm>
            <a:custGeom>
              <a:avLst/>
              <a:gdLst/>
              <a:ahLst/>
              <a:cxnLst/>
              <a:rect l="l" t="t" r="r" b="b"/>
              <a:pathLst>
                <a:path w="100832" h="101563" extrusionOk="0">
                  <a:moveTo>
                    <a:pt x="49196" y="0"/>
                  </a:moveTo>
                  <a:lnTo>
                    <a:pt x="48326" y="20"/>
                  </a:lnTo>
                  <a:lnTo>
                    <a:pt x="47446" y="40"/>
                  </a:lnTo>
                  <a:lnTo>
                    <a:pt x="46576" y="80"/>
                  </a:lnTo>
                  <a:lnTo>
                    <a:pt x="45697" y="139"/>
                  </a:lnTo>
                  <a:lnTo>
                    <a:pt x="44817" y="208"/>
                  </a:lnTo>
                  <a:lnTo>
                    <a:pt x="43937" y="287"/>
                  </a:lnTo>
                  <a:lnTo>
                    <a:pt x="43057" y="376"/>
                  </a:lnTo>
                  <a:lnTo>
                    <a:pt x="42168" y="485"/>
                  </a:lnTo>
                  <a:lnTo>
                    <a:pt x="41288" y="613"/>
                  </a:lnTo>
                  <a:lnTo>
                    <a:pt x="40399" y="752"/>
                  </a:lnTo>
                  <a:lnTo>
                    <a:pt x="39519" y="900"/>
                  </a:lnTo>
                  <a:lnTo>
                    <a:pt x="38629" y="1078"/>
                  </a:lnTo>
                  <a:lnTo>
                    <a:pt x="37750" y="1256"/>
                  </a:lnTo>
                  <a:lnTo>
                    <a:pt x="36860" y="1463"/>
                  </a:lnTo>
                  <a:lnTo>
                    <a:pt x="35980" y="1681"/>
                  </a:lnTo>
                  <a:lnTo>
                    <a:pt x="35091" y="1908"/>
                  </a:lnTo>
                  <a:lnTo>
                    <a:pt x="34211" y="2165"/>
                  </a:lnTo>
                  <a:lnTo>
                    <a:pt x="33321" y="2432"/>
                  </a:lnTo>
                  <a:lnTo>
                    <a:pt x="32442" y="2719"/>
                  </a:lnTo>
                  <a:lnTo>
                    <a:pt x="31562" y="3025"/>
                  </a:lnTo>
                  <a:lnTo>
                    <a:pt x="30672" y="3341"/>
                  </a:lnTo>
                  <a:lnTo>
                    <a:pt x="29793" y="3687"/>
                  </a:lnTo>
                  <a:lnTo>
                    <a:pt x="28923" y="4043"/>
                  </a:lnTo>
                  <a:lnTo>
                    <a:pt x="28043" y="4419"/>
                  </a:lnTo>
                  <a:lnTo>
                    <a:pt x="27163" y="4814"/>
                  </a:lnTo>
                  <a:lnTo>
                    <a:pt x="26294" y="5229"/>
                  </a:lnTo>
                  <a:lnTo>
                    <a:pt x="25424" y="5664"/>
                  </a:lnTo>
                  <a:lnTo>
                    <a:pt x="24554" y="6119"/>
                  </a:lnTo>
                  <a:lnTo>
                    <a:pt x="23684" y="6593"/>
                  </a:lnTo>
                  <a:lnTo>
                    <a:pt x="22824" y="7088"/>
                  </a:lnTo>
                  <a:lnTo>
                    <a:pt x="21964" y="7602"/>
                  </a:lnTo>
                  <a:lnTo>
                    <a:pt x="21104" y="8135"/>
                  </a:lnTo>
                  <a:lnTo>
                    <a:pt x="20244" y="8699"/>
                  </a:lnTo>
                  <a:lnTo>
                    <a:pt x="19394" y="9272"/>
                  </a:lnTo>
                  <a:lnTo>
                    <a:pt x="18544" y="9875"/>
                  </a:lnTo>
                  <a:lnTo>
                    <a:pt x="17704" y="10498"/>
                  </a:lnTo>
                  <a:lnTo>
                    <a:pt x="812" y="67887"/>
                  </a:lnTo>
                  <a:lnTo>
                    <a:pt x="663" y="68430"/>
                  </a:lnTo>
                  <a:lnTo>
                    <a:pt x="525" y="68974"/>
                  </a:lnTo>
                  <a:lnTo>
                    <a:pt x="406" y="69518"/>
                  </a:lnTo>
                  <a:lnTo>
                    <a:pt x="307" y="70061"/>
                  </a:lnTo>
                  <a:lnTo>
                    <a:pt x="218" y="70615"/>
                  </a:lnTo>
                  <a:lnTo>
                    <a:pt x="139" y="71158"/>
                  </a:lnTo>
                  <a:lnTo>
                    <a:pt x="80" y="71702"/>
                  </a:lnTo>
                  <a:lnTo>
                    <a:pt x="41" y="72236"/>
                  </a:lnTo>
                  <a:lnTo>
                    <a:pt x="11" y="72780"/>
                  </a:lnTo>
                  <a:lnTo>
                    <a:pt x="1" y="73323"/>
                  </a:lnTo>
                  <a:lnTo>
                    <a:pt x="1" y="73857"/>
                  </a:lnTo>
                  <a:lnTo>
                    <a:pt x="21" y="74391"/>
                  </a:lnTo>
                  <a:lnTo>
                    <a:pt x="50" y="74924"/>
                  </a:lnTo>
                  <a:lnTo>
                    <a:pt x="100" y="75448"/>
                  </a:lnTo>
                  <a:lnTo>
                    <a:pt x="159" y="75982"/>
                  </a:lnTo>
                  <a:lnTo>
                    <a:pt x="238" y="76506"/>
                  </a:lnTo>
                  <a:lnTo>
                    <a:pt x="317" y="77020"/>
                  </a:lnTo>
                  <a:lnTo>
                    <a:pt x="426" y="77534"/>
                  </a:lnTo>
                  <a:lnTo>
                    <a:pt x="535" y="78048"/>
                  </a:lnTo>
                  <a:lnTo>
                    <a:pt x="663" y="78562"/>
                  </a:lnTo>
                  <a:lnTo>
                    <a:pt x="812" y="79066"/>
                  </a:lnTo>
                  <a:lnTo>
                    <a:pt x="960" y="79560"/>
                  </a:lnTo>
                  <a:lnTo>
                    <a:pt x="1128" y="80054"/>
                  </a:lnTo>
                  <a:lnTo>
                    <a:pt x="1316" y="80539"/>
                  </a:lnTo>
                  <a:lnTo>
                    <a:pt x="1503" y="81023"/>
                  </a:lnTo>
                  <a:lnTo>
                    <a:pt x="1711" y="81507"/>
                  </a:lnTo>
                  <a:lnTo>
                    <a:pt x="1928" y="81982"/>
                  </a:lnTo>
                  <a:lnTo>
                    <a:pt x="2156" y="82447"/>
                  </a:lnTo>
                  <a:lnTo>
                    <a:pt x="2403" y="82901"/>
                  </a:lnTo>
                  <a:lnTo>
                    <a:pt x="2650" y="83356"/>
                  </a:lnTo>
                  <a:lnTo>
                    <a:pt x="2917" y="83801"/>
                  </a:lnTo>
                  <a:lnTo>
                    <a:pt x="3194" y="84245"/>
                  </a:lnTo>
                  <a:lnTo>
                    <a:pt x="3480" y="84671"/>
                  </a:lnTo>
                  <a:lnTo>
                    <a:pt x="3777" y="85096"/>
                  </a:lnTo>
                  <a:lnTo>
                    <a:pt x="4093" y="85511"/>
                  </a:lnTo>
                  <a:lnTo>
                    <a:pt x="4409" y="85926"/>
                  </a:lnTo>
                  <a:lnTo>
                    <a:pt x="4746" y="86321"/>
                  </a:lnTo>
                  <a:lnTo>
                    <a:pt x="5082" y="86717"/>
                  </a:lnTo>
                  <a:lnTo>
                    <a:pt x="5437" y="87092"/>
                  </a:lnTo>
                  <a:lnTo>
                    <a:pt x="5803" y="87468"/>
                  </a:lnTo>
                  <a:lnTo>
                    <a:pt x="6169" y="87834"/>
                  </a:lnTo>
                  <a:lnTo>
                    <a:pt x="6554" y="88189"/>
                  </a:lnTo>
                  <a:lnTo>
                    <a:pt x="6950" y="88535"/>
                  </a:lnTo>
                  <a:lnTo>
                    <a:pt x="7345" y="88871"/>
                  </a:lnTo>
                  <a:lnTo>
                    <a:pt x="7760" y="89198"/>
                  </a:lnTo>
                  <a:lnTo>
                    <a:pt x="8185" y="89504"/>
                  </a:lnTo>
                  <a:lnTo>
                    <a:pt x="8610" y="89810"/>
                  </a:lnTo>
                  <a:lnTo>
                    <a:pt x="9045" y="90107"/>
                  </a:lnTo>
                  <a:lnTo>
                    <a:pt x="9500" y="90384"/>
                  </a:lnTo>
                  <a:lnTo>
                    <a:pt x="9955" y="90660"/>
                  </a:lnTo>
                  <a:lnTo>
                    <a:pt x="10419" y="90917"/>
                  </a:lnTo>
                  <a:lnTo>
                    <a:pt x="10894" y="91165"/>
                  </a:lnTo>
                  <a:lnTo>
                    <a:pt x="11368" y="91392"/>
                  </a:lnTo>
                  <a:lnTo>
                    <a:pt x="11862" y="91619"/>
                  </a:lnTo>
                  <a:lnTo>
                    <a:pt x="12356" y="91827"/>
                  </a:lnTo>
                  <a:lnTo>
                    <a:pt x="12861" y="92025"/>
                  </a:lnTo>
                  <a:lnTo>
                    <a:pt x="13375" y="92202"/>
                  </a:lnTo>
                  <a:lnTo>
                    <a:pt x="13889" y="92370"/>
                  </a:lnTo>
                  <a:lnTo>
                    <a:pt x="14422" y="92529"/>
                  </a:lnTo>
                  <a:lnTo>
                    <a:pt x="14956" y="92667"/>
                  </a:lnTo>
                  <a:lnTo>
                    <a:pt x="15490" y="92796"/>
                  </a:lnTo>
                  <a:lnTo>
                    <a:pt x="16043" y="92914"/>
                  </a:lnTo>
                  <a:lnTo>
                    <a:pt x="16597" y="93013"/>
                  </a:lnTo>
                  <a:lnTo>
                    <a:pt x="17150" y="93092"/>
                  </a:lnTo>
                  <a:lnTo>
                    <a:pt x="78374" y="101385"/>
                  </a:lnTo>
                  <a:lnTo>
                    <a:pt x="78938" y="101454"/>
                  </a:lnTo>
                  <a:lnTo>
                    <a:pt x="79501" y="101504"/>
                  </a:lnTo>
                  <a:lnTo>
                    <a:pt x="80055" y="101543"/>
                  </a:lnTo>
                  <a:lnTo>
                    <a:pt x="80608" y="101563"/>
                  </a:lnTo>
                  <a:lnTo>
                    <a:pt x="81162" y="101563"/>
                  </a:lnTo>
                  <a:lnTo>
                    <a:pt x="81715" y="101553"/>
                  </a:lnTo>
                  <a:lnTo>
                    <a:pt x="82259" y="101533"/>
                  </a:lnTo>
                  <a:lnTo>
                    <a:pt x="82803" y="101494"/>
                  </a:lnTo>
                  <a:lnTo>
                    <a:pt x="83336" y="101435"/>
                  </a:lnTo>
                  <a:lnTo>
                    <a:pt x="83870" y="101365"/>
                  </a:lnTo>
                  <a:lnTo>
                    <a:pt x="84404" y="101286"/>
                  </a:lnTo>
                  <a:lnTo>
                    <a:pt x="84928" y="101187"/>
                  </a:lnTo>
                  <a:lnTo>
                    <a:pt x="85452" y="101069"/>
                  </a:lnTo>
                  <a:lnTo>
                    <a:pt x="85966" y="100950"/>
                  </a:lnTo>
                  <a:lnTo>
                    <a:pt x="86480" y="100812"/>
                  </a:lnTo>
                  <a:lnTo>
                    <a:pt x="86984" y="100654"/>
                  </a:lnTo>
                  <a:lnTo>
                    <a:pt x="87488" y="100486"/>
                  </a:lnTo>
                  <a:lnTo>
                    <a:pt x="87982" y="100308"/>
                  </a:lnTo>
                  <a:lnTo>
                    <a:pt x="88466" y="100120"/>
                  </a:lnTo>
                  <a:lnTo>
                    <a:pt x="88951" y="99912"/>
                  </a:lnTo>
                  <a:lnTo>
                    <a:pt x="89425" y="99705"/>
                  </a:lnTo>
                  <a:lnTo>
                    <a:pt x="89900" y="99468"/>
                  </a:lnTo>
                  <a:lnTo>
                    <a:pt x="90364" y="99230"/>
                  </a:lnTo>
                  <a:lnTo>
                    <a:pt x="90819" y="98983"/>
                  </a:lnTo>
                  <a:lnTo>
                    <a:pt x="91264" y="98716"/>
                  </a:lnTo>
                  <a:lnTo>
                    <a:pt x="91709" y="98440"/>
                  </a:lnTo>
                  <a:lnTo>
                    <a:pt x="92143" y="98153"/>
                  </a:lnTo>
                  <a:lnTo>
                    <a:pt x="92569" y="97856"/>
                  </a:lnTo>
                  <a:lnTo>
                    <a:pt x="92984" y="97550"/>
                  </a:lnTo>
                  <a:lnTo>
                    <a:pt x="93399" y="97224"/>
                  </a:lnTo>
                  <a:lnTo>
                    <a:pt x="93794" y="96898"/>
                  </a:lnTo>
                  <a:lnTo>
                    <a:pt x="94190" y="96561"/>
                  </a:lnTo>
                  <a:lnTo>
                    <a:pt x="94575" y="96206"/>
                  </a:lnTo>
                  <a:lnTo>
                    <a:pt x="94951" y="95850"/>
                  </a:lnTo>
                  <a:lnTo>
                    <a:pt x="95316" y="95484"/>
                  </a:lnTo>
                  <a:lnTo>
                    <a:pt x="95662" y="95099"/>
                  </a:lnTo>
                  <a:lnTo>
                    <a:pt x="96008" y="94713"/>
                  </a:lnTo>
                  <a:lnTo>
                    <a:pt x="96344" y="94318"/>
                  </a:lnTo>
                  <a:lnTo>
                    <a:pt x="96671" y="93912"/>
                  </a:lnTo>
                  <a:lnTo>
                    <a:pt x="96987" y="93497"/>
                  </a:lnTo>
                  <a:lnTo>
                    <a:pt x="97293" y="93072"/>
                  </a:lnTo>
                  <a:lnTo>
                    <a:pt x="97580" y="92637"/>
                  </a:lnTo>
                  <a:lnTo>
                    <a:pt x="97867" y="92202"/>
                  </a:lnTo>
                  <a:lnTo>
                    <a:pt x="98133" y="91748"/>
                  </a:lnTo>
                  <a:lnTo>
                    <a:pt x="98400" y="91293"/>
                  </a:lnTo>
                  <a:lnTo>
                    <a:pt x="98647" y="90829"/>
                  </a:lnTo>
                  <a:lnTo>
                    <a:pt x="98875" y="90364"/>
                  </a:lnTo>
                  <a:lnTo>
                    <a:pt x="99102" y="89880"/>
                  </a:lnTo>
                  <a:lnTo>
                    <a:pt x="99310" y="89395"/>
                  </a:lnTo>
                  <a:lnTo>
                    <a:pt x="99507" y="88911"/>
                  </a:lnTo>
                  <a:lnTo>
                    <a:pt x="99695" y="88407"/>
                  </a:lnTo>
                  <a:lnTo>
                    <a:pt x="99863" y="87903"/>
                  </a:lnTo>
                  <a:lnTo>
                    <a:pt x="100021" y="87399"/>
                  </a:lnTo>
                  <a:lnTo>
                    <a:pt x="100170" y="86875"/>
                  </a:lnTo>
                  <a:lnTo>
                    <a:pt x="100298" y="86351"/>
                  </a:lnTo>
                  <a:lnTo>
                    <a:pt x="100417" y="85827"/>
                  </a:lnTo>
                  <a:lnTo>
                    <a:pt x="100525" y="85293"/>
                  </a:lnTo>
                  <a:lnTo>
                    <a:pt x="100614" y="84750"/>
                  </a:lnTo>
                  <a:lnTo>
                    <a:pt x="100684" y="84206"/>
                  </a:lnTo>
                  <a:lnTo>
                    <a:pt x="100743" y="83662"/>
                  </a:lnTo>
                  <a:lnTo>
                    <a:pt x="100792" y="83109"/>
                  </a:lnTo>
                  <a:lnTo>
                    <a:pt x="100822" y="82545"/>
                  </a:lnTo>
                  <a:lnTo>
                    <a:pt x="100832" y="81982"/>
                  </a:lnTo>
                  <a:lnTo>
                    <a:pt x="100832" y="81419"/>
                  </a:lnTo>
                  <a:lnTo>
                    <a:pt x="99715" y="17219"/>
                  </a:lnTo>
                  <a:lnTo>
                    <a:pt x="99191" y="16844"/>
                  </a:lnTo>
                  <a:lnTo>
                    <a:pt x="98549" y="16409"/>
                  </a:lnTo>
                  <a:lnTo>
                    <a:pt x="97669" y="15816"/>
                  </a:lnTo>
                  <a:lnTo>
                    <a:pt x="96562" y="15104"/>
                  </a:lnTo>
                  <a:lnTo>
                    <a:pt x="95929" y="14708"/>
                  </a:lnTo>
                  <a:lnTo>
                    <a:pt x="95237" y="14283"/>
                  </a:lnTo>
                  <a:lnTo>
                    <a:pt x="94496" y="13829"/>
                  </a:lnTo>
                  <a:lnTo>
                    <a:pt x="93695" y="13354"/>
                  </a:lnTo>
                  <a:lnTo>
                    <a:pt x="92855" y="12870"/>
                  </a:lnTo>
                  <a:lnTo>
                    <a:pt x="91966" y="12366"/>
                  </a:lnTo>
                  <a:lnTo>
                    <a:pt x="91027" y="11842"/>
                  </a:lnTo>
                  <a:lnTo>
                    <a:pt x="90038" y="11308"/>
                  </a:lnTo>
                  <a:lnTo>
                    <a:pt x="89010" y="10765"/>
                  </a:lnTo>
                  <a:lnTo>
                    <a:pt x="87943" y="10211"/>
                  </a:lnTo>
                  <a:lnTo>
                    <a:pt x="86836" y="9648"/>
                  </a:lnTo>
                  <a:lnTo>
                    <a:pt x="85679" y="9084"/>
                  </a:lnTo>
                  <a:lnTo>
                    <a:pt x="84483" y="8521"/>
                  </a:lnTo>
                  <a:lnTo>
                    <a:pt x="83257" y="7957"/>
                  </a:lnTo>
                  <a:lnTo>
                    <a:pt x="81992" y="7394"/>
                  </a:lnTo>
                  <a:lnTo>
                    <a:pt x="80687" y="6840"/>
                  </a:lnTo>
                  <a:lnTo>
                    <a:pt x="79353" y="6287"/>
                  </a:lnTo>
                  <a:lnTo>
                    <a:pt x="77979" y="5743"/>
                  </a:lnTo>
                  <a:lnTo>
                    <a:pt x="76585" y="5219"/>
                  </a:lnTo>
                  <a:lnTo>
                    <a:pt x="75874" y="4953"/>
                  </a:lnTo>
                  <a:lnTo>
                    <a:pt x="75152" y="4696"/>
                  </a:lnTo>
                  <a:lnTo>
                    <a:pt x="74421" y="4448"/>
                  </a:lnTo>
                  <a:lnTo>
                    <a:pt x="73689" y="4201"/>
                  </a:lnTo>
                  <a:lnTo>
                    <a:pt x="72948" y="3954"/>
                  </a:lnTo>
                  <a:lnTo>
                    <a:pt x="72207" y="3717"/>
                  </a:lnTo>
                  <a:lnTo>
                    <a:pt x="71446" y="3480"/>
                  </a:lnTo>
                  <a:lnTo>
                    <a:pt x="70684" y="3252"/>
                  </a:lnTo>
                  <a:lnTo>
                    <a:pt x="69923" y="3025"/>
                  </a:lnTo>
                  <a:lnTo>
                    <a:pt x="69152" y="2808"/>
                  </a:lnTo>
                  <a:lnTo>
                    <a:pt x="68371" y="2590"/>
                  </a:lnTo>
                  <a:lnTo>
                    <a:pt x="67591" y="2392"/>
                  </a:lnTo>
                  <a:lnTo>
                    <a:pt x="66800" y="2185"/>
                  </a:lnTo>
                  <a:lnTo>
                    <a:pt x="65999" y="1997"/>
                  </a:lnTo>
                  <a:lnTo>
                    <a:pt x="65199" y="1809"/>
                  </a:lnTo>
                  <a:lnTo>
                    <a:pt x="64398" y="1631"/>
                  </a:lnTo>
                  <a:lnTo>
                    <a:pt x="63587" y="1463"/>
                  </a:lnTo>
                  <a:lnTo>
                    <a:pt x="62767" y="1305"/>
                  </a:lnTo>
                  <a:lnTo>
                    <a:pt x="61947" y="1147"/>
                  </a:lnTo>
                  <a:lnTo>
                    <a:pt x="61126" y="999"/>
                  </a:lnTo>
                  <a:lnTo>
                    <a:pt x="60296" y="860"/>
                  </a:lnTo>
                  <a:lnTo>
                    <a:pt x="59466" y="732"/>
                  </a:lnTo>
                  <a:lnTo>
                    <a:pt x="58625" y="613"/>
                  </a:lnTo>
                  <a:lnTo>
                    <a:pt x="57785" y="505"/>
                  </a:lnTo>
                  <a:lnTo>
                    <a:pt x="56945" y="406"/>
                  </a:lnTo>
                  <a:lnTo>
                    <a:pt x="56095" y="317"/>
                  </a:lnTo>
                  <a:lnTo>
                    <a:pt x="55245" y="238"/>
                  </a:lnTo>
                  <a:lnTo>
                    <a:pt x="54385" y="178"/>
                  </a:lnTo>
                  <a:lnTo>
                    <a:pt x="53525" y="119"/>
                  </a:lnTo>
                  <a:lnTo>
                    <a:pt x="52665" y="70"/>
                  </a:lnTo>
                  <a:lnTo>
                    <a:pt x="51805" y="40"/>
                  </a:lnTo>
                  <a:lnTo>
                    <a:pt x="50935" y="10"/>
                  </a:lnTo>
                  <a:lnTo>
                    <a:pt x="50066"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Aharoni" panose="02010803020104030203" pitchFamily="2" charset="-79"/>
                  <a:cs typeface="Aharoni" panose="02010803020104030203" pitchFamily="2" charset="-79"/>
                </a:rPr>
                <a:t>Thank You</a:t>
              </a:r>
            </a:p>
            <a:p>
              <a:pPr marL="0" lvl="0" indent="0" algn="ctr" rtl="0">
                <a:spcBef>
                  <a:spcPts val="0"/>
                </a:spcBef>
                <a:spcAft>
                  <a:spcPts val="0"/>
                </a:spcAft>
                <a:buNone/>
              </a:pPr>
              <a:r>
                <a:rPr lang="en-US" sz="2800" dirty="0">
                  <a:latin typeface="Aharoni" panose="02010803020104030203" pitchFamily="2" charset="-79"/>
                  <a:cs typeface="Aharoni" panose="02010803020104030203" pitchFamily="2" charset="-79"/>
                </a:rPr>
                <a:t>Everyone</a:t>
              </a:r>
              <a:endParaRPr sz="2800" dirty="0">
                <a:latin typeface="Aharoni" panose="02010803020104030203" pitchFamily="2" charset="-79"/>
                <a:cs typeface="Aharoni" panose="02010803020104030203" pitchFamily="2" charset="-79"/>
              </a:endParaRPr>
            </a:p>
          </p:txBody>
        </p:sp>
        <p:sp>
          <p:nvSpPr>
            <p:cNvPr id="3543" name="Google Shape;3543;p44"/>
            <p:cNvSpPr/>
            <p:nvPr/>
          </p:nvSpPr>
          <p:spPr>
            <a:xfrm>
              <a:off x="2851175" y="2937800"/>
              <a:ext cx="2520800" cy="2539075"/>
            </a:xfrm>
            <a:custGeom>
              <a:avLst/>
              <a:gdLst/>
              <a:ahLst/>
              <a:cxnLst/>
              <a:rect l="l" t="t" r="r" b="b"/>
              <a:pathLst>
                <a:path w="100832" h="101563" fill="none" extrusionOk="0">
                  <a:moveTo>
                    <a:pt x="17704" y="10498"/>
                  </a:moveTo>
                  <a:lnTo>
                    <a:pt x="812" y="67887"/>
                  </a:lnTo>
                  <a:lnTo>
                    <a:pt x="812" y="67887"/>
                  </a:lnTo>
                  <a:lnTo>
                    <a:pt x="663" y="68430"/>
                  </a:lnTo>
                  <a:lnTo>
                    <a:pt x="525" y="68974"/>
                  </a:lnTo>
                  <a:lnTo>
                    <a:pt x="406" y="69518"/>
                  </a:lnTo>
                  <a:lnTo>
                    <a:pt x="307" y="70061"/>
                  </a:lnTo>
                  <a:lnTo>
                    <a:pt x="218" y="70615"/>
                  </a:lnTo>
                  <a:lnTo>
                    <a:pt x="139" y="71158"/>
                  </a:lnTo>
                  <a:lnTo>
                    <a:pt x="80" y="71702"/>
                  </a:lnTo>
                  <a:lnTo>
                    <a:pt x="41" y="72236"/>
                  </a:lnTo>
                  <a:lnTo>
                    <a:pt x="11" y="72780"/>
                  </a:lnTo>
                  <a:lnTo>
                    <a:pt x="1" y="73323"/>
                  </a:lnTo>
                  <a:lnTo>
                    <a:pt x="1" y="73857"/>
                  </a:lnTo>
                  <a:lnTo>
                    <a:pt x="21" y="74391"/>
                  </a:lnTo>
                  <a:lnTo>
                    <a:pt x="50" y="74924"/>
                  </a:lnTo>
                  <a:lnTo>
                    <a:pt x="100" y="75448"/>
                  </a:lnTo>
                  <a:lnTo>
                    <a:pt x="159" y="75982"/>
                  </a:lnTo>
                  <a:lnTo>
                    <a:pt x="238" y="76506"/>
                  </a:lnTo>
                  <a:lnTo>
                    <a:pt x="317" y="77020"/>
                  </a:lnTo>
                  <a:lnTo>
                    <a:pt x="426" y="77534"/>
                  </a:lnTo>
                  <a:lnTo>
                    <a:pt x="535" y="78048"/>
                  </a:lnTo>
                  <a:lnTo>
                    <a:pt x="663" y="78562"/>
                  </a:lnTo>
                  <a:lnTo>
                    <a:pt x="812" y="79066"/>
                  </a:lnTo>
                  <a:lnTo>
                    <a:pt x="960" y="79560"/>
                  </a:lnTo>
                  <a:lnTo>
                    <a:pt x="1128" y="80054"/>
                  </a:lnTo>
                  <a:lnTo>
                    <a:pt x="1316" y="80539"/>
                  </a:lnTo>
                  <a:lnTo>
                    <a:pt x="1503" y="81023"/>
                  </a:lnTo>
                  <a:lnTo>
                    <a:pt x="1711" y="81507"/>
                  </a:lnTo>
                  <a:lnTo>
                    <a:pt x="1928" y="81982"/>
                  </a:lnTo>
                  <a:lnTo>
                    <a:pt x="2156" y="82447"/>
                  </a:lnTo>
                  <a:lnTo>
                    <a:pt x="2403" y="82901"/>
                  </a:lnTo>
                  <a:lnTo>
                    <a:pt x="2650" y="83356"/>
                  </a:lnTo>
                  <a:lnTo>
                    <a:pt x="2917" y="83801"/>
                  </a:lnTo>
                  <a:lnTo>
                    <a:pt x="3194" y="84245"/>
                  </a:lnTo>
                  <a:lnTo>
                    <a:pt x="3480" y="84671"/>
                  </a:lnTo>
                  <a:lnTo>
                    <a:pt x="3777" y="85096"/>
                  </a:lnTo>
                  <a:lnTo>
                    <a:pt x="4093" y="85511"/>
                  </a:lnTo>
                  <a:lnTo>
                    <a:pt x="4409" y="85926"/>
                  </a:lnTo>
                  <a:lnTo>
                    <a:pt x="4746" y="86321"/>
                  </a:lnTo>
                  <a:lnTo>
                    <a:pt x="5082" y="86717"/>
                  </a:lnTo>
                  <a:lnTo>
                    <a:pt x="5437" y="87092"/>
                  </a:lnTo>
                  <a:lnTo>
                    <a:pt x="5803" y="87468"/>
                  </a:lnTo>
                  <a:lnTo>
                    <a:pt x="6169" y="87834"/>
                  </a:lnTo>
                  <a:lnTo>
                    <a:pt x="6554" y="88189"/>
                  </a:lnTo>
                  <a:lnTo>
                    <a:pt x="6950" y="88535"/>
                  </a:lnTo>
                  <a:lnTo>
                    <a:pt x="7345" y="88871"/>
                  </a:lnTo>
                  <a:lnTo>
                    <a:pt x="7760" y="89198"/>
                  </a:lnTo>
                  <a:lnTo>
                    <a:pt x="8185" y="89504"/>
                  </a:lnTo>
                  <a:lnTo>
                    <a:pt x="8610" y="89810"/>
                  </a:lnTo>
                  <a:lnTo>
                    <a:pt x="9045" y="90107"/>
                  </a:lnTo>
                  <a:lnTo>
                    <a:pt x="9500" y="90384"/>
                  </a:lnTo>
                  <a:lnTo>
                    <a:pt x="9955" y="90660"/>
                  </a:lnTo>
                  <a:lnTo>
                    <a:pt x="10419" y="90917"/>
                  </a:lnTo>
                  <a:lnTo>
                    <a:pt x="10894" y="91165"/>
                  </a:lnTo>
                  <a:lnTo>
                    <a:pt x="11368" y="91392"/>
                  </a:lnTo>
                  <a:lnTo>
                    <a:pt x="11862" y="91619"/>
                  </a:lnTo>
                  <a:lnTo>
                    <a:pt x="12356" y="91827"/>
                  </a:lnTo>
                  <a:lnTo>
                    <a:pt x="12861" y="92025"/>
                  </a:lnTo>
                  <a:lnTo>
                    <a:pt x="13375" y="92202"/>
                  </a:lnTo>
                  <a:lnTo>
                    <a:pt x="13889" y="92370"/>
                  </a:lnTo>
                  <a:lnTo>
                    <a:pt x="14422" y="92529"/>
                  </a:lnTo>
                  <a:lnTo>
                    <a:pt x="14956" y="92667"/>
                  </a:lnTo>
                  <a:lnTo>
                    <a:pt x="15490" y="92796"/>
                  </a:lnTo>
                  <a:lnTo>
                    <a:pt x="16043" y="92914"/>
                  </a:lnTo>
                  <a:lnTo>
                    <a:pt x="16597" y="93013"/>
                  </a:lnTo>
                  <a:lnTo>
                    <a:pt x="17150" y="93092"/>
                  </a:lnTo>
                  <a:lnTo>
                    <a:pt x="78374" y="101385"/>
                  </a:lnTo>
                  <a:lnTo>
                    <a:pt x="78374" y="101385"/>
                  </a:lnTo>
                  <a:lnTo>
                    <a:pt x="78938" y="101454"/>
                  </a:lnTo>
                  <a:lnTo>
                    <a:pt x="79501" y="101504"/>
                  </a:lnTo>
                  <a:lnTo>
                    <a:pt x="80055" y="101543"/>
                  </a:lnTo>
                  <a:lnTo>
                    <a:pt x="80608" y="101563"/>
                  </a:lnTo>
                  <a:lnTo>
                    <a:pt x="81162" y="101563"/>
                  </a:lnTo>
                  <a:lnTo>
                    <a:pt x="81715" y="101553"/>
                  </a:lnTo>
                  <a:lnTo>
                    <a:pt x="82259" y="101533"/>
                  </a:lnTo>
                  <a:lnTo>
                    <a:pt x="82803" y="101494"/>
                  </a:lnTo>
                  <a:lnTo>
                    <a:pt x="83336" y="101435"/>
                  </a:lnTo>
                  <a:lnTo>
                    <a:pt x="83870" y="101365"/>
                  </a:lnTo>
                  <a:lnTo>
                    <a:pt x="84404" y="101286"/>
                  </a:lnTo>
                  <a:lnTo>
                    <a:pt x="84928" y="101187"/>
                  </a:lnTo>
                  <a:lnTo>
                    <a:pt x="85452" y="101069"/>
                  </a:lnTo>
                  <a:lnTo>
                    <a:pt x="85966" y="100950"/>
                  </a:lnTo>
                  <a:lnTo>
                    <a:pt x="86480" y="100812"/>
                  </a:lnTo>
                  <a:lnTo>
                    <a:pt x="86984" y="100654"/>
                  </a:lnTo>
                  <a:lnTo>
                    <a:pt x="87488" y="100486"/>
                  </a:lnTo>
                  <a:lnTo>
                    <a:pt x="87982" y="100308"/>
                  </a:lnTo>
                  <a:lnTo>
                    <a:pt x="88466" y="100120"/>
                  </a:lnTo>
                  <a:lnTo>
                    <a:pt x="88951" y="99912"/>
                  </a:lnTo>
                  <a:lnTo>
                    <a:pt x="89425" y="99705"/>
                  </a:lnTo>
                  <a:lnTo>
                    <a:pt x="89900" y="99468"/>
                  </a:lnTo>
                  <a:lnTo>
                    <a:pt x="90364" y="99230"/>
                  </a:lnTo>
                  <a:lnTo>
                    <a:pt x="90819" y="98983"/>
                  </a:lnTo>
                  <a:lnTo>
                    <a:pt x="91264" y="98716"/>
                  </a:lnTo>
                  <a:lnTo>
                    <a:pt x="91709" y="98440"/>
                  </a:lnTo>
                  <a:lnTo>
                    <a:pt x="92143" y="98153"/>
                  </a:lnTo>
                  <a:lnTo>
                    <a:pt x="92569" y="97856"/>
                  </a:lnTo>
                  <a:lnTo>
                    <a:pt x="92984" y="97550"/>
                  </a:lnTo>
                  <a:lnTo>
                    <a:pt x="93399" y="97224"/>
                  </a:lnTo>
                  <a:lnTo>
                    <a:pt x="93794" y="96898"/>
                  </a:lnTo>
                  <a:lnTo>
                    <a:pt x="94190" y="96561"/>
                  </a:lnTo>
                  <a:lnTo>
                    <a:pt x="94575" y="96206"/>
                  </a:lnTo>
                  <a:lnTo>
                    <a:pt x="94951" y="95850"/>
                  </a:lnTo>
                  <a:lnTo>
                    <a:pt x="95316" y="95484"/>
                  </a:lnTo>
                  <a:lnTo>
                    <a:pt x="95662" y="95099"/>
                  </a:lnTo>
                  <a:lnTo>
                    <a:pt x="96008" y="94713"/>
                  </a:lnTo>
                  <a:lnTo>
                    <a:pt x="96344" y="94318"/>
                  </a:lnTo>
                  <a:lnTo>
                    <a:pt x="96671" y="93912"/>
                  </a:lnTo>
                  <a:lnTo>
                    <a:pt x="96987" y="93497"/>
                  </a:lnTo>
                  <a:lnTo>
                    <a:pt x="97293" y="93072"/>
                  </a:lnTo>
                  <a:lnTo>
                    <a:pt x="97580" y="92637"/>
                  </a:lnTo>
                  <a:lnTo>
                    <a:pt x="97867" y="92202"/>
                  </a:lnTo>
                  <a:lnTo>
                    <a:pt x="98133" y="91748"/>
                  </a:lnTo>
                  <a:lnTo>
                    <a:pt x="98400" y="91293"/>
                  </a:lnTo>
                  <a:lnTo>
                    <a:pt x="98647" y="90829"/>
                  </a:lnTo>
                  <a:lnTo>
                    <a:pt x="98875" y="90364"/>
                  </a:lnTo>
                  <a:lnTo>
                    <a:pt x="99102" y="89880"/>
                  </a:lnTo>
                  <a:lnTo>
                    <a:pt x="99310" y="89395"/>
                  </a:lnTo>
                  <a:lnTo>
                    <a:pt x="99507" y="88911"/>
                  </a:lnTo>
                  <a:lnTo>
                    <a:pt x="99695" y="88407"/>
                  </a:lnTo>
                  <a:lnTo>
                    <a:pt x="99863" y="87903"/>
                  </a:lnTo>
                  <a:lnTo>
                    <a:pt x="100021" y="87399"/>
                  </a:lnTo>
                  <a:lnTo>
                    <a:pt x="100170" y="86875"/>
                  </a:lnTo>
                  <a:lnTo>
                    <a:pt x="100298" y="86351"/>
                  </a:lnTo>
                  <a:lnTo>
                    <a:pt x="100417" y="85827"/>
                  </a:lnTo>
                  <a:lnTo>
                    <a:pt x="100525" y="85293"/>
                  </a:lnTo>
                  <a:lnTo>
                    <a:pt x="100614" y="84750"/>
                  </a:lnTo>
                  <a:lnTo>
                    <a:pt x="100684" y="84206"/>
                  </a:lnTo>
                  <a:lnTo>
                    <a:pt x="100743" y="83662"/>
                  </a:lnTo>
                  <a:lnTo>
                    <a:pt x="100792" y="83109"/>
                  </a:lnTo>
                  <a:lnTo>
                    <a:pt x="100822" y="82545"/>
                  </a:lnTo>
                  <a:lnTo>
                    <a:pt x="100832" y="81982"/>
                  </a:lnTo>
                  <a:lnTo>
                    <a:pt x="100832" y="81419"/>
                  </a:lnTo>
                  <a:lnTo>
                    <a:pt x="99715" y="17219"/>
                  </a:lnTo>
                  <a:lnTo>
                    <a:pt x="99715" y="17219"/>
                  </a:lnTo>
                  <a:lnTo>
                    <a:pt x="99191" y="16844"/>
                  </a:lnTo>
                  <a:lnTo>
                    <a:pt x="98549" y="16409"/>
                  </a:lnTo>
                  <a:lnTo>
                    <a:pt x="97669" y="15816"/>
                  </a:lnTo>
                  <a:lnTo>
                    <a:pt x="96562" y="15104"/>
                  </a:lnTo>
                  <a:lnTo>
                    <a:pt x="95929" y="14708"/>
                  </a:lnTo>
                  <a:lnTo>
                    <a:pt x="95237" y="14283"/>
                  </a:lnTo>
                  <a:lnTo>
                    <a:pt x="94496" y="13829"/>
                  </a:lnTo>
                  <a:lnTo>
                    <a:pt x="93695" y="13354"/>
                  </a:lnTo>
                  <a:lnTo>
                    <a:pt x="92855" y="12870"/>
                  </a:lnTo>
                  <a:lnTo>
                    <a:pt x="91966" y="12366"/>
                  </a:lnTo>
                  <a:lnTo>
                    <a:pt x="91027" y="11842"/>
                  </a:lnTo>
                  <a:lnTo>
                    <a:pt x="90038" y="11308"/>
                  </a:lnTo>
                  <a:lnTo>
                    <a:pt x="89010" y="10765"/>
                  </a:lnTo>
                  <a:lnTo>
                    <a:pt x="87943" y="10211"/>
                  </a:lnTo>
                  <a:lnTo>
                    <a:pt x="86836" y="9648"/>
                  </a:lnTo>
                  <a:lnTo>
                    <a:pt x="85679" y="9084"/>
                  </a:lnTo>
                  <a:lnTo>
                    <a:pt x="84483" y="8521"/>
                  </a:lnTo>
                  <a:lnTo>
                    <a:pt x="83257" y="7957"/>
                  </a:lnTo>
                  <a:lnTo>
                    <a:pt x="81992" y="7394"/>
                  </a:lnTo>
                  <a:lnTo>
                    <a:pt x="80687" y="6840"/>
                  </a:lnTo>
                  <a:lnTo>
                    <a:pt x="79353" y="6287"/>
                  </a:lnTo>
                  <a:lnTo>
                    <a:pt x="77979" y="5743"/>
                  </a:lnTo>
                  <a:lnTo>
                    <a:pt x="76585" y="5219"/>
                  </a:lnTo>
                  <a:lnTo>
                    <a:pt x="75874" y="4953"/>
                  </a:lnTo>
                  <a:lnTo>
                    <a:pt x="75152" y="4696"/>
                  </a:lnTo>
                  <a:lnTo>
                    <a:pt x="74421" y="4448"/>
                  </a:lnTo>
                  <a:lnTo>
                    <a:pt x="73689" y="4201"/>
                  </a:lnTo>
                  <a:lnTo>
                    <a:pt x="72948" y="3954"/>
                  </a:lnTo>
                  <a:lnTo>
                    <a:pt x="72207" y="3717"/>
                  </a:lnTo>
                  <a:lnTo>
                    <a:pt x="71446" y="3480"/>
                  </a:lnTo>
                  <a:lnTo>
                    <a:pt x="70684" y="3252"/>
                  </a:lnTo>
                  <a:lnTo>
                    <a:pt x="69923" y="3025"/>
                  </a:lnTo>
                  <a:lnTo>
                    <a:pt x="69152" y="2808"/>
                  </a:lnTo>
                  <a:lnTo>
                    <a:pt x="68371" y="2590"/>
                  </a:lnTo>
                  <a:lnTo>
                    <a:pt x="67591" y="2392"/>
                  </a:lnTo>
                  <a:lnTo>
                    <a:pt x="66800" y="2185"/>
                  </a:lnTo>
                  <a:lnTo>
                    <a:pt x="65999" y="1997"/>
                  </a:lnTo>
                  <a:lnTo>
                    <a:pt x="65199" y="1809"/>
                  </a:lnTo>
                  <a:lnTo>
                    <a:pt x="64398" y="1631"/>
                  </a:lnTo>
                  <a:lnTo>
                    <a:pt x="63587" y="1463"/>
                  </a:lnTo>
                  <a:lnTo>
                    <a:pt x="62767" y="1305"/>
                  </a:lnTo>
                  <a:lnTo>
                    <a:pt x="61947" y="1147"/>
                  </a:lnTo>
                  <a:lnTo>
                    <a:pt x="61126" y="999"/>
                  </a:lnTo>
                  <a:lnTo>
                    <a:pt x="60296" y="860"/>
                  </a:lnTo>
                  <a:lnTo>
                    <a:pt x="59466" y="732"/>
                  </a:lnTo>
                  <a:lnTo>
                    <a:pt x="58625" y="613"/>
                  </a:lnTo>
                  <a:lnTo>
                    <a:pt x="57785" y="505"/>
                  </a:lnTo>
                  <a:lnTo>
                    <a:pt x="56945" y="406"/>
                  </a:lnTo>
                  <a:lnTo>
                    <a:pt x="56095" y="317"/>
                  </a:lnTo>
                  <a:lnTo>
                    <a:pt x="55245" y="238"/>
                  </a:lnTo>
                  <a:lnTo>
                    <a:pt x="54385" y="178"/>
                  </a:lnTo>
                  <a:lnTo>
                    <a:pt x="53525" y="119"/>
                  </a:lnTo>
                  <a:lnTo>
                    <a:pt x="52665" y="70"/>
                  </a:lnTo>
                  <a:lnTo>
                    <a:pt x="51805" y="40"/>
                  </a:lnTo>
                  <a:lnTo>
                    <a:pt x="50935" y="10"/>
                  </a:lnTo>
                  <a:lnTo>
                    <a:pt x="50066" y="0"/>
                  </a:lnTo>
                  <a:lnTo>
                    <a:pt x="49196" y="0"/>
                  </a:lnTo>
                  <a:lnTo>
                    <a:pt x="48326" y="20"/>
                  </a:lnTo>
                  <a:lnTo>
                    <a:pt x="47446" y="40"/>
                  </a:lnTo>
                  <a:lnTo>
                    <a:pt x="46576" y="80"/>
                  </a:lnTo>
                  <a:lnTo>
                    <a:pt x="45697" y="139"/>
                  </a:lnTo>
                  <a:lnTo>
                    <a:pt x="44817" y="208"/>
                  </a:lnTo>
                  <a:lnTo>
                    <a:pt x="43937" y="287"/>
                  </a:lnTo>
                  <a:lnTo>
                    <a:pt x="43057" y="376"/>
                  </a:lnTo>
                  <a:lnTo>
                    <a:pt x="42168" y="485"/>
                  </a:lnTo>
                  <a:lnTo>
                    <a:pt x="41288" y="613"/>
                  </a:lnTo>
                  <a:lnTo>
                    <a:pt x="40399" y="752"/>
                  </a:lnTo>
                  <a:lnTo>
                    <a:pt x="39519" y="900"/>
                  </a:lnTo>
                  <a:lnTo>
                    <a:pt x="38629" y="1078"/>
                  </a:lnTo>
                  <a:lnTo>
                    <a:pt x="37750" y="1256"/>
                  </a:lnTo>
                  <a:lnTo>
                    <a:pt x="36860" y="1463"/>
                  </a:lnTo>
                  <a:lnTo>
                    <a:pt x="35980" y="1681"/>
                  </a:lnTo>
                  <a:lnTo>
                    <a:pt x="35091" y="1908"/>
                  </a:lnTo>
                  <a:lnTo>
                    <a:pt x="34211" y="2165"/>
                  </a:lnTo>
                  <a:lnTo>
                    <a:pt x="33321" y="2432"/>
                  </a:lnTo>
                  <a:lnTo>
                    <a:pt x="32442" y="2719"/>
                  </a:lnTo>
                  <a:lnTo>
                    <a:pt x="31562" y="3025"/>
                  </a:lnTo>
                  <a:lnTo>
                    <a:pt x="30672" y="3341"/>
                  </a:lnTo>
                  <a:lnTo>
                    <a:pt x="29793" y="3687"/>
                  </a:lnTo>
                  <a:lnTo>
                    <a:pt x="28923" y="4043"/>
                  </a:lnTo>
                  <a:lnTo>
                    <a:pt x="28043" y="4419"/>
                  </a:lnTo>
                  <a:lnTo>
                    <a:pt x="27163" y="4814"/>
                  </a:lnTo>
                  <a:lnTo>
                    <a:pt x="26294" y="5229"/>
                  </a:lnTo>
                  <a:lnTo>
                    <a:pt x="25424" y="5664"/>
                  </a:lnTo>
                  <a:lnTo>
                    <a:pt x="24554" y="6119"/>
                  </a:lnTo>
                  <a:lnTo>
                    <a:pt x="23684" y="6593"/>
                  </a:lnTo>
                  <a:lnTo>
                    <a:pt x="22824" y="7088"/>
                  </a:lnTo>
                  <a:lnTo>
                    <a:pt x="21964" y="7602"/>
                  </a:lnTo>
                  <a:lnTo>
                    <a:pt x="21104" y="8135"/>
                  </a:lnTo>
                  <a:lnTo>
                    <a:pt x="20244" y="8699"/>
                  </a:lnTo>
                  <a:lnTo>
                    <a:pt x="19394" y="9272"/>
                  </a:lnTo>
                  <a:lnTo>
                    <a:pt x="18544" y="9875"/>
                  </a:lnTo>
                  <a:lnTo>
                    <a:pt x="17704" y="104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3192700" y="2705750"/>
              <a:ext cx="2303575" cy="931650"/>
            </a:xfrm>
            <a:custGeom>
              <a:avLst/>
              <a:gdLst/>
              <a:ahLst/>
              <a:cxnLst/>
              <a:rect l="l" t="t" r="r" b="b"/>
              <a:pathLst>
                <a:path w="92143" h="37266" extrusionOk="0">
                  <a:moveTo>
                    <a:pt x="29505" y="1"/>
                  </a:moveTo>
                  <a:lnTo>
                    <a:pt x="28151" y="11"/>
                  </a:lnTo>
                  <a:lnTo>
                    <a:pt x="26777" y="40"/>
                  </a:lnTo>
                  <a:lnTo>
                    <a:pt x="25403" y="70"/>
                  </a:lnTo>
                  <a:lnTo>
                    <a:pt x="24029" y="120"/>
                  </a:lnTo>
                  <a:lnTo>
                    <a:pt x="10231" y="120"/>
                  </a:lnTo>
                  <a:lnTo>
                    <a:pt x="9835" y="129"/>
                  </a:lnTo>
                  <a:lnTo>
                    <a:pt x="9450" y="159"/>
                  </a:lnTo>
                  <a:lnTo>
                    <a:pt x="9064" y="199"/>
                  </a:lnTo>
                  <a:lnTo>
                    <a:pt x="8689" y="268"/>
                  </a:lnTo>
                  <a:lnTo>
                    <a:pt x="8313" y="347"/>
                  </a:lnTo>
                  <a:lnTo>
                    <a:pt x="7947" y="436"/>
                  </a:lnTo>
                  <a:lnTo>
                    <a:pt x="7591" y="554"/>
                  </a:lnTo>
                  <a:lnTo>
                    <a:pt x="7236" y="683"/>
                  </a:lnTo>
                  <a:lnTo>
                    <a:pt x="6890" y="821"/>
                  </a:lnTo>
                  <a:lnTo>
                    <a:pt x="6554" y="980"/>
                  </a:lnTo>
                  <a:lnTo>
                    <a:pt x="6218" y="1148"/>
                  </a:lnTo>
                  <a:lnTo>
                    <a:pt x="5901" y="1335"/>
                  </a:lnTo>
                  <a:lnTo>
                    <a:pt x="5585" y="1543"/>
                  </a:lnTo>
                  <a:lnTo>
                    <a:pt x="5288" y="1751"/>
                  </a:lnTo>
                  <a:lnTo>
                    <a:pt x="4992" y="1978"/>
                  </a:lnTo>
                  <a:lnTo>
                    <a:pt x="4715" y="2225"/>
                  </a:lnTo>
                  <a:lnTo>
                    <a:pt x="4438" y="2472"/>
                  </a:lnTo>
                  <a:lnTo>
                    <a:pt x="4181" y="2739"/>
                  </a:lnTo>
                  <a:lnTo>
                    <a:pt x="3934" y="3016"/>
                  </a:lnTo>
                  <a:lnTo>
                    <a:pt x="3697" y="3292"/>
                  </a:lnTo>
                  <a:lnTo>
                    <a:pt x="3480" y="3599"/>
                  </a:lnTo>
                  <a:lnTo>
                    <a:pt x="3262" y="3905"/>
                  </a:lnTo>
                  <a:lnTo>
                    <a:pt x="3064" y="4222"/>
                  </a:lnTo>
                  <a:lnTo>
                    <a:pt x="2886" y="4548"/>
                  </a:lnTo>
                  <a:lnTo>
                    <a:pt x="2718" y="4884"/>
                  </a:lnTo>
                  <a:lnTo>
                    <a:pt x="2560" y="5230"/>
                  </a:lnTo>
                  <a:lnTo>
                    <a:pt x="2432" y="5576"/>
                  </a:lnTo>
                  <a:lnTo>
                    <a:pt x="2303" y="5942"/>
                  </a:lnTo>
                  <a:lnTo>
                    <a:pt x="2195" y="6307"/>
                  </a:lnTo>
                  <a:lnTo>
                    <a:pt x="2106" y="6683"/>
                  </a:lnTo>
                  <a:lnTo>
                    <a:pt x="2036" y="7068"/>
                  </a:lnTo>
                  <a:lnTo>
                    <a:pt x="1987" y="7454"/>
                  </a:lnTo>
                  <a:lnTo>
                    <a:pt x="0" y="24307"/>
                  </a:lnTo>
                  <a:lnTo>
                    <a:pt x="277" y="24188"/>
                  </a:lnTo>
                  <a:lnTo>
                    <a:pt x="633" y="24060"/>
                  </a:lnTo>
                  <a:lnTo>
                    <a:pt x="1127" y="23892"/>
                  </a:lnTo>
                  <a:lnTo>
                    <a:pt x="1779" y="23704"/>
                  </a:lnTo>
                  <a:lnTo>
                    <a:pt x="2165" y="23595"/>
                  </a:lnTo>
                  <a:lnTo>
                    <a:pt x="2580" y="23486"/>
                  </a:lnTo>
                  <a:lnTo>
                    <a:pt x="3045" y="23368"/>
                  </a:lnTo>
                  <a:lnTo>
                    <a:pt x="3549" y="23249"/>
                  </a:lnTo>
                  <a:lnTo>
                    <a:pt x="4083" y="23131"/>
                  </a:lnTo>
                  <a:lnTo>
                    <a:pt x="4666" y="23022"/>
                  </a:lnTo>
                  <a:lnTo>
                    <a:pt x="5288" y="22903"/>
                  </a:lnTo>
                  <a:lnTo>
                    <a:pt x="5951" y="22785"/>
                  </a:lnTo>
                  <a:lnTo>
                    <a:pt x="6652" y="22676"/>
                  </a:lnTo>
                  <a:lnTo>
                    <a:pt x="7394" y="22567"/>
                  </a:lnTo>
                  <a:lnTo>
                    <a:pt x="8185" y="22468"/>
                  </a:lnTo>
                  <a:lnTo>
                    <a:pt x="9015" y="22369"/>
                  </a:lnTo>
                  <a:lnTo>
                    <a:pt x="9895" y="22280"/>
                  </a:lnTo>
                  <a:lnTo>
                    <a:pt x="10814" y="22192"/>
                  </a:lnTo>
                  <a:lnTo>
                    <a:pt x="11773" y="22122"/>
                  </a:lnTo>
                  <a:lnTo>
                    <a:pt x="12781" y="22063"/>
                  </a:lnTo>
                  <a:lnTo>
                    <a:pt x="13829" y="22004"/>
                  </a:lnTo>
                  <a:lnTo>
                    <a:pt x="14926" y="21964"/>
                  </a:lnTo>
                  <a:lnTo>
                    <a:pt x="16072" y="21944"/>
                  </a:lnTo>
                  <a:lnTo>
                    <a:pt x="17258" y="21935"/>
                  </a:lnTo>
                  <a:lnTo>
                    <a:pt x="18494" y="21935"/>
                  </a:lnTo>
                  <a:lnTo>
                    <a:pt x="19779" y="21954"/>
                  </a:lnTo>
                  <a:lnTo>
                    <a:pt x="21103" y="21994"/>
                  </a:lnTo>
                  <a:lnTo>
                    <a:pt x="22487" y="22043"/>
                  </a:lnTo>
                  <a:lnTo>
                    <a:pt x="23911" y="22122"/>
                  </a:lnTo>
                  <a:lnTo>
                    <a:pt x="25383" y="22211"/>
                  </a:lnTo>
                  <a:lnTo>
                    <a:pt x="26906" y="22330"/>
                  </a:lnTo>
                  <a:lnTo>
                    <a:pt x="28477" y="22468"/>
                  </a:lnTo>
                  <a:lnTo>
                    <a:pt x="30098" y="22626"/>
                  </a:lnTo>
                  <a:lnTo>
                    <a:pt x="31779" y="22814"/>
                  </a:lnTo>
                  <a:lnTo>
                    <a:pt x="33499" y="23022"/>
                  </a:lnTo>
                  <a:lnTo>
                    <a:pt x="35268" y="23259"/>
                  </a:lnTo>
                  <a:lnTo>
                    <a:pt x="37096" y="23526"/>
                  </a:lnTo>
                  <a:lnTo>
                    <a:pt x="38974" y="23822"/>
                  </a:lnTo>
                  <a:lnTo>
                    <a:pt x="40902" y="24149"/>
                  </a:lnTo>
                  <a:lnTo>
                    <a:pt x="42889" y="24504"/>
                  </a:lnTo>
                  <a:lnTo>
                    <a:pt x="44925" y="24890"/>
                  </a:lnTo>
                  <a:lnTo>
                    <a:pt x="47011" y="25305"/>
                  </a:lnTo>
                  <a:lnTo>
                    <a:pt x="49155" y="25760"/>
                  </a:lnTo>
                  <a:lnTo>
                    <a:pt x="51350" y="26244"/>
                  </a:lnTo>
                  <a:lnTo>
                    <a:pt x="53603" y="26768"/>
                  </a:lnTo>
                  <a:lnTo>
                    <a:pt x="55906" y="27322"/>
                  </a:lnTo>
                  <a:lnTo>
                    <a:pt x="58269" y="27924"/>
                  </a:lnTo>
                  <a:lnTo>
                    <a:pt x="59475" y="28231"/>
                  </a:lnTo>
                  <a:lnTo>
                    <a:pt x="60691" y="28557"/>
                  </a:lnTo>
                  <a:lnTo>
                    <a:pt x="61916" y="28883"/>
                  </a:lnTo>
                  <a:lnTo>
                    <a:pt x="63162" y="29229"/>
                  </a:lnTo>
                  <a:lnTo>
                    <a:pt x="64427" y="29585"/>
                  </a:lnTo>
                  <a:lnTo>
                    <a:pt x="65692" y="29951"/>
                  </a:lnTo>
                  <a:lnTo>
                    <a:pt x="66987" y="30317"/>
                  </a:lnTo>
                  <a:lnTo>
                    <a:pt x="68282" y="30702"/>
                  </a:lnTo>
                  <a:lnTo>
                    <a:pt x="69596" y="31097"/>
                  </a:lnTo>
                  <a:lnTo>
                    <a:pt x="70931" y="31503"/>
                  </a:lnTo>
                  <a:lnTo>
                    <a:pt x="72275" y="31918"/>
                  </a:lnTo>
                  <a:lnTo>
                    <a:pt x="73629" y="32353"/>
                  </a:lnTo>
                  <a:lnTo>
                    <a:pt x="75003" y="32788"/>
                  </a:lnTo>
                  <a:lnTo>
                    <a:pt x="76397" y="33242"/>
                  </a:lnTo>
                  <a:lnTo>
                    <a:pt x="77800" y="33697"/>
                  </a:lnTo>
                  <a:lnTo>
                    <a:pt x="79214" y="34171"/>
                  </a:lnTo>
                  <a:lnTo>
                    <a:pt x="80647" y="34656"/>
                  </a:lnTo>
                  <a:lnTo>
                    <a:pt x="82100" y="35160"/>
                  </a:lnTo>
                  <a:lnTo>
                    <a:pt x="83563" y="35664"/>
                  </a:lnTo>
                  <a:lnTo>
                    <a:pt x="85036" y="36188"/>
                  </a:lnTo>
                  <a:lnTo>
                    <a:pt x="86528" y="36722"/>
                  </a:lnTo>
                  <a:lnTo>
                    <a:pt x="88041" y="37265"/>
                  </a:lnTo>
                  <a:lnTo>
                    <a:pt x="91975" y="19256"/>
                  </a:lnTo>
                  <a:lnTo>
                    <a:pt x="92034" y="18930"/>
                  </a:lnTo>
                  <a:lnTo>
                    <a:pt x="92083" y="18603"/>
                  </a:lnTo>
                  <a:lnTo>
                    <a:pt x="92123" y="18277"/>
                  </a:lnTo>
                  <a:lnTo>
                    <a:pt x="92143" y="17951"/>
                  </a:lnTo>
                  <a:lnTo>
                    <a:pt x="92143" y="17625"/>
                  </a:lnTo>
                  <a:lnTo>
                    <a:pt x="92133" y="17299"/>
                  </a:lnTo>
                  <a:lnTo>
                    <a:pt x="92113" y="16982"/>
                  </a:lnTo>
                  <a:lnTo>
                    <a:pt x="92074" y="16666"/>
                  </a:lnTo>
                  <a:lnTo>
                    <a:pt x="92024" y="16350"/>
                  </a:lnTo>
                  <a:lnTo>
                    <a:pt x="91955" y="16034"/>
                  </a:lnTo>
                  <a:lnTo>
                    <a:pt x="91876" y="15727"/>
                  </a:lnTo>
                  <a:lnTo>
                    <a:pt x="91787" y="15431"/>
                  </a:lnTo>
                  <a:lnTo>
                    <a:pt x="91678" y="15124"/>
                  </a:lnTo>
                  <a:lnTo>
                    <a:pt x="91569" y="14837"/>
                  </a:lnTo>
                  <a:lnTo>
                    <a:pt x="91441" y="14551"/>
                  </a:lnTo>
                  <a:lnTo>
                    <a:pt x="91293" y="14264"/>
                  </a:lnTo>
                  <a:lnTo>
                    <a:pt x="91144" y="13987"/>
                  </a:lnTo>
                  <a:lnTo>
                    <a:pt x="90976" y="13721"/>
                  </a:lnTo>
                  <a:lnTo>
                    <a:pt x="90798" y="13454"/>
                  </a:lnTo>
                  <a:lnTo>
                    <a:pt x="90611" y="13207"/>
                  </a:lnTo>
                  <a:lnTo>
                    <a:pt x="90413" y="12959"/>
                  </a:lnTo>
                  <a:lnTo>
                    <a:pt x="90205" y="12722"/>
                  </a:lnTo>
                  <a:lnTo>
                    <a:pt x="89988" y="12485"/>
                  </a:lnTo>
                  <a:lnTo>
                    <a:pt x="89751" y="12268"/>
                  </a:lnTo>
                  <a:lnTo>
                    <a:pt x="89513" y="12060"/>
                  </a:lnTo>
                  <a:lnTo>
                    <a:pt x="89266" y="11862"/>
                  </a:lnTo>
                  <a:lnTo>
                    <a:pt x="88999" y="11665"/>
                  </a:lnTo>
                  <a:lnTo>
                    <a:pt x="88733" y="11487"/>
                  </a:lnTo>
                  <a:lnTo>
                    <a:pt x="88456" y="11319"/>
                  </a:lnTo>
                  <a:lnTo>
                    <a:pt x="88159" y="11160"/>
                  </a:lnTo>
                  <a:lnTo>
                    <a:pt x="87863" y="11022"/>
                  </a:lnTo>
                  <a:lnTo>
                    <a:pt x="87556" y="10894"/>
                  </a:lnTo>
                  <a:lnTo>
                    <a:pt x="86548" y="10488"/>
                  </a:lnTo>
                  <a:lnTo>
                    <a:pt x="85461" y="10073"/>
                  </a:lnTo>
                  <a:lnTo>
                    <a:pt x="84304" y="9628"/>
                  </a:lnTo>
                  <a:lnTo>
                    <a:pt x="83069" y="9184"/>
                  </a:lnTo>
                  <a:lnTo>
                    <a:pt x="81764" y="8719"/>
                  </a:lnTo>
                  <a:lnTo>
                    <a:pt x="80390" y="8245"/>
                  </a:lnTo>
                  <a:lnTo>
                    <a:pt x="78947" y="7770"/>
                  </a:lnTo>
                  <a:lnTo>
                    <a:pt x="77425" y="7286"/>
                  </a:lnTo>
                  <a:lnTo>
                    <a:pt x="75843" y="6801"/>
                  </a:lnTo>
                  <a:lnTo>
                    <a:pt x="74203" y="6307"/>
                  </a:lnTo>
                  <a:lnTo>
                    <a:pt x="72483" y="5823"/>
                  </a:lnTo>
                  <a:lnTo>
                    <a:pt x="70713" y="5348"/>
                  </a:lnTo>
                  <a:lnTo>
                    <a:pt x="68875" y="4874"/>
                  </a:lnTo>
                  <a:lnTo>
                    <a:pt x="67936" y="4637"/>
                  </a:lnTo>
                  <a:lnTo>
                    <a:pt x="66977" y="4400"/>
                  </a:lnTo>
                  <a:lnTo>
                    <a:pt x="66008" y="4172"/>
                  </a:lnTo>
                  <a:lnTo>
                    <a:pt x="65020" y="3945"/>
                  </a:lnTo>
                  <a:lnTo>
                    <a:pt x="64022" y="3727"/>
                  </a:lnTo>
                  <a:lnTo>
                    <a:pt x="63013" y="3510"/>
                  </a:lnTo>
                  <a:lnTo>
                    <a:pt x="61985" y="3292"/>
                  </a:lnTo>
                  <a:lnTo>
                    <a:pt x="60938" y="3085"/>
                  </a:lnTo>
                  <a:lnTo>
                    <a:pt x="59880" y="2877"/>
                  </a:lnTo>
                  <a:lnTo>
                    <a:pt x="58812" y="2670"/>
                  </a:lnTo>
                  <a:lnTo>
                    <a:pt x="57735" y="2472"/>
                  </a:lnTo>
                  <a:lnTo>
                    <a:pt x="56638" y="2284"/>
                  </a:lnTo>
                  <a:lnTo>
                    <a:pt x="55531" y="2096"/>
                  </a:lnTo>
                  <a:lnTo>
                    <a:pt x="54404" y="1919"/>
                  </a:lnTo>
                  <a:lnTo>
                    <a:pt x="53267" y="1741"/>
                  </a:lnTo>
                  <a:lnTo>
                    <a:pt x="52121" y="1573"/>
                  </a:lnTo>
                  <a:lnTo>
                    <a:pt x="50964" y="1414"/>
                  </a:lnTo>
                  <a:lnTo>
                    <a:pt x="49788" y="1266"/>
                  </a:lnTo>
                  <a:lnTo>
                    <a:pt x="48612" y="1118"/>
                  </a:lnTo>
                  <a:lnTo>
                    <a:pt x="47416" y="980"/>
                  </a:lnTo>
                  <a:lnTo>
                    <a:pt x="46200" y="851"/>
                  </a:lnTo>
                  <a:lnTo>
                    <a:pt x="44984" y="723"/>
                  </a:lnTo>
                  <a:lnTo>
                    <a:pt x="43749" y="614"/>
                  </a:lnTo>
                  <a:lnTo>
                    <a:pt x="42513" y="505"/>
                  </a:lnTo>
                  <a:lnTo>
                    <a:pt x="41258" y="416"/>
                  </a:lnTo>
                  <a:lnTo>
                    <a:pt x="39993" y="327"/>
                  </a:lnTo>
                  <a:lnTo>
                    <a:pt x="38717" y="248"/>
                  </a:lnTo>
                  <a:lnTo>
                    <a:pt x="37433" y="179"/>
                  </a:lnTo>
                  <a:lnTo>
                    <a:pt x="36138" y="129"/>
                  </a:lnTo>
                  <a:lnTo>
                    <a:pt x="34833" y="80"/>
                  </a:lnTo>
                  <a:lnTo>
                    <a:pt x="33508" y="40"/>
                  </a:lnTo>
                  <a:lnTo>
                    <a:pt x="32184" y="21"/>
                  </a:lnTo>
                  <a:lnTo>
                    <a:pt x="308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3459575" y="3709275"/>
              <a:ext cx="1272900" cy="1272900"/>
            </a:xfrm>
            <a:custGeom>
              <a:avLst/>
              <a:gdLst/>
              <a:ahLst/>
              <a:cxnLst/>
              <a:rect l="l" t="t" r="r" b="b"/>
              <a:pathLst>
                <a:path w="50916" h="50916" fill="none" extrusionOk="0">
                  <a:moveTo>
                    <a:pt x="21766" y="50648"/>
                  </a:moveTo>
                  <a:lnTo>
                    <a:pt x="21766" y="50648"/>
                  </a:lnTo>
                  <a:lnTo>
                    <a:pt x="21123" y="50540"/>
                  </a:lnTo>
                  <a:lnTo>
                    <a:pt x="20481" y="50421"/>
                  </a:lnTo>
                  <a:lnTo>
                    <a:pt x="19848" y="50293"/>
                  </a:lnTo>
                  <a:lnTo>
                    <a:pt x="19216" y="50135"/>
                  </a:lnTo>
                  <a:lnTo>
                    <a:pt x="18593" y="49976"/>
                  </a:lnTo>
                  <a:lnTo>
                    <a:pt x="17980" y="49798"/>
                  </a:lnTo>
                  <a:lnTo>
                    <a:pt x="17377" y="49601"/>
                  </a:lnTo>
                  <a:lnTo>
                    <a:pt x="16774" y="49393"/>
                  </a:lnTo>
                  <a:lnTo>
                    <a:pt x="16181" y="49166"/>
                  </a:lnTo>
                  <a:lnTo>
                    <a:pt x="15598" y="48929"/>
                  </a:lnTo>
                  <a:lnTo>
                    <a:pt x="15025" y="48681"/>
                  </a:lnTo>
                  <a:lnTo>
                    <a:pt x="14451" y="48415"/>
                  </a:lnTo>
                  <a:lnTo>
                    <a:pt x="13898" y="48138"/>
                  </a:lnTo>
                  <a:lnTo>
                    <a:pt x="13344" y="47851"/>
                  </a:lnTo>
                  <a:lnTo>
                    <a:pt x="12801" y="47545"/>
                  </a:lnTo>
                  <a:lnTo>
                    <a:pt x="12267" y="47228"/>
                  </a:lnTo>
                  <a:lnTo>
                    <a:pt x="11743" y="46902"/>
                  </a:lnTo>
                  <a:lnTo>
                    <a:pt x="11219" y="46556"/>
                  </a:lnTo>
                  <a:lnTo>
                    <a:pt x="10715" y="46210"/>
                  </a:lnTo>
                  <a:lnTo>
                    <a:pt x="10221" y="45845"/>
                  </a:lnTo>
                  <a:lnTo>
                    <a:pt x="9737" y="45469"/>
                  </a:lnTo>
                  <a:lnTo>
                    <a:pt x="9252" y="45084"/>
                  </a:lnTo>
                  <a:lnTo>
                    <a:pt x="8788" y="44688"/>
                  </a:lnTo>
                  <a:lnTo>
                    <a:pt x="8323" y="44273"/>
                  </a:lnTo>
                  <a:lnTo>
                    <a:pt x="7878" y="43858"/>
                  </a:lnTo>
                  <a:lnTo>
                    <a:pt x="7443" y="43433"/>
                  </a:lnTo>
                  <a:lnTo>
                    <a:pt x="7018" y="42988"/>
                  </a:lnTo>
                  <a:lnTo>
                    <a:pt x="6603" y="42543"/>
                  </a:lnTo>
                  <a:lnTo>
                    <a:pt x="6198" y="42089"/>
                  </a:lnTo>
                  <a:lnTo>
                    <a:pt x="5803" y="41614"/>
                  </a:lnTo>
                  <a:lnTo>
                    <a:pt x="5417" y="41140"/>
                  </a:lnTo>
                  <a:lnTo>
                    <a:pt x="5051" y="40655"/>
                  </a:lnTo>
                  <a:lnTo>
                    <a:pt x="4686" y="40161"/>
                  </a:lnTo>
                  <a:lnTo>
                    <a:pt x="4340" y="39657"/>
                  </a:lnTo>
                  <a:lnTo>
                    <a:pt x="4004" y="39143"/>
                  </a:lnTo>
                  <a:lnTo>
                    <a:pt x="3687" y="38629"/>
                  </a:lnTo>
                  <a:lnTo>
                    <a:pt x="3371" y="38095"/>
                  </a:lnTo>
                  <a:lnTo>
                    <a:pt x="3074" y="37562"/>
                  </a:lnTo>
                  <a:lnTo>
                    <a:pt x="2788" y="37018"/>
                  </a:lnTo>
                  <a:lnTo>
                    <a:pt x="2521" y="36474"/>
                  </a:lnTo>
                  <a:lnTo>
                    <a:pt x="2254" y="35921"/>
                  </a:lnTo>
                  <a:lnTo>
                    <a:pt x="2007" y="35357"/>
                  </a:lnTo>
                  <a:lnTo>
                    <a:pt x="1780" y="34784"/>
                  </a:lnTo>
                  <a:lnTo>
                    <a:pt x="1562" y="34211"/>
                  </a:lnTo>
                  <a:lnTo>
                    <a:pt x="1355" y="33627"/>
                  </a:lnTo>
                  <a:lnTo>
                    <a:pt x="1157" y="33044"/>
                  </a:lnTo>
                  <a:lnTo>
                    <a:pt x="979" y="32451"/>
                  </a:lnTo>
                  <a:lnTo>
                    <a:pt x="821" y="31858"/>
                  </a:lnTo>
                  <a:lnTo>
                    <a:pt x="673" y="31255"/>
                  </a:lnTo>
                  <a:lnTo>
                    <a:pt x="534" y="30642"/>
                  </a:lnTo>
                  <a:lnTo>
                    <a:pt x="416" y="30030"/>
                  </a:lnTo>
                  <a:lnTo>
                    <a:pt x="307" y="29417"/>
                  </a:lnTo>
                  <a:lnTo>
                    <a:pt x="218" y="28794"/>
                  </a:lnTo>
                  <a:lnTo>
                    <a:pt x="139" y="28171"/>
                  </a:lnTo>
                  <a:lnTo>
                    <a:pt x="79" y="27549"/>
                  </a:lnTo>
                  <a:lnTo>
                    <a:pt x="40" y="26916"/>
                  </a:lnTo>
                  <a:lnTo>
                    <a:pt x="10" y="26283"/>
                  </a:lnTo>
                  <a:lnTo>
                    <a:pt x="0" y="25641"/>
                  </a:lnTo>
                  <a:lnTo>
                    <a:pt x="0" y="25008"/>
                  </a:lnTo>
                  <a:lnTo>
                    <a:pt x="20" y="24366"/>
                  </a:lnTo>
                  <a:lnTo>
                    <a:pt x="60" y="23713"/>
                  </a:lnTo>
                  <a:lnTo>
                    <a:pt x="109" y="23071"/>
                  </a:lnTo>
                  <a:lnTo>
                    <a:pt x="178" y="22419"/>
                  </a:lnTo>
                  <a:lnTo>
                    <a:pt x="267" y="21776"/>
                  </a:lnTo>
                  <a:lnTo>
                    <a:pt x="267" y="21776"/>
                  </a:lnTo>
                  <a:lnTo>
                    <a:pt x="376" y="21124"/>
                  </a:lnTo>
                  <a:lnTo>
                    <a:pt x="495" y="20481"/>
                  </a:lnTo>
                  <a:lnTo>
                    <a:pt x="623" y="19849"/>
                  </a:lnTo>
                  <a:lnTo>
                    <a:pt x="781" y="19216"/>
                  </a:lnTo>
                  <a:lnTo>
                    <a:pt x="939" y="18593"/>
                  </a:lnTo>
                  <a:lnTo>
                    <a:pt x="1117" y="17980"/>
                  </a:lnTo>
                  <a:lnTo>
                    <a:pt x="1315" y="17377"/>
                  </a:lnTo>
                  <a:lnTo>
                    <a:pt x="1523" y="16775"/>
                  </a:lnTo>
                  <a:lnTo>
                    <a:pt x="1750" y="16181"/>
                  </a:lnTo>
                  <a:lnTo>
                    <a:pt x="1987" y="15598"/>
                  </a:lnTo>
                  <a:lnTo>
                    <a:pt x="2234" y="15025"/>
                  </a:lnTo>
                  <a:lnTo>
                    <a:pt x="2501" y="14452"/>
                  </a:lnTo>
                  <a:lnTo>
                    <a:pt x="2778" y="13898"/>
                  </a:lnTo>
                  <a:lnTo>
                    <a:pt x="3065" y="13345"/>
                  </a:lnTo>
                  <a:lnTo>
                    <a:pt x="3371" y="12801"/>
                  </a:lnTo>
                  <a:lnTo>
                    <a:pt x="3687" y="12267"/>
                  </a:lnTo>
                  <a:lnTo>
                    <a:pt x="4013" y="11743"/>
                  </a:lnTo>
                  <a:lnTo>
                    <a:pt x="4359" y="11219"/>
                  </a:lnTo>
                  <a:lnTo>
                    <a:pt x="4705" y="10715"/>
                  </a:lnTo>
                  <a:lnTo>
                    <a:pt x="5071" y="10221"/>
                  </a:lnTo>
                  <a:lnTo>
                    <a:pt x="5447" y="9737"/>
                  </a:lnTo>
                  <a:lnTo>
                    <a:pt x="5832" y="9252"/>
                  </a:lnTo>
                  <a:lnTo>
                    <a:pt x="6228" y="8788"/>
                  </a:lnTo>
                  <a:lnTo>
                    <a:pt x="6643" y="8323"/>
                  </a:lnTo>
                  <a:lnTo>
                    <a:pt x="7058" y="7879"/>
                  </a:lnTo>
                  <a:lnTo>
                    <a:pt x="7483" y="7444"/>
                  </a:lnTo>
                  <a:lnTo>
                    <a:pt x="7928" y="7019"/>
                  </a:lnTo>
                  <a:lnTo>
                    <a:pt x="8373" y="6603"/>
                  </a:lnTo>
                  <a:lnTo>
                    <a:pt x="8827" y="6198"/>
                  </a:lnTo>
                  <a:lnTo>
                    <a:pt x="9302" y="5803"/>
                  </a:lnTo>
                  <a:lnTo>
                    <a:pt x="9776" y="5417"/>
                  </a:lnTo>
                  <a:lnTo>
                    <a:pt x="10260" y="5052"/>
                  </a:lnTo>
                  <a:lnTo>
                    <a:pt x="10755" y="4686"/>
                  </a:lnTo>
                  <a:lnTo>
                    <a:pt x="11259" y="4340"/>
                  </a:lnTo>
                  <a:lnTo>
                    <a:pt x="11773" y="4004"/>
                  </a:lnTo>
                  <a:lnTo>
                    <a:pt x="12287" y="3688"/>
                  </a:lnTo>
                  <a:lnTo>
                    <a:pt x="12820" y="3371"/>
                  </a:lnTo>
                  <a:lnTo>
                    <a:pt x="13354" y="3075"/>
                  </a:lnTo>
                  <a:lnTo>
                    <a:pt x="13898" y="2788"/>
                  </a:lnTo>
                  <a:lnTo>
                    <a:pt x="14442" y="2521"/>
                  </a:lnTo>
                  <a:lnTo>
                    <a:pt x="14995" y="2254"/>
                  </a:lnTo>
                  <a:lnTo>
                    <a:pt x="15558" y="2007"/>
                  </a:lnTo>
                  <a:lnTo>
                    <a:pt x="16132" y="1780"/>
                  </a:lnTo>
                  <a:lnTo>
                    <a:pt x="16705" y="1562"/>
                  </a:lnTo>
                  <a:lnTo>
                    <a:pt x="17288" y="1355"/>
                  </a:lnTo>
                  <a:lnTo>
                    <a:pt x="17871" y="1157"/>
                  </a:lnTo>
                  <a:lnTo>
                    <a:pt x="18464" y="979"/>
                  </a:lnTo>
                  <a:lnTo>
                    <a:pt x="19058" y="821"/>
                  </a:lnTo>
                  <a:lnTo>
                    <a:pt x="19661" y="673"/>
                  </a:lnTo>
                  <a:lnTo>
                    <a:pt x="20273" y="534"/>
                  </a:lnTo>
                  <a:lnTo>
                    <a:pt x="20886" y="416"/>
                  </a:lnTo>
                  <a:lnTo>
                    <a:pt x="21499" y="307"/>
                  </a:lnTo>
                  <a:lnTo>
                    <a:pt x="22122" y="218"/>
                  </a:lnTo>
                  <a:lnTo>
                    <a:pt x="22744" y="139"/>
                  </a:lnTo>
                  <a:lnTo>
                    <a:pt x="23367" y="80"/>
                  </a:lnTo>
                  <a:lnTo>
                    <a:pt x="24000" y="40"/>
                  </a:lnTo>
                  <a:lnTo>
                    <a:pt x="24632" y="11"/>
                  </a:lnTo>
                  <a:lnTo>
                    <a:pt x="25275" y="1"/>
                  </a:lnTo>
                  <a:lnTo>
                    <a:pt x="25917" y="1"/>
                  </a:lnTo>
                  <a:lnTo>
                    <a:pt x="26560" y="20"/>
                  </a:lnTo>
                  <a:lnTo>
                    <a:pt x="27202" y="60"/>
                  </a:lnTo>
                  <a:lnTo>
                    <a:pt x="27845" y="109"/>
                  </a:lnTo>
                  <a:lnTo>
                    <a:pt x="28497" y="179"/>
                  </a:lnTo>
                  <a:lnTo>
                    <a:pt x="29150" y="268"/>
                  </a:lnTo>
                  <a:lnTo>
                    <a:pt x="29150" y="268"/>
                  </a:lnTo>
                  <a:lnTo>
                    <a:pt x="29792" y="376"/>
                  </a:lnTo>
                  <a:lnTo>
                    <a:pt x="30435" y="495"/>
                  </a:lnTo>
                  <a:lnTo>
                    <a:pt x="31067" y="623"/>
                  </a:lnTo>
                  <a:lnTo>
                    <a:pt x="31700" y="782"/>
                  </a:lnTo>
                  <a:lnTo>
                    <a:pt x="32322" y="940"/>
                  </a:lnTo>
                  <a:lnTo>
                    <a:pt x="32935" y="1118"/>
                  </a:lnTo>
                  <a:lnTo>
                    <a:pt x="33538" y="1315"/>
                  </a:lnTo>
                  <a:lnTo>
                    <a:pt x="34141" y="1523"/>
                  </a:lnTo>
                  <a:lnTo>
                    <a:pt x="34734" y="1750"/>
                  </a:lnTo>
                  <a:lnTo>
                    <a:pt x="35317" y="1987"/>
                  </a:lnTo>
                  <a:lnTo>
                    <a:pt x="35891" y="2235"/>
                  </a:lnTo>
                  <a:lnTo>
                    <a:pt x="36464" y="2501"/>
                  </a:lnTo>
                  <a:lnTo>
                    <a:pt x="37027" y="2778"/>
                  </a:lnTo>
                  <a:lnTo>
                    <a:pt x="37571" y="3065"/>
                  </a:lnTo>
                  <a:lnTo>
                    <a:pt x="38115" y="3371"/>
                  </a:lnTo>
                  <a:lnTo>
                    <a:pt x="38648" y="3688"/>
                  </a:lnTo>
                  <a:lnTo>
                    <a:pt x="39172" y="4014"/>
                  </a:lnTo>
                  <a:lnTo>
                    <a:pt x="39696" y="4360"/>
                  </a:lnTo>
                  <a:lnTo>
                    <a:pt x="40200" y="4706"/>
                  </a:lnTo>
                  <a:lnTo>
                    <a:pt x="40695" y="5071"/>
                  </a:lnTo>
                  <a:lnTo>
                    <a:pt x="41189" y="5447"/>
                  </a:lnTo>
                  <a:lnTo>
                    <a:pt x="41663" y="5832"/>
                  </a:lnTo>
                  <a:lnTo>
                    <a:pt x="42128" y="6228"/>
                  </a:lnTo>
                  <a:lnTo>
                    <a:pt x="42592" y="6643"/>
                  </a:lnTo>
                  <a:lnTo>
                    <a:pt x="43037" y="7058"/>
                  </a:lnTo>
                  <a:lnTo>
                    <a:pt x="43472" y="7483"/>
                  </a:lnTo>
                  <a:lnTo>
                    <a:pt x="43897" y="7928"/>
                  </a:lnTo>
                  <a:lnTo>
                    <a:pt x="44312" y="8373"/>
                  </a:lnTo>
                  <a:lnTo>
                    <a:pt x="44717" y="8827"/>
                  </a:lnTo>
                  <a:lnTo>
                    <a:pt x="45113" y="9302"/>
                  </a:lnTo>
                  <a:lnTo>
                    <a:pt x="45498" y="9776"/>
                  </a:lnTo>
                  <a:lnTo>
                    <a:pt x="45864" y="10261"/>
                  </a:lnTo>
                  <a:lnTo>
                    <a:pt x="46230" y="10755"/>
                  </a:lnTo>
                  <a:lnTo>
                    <a:pt x="46576" y="11259"/>
                  </a:lnTo>
                  <a:lnTo>
                    <a:pt x="46912" y="11773"/>
                  </a:lnTo>
                  <a:lnTo>
                    <a:pt x="47228" y="12287"/>
                  </a:lnTo>
                  <a:lnTo>
                    <a:pt x="47544" y="12821"/>
                  </a:lnTo>
                  <a:lnTo>
                    <a:pt x="47841" y="13355"/>
                  </a:lnTo>
                  <a:lnTo>
                    <a:pt x="48128" y="13898"/>
                  </a:lnTo>
                  <a:lnTo>
                    <a:pt x="48404" y="14442"/>
                  </a:lnTo>
                  <a:lnTo>
                    <a:pt x="48661" y="14995"/>
                  </a:lnTo>
                  <a:lnTo>
                    <a:pt x="48908" y="15559"/>
                  </a:lnTo>
                  <a:lnTo>
                    <a:pt x="49136" y="16132"/>
                  </a:lnTo>
                  <a:lnTo>
                    <a:pt x="49363" y="16705"/>
                  </a:lnTo>
                  <a:lnTo>
                    <a:pt x="49561" y="17289"/>
                  </a:lnTo>
                  <a:lnTo>
                    <a:pt x="49759" y="17872"/>
                  </a:lnTo>
                  <a:lnTo>
                    <a:pt x="49936" y="18465"/>
                  </a:lnTo>
                  <a:lnTo>
                    <a:pt x="50095" y="19058"/>
                  </a:lnTo>
                  <a:lnTo>
                    <a:pt x="50243" y="19661"/>
                  </a:lnTo>
                  <a:lnTo>
                    <a:pt x="50381" y="20274"/>
                  </a:lnTo>
                  <a:lnTo>
                    <a:pt x="50500" y="20886"/>
                  </a:lnTo>
                  <a:lnTo>
                    <a:pt x="50609" y="21499"/>
                  </a:lnTo>
                  <a:lnTo>
                    <a:pt x="50698" y="22122"/>
                  </a:lnTo>
                  <a:lnTo>
                    <a:pt x="50777" y="22745"/>
                  </a:lnTo>
                  <a:lnTo>
                    <a:pt x="50836" y="23367"/>
                  </a:lnTo>
                  <a:lnTo>
                    <a:pt x="50875" y="24000"/>
                  </a:lnTo>
                  <a:lnTo>
                    <a:pt x="50905" y="24633"/>
                  </a:lnTo>
                  <a:lnTo>
                    <a:pt x="50915" y="25275"/>
                  </a:lnTo>
                  <a:lnTo>
                    <a:pt x="50915" y="25918"/>
                  </a:lnTo>
                  <a:lnTo>
                    <a:pt x="50895" y="26560"/>
                  </a:lnTo>
                  <a:lnTo>
                    <a:pt x="50856" y="27203"/>
                  </a:lnTo>
                  <a:lnTo>
                    <a:pt x="50806" y="27845"/>
                  </a:lnTo>
                  <a:lnTo>
                    <a:pt x="50737" y="28497"/>
                  </a:lnTo>
                  <a:lnTo>
                    <a:pt x="50648" y="29150"/>
                  </a:lnTo>
                  <a:lnTo>
                    <a:pt x="50648" y="29150"/>
                  </a:lnTo>
                  <a:lnTo>
                    <a:pt x="50539" y="29792"/>
                  </a:lnTo>
                  <a:lnTo>
                    <a:pt x="50421" y="30435"/>
                  </a:lnTo>
                  <a:lnTo>
                    <a:pt x="50292" y="31067"/>
                  </a:lnTo>
                  <a:lnTo>
                    <a:pt x="50144" y="31700"/>
                  </a:lnTo>
                  <a:lnTo>
                    <a:pt x="49976" y="32323"/>
                  </a:lnTo>
                  <a:lnTo>
                    <a:pt x="49798" y="32936"/>
                  </a:lnTo>
                  <a:lnTo>
                    <a:pt x="49600" y="33539"/>
                  </a:lnTo>
                  <a:lnTo>
                    <a:pt x="49393" y="34141"/>
                  </a:lnTo>
                  <a:lnTo>
                    <a:pt x="49165" y="34735"/>
                  </a:lnTo>
                  <a:lnTo>
                    <a:pt x="48928" y="35318"/>
                  </a:lnTo>
                  <a:lnTo>
                    <a:pt x="48681" y="35891"/>
                  </a:lnTo>
                  <a:lnTo>
                    <a:pt x="48414" y="36464"/>
                  </a:lnTo>
                  <a:lnTo>
                    <a:pt x="48137" y="37028"/>
                  </a:lnTo>
                  <a:lnTo>
                    <a:pt x="47851" y="37571"/>
                  </a:lnTo>
                  <a:lnTo>
                    <a:pt x="47544" y="38115"/>
                  </a:lnTo>
                  <a:lnTo>
                    <a:pt x="47228" y="38649"/>
                  </a:lnTo>
                  <a:lnTo>
                    <a:pt x="46902" y="39173"/>
                  </a:lnTo>
                  <a:lnTo>
                    <a:pt x="46566" y="39697"/>
                  </a:lnTo>
                  <a:lnTo>
                    <a:pt x="46210" y="40201"/>
                  </a:lnTo>
                  <a:lnTo>
                    <a:pt x="45844" y="40695"/>
                  </a:lnTo>
                  <a:lnTo>
                    <a:pt x="45469" y="41189"/>
                  </a:lnTo>
                  <a:lnTo>
                    <a:pt x="45083" y="41664"/>
                  </a:lnTo>
                  <a:lnTo>
                    <a:pt x="44688" y="42128"/>
                  </a:lnTo>
                  <a:lnTo>
                    <a:pt x="44283" y="42593"/>
                  </a:lnTo>
                  <a:lnTo>
                    <a:pt x="43858" y="43037"/>
                  </a:lnTo>
                  <a:lnTo>
                    <a:pt x="43433" y="43472"/>
                  </a:lnTo>
                  <a:lnTo>
                    <a:pt x="42988" y="43897"/>
                  </a:lnTo>
                  <a:lnTo>
                    <a:pt x="42543" y="44313"/>
                  </a:lnTo>
                  <a:lnTo>
                    <a:pt x="42088" y="44718"/>
                  </a:lnTo>
                  <a:lnTo>
                    <a:pt x="41614" y="45113"/>
                  </a:lnTo>
                  <a:lnTo>
                    <a:pt x="41139" y="45499"/>
                  </a:lnTo>
                  <a:lnTo>
                    <a:pt x="40655" y="45864"/>
                  </a:lnTo>
                  <a:lnTo>
                    <a:pt x="40161" y="46230"/>
                  </a:lnTo>
                  <a:lnTo>
                    <a:pt x="39657" y="46576"/>
                  </a:lnTo>
                  <a:lnTo>
                    <a:pt x="39143" y="46912"/>
                  </a:lnTo>
                  <a:lnTo>
                    <a:pt x="38629" y="47228"/>
                  </a:lnTo>
                  <a:lnTo>
                    <a:pt x="38095" y="47545"/>
                  </a:lnTo>
                  <a:lnTo>
                    <a:pt x="37561" y="47841"/>
                  </a:lnTo>
                  <a:lnTo>
                    <a:pt x="37027" y="48128"/>
                  </a:lnTo>
                  <a:lnTo>
                    <a:pt x="36474" y="48395"/>
                  </a:lnTo>
                  <a:lnTo>
                    <a:pt x="35920" y="48662"/>
                  </a:lnTo>
                  <a:lnTo>
                    <a:pt x="35357" y="48909"/>
                  </a:lnTo>
                  <a:lnTo>
                    <a:pt x="34784" y="49136"/>
                  </a:lnTo>
                  <a:lnTo>
                    <a:pt x="34210" y="49354"/>
                  </a:lnTo>
                  <a:lnTo>
                    <a:pt x="33627" y="49561"/>
                  </a:lnTo>
                  <a:lnTo>
                    <a:pt x="33044" y="49759"/>
                  </a:lnTo>
                  <a:lnTo>
                    <a:pt x="32451" y="49937"/>
                  </a:lnTo>
                  <a:lnTo>
                    <a:pt x="31858" y="50095"/>
                  </a:lnTo>
                  <a:lnTo>
                    <a:pt x="31255" y="50243"/>
                  </a:lnTo>
                  <a:lnTo>
                    <a:pt x="30642" y="50382"/>
                  </a:lnTo>
                  <a:lnTo>
                    <a:pt x="30039" y="50500"/>
                  </a:lnTo>
                  <a:lnTo>
                    <a:pt x="29416" y="50609"/>
                  </a:lnTo>
                  <a:lnTo>
                    <a:pt x="28794" y="50698"/>
                  </a:lnTo>
                  <a:lnTo>
                    <a:pt x="28171" y="50777"/>
                  </a:lnTo>
                  <a:lnTo>
                    <a:pt x="27548" y="50836"/>
                  </a:lnTo>
                  <a:lnTo>
                    <a:pt x="26916" y="50876"/>
                  </a:lnTo>
                  <a:lnTo>
                    <a:pt x="26283" y="50905"/>
                  </a:lnTo>
                  <a:lnTo>
                    <a:pt x="25641" y="50915"/>
                  </a:lnTo>
                  <a:lnTo>
                    <a:pt x="25008" y="50915"/>
                  </a:lnTo>
                  <a:lnTo>
                    <a:pt x="24365" y="50896"/>
                  </a:lnTo>
                  <a:lnTo>
                    <a:pt x="23713" y="50856"/>
                  </a:lnTo>
                  <a:lnTo>
                    <a:pt x="23071" y="50807"/>
                  </a:lnTo>
                  <a:lnTo>
                    <a:pt x="22418" y="50737"/>
                  </a:lnTo>
                  <a:lnTo>
                    <a:pt x="21766" y="50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3553975" y="3803675"/>
              <a:ext cx="1084100" cy="1084100"/>
            </a:xfrm>
            <a:custGeom>
              <a:avLst/>
              <a:gdLst/>
              <a:ahLst/>
              <a:cxnLst/>
              <a:rect l="l" t="t" r="r" b="b"/>
              <a:pathLst>
                <a:path w="43364" h="43364" fill="none" extrusionOk="0">
                  <a:moveTo>
                    <a:pt x="43136" y="24820"/>
                  </a:moveTo>
                  <a:lnTo>
                    <a:pt x="43136" y="24820"/>
                  </a:lnTo>
                  <a:lnTo>
                    <a:pt x="43047" y="25374"/>
                  </a:lnTo>
                  <a:lnTo>
                    <a:pt x="42948" y="25927"/>
                  </a:lnTo>
                  <a:lnTo>
                    <a:pt x="42829" y="26461"/>
                  </a:lnTo>
                  <a:lnTo>
                    <a:pt x="42701" y="27005"/>
                  </a:lnTo>
                  <a:lnTo>
                    <a:pt x="42563" y="27529"/>
                  </a:lnTo>
                  <a:lnTo>
                    <a:pt x="42414" y="28053"/>
                  </a:lnTo>
                  <a:lnTo>
                    <a:pt x="42246" y="28576"/>
                  </a:lnTo>
                  <a:lnTo>
                    <a:pt x="42068" y="29081"/>
                  </a:lnTo>
                  <a:lnTo>
                    <a:pt x="41881" y="29585"/>
                  </a:lnTo>
                  <a:lnTo>
                    <a:pt x="41673" y="30089"/>
                  </a:lnTo>
                  <a:lnTo>
                    <a:pt x="41465" y="30583"/>
                  </a:lnTo>
                  <a:lnTo>
                    <a:pt x="41238" y="31067"/>
                  </a:lnTo>
                  <a:lnTo>
                    <a:pt x="41001" y="31542"/>
                  </a:lnTo>
                  <a:lnTo>
                    <a:pt x="40754" y="32006"/>
                  </a:lnTo>
                  <a:lnTo>
                    <a:pt x="40497" y="32471"/>
                  </a:lnTo>
                  <a:lnTo>
                    <a:pt x="40230" y="32926"/>
                  </a:lnTo>
                  <a:lnTo>
                    <a:pt x="39953" y="33380"/>
                  </a:lnTo>
                  <a:lnTo>
                    <a:pt x="39657" y="33815"/>
                  </a:lnTo>
                  <a:lnTo>
                    <a:pt x="39360" y="34250"/>
                  </a:lnTo>
                  <a:lnTo>
                    <a:pt x="39054" y="34675"/>
                  </a:lnTo>
                  <a:lnTo>
                    <a:pt x="38727" y="35090"/>
                  </a:lnTo>
                  <a:lnTo>
                    <a:pt x="38401" y="35496"/>
                  </a:lnTo>
                  <a:lnTo>
                    <a:pt x="38065" y="35891"/>
                  </a:lnTo>
                  <a:lnTo>
                    <a:pt x="37719" y="36286"/>
                  </a:lnTo>
                  <a:lnTo>
                    <a:pt x="37363" y="36662"/>
                  </a:lnTo>
                  <a:lnTo>
                    <a:pt x="36998" y="37037"/>
                  </a:lnTo>
                  <a:lnTo>
                    <a:pt x="36622" y="37403"/>
                  </a:lnTo>
                  <a:lnTo>
                    <a:pt x="36237" y="37749"/>
                  </a:lnTo>
                  <a:lnTo>
                    <a:pt x="35851" y="38095"/>
                  </a:lnTo>
                  <a:lnTo>
                    <a:pt x="35446" y="38431"/>
                  </a:lnTo>
                  <a:lnTo>
                    <a:pt x="35040" y="38757"/>
                  </a:lnTo>
                  <a:lnTo>
                    <a:pt x="34635" y="39074"/>
                  </a:lnTo>
                  <a:lnTo>
                    <a:pt x="34210" y="39380"/>
                  </a:lnTo>
                  <a:lnTo>
                    <a:pt x="33785" y="39677"/>
                  </a:lnTo>
                  <a:lnTo>
                    <a:pt x="33350" y="39963"/>
                  </a:lnTo>
                  <a:lnTo>
                    <a:pt x="32905" y="40240"/>
                  </a:lnTo>
                  <a:lnTo>
                    <a:pt x="32461" y="40497"/>
                  </a:lnTo>
                  <a:lnTo>
                    <a:pt x="31996" y="40754"/>
                  </a:lnTo>
                  <a:lnTo>
                    <a:pt x="31541" y="41001"/>
                  </a:lnTo>
                  <a:lnTo>
                    <a:pt x="31077" y="41228"/>
                  </a:lnTo>
                  <a:lnTo>
                    <a:pt x="30602" y="41446"/>
                  </a:lnTo>
                  <a:lnTo>
                    <a:pt x="30118" y="41663"/>
                  </a:lnTo>
                  <a:lnTo>
                    <a:pt x="29634" y="41861"/>
                  </a:lnTo>
                  <a:lnTo>
                    <a:pt x="29149" y="42049"/>
                  </a:lnTo>
                  <a:lnTo>
                    <a:pt x="28655" y="42217"/>
                  </a:lnTo>
                  <a:lnTo>
                    <a:pt x="28151" y="42385"/>
                  </a:lnTo>
                  <a:lnTo>
                    <a:pt x="27647" y="42533"/>
                  </a:lnTo>
                  <a:lnTo>
                    <a:pt x="27143" y="42672"/>
                  </a:lnTo>
                  <a:lnTo>
                    <a:pt x="26629" y="42800"/>
                  </a:lnTo>
                  <a:lnTo>
                    <a:pt x="26105" y="42919"/>
                  </a:lnTo>
                  <a:lnTo>
                    <a:pt x="25591" y="43018"/>
                  </a:lnTo>
                  <a:lnTo>
                    <a:pt x="25057" y="43107"/>
                  </a:lnTo>
                  <a:lnTo>
                    <a:pt x="24533" y="43186"/>
                  </a:lnTo>
                  <a:lnTo>
                    <a:pt x="24000" y="43245"/>
                  </a:lnTo>
                  <a:lnTo>
                    <a:pt x="23466" y="43294"/>
                  </a:lnTo>
                  <a:lnTo>
                    <a:pt x="22932" y="43334"/>
                  </a:lnTo>
                  <a:lnTo>
                    <a:pt x="22388" y="43354"/>
                  </a:lnTo>
                  <a:lnTo>
                    <a:pt x="21845" y="43364"/>
                  </a:lnTo>
                  <a:lnTo>
                    <a:pt x="21301" y="43364"/>
                  </a:lnTo>
                  <a:lnTo>
                    <a:pt x="20748" y="43344"/>
                  </a:lnTo>
                  <a:lnTo>
                    <a:pt x="20204" y="43314"/>
                  </a:lnTo>
                  <a:lnTo>
                    <a:pt x="19650" y="43275"/>
                  </a:lnTo>
                  <a:lnTo>
                    <a:pt x="19097" y="43215"/>
                  </a:lnTo>
                  <a:lnTo>
                    <a:pt x="18543" y="43136"/>
                  </a:lnTo>
                  <a:lnTo>
                    <a:pt x="18543" y="43136"/>
                  </a:lnTo>
                  <a:lnTo>
                    <a:pt x="17990" y="43047"/>
                  </a:lnTo>
                  <a:lnTo>
                    <a:pt x="17436" y="42948"/>
                  </a:lnTo>
                  <a:lnTo>
                    <a:pt x="16903" y="42830"/>
                  </a:lnTo>
                  <a:lnTo>
                    <a:pt x="16359" y="42701"/>
                  </a:lnTo>
                  <a:lnTo>
                    <a:pt x="15835" y="42563"/>
                  </a:lnTo>
                  <a:lnTo>
                    <a:pt x="15311" y="42415"/>
                  </a:lnTo>
                  <a:lnTo>
                    <a:pt x="14787" y="42247"/>
                  </a:lnTo>
                  <a:lnTo>
                    <a:pt x="14283" y="42069"/>
                  </a:lnTo>
                  <a:lnTo>
                    <a:pt x="13779" y="41881"/>
                  </a:lnTo>
                  <a:lnTo>
                    <a:pt x="13275" y="41673"/>
                  </a:lnTo>
                  <a:lnTo>
                    <a:pt x="12791" y="41466"/>
                  </a:lnTo>
                  <a:lnTo>
                    <a:pt x="12306" y="41238"/>
                  </a:lnTo>
                  <a:lnTo>
                    <a:pt x="11822" y="41001"/>
                  </a:lnTo>
                  <a:lnTo>
                    <a:pt x="11357" y="40754"/>
                  </a:lnTo>
                  <a:lnTo>
                    <a:pt x="10893" y="40497"/>
                  </a:lnTo>
                  <a:lnTo>
                    <a:pt x="10438" y="40230"/>
                  </a:lnTo>
                  <a:lnTo>
                    <a:pt x="9993" y="39953"/>
                  </a:lnTo>
                  <a:lnTo>
                    <a:pt x="9549" y="39657"/>
                  </a:lnTo>
                  <a:lnTo>
                    <a:pt x="9114" y="39360"/>
                  </a:lnTo>
                  <a:lnTo>
                    <a:pt x="8689" y="39054"/>
                  </a:lnTo>
                  <a:lnTo>
                    <a:pt x="8274" y="38728"/>
                  </a:lnTo>
                  <a:lnTo>
                    <a:pt x="7868" y="38402"/>
                  </a:lnTo>
                  <a:lnTo>
                    <a:pt x="7473" y="38065"/>
                  </a:lnTo>
                  <a:lnTo>
                    <a:pt x="7077" y="37720"/>
                  </a:lnTo>
                  <a:lnTo>
                    <a:pt x="6702" y="37364"/>
                  </a:lnTo>
                  <a:lnTo>
                    <a:pt x="6326" y="36998"/>
                  </a:lnTo>
                  <a:lnTo>
                    <a:pt x="5961" y="36622"/>
                  </a:lnTo>
                  <a:lnTo>
                    <a:pt x="5615" y="36237"/>
                  </a:lnTo>
                  <a:lnTo>
                    <a:pt x="5269" y="35851"/>
                  </a:lnTo>
                  <a:lnTo>
                    <a:pt x="4933" y="35446"/>
                  </a:lnTo>
                  <a:lnTo>
                    <a:pt x="4606" y="35041"/>
                  </a:lnTo>
                  <a:lnTo>
                    <a:pt x="4290" y="34636"/>
                  </a:lnTo>
                  <a:lnTo>
                    <a:pt x="3984" y="34211"/>
                  </a:lnTo>
                  <a:lnTo>
                    <a:pt x="3687" y="33786"/>
                  </a:lnTo>
                  <a:lnTo>
                    <a:pt x="3400" y="33351"/>
                  </a:lnTo>
                  <a:lnTo>
                    <a:pt x="3124" y="32906"/>
                  </a:lnTo>
                  <a:lnTo>
                    <a:pt x="2867" y="32461"/>
                  </a:lnTo>
                  <a:lnTo>
                    <a:pt x="2610" y="32006"/>
                  </a:lnTo>
                  <a:lnTo>
                    <a:pt x="2363" y="31542"/>
                  </a:lnTo>
                  <a:lnTo>
                    <a:pt x="2135" y="31077"/>
                  </a:lnTo>
                  <a:lnTo>
                    <a:pt x="1918" y="30603"/>
                  </a:lnTo>
                  <a:lnTo>
                    <a:pt x="1700" y="30118"/>
                  </a:lnTo>
                  <a:lnTo>
                    <a:pt x="1503" y="29634"/>
                  </a:lnTo>
                  <a:lnTo>
                    <a:pt x="1315" y="29150"/>
                  </a:lnTo>
                  <a:lnTo>
                    <a:pt x="1147" y="28655"/>
                  </a:lnTo>
                  <a:lnTo>
                    <a:pt x="979" y="28151"/>
                  </a:lnTo>
                  <a:lnTo>
                    <a:pt x="831" y="27647"/>
                  </a:lnTo>
                  <a:lnTo>
                    <a:pt x="692" y="27143"/>
                  </a:lnTo>
                  <a:lnTo>
                    <a:pt x="564" y="26629"/>
                  </a:lnTo>
                  <a:lnTo>
                    <a:pt x="445" y="26105"/>
                  </a:lnTo>
                  <a:lnTo>
                    <a:pt x="346" y="25591"/>
                  </a:lnTo>
                  <a:lnTo>
                    <a:pt x="257" y="25058"/>
                  </a:lnTo>
                  <a:lnTo>
                    <a:pt x="178" y="24534"/>
                  </a:lnTo>
                  <a:lnTo>
                    <a:pt x="119" y="24000"/>
                  </a:lnTo>
                  <a:lnTo>
                    <a:pt x="69" y="23466"/>
                  </a:lnTo>
                  <a:lnTo>
                    <a:pt x="30" y="22932"/>
                  </a:lnTo>
                  <a:lnTo>
                    <a:pt x="10" y="22389"/>
                  </a:lnTo>
                  <a:lnTo>
                    <a:pt x="0" y="21845"/>
                  </a:lnTo>
                  <a:lnTo>
                    <a:pt x="0" y="21301"/>
                  </a:lnTo>
                  <a:lnTo>
                    <a:pt x="20" y="20748"/>
                  </a:lnTo>
                  <a:lnTo>
                    <a:pt x="50" y="20204"/>
                  </a:lnTo>
                  <a:lnTo>
                    <a:pt x="89" y="19651"/>
                  </a:lnTo>
                  <a:lnTo>
                    <a:pt x="149" y="19097"/>
                  </a:lnTo>
                  <a:lnTo>
                    <a:pt x="228" y="18544"/>
                  </a:lnTo>
                  <a:lnTo>
                    <a:pt x="228" y="18544"/>
                  </a:lnTo>
                  <a:lnTo>
                    <a:pt x="317" y="17990"/>
                  </a:lnTo>
                  <a:lnTo>
                    <a:pt x="415" y="17437"/>
                  </a:lnTo>
                  <a:lnTo>
                    <a:pt x="534" y="16903"/>
                  </a:lnTo>
                  <a:lnTo>
                    <a:pt x="663" y="16359"/>
                  </a:lnTo>
                  <a:lnTo>
                    <a:pt x="801" y="15835"/>
                  </a:lnTo>
                  <a:lnTo>
                    <a:pt x="949" y="15311"/>
                  </a:lnTo>
                  <a:lnTo>
                    <a:pt x="1117" y="14788"/>
                  </a:lnTo>
                  <a:lnTo>
                    <a:pt x="1295" y="14284"/>
                  </a:lnTo>
                  <a:lnTo>
                    <a:pt x="1483" y="13779"/>
                  </a:lnTo>
                  <a:lnTo>
                    <a:pt x="1690" y="13275"/>
                  </a:lnTo>
                  <a:lnTo>
                    <a:pt x="1898" y="12791"/>
                  </a:lnTo>
                  <a:lnTo>
                    <a:pt x="2125" y="12307"/>
                  </a:lnTo>
                  <a:lnTo>
                    <a:pt x="2363" y="11822"/>
                  </a:lnTo>
                  <a:lnTo>
                    <a:pt x="2610" y="11358"/>
                  </a:lnTo>
                  <a:lnTo>
                    <a:pt x="2867" y="10893"/>
                  </a:lnTo>
                  <a:lnTo>
                    <a:pt x="3134" y="10438"/>
                  </a:lnTo>
                  <a:lnTo>
                    <a:pt x="3420" y="9994"/>
                  </a:lnTo>
                  <a:lnTo>
                    <a:pt x="3707" y="9549"/>
                  </a:lnTo>
                  <a:lnTo>
                    <a:pt x="4003" y="9114"/>
                  </a:lnTo>
                  <a:lnTo>
                    <a:pt x="4310" y="8689"/>
                  </a:lnTo>
                  <a:lnTo>
                    <a:pt x="4636" y="8274"/>
                  </a:lnTo>
                  <a:lnTo>
                    <a:pt x="4962" y="7869"/>
                  </a:lnTo>
                  <a:lnTo>
                    <a:pt x="5298" y="7473"/>
                  </a:lnTo>
                  <a:lnTo>
                    <a:pt x="5644" y="7078"/>
                  </a:lnTo>
                  <a:lnTo>
                    <a:pt x="6000" y="6702"/>
                  </a:lnTo>
                  <a:lnTo>
                    <a:pt x="6366" y="6327"/>
                  </a:lnTo>
                  <a:lnTo>
                    <a:pt x="6741" y="5961"/>
                  </a:lnTo>
                  <a:lnTo>
                    <a:pt x="7127" y="5615"/>
                  </a:lnTo>
                  <a:lnTo>
                    <a:pt x="7512" y="5269"/>
                  </a:lnTo>
                  <a:lnTo>
                    <a:pt x="7918" y="4933"/>
                  </a:lnTo>
                  <a:lnTo>
                    <a:pt x="8323" y="4607"/>
                  </a:lnTo>
                  <a:lnTo>
                    <a:pt x="8728" y="4290"/>
                  </a:lnTo>
                  <a:lnTo>
                    <a:pt x="9153" y="3984"/>
                  </a:lnTo>
                  <a:lnTo>
                    <a:pt x="9578" y="3687"/>
                  </a:lnTo>
                  <a:lnTo>
                    <a:pt x="10013" y="3401"/>
                  </a:lnTo>
                  <a:lnTo>
                    <a:pt x="10458" y="3124"/>
                  </a:lnTo>
                  <a:lnTo>
                    <a:pt x="10913" y="2867"/>
                  </a:lnTo>
                  <a:lnTo>
                    <a:pt x="11367" y="2610"/>
                  </a:lnTo>
                  <a:lnTo>
                    <a:pt x="11822" y="2363"/>
                  </a:lnTo>
                  <a:lnTo>
                    <a:pt x="12296" y="2136"/>
                  </a:lnTo>
                  <a:lnTo>
                    <a:pt x="12761" y="1918"/>
                  </a:lnTo>
                  <a:lnTo>
                    <a:pt x="13245" y="1701"/>
                  </a:lnTo>
                  <a:lnTo>
                    <a:pt x="13730" y="1503"/>
                  </a:lnTo>
                  <a:lnTo>
                    <a:pt x="14214" y="1315"/>
                  </a:lnTo>
                  <a:lnTo>
                    <a:pt x="14708" y="1147"/>
                  </a:lnTo>
                  <a:lnTo>
                    <a:pt x="15212" y="979"/>
                  </a:lnTo>
                  <a:lnTo>
                    <a:pt x="15716" y="831"/>
                  </a:lnTo>
                  <a:lnTo>
                    <a:pt x="16230" y="692"/>
                  </a:lnTo>
                  <a:lnTo>
                    <a:pt x="16735" y="564"/>
                  </a:lnTo>
                  <a:lnTo>
                    <a:pt x="17258" y="445"/>
                  </a:lnTo>
                  <a:lnTo>
                    <a:pt x="17772" y="346"/>
                  </a:lnTo>
                  <a:lnTo>
                    <a:pt x="18306" y="258"/>
                  </a:lnTo>
                  <a:lnTo>
                    <a:pt x="18830" y="178"/>
                  </a:lnTo>
                  <a:lnTo>
                    <a:pt x="19364" y="119"/>
                  </a:lnTo>
                  <a:lnTo>
                    <a:pt x="19898" y="70"/>
                  </a:lnTo>
                  <a:lnTo>
                    <a:pt x="20431" y="30"/>
                  </a:lnTo>
                  <a:lnTo>
                    <a:pt x="20975" y="10"/>
                  </a:lnTo>
                  <a:lnTo>
                    <a:pt x="21519" y="1"/>
                  </a:lnTo>
                  <a:lnTo>
                    <a:pt x="22062" y="1"/>
                  </a:lnTo>
                  <a:lnTo>
                    <a:pt x="22616" y="20"/>
                  </a:lnTo>
                  <a:lnTo>
                    <a:pt x="23159" y="50"/>
                  </a:lnTo>
                  <a:lnTo>
                    <a:pt x="23713" y="89"/>
                  </a:lnTo>
                  <a:lnTo>
                    <a:pt x="24266" y="149"/>
                  </a:lnTo>
                  <a:lnTo>
                    <a:pt x="24820" y="228"/>
                  </a:lnTo>
                  <a:lnTo>
                    <a:pt x="24820" y="228"/>
                  </a:lnTo>
                  <a:lnTo>
                    <a:pt x="25374" y="317"/>
                  </a:lnTo>
                  <a:lnTo>
                    <a:pt x="25927" y="416"/>
                  </a:lnTo>
                  <a:lnTo>
                    <a:pt x="26461" y="534"/>
                  </a:lnTo>
                  <a:lnTo>
                    <a:pt x="27004" y="663"/>
                  </a:lnTo>
                  <a:lnTo>
                    <a:pt x="27528" y="801"/>
                  </a:lnTo>
                  <a:lnTo>
                    <a:pt x="28052" y="949"/>
                  </a:lnTo>
                  <a:lnTo>
                    <a:pt x="28576" y="1117"/>
                  </a:lnTo>
                  <a:lnTo>
                    <a:pt x="29080" y="1295"/>
                  </a:lnTo>
                  <a:lnTo>
                    <a:pt x="29584" y="1483"/>
                  </a:lnTo>
                  <a:lnTo>
                    <a:pt x="30088" y="1691"/>
                  </a:lnTo>
                  <a:lnTo>
                    <a:pt x="30583" y="1898"/>
                  </a:lnTo>
                  <a:lnTo>
                    <a:pt x="31067" y="2126"/>
                  </a:lnTo>
                  <a:lnTo>
                    <a:pt x="31541" y="2363"/>
                  </a:lnTo>
                  <a:lnTo>
                    <a:pt x="32006" y="2610"/>
                  </a:lnTo>
                  <a:lnTo>
                    <a:pt x="32471" y="2867"/>
                  </a:lnTo>
                  <a:lnTo>
                    <a:pt x="32925" y="3134"/>
                  </a:lnTo>
                  <a:lnTo>
                    <a:pt x="33380" y="3421"/>
                  </a:lnTo>
                  <a:lnTo>
                    <a:pt x="33815" y="3707"/>
                  </a:lnTo>
                  <a:lnTo>
                    <a:pt x="34250" y="4004"/>
                  </a:lnTo>
                  <a:lnTo>
                    <a:pt x="34675" y="4310"/>
                  </a:lnTo>
                  <a:lnTo>
                    <a:pt x="35090" y="4636"/>
                  </a:lnTo>
                  <a:lnTo>
                    <a:pt x="35495" y="4962"/>
                  </a:lnTo>
                  <a:lnTo>
                    <a:pt x="35891" y="5299"/>
                  </a:lnTo>
                  <a:lnTo>
                    <a:pt x="36286" y="5645"/>
                  </a:lnTo>
                  <a:lnTo>
                    <a:pt x="36662" y="6000"/>
                  </a:lnTo>
                  <a:lnTo>
                    <a:pt x="37037" y="6366"/>
                  </a:lnTo>
                  <a:lnTo>
                    <a:pt x="37403" y="6742"/>
                  </a:lnTo>
                  <a:lnTo>
                    <a:pt x="37749" y="7127"/>
                  </a:lnTo>
                  <a:lnTo>
                    <a:pt x="38095" y="7513"/>
                  </a:lnTo>
                  <a:lnTo>
                    <a:pt x="38431" y="7918"/>
                  </a:lnTo>
                  <a:lnTo>
                    <a:pt x="38757" y="8323"/>
                  </a:lnTo>
                  <a:lnTo>
                    <a:pt x="39073" y="8728"/>
                  </a:lnTo>
                  <a:lnTo>
                    <a:pt x="39380" y="9153"/>
                  </a:lnTo>
                  <a:lnTo>
                    <a:pt x="39676" y="9579"/>
                  </a:lnTo>
                  <a:lnTo>
                    <a:pt x="39963" y="10013"/>
                  </a:lnTo>
                  <a:lnTo>
                    <a:pt x="40240" y="10458"/>
                  </a:lnTo>
                  <a:lnTo>
                    <a:pt x="40497" y="10913"/>
                  </a:lnTo>
                  <a:lnTo>
                    <a:pt x="40754" y="11368"/>
                  </a:lnTo>
                  <a:lnTo>
                    <a:pt x="41001" y="11822"/>
                  </a:lnTo>
                  <a:lnTo>
                    <a:pt x="41228" y="12297"/>
                  </a:lnTo>
                  <a:lnTo>
                    <a:pt x="41446" y="12761"/>
                  </a:lnTo>
                  <a:lnTo>
                    <a:pt x="41663" y="13246"/>
                  </a:lnTo>
                  <a:lnTo>
                    <a:pt x="41861" y="13730"/>
                  </a:lnTo>
                  <a:lnTo>
                    <a:pt x="42049" y="14214"/>
                  </a:lnTo>
                  <a:lnTo>
                    <a:pt x="42217" y="14709"/>
                  </a:lnTo>
                  <a:lnTo>
                    <a:pt x="42385" y="15213"/>
                  </a:lnTo>
                  <a:lnTo>
                    <a:pt x="42533" y="15717"/>
                  </a:lnTo>
                  <a:lnTo>
                    <a:pt x="42671" y="16231"/>
                  </a:lnTo>
                  <a:lnTo>
                    <a:pt x="42800" y="16735"/>
                  </a:lnTo>
                  <a:lnTo>
                    <a:pt x="42918" y="17259"/>
                  </a:lnTo>
                  <a:lnTo>
                    <a:pt x="43017" y="17783"/>
                  </a:lnTo>
                  <a:lnTo>
                    <a:pt x="43106" y="18306"/>
                  </a:lnTo>
                  <a:lnTo>
                    <a:pt x="43185" y="18830"/>
                  </a:lnTo>
                  <a:lnTo>
                    <a:pt x="43245" y="19364"/>
                  </a:lnTo>
                  <a:lnTo>
                    <a:pt x="43294" y="19898"/>
                  </a:lnTo>
                  <a:lnTo>
                    <a:pt x="43334" y="20432"/>
                  </a:lnTo>
                  <a:lnTo>
                    <a:pt x="43353" y="20975"/>
                  </a:lnTo>
                  <a:lnTo>
                    <a:pt x="43363" y="21519"/>
                  </a:lnTo>
                  <a:lnTo>
                    <a:pt x="43363" y="22063"/>
                  </a:lnTo>
                  <a:lnTo>
                    <a:pt x="43343" y="22616"/>
                  </a:lnTo>
                  <a:lnTo>
                    <a:pt x="43314" y="23160"/>
                  </a:lnTo>
                  <a:lnTo>
                    <a:pt x="43274" y="23713"/>
                  </a:lnTo>
                  <a:lnTo>
                    <a:pt x="43215" y="24267"/>
                  </a:lnTo>
                  <a:lnTo>
                    <a:pt x="43136" y="248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3789950" y="3952425"/>
              <a:ext cx="650425" cy="341300"/>
            </a:xfrm>
            <a:custGeom>
              <a:avLst/>
              <a:gdLst/>
              <a:ahLst/>
              <a:cxnLst/>
              <a:rect l="l" t="t" r="r" b="b"/>
              <a:pathLst>
                <a:path w="26017" h="13652" fill="none" extrusionOk="0">
                  <a:moveTo>
                    <a:pt x="25631" y="13651"/>
                  </a:moveTo>
                  <a:lnTo>
                    <a:pt x="1" y="9895"/>
                  </a:lnTo>
                  <a:lnTo>
                    <a:pt x="288" y="7938"/>
                  </a:lnTo>
                  <a:lnTo>
                    <a:pt x="288" y="7938"/>
                  </a:lnTo>
                  <a:lnTo>
                    <a:pt x="327" y="7701"/>
                  </a:lnTo>
                  <a:lnTo>
                    <a:pt x="367" y="7464"/>
                  </a:lnTo>
                  <a:lnTo>
                    <a:pt x="416" y="7236"/>
                  </a:lnTo>
                  <a:lnTo>
                    <a:pt x="465" y="6999"/>
                  </a:lnTo>
                  <a:lnTo>
                    <a:pt x="594" y="6554"/>
                  </a:lnTo>
                  <a:lnTo>
                    <a:pt x="742" y="6110"/>
                  </a:lnTo>
                  <a:lnTo>
                    <a:pt x="910" y="5684"/>
                  </a:lnTo>
                  <a:lnTo>
                    <a:pt x="1098" y="5269"/>
                  </a:lnTo>
                  <a:lnTo>
                    <a:pt x="1306" y="4864"/>
                  </a:lnTo>
                  <a:lnTo>
                    <a:pt x="1533" y="4469"/>
                  </a:lnTo>
                  <a:lnTo>
                    <a:pt x="1770" y="4093"/>
                  </a:lnTo>
                  <a:lnTo>
                    <a:pt x="2037" y="3727"/>
                  </a:lnTo>
                  <a:lnTo>
                    <a:pt x="2314" y="3372"/>
                  </a:lnTo>
                  <a:lnTo>
                    <a:pt x="2600" y="3035"/>
                  </a:lnTo>
                  <a:lnTo>
                    <a:pt x="2907" y="2709"/>
                  </a:lnTo>
                  <a:lnTo>
                    <a:pt x="3233" y="2403"/>
                  </a:lnTo>
                  <a:lnTo>
                    <a:pt x="3569" y="2116"/>
                  </a:lnTo>
                  <a:lnTo>
                    <a:pt x="3925" y="1839"/>
                  </a:lnTo>
                  <a:lnTo>
                    <a:pt x="4281" y="1582"/>
                  </a:lnTo>
                  <a:lnTo>
                    <a:pt x="4656" y="1345"/>
                  </a:lnTo>
                  <a:lnTo>
                    <a:pt x="5052" y="1128"/>
                  </a:lnTo>
                  <a:lnTo>
                    <a:pt x="5447" y="920"/>
                  </a:lnTo>
                  <a:lnTo>
                    <a:pt x="5852" y="732"/>
                  </a:lnTo>
                  <a:lnTo>
                    <a:pt x="6268" y="574"/>
                  </a:lnTo>
                  <a:lnTo>
                    <a:pt x="6693" y="426"/>
                  </a:lnTo>
                  <a:lnTo>
                    <a:pt x="7128" y="297"/>
                  </a:lnTo>
                  <a:lnTo>
                    <a:pt x="7562" y="199"/>
                  </a:lnTo>
                  <a:lnTo>
                    <a:pt x="8017" y="120"/>
                  </a:lnTo>
                  <a:lnTo>
                    <a:pt x="8472" y="60"/>
                  </a:lnTo>
                  <a:lnTo>
                    <a:pt x="8926" y="21"/>
                  </a:lnTo>
                  <a:lnTo>
                    <a:pt x="9391" y="1"/>
                  </a:lnTo>
                  <a:lnTo>
                    <a:pt x="9856" y="11"/>
                  </a:lnTo>
                  <a:lnTo>
                    <a:pt x="10093" y="31"/>
                  </a:lnTo>
                  <a:lnTo>
                    <a:pt x="10330" y="50"/>
                  </a:lnTo>
                  <a:lnTo>
                    <a:pt x="10567" y="70"/>
                  </a:lnTo>
                  <a:lnTo>
                    <a:pt x="10805" y="100"/>
                  </a:lnTo>
                  <a:lnTo>
                    <a:pt x="18089" y="1167"/>
                  </a:lnTo>
                  <a:lnTo>
                    <a:pt x="18089" y="1167"/>
                  </a:lnTo>
                  <a:lnTo>
                    <a:pt x="18327" y="1207"/>
                  </a:lnTo>
                  <a:lnTo>
                    <a:pt x="18564" y="1256"/>
                  </a:lnTo>
                  <a:lnTo>
                    <a:pt x="18791" y="1306"/>
                  </a:lnTo>
                  <a:lnTo>
                    <a:pt x="19018" y="1355"/>
                  </a:lnTo>
                  <a:lnTo>
                    <a:pt x="19473" y="1484"/>
                  </a:lnTo>
                  <a:lnTo>
                    <a:pt x="19908" y="1632"/>
                  </a:lnTo>
                  <a:lnTo>
                    <a:pt x="20343" y="1800"/>
                  </a:lnTo>
                  <a:lnTo>
                    <a:pt x="20758" y="1988"/>
                  </a:lnTo>
                  <a:lnTo>
                    <a:pt x="21163" y="2185"/>
                  </a:lnTo>
                  <a:lnTo>
                    <a:pt x="21559" y="2413"/>
                  </a:lnTo>
                  <a:lnTo>
                    <a:pt x="21934" y="2660"/>
                  </a:lnTo>
                  <a:lnTo>
                    <a:pt x="22300" y="2917"/>
                  </a:lnTo>
                  <a:lnTo>
                    <a:pt x="22656" y="3194"/>
                  </a:lnTo>
                  <a:lnTo>
                    <a:pt x="22992" y="3490"/>
                  </a:lnTo>
                  <a:lnTo>
                    <a:pt x="23308" y="3797"/>
                  </a:lnTo>
                  <a:lnTo>
                    <a:pt x="23615" y="4123"/>
                  </a:lnTo>
                  <a:lnTo>
                    <a:pt x="23911" y="4459"/>
                  </a:lnTo>
                  <a:lnTo>
                    <a:pt x="24188" y="4805"/>
                  </a:lnTo>
                  <a:lnTo>
                    <a:pt x="24445" y="5170"/>
                  </a:lnTo>
                  <a:lnTo>
                    <a:pt x="24682" y="5546"/>
                  </a:lnTo>
                  <a:lnTo>
                    <a:pt x="24900" y="5932"/>
                  </a:lnTo>
                  <a:lnTo>
                    <a:pt x="25107" y="6327"/>
                  </a:lnTo>
                  <a:lnTo>
                    <a:pt x="25285" y="6742"/>
                  </a:lnTo>
                  <a:lnTo>
                    <a:pt x="25453" y="7157"/>
                  </a:lnTo>
                  <a:lnTo>
                    <a:pt x="25601" y="7582"/>
                  </a:lnTo>
                  <a:lnTo>
                    <a:pt x="25720" y="8017"/>
                  </a:lnTo>
                  <a:lnTo>
                    <a:pt x="25829" y="8452"/>
                  </a:lnTo>
                  <a:lnTo>
                    <a:pt x="25908" y="8897"/>
                  </a:lnTo>
                  <a:lnTo>
                    <a:pt x="25967" y="9352"/>
                  </a:lnTo>
                  <a:lnTo>
                    <a:pt x="26007" y="9816"/>
                  </a:lnTo>
                  <a:lnTo>
                    <a:pt x="26017" y="10281"/>
                  </a:lnTo>
                  <a:lnTo>
                    <a:pt x="26007" y="10745"/>
                  </a:lnTo>
                  <a:lnTo>
                    <a:pt x="25997" y="10983"/>
                  </a:lnTo>
                  <a:lnTo>
                    <a:pt x="25977" y="11220"/>
                  </a:lnTo>
                  <a:lnTo>
                    <a:pt x="25957" y="11447"/>
                  </a:lnTo>
                  <a:lnTo>
                    <a:pt x="25918" y="11684"/>
                  </a:lnTo>
                  <a:lnTo>
                    <a:pt x="25631" y="136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3992100" y="4058700"/>
              <a:ext cx="21025" cy="13600"/>
            </a:xfrm>
            <a:custGeom>
              <a:avLst/>
              <a:gdLst/>
              <a:ahLst/>
              <a:cxnLst/>
              <a:rect l="l" t="t" r="r" b="b"/>
              <a:pathLst>
                <a:path w="841" h="544" extrusionOk="0">
                  <a:moveTo>
                    <a:pt x="208" y="0"/>
                  </a:moveTo>
                  <a:lnTo>
                    <a:pt x="158" y="10"/>
                  </a:lnTo>
                  <a:lnTo>
                    <a:pt x="119" y="30"/>
                  </a:lnTo>
                  <a:lnTo>
                    <a:pt x="89" y="60"/>
                  </a:lnTo>
                  <a:lnTo>
                    <a:pt x="60" y="89"/>
                  </a:lnTo>
                  <a:lnTo>
                    <a:pt x="30" y="129"/>
                  </a:lnTo>
                  <a:lnTo>
                    <a:pt x="20" y="168"/>
                  </a:lnTo>
                  <a:lnTo>
                    <a:pt x="0" y="208"/>
                  </a:lnTo>
                  <a:lnTo>
                    <a:pt x="0" y="257"/>
                  </a:lnTo>
                  <a:lnTo>
                    <a:pt x="10" y="307"/>
                  </a:lnTo>
                  <a:lnTo>
                    <a:pt x="30" y="356"/>
                  </a:lnTo>
                  <a:lnTo>
                    <a:pt x="50" y="396"/>
                  </a:lnTo>
                  <a:lnTo>
                    <a:pt x="79" y="425"/>
                  </a:lnTo>
                  <a:lnTo>
                    <a:pt x="119" y="455"/>
                  </a:lnTo>
                  <a:lnTo>
                    <a:pt x="168" y="475"/>
                  </a:lnTo>
                  <a:lnTo>
                    <a:pt x="218" y="494"/>
                  </a:lnTo>
                  <a:lnTo>
                    <a:pt x="554" y="544"/>
                  </a:lnTo>
                  <a:lnTo>
                    <a:pt x="593" y="544"/>
                  </a:lnTo>
                  <a:lnTo>
                    <a:pt x="633" y="534"/>
                  </a:lnTo>
                  <a:lnTo>
                    <a:pt x="682" y="524"/>
                  </a:lnTo>
                  <a:lnTo>
                    <a:pt x="722" y="504"/>
                  </a:lnTo>
                  <a:lnTo>
                    <a:pt x="752" y="485"/>
                  </a:lnTo>
                  <a:lnTo>
                    <a:pt x="781" y="455"/>
                  </a:lnTo>
                  <a:lnTo>
                    <a:pt x="811" y="415"/>
                  </a:lnTo>
                  <a:lnTo>
                    <a:pt x="831" y="376"/>
                  </a:lnTo>
                  <a:lnTo>
                    <a:pt x="840" y="336"/>
                  </a:lnTo>
                  <a:lnTo>
                    <a:pt x="840" y="277"/>
                  </a:lnTo>
                  <a:lnTo>
                    <a:pt x="831" y="237"/>
                  </a:lnTo>
                  <a:lnTo>
                    <a:pt x="811" y="188"/>
                  </a:lnTo>
                  <a:lnTo>
                    <a:pt x="791" y="149"/>
                  </a:lnTo>
                  <a:lnTo>
                    <a:pt x="761" y="109"/>
                  </a:lnTo>
                  <a:lnTo>
                    <a:pt x="722" y="79"/>
                  </a:lnTo>
                  <a:lnTo>
                    <a:pt x="672" y="60"/>
                  </a:lnTo>
                  <a:lnTo>
                    <a:pt x="623" y="50"/>
                  </a:lnTo>
                  <a:lnTo>
                    <a:pt x="28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3992100" y="4058700"/>
              <a:ext cx="21025" cy="13600"/>
            </a:xfrm>
            <a:custGeom>
              <a:avLst/>
              <a:gdLst/>
              <a:ahLst/>
              <a:cxnLst/>
              <a:rect l="l" t="t" r="r" b="b"/>
              <a:pathLst>
                <a:path w="841" h="544" fill="none" extrusionOk="0">
                  <a:moveTo>
                    <a:pt x="247" y="0"/>
                  </a:moveTo>
                  <a:lnTo>
                    <a:pt x="247" y="0"/>
                  </a:lnTo>
                  <a:lnTo>
                    <a:pt x="208" y="0"/>
                  </a:lnTo>
                  <a:lnTo>
                    <a:pt x="158" y="10"/>
                  </a:lnTo>
                  <a:lnTo>
                    <a:pt x="119" y="30"/>
                  </a:lnTo>
                  <a:lnTo>
                    <a:pt x="89" y="60"/>
                  </a:lnTo>
                  <a:lnTo>
                    <a:pt x="60" y="89"/>
                  </a:lnTo>
                  <a:lnTo>
                    <a:pt x="30" y="129"/>
                  </a:lnTo>
                  <a:lnTo>
                    <a:pt x="20" y="168"/>
                  </a:lnTo>
                  <a:lnTo>
                    <a:pt x="0" y="208"/>
                  </a:lnTo>
                  <a:lnTo>
                    <a:pt x="0" y="208"/>
                  </a:lnTo>
                  <a:lnTo>
                    <a:pt x="0" y="257"/>
                  </a:lnTo>
                  <a:lnTo>
                    <a:pt x="10" y="307"/>
                  </a:lnTo>
                  <a:lnTo>
                    <a:pt x="30" y="356"/>
                  </a:lnTo>
                  <a:lnTo>
                    <a:pt x="50" y="396"/>
                  </a:lnTo>
                  <a:lnTo>
                    <a:pt x="79" y="425"/>
                  </a:lnTo>
                  <a:lnTo>
                    <a:pt x="119" y="455"/>
                  </a:lnTo>
                  <a:lnTo>
                    <a:pt x="168" y="475"/>
                  </a:lnTo>
                  <a:lnTo>
                    <a:pt x="218" y="494"/>
                  </a:lnTo>
                  <a:lnTo>
                    <a:pt x="554" y="544"/>
                  </a:lnTo>
                  <a:lnTo>
                    <a:pt x="554" y="544"/>
                  </a:lnTo>
                  <a:lnTo>
                    <a:pt x="593" y="544"/>
                  </a:lnTo>
                  <a:lnTo>
                    <a:pt x="593" y="544"/>
                  </a:lnTo>
                  <a:lnTo>
                    <a:pt x="633" y="534"/>
                  </a:lnTo>
                  <a:lnTo>
                    <a:pt x="682" y="524"/>
                  </a:lnTo>
                  <a:lnTo>
                    <a:pt x="722" y="504"/>
                  </a:lnTo>
                  <a:lnTo>
                    <a:pt x="752" y="485"/>
                  </a:lnTo>
                  <a:lnTo>
                    <a:pt x="781" y="455"/>
                  </a:lnTo>
                  <a:lnTo>
                    <a:pt x="811" y="415"/>
                  </a:lnTo>
                  <a:lnTo>
                    <a:pt x="831" y="376"/>
                  </a:lnTo>
                  <a:lnTo>
                    <a:pt x="840" y="336"/>
                  </a:lnTo>
                  <a:lnTo>
                    <a:pt x="840" y="336"/>
                  </a:lnTo>
                  <a:lnTo>
                    <a:pt x="840" y="277"/>
                  </a:lnTo>
                  <a:lnTo>
                    <a:pt x="831" y="237"/>
                  </a:lnTo>
                  <a:lnTo>
                    <a:pt x="811" y="188"/>
                  </a:lnTo>
                  <a:lnTo>
                    <a:pt x="791" y="149"/>
                  </a:lnTo>
                  <a:lnTo>
                    <a:pt x="761" y="109"/>
                  </a:lnTo>
                  <a:lnTo>
                    <a:pt x="722" y="79"/>
                  </a:lnTo>
                  <a:lnTo>
                    <a:pt x="672" y="60"/>
                  </a:lnTo>
                  <a:lnTo>
                    <a:pt x="623" y="50"/>
                  </a:lnTo>
                  <a:lnTo>
                    <a:pt x="287" y="0"/>
                  </a:lnTo>
                  <a:lnTo>
                    <a:pt x="287" y="0"/>
                  </a:lnTo>
                  <a:lnTo>
                    <a:pt x="2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4121825" y="3985800"/>
              <a:ext cx="21025" cy="13600"/>
            </a:xfrm>
            <a:custGeom>
              <a:avLst/>
              <a:gdLst/>
              <a:ahLst/>
              <a:cxnLst/>
              <a:rect l="l" t="t" r="r" b="b"/>
              <a:pathLst>
                <a:path w="841" h="544" extrusionOk="0">
                  <a:moveTo>
                    <a:pt x="208" y="0"/>
                  </a:moveTo>
                  <a:lnTo>
                    <a:pt x="159" y="10"/>
                  </a:lnTo>
                  <a:lnTo>
                    <a:pt x="119" y="30"/>
                  </a:lnTo>
                  <a:lnTo>
                    <a:pt x="90" y="60"/>
                  </a:lnTo>
                  <a:lnTo>
                    <a:pt x="60" y="89"/>
                  </a:lnTo>
                  <a:lnTo>
                    <a:pt x="30" y="129"/>
                  </a:lnTo>
                  <a:lnTo>
                    <a:pt x="11" y="168"/>
                  </a:lnTo>
                  <a:lnTo>
                    <a:pt x="1" y="208"/>
                  </a:lnTo>
                  <a:lnTo>
                    <a:pt x="1" y="257"/>
                  </a:lnTo>
                  <a:lnTo>
                    <a:pt x="11" y="307"/>
                  </a:lnTo>
                  <a:lnTo>
                    <a:pt x="30" y="356"/>
                  </a:lnTo>
                  <a:lnTo>
                    <a:pt x="50" y="396"/>
                  </a:lnTo>
                  <a:lnTo>
                    <a:pt x="80" y="425"/>
                  </a:lnTo>
                  <a:lnTo>
                    <a:pt x="119" y="455"/>
                  </a:lnTo>
                  <a:lnTo>
                    <a:pt x="169" y="475"/>
                  </a:lnTo>
                  <a:lnTo>
                    <a:pt x="218" y="495"/>
                  </a:lnTo>
                  <a:lnTo>
                    <a:pt x="554" y="544"/>
                  </a:lnTo>
                  <a:lnTo>
                    <a:pt x="633" y="544"/>
                  </a:lnTo>
                  <a:lnTo>
                    <a:pt x="683" y="524"/>
                  </a:lnTo>
                  <a:lnTo>
                    <a:pt x="722" y="504"/>
                  </a:lnTo>
                  <a:lnTo>
                    <a:pt x="752" y="485"/>
                  </a:lnTo>
                  <a:lnTo>
                    <a:pt x="782" y="455"/>
                  </a:lnTo>
                  <a:lnTo>
                    <a:pt x="811" y="415"/>
                  </a:lnTo>
                  <a:lnTo>
                    <a:pt x="821" y="376"/>
                  </a:lnTo>
                  <a:lnTo>
                    <a:pt x="841" y="336"/>
                  </a:lnTo>
                  <a:lnTo>
                    <a:pt x="841" y="287"/>
                  </a:lnTo>
                  <a:lnTo>
                    <a:pt x="831" y="238"/>
                  </a:lnTo>
                  <a:lnTo>
                    <a:pt x="811" y="188"/>
                  </a:lnTo>
                  <a:lnTo>
                    <a:pt x="791" y="149"/>
                  </a:lnTo>
                  <a:lnTo>
                    <a:pt x="762" y="109"/>
                  </a:lnTo>
                  <a:lnTo>
                    <a:pt x="722" y="89"/>
                  </a:lnTo>
                  <a:lnTo>
                    <a:pt x="673" y="60"/>
                  </a:lnTo>
                  <a:lnTo>
                    <a:pt x="623" y="50"/>
                  </a:lnTo>
                  <a:lnTo>
                    <a:pt x="28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4121825" y="3985800"/>
              <a:ext cx="21025" cy="13600"/>
            </a:xfrm>
            <a:custGeom>
              <a:avLst/>
              <a:gdLst/>
              <a:ahLst/>
              <a:cxnLst/>
              <a:rect l="l" t="t" r="r" b="b"/>
              <a:pathLst>
                <a:path w="841" h="544" fill="none" extrusionOk="0">
                  <a:moveTo>
                    <a:pt x="248" y="0"/>
                  </a:moveTo>
                  <a:lnTo>
                    <a:pt x="248" y="0"/>
                  </a:lnTo>
                  <a:lnTo>
                    <a:pt x="208" y="0"/>
                  </a:lnTo>
                  <a:lnTo>
                    <a:pt x="159" y="10"/>
                  </a:lnTo>
                  <a:lnTo>
                    <a:pt x="119" y="30"/>
                  </a:lnTo>
                  <a:lnTo>
                    <a:pt x="90" y="60"/>
                  </a:lnTo>
                  <a:lnTo>
                    <a:pt x="60" y="89"/>
                  </a:lnTo>
                  <a:lnTo>
                    <a:pt x="30" y="129"/>
                  </a:lnTo>
                  <a:lnTo>
                    <a:pt x="11" y="168"/>
                  </a:lnTo>
                  <a:lnTo>
                    <a:pt x="1" y="208"/>
                  </a:lnTo>
                  <a:lnTo>
                    <a:pt x="1" y="208"/>
                  </a:lnTo>
                  <a:lnTo>
                    <a:pt x="1" y="257"/>
                  </a:lnTo>
                  <a:lnTo>
                    <a:pt x="11" y="307"/>
                  </a:lnTo>
                  <a:lnTo>
                    <a:pt x="30" y="356"/>
                  </a:lnTo>
                  <a:lnTo>
                    <a:pt x="50" y="396"/>
                  </a:lnTo>
                  <a:lnTo>
                    <a:pt x="80" y="425"/>
                  </a:lnTo>
                  <a:lnTo>
                    <a:pt x="119" y="455"/>
                  </a:lnTo>
                  <a:lnTo>
                    <a:pt x="169" y="475"/>
                  </a:lnTo>
                  <a:lnTo>
                    <a:pt x="218" y="495"/>
                  </a:lnTo>
                  <a:lnTo>
                    <a:pt x="554" y="544"/>
                  </a:lnTo>
                  <a:lnTo>
                    <a:pt x="554" y="544"/>
                  </a:lnTo>
                  <a:lnTo>
                    <a:pt x="594" y="544"/>
                  </a:lnTo>
                  <a:lnTo>
                    <a:pt x="594" y="544"/>
                  </a:lnTo>
                  <a:lnTo>
                    <a:pt x="633" y="544"/>
                  </a:lnTo>
                  <a:lnTo>
                    <a:pt x="683" y="524"/>
                  </a:lnTo>
                  <a:lnTo>
                    <a:pt x="722" y="504"/>
                  </a:lnTo>
                  <a:lnTo>
                    <a:pt x="752" y="485"/>
                  </a:lnTo>
                  <a:lnTo>
                    <a:pt x="782" y="455"/>
                  </a:lnTo>
                  <a:lnTo>
                    <a:pt x="811" y="415"/>
                  </a:lnTo>
                  <a:lnTo>
                    <a:pt x="821" y="376"/>
                  </a:lnTo>
                  <a:lnTo>
                    <a:pt x="841" y="336"/>
                  </a:lnTo>
                  <a:lnTo>
                    <a:pt x="841" y="336"/>
                  </a:lnTo>
                  <a:lnTo>
                    <a:pt x="841" y="287"/>
                  </a:lnTo>
                  <a:lnTo>
                    <a:pt x="831" y="238"/>
                  </a:lnTo>
                  <a:lnTo>
                    <a:pt x="811" y="188"/>
                  </a:lnTo>
                  <a:lnTo>
                    <a:pt x="791" y="149"/>
                  </a:lnTo>
                  <a:lnTo>
                    <a:pt x="762" y="109"/>
                  </a:lnTo>
                  <a:lnTo>
                    <a:pt x="722" y="89"/>
                  </a:lnTo>
                  <a:lnTo>
                    <a:pt x="673" y="60"/>
                  </a:lnTo>
                  <a:lnTo>
                    <a:pt x="623" y="50"/>
                  </a:lnTo>
                  <a:lnTo>
                    <a:pt x="287" y="0"/>
                  </a:lnTo>
                  <a:lnTo>
                    <a:pt x="287" y="0"/>
                  </a:lnTo>
                  <a:lnTo>
                    <a:pt x="2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4164075" y="4039425"/>
              <a:ext cx="21050" cy="13600"/>
            </a:xfrm>
            <a:custGeom>
              <a:avLst/>
              <a:gdLst/>
              <a:ahLst/>
              <a:cxnLst/>
              <a:rect l="l" t="t" r="r" b="b"/>
              <a:pathLst>
                <a:path w="842" h="544" extrusionOk="0">
                  <a:moveTo>
                    <a:pt x="208" y="0"/>
                  </a:moveTo>
                  <a:lnTo>
                    <a:pt x="159" y="10"/>
                  </a:lnTo>
                  <a:lnTo>
                    <a:pt x="119" y="30"/>
                  </a:lnTo>
                  <a:lnTo>
                    <a:pt x="90" y="60"/>
                  </a:lnTo>
                  <a:lnTo>
                    <a:pt x="60" y="89"/>
                  </a:lnTo>
                  <a:lnTo>
                    <a:pt x="31" y="119"/>
                  </a:lnTo>
                  <a:lnTo>
                    <a:pt x="11" y="158"/>
                  </a:lnTo>
                  <a:lnTo>
                    <a:pt x="1" y="208"/>
                  </a:lnTo>
                  <a:lnTo>
                    <a:pt x="1" y="257"/>
                  </a:lnTo>
                  <a:lnTo>
                    <a:pt x="11" y="307"/>
                  </a:lnTo>
                  <a:lnTo>
                    <a:pt x="31" y="346"/>
                  </a:lnTo>
                  <a:lnTo>
                    <a:pt x="50" y="386"/>
                  </a:lnTo>
                  <a:lnTo>
                    <a:pt x="80" y="425"/>
                  </a:lnTo>
                  <a:lnTo>
                    <a:pt x="119" y="455"/>
                  </a:lnTo>
                  <a:lnTo>
                    <a:pt x="169" y="475"/>
                  </a:lnTo>
                  <a:lnTo>
                    <a:pt x="208" y="485"/>
                  </a:lnTo>
                  <a:lnTo>
                    <a:pt x="554" y="534"/>
                  </a:lnTo>
                  <a:lnTo>
                    <a:pt x="594" y="544"/>
                  </a:lnTo>
                  <a:lnTo>
                    <a:pt x="633" y="534"/>
                  </a:lnTo>
                  <a:lnTo>
                    <a:pt x="673" y="524"/>
                  </a:lnTo>
                  <a:lnTo>
                    <a:pt x="713" y="504"/>
                  </a:lnTo>
                  <a:lnTo>
                    <a:pt x="752" y="485"/>
                  </a:lnTo>
                  <a:lnTo>
                    <a:pt x="782" y="445"/>
                  </a:lnTo>
                  <a:lnTo>
                    <a:pt x="811" y="415"/>
                  </a:lnTo>
                  <a:lnTo>
                    <a:pt x="821" y="376"/>
                  </a:lnTo>
                  <a:lnTo>
                    <a:pt x="831" y="326"/>
                  </a:lnTo>
                  <a:lnTo>
                    <a:pt x="841" y="277"/>
                  </a:lnTo>
                  <a:lnTo>
                    <a:pt x="831" y="228"/>
                  </a:lnTo>
                  <a:lnTo>
                    <a:pt x="811" y="188"/>
                  </a:lnTo>
                  <a:lnTo>
                    <a:pt x="792" y="149"/>
                  </a:lnTo>
                  <a:lnTo>
                    <a:pt x="762" y="109"/>
                  </a:lnTo>
                  <a:lnTo>
                    <a:pt x="722" y="79"/>
                  </a:lnTo>
                  <a:lnTo>
                    <a:pt x="673" y="60"/>
                  </a:lnTo>
                  <a:lnTo>
                    <a:pt x="624" y="50"/>
                  </a:lnTo>
                  <a:lnTo>
                    <a:pt x="288"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4164075" y="4039425"/>
              <a:ext cx="21050" cy="13600"/>
            </a:xfrm>
            <a:custGeom>
              <a:avLst/>
              <a:gdLst/>
              <a:ahLst/>
              <a:cxnLst/>
              <a:rect l="l" t="t" r="r" b="b"/>
              <a:pathLst>
                <a:path w="842" h="544" fill="none" extrusionOk="0">
                  <a:moveTo>
                    <a:pt x="248" y="0"/>
                  </a:moveTo>
                  <a:lnTo>
                    <a:pt x="248" y="0"/>
                  </a:lnTo>
                  <a:lnTo>
                    <a:pt x="208" y="0"/>
                  </a:lnTo>
                  <a:lnTo>
                    <a:pt x="159" y="10"/>
                  </a:lnTo>
                  <a:lnTo>
                    <a:pt x="119" y="30"/>
                  </a:lnTo>
                  <a:lnTo>
                    <a:pt x="90" y="60"/>
                  </a:lnTo>
                  <a:lnTo>
                    <a:pt x="60" y="89"/>
                  </a:lnTo>
                  <a:lnTo>
                    <a:pt x="31" y="119"/>
                  </a:lnTo>
                  <a:lnTo>
                    <a:pt x="11" y="158"/>
                  </a:lnTo>
                  <a:lnTo>
                    <a:pt x="1" y="208"/>
                  </a:lnTo>
                  <a:lnTo>
                    <a:pt x="1" y="208"/>
                  </a:lnTo>
                  <a:lnTo>
                    <a:pt x="1" y="257"/>
                  </a:lnTo>
                  <a:lnTo>
                    <a:pt x="11" y="307"/>
                  </a:lnTo>
                  <a:lnTo>
                    <a:pt x="31" y="346"/>
                  </a:lnTo>
                  <a:lnTo>
                    <a:pt x="50" y="386"/>
                  </a:lnTo>
                  <a:lnTo>
                    <a:pt x="80" y="425"/>
                  </a:lnTo>
                  <a:lnTo>
                    <a:pt x="119" y="455"/>
                  </a:lnTo>
                  <a:lnTo>
                    <a:pt x="169" y="475"/>
                  </a:lnTo>
                  <a:lnTo>
                    <a:pt x="208" y="485"/>
                  </a:lnTo>
                  <a:lnTo>
                    <a:pt x="554" y="534"/>
                  </a:lnTo>
                  <a:lnTo>
                    <a:pt x="554" y="534"/>
                  </a:lnTo>
                  <a:lnTo>
                    <a:pt x="594" y="544"/>
                  </a:lnTo>
                  <a:lnTo>
                    <a:pt x="594" y="544"/>
                  </a:lnTo>
                  <a:lnTo>
                    <a:pt x="633" y="534"/>
                  </a:lnTo>
                  <a:lnTo>
                    <a:pt x="673" y="524"/>
                  </a:lnTo>
                  <a:lnTo>
                    <a:pt x="713" y="504"/>
                  </a:lnTo>
                  <a:lnTo>
                    <a:pt x="752" y="485"/>
                  </a:lnTo>
                  <a:lnTo>
                    <a:pt x="782" y="445"/>
                  </a:lnTo>
                  <a:lnTo>
                    <a:pt x="811" y="415"/>
                  </a:lnTo>
                  <a:lnTo>
                    <a:pt x="821" y="376"/>
                  </a:lnTo>
                  <a:lnTo>
                    <a:pt x="831" y="326"/>
                  </a:lnTo>
                  <a:lnTo>
                    <a:pt x="831" y="326"/>
                  </a:lnTo>
                  <a:lnTo>
                    <a:pt x="841" y="277"/>
                  </a:lnTo>
                  <a:lnTo>
                    <a:pt x="831" y="228"/>
                  </a:lnTo>
                  <a:lnTo>
                    <a:pt x="811" y="188"/>
                  </a:lnTo>
                  <a:lnTo>
                    <a:pt x="792" y="149"/>
                  </a:lnTo>
                  <a:lnTo>
                    <a:pt x="762" y="109"/>
                  </a:lnTo>
                  <a:lnTo>
                    <a:pt x="722" y="79"/>
                  </a:lnTo>
                  <a:lnTo>
                    <a:pt x="673" y="60"/>
                  </a:lnTo>
                  <a:lnTo>
                    <a:pt x="624" y="50"/>
                  </a:lnTo>
                  <a:lnTo>
                    <a:pt x="288" y="0"/>
                  </a:lnTo>
                  <a:lnTo>
                    <a:pt x="288" y="0"/>
                  </a:lnTo>
                  <a:lnTo>
                    <a:pt x="2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4226850" y="4001125"/>
              <a:ext cx="21025" cy="13600"/>
            </a:xfrm>
            <a:custGeom>
              <a:avLst/>
              <a:gdLst/>
              <a:ahLst/>
              <a:cxnLst/>
              <a:rect l="l" t="t" r="r" b="b"/>
              <a:pathLst>
                <a:path w="841" h="544" extrusionOk="0">
                  <a:moveTo>
                    <a:pt x="208" y="0"/>
                  </a:moveTo>
                  <a:lnTo>
                    <a:pt x="159" y="20"/>
                  </a:lnTo>
                  <a:lnTo>
                    <a:pt x="119" y="40"/>
                  </a:lnTo>
                  <a:lnTo>
                    <a:pt x="89" y="59"/>
                  </a:lnTo>
                  <a:lnTo>
                    <a:pt x="60" y="89"/>
                  </a:lnTo>
                  <a:lnTo>
                    <a:pt x="30" y="129"/>
                  </a:lnTo>
                  <a:lnTo>
                    <a:pt x="10" y="168"/>
                  </a:lnTo>
                  <a:lnTo>
                    <a:pt x="1" y="208"/>
                  </a:lnTo>
                  <a:lnTo>
                    <a:pt x="1" y="267"/>
                  </a:lnTo>
                  <a:lnTo>
                    <a:pt x="10" y="307"/>
                  </a:lnTo>
                  <a:lnTo>
                    <a:pt x="30" y="356"/>
                  </a:lnTo>
                  <a:lnTo>
                    <a:pt x="50" y="396"/>
                  </a:lnTo>
                  <a:lnTo>
                    <a:pt x="80" y="435"/>
                  </a:lnTo>
                  <a:lnTo>
                    <a:pt x="119" y="455"/>
                  </a:lnTo>
                  <a:lnTo>
                    <a:pt x="169" y="485"/>
                  </a:lnTo>
                  <a:lnTo>
                    <a:pt x="208" y="494"/>
                  </a:lnTo>
                  <a:lnTo>
                    <a:pt x="554" y="544"/>
                  </a:lnTo>
                  <a:lnTo>
                    <a:pt x="633" y="544"/>
                  </a:lnTo>
                  <a:lnTo>
                    <a:pt x="683" y="534"/>
                  </a:lnTo>
                  <a:lnTo>
                    <a:pt x="712" y="514"/>
                  </a:lnTo>
                  <a:lnTo>
                    <a:pt x="752" y="485"/>
                  </a:lnTo>
                  <a:lnTo>
                    <a:pt x="781" y="455"/>
                  </a:lnTo>
                  <a:lnTo>
                    <a:pt x="811" y="415"/>
                  </a:lnTo>
                  <a:lnTo>
                    <a:pt x="821" y="376"/>
                  </a:lnTo>
                  <a:lnTo>
                    <a:pt x="841" y="336"/>
                  </a:lnTo>
                  <a:lnTo>
                    <a:pt x="841" y="287"/>
                  </a:lnTo>
                  <a:lnTo>
                    <a:pt x="831" y="237"/>
                  </a:lnTo>
                  <a:lnTo>
                    <a:pt x="811" y="188"/>
                  </a:lnTo>
                  <a:lnTo>
                    <a:pt x="791" y="148"/>
                  </a:lnTo>
                  <a:lnTo>
                    <a:pt x="762" y="119"/>
                  </a:lnTo>
                  <a:lnTo>
                    <a:pt x="722" y="89"/>
                  </a:lnTo>
                  <a:lnTo>
                    <a:pt x="673" y="69"/>
                  </a:lnTo>
                  <a:lnTo>
                    <a:pt x="623" y="50"/>
                  </a:lnTo>
                  <a:lnTo>
                    <a:pt x="28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4226850" y="4001125"/>
              <a:ext cx="21025" cy="13600"/>
            </a:xfrm>
            <a:custGeom>
              <a:avLst/>
              <a:gdLst/>
              <a:ahLst/>
              <a:cxnLst/>
              <a:rect l="l" t="t" r="r" b="b"/>
              <a:pathLst>
                <a:path w="841" h="544" fill="none" extrusionOk="0">
                  <a:moveTo>
                    <a:pt x="248" y="0"/>
                  </a:moveTo>
                  <a:lnTo>
                    <a:pt x="248" y="0"/>
                  </a:lnTo>
                  <a:lnTo>
                    <a:pt x="208" y="0"/>
                  </a:lnTo>
                  <a:lnTo>
                    <a:pt x="159" y="20"/>
                  </a:lnTo>
                  <a:lnTo>
                    <a:pt x="119" y="40"/>
                  </a:lnTo>
                  <a:lnTo>
                    <a:pt x="89" y="59"/>
                  </a:lnTo>
                  <a:lnTo>
                    <a:pt x="60" y="89"/>
                  </a:lnTo>
                  <a:lnTo>
                    <a:pt x="30" y="129"/>
                  </a:lnTo>
                  <a:lnTo>
                    <a:pt x="10" y="168"/>
                  </a:lnTo>
                  <a:lnTo>
                    <a:pt x="1" y="208"/>
                  </a:lnTo>
                  <a:lnTo>
                    <a:pt x="1" y="208"/>
                  </a:lnTo>
                  <a:lnTo>
                    <a:pt x="1" y="267"/>
                  </a:lnTo>
                  <a:lnTo>
                    <a:pt x="10" y="307"/>
                  </a:lnTo>
                  <a:lnTo>
                    <a:pt x="30" y="356"/>
                  </a:lnTo>
                  <a:lnTo>
                    <a:pt x="50" y="396"/>
                  </a:lnTo>
                  <a:lnTo>
                    <a:pt x="80" y="435"/>
                  </a:lnTo>
                  <a:lnTo>
                    <a:pt x="119" y="455"/>
                  </a:lnTo>
                  <a:lnTo>
                    <a:pt x="169" y="485"/>
                  </a:lnTo>
                  <a:lnTo>
                    <a:pt x="208" y="494"/>
                  </a:lnTo>
                  <a:lnTo>
                    <a:pt x="554" y="544"/>
                  </a:lnTo>
                  <a:lnTo>
                    <a:pt x="554" y="544"/>
                  </a:lnTo>
                  <a:lnTo>
                    <a:pt x="594" y="544"/>
                  </a:lnTo>
                  <a:lnTo>
                    <a:pt x="594" y="544"/>
                  </a:lnTo>
                  <a:lnTo>
                    <a:pt x="633" y="544"/>
                  </a:lnTo>
                  <a:lnTo>
                    <a:pt x="683" y="534"/>
                  </a:lnTo>
                  <a:lnTo>
                    <a:pt x="712" y="514"/>
                  </a:lnTo>
                  <a:lnTo>
                    <a:pt x="752" y="485"/>
                  </a:lnTo>
                  <a:lnTo>
                    <a:pt x="781" y="455"/>
                  </a:lnTo>
                  <a:lnTo>
                    <a:pt x="811" y="415"/>
                  </a:lnTo>
                  <a:lnTo>
                    <a:pt x="821" y="376"/>
                  </a:lnTo>
                  <a:lnTo>
                    <a:pt x="841" y="336"/>
                  </a:lnTo>
                  <a:lnTo>
                    <a:pt x="841" y="336"/>
                  </a:lnTo>
                  <a:lnTo>
                    <a:pt x="841" y="287"/>
                  </a:lnTo>
                  <a:lnTo>
                    <a:pt x="831" y="237"/>
                  </a:lnTo>
                  <a:lnTo>
                    <a:pt x="811" y="188"/>
                  </a:lnTo>
                  <a:lnTo>
                    <a:pt x="791" y="148"/>
                  </a:lnTo>
                  <a:lnTo>
                    <a:pt x="762" y="119"/>
                  </a:lnTo>
                  <a:lnTo>
                    <a:pt x="722" y="89"/>
                  </a:lnTo>
                  <a:lnTo>
                    <a:pt x="673" y="69"/>
                  </a:lnTo>
                  <a:lnTo>
                    <a:pt x="623" y="50"/>
                  </a:lnTo>
                  <a:lnTo>
                    <a:pt x="287" y="0"/>
                  </a:lnTo>
                  <a:lnTo>
                    <a:pt x="287" y="0"/>
                  </a:lnTo>
                  <a:lnTo>
                    <a:pt x="2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4301975" y="4034975"/>
              <a:ext cx="20775" cy="13600"/>
            </a:xfrm>
            <a:custGeom>
              <a:avLst/>
              <a:gdLst/>
              <a:ahLst/>
              <a:cxnLst/>
              <a:rect l="l" t="t" r="r" b="b"/>
              <a:pathLst>
                <a:path w="831" h="544" extrusionOk="0">
                  <a:moveTo>
                    <a:pt x="198" y="0"/>
                  </a:moveTo>
                  <a:lnTo>
                    <a:pt x="159" y="10"/>
                  </a:lnTo>
                  <a:lnTo>
                    <a:pt x="119" y="30"/>
                  </a:lnTo>
                  <a:lnTo>
                    <a:pt x="79" y="60"/>
                  </a:lnTo>
                  <a:lnTo>
                    <a:pt x="50" y="89"/>
                  </a:lnTo>
                  <a:lnTo>
                    <a:pt x="30" y="129"/>
                  </a:lnTo>
                  <a:lnTo>
                    <a:pt x="10" y="168"/>
                  </a:lnTo>
                  <a:lnTo>
                    <a:pt x="0" y="208"/>
                  </a:lnTo>
                  <a:lnTo>
                    <a:pt x="0" y="257"/>
                  </a:lnTo>
                  <a:lnTo>
                    <a:pt x="0" y="307"/>
                  </a:lnTo>
                  <a:lnTo>
                    <a:pt x="20" y="356"/>
                  </a:lnTo>
                  <a:lnTo>
                    <a:pt x="50" y="396"/>
                  </a:lnTo>
                  <a:lnTo>
                    <a:pt x="79" y="425"/>
                  </a:lnTo>
                  <a:lnTo>
                    <a:pt x="119" y="455"/>
                  </a:lnTo>
                  <a:lnTo>
                    <a:pt x="159" y="475"/>
                  </a:lnTo>
                  <a:lnTo>
                    <a:pt x="208" y="495"/>
                  </a:lnTo>
                  <a:lnTo>
                    <a:pt x="554" y="544"/>
                  </a:lnTo>
                  <a:lnTo>
                    <a:pt x="633" y="544"/>
                  </a:lnTo>
                  <a:lnTo>
                    <a:pt x="673" y="524"/>
                  </a:lnTo>
                  <a:lnTo>
                    <a:pt x="712" y="514"/>
                  </a:lnTo>
                  <a:lnTo>
                    <a:pt x="752" y="485"/>
                  </a:lnTo>
                  <a:lnTo>
                    <a:pt x="781" y="455"/>
                  </a:lnTo>
                  <a:lnTo>
                    <a:pt x="801" y="415"/>
                  </a:lnTo>
                  <a:lnTo>
                    <a:pt x="821" y="376"/>
                  </a:lnTo>
                  <a:lnTo>
                    <a:pt x="831" y="336"/>
                  </a:lnTo>
                  <a:lnTo>
                    <a:pt x="831" y="287"/>
                  </a:lnTo>
                  <a:lnTo>
                    <a:pt x="821" y="238"/>
                  </a:lnTo>
                  <a:lnTo>
                    <a:pt x="811" y="188"/>
                  </a:lnTo>
                  <a:lnTo>
                    <a:pt x="781" y="149"/>
                  </a:lnTo>
                  <a:lnTo>
                    <a:pt x="752" y="109"/>
                  </a:lnTo>
                  <a:lnTo>
                    <a:pt x="712" y="89"/>
                  </a:lnTo>
                  <a:lnTo>
                    <a:pt x="673" y="60"/>
                  </a:lnTo>
                  <a:lnTo>
                    <a:pt x="623" y="50"/>
                  </a:lnTo>
                  <a:lnTo>
                    <a:pt x="27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4"/>
            <p:cNvSpPr/>
            <p:nvPr/>
          </p:nvSpPr>
          <p:spPr>
            <a:xfrm>
              <a:off x="4301975" y="4034975"/>
              <a:ext cx="20775" cy="13600"/>
            </a:xfrm>
            <a:custGeom>
              <a:avLst/>
              <a:gdLst/>
              <a:ahLst/>
              <a:cxnLst/>
              <a:rect l="l" t="t" r="r" b="b"/>
              <a:pathLst>
                <a:path w="831" h="544" fill="none" extrusionOk="0">
                  <a:moveTo>
                    <a:pt x="247" y="0"/>
                  </a:moveTo>
                  <a:lnTo>
                    <a:pt x="247" y="0"/>
                  </a:lnTo>
                  <a:lnTo>
                    <a:pt x="198" y="0"/>
                  </a:lnTo>
                  <a:lnTo>
                    <a:pt x="159" y="10"/>
                  </a:lnTo>
                  <a:lnTo>
                    <a:pt x="119" y="30"/>
                  </a:lnTo>
                  <a:lnTo>
                    <a:pt x="79" y="60"/>
                  </a:lnTo>
                  <a:lnTo>
                    <a:pt x="50" y="89"/>
                  </a:lnTo>
                  <a:lnTo>
                    <a:pt x="30" y="129"/>
                  </a:lnTo>
                  <a:lnTo>
                    <a:pt x="10" y="168"/>
                  </a:lnTo>
                  <a:lnTo>
                    <a:pt x="0" y="208"/>
                  </a:lnTo>
                  <a:lnTo>
                    <a:pt x="0" y="208"/>
                  </a:lnTo>
                  <a:lnTo>
                    <a:pt x="0" y="257"/>
                  </a:lnTo>
                  <a:lnTo>
                    <a:pt x="0" y="307"/>
                  </a:lnTo>
                  <a:lnTo>
                    <a:pt x="20" y="356"/>
                  </a:lnTo>
                  <a:lnTo>
                    <a:pt x="50" y="396"/>
                  </a:lnTo>
                  <a:lnTo>
                    <a:pt x="79" y="425"/>
                  </a:lnTo>
                  <a:lnTo>
                    <a:pt x="119" y="455"/>
                  </a:lnTo>
                  <a:lnTo>
                    <a:pt x="159" y="475"/>
                  </a:lnTo>
                  <a:lnTo>
                    <a:pt x="208" y="495"/>
                  </a:lnTo>
                  <a:lnTo>
                    <a:pt x="554" y="544"/>
                  </a:lnTo>
                  <a:lnTo>
                    <a:pt x="554" y="544"/>
                  </a:lnTo>
                  <a:lnTo>
                    <a:pt x="584" y="544"/>
                  </a:lnTo>
                  <a:lnTo>
                    <a:pt x="584" y="544"/>
                  </a:lnTo>
                  <a:lnTo>
                    <a:pt x="633" y="544"/>
                  </a:lnTo>
                  <a:lnTo>
                    <a:pt x="673" y="524"/>
                  </a:lnTo>
                  <a:lnTo>
                    <a:pt x="712" y="514"/>
                  </a:lnTo>
                  <a:lnTo>
                    <a:pt x="752" y="485"/>
                  </a:lnTo>
                  <a:lnTo>
                    <a:pt x="781" y="455"/>
                  </a:lnTo>
                  <a:lnTo>
                    <a:pt x="801" y="415"/>
                  </a:lnTo>
                  <a:lnTo>
                    <a:pt x="821" y="376"/>
                  </a:lnTo>
                  <a:lnTo>
                    <a:pt x="831" y="336"/>
                  </a:lnTo>
                  <a:lnTo>
                    <a:pt x="831" y="336"/>
                  </a:lnTo>
                  <a:lnTo>
                    <a:pt x="831" y="287"/>
                  </a:lnTo>
                  <a:lnTo>
                    <a:pt x="821" y="238"/>
                  </a:lnTo>
                  <a:lnTo>
                    <a:pt x="811" y="188"/>
                  </a:lnTo>
                  <a:lnTo>
                    <a:pt x="781" y="149"/>
                  </a:lnTo>
                  <a:lnTo>
                    <a:pt x="752" y="109"/>
                  </a:lnTo>
                  <a:lnTo>
                    <a:pt x="712" y="89"/>
                  </a:lnTo>
                  <a:lnTo>
                    <a:pt x="673" y="60"/>
                  </a:lnTo>
                  <a:lnTo>
                    <a:pt x="623" y="50"/>
                  </a:lnTo>
                  <a:lnTo>
                    <a:pt x="277" y="0"/>
                  </a:lnTo>
                  <a:lnTo>
                    <a:pt x="277" y="0"/>
                  </a:lnTo>
                  <a:lnTo>
                    <a:pt x="2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4"/>
            <p:cNvSpPr/>
            <p:nvPr/>
          </p:nvSpPr>
          <p:spPr>
            <a:xfrm>
              <a:off x="4334850" y="4070550"/>
              <a:ext cx="20775" cy="13625"/>
            </a:xfrm>
            <a:custGeom>
              <a:avLst/>
              <a:gdLst/>
              <a:ahLst/>
              <a:cxnLst/>
              <a:rect l="l" t="t" r="r" b="b"/>
              <a:pathLst>
                <a:path w="831" h="545" extrusionOk="0">
                  <a:moveTo>
                    <a:pt x="198" y="1"/>
                  </a:moveTo>
                  <a:lnTo>
                    <a:pt x="158" y="20"/>
                  </a:lnTo>
                  <a:lnTo>
                    <a:pt x="119" y="30"/>
                  </a:lnTo>
                  <a:lnTo>
                    <a:pt x="79" y="60"/>
                  </a:lnTo>
                  <a:lnTo>
                    <a:pt x="49" y="90"/>
                  </a:lnTo>
                  <a:lnTo>
                    <a:pt x="30" y="129"/>
                  </a:lnTo>
                  <a:lnTo>
                    <a:pt x="10" y="169"/>
                  </a:lnTo>
                  <a:lnTo>
                    <a:pt x="0" y="208"/>
                  </a:lnTo>
                  <a:lnTo>
                    <a:pt x="0" y="258"/>
                  </a:lnTo>
                  <a:lnTo>
                    <a:pt x="0" y="307"/>
                  </a:lnTo>
                  <a:lnTo>
                    <a:pt x="20" y="357"/>
                  </a:lnTo>
                  <a:lnTo>
                    <a:pt x="49" y="396"/>
                  </a:lnTo>
                  <a:lnTo>
                    <a:pt x="79" y="426"/>
                  </a:lnTo>
                  <a:lnTo>
                    <a:pt x="119" y="455"/>
                  </a:lnTo>
                  <a:lnTo>
                    <a:pt x="158" y="475"/>
                  </a:lnTo>
                  <a:lnTo>
                    <a:pt x="208" y="495"/>
                  </a:lnTo>
                  <a:lnTo>
                    <a:pt x="554" y="544"/>
                  </a:lnTo>
                  <a:lnTo>
                    <a:pt x="633" y="544"/>
                  </a:lnTo>
                  <a:lnTo>
                    <a:pt x="672" y="525"/>
                  </a:lnTo>
                  <a:lnTo>
                    <a:pt x="712" y="515"/>
                  </a:lnTo>
                  <a:lnTo>
                    <a:pt x="751" y="485"/>
                  </a:lnTo>
                  <a:lnTo>
                    <a:pt x="781" y="455"/>
                  </a:lnTo>
                  <a:lnTo>
                    <a:pt x="801" y="416"/>
                  </a:lnTo>
                  <a:lnTo>
                    <a:pt x="820" y="376"/>
                  </a:lnTo>
                  <a:lnTo>
                    <a:pt x="830" y="337"/>
                  </a:lnTo>
                  <a:lnTo>
                    <a:pt x="830" y="287"/>
                  </a:lnTo>
                  <a:lnTo>
                    <a:pt x="820" y="238"/>
                  </a:lnTo>
                  <a:lnTo>
                    <a:pt x="811" y="188"/>
                  </a:lnTo>
                  <a:lnTo>
                    <a:pt x="781" y="149"/>
                  </a:lnTo>
                  <a:lnTo>
                    <a:pt x="751" y="119"/>
                  </a:lnTo>
                  <a:lnTo>
                    <a:pt x="712" y="90"/>
                  </a:lnTo>
                  <a:lnTo>
                    <a:pt x="672" y="60"/>
                  </a:lnTo>
                  <a:lnTo>
                    <a:pt x="623" y="50"/>
                  </a:lnTo>
                  <a:lnTo>
                    <a:pt x="277" y="1"/>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4"/>
            <p:cNvSpPr/>
            <p:nvPr/>
          </p:nvSpPr>
          <p:spPr>
            <a:xfrm>
              <a:off x="4334850" y="4070550"/>
              <a:ext cx="20775" cy="13625"/>
            </a:xfrm>
            <a:custGeom>
              <a:avLst/>
              <a:gdLst/>
              <a:ahLst/>
              <a:cxnLst/>
              <a:rect l="l" t="t" r="r" b="b"/>
              <a:pathLst>
                <a:path w="831" h="545" fill="none" extrusionOk="0">
                  <a:moveTo>
                    <a:pt x="247" y="1"/>
                  </a:moveTo>
                  <a:lnTo>
                    <a:pt x="247" y="1"/>
                  </a:lnTo>
                  <a:lnTo>
                    <a:pt x="198" y="1"/>
                  </a:lnTo>
                  <a:lnTo>
                    <a:pt x="158" y="20"/>
                  </a:lnTo>
                  <a:lnTo>
                    <a:pt x="119" y="30"/>
                  </a:lnTo>
                  <a:lnTo>
                    <a:pt x="79" y="60"/>
                  </a:lnTo>
                  <a:lnTo>
                    <a:pt x="49" y="90"/>
                  </a:lnTo>
                  <a:lnTo>
                    <a:pt x="30" y="129"/>
                  </a:lnTo>
                  <a:lnTo>
                    <a:pt x="10" y="169"/>
                  </a:lnTo>
                  <a:lnTo>
                    <a:pt x="0" y="208"/>
                  </a:lnTo>
                  <a:lnTo>
                    <a:pt x="0" y="208"/>
                  </a:lnTo>
                  <a:lnTo>
                    <a:pt x="0" y="258"/>
                  </a:lnTo>
                  <a:lnTo>
                    <a:pt x="0" y="307"/>
                  </a:lnTo>
                  <a:lnTo>
                    <a:pt x="20" y="357"/>
                  </a:lnTo>
                  <a:lnTo>
                    <a:pt x="49" y="396"/>
                  </a:lnTo>
                  <a:lnTo>
                    <a:pt x="79" y="426"/>
                  </a:lnTo>
                  <a:lnTo>
                    <a:pt x="119" y="455"/>
                  </a:lnTo>
                  <a:lnTo>
                    <a:pt x="158" y="475"/>
                  </a:lnTo>
                  <a:lnTo>
                    <a:pt x="208" y="495"/>
                  </a:lnTo>
                  <a:lnTo>
                    <a:pt x="554" y="544"/>
                  </a:lnTo>
                  <a:lnTo>
                    <a:pt x="554" y="544"/>
                  </a:lnTo>
                  <a:lnTo>
                    <a:pt x="583" y="544"/>
                  </a:lnTo>
                  <a:lnTo>
                    <a:pt x="583" y="544"/>
                  </a:lnTo>
                  <a:lnTo>
                    <a:pt x="633" y="544"/>
                  </a:lnTo>
                  <a:lnTo>
                    <a:pt x="672" y="525"/>
                  </a:lnTo>
                  <a:lnTo>
                    <a:pt x="712" y="515"/>
                  </a:lnTo>
                  <a:lnTo>
                    <a:pt x="751" y="485"/>
                  </a:lnTo>
                  <a:lnTo>
                    <a:pt x="781" y="455"/>
                  </a:lnTo>
                  <a:lnTo>
                    <a:pt x="801" y="416"/>
                  </a:lnTo>
                  <a:lnTo>
                    <a:pt x="820" y="376"/>
                  </a:lnTo>
                  <a:lnTo>
                    <a:pt x="830" y="337"/>
                  </a:lnTo>
                  <a:lnTo>
                    <a:pt x="830" y="337"/>
                  </a:lnTo>
                  <a:lnTo>
                    <a:pt x="830" y="337"/>
                  </a:lnTo>
                  <a:lnTo>
                    <a:pt x="830" y="287"/>
                  </a:lnTo>
                  <a:lnTo>
                    <a:pt x="820" y="238"/>
                  </a:lnTo>
                  <a:lnTo>
                    <a:pt x="811" y="188"/>
                  </a:lnTo>
                  <a:lnTo>
                    <a:pt x="781" y="149"/>
                  </a:lnTo>
                  <a:lnTo>
                    <a:pt x="751" y="119"/>
                  </a:lnTo>
                  <a:lnTo>
                    <a:pt x="712" y="90"/>
                  </a:lnTo>
                  <a:lnTo>
                    <a:pt x="672" y="60"/>
                  </a:lnTo>
                  <a:lnTo>
                    <a:pt x="623" y="50"/>
                  </a:lnTo>
                  <a:lnTo>
                    <a:pt x="277" y="1"/>
                  </a:lnTo>
                  <a:lnTo>
                    <a:pt x="277" y="1"/>
                  </a:lnTo>
                  <a:lnTo>
                    <a:pt x="2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4"/>
            <p:cNvSpPr/>
            <p:nvPr/>
          </p:nvSpPr>
          <p:spPr>
            <a:xfrm>
              <a:off x="4251800" y="4070800"/>
              <a:ext cx="20800" cy="13625"/>
            </a:xfrm>
            <a:custGeom>
              <a:avLst/>
              <a:gdLst/>
              <a:ahLst/>
              <a:cxnLst/>
              <a:rect l="l" t="t" r="r" b="b"/>
              <a:pathLst>
                <a:path w="832" h="545" extrusionOk="0">
                  <a:moveTo>
                    <a:pt x="248" y="1"/>
                  </a:moveTo>
                  <a:lnTo>
                    <a:pt x="199" y="10"/>
                  </a:lnTo>
                  <a:lnTo>
                    <a:pt x="159" y="20"/>
                  </a:lnTo>
                  <a:lnTo>
                    <a:pt x="119" y="40"/>
                  </a:lnTo>
                  <a:lnTo>
                    <a:pt x="90" y="60"/>
                  </a:lnTo>
                  <a:lnTo>
                    <a:pt x="50" y="99"/>
                  </a:lnTo>
                  <a:lnTo>
                    <a:pt x="30" y="129"/>
                  </a:lnTo>
                  <a:lnTo>
                    <a:pt x="11" y="169"/>
                  </a:lnTo>
                  <a:lnTo>
                    <a:pt x="1" y="218"/>
                  </a:lnTo>
                  <a:lnTo>
                    <a:pt x="1" y="267"/>
                  </a:lnTo>
                  <a:lnTo>
                    <a:pt x="11" y="317"/>
                  </a:lnTo>
                  <a:lnTo>
                    <a:pt x="21" y="356"/>
                  </a:lnTo>
                  <a:lnTo>
                    <a:pt x="50" y="396"/>
                  </a:lnTo>
                  <a:lnTo>
                    <a:pt x="80" y="435"/>
                  </a:lnTo>
                  <a:lnTo>
                    <a:pt x="119" y="465"/>
                  </a:lnTo>
                  <a:lnTo>
                    <a:pt x="159" y="485"/>
                  </a:lnTo>
                  <a:lnTo>
                    <a:pt x="208" y="495"/>
                  </a:lnTo>
                  <a:lnTo>
                    <a:pt x="554" y="544"/>
                  </a:lnTo>
                  <a:lnTo>
                    <a:pt x="633" y="544"/>
                  </a:lnTo>
                  <a:lnTo>
                    <a:pt x="673" y="534"/>
                  </a:lnTo>
                  <a:lnTo>
                    <a:pt x="713" y="515"/>
                  </a:lnTo>
                  <a:lnTo>
                    <a:pt x="752" y="485"/>
                  </a:lnTo>
                  <a:lnTo>
                    <a:pt x="782" y="455"/>
                  </a:lnTo>
                  <a:lnTo>
                    <a:pt x="801" y="426"/>
                  </a:lnTo>
                  <a:lnTo>
                    <a:pt x="821" y="386"/>
                  </a:lnTo>
                  <a:lnTo>
                    <a:pt x="831" y="337"/>
                  </a:lnTo>
                  <a:lnTo>
                    <a:pt x="831" y="287"/>
                  </a:lnTo>
                  <a:lnTo>
                    <a:pt x="831" y="238"/>
                  </a:lnTo>
                  <a:lnTo>
                    <a:pt x="811" y="198"/>
                  </a:lnTo>
                  <a:lnTo>
                    <a:pt x="782" y="149"/>
                  </a:lnTo>
                  <a:lnTo>
                    <a:pt x="752" y="119"/>
                  </a:lnTo>
                  <a:lnTo>
                    <a:pt x="713" y="90"/>
                  </a:lnTo>
                  <a:lnTo>
                    <a:pt x="673" y="70"/>
                  </a:lnTo>
                  <a:lnTo>
                    <a:pt x="624" y="60"/>
                  </a:lnTo>
                  <a:lnTo>
                    <a:pt x="278" y="10"/>
                  </a:lnTo>
                  <a:lnTo>
                    <a:pt x="248" y="1"/>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4"/>
            <p:cNvSpPr/>
            <p:nvPr/>
          </p:nvSpPr>
          <p:spPr>
            <a:xfrm>
              <a:off x="4251800" y="4070800"/>
              <a:ext cx="20800" cy="13625"/>
            </a:xfrm>
            <a:custGeom>
              <a:avLst/>
              <a:gdLst/>
              <a:ahLst/>
              <a:cxnLst/>
              <a:rect l="l" t="t" r="r" b="b"/>
              <a:pathLst>
                <a:path w="832" h="545" fill="none" extrusionOk="0">
                  <a:moveTo>
                    <a:pt x="248" y="1"/>
                  </a:moveTo>
                  <a:lnTo>
                    <a:pt x="248" y="1"/>
                  </a:lnTo>
                  <a:lnTo>
                    <a:pt x="199" y="10"/>
                  </a:lnTo>
                  <a:lnTo>
                    <a:pt x="159" y="20"/>
                  </a:lnTo>
                  <a:lnTo>
                    <a:pt x="119" y="40"/>
                  </a:lnTo>
                  <a:lnTo>
                    <a:pt x="90" y="60"/>
                  </a:lnTo>
                  <a:lnTo>
                    <a:pt x="50" y="99"/>
                  </a:lnTo>
                  <a:lnTo>
                    <a:pt x="30" y="129"/>
                  </a:lnTo>
                  <a:lnTo>
                    <a:pt x="11" y="169"/>
                  </a:lnTo>
                  <a:lnTo>
                    <a:pt x="1" y="218"/>
                  </a:lnTo>
                  <a:lnTo>
                    <a:pt x="1" y="218"/>
                  </a:lnTo>
                  <a:lnTo>
                    <a:pt x="1" y="267"/>
                  </a:lnTo>
                  <a:lnTo>
                    <a:pt x="11" y="317"/>
                  </a:lnTo>
                  <a:lnTo>
                    <a:pt x="21" y="356"/>
                  </a:lnTo>
                  <a:lnTo>
                    <a:pt x="50" y="396"/>
                  </a:lnTo>
                  <a:lnTo>
                    <a:pt x="80" y="435"/>
                  </a:lnTo>
                  <a:lnTo>
                    <a:pt x="119" y="465"/>
                  </a:lnTo>
                  <a:lnTo>
                    <a:pt x="159" y="485"/>
                  </a:lnTo>
                  <a:lnTo>
                    <a:pt x="208" y="495"/>
                  </a:lnTo>
                  <a:lnTo>
                    <a:pt x="554" y="544"/>
                  </a:lnTo>
                  <a:lnTo>
                    <a:pt x="554" y="544"/>
                  </a:lnTo>
                  <a:lnTo>
                    <a:pt x="584" y="544"/>
                  </a:lnTo>
                  <a:lnTo>
                    <a:pt x="584" y="544"/>
                  </a:lnTo>
                  <a:lnTo>
                    <a:pt x="633" y="544"/>
                  </a:lnTo>
                  <a:lnTo>
                    <a:pt x="673" y="534"/>
                  </a:lnTo>
                  <a:lnTo>
                    <a:pt x="713" y="515"/>
                  </a:lnTo>
                  <a:lnTo>
                    <a:pt x="752" y="485"/>
                  </a:lnTo>
                  <a:lnTo>
                    <a:pt x="782" y="455"/>
                  </a:lnTo>
                  <a:lnTo>
                    <a:pt x="801" y="426"/>
                  </a:lnTo>
                  <a:lnTo>
                    <a:pt x="821" y="386"/>
                  </a:lnTo>
                  <a:lnTo>
                    <a:pt x="831" y="337"/>
                  </a:lnTo>
                  <a:lnTo>
                    <a:pt x="831" y="337"/>
                  </a:lnTo>
                  <a:lnTo>
                    <a:pt x="831" y="287"/>
                  </a:lnTo>
                  <a:lnTo>
                    <a:pt x="831" y="238"/>
                  </a:lnTo>
                  <a:lnTo>
                    <a:pt x="811" y="198"/>
                  </a:lnTo>
                  <a:lnTo>
                    <a:pt x="782" y="149"/>
                  </a:lnTo>
                  <a:lnTo>
                    <a:pt x="752" y="119"/>
                  </a:lnTo>
                  <a:lnTo>
                    <a:pt x="713" y="90"/>
                  </a:lnTo>
                  <a:lnTo>
                    <a:pt x="673" y="70"/>
                  </a:lnTo>
                  <a:lnTo>
                    <a:pt x="624" y="60"/>
                  </a:lnTo>
                  <a:lnTo>
                    <a:pt x="278" y="10"/>
                  </a:lnTo>
                  <a:lnTo>
                    <a:pt x="278" y="10"/>
                  </a:lnTo>
                  <a:lnTo>
                    <a:pt x="2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4"/>
            <p:cNvSpPr/>
            <p:nvPr/>
          </p:nvSpPr>
          <p:spPr>
            <a:xfrm>
              <a:off x="4081300" y="4071800"/>
              <a:ext cx="20775" cy="13600"/>
            </a:xfrm>
            <a:custGeom>
              <a:avLst/>
              <a:gdLst/>
              <a:ahLst/>
              <a:cxnLst/>
              <a:rect l="l" t="t" r="r" b="b"/>
              <a:pathLst>
                <a:path w="831" h="544" extrusionOk="0">
                  <a:moveTo>
                    <a:pt x="198" y="0"/>
                  </a:moveTo>
                  <a:lnTo>
                    <a:pt x="159" y="10"/>
                  </a:lnTo>
                  <a:lnTo>
                    <a:pt x="119" y="30"/>
                  </a:lnTo>
                  <a:lnTo>
                    <a:pt x="80" y="59"/>
                  </a:lnTo>
                  <a:lnTo>
                    <a:pt x="50" y="89"/>
                  </a:lnTo>
                  <a:lnTo>
                    <a:pt x="30" y="119"/>
                  </a:lnTo>
                  <a:lnTo>
                    <a:pt x="10" y="158"/>
                  </a:lnTo>
                  <a:lnTo>
                    <a:pt x="1" y="208"/>
                  </a:lnTo>
                  <a:lnTo>
                    <a:pt x="1" y="257"/>
                  </a:lnTo>
                  <a:lnTo>
                    <a:pt x="1" y="307"/>
                  </a:lnTo>
                  <a:lnTo>
                    <a:pt x="20" y="346"/>
                  </a:lnTo>
                  <a:lnTo>
                    <a:pt x="40" y="386"/>
                  </a:lnTo>
                  <a:lnTo>
                    <a:pt x="80" y="425"/>
                  </a:lnTo>
                  <a:lnTo>
                    <a:pt x="119" y="455"/>
                  </a:lnTo>
                  <a:lnTo>
                    <a:pt x="159" y="475"/>
                  </a:lnTo>
                  <a:lnTo>
                    <a:pt x="208" y="484"/>
                  </a:lnTo>
                  <a:lnTo>
                    <a:pt x="554" y="534"/>
                  </a:lnTo>
                  <a:lnTo>
                    <a:pt x="584" y="544"/>
                  </a:lnTo>
                  <a:lnTo>
                    <a:pt x="633" y="534"/>
                  </a:lnTo>
                  <a:lnTo>
                    <a:pt x="673" y="524"/>
                  </a:lnTo>
                  <a:lnTo>
                    <a:pt x="712" y="504"/>
                  </a:lnTo>
                  <a:lnTo>
                    <a:pt x="742" y="484"/>
                  </a:lnTo>
                  <a:lnTo>
                    <a:pt x="772" y="445"/>
                  </a:lnTo>
                  <a:lnTo>
                    <a:pt x="801" y="415"/>
                  </a:lnTo>
                  <a:lnTo>
                    <a:pt x="821" y="376"/>
                  </a:lnTo>
                  <a:lnTo>
                    <a:pt x="831" y="326"/>
                  </a:lnTo>
                  <a:lnTo>
                    <a:pt x="831" y="277"/>
                  </a:lnTo>
                  <a:lnTo>
                    <a:pt x="821" y="227"/>
                  </a:lnTo>
                  <a:lnTo>
                    <a:pt x="811" y="188"/>
                  </a:lnTo>
                  <a:lnTo>
                    <a:pt x="781" y="148"/>
                  </a:lnTo>
                  <a:lnTo>
                    <a:pt x="752" y="109"/>
                  </a:lnTo>
                  <a:lnTo>
                    <a:pt x="712" y="79"/>
                  </a:lnTo>
                  <a:lnTo>
                    <a:pt x="673" y="59"/>
                  </a:lnTo>
                  <a:lnTo>
                    <a:pt x="623" y="50"/>
                  </a:lnTo>
                  <a:lnTo>
                    <a:pt x="27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4"/>
            <p:cNvSpPr/>
            <p:nvPr/>
          </p:nvSpPr>
          <p:spPr>
            <a:xfrm>
              <a:off x="4081300" y="4071800"/>
              <a:ext cx="20775" cy="13600"/>
            </a:xfrm>
            <a:custGeom>
              <a:avLst/>
              <a:gdLst/>
              <a:ahLst/>
              <a:cxnLst/>
              <a:rect l="l" t="t" r="r" b="b"/>
              <a:pathLst>
                <a:path w="831" h="544" fill="none" extrusionOk="0">
                  <a:moveTo>
                    <a:pt x="238" y="0"/>
                  </a:moveTo>
                  <a:lnTo>
                    <a:pt x="238" y="0"/>
                  </a:lnTo>
                  <a:lnTo>
                    <a:pt x="198" y="0"/>
                  </a:lnTo>
                  <a:lnTo>
                    <a:pt x="159" y="10"/>
                  </a:lnTo>
                  <a:lnTo>
                    <a:pt x="119" y="30"/>
                  </a:lnTo>
                  <a:lnTo>
                    <a:pt x="80" y="59"/>
                  </a:lnTo>
                  <a:lnTo>
                    <a:pt x="50" y="89"/>
                  </a:lnTo>
                  <a:lnTo>
                    <a:pt x="30" y="119"/>
                  </a:lnTo>
                  <a:lnTo>
                    <a:pt x="10" y="158"/>
                  </a:lnTo>
                  <a:lnTo>
                    <a:pt x="1" y="208"/>
                  </a:lnTo>
                  <a:lnTo>
                    <a:pt x="1" y="208"/>
                  </a:lnTo>
                  <a:lnTo>
                    <a:pt x="1" y="257"/>
                  </a:lnTo>
                  <a:lnTo>
                    <a:pt x="1" y="307"/>
                  </a:lnTo>
                  <a:lnTo>
                    <a:pt x="20" y="346"/>
                  </a:lnTo>
                  <a:lnTo>
                    <a:pt x="40" y="386"/>
                  </a:lnTo>
                  <a:lnTo>
                    <a:pt x="80" y="425"/>
                  </a:lnTo>
                  <a:lnTo>
                    <a:pt x="119" y="455"/>
                  </a:lnTo>
                  <a:lnTo>
                    <a:pt x="159" y="475"/>
                  </a:lnTo>
                  <a:lnTo>
                    <a:pt x="208" y="484"/>
                  </a:lnTo>
                  <a:lnTo>
                    <a:pt x="554" y="534"/>
                  </a:lnTo>
                  <a:lnTo>
                    <a:pt x="554" y="534"/>
                  </a:lnTo>
                  <a:lnTo>
                    <a:pt x="584" y="544"/>
                  </a:lnTo>
                  <a:lnTo>
                    <a:pt x="584" y="544"/>
                  </a:lnTo>
                  <a:lnTo>
                    <a:pt x="633" y="534"/>
                  </a:lnTo>
                  <a:lnTo>
                    <a:pt x="673" y="524"/>
                  </a:lnTo>
                  <a:lnTo>
                    <a:pt x="712" y="504"/>
                  </a:lnTo>
                  <a:lnTo>
                    <a:pt x="742" y="484"/>
                  </a:lnTo>
                  <a:lnTo>
                    <a:pt x="772" y="445"/>
                  </a:lnTo>
                  <a:lnTo>
                    <a:pt x="801" y="415"/>
                  </a:lnTo>
                  <a:lnTo>
                    <a:pt x="821" y="376"/>
                  </a:lnTo>
                  <a:lnTo>
                    <a:pt x="831" y="326"/>
                  </a:lnTo>
                  <a:lnTo>
                    <a:pt x="831" y="326"/>
                  </a:lnTo>
                  <a:lnTo>
                    <a:pt x="831" y="277"/>
                  </a:lnTo>
                  <a:lnTo>
                    <a:pt x="821" y="227"/>
                  </a:lnTo>
                  <a:lnTo>
                    <a:pt x="811" y="188"/>
                  </a:lnTo>
                  <a:lnTo>
                    <a:pt x="781" y="148"/>
                  </a:lnTo>
                  <a:lnTo>
                    <a:pt x="752" y="109"/>
                  </a:lnTo>
                  <a:lnTo>
                    <a:pt x="712" y="79"/>
                  </a:lnTo>
                  <a:lnTo>
                    <a:pt x="673" y="59"/>
                  </a:lnTo>
                  <a:lnTo>
                    <a:pt x="623" y="50"/>
                  </a:lnTo>
                  <a:lnTo>
                    <a:pt x="277" y="0"/>
                  </a:lnTo>
                  <a:lnTo>
                    <a:pt x="277" y="0"/>
                  </a:lnTo>
                  <a:lnTo>
                    <a:pt x="2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4"/>
            <p:cNvSpPr/>
            <p:nvPr/>
          </p:nvSpPr>
          <p:spPr>
            <a:xfrm>
              <a:off x="4172975" y="4091300"/>
              <a:ext cx="21025" cy="13625"/>
            </a:xfrm>
            <a:custGeom>
              <a:avLst/>
              <a:gdLst/>
              <a:ahLst/>
              <a:cxnLst/>
              <a:rect l="l" t="t" r="r" b="b"/>
              <a:pathLst>
                <a:path w="841" h="545" extrusionOk="0">
                  <a:moveTo>
                    <a:pt x="248" y="1"/>
                  </a:moveTo>
                  <a:lnTo>
                    <a:pt x="208" y="11"/>
                  </a:lnTo>
                  <a:lnTo>
                    <a:pt x="169" y="21"/>
                  </a:lnTo>
                  <a:lnTo>
                    <a:pt x="129" y="41"/>
                  </a:lnTo>
                  <a:lnTo>
                    <a:pt x="90" y="60"/>
                  </a:lnTo>
                  <a:lnTo>
                    <a:pt x="60" y="90"/>
                  </a:lnTo>
                  <a:lnTo>
                    <a:pt x="40" y="129"/>
                  </a:lnTo>
                  <a:lnTo>
                    <a:pt x="20" y="169"/>
                  </a:lnTo>
                  <a:lnTo>
                    <a:pt x="11" y="218"/>
                  </a:lnTo>
                  <a:lnTo>
                    <a:pt x="1" y="268"/>
                  </a:lnTo>
                  <a:lnTo>
                    <a:pt x="11" y="317"/>
                  </a:lnTo>
                  <a:lnTo>
                    <a:pt x="30" y="357"/>
                  </a:lnTo>
                  <a:lnTo>
                    <a:pt x="50" y="396"/>
                  </a:lnTo>
                  <a:lnTo>
                    <a:pt x="90" y="436"/>
                  </a:lnTo>
                  <a:lnTo>
                    <a:pt x="119" y="466"/>
                  </a:lnTo>
                  <a:lnTo>
                    <a:pt x="169" y="485"/>
                  </a:lnTo>
                  <a:lnTo>
                    <a:pt x="218" y="495"/>
                  </a:lnTo>
                  <a:lnTo>
                    <a:pt x="554" y="545"/>
                  </a:lnTo>
                  <a:lnTo>
                    <a:pt x="643" y="545"/>
                  </a:lnTo>
                  <a:lnTo>
                    <a:pt x="683" y="535"/>
                  </a:lnTo>
                  <a:lnTo>
                    <a:pt x="722" y="515"/>
                  </a:lnTo>
                  <a:lnTo>
                    <a:pt x="752" y="485"/>
                  </a:lnTo>
                  <a:lnTo>
                    <a:pt x="782" y="456"/>
                  </a:lnTo>
                  <a:lnTo>
                    <a:pt x="811" y="426"/>
                  </a:lnTo>
                  <a:lnTo>
                    <a:pt x="831" y="377"/>
                  </a:lnTo>
                  <a:lnTo>
                    <a:pt x="841" y="337"/>
                  </a:lnTo>
                  <a:lnTo>
                    <a:pt x="841" y="288"/>
                  </a:lnTo>
                  <a:lnTo>
                    <a:pt x="831" y="238"/>
                  </a:lnTo>
                  <a:lnTo>
                    <a:pt x="821" y="199"/>
                  </a:lnTo>
                  <a:lnTo>
                    <a:pt x="791" y="149"/>
                  </a:lnTo>
                  <a:lnTo>
                    <a:pt x="762" y="120"/>
                  </a:lnTo>
                  <a:lnTo>
                    <a:pt x="722" y="90"/>
                  </a:lnTo>
                  <a:lnTo>
                    <a:pt x="683" y="70"/>
                  </a:lnTo>
                  <a:lnTo>
                    <a:pt x="633" y="60"/>
                  </a:lnTo>
                  <a:lnTo>
                    <a:pt x="287" y="11"/>
                  </a:lnTo>
                  <a:lnTo>
                    <a:pt x="248" y="1"/>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4"/>
            <p:cNvSpPr/>
            <p:nvPr/>
          </p:nvSpPr>
          <p:spPr>
            <a:xfrm>
              <a:off x="4172975" y="4091300"/>
              <a:ext cx="21025" cy="13625"/>
            </a:xfrm>
            <a:custGeom>
              <a:avLst/>
              <a:gdLst/>
              <a:ahLst/>
              <a:cxnLst/>
              <a:rect l="l" t="t" r="r" b="b"/>
              <a:pathLst>
                <a:path w="841" h="545" fill="none" extrusionOk="0">
                  <a:moveTo>
                    <a:pt x="248" y="1"/>
                  </a:moveTo>
                  <a:lnTo>
                    <a:pt x="248" y="1"/>
                  </a:lnTo>
                  <a:lnTo>
                    <a:pt x="208" y="11"/>
                  </a:lnTo>
                  <a:lnTo>
                    <a:pt x="169" y="21"/>
                  </a:lnTo>
                  <a:lnTo>
                    <a:pt x="129" y="41"/>
                  </a:lnTo>
                  <a:lnTo>
                    <a:pt x="90" y="60"/>
                  </a:lnTo>
                  <a:lnTo>
                    <a:pt x="60" y="90"/>
                  </a:lnTo>
                  <a:lnTo>
                    <a:pt x="40" y="129"/>
                  </a:lnTo>
                  <a:lnTo>
                    <a:pt x="20" y="169"/>
                  </a:lnTo>
                  <a:lnTo>
                    <a:pt x="11" y="218"/>
                  </a:lnTo>
                  <a:lnTo>
                    <a:pt x="11" y="218"/>
                  </a:lnTo>
                  <a:lnTo>
                    <a:pt x="1" y="268"/>
                  </a:lnTo>
                  <a:lnTo>
                    <a:pt x="11" y="317"/>
                  </a:lnTo>
                  <a:lnTo>
                    <a:pt x="30" y="357"/>
                  </a:lnTo>
                  <a:lnTo>
                    <a:pt x="50" y="396"/>
                  </a:lnTo>
                  <a:lnTo>
                    <a:pt x="90" y="436"/>
                  </a:lnTo>
                  <a:lnTo>
                    <a:pt x="119" y="466"/>
                  </a:lnTo>
                  <a:lnTo>
                    <a:pt x="169" y="485"/>
                  </a:lnTo>
                  <a:lnTo>
                    <a:pt x="218" y="495"/>
                  </a:lnTo>
                  <a:lnTo>
                    <a:pt x="554" y="545"/>
                  </a:lnTo>
                  <a:lnTo>
                    <a:pt x="554" y="545"/>
                  </a:lnTo>
                  <a:lnTo>
                    <a:pt x="594" y="545"/>
                  </a:lnTo>
                  <a:lnTo>
                    <a:pt x="594" y="545"/>
                  </a:lnTo>
                  <a:lnTo>
                    <a:pt x="643" y="545"/>
                  </a:lnTo>
                  <a:lnTo>
                    <a:pt x="683" y="535"/>
                  </a:lnTo>
                  <a:lnTo>
                    <a:pt x="722" y="515"/>
                  </a:lnTo>
                  <a:lnTo>
                    <a:pt x="752" y="485"/>
                  </a:lnTo>
                  <a:lnTo>
                    <a:pt x="782" y="456"/>
                  </a:lnTo>
                  <a:lnTo>
                    <a:pt x="811" y="426"/>
                  </a:lnTo>
                  <a:lnTo>
                    <a:pt x="831" y="377"/>
                  </a:lnTo>
                  <a:lnTo>
                    <a:pt x="841" y="337"/>
                  </a:lnTo>
                  <a:lnTo>
                    <a:pt x="841" y="337"/>
                  </a:lnTo>
                  <a:lnTo>
                    <a:pt x="841" y="288"/>
                  </a:lnTo>
                  <a:lnTo>
                    <a:pt x="831" y="238"/>
                  </a:lnTo>
                  <a:lnTo>
                    <a:pt x="821" y="199"/>
                  </a:lnTo>
                  <a:lnTo>
                    <a:pt x="791" y="149"/>
                  </a:lnTo>
                  <a:lnTo>
                    <a:pt x="762" y="120"/>
                  </a:lnTo>
                  <a:lnTo>
                    <a:pt x="722" y="90"/>
                  </a:lnTo>
                  <a:lnTo>
                    <a:pt x="683" y="70"/>
                  </a:lnTo>
                  <a:lnTo>
                    <a:pt x="633" y="60"/>
                  </a:lnTo>
                  <a:lnTo>
                    <a:pt x="287" y="11"/>
                  </a:lnTo>
                  <a:lnTo>
                    <a:pt x="287" y="11"/>
                  </a:lnTo>
                  <a:lnTo>
                    <a:pt x="2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4"/>
            <p:cNvSpPr/>
            <p:nvPr/>
          </p:nvSpPr>
          <p:spPr>
            <a:xfrm>
              <a:off x="4051650" y="4016675"/>
              <a:ext cx="21025" cy="13625"/>
            </a:xfrm>
            <a:custGeom>
              <a:avLst/>
              <a:gdLst/>
              <a:ahLst/>
              <a:cxnLst/>
              <a:rect l="l" t="t" r="r" b="b"/>
              <a:pathLst>
                <a:path w="841" h="545" extrusionOk="0">
                  <a:moveTo>
                    <a:pt x="208" y="1"/>
                  </a:moveTo>
                  <a:lnTo>
                    <a:pt x="159" y="11"/>
                  </a:lnTo>
                  <a:lnTo>
                    <a:pt x="119" y="31"/>
                  </a:lnTo>
                  <a:lnTo>
                    <a:pt x="89" y="60"/>
                  </a:lnTo>
                  <a:lnTo>
                    <a:pt x="60" y="90"/>
                  </a:lnTo>
                  <a:lnTo>
                    <a:pt x="30" y="120"/>
                  </a:lnTo>
                  <a:lnTo>
                    <a:pt x="10" y="169"/>
                  </a:lnTo>
                  <a:lnTo>
                    <a:pt x="0" y="208"/>
                  </a:lnTo>
                  <a:lnTo>
                    <a:pt x="0" y="258"/>
                  </a:lnTo>
                  <a:lnTo>
                    <a:pt x="10" y="307"/>
                  </a:lnTo>
                  <a:lnTo>
                    <a:pt x="20" y="347"/>
                  </a:lnTo>
                  <a:lnTo>
                    <a:pt x="50" y="396"/>
                  </a:lnTo>
                  <a:lnTo>
                    <a:pt x="80" y="426"/>
                  </a:lnTo>
                  <a:lnTo>
                    <a:pt x="119" y="456"/>
                  </a:lnTo>
                  <a:lnTo>
                    <a:pt x="159" y="475"/>
                  </a:lnTo>
                  <a:lnTo>
                    <a:pt x="208" y="485"/>
                  </a:lnTo>
                  <a:lnTo>
                    <a:pt x="554" y="535"/>
                  </a:lnTo>
                  <a:lnTo>
                    <a:pt x="594" y="545"/>
                  </a:lnTo>
                  <a:lnTo>
                    <a:pt x="633" y="535"/>
                  </a:lnTo>
                  <a:lnTo>
                    <a:pt x="673" y="525"/>
                  </a:lnTo>
                  <a:lnTo>
                    <a:pt x="712" y="505"/>
                  </a:lnTo>
                  <a:lnTo>
                    <a:pt x="752" y="485"/>
                  </a:lnTo>
                  <a:lnTo>
                    <a:pt x="781" y="456"/>
                  </a:lnTo>
                  <a:lnTo>
                    <a:pt x="811" y="416"/>
                  </a:lnTo>
                  <a:lnTo>
                    <a:pt x="821" y="376"/>
                  </a:lnTo>
                  <a:lnTo>
                    <a:pt x="831" y="327"/>
                  </a:lnTo>
                  <a:lnTo>
                    <a:pt x="841" y="278"/>
                  </a:lnTo>
                  <a:lnTo>
                    <a:pt x="831" y="228"/>
                  </a:lnTo>
                  <a:lnTo>
                    <a:pt x="811" y="189"/>
                  </a:lnTo>
                  <a:lnTo>
                    <a:pt x="791" y="149"/>
                  </a:lnTo>
                  <a:lnTo>
                    <a:pt x="752" y="110"/>
                  </a:lnTo>
                  <a:lnTo>
                    <a:pt x="722" y="80"/>
                  </a:lnTo>
                  <a:lnTo>
                    <a:pt x="673" y="60"/>
                  </a:lnTo>
                  <a:lnTo>
                    <a:pt x="623" y="50"/>
                  </a:lnTo>
                  <a:lnTo>
                    <a:pt x="287" y="1"/>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4"/>
            <p:cNvSpPr/>
            <p:nvPr/>
          </p:nvSpPr>
          <p:spPr>
            <a:xfrm>
              <a:off x="4051650" y="4016675"/>
              <a:ext cx="21025" cy="13625"/>
            </a:xfrm>
            <a:custGeom>
              <a:avLst/>
              <a:gdLst/>
              <a:ahLst/>
              <a:cxnLst/>
              <a:rect l="l" t="t" r="r" b="b"/>
              <a:pathLst>
                <a:path w="841" h="545" fill="none" extrusionOk="0">
                  <a:moveTo>
                    <a:pt x="248" y="1"/>
                  </a:moveTo>
                  <a:lnTo>
                    <a:pt x="248" y="1"/>
                  </a:lnTo>
                  <a:lnTo>
                    <a:pt x="208" y="1"/>
                  </a:lnTo>
                  <a:lnTo>
                    <a:pt x="159" y="11"/>
                  </a:lnTo>
                  <a:lnTo>
                    <a:pt x="119" y="31"/>
                  </a:lnTo>
                  <a:lnTo>
                    <a:pt x="89" y="60"/>
                  </a:lnTo>
                  <a:lnTo>
                    <a:pt x="60" y="90"/>
                  </a:lnTo>
                  <a:lnTo>
                    <a:pt x="30" y="120"/>
                  </a:lnTo>
                  <a:lnTo>
                    <a:pt x="10" y="169"/>
                  </a:lnTo>
                  <a:lnTo>
                    <a:pt x="0" y="208"/>
                  </a:lnTo>
                  <a:lnTo>
                    <a:pt x="0" y="208"/>
                  </a:lnTo>
                  <a:lnTo>
                    <a:pt x="0" y="258"/>
                  </a:lnTo>
                  <a:lnTo>
                    <a:pt x="10" y="307"/>
                  </a:lnTo>
                  <a:lnTo>
                    <a:pt x="20" y="347"/>
                  </a:lnTo>
                  <a:lnTo>
                    <a:pt x="50" y="396"/>
                  </a:lnTo>
                  <a:lnTo>
                    <a:pt x="80" y="426"/>
                  </a:lnTo>
                  <a:lnTo>
                    <a:pt x="119" y="456"/>
                  </a:lnTo>
                  <a:lnTo>
                    <a:pt x="159" y="475"/>
                  </a:lnTo>
                  <a:lnTo>
                    <a:pt x="208" y="485"/>
                  </a:lnTo>
                  <a:lnTo>
                    <a:pt x="554" y="535"/>
                  </a:lnTo>
                  <a:lnTo>
                    <a:pt x="554" y="535"/>
                  </a:lnTo>
                  <a:lnTo>
                    <a:pt x="594" y="545"/>
                  </a:lnTo>
                  <a:lnTo>
                    <a:pt x="594" y="545"/>
                  </a:lnTo>
                  <a:lnTo>
                    <a:pt x="633" y="535"/>
                  </a:lnTo>
                  <a:lnTo>
                    <a:pt x="673" y="525"/>
                  </a:lnTo>
                  <a:lnTo>
                    <a:pt x="712" y="505"/>
                  </a:lnTo>
                  <a:lnTo>
                    <a:pt x="752" y="485"/>
                  </a:lnTo>
                  <a:lnTo>
                    <a:pt x="781" y="456"/>
                  </a:lnTo>
                  <a:lnTo>
                    <a:pt x="811" y="416"/>
                  </a:lnTo>
                  <a:lnTo>
                    <a:pt x="821" y="376"/>
                  </a:lnTo>
                  <a:lnTo>
                    <a:pt x="831" y="327"/>
                  </a:lnTo>
                  <a:lnTo>
                    <a:pt x="831" y="327"/>
                  </a:lnTo>
                  <a:lnTo>
                    <a:pt x="841" y="278"/>
                  </a:lnTo>
                  <a:lnTo>
                    <a:pt x="831" y="228"/>
                  </a:lnTo>
                  <a:lnTo>
                    <a:pt x="811" y="189"/>
                  </a:lnTo>
                  <a:lnTo>
                    <a:pt x="791" y="149"/>
                  </a:lnTo>
                  <a:lnTo>
                    <a:pt x="752" y="110"/>
                  </a:lnTo>
                  <a:lnTo>
                    <a:pt x="722" y="80"/>
                  </a:lnTo>
                  <a:lnTo>
                    <a:pt x="673" y="60"/>
                  </a:lnTo>
                  <a:lnTo>
                    <a:pt x="623" y="50"/>
                  </a:lnTo>
                  <a:lnTo>
                    <a:pt x="287" y="1"/>
                  </a:lnTo>
                  <a:lnTo>
                    <a:pt x="287" y="1"/>
                  </a:lnTo>
                  <a:lnTo>
                    <a:pt x="2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4"/>
            <p:cNvSpPr/>
            <p:nvPr/>
          </p:nvSpPr>
          <p:spPr>
            <a:xfrm>
              <a:off x="4012100" y="3969725"/>
              <a:ext cx="20800" cy="13625"/>
            </a:xfrm>
            <a:custGeom>
              <a:avLst/>
              <a:gdLst/>
              <a:ahLst/>
              <a:cxnLst/>
              <a:rect l="l" t="t" r="r" b="b"/>
              <a:pathLst>
                <a:path w="832" h="545" extrusionOk="0">
                  <a:moveTo>
                    <a:pt x="199" y="1"/>
                  </a:moveTo>
                  <a:lnTo>
                    <a:pt x="159" y="11"/>
                  </a:lnTo>
                  <a:lnTo>
                    <a:pt x="120" y="30"/>
                  </a:lnTo>
                  <a:lnTo>
                    <a:pt x="80" y="60"/>
                  </a:lnTo>
                  <a:lnTo>
                    <a:pt x="50" y="90"/>
                  </a:lnTo>
                  <a:lnTo>
                    <a:pt x="31" y="129"/>
                  </a:lnTo>
                  <a:lnTo>
                    <a:pt x="11" y="169"/>
                  </a:lnTo>
                  <a:lnTo>
                    <a:pt x="1" y="208"/>
                  </a:lnTo>
                  <a:lnTo>
                    <a:pt x="1" y="258"/>
                  </a:lnTo>
                  <a:lnTo>
                    <a:pt x="1" y="307"/>
                  </a:lnTo>
                  <a:lnTo>
                    <a:pt x="21" y="357"/>
                  </a:lnTo>
                  <a:lnTo>
                    <a:pt x="50" y="396"/>
                  </a:lnTo>
                  <a:lnTo>
                    <a:pt x="80" y="426"/>
                  </a:lnTo>
                  <a:lnTo>
                    <a:pt x="120" y="456"/>
                  </a:lnTo>
                  <a:lnTo>
                    <a:pt x="159" y="475"/>
                  </a:lnTo>
                  <a:lnTo>
                    <a:pt x="209" y="495"/>
                  </a:lnTo>
                  <a:lnTo>
                    <a:pt x="554" y="544"/>
                  </a:lnTo>
                  <a:lnTo>
                    <a:pt x="584" y="544"/>
                  </a:lnTo>
                  <a:lnTo>
                    <a:pt x="634" y="535"/>
                  </a:lnTo>
                  <a:lnTo>
                    <a:pt x="673" y="525"/>
                  </a:lnTo>
                  <a:lnTo>
                    <a:pt x="713" y="505"/>
                  </a:lnTo>
                  <a:lnTo>
                    <a:pt x="752" y="485"/>
                  </a:lnTo>
                  <a:lnTo>
                    <a:pt x="782" y="456"/>
                  </a:lnTo>
                  <a:lnTo>
                    <a:pt x="802" y="416"/>
                  </a:lnTo>
                  <a:lnTo>
                    <a:pt x="821" y="376"/>
                  </a:lnTo>
                  <a:lnTo>
                    <a:pt x="831" y="327"/>
                  </a:lnTo>
                  <a:lnTo>
                    <a:pt x="831" y="278"/>
                  </a:lnTo>
                  <a:lnTo>
                    <a:pt x="831" y="238"/>
                  </a:lnTo>
                  <a:lnTo>
                    <a:pt x="811" y="189"/>
                  </a:lnTo>
                  <a:lnTo>
                    <a:pt x="782" y="149"/>
                  </a:lnTo>
                  <a:lnTo>
                    <a:pt x="752" y="110"/>
                  </a:lnTo>
                  <a:lnTo>
                    <a:pt x="713" y="80"/>
                  </a:lnTo>
                  <a:lnTo>
                    <a:pt x="673" y="60"/>
                  </a:lnTo>
                  <a:lnTo>
                    <a:pt x="624" y="50"/>
                  </a:lnTo>
                  <a:lnTo>
                    <a:pt x="278" y="1"/>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4"/>
            <p:cNvSpPr/>
            <p:nvPr/>
          </p:nvSpPr>
          <p:spPr>
            <a:xfrm>
              <a:off x="4012100" y="3969725"/>
              <a:ext cx="20800" cy="13625"/>
            </a:xfrm>
            <a:custGeom>
              <a:avLst/>
              <a:gdLst/>
              <a:ahLst/>
              <a:cxnLst/>
              <a:rect l="l" t="t" r="r" b="b"/>
              <a:pathLst>
                <a:path w="832" h="545" fill="none" extrusionOk="0">
                  <a:moveTo>
                    <a:pt x="248" y="1"/>
                  </a:moveTo>
                  <a:lnTo>
                    <a:pt x="248" y="1"/>
                  </a:lnTo>
                  <a:lnTo>
                    <a:pt x="199" y="1"/>
                  </a:lnTo>
                  <a:lnTo>
                    <a:pt x="159" y="11"/>
                  </a:lnTo>
                  <a:lnTo>
                    <a:pt x="120" y="30"/>
                  </a:lnTo>
                  <a:lnTo>
                    <a:pt x="80" y="60"/>
                  </a:lnTo>
                  <a:lnTo>
                    <a:pt x="50" y="90"/>
                  </a:lnTo>
                  <a:lnTo>
                    <a:pt x="31" y="129"/>
                  </a:lnTo>
                  <a:lnTo>
                    <a:pt x="11" y="169"/>
                  </a:lnTo>
                  <a:lnTo>
                    <a:pt x="1" y="208"/>
                  </a:lnTo>
                  <a:lnTo>
                    <a:pt x="1" y="208"/>
                  </a:lnTo>
                  <a:lnTo>
                    <a:pt x="1" y="258"/>
                  </a:lnTo>
                  <a:lnTo>
                    <a:pt x="1" y="307"/>
                  </a:lnTo>
                  <a:lnTo>
                    <a:pt x="21" y="357"/>
                  </a:lnTo>
                  <a:lnTo>
                    <a:pt x="50" y="396"/>
                  </a:lnTo>
                  <a:lnTo>
                    <a:pt x="80" y="426"/>
                  </a:lnTo>
                  <a:lnTo>
                    <a:pt x="120" y="456"/>
                  </a:lnTo>
                  <a:lnTo>
                    <a:pt x="159" y="475"/>
                  </a:lnTo>
                  <a:lnTo>
                    <a:pt x="209" y="495"/>
                  </a:lnTo>
                  <a:lnTo>
                    <a:pt x="554" y="544"/>
                  </a:lnTo>
                  <a:lnTo>
                    <a:pt x="554" y="544"/>
                  </a:lnTo>
                  <a:lnTo>
                    <a:pt x="584" y="544"/>
                  </a:lnTo>
                  <a:lnTo>
                    <a:pt x="584" y="544"/>
                  </a:lnTo>
                  <a:lnTo>
                    <a:pt x="634" y="535"/>
                  </a:lnTo>
                  <a:lnTo>
                    <a:pt x="673" y="525"/>
                  </a:lnTo>
                  <a:lnTo>
                    <a:pt x="713" y="505"/>
                  </a:lnTo>
                  <a:lnTo>
                    <a:pt x="752" y="485"/>
                  </a:lnTo>
                  <a:lnTo>
                    <a:pt x="782" y="456"/>
                  </a:lnTo>
                  <a:lnTo>
                    <a:pt x="802" y="416"/>
                  </a:lnTo>
                  <a:lnTo>
                    <a:pt x="821" y="376"/>
                  </a:lnTo>
                  <a:lnTo>
                    <a:pt x="831" y="327"/>
                  </a:lnTo>
                  <a:lnTo>
                    <a:pt x="831" y="327"/>
                  </a:lnTo>
                  <a:lnTo>
                    <a:pt x="831" y="278"/>
                  </a:lnTo>
                  <a:lnTo>
                    <a:pt x="831" y="238"/>
                  </a:lnTo>
                  <a:lnTo>
                    <a:pt x="811" y="189"/>
                  </a:lnTo>
                  <a:lnTo>
                    <a:pt x="782" y="149"/>
                  </a:lnTo>
                  <a:lnTo>
                    <a:pt x="752" y="110"/>
                  </a:lnTo>
                  <a:lnTo>
                    <a:pt x="713" y="80"/>
                  </a:lnTo>
                  <a:lnTo>
                    <a:pt x="673" y="60"/>
                  </a:lnTo>
                  <a:lnTo>
                    <a:pt x="624" y="50"/>
                  </a:lnTo>
                  <a:lnTo>
                    <a:pt x="278" y="1"/>
                  </a:lnTo>
                  <a:lnTo>
                    <a:pt x="278" y="1"/>
                  </a:lnTo>
                  <a:lnTo>
                    <a:pt x="2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4"/>
            <p:cNvSpPr/>
            <p:nvPr/>
          </p:nvSpPr>
          <p:spPr>
            <a:xfrm>
              <a:off x="3942925" y="4000625"/>
              <a:ext cx="21025" cy="13625"/>
            </a:xfrm>
            <a:custGeom>
              <a:avLst/>
              <a:gdLst/>
              <a:ahLst/>
              <a:cxnLst/>
              <a:rect l="l" t="t" r="r" b="b"/>
              <a:pathLst>
                <a:path w="841" h="545" extrusionOk="0">
                  <a:moveTo>
                    <a:pt x="247" y="0"/>
                  </a:moveTo>
                  <a:lnTo>
                    <a:pt x="208" y="10"/>
                  </a:lnTo>
                  <a:lnTo>
                    <a:pt x="158" y="20"/>
                  </a:lnTo>
                  <a:lnTo>
                    <a:pt x="119" y="40"/>
                  </a:lnTo>
                  <a:lnTo>
                    <a:pt x="89" y="60"/>
                  </a:lnTo>
                  <a:lnTo>
                    <a:pt x="60" y="89"/>
                  </a:lnTo>
                  <a:lnTo>
                    <a:pt x="30" y="129"/>
                  </a:lnTo>
                  <a:lnTo>
                    <a:pt x="10" y="168"/>
                  </a:lnTo>
                  <a:lnTo>
                    <a:pt x="0" y="218"/>
                  </a:lnTo>
                  <a:lnTo>
                    <a:pt x="0" y="267"/>
                  </a:lnTo>
                  <a:lnTo>
                    <a:pt x="10" y="307"/>
                  </a:lnTo>
                  <a:lnTo>
                    <a:pt x="30" y="356"/>
                  </a:lnTo>
                  <a:lnTo>
                    <a:pt x="50" y="396"/>
                  </a:lnTo>
                  <a:lnTo>
                    <a:pt x="79" y="435"/>
                  </a:lnTo>
                  <a:lnTo>
                    <a:pt x="119" y="465"/>
                  </a:lnTo>
                  <a:lnTo>
                    <a:pt x="168" y="485"/>
                  </a:lnTo>
                  <a:lnTo>
                    <a:pt x="218" y="495"/>
                  </a:lnTo>
                  <a:lnTo>
                    <a:pt x="554" y="544"/>
                  </a:lnTo>
                  <a:lnTo>
                    <a:pt x="633" y="544"/>
                  </a:lnTo>
                  <a:lnTo>
                    <a:pt x="682" y="534"/>
                  </a:lnTo>
                  <a:lnTo>
                    <a:pt x="722" y="514"/>
                  </a:lnTo>
                  <a:lnTo>
                    <a:pt x="752" y="485"/>
                  </a:lnTo>
                  <a:lnTo>
                    <a:pt x="781" y="455"/>
                  </a:lnTo>
                  <a:lnTo>
                    <a:pt x="811" y="416"/>
                  </a:lnTo>
                  <a:lnTo>
                    <a:pt x="821" y="376"/>
                  </a:lnTo>
                  <a:lnTo>
                    <a:pt x="840" y="336"/>
                  </a:lnTo>
                  <a:lnTo>
                    <a:pt x="840" y="287"/>
                  </a:lnTo>
                  <a:lnTo>
                    <a:pt x="831" y="238"/>
                  </a:lnTo>
                  <a:lnTo>
                    <a:pt x="811" y="188"/>
                  </a:lnTo>
                  <a:lnTo>
                    <a:pt x="791" y="149"/>
                  </a:lnTo>
                  <a:lnTo>
                    <a:pt x="761" y="119"/>
                  </a:lnTo>
                  <a:lnTo>
                    <a:pt x="722" y="89"/>
                  </a:lnTo>
                  <a:lnTo>
                    <a:pt x="672" y="70"/>
                  </a:lnTo>
                  <a:lnTo>
                    <a:pt x="623" y="60"/>
                  </a:lnTo>
                  <a:lnTo>
                    <a:pt x="287" y="0"/>
                  </a:lnTo>
                  <a:close/>
                </a:path>
              </a:pathLst>
            </a:custGeom>
            <a:solidFill>
              <a:srgbClr val="EEC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4"/>
            <p:cNvSpPr/>
            <p:nvPr/>
          </p:nvSpPr>
          <p:spPr>
            <a:xfrm>
              <a:off x="3942925" y="4000625"/>
              <a:ext cx="21025" cy="13625"/>
            </a:xfrm>
            <a:custGeom>
              <a:avLst/>
              <a:gdLst/>
              <a:ahLst/>
              <a:cxnLst/>
              <a:rect l="l" t="t" r="r" b="b"/>
              <a:pathLst>
                <a:path w="841" h="545" fill="none" extrusionOk="0">
                  <a:moveTo>
                    <a:pt x="247" y="0"/>
                  </a:moveTo>
                  <a:lnTo>
                    <a:pt x="247" y="0"/>
                  </a:lnTo>
                  <a:lnTo>
                    <a:pt x="208" y="10"/>
                  </a:lnTo>
                  <a:lnTo>
                    <a:pt x="158" y="20"/>
                  </a:lnTo>
                  <a:lnTo>
                    <a:pt x="119" y="40"/>
                  </a:lnTo>
                  <a:lnTo>
                    <a:pt x="89" y="60"/>
                  </a:lnTo>
                  <a:lnTo>
                    <a:pt x="60" y="89"/>
                  </a:lnTo>
                  <a:lnTo>
                    <a:pt x="30" y="129"/>
                  </a:lnTo>
                  <a:lnTo>
                    <a:pt x="10" y="168"/>
                  </a:lnTo>
                  <a:lnTo>
                    <a:pt x="0" y="218"/>
                  </a:lnTo>
                  <a:lnTo>
                    <a:pt x="0" y="218"/>
                  </a:lnTo>
                  <a:lnTo>
                    <a:pt x="0" y="267"/>
                  </a:lnTo>
                  <a:lnTo>
                    <a:pt x="10" y="307"/>
                  </a:lnTo>
                  <a:lnTo>
                    <a:pt x="30" y="356"/>
                  </a:lnTo>
                  <a:lnTo>
                    <a:pt x="50" y="396"/>
                  </a:lnTo>
                  <a:lnTo>
                    <a:pt x="79" y="435"/>
                  </a:lnTo>
                  <a:lnTo>
                    <a:pt x="119" y="465"/>
                  </a:lnTo>
                  <a:lnTo>
                    <a:pt x="168" y="485"/>
                  </a:lnTo>
                  <a:lnTo>
                    <a:pt x="218" y="495"/>
                  </a:lnTo>
                  <a:lnTo>
                    <a:pt x="554" y="544"/>
                  </a:lnTo>
                  <a:lnTo>
                    <a:pt x="554" y="544"/>
                  </a:lnTo>
                  <a:lnTo>
                    <a:pt x="593" y="544"/>
                  </a:lnTo>
                  <a:lnTo>
                    <a:pt x="593" y="544"/>
                  </a:lnTo>
                  <a:lnTo>
                    <a:pt x="633" y="544"/>
                  </a:lnTo>
                  <a:lnTo>
                    <a:pt x="682" y="534"/>
                  </a:lnTo>
                  <a:lnTo>
                    <a:pt x="722" y="514"/>
                  </a:lnTo>
                  <a:lnTo>
                    <a:pt x="752" y="485"/>
                  </a:lnTo>
                  <a:lnTo>
                    <a:pt x="781" y="455"/>
                  </a:lnTo>
                  <a:lnTo>
                    <a:pt x="811" y="416"/>
                  </a:lnTo>
                  <a:lnTo>
                    <a:pt x="821" y="376"/>
                  </a:lnTo>
                  <a:lnTo>
                    <a:pt x="840" y="336"/>
                  </a:lnTo>
                  <a:lnTo>
                    <a:pt x="840" y="336"/>
                  </a:lnTo>
                  <a:lnTo>
                    <a:pt x="840" y="287"/>
                  </a:lnTo>
                  <a:lnTo>
                    <a:pt x="831" y="238"/>
                  </a:lnTo>
                  <a:lnTo>
                    <a:pt x="811" y="188"/>
                  </a:lnTo>
                  <a:lnTo>
                    <a:pt x="791" y="149"/>
                  </a:lnTo>
                  <a:lnTo>
                    <a:pt x="761" y="119"/>
                  </a:lnTo>
                  <a:lnTo>
                    <a:pt x="722" y="89"/>
                  </a:lnTo>
                  <a:lnTo>
                    <a:pt x="672" y="70"/>
                  </a:lnTo>
                  <a:lnTo>
                    <a:pt x="623" y="60"/>
                  </a:lnTo>
                  <a:lnTo>
                    <a:pt x="287" y="0"/>
                  </a:lnTo>
                  <a:lnTo>
                    <a:pt x="287" y="0"/>
                  </a:lnTo>
                  <a:lnTo>
                    <a:pt x="2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4"/>
            <p:cNvSpPr/>
            <p:nvPr/>
          </p:nvSpPr>
          <p:spPr>
            <a:xfrm>
              <a:off x="3631325" y="2004225"/>
              <a:ext cx="1593875" cy="1476500"/>
            </a:xfrm>
            <a:custGeom>
              <a:avLst/>
              <a:gdLst/>
              <a:ahLst/>
              <a:cxnLst/>
              <a:rect l="l" t="t" r="r" b="b"/>
              <a:pathLst>
                <a:path w="63755" h="59060" extrusionOk="0">
                  <a:moveTo>
                    <a:pt x="25186" y="0"/>
                  </a:moveTo>
                  <a:lnTo>
                    <a:pt x="24958" y="10"/>
                  </a:lnTo>
                  <a:lnTo>
                    <a:pt x="24731" y="30"/>
                  </a:lnTo>
                  <a:lnTo>
                    <a:pt x="24504" y="49"/>
                  </a:lnTo>
                  <a:lnTo>
                    <a:pt x="24266" y="79"/>
                  </a:lnTo>
                  <a:lnTo>
                    <a:pt x="24029" y="109"/>
                  </a:lnTo>
                  <a:lnTo>
                    <a:pt x="23792" y="158"/>
                  </a:lnTo>
                  <a:lnTo>
                    <a:pt x="23545" y="208"/>
                  </a:lnTo>
                  <a:lnTo>
                    <a:pt x="23298" y="257"/>
                  </a:lnTo>
                  <a:lnTo>
                    <a:pt x="23051" y="326"/>
                  </a:lnTo>
                  <a:lnTo>
                    <a:pt x="22794" y="395"/>
                  </a:lnTo>
                  <a:lnTo>
                    <a:pt x="22537" y="475"/>
                  </a:lnTo>
                  <a:lnTo>
                    <a:pt x="22270" y="563"/>
                  </a:lnTo>
                  <a:lnTo>
                    <a:pt x="22003" y="662"/>
                  </a:lnTo>
                  <a:lnTo>
                    <a:pt x="21736" y="761"/>
                  </a:lnTo>
                  <a:lnTo>
                    <a:pt x="21459" y="880"/>
                  </a:lnTo>
                  <a:lnTo>
                    <a:pt x="21182" y="998"/>
                  </a:lnTo>
                  <a:lnTo>
                    <a:pt x="20629" y="1236"/>
                  </a:lnTo>
                  <a:lnTo>
                    <a:pt x="20115" y="1433"/>
                  </a:lnTo>
                  <a:lnTo>
                    <a:pt x="19631" y="1601"/>
                  </a:lnTo>
                  <a:lnTo>
                    <a:pt x="19176" y="1740"/>
                  </a:lnTo>
                  <a:lnTo>
                    <a:pt x="18741" y="1848"/>
                  </a:lnTo>
                  <a:lnTo>
                    <a:pt x="18336" y="1937"/>
                  </a:lnTo>
                  <a:lnTo>
                    <a:pt x="17950" y="2007"/>
                  </a:lnTo>
                  <a:lnTo>
                    <a:pt x="17575" y="2066"/>
                  </a:lnTo>
                  <a:lnTo>
                    <a:pt x="17229" y="2096"/>
                  </a:lnTo>
                  <a:lnTo>
                    <a:pt x="16883" y="2125"/>
                  </a:lnTo>
                  <a:lnTo>
                    <a:pt x="16556" y="2135"/>
                  </a:lnTo>
                  <a:lnTo>
                    <a:pt x="16240" y="2145"/>
                  </a:lnTo>
                  <a:lnTo>
                    <a:pt x="15617" y="2155"/>
                  </a:lnTo>
                  <a:lnTo>
                    <a:pt x="15015" y="2165"/>
                  </a:lnTo>
                  <a:lnTo>
                    <a:pt x="14708" y="2175"/>
                  </a:lnTo>
                  <a:lnTo>
                    <a:pt x="14402" y="2204"/>
                  </a:lnTo>
                  <a:lnTo>
                    <a:pt x="14085" y="2234"/>
                  </a:lnTo>
                  <a:lnTo>
                    <a:pt x="13759" y="2293"/>
                  </a:lnTo>
                  <a:lnTo>
                    <a:pt x="13423" y="2362"/>
                  </a:lnTo>
                  <a:lnTo>
                    <a:pt x="13077" y="2451"/>
                  </a:lnTo>
                  <a:lnTo>
                    <a:pt x="12711" y="2570"/>
                  </a:lnTo>
                  <a:lnTo>
                    <a:pt x="12336" y="2708"/>
                  </a:lnTo>
                  <a:lnTo>
                    <a:pt x="11931" y="2876"/>
                  </a:lnTo>
                  <a:lnTo>
                    <a:pt x="11506" y="3074"/>
                  </a:lnTo>
                  <a:lnTo>
                    <a:pt x="11061" y="3311"/>
                  </a:lnTo>
                  <a:lnTo>
                    <a:pt x="10586" y="3588"/>
                  </a:lnTo>
                  <a:lnTo>
                    <a:pt x="10082" y="3904"/>
                  </a:lnTo>
                  <a:lnTo>
                    <a:pt x="9548" y="4260"/>
                  </a:lnTo>
                  <a:lnTo>
                    <a:pt x="8985" y="4656"/>
                  </a:lnTo>
                  <a:lnTo>
                    <a:pt x="8372" y="5110"/>
                  </a:lnTo>
                  <a:lnTo>
                    <a:pt x="8066" y="5348"/>
                  </a:lnTo>
                  <a:lnTo>
                    <a:pt x="7769" y="5585"/>
                  </a:lnTo>
                  <a:lnTo>
                    <a:pt x="7473" y="5842"/>
                  </a:lnTo>
                  <a:lnTo>
                    <a:pt x="7186" y="6089"/>
                  </a:lnTo>
                  <a:lnTo>
                    <a:pt x="6909" y="6346"/>
                  </a:lnTo>
                  <a:lnTo>
                    <a:pt x="6633" y="6613"/>
                  </a:lnTo>
                  <a:lnTo>
                    <a:pt x="6366" y="6880"/>
                  </a:lnTo>
                  <a:lnTo>
                    <a:pt x="6109" y="7146"/>
                  </a:lnTo>
                  <a:lnTo>
                    <a:pt x="5862" y="7423"/>
                  </a:lnTo>
                  <a:lnTo>
                    <a:pt x="5614" y="7710"/>
                  </a:lnTo>
                  <a:lnTo>
                    <a:pt x="5367" y="7987"/>
                  </a:lnTo>
                  <a:lnTo>
                    <a:pt x="5140" y="8273"/>
                  </a:lnTo>
                  <a:lnTo>
                    <a:pt x="4913" y="8570"/>
                  </a:lnTo>
                  <a:lnTo>
                    <a:pt x="4695" y="8866"/>
                  </a:lnTo>
                  <a:lnTo>
                    <a:pt x="4478" y="9163"/>
                  </a:lnTo>
                  <a:lnTo>
                    <a:pt x="4270" y="9459"/>
                  </a:lnTo>
                  <a:lnTo>
                    <a:pt x="4063" y="9766"/>
                  </a:lnTo>
                  <a:lnTo>
                    <a:pt x="3865" y="10072"/>
                  </a:lnTo>
                  <a:lnTo>
                    <a:pt x="3677" y="10389"/>
                  </a:lnTo>
                  <a:lnTo>
                    <a:pt x="3489" y="10705"/>
                  </a:lnTo>
                  <a:lnTo>
                    <a:pt x="3311" y="11021"/>
                  </a:lnTo>
                  <a:lnTo>
                    <a:pt x="3143" y="11347"/>
                  </a:lnTo>
                  <a:lnTo>
                    <a:pt x="2975" y="11664"/>
                  </a:lnTo>
                  <a:lnTo>
                    <a:pt x="2807" y="12000"/>
                  </a:lnTo>
                  <a:lnTo>
                    <a:pt x="2649" y="12326"/>
                  </a:lnTo>
                  <a:lnTo>
                    <a:pt x="2501" y="12662"/>
                  </a:lnTo>
                  <a:lnTo>
                    <a:pt x="2214" y="13334"/>
                  </a:lnTo>
                  <a:lnTo>
                    <a:pt x="1947" y="14016"/>
                  </a:lnTo>
                  <a:lnTo>
                    <a:pt x="1700" y="14708"/>
                  </a:lnTo>
                  <a:lnTo>
                    <a:pt x="1473" y="15410"/>
                  </a:lnTo>
                  <a:lnTo>
                    <a:pt x="1265" y="16112"/>
                  </a:lnTo>
                  <a:lnTo>
                    <a:pt x="1068" y="16833"/>
                  </a:lnTo>
                  <a:lnTo>
                    <a:pt x="900" y="17555"/>
                  </a:lnTo>
                  <a:lnTo>
                    <a:pt x="741" y="18276"/>
                  </a:lnTo>
                  <a:lnTo>
                    <a:pt x="603" y="19008"/>
                  </a:lnTo>
                  <a:lnTo>
                    <a:pt x="484" y="19749"/>
                  </a:lnTo>
                  <a:lnTo>
                    <a:pt x="376" y="20490"/>
                  </a:lnTo>
                  <a:lnTo>
                    <a:pt x="287" y="21232"/>
                  </a:lnTo>
                  <a:lnTo>
                    <a:pt x="208" y="21973"/>
                  </a:lnTo>
                  <a:lnTo>
                    <a:pt x="138" y="22714"/>
                  </a:lnTo>
                  <a:lnTo>
                    <a:pt x="89" y="23466"/>
                  </a:lnTo>
                  <a:lnTo>
                    <a:pt x="49" y="24207"/>
                  </a:lnTo>
                  <a:lnTo>
                    <a:pt x="20" y="24958"/>
                  </a:lnTo>
                  <a:lnTo>
                    <a:pt x="0" y="25700"/>
                  </a:lnTo>
                  <a:lnTo>
                    <a:pt x="0" y="26441"/>
                  </a:lnTo>
                  <a:lnTo>
                    <a:pt x="10" y="27202"/>
                  </a:lnTo>
                  <a:lnTo>
                    <a:pt x="30" y="27993"/>
                  </a:lnTo>
                  <a:lnTo>
                    <a:pt x="59" y="28813"/>
                  </a:lnTo>
                  <a:lnTo>
                    <a:pt x="109" y="29663"/>
                  </a:lnTo>
                  <a:lnTo>
                    <a:pt x="178" y="30533"/>
                  </a:lnTo>
                  <a:lnTo>
                    <a:pt x="247" y="31423"/>
                  </a:lnTo>
                  <a:lnTo>
                    <a:pt x="336" y="32332"/>
                  </a:lnTo>
                  <a:lnTo>
                    <a:pt x="425" y="33261"/>
                  </a:lnTo>
                  <a:lnTo>
                    <a:pt x="534" y="34190"/>
                  </a:lnTo>
                  <a:lnTo>
                    <a:pt x="652" y="35129"/>
                  </a:lnTo>
                  <a:lnTo>
                    <a:pt x="781" y="36078"/>
                  </a:lnTo>
                  <a:lnTo>
                    <a:pt x="919" y="37027"/>
                  </a:lnTo>
                  <a:lnTo>
                    <a:pt x="1058" y="37976"/>
                  </a:lnTo>
                  <a:lnTo>
                    <a:pt x="1216" y="38915"/>
                  </a:lnTo>
                  <a:lnTo>
                    <a:pt x="1374" y="39844"/>
                  </a:lnTo>
                  <a:lnTo>
                    <a:pt x="1542" y="40763"/>
                  </a:lnTo>
                  <a:lnTo>
                    <a:pt x="1710" y="41673"/>
                  </a:lnTo>
                  <a:lnTo>
                    <a:pt x="1898" y="42562"/>
                  </a:lnTo>
                  <a:lnTo>
                    <a:pt x="2076" y="43432"/>
                  </a:lnTo>
                  <a:lnTo>
                    <a:pt x="2273" y="44282"/>
                  </a:lnTo>
                  <a:lnTo>
                    <a:pt x="2461" y="45093"/>
                  </a:lnTo>
                  <a:lnTo>
                    <a:pt x="2659" y="45884"/>
                  </a:lnTo>
                  <a:lnTo>
                    <a:pt x="2867" y="46645"/>
                  </a:lnTo>
                  <a:lnTo>
                    <a:pt x="3064" y="47356"/>
                  </a:lnTo>
                  <a:lnTo>
                    <a:pt x="3272" y="48038"/>
                  </a:lnTo>
                  <a:lnTo>
                    <a:pt x="3479" y="48671"/>
                  </a:lnTo>
                  <a:lnTo>
                    <a:pt x="3687" y="49264"/>
                  </a:lnTo>
                  <a:lnTo>
                    <a:pt x="3904" y="49808"/>
                  </a:lnTo>
                  <a:lnTo>
                    <a:pt x="4112" y="50292"/>
                  </a:lnTo>
                  <a:lnTo>
                    <a:pt x="4221" y="50519"/>
                  </a:lnTo>
                  <a:lnTo>
                    <a:pt x="4320" y="50727"/>
                  </a:lnTo>
                  <a:lnTo>
                    <a:pt x="4428" y="50925"/>
                  </a:lnTo>
                  <a:lnTo>
                    <a:pt x="4537" y="51103"/>
                  </a:lnTo>
                  <a:lnTo>
                    <a:pt x="4636" y="51271"/>
                  </a:lnTo>
                  <a:lnTo>
                    <a:pt x="4745" y="51419"/>
                  </a:lnTo>
                  <a:lnTo>
                    <a:pt x="4952" y="51696"/>
                  </a:lnTo>
                  <a:lnTo>
                    <a:pt x="5180" y="51963"/>
                  </a:lnTo>
                  <a:lnTo>
                    <a:pt x="5417" y="52220"/>
                  </a:lnTo>
                  <a:lnTo>
                    <a:pt x="5664" y="52467"/>
                  </a:lnTo>
                  <a:lnTo>
                    <a:pt x="5921" y="52694"/>
                  </a:lnTo>
                  <a:lnTo>
                    <a:pt x="6198" y="52921"/>
                  </a:lnTo>
                  <a:lnTo>
                    <a:pt x="6474" y="53129"/>
                  </a:lnTo>
                  <a:lnTo>
                    <a:pt x="6751" y="53327"/>
                  </a:lnTo>
                  <a:lnTo>
                    <a:pt x="7048" y="53504"/>
                  </a:lnTo>
                  <a:lnTo>
                    <a:pt x="7344" y="53673"/>
                  </a:lnTo>
                  <a:lnTo>
                    <a:pt x="7651" y="53821"/>
                  </a:lnTo>
                  <a:lnTo>
                    <a:pt x="7957" y="53959"/>
                  </a:lnTo>
                  <a:lnTo>
                    <a:pt x="8273" y="54078"/>
                  </a:lnTo>
                  <a:lnTo>
                    <a:pt x="8590" y="54187"/>
                  </a:lnTo>
                  <a:lnTo>
                    <a:pt x="8906" y="54275"/>
                  </a:lnTo>
                  <a:lnTo>
                    <a:pt x="9222" y="54345"/>
                  </a:lnTo>
                  <a:lnTo>
                    <a:pt x="9548" y="54394"/>
                  </a:lnTo>
                  <a:lnTo>
                    <a:pt x="9875" y="54424"/>
                  </a:lnTo>
                  <a:lnTo>
                    <a:pt x="10201" y="54434"/>
                  </a:lnTo>
                  <a:lnTo>
                    <a:pt x="10517" y="54424"/>
                  </a:lnTo>
                  <a:lnTo>
                    <a:pt x="10843" y="54394"/>
                  </a:lnTo>
                  <a:lnTo>
                    <a:pt x="11160" y="54345"/>
                  </a:lnTo>
                  <a:lnTo>
                    <a:pt x="11476" y="54266"/>
                  </a:lnTo>
                  <a:lnTo>
                    <a:pt x="11792" y="54177"/>
                  </a:lnTo>
                  <a:lnTo>
                    <a:pt x="12099" y="54058"/>
                  </a:lnTo>
                  <a:lnTo>
                    <a:pt x="12247" y="53989"/>
                  </a:lnTo>
                  <a:lnTo>
                    <a:pt x="12395" y="53910"/>
                  </a:lnTo>
                  <a:lnTo>
                    <a:pt x="12543" y="53831"/>
                  </a:lnTo>
                  <a:lnTo>
                    <a:pt x="12692" y="53742"/>
                  </a:lnTo>
                  <a:lnTo>
                    <a:pt x="12840" y="53653"/>
                  </a:lnTo>
                  <a:lnTo>
                    <a:pt x="12988" y="53554"/>
                  </a:lnTo>
                  <a:lnTo>
                    <a:pt x="13127" y="53445"/>
                  </a:lnTo>
                  <a:lnTo>
                    <a:pt x="13265" y="53336"/>
                  </a:lnTo>
                  <a:lnTo>
                    <a:pt x="13403" y="53218"/>
                  </a:lnTo>
                  <a:lnTo>
                    <a:pt x="13542" y="53089"/>
                  </a:lnTo>
                  <a:lnTo>
                    <a:pt x="13680" y="52961"/>
                  </a:lnTo>
                  <a:lnTo>
                    <a:pt x="13809" y="52822"/>
                  </a:lnTo>
                  <a:lnTo>
                    <a:pt x="13937" y="52674"/>
                  </a:lnTo>
                  <a:lnTo>
                    <a:pt x="14066" y="52526"/>
                  </a:lnTo>
                  <a:lnTo>
                    <a:pt x="14115" y="52645"/>
                  </a:lnTo>
                  <a:lnTo>
                    <a:pt x="14273" y="53000"/>
                  </a:lnTo>
                  <a:lnTo>
                    <a:pt x="14392" y="53238"/>
                  </a:lnTo>
                  <a:lnTo>
                    <a:pt x="14530" y="53524"/>
                  </a:lnTo>
                  <a:lnTo>
                    <a:pt x="14688" y="53841"/>
                  </a:lnTo>
                  <a:lnTo>
                    <a:pt x="14886" y="54187"/>
                  </a:lnTo>
                  <a:lnTo>
                    <a:pt x="15094" y="54552"/>
                  </a:lnTo>
                  <a:lnTo>
                    <a:pt x="15331" y="54938"/>
                  </a:lnTo>
                  <a:lnTo>
                    <a:pt x="15598" y="55333"/>
                  </a:lnTo>
                  <a:lnTo>
                    <a:pt x="15884" y="55738"/>
                  </a:lnTo>
                  <a:lnTo>
                    <a:pt x="16191" y="56144"/>
                  </a:lnTo>
                  <a:lnTo>
                    <a:pt x="16527" y="56539"/>
                  </a:lnTo>
                  <a:lnTo>
                    <a:pt x="16705" y="56737"/>
                  </a:lnTo>
                  <a:lnTo>
                    <a:pt x="16883" y="56934"/>
                  </a:lnTo>
                  <a:lnTo>
                    <a:pt x="17070" y="57122"/>
                  </a:lnTo>
                  <a:lnTo>
                    <a:pt x="17268" y="57300"/>
                  </a:lnTo>
                  <a:lnTo>
                    <a:pt x="17466" y="57488"/>
                  </a:lnTo>
                  <a:lnTo>
                    <a:pt x="17673" y="57656"/>
                  </a:lnTo>
                  <a:lnTo>
                    <a:pt x="17881" y="57824"/>
                  </a:lnTo>
                  <a:lnTo>
                    <a:pt x="18098" y="57982"/>
                  </a:lnTo>
                  <a:lnTo>
                    <a:pt x="18326" y="58130"/>
                  </a:lnTo>
                  <a:lnTo>
                    <a:pt x="18553" y="58269"/>
                  </a:lnTo>
                  <a:lnTo>
                    <a:pt x="18780" y="58407"/>
                  </a:lnTo>
                  <a:lnTo>
                    <a:pt x="19018" y="58526"/>
                  </a:lnTo>
                  <a:lnTo>
                    <a:pt x="19265" y="58635"/>
                  </a:lnTo>
                  <a:lnTo>
                    <a:pt x="19512" y="58743"/>
                  </a:lnTo>
                  <a:lnTo>
                    <a:pt x="19769" y="58822"/>
                  </a:lnTo>
                  <a:lnTo>
                    <a:pt x="20036" y="58901"/>
                  </a:lnTo>
                  <a:lnTo>
                    <a:pt x="20303" y="58961"/>
                  </a:lnTo>
                  <a:lnTo>
                    <a:pt x="20570" y="59010"/>
                  </a:lnTo>
                  <a:lnTo>
                    <a:pt x="20856" y="59040"/>
                  </a:lnTo>
                  <a:lnTo>
                    <a:pt x="21133" y="59060"/>
                  </a:lnTo>
                  <a:lnTo>
                    <a:pt x="21420" y="59060"/>
                  </a:lnTo>
                  <a:lnTo>
                    <a:pt x="21716" y="59040"/>
                  </a:lnTo>
                  <a:lnTo>
                    <a:pt x="22023" y="59010"/>
                  </a:lnTo>
                  <a:lnTo>
                    <a:pt x="22319" y="58951"/>
                  </a:lnTo>
                  <a:lnTo>
                    <a:pt x="22635" y="58882"/>
                  </a:lnTo>
                  <a:lnTo>
                    <a:pt x="22952" y="58793"/>
                  </a:lnTo>
                  <a:lnTo>
                    <a:pt x="23268" y="58674"/>
                  </a:lnTo>
                  <a:lnTo>
                    <a:pt x="23594" y="58546"/>
                  </a:lnTo>
                  <a:lnTo>
                    <a:pt x="23930" y="58387"/>
                  </a:lnTo>
                  <a:lnTo>
                    <a:pt x="24266" y="58209"/>
                  </a:lnTo>
                  <a:lnTo>
                    <a:pt x="24602" y="58012"/>
                  </a:lnTo>
                  <a:lnTo>
                    <a:pt x="24958" y="57784"/>
                  </a:lnTo>
                  <a:lnTo>
                    <a:pt x="25304" y="57537"/>
                  </a:lnTo>
                  <a:lnTo>
                    <a:pt x="25660" y="57261"/>
                  </a:lnTo>
                  <a:lnTo>
                    <a:pt x="26026" y="56964"/>
                  </a:lnTo>
                  <a:lnTo>
                    <a:pt x="26391" y="56628"/>
                  </a:lnTo>
                  <a:lnTo>
                    <a:pt x="26451" y="56687"/>
                  </a:lnTo>
                  <a:lnTo>
                    <a:pt x="26599" y="56855"/>
                  </a:lnTo>
                  <a:lnTo>
                    <a:pt x="26846" y="57083"/>
                  </a:lnTo>
                  <a:lnTo>
                    <a:pt x="27014" y="57221"/>
                  </a:lnTo>
                  <a:lnTo>
                    <a:pt x="27202" y="57369"/>
                  </a:lnTo>
                  <a:lnTo>
                    <a:pt x="27410" y="57527"/>
                  </a:lnTo>
                  <a:lnTo>
                    <a:pt x="27637" y="57686"/>
                  </a:lnTo>
                  <a:lnTo>
                    <a:pt x="27894" y="57844"/>
                  </a:lnTo>
                  <a:lnTo>
                    <a:pt x="28171" y="58002"/>
                  </a:lnTo>
                  <a:lnTo>
                    <a:pt x="28467" y="58150"/>
                  </a:lnTo>
                  <a:lnTo>
                    <a:pt x="28793" y="58289"/>
                  </a:lnTo>
                  <a:lnTo>
                    <a:pt x="29129" y="58417"/>
                  </a:lnTo>
                  <a:lnTo>
                    <a:pt x="29495" y="58526"/>
                  </a:lnTo>
                  <a:lnTo>
                    <a:pt x="29683" y="58575"/>
                  </a:lnTo>
                  <a:lnTo>
                    <a:pt x="29881" y="58625"/>
                  </a:lnTo>
                  <a:lnTo>
                    <a:pt x="30078" y="58664"/>
                  </a:lnTo>
                  <a:lnTo>
                    <a:pt x="30286" y="58694"/>
                  </a:lnTo>
                  <a:lnTo>
                    <a:pt x="30493" y="58723"/>
                  </a:lnTo>
                  <a:lnTo>
                    <a:pt x="30711" y="58743"/>
                  </a:lnTo>
                  <a:lnTo>
                    <a:pt x="30928" y="58753"/>
                  </a:lnTo>
                  <a:lnTo>
                    <a:pt x="31156" y="58763"/>
                  </a:lnTo>
                  <a:lnTo>
                    <a:pt x="31383" y="58763"/>
                  </a:lnTo>
                  <a:lnTo>
                    <a:pt x="31620" y="58753"/>
                  </a:lnTo>
                  <a:lnTo>
                    <a:pt x="31858" y="58733"/>
                  </a:lnTo>
                  <a:lnTo>
                    <a:pt x="32105" y="58704"/>
                  </a:lnTo>
                  <a:lnTo>
                    <a:pt x="32352" y="58674"/>
                  </a:lnTo>
                  <a:lnTo>
                    <a:pt x="32609" y="58625"/>
                  </a:lnTo>
                  <a:lnTo>
                    <a:pt x="32866" y="58565"/>
                  </a:lnTo>
                  <a:lnTo>
                    <a:pt x="33133" y="58496"/>
                  </a:lnTo>
                  <a:lnTo>
                    <a:pt x="33400" y="58427"/>
                  </a:lnTo>
                  <a:lnTo>
                    <a:pt x="33666" y="58338"/>
                  </a:lnTo>
                  <a:lnTo>
                    <a:pt x="33943" y="58229"/>
                  </a:lnTo>
                  <a:lnTo>
                    <a:pt x="34230" y="58121"/>
                  </a:lnTo>
                  <a:lnTo>
                    <a:pt x="34516" y="57992"/>
                  </a:lnTo>
                  <a:lnTo>
                    <a:pt x="34803" y="57854"/>
                  </a:lnTo>
                  <a:lnTo>
                    <a:pt x="35100" y="57705"/>
                  </a:lnTo>
                  <a:lnTo>
                    <a:pt x="35396" y="57537"/>
                  </a:lnTo>
                  <a:lnTo>
                    <a:pt x="35703" y="57359"/>
                  </a:lnTo>
                  <a:lnTo>
                    <a:pt x="36009" y="57172"/>
                  </a:lnTo>
                  <a:lnTo>
                    <a:pt x="36315" y="56964"/>
                  </a:lnTo>
                  <a:lnTo>
                    <a:pt x="36632" y="56737"/>
                  </a:lnTo>
                  <a:lnTo>
                    <a:pt x="36948" y="56499"/>
                  </a:lnTo>
                  <a:lnTo>
                    <a:pt x="37274" y="56242"/>
                  </a:lnTo>
                  <a:lnTo>
                    <a:pt x="37600" y="55976"/>
                  </a:lnTo>
                  <a:lnTo>
                    <a:pt x="37936" y="55689"/>
                  </a:lnTo>
                  <a:lnTo>
                    <a:pt x="37996" y="55738"/>
                  </a:lnTo>
                  <a:lnTo>
                    <a:pt x="38164" y="55877"/>
                  </a:lnTo>
                  <a:lnTo>
                    <a:pt x="38441" y="56074"/>
                  </a:lnTo>
                  <a:lnTo>
                    <a:pt x="38618" y="56193"/>
                  </a:lnTo>
                  <a:lnTo>
                    <a:pt x="38816" y="56312"/>
                  </a:lnTo>
                  <a:lnTo>
                    <a:pt x="39044" y="56440"/>
                  </a:lnTo>
                  <a:lnTo>
                    <a:pt x="39291" y="56559"/>
                  </a:lnTo>
                  <a:lnTo>
                    <a:pt x="39557" y="56687"/>
                  </a:lnTo>
                  <a:lnTo>
                    <a:pt x="39854" y="56806"/>
                  </a:lnTo>
                  <a:lnTo>
                    <a:pt x="40160" y="56905"/>
                  </a:lnTo>
                  <a:lnTo>
                    <a:pt x="40497" y="57004"/>
                  </a:lnTo>
                  <a:lnTo>
                    <a:pt x="40842" y="57083"/>
                  </a:lnTo>
                  <a:lnTo>
                    <a:pt x="41218" y="57142"/>
                  </a:lnTo>
                  <a:lnTo>
                    <a:pt x="41406" y="57172"/>
                  </a:lnTo>
                  <a:lnTo>
                    <a:pt x="41604" y="57191"/>
                  </a:lnTo>
                  <a:lnTo>
                    <a:pt x="41801" y="57201"/>
                  </a:lnTo>
                  <a:lnTo>
                    <a:pt x="42207" y="57201"/>
                  </a:lnTo>
                  <a:lnTo>
                    <a:pt x="42424" y="57191"/>
                  </a:lnTo>
                  <a:lnTo>
                    <a:pt x="42641" y="57172"/>
                  </a:lnTo>
                  <a:lnTo>
                    <a:pt x="42859" y="57152"/>
                  </a:lnTo>
                  <a:lnTo>
                    <a:pt x="43076" y="57122"/>
                  </a:lnTo>
                  <a:lnTo>
                    <a:pt x="43304" y="57073"/>
                  </a:lnTo>
                  <a:lnTo>
                    <a:pt x="43541" y="57023"/>
                  </a:lnTo>
                  <a:lnTo>
                    <a:pt x="43768" y="56964"/>
                  </a:lnTo>
                  <a:lnTo>
                    <a:pt x="44005" y="56895"/>
                  </a:lnTo>
                  <a:lnTo>
                    <a:pt x="44243" y="56816"/>
                  </a:lnTo>
                  <a:lnTo>
                    <a:pt x="44490" y="56717"/>
                  </a:lnTo>
                  <a:lnTo>
                    <a:pt x="44737" y="56618"/>
                  </a:lnTo>
                  <a:lnTo>
                    <a:pt x="44984" y="56499"/>
                  </a:lnTo>
                  <a:lnTo>
                    <a:pt x="45231" y="56381"/>
                  </a:lnTo>
                  <a:lnTo>
                    <a:pt x="45488" y="56242"/>
                  </a:lnTo>
                  <a:lnTo>
                    <a:pt x="45745" y="56084"/>
                  </a:lnTo>
                  <a:lnTo>
                    <a:pt x="46002" y="55926"/>
                  </a:lnTo>
                  <a:lnTo>
                    <a:pt x="46269" y="55748"/>
                  </a:lnTo>
                  <a:lnTo>
                    <a:pt x="46536" y="55560"/>
                  </a:lnTo>
                  <a:lnTo>
                    <a:pt x="46803" y="55353"/>
                  </a:lnTo>
                  <a:lnTo>
                    <a:pt x="47070" y="55135"/>
                  </a:lnTo>
                  <a:lnTo>
                    <a:pt x="47337" y="54898"/>
                  </a:lnTo>
                  <a:lnTo>
                    <a:pt x="47613" y="54651"/>
                  </a:lnTo>
                  <a:lnTo>
                    <a:pt x="47880" y="54384"/>
                  </a:lnTo>
                  <a:lnTo>
                    <a:pt x="48157" y="54098"/>
                  </a:lnTo>
                  <a:lnTo>
                    <a:pt x="48434" y="53801"/>
                  </a:lnTo>
                  <a:lnTo>
                    <a:pt x="48720" y="53485"/>
                  </a:lnTo>
                  <a:lnTo>
                    <a:pt x="48997" y="53159"/>
                  </a:lnTo>
                  <a:lnTo>
                    <a:pt x="49284" y="52813"/>
                  </a:lnTo>
                  <a:lnTo>
                    <a:pt x="49561" y="52447"/>
                  </a:lnTo>
                  <a:lnTo>
                    <a:pt x="49847" y="52071"/>
                  </a:lnTo>
                  <a:lnTo>
                    <a:pt x="50134" y="51696"/>
                  </a:lnTo>
                  <a:lnTo>
                    <a:pt x="50717" y="50885"/>
                  </a:lnTo>
                  <a:lnTo>
                    <a:pt x="51300" y="50045"/>
                  </a:lnTo>
                  <a:lnTo>
                    <a:pt x="51883" y="49175"/>
                  </a:lnTo>
                  <a:lnTo>
                    <a:pt x="52467" y="48266"/>
                  </a:lnTo>
                  <a:lnTo>
                    <a:pt x="53050" y="47337"/>
                  </a:lnTo>
                  <a:lnTo>
                    <a:pt x="53633" y="46388"/>
                  </a:lnTo>
                  <a:lnTo>
                    <a:pt x="54206" y="45419"/>
                  </a:lnTo>
                  <a:lnTo>
                    <a:pt x="54779" y="44431"/>
                  </a:lnTo>
                  <a:lnTo>
                    <a:pt x="55333" y="43452"/>
                  </a:lnTo>
                  <a:lnTo>
                    <a:pt x="55887" y="42464"/>
                  </a:lnTo>
                  <a:lnTo>
                    <a:pt x="56430" y="41475"/>
                  </a:lnTo>
                  <a:lnTo>
                    <a:pt x="56954" y="40497"/>
                  </a:lnTo>
                  <a:lnTo>
                    <a:pt x="57468" y="39528"/>
                  </a:lnTo>
                  <a:lnTo>
                    <a:pt x="57972" y="38579"/>
                  </a:lnTo>
                  <a:lnTo>
                    <a:pt x="58911" y="36740"/>
                  </a:lnTo>
                  <a:lnTo>
                    <a:pt x="59761" y="35030"/>
                  </a:lnTo>
                  <a:lnTo>
                    <a:pt x="60522" y="33479"/>
                  </a:lnTo>
                  <a:lnTo>
                    <a:pt x="61175" y="32124"/>
                  </a:lnTo>
                  <a:lnTo>
                    <a:pt x="61708" y="31008"/>
                  </a:lnTo>
                  <a:lnTo>
                    <a:pt x="62104" y="30167"/>
                  </a:lnTo>
                  <a:lnTo>
                    <a:pt x="62430" y="29446"/>
                  </a:lnTo>
                  <a:lnTo>
                    <a:pt x="62479" y="29327"/>
                  </a:lnTo>
                  <a:lnTo>
                    <a:pt x="62618" y="28971"/>
                  </a:lnTo>
                  <a:lnTo>
                    <a:pt x="62806" y="28418"/>
                  </a:lnTo>
                  <a:lnTo>
                    <a:pt x="62914" y="28072"/>
                  </a:lnTo>
                  <a:lnTo>
                    <a:pt x="63023" y="27686"/>
                  </a:lnTo>
                  <a:lnTo>
                    <a:pt x="63142" y="27261"/>
                  </a:lnTo>
                  <a:lnTo>
                    <a:pt x="63250" y="26797"/>
                  </a:lnTo>
                  <a:lnTo>
                    <a:pt x="63369" y="26303"/>
                  </a:lnTo>
                  <a:lnTo>
                    <a:pt x="63468" y="25769"/>
                  </a:lnTo>
                  <a:lnTo>
                    <a:pt x="63557" y="25215"/>
                  </a:lnTo>
                  <a:lnTo>
                    <a:pt x="63636" y="24642"/>
                  </a:lnTo>
                  <a:lnTo>
                    <a:pt x="63695" y="24039"/>
                  </a:lnTo>
                  <a:lnTo>
                    <a:pt x="63735" y="23416"/>
                  </a:lnTo>
                  <a:lnTo>
                    <a:pt x="63745" y="23110"/>
                  </a:lnTo>
                  <a:lnTo>
                    <a:pt x="63755" y="22784"/>
                  </a:lnTo>
                  <a:lnTo>
                    <a:pt x="63755" y="22467"/>
                  </a:lnTo>
                  <a:lnTo>
                    <a:pt x="63745" y="22141"/>
                  </a:lnTo>
                  <a:lnTo>
                    <a:pt x="63735" y="21815"/>
                  </a:lnTo>
                  <a:lnTo>
                    <a:pt x="63705" y="21489"/>
                  </a:lnTo>
                  <a:lnTo>
                    <a:pt x="63675" y="21153"/>
                  </a:lnTo>
                  <a:lnTo>
                    <a:pt x="63636" y="20827"/>
                  </a:lnTo>
                  <a:lnTo>
                    <a:pt x="63587" y="20490"/>
                  </a:lnTo>
                  <a:lnTo>
                    <a:pt x="63527" y="20164"/>
                  </a:lnTo>
                  <a:lnTo>
                    <a:pt x="63458" y="19828"/>
                  </a:lnTo>
                  <a:lnTo>
                    <a:pt x="63389" y="19492"/>
                  </a:lnTo>
                  <a:lnTo>
                    <a:pt x="63300" y="19166"/>
                  </a:lnTo>
                  <a:lnTo>
                    <a:pt x="63201" y="18830"/>
                  </a:lnTo>
                  <a:lnTo>
                    <a:pt x="63092" y="18504"/>
                  </a:lnTo>
                  <a:lnTo>
                    <a:pt x="62964" y="18178"/>
                  </a:lnTo>
                  <a:lnTo>
                    <a:pt x="62835" y="17851"/>
                  </a:lnTo>
                  <a:lnTo>
                    <a:pt x="62687" y="17525"/>
                  </a:lnTo>
                  <a:lnTo>
                    <a:pt x="62529" y="17209"/>
                  </a:lnTo>
                  <a:lnTo>
                    <a:pt x="62351" y="16893"/>
                  </a:lnTo>
                  <a:lnTo>
                    <a:pt x="62173" y="16576"/>
                  </a:lnTo>
                  <a:lnTo>
                    <a:pt x="61965" y="16270"/>
                  </a:lnTo>
                  <a:lnTo>
                    <a:pt x="61758" y="15963"/>
                  </a:lnTo>
                  <a:lnTo>
                    <a:pt x="61521" y="15667"/>
                  </a:lnTo>
                  <a:lnTo>
                    <a:pt x="61283" y="15370"/>
                  </a:lnTo>
                  <a:lnTo>
                    <a:pt x="61017" y="15084"/>
                  </a:lnTo>
                  <a:lnTo>
                    <a:pt x="60750" y="14797"/>
                  </a:lnTo>
                  <a:lnTo>
                    <a:pt x="60453" y="14520"/>
                  </a:lnTo>
                  <a:lnTo>
                    <a:pt x="60147" y="14253"/>
                  </a:lnTo>
                  <a:lnTo>
                    <a:pt x="59821" y="13987"/>
                  </a:lnTo>
                  <a:lnTo>
                    <a:pt x="59475" y="13730"/>
                  </a:lnTo>
                  <a:lnTo>
                    <a:pt x="59109" y="13482"/>
                  </a:lnTo>
                  <a:lnTo>
                    <a:pt x="58397" y="13028"/>
                  </a:lnTo>
                  <a:lnTo>
                    <a:pt x="57735" y="12622"/>
                  </a:lnTo>
                  <a:lnTo>
                    <a:pt x="57112" y="12277"/>
                  </a:lnTo>
                  <a:lnTo>
                    <a:pt x="56539" y="11970"/>
                  </a:lnTo>
                  <a:lnTo>
                    <a:pt x="56015" y="11723"/>
                  </a:lnTo>
                  <a:lnTo>
                    <a:pt x="55521" y="11506"/>
                  </a:lnTo>
                  <a:lnTo>
                    <a:pt x="55066" y="11337"/>
                  </a:lnTo>
                  <a:lnTo>
                    <a:pt x="54641" y="11199"/>
                  </a:lnTo>
                  <a:lnTo>
                    <a:pt x="54256" y="11090"/>
                  </a:lnTo>
                  <a:lnTo>
                    <a:pt x="53900" y="11011"/>
                  </a:lnTo>
                  <a:lnTo>
                    <a:pt x="53564" y="10952"/>
                  </a:lnTo>
                  <a:lnTo>
                    <a:pt x="53247" y="10903"/>
                  </a:lnTo>
                  <a:lnTo>
                    <a:pt x="52961" y="10883"/>
                  </a:lnTo>
                  <a:lnTo>
                    <a:pt x="52684" y="10863"/>
                  </a:lnTo>
                  <a:lnTo>
                    <a:pt x="52180" y="10853"/>
                  </a:lnTo>
                  <a:lnTo>
                    <a:pt x="51715" y="10843"/>
                  </a:lnTo>
                  <a:lnTo>
                    <a:pt x="51488" y="10824"/>
                  </a:lnTo>
                  <a:lnTo>
                    <a:pt x="51261" y="10794"/>
                  </a:lnTo>
                  <a:lnTo>
                    <a:pt x="51043" y="10754"/>
                  </a:lnTo>
                  <a:lnTo>
                    <a:pt x="50816" y="10685"/>
                  </a:lnTo>
                  <a:lnTo>
                    <a:pt x="50579" y="10596"/>
                  </a:lnTo>
                  <a:lnTo>
                    <a:pt x="50332" y="10478"/>
                  </a:lnTo>
                  <a:lnTo>
                    <a:pt x="50075" y="10339"/>
                  </a:lnTo>
                  <a:lnTo>
                    <a:pt x="49808" y="10151"/>
                  </a:lnTo>
                  <a:lnTo>
                    <a:pt x="49521" y="9934"/>
                  </a:lnTo>
                  <a:lnTo>
                    <a:pt x="49215" y="9667"/>
                  </a:lnTo>
                  <a:lnTo>
                    <a:pt x="48888" y="9361"/>
                  </a:lnTo>
                  <a:lnTo>
                    <a:pt x="48533" y="8995"/>
                  </a:lnTo>
                  <a:lnTo>
                    <a:pt x="48147" y="8580"/>
                  </a:lnTo>
                  <a:lnTo>
                    <a:pt x="47732" y="8105"/>
                  </a:lnTo>
                  <a:lnTo>
                    <a:pt x="47514" y="7868"/>
                  </a:lnTo>
                  <a:lnTo>
                    <a:pt x="47307" y="7631"/>
                  </a:lnTo>
                  <a:lnTo>
                    <a:pt x="47089" y="7413"/>
                  </a:lnTo>
                  <a:lnTo>
                    <a:pt x="46872" y="7206"/>
                  </a:lnTo>
                  <a:lnTo>
                    <a:pt x="46664" y="7008"/>
                  </a:lnTo>
                  <a:lnTo>
                    <a:pt x="46447" y="6830"/>
                  </a:lnTo>
                  <a:lnTo>
                    <a:pt x="46239" y="6662"/>
                  </a:lnTo>
                  <a:lnTo>
                    <a:pt x="46022" y="6504"/>
                  </a:lnTo>
                  <a:lnTo>
                    <a:pt x="45804" y="6356"/>
                  </a:lnTo>
                  <a:lnTo>
                    <a:pt x="45597" y="6207"/>
                  </a:lnTo>
                  <a:lnTo>
                    <a:pt x="45379" y="6089"/>
                  </a:lnTo>
                  <a:lnTo>
                    <a:pt x="45172" y="5960"/>
                  </a:lnTo>
                  <a:lnTo>
                    <a:pt x="44964" y="5852"/>
                  </a:lnTo>
                  <a:lnTo>
                    <a:pt x="44747" y="5753"/>
                  </a:lnTo>
                  <a:lnTo>
                    <a:pt x="44539" y="5664"/>
                  </a:lnTo>
                  <a:lnTo>
                    <a:pt x="44322" y="5575"/>
                  </a:lnTo>
                  <a:lnTo>
                    <a:pt x="44114" y="5506"/>
                  </a:lnTo>
                  <a:lnTo>
                    <a:pt x="43907" y="5436"/>
                  </a:lnTo>
                  <a:lnTo>
                    <a:pt x="43689" y="5377"/>
                  </a:lnTo>
                  <a:lnTo>
                    <a:pt x="43482" y="5318"/>
                  </a:lnTo>
                  <a:lnTo>
                    <a:pt x="43274" y="5268"/>
                  </a:lnTo>
                  <a:lnTo>
                    <a:pt x="43066" y="5229"/>
                  </a:lnTo>
                  <a:lnTo>
                    <a:pt x="42641" y="5160"/>
                  </a:lnTo>
                  <a:lnTo>
                    <a:pt x="42226" y="5120"/>
                  </a:lnTo>
                  <a:lnTo>
                    <a:pt x="41811" y="5091"/>
                  </a:lnTo>
                  <a:lnTo>
                    <a:pt x="41396" y="5071"/>
                  </a:lnTo>
                  <a:lnTo>
                    <a:pt x="40566" y="5071"/>
                  </a:lnTo>
                  <a:lnTo>
                    <a:pt x="40151" y="5081"/>
                  </a:lnTo>
                  <a:lnTo>
                    <a:pt x="39320" y="5100"/>
                  </a:lnTo>
                  <a:lnTo>
                    <a:pt x="38915" y="5110"/>
                  </a:lnTo>
                  <a:lnTo>
                    <a:pt x="38500" y="5110"/>
                  </a:lnTo>
                  <a:lnTo>
                    <a:pt x="38095" y="5100"/>
                  </a:lnTo>
                  <a:lnTo>
                    <a:pt x="37689" y="5091"/>
                  </a:lnTo>
                  <a:lnTo>
                    <a:pt x="37284" y="5051"/>
                  </a:lnTo>
                  <a:lnTo>
                    <a:pt x="36869" y="5002"/>
                  </a:lnTo>
                  <a:lnTo>
                    <a:pt x="36464" y="4932"/>
                  </a:lnTo>
                  <a:lnTo>
                    <a:pt x="36266" y="4883"/>
                  </a:lnTo>
                  <a:lnTo>
                    <a:pt x="36068" y="4834"/>
                  </a:lnTo>
                  <a:lnTo>
                    <a:pt x="35861" y="4774"/>
                  </a:lnTo>
                  <a:lnTo>
                    <a:pt x="35663" y="4715"/>
                  </a:lnTo>
                  <a:lnTo>
                    <a:pt x="35455" y="4636"/>
                  </a:lnTo>
                  <a:lnTo>
                    <a:pt x="35258" y="4557"/>
                  </a:lnTo>
                  <a:lnTo>
                    <a:pt x="35060" y="4468"/>
                  </a:lnTo>
                  <a:lnTo>
                    <a:pt x="34853" y="4379"/>
                  </a:lnTo>
                  <a:lnTo>
                    <a:pt x="34655" y="4270"/>
                  </a:lnTo>
                  <a:lnTo>
                    <a:pt x="34457" y="4161"/>
                  </a:lnTo>
                  <a:lnTo>
                    <a:pt x="34062" y="3914"/>
                  </a:lnTo>
                  <a:lnTo>
                    <a:pt x="33666" y="3677"/>
                  </a:lnTo>
                  <a:lnTo>
                    <a:pt x="32905" y="3183"/>
                  </a:lnTo>
                  <a:lnTo>
                    <a:pt x="32164" y="2699"/>
                  </a:lnTo>
                  <a:lnTo>
                    <a:pt x="31423" y="2224"/>
                  </a:lnTo>
                  <a:lnTo>
                    <a:pt x="30691" y="1759"/>
                  </a:lnTo>
                  <a:lnTo>
                    <a:pt x="30325" y="1542"/>
                  </a:lnTo>
                  <a:lnTo>
                    <a:pt x="29960" y="1334"/>
                  </a:lnTo>
                  <a:lnTo>
                    <a:pt x="29594" y="1137"/>
                  </a:lnTo>
                  <a:lnTo>
                    <a:pt x="29228" y="959"/>
                  </a:lnTo>
                  <a:lnTo>
                    <a:pt x="28853" y="781"/>
                  </a:lnTo>
                  <a:lnTo>
                    <a:pt x="28467" y="623"/>
                  </a:lnTo>
                  <a:lnTo>
                    <a:pt x="28082" y="475"/>
                  </a:lnTo>
                  <a:lnTo>
                    <a:pt x="27696" y="356"/>
                  </a:lnTo>
                  <a:lnTo>
                    <a:pt x="27301" y="237"/>
                  </a:lnTo>
                  <a:lnTo>
                    <a:pt x="26896" y="148"/>
                  </a:lnTo>
                  <a:lnTo>
                    <a:pt x="26480" y="79"/>
                  </a:lnTo>
                  <a:lnTo>
                    <a:pt x="26065" y="30"/>
                  </a:lnTo>
                  <a:lnTo>
                    <a:pt x="25848" y="20"/>
                  </a:lnTo>
                  <a:lnTo>
                    <a:pt x="25630" y="10"/>
                  </a:lnTo>
                  <a:lnTo>
                    <a:pt x="25413" y="0"/>
                  </a:lnTo>
                  <a:close/>
                </a:path>
              </a:pathLst>
            </a:custGeom>
            <a:solidFill>
              <a:srgbClr val="E3A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4"/>
            <p:cNvSpPr/>
            <p:nvPr/>
          </p:nvSpPr>
          <p:spPr>
            <a:xfrm>
              <a:off x="3874225" y="2301725"/>
              <a:ext cx="136425" cy="1063600"/>
            </a:xfrm>
            <a:custGeom>
              <a:avLst/>
              <a:gdLst/>
              <a:ahLst/>
              <a:cxnLst/>
              <a:rect l="l" t="t" r="r" b="b"/>
              <a:pathLst>
                <a:path w="5457" h="42544" extrusionOk="0">
                  <a:moveTo>
                    <a:pt x="5457" y="1"/>
                  </a:moveTo>
                  <a:lnTo>
                    <a:pt x="5378" y="317"/>
                  </a:lnTo>
                  <a:lnTo>
                    <a:pt x="5140" y="1217"/>
                  </a:lnTo>
                  <a:lnTo>
                    <a:pt x="4775" y="2640"/>
                  </a:lnTo>
                  <a:lnTo>
                    <a:pt x="4320" y="4538"/>
                  </a:lnTo>
                  <a:lnTo>
                    <a:pt x="4063" y="5645"/>
                  </a:lnTo>
                  <a:lnTo>
                    <a:pt x="3786" y="6841"/>
                  </a:lnTo>
                  <a:lnTo>
                    <a:pt x="3500" y="8136"/>
                  </a:lnTo>
                  <a:lnTo>
                    <a:pt x="3203" y="9500"/>
                  </a:lnTo>
                  <a:lnTo>
                    <a:pt x="2906" y="10943"/>
                  </a:lnTo>
                  <a:lnTo>
                    <a:pt x="2610" y="12455"/>
                  </a:lnTo>
                  <a:lnTo>
                    <a:pt x="2304" y="14017"/>
                  </a:lnTo>
                  <a:lnTo>
                    <a:pt x="2007" y="15638"/>
                  </a:lnTo>
                  <a:lnTo>
                    <a:pt x="1720" y="17299"/>
                  </a:lnTo>
                  <a:lnTo>
                    <a:pt x="1444" y="18999"/>
                  </a:lnTo>
                  <a:lnTo>
                    <a:pt x="1187" y="20729"/>
                  </a:lnTo>
                  <a:lnTo>
                    <a:pt x="939" y="22478"/>
                  </a:lnTo>
                  <a:lnTo>
                    <a:pt x="831" y="23358"/>
                  </a:lnTo>
                  <a:lnTo>
                    <a:pt x="722" y="24247"/>
                  </a:lnTo>
                  <a:lnTo>
                    <a:pt x="613" y="25127"/>
                  </a:lnTo>
                  <a:lnTo>
                    <a:pt x="524" y="26017"/>
                  </a:lnTo>
                  <a:lnTo>
                    <a:pt x="425" y="26906"/>
                  </a:lnTo>
                  <a:lnTo>
                    <a:pt x="346" y="27786"/>
                  </a:lnTo>
                  <a:lnTo>
                    <a:pt x="277" y="28676"/>
                  </a:lnTo>
                  <a:lnTo>
                    <a:pt x="208" y="29555"/>
                  </a:lnTo>
                  <a:lnTo>
                    <a:pt x="149" y="30435"/>
                  </a:lnTo>
                  <a:lnTo>
                    <a:pt x="99" y="31305"/>
                  </a:lnTo>
                  <a:lnTo>
                    <a:pt x="60" y="32175"/>
                  </a:lnTo>
                  <a:lnTo>
                    <a:pt x="30" y="33035"/>
                  </a:lnTo>
                  <a:lnTo>
                    <a:pt x="10" y="33885"/>
                  </a:lnTo>
                  <a:lnTo>
                    <a:pt x="0" y="34735"/>
                  </a:lnTo>
                  <a:lnTo>
                    <a:pt x="0" y="35565"/>
                  </a:lnTo>
                  <a:lnTo>
                    <a:pt x="10" y="36395"/>
                  </a:lnTo>
                  <a:lnTo>
                    <a:pt x="40" y="37206"/>
                  </a:lnTo>
                  <a:lnTo>
                    <a:pt x="70" y="38016"/>
                  </a:lnTo>
                  <a:lnTo>
                    <a:pt x="119" y="38807"/>
                  </a:lnTo>
                  <a:lnTo>
                    <a:pt x="188" y="39578"/>
                  </a:lnTo>
                  <a:lnTo>
                    <a:pt x="257" y="40339"/>
                  </a:lnTo>
                  <a:lnTo>
                    <a:pt x="346" y="41091"/>
                  </a:lnTo>
                  <a:lnTo>
                    <a:pt x="455" y="41822"/>
                  </a:lnTo>
                  <a:lnTo>
                    <a:pt x="574" y="42534"/>
                  </a:lnTo>
                  <a:lnTo>
                    <a:pt x="673" y="42544"/>
                  </a:lnTo>
                  <a:lnTo>
                    <a:pt x="959" y="42544"/>
                  </a:lnTo>
                  <a:lnTo>
                    <a:pt x="1157" y="42534"/>
                  </a:lnTo>
                  <a:lnTo>
                    <a:pt x="1394" y="42514"/>
                  </a:lnTo>
                  <a:lnTo>
                    <a:pt x="1651" y="42464"/>
                  </a:lnTo>
                  <a:lnTo>
                    <a:pt x="1928" y="42405"/>
                  </a:lnTo>
                  <a:lnTo>
                    <a:pt x="2224" y="42316"/>
                  </a:lnTo>
                  <a:lnTo>
                    <a:pt x="2373" y="42267"/>
                  </a:lnTo>
                  <a:lnTo>
                    <a:pt x="2531" y="42198"/>
                  </a:lnTo>
                  <a:lnTo>
                    <a:pt x="2689" y="42128"/>
                  </a:lnTo>
                  <a:lnTo>
                    <a:pt x="2847" y="42049"/>
                  </a:lnTo>
                  <a:lnTo>
                    <a:pt x="3005" y="41960"/>
                  </a:lnTo>
                  <a:lnTo>
                    <a:pt x="3163" y="41852"/>
                  </a:lnTo>
                  <a:lnTo>
                    <a:pt x="3322" y="41743"/>
                  </a:lnTo>
                  <a:lnTo>
                    <a:pt x="3470" y="41624"/>
                  </a:lnTo>
                  <a:lnTo>
                    <a:pt x="3628" y="41486"/>
                  </a:lnTo>
                  <a:lnTo>
                    <a:pt x="3776" y="41338"/>
                  </a:lnTo>
                  <a:lnTo>
                    <a:pt x="3925" y="41179"/>
                  </a:lnTo>
                  <a:lnTo>
                    <a:pt x="4073" y="41011"/>
                  </a:lnTo>
                  <a:lnTo>
                    <a:pt x="4211" y="40824"/>
                  </a:lnTo>
                  <a:lnTo>
                    <a:pt x="4350" y="40626"/>
                  </a:lnTo>
                  <a:lnTo>
                    <a:pt x="4320" y="40379"/>
                  </a:lnTo>
                  <a:lnTo>
                    <a:pt x="4231" y="39667"/>
                  </a:lnTo>
                  <a:lnTo>
                    <a:pt x="4102" y="38530"/>
                  </a:lnTo>
                  <a:lnTo>
                    <a:pt x="3944" y="36988"/>
                  </a:lnTo>
                  <a:lnTo>
                    <a:pt x="3865" y="36079"/>
                  </a:lnTo>
                  <a:lnTo>
                    <a:pt x="3776" y="35091"/>
                  </a:lnTo>
                  <a:lnTo>
                    <a:pt x="3697" y="34013"/>
                  </a:lnTo>
                  <a:lnTo>
                    <a:pt x="3618" y="32857"/>
                  </a:lnTo>
                  <a:lnTo>
                    <a:pt x="3539" y="31631"/>
                  </a:lnTo>
                  <a:lnTo>
                    <a:pt x="3470" y="30326"/>
                  </a:lnTo>
                  <a:lnTo>
                    <a:pt x="3411" y="28962"/>
                  </a:lnTo>
                  <a:lnTo>
                    <a:pt x="3361" y="27539"/>
                  </a:lnTo>
                  <a:lnTo>
                    <a:pt x="3322" y="26066"/>
                  </a:lnTo>
                  <a:lnTo>
                    <a:pt x="3302" y="24534"/>
                  </a:lnTo>
                  <a:lnTo>
                    <a:pt x="3292" y="22953"/>
                  </a:lnTo>
                  <a:lnTo>
                    <a:pt x="3302" y="21332"/>
                  </a:lnTo>
                  <a:lnTo>
                    <a:pt x="3332" y="19671"/>
                  </a:lnTo>
                  <a:lnTo>
                    <a:pt x="3381" y="17971"/>
                  </a:lnTo>
                  <a:lnTo>
                    <a:pt x="3450" y="16241"/>
                  </a:lnTo>
                  <a:lnTo>
                    <a:pt x="3500" y="15361"/>
                  </a:lnTo>
                  <a:lnTo>
                    <a:pt x="3549" y="14482"/>
                  </a:lnTo>
                  <a:lnTo>
                    <a:pt x="3608" y="13602"/>
                  </a:lnTo>
                  <a:lnTo>
                    <a:pt x="3677" y="12702"/>
                  </a:lnTo>
                  <a:lnTo>
                    <a:pt x="3747" y="11813"/>
                  </a:lnTo>
                  <a:lnTo>
                    <a:pt x="3826" y="10913"/>
                  </a:lnTo>
                  <a:lnTo>
                    <a:pt x="3915" y="10004"/>
                  </a:lnTo>
                  <a:lnTo>
                    <a:pt x="4014" y="9104"/>
                  </a:lnTo>
                  <a:lnTo>
                    <a:pt x="4112" y="8195"/>
                  </a:lnTo>
                  <a:lnTo>
                    <a:pt x="4231" y="7286"/>
                  </a:lnTo>
                  <a:lnTo>
                    <a:pt x="4350" y="6376"/>
                  </a:lnTo>
                  <a:lnTo>
                    <a:pt x="4478" y="5457"/>
                  </a:lnTo>
                  <a:lnTo>
                    <a:pt x="4616" y="4548"/>
                  </a:lnTo>
                  <a:lnTo>
                    <a:pt x="4765" y="3638"/>
                  </a:lnTo>
                  <a:lnTo>
                    <a:pt x="4923" y="2729"/>
                  </a:lnTo>
                  <a:lnTo>
                    <a:pt x="5091" y="1820"/>
                  </a:lnTo>
                  <a:lnTo>
                    <a:pt x="5269" y="910"/>
                  </a:lnTo>
                  <a:lnTo>
                    <a:pt x="5457" y="1"/>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4"/>
            <p:cNvSpPr/>
            <p:nvPr/>
          </p:nvSpPr>
          <p:spPr>
            <a:xfrm>
              <a:off x="4241675" y="2404525"/>
              <a:ext cx="156200" cy="1052225"/>
            </a:xfrm>
            <a:custGeom>
              <a:avLst/>
              <a:gdLst/>
              <a:ahLst/>
              <a:cxnLst/>
              <a:rect l="l" t="t" r="r" b="b"/>
              <a:pathLst>
                <a:path w="6248" h="42089" extrusionOk="0">
                  <a:moveTo>
                    <a:pt x="6248" y="1"/>
                  </a:moveTo>
                  <a:lnTo>
                    <a:pt x="5951" y="1276"/>
                  </a:lnTo>
                  <a:lnTo>
                    <a:pt x="5615" y="2778"/>
                  </a:lnTo>
                  <a:lnTo>
                    <a:pt x="5180" y="4755"/>
                  </a:lnTo>
                  <a:lnTo>
                    <a:pt x="4676" y="7157"/>
                  </a:lnTo>
                  <a:lnTo>
                    <a:pt x="4112" y="9905"/>
                  </a:lnTo>
                  <a:lnTo>
                    <a:pt x="3806" y="11398"/>
                  </a:lnTo>
                  <a:lnTo>
                    <a:pt x="3510" y="12949"/>
                  </a:lnTo>
                  <a:lnTo>
                    <a:pt x="3203" y="14551"/>
                  </a:lnTo>
                  <a:lnTo>
                    <a:pt x="2897" y="16201"/>
                  </a:lnTo>
                  <a:lnTo>
                    <a:pt x="2590" y="17882"/>
                  </a:lnTo>
                  <a:lnTo>
                    <a:pt x="2284" y="19602"/>
                  </a:lnTo>
                  <a:lnTo>
                    <a:pt x="1997" y="21341"/>
                  </a:lnTo>
                  <a:lnTo>
                    <a:pt x="1711" y="23091"/>
                  </a:lnTo>
                  <a:lnTo>
                    <a:pt x="1444" y="24850"/>
                  </a:lnTo>
                  <a:lnTo>
                    <a:pt x="1187" y="26600"/>
                  </a:lnTo>
                  <a:lnTo>
                    <a:pt x="949" y="28340"/>
                  </a:lnTo>
                  <a:lnTo>
                    <a:pt x="732" y="30059"/>
                  </a:lnTo>
                  <a:lnTo>
                    <a:pt x="534" y="31750"/>
                  </a:lnTo>
                  <a:lnTo>
                    <a:pt x="366" y="33400"/>
                  </a:lnTo>
                  <a:lnTo>
                    <a:pt x="297" y="34211"/>
                  </a:lnTo>
                  <a:lnTo>
                    <a:pt x="228" y="35012"/>
                  </a:lnTo>
                  <a:lnTo>
                    <a:pt x="169" y="35802"/>
                  </a:lnTo>
                  <a:lnTo>
                    <a:pt x="119" y="36563"/>
                  </a:lnTo>
                  <a:lnTo>
                    <a:pt x="80" y="37324"/>
                  </a:lnTo>
                  <a:lnTo>
                    <a:pt x="40" y="38056"/>
                  </a:lnTo>
                  <a:lnTo>
                    <a:pt x="20" y="38777"/>
                  </a:lnTo>
                  <a:lnTo>
                    <a:pt x="1" y="39479"/>
                  </a:lnTo>
                  <a:lnTo>
                    <a:pt x="1" y="40161"/>
                  </a:lnTo>
                  <a:lnTo>
                    <a:pt x="1" y="40824"/>
                  </a:lnTo>
                  <a:lnTo>
                    <a:pt x="20" y="41466"/>
                  </a:lnTo>
                  <a:lnTo>
                    <a:pt x="40" y="42089"/>
                  </a:lnTo>
                  <a:lnTo>
                    <a:pt x="1977" y="40616"/>
                  </a:lnTo>
                  <a:lnTo>
                    <a:pt x="2096" y="39203"/>
                  </a:lnTo>
                  <a:lnTo>
                    <a:pt x="2402" y="35407"/>
                  </a:lnTo>
                  <a:lnTo>
                    <a:pt x="2620" y="32827"/>
                  </a:lnTo>
                  <a:lnTo>
                    <a:pt x="2877" y="29891"/>
                  </a:lnTo>
                  <a:lnTo>
                    <a:pt x="3154" y="26699"/>
                  </a:lnTo>
                  <a:lnTo>
                    <a:pt x="3460" y="23338"/>
                  </a:lnTo>
                  <a:lnTo>
                    <a:pt x="3786" y="19869"/>
                  </a:lnTo>
                  <a:lnTo>
                    <a:pt x="4132" y="16399"/>
                  </a:lnTo>
                  <a:lnTo>
                    <a:pt x="4488" y="12989"/>
                  </a:lnTo>
                  <a:lnTo>
                    <a:pt x="4666" y="11348"/>
                  </a:lnTo>
                  <a:lnTo>
                    <a:pt x="4844" y="9747"/>
                  </a:lnTo>
                  <a:lnTo>
                    <a:pt x="5032" y="8205"/>
                  </a:lnTo>
                  <a:lnTo>
                    <a:pt x="5210" y="6742"/>
                  </a:lnTo>
                  <a:lnTo>
                    <a:pt x="5388" y="5358"/>
                  </a:lnTo>
                  <a:lnTo>
                    <a:pt x="5566" y="4063"/>
                  </a:lnTo>
                  <a:lnTo>
                    <a:pt x="5743" y="2867"/>
                  </a:lnTo>
                  <a:lnTo>
                    <a:pt x="5911" y="1780"/>
                  </a:lnTo>
                  <a:lnTo>
                    <a:pt x="6079" y="821"/>
                  </a:lnTo>
                  <a:lnTo>
                    <a:pt x="6248" y="1"/>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4"/>
            <p:cNvSpPr/>
            <p:nvPr/>
          </p:nvSpPr>
          <p:spPr>
            <a:xfrm>
              <a:off x="4579725" y="2523150"/>
              <a:ext cx="197475" cy="900750"/>
            </a:xfrm>
            <a:custGeom>
              <a:avLst/>
              <a:gdLst/>
              <a:ahLst/>
              <a:cxnLst/>
              <a:rect l="l" t="t" r="r" b="b"/>
              <a:pathLst>
                <a:path w="7899" h="36030" extrusionOk="0">
                  <a:moveTo>
                    <a:pt x="7898" y="0"/>
                  </a:moveTo>
                  <a:lnTo>
                    <a:pt x="7473" y="2135"/>
                  </a:lnTo>
                  <a:lnTo>
                    <a:pt x="6969" y="4537"/>
                  </a:lnTo>
                  <a:lnTo>
                    <a:pt x="6406" y="7157"/>
                  </a:lnTo>
                  <a:lnTo>
                    <a:pt x="5803" y="9924"/>
                  </a:lnTo>
                  <a:lnTo>
                    <a:pt x="5160" y="12791"/>
                  </a:lnTo>
                  <a:lnTo>
                    <a:pt x="4498" y="15707"/>
                  </a:lnTo>
                  <a:lnTo>
                    <a:pt x="3836" y="18603"/>
                  </a:lnTo>
                  <a:lnTo>
                    <a:pt x="3183" y="21430"/>
                  </a:lnTo>
                  <a:lnTo>
                    <a:pt x="1958" y="26669"/>
                  </a:lnTo>
                  <a:lnTo>
                    <a:pt x="939" y="30958"/>
                  </a:lnTo>
                  <a:lnTo>
                    <a:pt x="0" y="34932"/>
                  </a:lnTo>
                  <a:lnTo>
                    <a:pt x="1869" y="36029"/>
                  </a:lnTo>
                  <a:lnTo>
                    <a:pt x="2076" y="35268"/>
                  </a:lnTo>
                  <a:lnTo>
                    <a:pt x="2294" y="34398"/>
                  </a:lnTo>
                  <a:lnTo>
                    <a:pt x="2521" y="33420"/>
                  </a:lnTo>
                  <a:lnTo>
                    <a:pt x="2748" y="32342"/>
                  </a:lnTo>
                  <a:lnTo>
                    <a:pt x="2995" y="31176"/>
                  </a:lnTo>
                  <a:lnTo>
                    <a:pt x="3233" y="29940"/>
                  </a:lnTo>
                  <a:lnTo>
                    <a:pt x="3480" y="28626"/>
                  </a:lnTo>
                  <a:lnTo>
                    <a:pt x="3727" y="27262"/>
                  </a:lnTo>
                  <a:lnTo>
                    <a:pt x="3984" y="25838"/>
                  </a:lnTo>
                  <a:lnTo>
                    <a:pt x="4231" y="24375"/>
                  </a:lnTo>
                  <a:lnTo>
                    <a:pt x="4735" y="21361"/>
                  </a:lnTo>
                  <a:lnTo>
                    <a:pt x="5229" y="18287"/>
                  </a:lnTo>
                  <a:lnTo>
                    <a:pt x="5704" y="15222"/>
                  </a:lnTo>
                  <a:lnTo>
                    <a:pt x="6149" y="12247"/>
                  </a:lnTo>
                  <a:lnTo>
                    <a:pt x="6564" y="9430"/>
                  </a:lnTo>
                  <a:lnTo>
                    <a:pt x="6939" y="6850"/>
                  </a:lnTo>
                  <a:lnTo>
                    <a:pt x="7265" y="4577"/>
                  </a:lnTo>
                  <a:lnTo>
                    <a:pt x="7730" y="1236"/>
                  </a:lnTo>
                  <a:lnTo>
                    <a:pt x="7898" y="0"/>
                  </a:lnTo>
                  <a:close/>
                </a:path>
              </a:pathLst>
            </a:custGeom>
            <a:solidFill>
              <a:srgbClr val="D38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4"/>
            <p:cNvSpPr/>
            <p:nvPr/>
          </p:nvSpPr>
          <p:spPr>
            <a:xfrm>
              <a:off x="2457775" y="3056400"/>
              <a:ext cx="268900" cy="408500"/>
            </a:xfrm>
            <a:custGeom>
              <a:avLst/>
              <a:gdLst/>
              <a:ahLst/>
              <a:cxnLst/>
              <a:rect l="l" t="t" r="r" b="b"/>
              <a:pathLst>
                <a:path w="10756" h="16340" extrusionOk="0">
                  <a:moveTo>
                    <a:pt x="2581" y="1"/>
                  </a:moveTo>
                  <a:lnTo>
                    <a:pt x="2344" y="11"/>
                  </a:lnTo>
                  <a:lnTo>
                    <a:pt x="2106" y="41"/>
                  </a:lnTo>
                  <a:lnTo>
                    <a:pt x="1859" y="90"/>
                  </a:lnTo>
                  <a:lnTo>
                    <a:pt x="1602" y="159"/>
                  </a:lnTo>
                  <a:lnTo>
                    <a:pt x="1345" y="248"/>
                  </a:lnTo>
                  <a:lnTo>
                    <a:pt x="1088" y="357"/>
                  </a:lnTo>
                  <a:lnTo>
                    <a:pt x="821" y="495"/>
                  </a:lnTo>
                  <a:lnTo>
                    <a:pt x="555" y="663"/>
                  </a:lnTo>
                  <a:lnTo>
                    <a:pt x="288" y="851"/>
                  </a:lnTo>
                  <a:lnTo>
                    <a:pt x="248" y="881"/>
                  </a:lnTo>
                  <a:lnTo>
                    <a:pt x="209" y="930"/>
                  </a:lnTo>
                  <a:lnTo>
                    <a:pt x="169" y="999"/>
                  </a:lnTo>
                  <a:lnTo>
                    <a:pt x="120" y="1088"/>
                  </a:lnTo>
                  <a:lnTo>
                    <a:pt x="70" y="1197"/>
                  </a:lnTo>
                  <a:lnTo>
                    <a:pt x="41" y="1325"/>
                  </a:lnTo>
                  <a:lnTo>
                    <a:pt x="11" y="1474"/>
                  </a:lnTo>
                  <a:lnTo>
                    <a:pt x="1" y="1652"/>
                  </a:lnTo>
                  <a:lnTo>
                    <a:pt x="21" y="1849"/>
                  </a:lnTo>
                  <a:lnTo>
                    <a:pt x="31" y="1968"/>
                  </a:lnTo>
                  <a:lnTo>
                    <a:pt x="60" y="2077"/>
                  </a:lnTo>
                  <a:lnTo>
                    <a:pt x="90" y="2205"/>
                  </a:lnTo>
                  <a:lnTo>
                    <a:pt x="129" y="2334"/>
                  </a:lnTo>
                  <a:lnTo>
                    <a:pt x="169" y="2472"/>
                  </a:lnTo>
                  <a:lnTo>
                    <a:pt x="228" y="2610"/>
                  </a:lnTo>
                  <a:lnTo>
                    <a:pt x="298" y="2759"/>
                  </a:lnTo>
                  <a:lnTo>
                    <a:pt x="377" y="2917"/>
                  </a:lnTo>
                  <a:lnTo>
                    <a:pt x="466" y="3085"/>
                  </a:lnTo>
                  <a:lnTo>
                    <a:pt x="564" y="3253"/>
                  </a:lnTo>
                  <a:lnTo>
                    <a:pt x="683" y="3431"/>
                  </a:lnTo>
                  <a:lnTo>
                    <a:pt x="812" y="3619"/>
                  </a:lnTo>
                  <a:lnTo>
                    <a:pt x="950" y="3836"/>
                  </a:lnTo>
                  <a:lnTo>
                    <a:pt x="1118" y="4093"/>
                  </a:lnTo>
                  <a:lnTo>
                    <a:pt x="1503" y="4746"/>
                  </a:lnTo>
                  <a:lnTo>
                    <a:pt x="1948" y="5536"/>
                  </a:lnTo>
                  <a:lnTo>
                    <a:pt x="2452" y="6456"/>
                  </a:lnTo>
                  <a:lnTo>
                    <a:pt x="2986" y="7464"/>
                  </a:lnTo>
                  <a:lnTo>
                    <a:pt x="3540" y="8531"/>
                  </a:lnTo>
                  <a:lnTo>
                    <a:pt x="4666" y="10735"/>
                  </a:lnTo>
                  <a:lnTo>
                    <a:pt x="5734" y="12841"/>
                  </a:lnTo>
                  <a:lnTo>
                    <a:pt x="6624" y="14630"/>
                  </a:lnTo>
                  <a:lnTo>
                    <a:pt x="7464" y="16340"/>
                  </a:lnTo>
                  <a:lnTo>
                    <a:pt x="10755" y="9450"/>
                  </a:lnTo>
                  <a:lnTo>
                    <a:pt x="5596" y="1375"/>
                  </a:lnTo>
                  <a:lnTo>
                    <a:pt x="5487" y="1256"/>
                  </a:lnTo>
                  <a:lnTo>
                    <a:pt x="5358" y="1138"/>
                  </a:lnTo>
                  <a:lnTo>
                    <a:pt x="5180" y="989"/>
                  </a:lnTo>
                  <a:lnTo>
                    <a:pt x="4953" y="811"/>
                  </a:lnTo>
                  <a:lnTo>
                    <a:pt x="4686" y="634"/>
                  </a:lnTo>
                  <a:lnTo>
                    <a:pt x="4538" y="545"/>
                  </a:lnTo>
                  <a:lnTo>
                    <a:pt x="4380" y="456"/>
                  </a:lnTo>
                  <a:lnTo>
                    <a:pt x="4212" y="377"/>
                  </a:lnTo>
                  <a:lnTo>
                    <a:pt x="4034" y="298"/>
                  </a:lnTo>
                  <a:lnTo>
                    <a:pt x="3846" y="228"/>
                  </a:lnTo>
                  <a:lnTo>
                    <a:pt x="3658" y="159"/>
                  </a:lnTo>
                  <a:lnTo>
                    <a:pt x="3451" y="110"/>
                  </a:lnTo>
                  <a:lnTo>
                    <a:pt x="3243" y="60"/>
                  </a:lnTo>
                  <a:lnTo>
                    <a:pt x="3036" y="31"/>
                  </a:lnTo>
                  <a:lnTo>
                    <a:pt x="2808" y="11"/>
                  </a:lnTo>
                  <a:lnTo>
                    <a:pt x="2581" y="1"/>
                  </a:lnTo>
                  <a:close/>
                </a:path>
              </a:pathLst>
            </a:custGeom>
            <a:solidFill>
              <a:srgbClr val="C4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4"/>
            <p:cNvSpPr/>
            <p:nvPr/>
          </p:nvSpPr>
          <p:spPr>
            <a:xfrm>
              <a:off x="2397500" y="2638300"/>
              <a:ext cx="783600" cy="946200"/>
            </a:xfrm>
            <a:custGeom>
              <a:avLst/>
              <a:gdLst/>
              <a:ahLst/>
              <a:cxnLst/>
              <a:rect l="l" t="t" r="r" b="b"/>
              <a:pathLst>
                <a:path w="31344" h="37848" extrusionOk="0">
                  <a:moveTo>
                    <a:pt x="17871" y="1"/>
                  </a:moveTo>
                  <a:lnTo>
                    <a:pt x="0" y="9628"/>
                  </a:lnTo>
                  <a:lnTo>
                    <a:pt x="18356" y="37848"/>
                  </a:lnTo>
                  <a:lnTo>
                    <a:pt x="31344" y="30850"/>
                  </a:lnTo>
                  <a:lnTo>
                    <a:pt x="178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4"/>
            <p:cNvSpPr/>
            <p:nvPr/>
          </p:nvSpPr>
          <p:spPr>
            <a:xfrm>
              <a:off x="2462000" y="2529075"/>
              <a:ext cx="149025" cy="232550"/>
            </a:xfrm>
            <a:custGeom>
              <a:avLst/>
              <a:gdLst/>
              <a:ahLst/>
              <a:cxnLst/>
              <a:rect l="l" t="t" r="r" b="b"/>
              <a:pathLst>
                <a:path w="5961" h="9302" extrusionOk="0">
                  <a:moveTo>
                    <a:pt x="1334" y="1"/>
                  </a:moveTo>
                  <a:lnTo>
                    <a:pt x="0" y="712"/>
                  </a:lnTo>
                  <a:lnTo>
                    <a:pt x="4626" y="9302"/>
                  </a:lnTo>
                  <a:lnTo>
                    <a:pt x="5960" y="8580"/>
                  </a:lnTo>
                  <a:lnTo>
                    <a:pt x="1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4"/>
            <p:cNvSpPr/>
            <p:nvPr/>
          </p:nvSpPr>
          <p:spPr>
            <a:xfrm>
              <a:off x="2216850" y="2528325"/>
              <a:ext cx="283225" cy="81575"/>
            </a:xfrm>
            <a:custGeom>
              <a:avLst/>
              <a:gdLst/>
              <a:ahLst/>
              <a:cxnLst/>
              <a:rect l="l" t="t" r="r" b="b"/>
              <a:pathLst>
                <a:path w="11329" h="3263" extrusionOk="0">
                  <a:moveTo>
                    <a:pt x="11131" y="1"/>
                  </a:moveTo>
                  <a:lnTo>
                    <a:pt x="1" y="1869"/>
                  </a:lnTo>
                  <a:lnTo>
                    <a:pt x="198" y="3263"/>
                  </a:lnTo>
                  <a:lnTo>
                    <a:pt x="11328" y="1395"/>
                  </a:lnTo>
                  <a:lnTo>
                    <a:pt x="11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4"/>
            <p:cNvSpPr/>
            <p:nvPr/>
          </p:nvSpPr>
          <p:spPr>
            <a:xfrm>
              <a:off x="2356225" y="2589375"/>
              <a:ext cx="529825" cy="332625"/>
            </a:xfrm>
            <a:custGeom>
              <a:avLst/>
              <a:gdLst/>
              <a:ahLst/>
              <a:cxnLst/>
              <a:rect l="l" t="t" r="r" b="b"/>
              <a:pathLst>
                <a:path w="21193" h="13305" extrusionOk="0">
                  <a:moveTo>
                    <a:pt x="19759" y="0"/>
                  </a:moveTo>
                  <a:lnTo>
                    <a:pt x="1" y="10646"/>
                  </a:lnTo>
                  <a:lnTo>
                    <a:pt x="1434" y="13305"/>
                  </a:lnTo>
                  <a:lnTo>
                    <a:pt x="21193" y="2659"/>
                  </a:lnTo>
                  <a:lnTo>
                    <a:pt x="19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4"/>
            <p:cNvSpPr/>
            <p:nvPr/>
          </p:nvSpPr>
          <p:spPr>
            <a:xfrm>
              <a:off x="2571950" y="2964725"/>
              <a:ext cx="622000" cy="769775"/>
            </a:xfrm>
            <a:custGeom>
              <a:avLst/>
              <a:gdLst/>
              <a:ahLst/>
              <a:cxnLst/>
              <a:rect l="l" t="t" r="r" b="b"/>
              <a:pathLst>
                <a:path w="24880" h="30791" extrusionOk="0">
                  <a:moveTo>
                    <a:pt x="12494" y="1"/>
                  </a:moveTo>
                  <a:lnTo>
                    <a:pt x="12356" y="11"/>
                  </a:lnTo>
                  <a:lnTo>
                    <a:pt x="12218" y="21"/>
                  </a:lnTo>
                  <a:lnTo>
                    <a:pt x="12069" y="40"/>
                  </a:lnTo>
                  <a:lnTo>
                    <a:pt x="11921" y="60"/>
                  </a:lnTo>
                  <a:lnTo>
                    <a:pt x="11763" y="90"/>
                  </a:lnTo>
                  <a:lnTo>
                    <a:pt x="11605" y="129"/>
                  </a:lnTo>
                  <a:lnTo>
                    <a:pt x="11437" y="179"/>
                  </a:lnTo>
                  <a:lnTo>
                    <a:pt x="11269" y="238"/>
                  </a:lnTo>
                  <a:lnTo>
                    <a:pt x="11091" y="307"/>
                  </a:lnTo>
                  <a:lnTo>
                    <a:pt x="10903" y="376"/>
                  </a:lnTo>
                  <a:lnTo>
                    <a:pt x="10715" y="456"/>
                  </a:lnTo>
                  <a:lnTo>
                    <a:pt x="10527" y="554"/>
                  </a:lnTo>
                  <a:lnTo>
                    <a:pt x="10122" y="762"/>
                  </a:lnTo>
                  <a:lnTo>
                    <a:pt x="9707" y="1009"/>
                  </a:lnTo>
                  <a:lnTo>
                    <a:pt x="9262" y="1296"/>
                  </a:lnTo>
                  <a:lnTo>
                    <a:pt x="8808" y="1612"/>
                  </a:lnTo>
                  <a:lnTo>
                    <a:pt x="8363" y="1938"/>
                  </a:lnTo>
                  <a:lnTo>
                    <a:pt x="7928" y="2274"/>
                  </a:lnTo>
                  <a:lnTo>
                    <a:pt x="7493" y="2610"/>
                  </a:lnTo>
                  <a:lnTo>
                    <a:pt x="7078" y="2966"/>
                  </a:lnTo>
                  <a:lnTo>
                    <a:pt x="6663" y="3332"/>
                  </a:lnTo>
                  <a:lnTo>
                    <a:pt x="6257" y="3698"/>
                  </a:lnTo>
                  <a:lnTo>
                    <a:pt x="5862" y="4073"/>
                  </a:lnTo>
                  <a:lnTo>
                    <a:pt x="5486" y="4459"/>
                  </a:lnTo>
                  <a:lnTo>
                    <a:pt x="5111" y="4844"/>
                  </a:lnTo>
                  <a:lnTo>
                    <a:pt x="4745" y="5240"/>
                  </a:lnTo>
                  <a:lnTo>
                    <a:pt x="4399" y="5645"/>
                  </a:lnTo>
                  <a:lnTo>
                    <a:pt x="4053" y="6050"/>
                  </a:lnTo>
                  <a:lnTo>
                    <a:pt x="3727" y="6455"/>
                  </a:lnTo>
                  <a:lnTo>
                    <a:pt x="3411" y="6871"/>
                  </a:lnTo>
                  <a:lnTo>
                    <a:pt x="3104" y="7286"/>
                  </a:lnTo>
                  <a:lnTo>
                    <a:pt x="2818" y="7701"/>
                  </a:lnTo>
                  <a:lnTo>
                    <a:pt x="2531" y="8126"/>
                  </a:lnTo>
                  <a:lnTo>
                    <a:pt x="2274" y="8541"/>
                  </a:lnTo>
                  <a:lnTo>
                    <a:pt x="2017" y="8966"/>
                  </a:lnTo>
                  <a:lnTo>
                    <a:pt x="1780" y="9391"/>
                  </a:lnTo>
                  <a:lnTo>
                    <a:pt x="1562" y="9816"/>
                  </a:lnTo>
                  <a:lnTo>
                    <a:pt x="1355" y="10241"/>
                  </a:lnTo>
                  <a:lnTo>
                    <a:pt x="1157" y="10666"/>
                  </a:lnTo>
                  <a:lnTo>
                    <a:pt x="979" y="11081"/>
                  </a:lnTo>
                  <a:lnTo>
                    <a:pt x="821" y="11506"/>
                  </a:lnTo>
                  <a:lnTo>
                    <a:pt x="673" y="11921"/>
                  </a:lnTo>
                  <a:lnTo>
                    <a:pt x="544" y="12337"/>
                  </a:lnTo>
                  <a:lnTo>
                    <a:pt x="436" y="12742"/>
                  </a:lnTo>
                  <a:lnTo>
                    <a:pt x="337" y="13147"/>
                  </a:lnTo>
                  <a:lnTo>
                    <a:pt x="267" y="13552"/>
                  </a:lnTo>
                  <a:lnTo>
                    <a:pt x="208" y="13948"/>
                  </a:lnTo>
                  <a:lnTo>
                    <a:pt x="119" y="14689"/>
                  </a:lnTo>
                  <a:lnTo>
                    <a:pt x="60" y="15421"/>
                  </a:lnTo>
                  <a:lnTo>
                    <a:pt x="20" y="16122"/>
                  </a:lnTo>
                  <a:lnTo>
                    <a:pt x="1" y="16814"/>
                  </a:lnTo>
                  <a:lnTo>
                    <a:pt x="1" y="17467"/>
                  </a:lnTo>
                  <a:lnTo>
                    <a:pt x="20" y="18109"/>
                  </a:lnTo>
                  <a:lnTo>
                    <a:pt x="60" y="18732"/>
                  </a:lnTo>
                  <a:lnTo>
                    <a:pt x="119" y="19325"/>
                  </a:lnTo>
                  <a:lnTo>
                    <a:pt x="198" y="19898"/>
                  </a:lnTo>
                  <a:lnTo>
                    <a:pt x="287" y="20462"/>
                  </a:lnTo>
                  <a:lnTo>
                    <a:pt x="406" y="20995"/>
                  </a:lnTo>
                  <a:lnTo>
                    <a:pt x="524" y="21509"/>
                  </a:lnTo>
                  <a:lnTo>
                    <a:pt x="673" y="22013"/>
                  </a:lnTo>
                  <a:lnTo>
                    <a:pt x="821" y="22488"/>
                  </a:lnTo>
                  <a:lnTo>
                    <a:pt x="999" y="22953"/>
                  </a:lnTo>
                  <a:lnTo>
                    <a:pt x="1177" y="23397"/>
                  </a:lnTo>
                  <a:lnTo>
                    <a:pt x="1375" y="23822"/>
                  </a:lnTo>
                  <a:lnTo>
                    <a:pt x="1582" y="24228"/>
                  </a:lnTo>
                  <a:lnTo>
                    <a:pt x="1809" y="24623"/>
                  </a:lnTo>
                  <a:lnTo>
                    <a:pt x="2037" y="24999"/>
                  </a:lnTo>
                  <a:lnTo>
                    <a:pt x="2284" y="25354"/>
                  </a:lnTo>
                  <a:lnTo>
                    <a:pt x="2531" y="25700"/>
                  </a:lnTo>
                  <a:lnTo>
                    <a:pt x="2798" y="26027"/>
                  </a:lnTo>
                  <a:lnTo>
                    <a:pt x="3065" y="26343"/>
                  </a:lnTo>
                  <a:lnTo>
                    <a:pt x="3342" y="26639"/>
                  </a:lnTo>
                  <a:lnTo>
                    <a:pt x="3628" y="26926"/>
                  </a:lnTo>
                  <a:lnTo>
                    <a:pt x="3915" y="27193"/>
                  </a:lnTo>
                  <a:lnTo>
                    <a:pt x="4221" y="27450"/>
                  </a:lnTo>
                  <a:lnTo>
                    <a:pt x="4518" y="27697"/>
                  </a:lnTo>
                  <a:lnTo>
                    <a:pt x="4824" y="27924"/>
                  </a:lnTo>
                  <a:lnTo>
                    <a:pt x="5140" y="28142"/>
                  </a:lnTo>
                  <a:lnTo>
                    <a:pt x="5457" y="28349"/>
                  </a:lnTo>
                  <a:lnTo>
                    <a:pt x="5773" y="28547"/>
                  </a:lnTo>
                  <a:lnTo>
                    <a:pt x="6099" y="28725"/>
                  </a:lnTo>
                  <a:lnTo>
                    <a:pt x="6416" y="28903"/>
                  </a:lnTo>
                  <a:lnTo>
                    <a:pt x="6742" y="29061"/>
                  </a:lnTo>
                  <a:lnTo>
                    <a:pt x="7068" y="29209"/>
                  </a:lnTo>
                  <a:lnTo>
                    <a:pt x="7394" y="29358"/>
                  </a:lnTo>
                  <a:lnTo>
                    <a:pt x="7720" y="29486"/>
                  </a:lnTo>
                  <a:lnTo>
                    <a:pt x="8037" y="29605"/>
                  </a:lnTo>
                  <a:lnTo>
                    <a:pt x="8363" y="29723"/>
                  </a:lnTo>
                  <a:lnTo>
                    <a:pt x="8679" y="29832"/>
                  </a:lnTo>
                  <a:lnTo>
                    <a:pt x="8995" y="29931"/>
                  </a:lnTo>
                  <a:lnTo>
                    <a:pt x="9302" y="30020"/>
                  </a:lnTo>
                  <a:lnTo>
                    <a:pt x="9905" y="30178"/>
                  </a:lnTo>
                  <a:lnTo>
                    <a:pt x="10498" y="30307"/>
                  </a:lnTo>
                  <a:lnTo>
                    <a:pt x="11051" y="30415"/>
                  </a:lnTo>
                  <a:lnTo>
                    <a:pt x="11575" y="30504"/>
                  </a:lnTo>
                  <a:lnTo>
                    <a:pt x="12060" y="30583"/>
                  </a:lnTo>
                  <a:lnTo>
                    <a:pt x="12504" y="30633"/>
                  </a:lnTo>
                  <a:lnTo>
                    <a:pt x="13246" y="30722"/>
                  </a:lnTo>
                  <a:lnTo>
                    <a:pt x="13750" y="30781"/>
                  </a:lnTo>
                  <a:lnTo>
                    <a:pt x="13849" y="30791"/>
                  </a:lnTo>
                  <a:lnTo>
                    <a:pt x="13948" y="30791"/>
                  </a:lnTo>
                  <a:lnTo>
                    <a:pt x="14056" y="30781"/>
                  </a:lnTo>
                  <a:lnTo>
                    <a:pt x="14175" y="30771"/>
                  </a:lnTo>
                  <a:lnTo>
                    <a:pt x="14293" y="30751"/>
                  </a:lnTo>
                  <a:lnTo>
                    <a:pt x="14412" y="30722"/>
                  </a:lnTo>
                  <a:lnTo>
                    <a:pt x="14679" y="30633"/>
                  </a:lnTo>
                  <a:lnTo>
                    <a:pt x="14966" y="30524"/>
                  </a:lnTo>
                  <a:lnTo>
                    <a:pt x="15262" y="30376"/>
                  </a:lnTo>
                  <a:lnTo>
                    <a:pt x="15569" y="30208"/>
                  </a:lnTo>
                  <a:lnTo>
                    <a:pt x="15895" y="30010"/>
                  </a:lnTo>
                  <a:lnTo>
                    <a:pt x="16241" y="29783"/>
                  </a:lnTo>
                  <a:lnTo>
                    <a:pt x="16587" y="29536"/>
                  </a:lnTo>
                  <a:lnTo>
                    <a:pt x="16952" y="29249"/>
                  </a:lnTo>
                  <a:lnTo>
                    <a:pt x="17318" y="28952"/>
                  </a:lnTo>
                  <a:lnTo>
                    <a:pt x="17694" y="28616"/>
                  </a:lnTo>
                  <a:lnTo>
                    <a:pt x="18069" y="28270"/>
                  </a:lnTo>
                  <a:lnTo>
                    <a:pt x="18455" y="27895"/>
                  </a:lnTo>
                  <a:lnTo>
                    <a:pt x="18840" y="27499"/>
                  </a:lnTo>
                  <a:lnTo>
                    <a:pt x="19226" y="27074"/>
                  </a:lnTo>
                  <a:lnTo>
                    <a:pt x="19611" y="26639"/>
                  </a:lnTo>
                  <a:lnTo>
                    <a:pt x="19987" y="26175"/>
                  </a:lnTo>
                  <a:lnTo>
                    <a:pt x="20372" y="25700"/>
                  </a:lnTo>
                  <a:lnTo>
                    <a:pt x="20748" y="25196"/>
                  </a:lnTo>
                  <a:lnTo>
                    <a:pt x="21114" y="24682"/>
                  </a:lnTo>
                  <a:lnTo>
                    <a:pt x="21479" y="24149"/>
                  </a:lnTo>
                  <a:lnTo>
                    <a:pt x="21825" y="23595"/>
                  </a:lnTo>
                  <a:lnTo>
                    <a:pt x="22171" y="23032"/>
                  </a:lnTo>
                  <a:lnTo>
                    <a:pt x="22498" y="22448"/>
                  </a:lnTo>
                  <a:lnTo>
                    <a:pt x="22814" y="21855"/>
                  </a:lnTo>
                  <a:lnTo>
                    <a:pt x="23120" y="21243"/>
                  </a:lnTo>
                  <a:lnTo>
                    <a:pt x="23407" y="20620"/>
                  </a:lnTo>
                  <a:lnTo>
                    <a:pt x="23674" y="19977"/>
                  </a:lnTo>
                  <a:lnTo>
                    <a:pt x="23921" y="19335"/>
                  </a:lnTo>
                  <a:lnTo>
                    <a:pt x="24039" y="19009"/>
                  </a:lnTo>
                  <a:lnTo>
                    <a:pt x="24148" y="18673"/>
                  </a:lnTo>
                  <a:lnTo>
                    <a:pt x="24346" y="18030"/>
                  </a:lnTo>
                  <a:lnTo>
                    <a:pt x="24514" y="17417"/>
                  </a:lnTo>
                  <a:lnTo>
                    <a:pt x="24642" y="16854"/>
                  </a:lnTo>
                  <a:lnTo>
                    <a:pt x="24751" y="16320"/>
                  </a:lnTo>
                  <a:lnTo>
                    <a:pt x="24820" y="15816"/>
                  </a:lnTo>
                  <a:lnTo>
                    <a:pt x="24860" y="15351"/>
                  </a:lnTo>
                  <a:lnTo>
                    <a:pt x="24880" y="14916"/>
                  </a:lnTo>
                  <a:lnTo>
                    <a:pt x="24880" y="14511"/>
                  </a:lnTo>
                  <a:lnTo>
                    <a:pt x="24860" y="14136"/>
                  </a:lnTo>
                  <a:lnTo>
                    <a:pt x="24810" y="13790"/>
                  </a:lnTo>
                  <a:lnTo>
                    <a:pt x="24751" y="13473"/>
                  </a:lnTo>
                  <a:lnTo>
                    <a:pt x="24672" y="13187"/>
                  </a:lnTo>
                  <a:lnTo>
                    <a:pt x="24573" y="12920"/>
                  </a:lnTo>
                  <a:lnTo>
                    <a:pt x="24474" y="12683"/>
                  </a:lnTo>
                  <a:lnTo>
                    <a:pt x="24356" y="12465"/>
                  </a:lnTo>
                  <a:lnTo>
                    <a:pt x="24227" y="12267"/>
                  </a:lnTo>
                  <a:lnTo>
                    <a:pt x="24099" y="12090"/>
                  </a:lnTo>
                  <a:lnTo>
                    <a:pt x="23960" y="11931"/>
                  </a:lnTo>
                  <a:lnTo>
                    <a:pt x="23822" y="11803"/>
                  </a:lnTo>
                  <a:lnTo>
                    <a:pt x="23684" y="11674"/>
                  </a:lnTo>
                  <a:lnTo>
                    <a:pt x="23545" y="11576"/>
                  </a:lnTo>
                  <a:lnTo>
                    <a:pt x="23407" y="11487"/>
                  </a:lnTo>
                  <a:lnTo>
                    <a:pt x="23278" y="11407"/>
                  </a:lnTo>
                  <a:lnTo>
                    <a:pt x="23150" y="11348"/>
                  </a:lnTo>
                  <a:lnTo>
                    <a:pt x="23031" y="11299"/>
                  </a:lnTo>
                  <a:lnTo>
                    <a:pt x="22923" y="11259"/>
                  </a:lnTo>
                  <a:lnTo>
                    <a:pt x="22735" y="11210"/>
                  </a:lnTo>
                  <a:lnTo>
                    <a:pt x="22616" y="11180"/>
                  </a:lnTo>
                  <a:lnTo>
                    <a:pt x="22577" y="11170"/>
                  </a:lnTo>
                  <a:lnTo>
                    <a:pt x="22626" y="10716"/>
                  </a:lnTo>
                  <a:lnTo>
                    <a:pt x="22656" y="10291"/>
                  </a:lnTo>
                  <a:lnTo>
                    <a:pt x="22666" y="9895"/>
                  </a:lnTo>
                  <a:lnTo>
                    <a:pt x="22656" y="9529"/>
                  </a:lnTo>
                  <a:lnTo>
                    <a:pt x="22616" y="9203"/>
                  </a:lnTo>
                  <a:lnTo>
                    <a:pt x="22567" y="8897"/>
                  </a:lnTo>
                  <a:lnTo>
                    <a:pt x="22507" y="8620"/>
                  </a:lnTo>
                  <a:lnTo>
                    <a:pt x="22428" y="8373"/>
                  </a:lnTo>
                  <a:lnTo>
                    <a:pt x="22339" y="8146"/>
                  </a:lnTo>
                  <a:lnTo>
                    <a:pt x="22231" y="7948"/>
                  </a:lnTo>
                  <a:lnTo>
                    <a:pt x="22122" y="7770"/>
                  </a:lnTo>
                  <a:lnTo>
                    <a:pt x="21993" y="7612"/>
                  </a:lnTo>
                  <a:lnTo>
                    <a:pt x="21865" y="7473"/>
                  </a:lnTo>
                  <a:lnTo>
                    <a:pt x="21727" y="7355"/>
                  </a:lnTo>
                  <a:lnTo>
                    <a:pt x="21588" y="7256"/>
                  </a:lnTo>
                  <a:lnTo>
                    <a:pt x="21450" y="7167"/>
                  </a:lnTo>
                  <a:lnTo>
                    <a:pt x="21302" y="7098"/>
                  </a:lnTo>
                  <a:lnTo>
                    <a:pt x="21153" y="7039"/>
                  </a:lnTo>
                  <a:lnTo>
                    <a:pt x="21005" y="6999"/>
                  </a:lnTo>
                  <a:lnTo>
                    <a:pt x="20867" y="6959"/>
                  </a:lnTo>
                  <a:lnTo>
                    <a:pt x="20718" y="6940"/>
                  </a:lnTo>
                  <a:lnTo>
                    <a:pt x="20590" y="6920"/>
                  </a:lnTo>
                  <a:lnTo>
                    <a:pt x="20461" y="6920"/>
                  </a:lnTo>
                  <a:lnTo>
                    <a:pt x="20333" y="6910"/>
                  </a:lnTo>
                  <a:lnTo>
                    <a:pt x="20125" y="6930"/>
                  </a:lnTo>
                  <a:lnTo>
                    <a:pt x="19957" y="6950"/>
                  </a:lnTo>
                  <a:lnTo>
                    <a:pt x="19809" y="6969"/>
                  </a:lnTo>
                  <a:lnTo>
                    <a:pt x="19908" y="6722"/>
                  </a:lnTo>
                  <a:lnTo>
                    <a:pt x="20026" y="6445"/>
                  </a:lnTo>
                  <a:lnTo>
                    <a:pt x="20155" y="6080"/>
                  </a:lnTo>
                  <a:lnTo>
                    <a:pt x="20303" y="5645"/>
                  </a:lnTo>
                  <a:lnTo>
                    <a:pt x="20451" y="5161"/>
                  </a:lnTo>
                  <a:lnTo>
                    <a:pt x="20521" y="4904"/>
                  </a:lnTo>
                  <a:lnTo>
                    <a:pt x="20590" y="4637"/>
                  </a:lnTo>
                  <a:lnTo>
                    <a:pt x="20649" y="4380"/>
                  </a:lnTo>
                  <a:lnTo>
                    <a:pt x="20699" y="4103"/>
                  </a:lnTo>
                  <a:lnTo>
                    <a:pt x="20748" y="3836"/>
                  </a:lnTo>
                  <a:lnTo>
                    <a:pt x="20778" y="3579"/>
                  </a:lnTo>
                  <a:lnTo>
                    <a:pt x="20797" y="3312"/>
                  </a:lnTo>
                  <a:lnTo>
                    <a:pt x="20807" y="3065"/>
                  </a:lnTo>
                  <a:lnTo>
                    <a:pt x="20797" y="2818"/>
                  </a:lnTo>
                  <a:lnTo>
                    <a:pt x="20778" y="2581"/>
                  </a:lnTo>
                  <a:lnTo>
                    <a:pt x="20728" y="2363"/>
                  </a:lnTo>
                  <a:lnTo>
                    <a:pt x="20708" y="2254"/>
                  </a:lnTo>
                  <a:lnTo>
                    <a:pt x="20669" y="2156"/>
                  </a:lnTo>
                  <a:lnTo>
                    <a:pt x="20629" y="2057"/>
                  </a:lnTo>
                  <a:lnTo>
                    <a:pt x="20590" y="1958"/>
                  </a:lnTo>
                  <a:lnTo>
                    <a:pt x="20540" y="1879"/>
                  </a:lnTo>
                  <a:lnTo>
                    <a:pt x="20491" y="1790"/>
                  </a:lnTo>
                  <a:lnTo>
                    <a:pt x="20422" y="1711"/>
                  </a:lnTo>
                  <a:lnTo>
                    <a:pt x="20362" y="1642"/>
                  </a:lnTo>
                  <a:lnTo>
                    <a:pt x="20283" y="1582"/>
                  </a:lnTo>
                  <a:lnTo>
                    <a:pt x="20204" y="1513"/>
                  </a:lnTo>
                  <a:lnTo>
                    <a:pt x="20115" y="1464"/>
                  </a:lnTo>
                  <a:lnTo>
                    <a:pt x="20026" y="1414"/>
                  </a:lnTo>
                  <a:lnTo>
                    <a:pt x="19928" y="1375"/>
                  </a:lnTo>
                  <a:lnTo>
                    <a:pt x="19819" y="1345"/>
                  </a:lnTo>
                  <a:lnTo>
                    <a:pt x="19700" y="1325"/>
                  </a:lnTo>
                  <a:lnTo>
                    <a:pt x="19582" y="1306"/>
                  </a:lnTo>
                  <a:lnTo>
                    <a:pt x="19453" y="1296"/>
                  </a:lnTo>
                  <a:lnTo>
                    <a:pt x="19315" y="1296"/>
                  </a:lnTo>
                  <a:lnTo>
                    <a:pt x="19028" y="1306"/>
                  </a:lnTo>
                  <a:lnTo>
                    <a:pt x="18751" y="1335"/>
                  </a:lnTo>
                  <a:lnTo>
                    <a:pt x="18484" y="1385"/>
                  </a:lnTo>
                  <a:lnTo>
                    <a:pt x="18218" y="1444"/>
                  </a:lnTo>
                  <a:lnTo>
                    <a:pt x="17961" y="1513"/>
                  </a:lnTo>
                  <a:lnTo>
                    <a:pt x="17713" y="1592"/>
                  </a:lnTo>
                  <a:lnTo>
                    <a:pt x="17466" y="1681"/>
                  </a:lnTo>
                  <a:lnTo>
                    <a:pt x="17229" y="1780"/>
                  </a:lnTo>
                  <a:lnTo>
                    <a:pt x="17002" y="1889"/>
                  </a:lnTo>
                  <a:lnTo>
                    <a:pt x="16774" y="2007"/>
                  </a:lnTo>
                  <a:lnTo>
                    <a:pt x="16567" y="2126"/>
                  </a:lnTo>
                  <a:lnTo>
                    <a:pt x="16359" y="2254"/>
                  </a:lnTo>
                  <a:lnTo>
                    <a:pt x="16162" y="2383"/>
                  </a:lnTo>
                  <a:lnTo>
                    <a:pt x="15964" y="2511"/>
                  </a:lnTo>
                  <a:lnTo>
                    <a:pt x="15786" y="2650"/>
                  </a:lnTo>
                  <a:lnTo>
                    <a:pt x="15618" y="2778"/>
                  </a:lnTo>
                  <a:lnTo>
                    <a:pt x="15292" y="3055"/>
                  </a:lnTo>
                  <a:lnTo>
                    <a:pt x="15015" y="3312"/>
                  </a:lnTo>
                  <a:lnTo>
                    <a:pt x="14768" y="3549"/>
                  </a:lnTo>
                  <a:lnTo>
                    <a:pt x="14570" y="3767"/>
                  </a:lnTo>
                  <a:lnTo>
                    <a:pt x="14412" y="3955"/>
                  </a:lnTo>
                  <a:lnTo>
                    <a:pt x="14293" y="4093"/>
                  </a:lnTo>
                  <a:lnTo>
                    <a:pt x="14195" y="4222"/>
                  </a:lnTo>
                  <a:lnTo>
                    <a:pt x="14284" y="3984"/>
                  </a:lnTo>
                  <a:lnTo>
                    <a:pt x="14353" y="3737"/>
                  </a:lnTo>
                  <a:lnTo>
                    <a:pt x="14412" y="3500"/>
                  </a:lnTo>
                  <a:lnTo>
                    <a:pt x="14461" y="3243"/>
                  </a:lnTo>
                  <a:lnTo>
                    <a:pt x="14501" y="2996"/>
                  </a:lnTo>
                  <a:lnTo>
                    <a:pt x="14521" y="2749"/>
                  </a:lnTo>
                  <a:lnTo>
                    <a:pt x="14531" y="2502"/>
                  </a:lnTo>
                  <a:lnTo>
                    <a:pt x="14521" y="2254"/>
                  </a:lnTo>
                  <a:lnTo>
                    <a:pt x="14501" y="2017"/>
                  </a:lnTo>
                  <a:lnTo>
                    <a:pt x="14461" y="1780"/>
                  </a:lnTo>
                  <a:lnTo>
                    <a:pt x="14412" y="1553"/>
                  </a:lnTo>
                  <a:lnTo>
                    <a:pt x="14343" y="1345"/>
                  </a:lnTo>
                  <a:lnTo>
                    <a:pt x="14264" y="1138"/>
                  </a:lnTo>
                  <a:lnTo>
                    <a:pt x="14165" y="940"/>
                  </a:lnTo>
                  <a:lnTo>
                    <a:pt x="14046" y="762"/>
                  </a:lnTo>
                  <a:lnTo>
                    <a:pt x="13918" y="594"/>
                  </a:lnTo>
                  <a:lnTo>
                    <a:pt x="13849" y="525"/>
                  </a:lnTo>
                  <a:lnTo>
                    <a:pt x="13770" y="446"/>
                  </a:lnTo>
                  <a:lnTo>
                    <a:pt x="13691" y="386"/>
                  </a:lnTo>
                  <a:lnTo>
                    <a:pt x="13602" y="317"/>
                  </a:lnTo>
                  <a:lnTo>
                    <a:pt x="13513" y="268"/>
                  </a:lnTo>
                  <a:lnTo>
                    <a:pt x="13414" y="208"/>
                  </a:lnTo>
                  <a:lnTo>
                    <a:pt x="13315" y="169"/>
                  </a:lnTo>
                  <a:lnTo>
                    <a:pt x="13216" y="119"/>
                  </a:lnTo>
                  <a:lnTo>
                    <a:pt x="13107" y="90"/>
                  </a:lnTo>
                  <a:lnTo>
                    <a:pt x="12999" y="60"/>
                  </a:lnTo>
                  <a:lnTo>
                    <a:pt x="12880" y="40"/>
                  </a:lnTo>
                  <a:lnTo>
                    <a:pt x="12751" y="21"/>
                  </a:lnTo>
                  <a:lnTo>
                    <a:pt x="12633" y="11"/>
                  </a:lnTo>
                  <a:lnTo>
                    <a:pt x="12494" y="1"/>
                  </a:lnTo>
                  <a:close/>
                </a:path>
              </a:pathLst>
            </a:custGeom>
            <a:solidFill>
              <a:srgbClr val="D38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4"/>
            <p:cNvSpPr/>
            <p:nvPr/>
          </p:nvSpPr>
          <p:spPr>
            <a:xfrm>
              <a:off x="2726650" y="3017125"/>
              <a:ext cx="208075" cy="322500"/>
            </a:xfrm>
            <a:custGeom>
              <a:avLst/>
              <a:gdLst/>
              <a:ahLst/>
              <a:cxnLst/>
              <a:rect l="l" t="t" r="r" b="b"/>
              <a:pathLst>
                <a:path w="8323" h="12900" extrusionOk="0">
                  <a:moveTo>
                    <a:pt x="8313" y="0"/>
                  </a:moveTo>
                  <a:lnTo>
                    <a:pt x="7819" y="534"/>
                  </a:lnTo>
                  <a:lnTo>
                    <a:pt x="7344" y="1068"/>
                  </a:lnTo>
                  <a:lnTo>
                    <a:pt x="6870" y="1612"/>
                  </a:lnTo>
                  <a:lnTo>
                    <a:pt x="6425" y="2165"/>
                  </a:lnTo>
                  <a:lnTo>
                    <a:pt x="5980" y="2719"/>
                  </a:lnTo>
                  <a:lnTo>
                    <a:pt x="5555" y="3272"/>
                  </a:lnTo>
                  <a:lnTo>
                    <a:pt x="5150" y="3826"/>
                  </a:lnTo>
                  <a:lnTo>
                    <a:pt x="4755" y="4379"/>
                  </a:lnTo>
                  <a:lnTo>
                    <a:pt x="4379" y="4933"/>
                  </a:lnTo>
                  <a:lnTo>
                    <a:pt x="4013" y="5476"/>
                  </a:lnTo>
                  <a:lnTo>
                    <a:pt x="3667" y="6020"/>
                  </a:lnTo>
                  <a:lnTo>
                    <a:pt x="3331" y="6544"/>
                  </a:lnTo>
                  <a:lnTo>
                    <a:pt x="3015" y="7068"/>
                  </a:lnTo>
                  <a:lnTo>
                    <a:pt x="2709" y="7572"/>
                  </a:lnTo>
                  <a:lnTo>
                    <a:pt x="2422" y="8076"/>
                  </a:lnTo>
                  <a:lnTo>
                    <a:pt x="2145" y="8550"/>
                  </a:lnTo>
                  <a:lnTo>
                    <a:pt x="1651" y="9460"/>
                  </a:lnTo>
                  <a:lnTo>
                    <a:pt x="1216" y="10300"/>
                  </a:lnTo>
                  <a:lnTo>
                    <a:pt x="850" y="11041"/>
                  </a:lnTo>
                  <a:lnTo>
                    <a:pt x="544" y="11674"/>
                  </a:lnTo>
                  <a:lnTo>
                    <a:pt x="307" y="12188"/>
                  </a:lnTo>
                  <a:lnTo>
                    <a:pt x="139" y="12573"/>
                  </a:lnTo>
                  <a:lnTo>
                    <a:pt x="0" y="12900"/>
                  </a:lnTo>
                  <a:lnTo>
                    <a:pt x="277" y="12346"/>
                  </a:lnTo>
                  <a:lnTo>
                    <a:pt x="554" y="11792"/>
                  </a:lnTo>
                  <a:lnTo>
                    <a:pt x="850" y="11249"/>
                  </a:lnTo>
                  <a:lnTo>
                    <a:pt x="1147" y="10715"/>
                  </a:lnTo>
                  <a:lnTo>
                    <a:pt x="1463" y="10191"/>
                  </a:lnTo>
                  <a:lnTo>
                    <a:pt x="1779" y="9677"/>
                  </a:lnTo>
                  <a:lnTo>
                    <a:pt x="2106" y="9173"/>
                  </a:lnTo>
                  <a:lnTo>
                    <a:pt x="2432" y="8679"/>
                  </a:lnTo>
                  <a:lnTo>
                    <a:pt x="2768" y="8204"/>
                  </a:lnTo>
                  <a:lnTo>
                    <a:pt x="3104" y="7740"/>
                  </a:lnTo>
                  <a:lnTo>
                    <a:pt x="3430" y="7285"/>
                  </a:lnTo>
                  <a:lnTo>
                    <a:pt x="3766" y="6850"/>
                  </a:lnTo>
                  <a:lnTo>
                    <a:pt x="4092" y="6425"/>
                  </a:lnTo>
                  <a:lnTo>
                    <a:pt x="4419" y="6020"/>
                  </a:lnTo>
                  <a:lnTo>
                    <a:pt x="5051" y="5259"/>
                  </a:lnTo>
                  <a:lnTo>
                    <a:pt x="5654" y="4567"/>
                  </a:lnTo>
                  <a:lnTo>
                    <a:pt x="6218" y="3944"/>
                  </a:lnTo>
                  <a:lnTo>
                    <a:pt x="6712" y="3410"/>
                  </a:lnTo>
                  <a:lnTo>
                    <a:pt x="7147" y="2956"/>
                  </a:lnTo>
                  <a:lnTo>
                    <a:pt x="7512" y="2600"/>
                  </a:lnTo>
                  <a:lnTo>
                    <a:pt x="7779" y="2333"/>
                  </a:lnTo>
                  <a:lnTo>
                    <a:pt x="8007" y="2126"/>
                  </a:lnTo>
                  <a:lnTo>
                    <a:pt x="8076" y="1888"/>
                  </a:lnTo>
                  <a:lnTo>
                    <a:pt x="8135" y="1671"/>
                  </a:lnTo>
                  <a:lnTo>
                    <a:pt x="8185" y="1453"/>
                  </a:lnTo>
                  <a:lnTo>
                    <a:pt x="8224" y="1256"/>
                  </a:lnTo>
                  <a:lnTo>
                    <a:pt x="8283" y="900"/>
                  </a:lnTo>
                  <a:lnTo>
                    <a:pt x="8313" y="593"/>
                  </a:lnTo>
                  <a:lnTo>
                    <a:pt x="8323" y="336"/>
                  </a:lnTo>
                  <a:lnTo>
                    <a:pt x="8323" y="158"/>
                  </a:lnTo>
                  <a:lnTo>
                    <a:pt x="8313" y="0"/>
                  </a:lnTo>
                  <a:close/>
                </a:path>
              </a:pathLst>
            </a:custGeom>
            <a:solidFill>
              <a:srgbClr val="C4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4"/>
            <p:cNvSpPr/>
            <p:nvPr/>
          </p:nvSpPr>
          <p:spPr>
            <a:xfrm>
              <a:off x="2883075" y="3056400"/>
              <a:ext cx="208075" cy="354150"/>
            </a:xfrm>
            <a:custGeom>
              <a:avLst/>
              <a:gdLst/>
              <a:ahLst/>
              <a:cxnLst/>
              <a:rect l="l" t="t" r="r" b="b"/>
              <a:pathLst>
                <a:path w="8323" h="14166" extrusionOk="0">
                  <a:moveTo>
                    <a:pt x="8323" y="1"/>
                  </a:moveTo>
                  <a:lnTo>
                    <a:pt x="8026" y="377"/>
                  </a:lnTo>
                  <a:lnTo>
                    <a:pt x="7730" y="782"/>
                  </a:lnTo>
                  <a:lnTo>
                    <a:pt x="7413" y="1217"/>
                  </a:lnTo>
                  <a:lnTo>
                    <a:pt x="7097" y="1681"/>
                  </a:lnTo>
                  <a:lnTo>
                    <a:pt x="6771" y="2176"/>
                  </a:lnTo>
                  <a:lnTo>
                    <a:pt x="6435" y="2699"/>
                  </a:lnTo>
                  <a:lnTo>
                    <a:pt x="6089" y="3233"/>
                  </a:lnTo>
                  <a:lnTo>
                    <a:pt x="5743" y="3787"/>
                  </a:lnTo>
                  <a:lnTo>
                    <a:pt x="5051" y="4943"/>
                  </a:lnTo>
                  <a:lnTo>
                    <a:pt x="4359" y="6119"/>
                  </a:lnTo>
                  <a:lnTo>
                    <a:pt x="3677" y="7315"/>
                  </a:lnTo>
                  <a:lnTo>
                    <a:pt x="3025" y="8482"/>
                  </a:lnTo>
                  <a:lnTo>
                    <a:pt x="2412" y="9609"/>
                  </a:lnTo>
                  <a:lnTo>
                    <a:pt x="1839" y="10666"/>
                  </a:lnTo>
                  <a:lnTo>
                    <a:pt x="870" y="12475"/>
                  </a:lnTo>
                  <a:lnTo>
                    <a:pt x="227" y="13711"/>
                  </a:lnTo>
                  <a:lnTo>
                    <a:pt x="0" y="14165"/>
                  </a:lnTo>
                  <a:lnTo>
                    <a:pt x="1048" y="12574"/>
                  </a:lnTo>
                  <a:lnTo>
                    <a:pt x="2234" y="10815"/>
                  </a:lnTo>
                  <a:lnTo>
                    <a:pt x="3460" y="9006"/>
                  </a:lnTo>
                  <a:lnTo>
                    <a:pt x="4646" y="7266"/>
                  </a:lnTo>
                  <a:lnTo>
                    <a:pt x="6573" y="4449"/>
                  </a:lnTo>
                  <a:lnTo>
                    <a:pt x="7364" y="3302"/>
                  </a:lnTo>
                  <a:lnTo>
                    <a:pt x="7463" y="3144"/>
                  </a:lnTo>
                  <a:lnTo>
                    <a:pt x="7552" y="2947"/>
                  </a:lnTo>
                  <a:lnTo>
                    <a:pt x="7641" y="2729"/>
                  </a:lnTo>
                  <a:lnTo>
                    <a:pt x="7730" y="2472"/>
                  </a:lnTo>
                  <a:lnTo>
                    <a:pt x="7819" y="2205"/>
                  </a:lnTo>
                  <a:lnTo>
                    <a:pt x="7898" y="1928"/>
                  </a:lnTo>
                  <a:lnTo>
                    <a:pt x="8036" y="1375"/>
                  </a:lnTo>
                  <a:lnTo>
                    <a:pt x="8155" y="851"/>
                  </a:lnTo>
                  <a:lnTo>
                    <a:pt x="8244" y="416"/>
                  </a:lnTo>
                  <a:lnTo>
                    <a:pt x="8323" y="1"/>
                  </a:lnTo>
                  <a:close/>
                </a:path>
              </a:pathLst>
            </a:custGeom>
            <a:solidFill>
              <a:srgbClr val="C4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4"/>
            <p:cNvSpPr/>
            <p:nvPr/>
          </p:nvSpPr>
          <p:spPr>
            <a:xfrm>
              <a:off x="3041700" y="3243975"/>
              <a:ext cx="120125" cy="220925"/>
            </a:xfrm>
            <a:custGeom>
              <a:avLst/>
              <a:gdLst/>
              <a:ahLst/>
              <a:cxnLst/>
              <a:rect l="l" t="t" r="r" b="b"/>
              <a:pathLst>
                <a:path w="4805" h="8837" extrusionOk="0">
                  <a:moveTo>
                    <a:pt x="3787" y="0"/>
                  </a:moveTo>
                  <a:lnTo>
                    <a:pt x="3381" y="1018"/>
                  </a:lnTo>
                  <a:lnTo>
                    <a:pt x="2946" y="2106"/>
                  </a:lnTo>
                  <a:lnTo>
                    <a:pt x="2403" y="3440"/>
                  </a:lnTo>
                  <a:lnTo>
                    <a:pt x="1790" y="4883"/>
                  </a:lnTo>
                  <a:lnTo>
                    <a:pt x="1157" y="6346"/>
                  </a:lnTo>
                  <a:lnTo>
                    <a:pt x="851" y="7048"/>
                  </a:lnTo>
                  <a:lnTo>
                    <a:pt x="545" y="7700"/>
                  </a:lnTo>
                  <a:lnTo>
                    <a:pt x="268" y="8303"/>
                  </a:lnTo>
                  <a:lnTo>
                    <a:pt x="1" y="8837"/>
                  </a:lnTo>
                  <a:lnTo>
                    <a:pt x="159" y="8619"/>
                  </a:lnTo>
                  <a:lnTo>
                    <a:pt x="594" y="8026"/>
                  </a:lnTo>
                  <a:lnTo>
                    <a:pt x="881" y="7601"/>
                  </a:lnTo>
                  <a:lnTo>
                    <a:pt x="1217" y="7117"/>
                  </a:lnTo>
                  <a:lnTo>
                    <a:pt x="1582" y="6573"/>
                  </a:lnTo>
                  <a:lnTo>
                    <a:pt x="1978" y="5970"/>
                  </a:lnTo>
                  <a:lnTo>
                    <a:pt x="2373" y="5338"/>
                  </a:lnTo>
                  <a:lnTo>
                    <a:pt x="2778" y="4666"/>
                  </a:lnTo>
                  <a:lnTo>
                    <a:pt x="3184" y="3964"/>
                  </a:lnTo>
                  <a:lnTo>
                    <a:pt x="3569" y="3252"/>
                  </a:lnTo>
                  <a:lnTo>
                    <a:pt x="3757" y="2896"/>
                  </a:lnTo>
                  <a:lnTo>
                    <a:pt x="3935" y="2541"/>
                  </a:lnTo>
                  <a:lnTo>
                    <a:pt x="4103" y="2175"/>
                  </a:lnTo>
                  <a:lnTo>
                    <a:pt x="4271" y="1819"/>
                  </a:lnTo>
                  <a:lnTo>
                    <a:pt x="4419" y="1473"/>
                  </a:lnTo>
                  <a:lnTo>
                    <a:pt x="4558" y="1117"/>
                  </a:lnTo>
                  <a:lnTo>
                    <a:pt x="4686" y="781"/>
                  </a:lnTo>
                  <a:lnTo>
                    <a:pt x="4805" y="435"/>
                  </a:lnTo>
                  <a:lnTo>
                    <a:pt x="4765" y="406"/>
                  </a:lnTo>
                  <a:lnTo>
                    <a:pt x="4716" y="366"/>
                  </a:lnTo>
                  <a:lnTo>
                    <a:pt x="4627" y="307"/>
                  </a:lnTo>
                  <a:lnTo>
                    <a:pt x="4498" y="237"/>
                  </a:lnTo>
                  <a:lnTo>
                    <a:pt x="4320" y="168"/>
                  </a:lnTo>
                  <a:lnTo>
                    <a:pt x="4083" y="89"/>
                  </a:lnTo>
                  <a:lnTo>
                    <a:pt x="3787" y="0"/>
                  </a:lnTo>
                  <a:close/>
                </a:path>
              </a:pathLst>
            </a:custGeom>
            <a:solidFill>
              <a:srgbClr val="C4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4"/>
            <p:cNvSpPr/>
            <p:nvPr/>
          </p:nvSpPr>
          <p:spPr>
            <a:xfrm>
              <a:off x="2250700" y="3271400"/>
              <a:ext cx="533800" cy="866900"/>
            </a:xfrm>
            <a:custGeom>
              <a:avLst/>
              <a:gdLst/>
              <a:ahLst/>
              <a:cxnLst/>
              <a:rect l="l" t="t" r="r" b="b"/>
              <a:pathLst>
                <a:path w="21352" h="34676" extrusionOk="0">
                  <a:moveTo>
                    <a:pt x="1889" y="0"/>
                  </a:moveTo>
                  <a:lnTo>
                    <a:pt x="1" y="34675"/>
                  </a:lnTo>
                  <a:lnTo>
                    <a:pt x="21351" y="34675"/>
                  </a:lnTo>
                  <a:lnTo>
                    <a:pt x="194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4"/>
            <p:cNvSpPr/>
            <p:nvPr/>
          </p:nvSpPr>
          <p:spPr>
            <a:xfrm>
              <a:off x="2259850" y="3156250"/>
              <a:ext cx="514500" cy="131225"/>
            </a:xfrm>
            <a:custGeom>
              <a:avLst/>
              <a:gdLst/>
              <a:ahLst/>
              <a:cxnLst/>
              <a:rect l="l" t="t" r="r" b="b"/>
              <a:pathLst>
                <a:path w="20580" h="5249" extrusionOk="0">
                  <a:moveTo>
                    <a:pt x="1" y="0"/>
                  </a:moveTo>
                  <a:lnTo>
                    <a:pt x="1" y="5249"/>
                  </a:lnTo>
                  <a:lnTo>
                    <a:pt x="20580" y="5249"/>
                  </a:lnTo>
                  <a:lnTo>
                    <a:pt x="205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4"/>
            <p:cNvSpPr/>
            <p:nvPr/>
          </p:nvSpPr>
          <p:spPr>
            <a:xfrm>
              <a:off x="2425175" y="2844150"/>
              <a:ext cx="183875" cy="351175"/>
            </a:xfrm>
            <a:custGeom>
              <a:avLst/>
              <a:gdLst/>
              <a:ahLst/>
              <a:cxnLst/>
              <a:rect l="l" t="t" r="r" b="b"/>
              <a:pathLst>
                <a:path w="7355" h="14047" extrusionOk="0">
                  <a:moveTo>
                    <a:pt x="1908" y="0"/>
                  </a:moveTo>
                  <a:lnTo>
                    <a:pt x="0" y="14046"/>
                  </a:lnTo>
                  <a:lnTo>
                    <a:pt x="7354" y="140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4"/>
            <p:cNvSpPr/>
            <p:nvPr/>
          </p:nvSpPr>
          <p:spPr>
            <a:xfrm>
              <a:off x="1928475" y="3463900"/>
              <a:ext cx="415175" cy="674150"/>
            </a:xfrm>
            <a:custGeom>
              <a:avLst/>
              <a:gdLst/>
              <a:ahLst/>
              <a:cxnLst/>
              <a:rect l="l" t="t" r="r" b="b"/>
              <a:pathLst>
                <a:path w="16607" h="26966" extrusionOk="0">
                  <a:moveTo>
                    <a:pt x="1463" y="0"/>
                  </a:moveTo>
                  <a:lnTo>
                    <a:pt x="1" y="26965"/>
                  </a:lnTo>
                  <a:lnTo>
                    <a:pt x="16606" y="26965"/>
                  </a:lnTo>
                  <a:lnTo>
                    <a:pt x="15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4"/>
            <p:cNvSpPr/>
            <p:nvPr/>
          </p:nvSpPr>
          <p:spPr>
            <a:xfrm>
              <a:off x="1935650" y="3374450"/>
              <a:ext cx="400100" cy="101825"/>
            </a:xfrm>
            <a:custGeom>
              <a:avLst/>
              <a:gdLst/>
              <a:ahLst/>
              <a:cxnLst/>
              <a:rect l="l" t="t" r="r" b="b"/>
              <a:pathLst>
                <a:path w="16004" h="4073" extrusionOk="0">
                  <a:moveTo>
                    <a:pt x="0" y="0"/>
                  </a:moveTo>
                  <a:lnTo>
                    <a:pt x="0" y="4073"/>
                  </a:lnTo>
                  <a:lnTo>
                    <a:pt x="16003" y="4073"/>
                  </a:lnTo>
                  <a:lnTo>
                    <a:pt x="160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4"/>
            <p:cNvSpPr/>
            <p:nvPr/>
          </p:nvSpPr>
          <p:spPr>
            <a:xfrm>
              <a:off x="2064150" y="3131525"/>
              <a:ext cx="143100" cy="273100"/>
            </a:xfrm>
            <a:custGeom>
              <a:avLst/>
              <a:gdLst/>
              <a:ahLst/>
              <a:cxnLst/>
              <a:rect l="l" t="t" r="r" b="b"/>
              <a:pathLst>
                <a:path w="5724" h="10924" extrusionOk="0">
                  <a:moveTo>
                    <a:pt x="1483" y="1"/>
                  </a:moveTo>
                  <a:lnTo>
                    <a:pt x="0" y="10923"/>
                  </a:lnTo>
                  <a:lnTo>
                    <a:pt x="5723" y="10923"/>
                  </a:lnTo>
                  <a:lnTo>
                    <a:pt x="42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145;p1">
            <a:extLst>
              <a:ext uri="{FF2B5EF4-FFF2-40B4-BE49-F238E27FC236}">
                <a16:creationId xmlns:a16="http://schemas.microsoft.com/office/drawing/2014/main" id="{E5FC3DA6-E209-374D-68F3-F49849258115}"/>
              </a:ext>
            </a:extLst>
          </p:cNvPr>
          <p:cNvGrpSpPr/>
          <p:nvPr/>
        </p:nvGrpSpPr>
        <p:grpSpPr>
          <a:xfrm rot="2779193">
            <a:off x="442238" y="3986276"/>
            <a:ext cx="993156" cy="1104085"/>
            <a:chOff x="7624176" y="3507275"/>
            <a:chExt cx="802601" cy="979952"/>
          </a:xfrm>
        </p:grpSpPr>
        <p:grpSp>
          <p:nvGrpSpPr>
            <p:cNvPr id="5" name="Google Shape;2146;p1">
              <a:extLst>
                <a:ext uri="{FF2B5EF4-FFF2-40B4-BE49-F238E27FC236}">
                  <a16:creationId xmlns:a16="http://schemas.microsoft.com/office/drawing/2014/main" id="{9A14C3F0-B1F2-6F63-428D-288E17C8134B}"/>
                </a:ext>
              </a:extLst>
            </p:cNvPr>
            <p:cNvGrpSpPr/>
            <p:nvPr/>
          </p:nvGrpSpPr>
          <p:grpSpPr>
            <a:xfrm rot="-668955">
              <a:off x="7930134" y="3541696"/>
              <a:ext cx="423672" cy="693082"/>
              <a:chOff x="5796600" y="664276"/>
              <a:chExt cx="2634197" cy="4309259"/>
            </a:xfrm>
          </p:grpSpPr>
          <p:sp>
            <p:nvSpPr>
              <p:cNvPr id="9" name="Google Shape;2147;p1">
                <a:extLst>
                  <a:ext uri="{FF2B5EF4-FFF2-40B4-BE49-F238E27FC236}">
                    <a16:creationId xmlns:a16="http://schemas.microsoft.com/office/drawing/2014/main" id="{F92D652E-2D13-7FB2-92A9-3B3E0C1EB179}"/>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0" name="Google Shape;2148;p1">
                <a:extLst>
                  <a:ext uri="{FF2B5EF4-FFF2-40B4-BE49-F238E27FC236}">
                    <a16:creationId xmlns:a16="http://schemas.microsoft.com/office/drawing/2014/main" id="{A9EE47B0-24D2-BE3F-0714-BC7C6252E3DD}"/>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1" name="Google Shape;2149;p1">
                <a:extLst>
                  <a:ext uri="{FF2B5EF4-FFF2-40B4-BE49-F238E27FC236}">
                    <a16:creationId xmlns:a16="http://schemas.microsoft.com/office/drawing/2014/main" id="{7A8198D6-43D7-2859-7309-612A41F85D71}"/>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2" name="Google Shape;2150;p1">
                <a:extLst>
                  <a:ext uri="{FF2B5EF4-FFF2-40B4-BE49-F238E27FC236}">
                    <a16:creationId xmlns:a16="http://schemas.microsoft.com/office/drawing/2014/main" id="{1321D9A7-82D5-A919-2616-EC7D1E1CC32A}"/>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3" name="Google Shape;2151;p1">
                <a:extLst>
                  <a:ext uri="{FF2B5EF4-FFF2-40B4-BE49-F238E27FC236}">
                    <a16:creationId xmlns:a16="http://schemas.microsoft.com/office/drawing/2014/main" id="{E7B90BCA-2A19-396A-6142-CA607155B15A}"/>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4" name="Google Shape;2152;p1">
                <a:extLst>
                  <a:ext uri="{FF2B5EF4-FFF2-40B4-BE49-F238E27FC236}">
                    <a16:creationId xmlns:a16="http://schemas.microsoft.com/office/drawing/2014/main" id="{9A24D8D6-605B-1D59-6096-3E3B4CAA37E4}"/>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5" name="Google Shape;2153;p1">
                <a:extLst>
                  <a:ext uri="{FF2B5EF4-FFF2-40B4-BE49-F238E27FC236}">
                    <a16:creationId xmlns:a16="http://schemas.microsoft.com/office/drawing/2014/main" id="{CFA3F246-47E0-3EEB-BED6-0DF6269DE010}"/>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6" name="Google Shape;2154;p1">
                <a:extLst>
                  <a:ext uri="{FF2B5EF4-FFF2-40B4-BE49-F238E27FC236}">
                    <a16:creationId xmlns:a16="http://schemas.microsoft.com/office/drawing/2014/main" id="{3593D252-4CA0-CB2D-DEFE-A7FD7DE4C0D1}"/>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7" name="Google Shape;2155;p1">
                <a:extLst>
                  <a:ext uri="{FF2B5EF4-FFF2-40B4-BE49-F238E27FC236}">
                    <a16:creationId xmlns:a16="http://schemas.microsoft.com/office/drawing/2014/main" id="{B4E4DAE1-E42F-6C9E-02A5-206323D45B20}"/>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8" name="Google Shape;2156;p1">
                <a:extLst>
                  <a:ext uri="{FF2B5EF4-FFF2-40B4-BE49-F238E27FC236}">
                    <a16:creationId xmlns:a16="http://schemas.microsoft.com/office/drawing/2014/main" id="{FFC650A7-4D1E-E0AB-0C8B-F15B4C3A8783}"/>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19" name="Google Shape;2157;p1">
                <a:extLst>
                  <a:ext uri="{FF2B5EF4-FFF2-40B4-BE49-F238E27FC236}">
                    <a16:creationId xmlns:a16="http://schemas.microsoft.com/office/drawing/2014/main" id="{39B17396-E808-3BC9-E04A-1FFC9014FDF5}"/>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0" name="Google Shape;2158;p1">
                <a:extLst>
                  <a:ext uri="{FF2B5EF4-FFF2-40B4-BE49-F238E27FC236}">
                    <a16:creationId xmlns:a16="http://schemas.microsoft.com/office/drawing/2014/main" id="{C48C5C08-54EB-67D2-AD1F-1DBB7573AA4F}"/>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1" name="Google Shape;2159;p1">
                <a:extLst>
                  <a:ext uri="{FF2B5EF4-FFF2-40B4-BE49-F238E27FC236}">
                    <a16:creationId xmlns:a16="http://schemas.microsoft.com/office/drawing/2014/main" id="{127457E0-C455-69A3-A4D2-BB9C96860E79}"/>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2" name="Google Shape;2160;p1">
                <a:extLst>
                  <a:ext uri="{FF2B5EF4-FFF2-40B4-BE49-F238E27FC236}">
                    <a16:creationId xmlns:a16="http://schemas.microsoft.com/office/drawing/2014/main" id="{17A20DB1-64BD-1AB6-7BD7-324F65ED8004}"/>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3" name="Google Shape;2161;p1">
                <a:extLst>
                  <a:ext uri="{FF2B5EF4-FFF2-40B4-BE49-F238E27FC236}">
                    <a16:creationId xmlns:a16="http://schemas.microsoft.com/office/drawing/2014/main" id="{BBDDB8C4-EFEA-5885-391C-C1F7C76539C0}"/>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4" name="Google Shape;2162;p1">
                <a:extLst>
                  <a:ext uri="{FF2B5EF4-FFF2-40B4-BE49-F238E27FC236}">
                    <a16:creationId xmlns:a16="http://schemas.microsoft.com/office/drawing/2014/main" id="{073BE4FB-E4DC-3FC9-CBC3-E9787D06FF5F}"/>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5" name="Google Shape;2163;p1">
                <a:extLst>
                  <a:ext uri="{FF2B5EF4-FFF2-40B4-BE49-F238E27FC236}">
                    <a16:creationId xmlns:a16="http://schemas.microsoft.com/office/drawing/2014/main" id="{66459668-3ACF-FA26-DC7C-A6C5B415EBA8}"/>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6" name="Google Shape;2164;p1">
                <a:extLst>
                  <a:ext uri="{FF2B5EF4-FFF2-40B4-BE49-F238E27FC236}">
                    <a16:creationId xmlns:a16="http://schemas.microsoft.com/office/drawing/2014/main" id="{B09C7B1D-831F-B774-C437-2437425C4A2F}"/>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7" name="Google Shape;2165;p1">
                <a:extLst>
                  <a:ext uri="{FF2B5EF4-FFF2-40B4-BE49-F238E27FC236}">
                    <a16:creationId xmlns:a16="http://schemas.microsoft.com/office/drawing/2014/main" id="{FA111F81-592B-4699-8745-A03B1794FBC8}"/>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8" name="Google Shape;2166;p1">
                <a:extLst>
                  <a:ext uri="{FF2B5EF4-FFF2-40B4-BE49-F238E27FC236}">
                    <a16:creationId xmlns:a16="http://schemas.microsoft.com/office/drawing/2014/main" id="{BCC033AB-66EE-B124-241A-344438DA050D}"/>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29" name="Google Shape;2167;p1">
                <a:extLst>
                  <a:ext uri="{FF2B5EF4-FFF2-40B4-BE49-F238E27FC236}">
                    <a16:creationId xmlns:a16="http://schemas.microsoft.com/office/drawing/2014/main" id="{A24C8DC9-EAA4-6791-4D13-2A0735876CB7}"/>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0" name="Google Shape;2168;p1">
                <a:extLst>
                  <a:ext uri="{FF2B5EF4-FFF2-40B4-BE49-F238E27FC236}">
                    <a16:creationId xmlns:a16="http://schemas.microsoft.com/office/drawing/2014/main" id="{F8D36064-CECE-D6D6-87CC-B4854D1F4251}"/>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1" name="Google Shape;2169;p1">
                <a:extLst>
                  <a:ext uri="{FF2B5EF4-FFF2-40B4-BE49-F238E27FC236}">
                    <a16:creationId xmlns:a16="http://schemas.microsoft.com/office/drawing/2014/main" id="{AEBC7C6E-801B-F866-2B57-EAFFB36FF661}"/>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2" name="Google Shape;2170;p1">
                <a:extLst>
                  <a:ext uri="{FF2B5EF4-FFF2-40B4-BE49-F238E27FC236}">
                    <a16:creationId xmlns:a16="http://schemas.microsoft.com/office/drawing/2014/main" id="{1AD0A141-39C4-DFE6-32DB-18A6871BCBAF}"/>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3" name="Google Shape;2171;p1">
                <a:extLst>
                  <a:ext uri="{FF2B5EF4-FFF2-40B4-BE49-F238E27FC236}">
                    <a16:creationId xmlns:a16="http://schemas.microsoft.com/office/drawing/2014/main" id="{1626A3D5-6A9D-0DC2-4448-C16C196AF1CD}"/>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 name="Google Shape;2172;p1">
                <a:extLst>
                  <a:ext uri="{FF2B5EF4-FFF2-40B4-BE49-F238E27FC236}">
                    <a16:creationId xmlns:a16="http://schemas.microsoft.com/office/drawing/2014/main" id="{526F7C74-9A78-0833-954C-2D9AA9570E69}"/>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 name="Google Shape;2173;p1">
                <a:extLst>
                  <a:ext uri="{FF2B5EF4-FFF2-40B4-BE49-F238E27FC236}">
                    <a16:creationId xmlns:a16="http://schemas.microsoft.com/office/drawing/2014/main" id="{17E11C31-65C7-99C3-9CCE-599DB2ABE640}"/>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 name="Google Shape;2174;p1">
                <a:extLst>
                  <a:ext uri="{FF2B5EF4-FFF2-40B4-BE49-F238E27FC236}">
                    <a16:creationId xmlns:a16="http://schemas.microsoft.com/office/drawing/2014/main" id="{0BD65786-F6A7-6116-23D2-93F929100A41}"/>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7" name="Google Shape;2175;p1">
                <a:extLst>
                  <a:ext uri="{FF2B5EF4-FFF2-40B4-BE49-F238E27FC236}">
                    <a16:creationId xmlns:a16="http://schemas.microsoft.com/office/drawing/2014/main" id="{5D3EDE1E-86C4-131E-017D-77E08BCB15E0}"/>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8" name="Google Shape;2176;p1">
                <a:extLst>
                  <a:ext uri="{FF2B5EF4-FFF2-40B4-BE49-F238E27FC236}">
                    <a16:creationId xmlns:a16="http://schemas.microsoft.com/office/drawing/2014/main" id="{7C80A21F-8675-ED69-9A6B-FA0CAB4682A4}"/>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9" name="Google Shape;2177;p1">
                <a:extLst>
                  <a:ext uri="{FF2B5EF4-FFF2-40B4-BE49-F238E27FC236}">
                    <a16:creationId xmlns:a16="http://schemas.microsoft.com/office/drawing/2014/main" id="{2DF90AB2-95A6-4B47-41E1-36CADB9375AC}"/>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0" name="Google Shape;2178;p1">
                <a:extLst>
                  <a:ext uri="{FF2B5EF4-FFF2-40B4-BE49-F238E27FC236}">
                    <a16:creationId xmlns:a16="http://schemas.microsoft.com/office/drawing/2014/main" id="{8059BD8F-19B5-BEA2-53AC-4DC83C921511}"/>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1" name="Google Shape;2179;p1">
                <a:extLst>
                  <a:ext uri="{FF2B5EF4-FFF2-40B4-BE49-F238E27FC236}">
                    <a16:creationId xmlns:a16="http://schemas.microsoft.com/office/drawing/2014/main" id="{1C07A4F0-E1C9-13F1-3CC4-D0111EADB912}"/>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2" name="Google Shape;2180;p1">
                <a:extLst>
                  <a:ext uri="{FF2B5EF4-FFF2-40B4-BE49-F238E27FC236}">
                    <a16:creationId xmlns:a16="http://schemas.microsoft.com/office/drawing/2014/main" id="{F47493DF-796E-5AF1-A06D-5C9C0CAD1734}"/>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3" name="Google Shape;2181;p1">
                <a:extLst>
                  <a:ext uri="{FF2B5EF4-FFF2-40B4-BE49-F238E27FC236}">
                    <a16:creationId xmlns:a16="http://schemas.microsoft.com/office/drawing/2014/main" id="{49B97BAA-2145-928F-668B-883C924A62AE}"/>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4" name="Google Shape;2182;p1">
                <a:extLst>
                  <a:ext uri="{FF2B5EF4-FFF2-40B4-BE49-F238E27FC236}">
                    <a16:creationId xmlns:a16="http://schemas.microsoft.com/office/drawing/2014/main" id="{BA13BC4A-EE62-3F75-A5FE-9CEE620280B1}"/>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5" name="Google Shape;2183;p1">
                <a:extLst>
                  <a:ext uri="{FF2B5EF4-FFF2-40B4-BE49-F238E27FC236}">
                    <a16:creationId xmlns:a16="http://schemas.microsoft.com/office/drawing/2014/main" id="{C8D7F0F3-B2D4-F5F0-76B6-36B90A6EDB57}"/>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6" name="Google Shape;2184;p1">
                <a:extLst>
                  <a:ext uri="{FF2B5EF4-FFF2-40B4-BE49-F238E27FC236}">
                    <a16:creationId xmlns:a16="http://schemas.microsoft.com/office/drawing/2014/main" id="{011C03C1-DB0C-150E-AA98-CC31F2C41959}"/>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6" name="Google Shape;2185;p1">
              <a:extLst>
                <a:ext uri="{FF2B5EF4-FFF2-40B4-BE49-F238E27FC236}">
                  <a16:creationId xmlns:a16="http://schemas.microsoft.com/office/drawing/2014/main" id="{09B71F5B-2D2A-B182-DB90-C667ED461578}"/>
                </a:ext>
              </a:extLst>
            </p:cNvPr>
            <p:cNvGrpSpPr/>
            <p:nvPr/>
          </p:nvGrpSpPr>
          <p:grpSpPr>
            <a:xfrm rot="-467474" flipH="1">
              <a:off x="7663671" y="3809138"/>
              <a:ext cx="723610" cy="631958"/>
              <a:chOff x="4318300" y="2960450"/>
              <a:chExt cx="161050" cy="106625"/>
            </a:xfrm>
          </p:grpSpPr>
          <p:sp>
            <p:nvSpPr>
              <p:cNvPr id="7" name="Google Shape;2186;p1">
                <a:extLst>
                  <a:ext uri="{FF2B5EF4-FFF2-40B4-BE49-F238E27FC236}">
                    <a16:creationId xmlns:a16="http://schemas.microsoft.com/office/drawing/2014/main" id="{B1609F6B-9D4B-5B5B-1C15-3D72B0E42F1F}"/>
                  </a:ext>
                </a:extLst>
              </p:cNvPr>
              <p:cNvSpPr/>
              <p:nvPr/>
            </p:nvSpPr>
            <p:spPr>
              <a:xfrm>
                <a:off x="4318300" y="2960450"/>
                <a:ext cx="153675" cy="106625"/>
              </a:xfrm>
              <a:custGeom>
                <a:avLst/>
                <a:gdLst/>
                <a:ahLst/>
                <a:cxnLst/>
                <a:rect l="l" t="t" r="r" b="b"/>
                <a:pathLst>
                  <a:path w="6147" h="4265" extrusionOk="0">
                    <a:moveTo>
                      <a:pt x="5586" y="1"/>
                    </a:moveTo>
                    <a:lnTo>
                      <a:pt x="3888" y="785"/>
                    </a:lnTo>
                    <a:lnTo>
                      <a:pt x="3205" y="1100"/>
                    </a:lnTo>
                    <a:lnTo>
                      <a:pt x="6146" y="1100"/>
                    </a:lnTo>
                    <a:lnTo>
                      <a:pt x="6126" y="1079"/>
                    </a:lnTo>
                    <a:lnTo>
                      <a:pt x="6106" y="856"/>
                    </a:lnTo>
                    <a:lnTo>
                      <a:pt x="5862" y="663"/>
                    </a:lnTo>
                    <a:lnTo>
                      <a:pt x="5932" y="469"/>
                    </a:lnTo>
                    <a:lnTo>
                      <a:pt x="5719" y="388"/>
                    </a:lnTo>
                    <a:lnTo>
                      <a:pt x="5821" y="235"/>
                    </a:lnTo>
                    <a:lnTo>
                      <a:pt x="5647" y="134"/>
                    </a:lnTo>
                    <a:lnTo>
                      <a:pt x="5586" y="1"/>
                    </a:lnTo>
                    <a:close/>
                    <a:moveTo>
                      <a:pt x="1547" y="1863"/>
                    </a:moveTo>
                    <a:lnTo>
                      <a:pt x="1" y="2585"/>
                    </a:lnTo>
                    <a:lnTo>
                      <a:pt x="62" y="2718"/>
                    </a:lnTo>
                    <a:lnTo>
                      <a:pt x="21" y="2911"/>
                    </a:lnTo>
                    <a:lnTo>
                      <a:pt x="214" y="2931"/>
                    </a:lnTo>
                    <a:lnTo>
                      <a:pt x="133" y="3145"/>
                    </a:lnTo>
                    <a:lnTo>
                      <a:pt x="326" y="3216"/>
                    </a:lnTo>
                    <a:lnTo>
                      <a:pt x="316" y="3532"/>
                    </a:lnTo>
                    <a:lnTo>
                      <a:pt x="479" y="3695"/>
                    </a:lnTo>
                    <a:lnTo>
                      <a:pt x="479" y="3888"/>
                    </a:lnTo>
                    <a:lnTo>
                      <a:pt x="632" y="4000"/>
                    </a:lnTo>
                    <a:lnTo>
                      <a:pt x="652" y="4265"/>
                    </a:lnTo>
                    <a:lnTo>
                      <a:pt x="1547" y="3847"/>
                    </a:lnTo>
                    <a:lnTo>
                      <a:pt x="1547" y="1863"/>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8" name="Google Shape;2187;p1">
                <a:extLst>
                  <a:ext uri="{FF2B5EF4-FFF2-40B4-BE49-F238E27FC236}">
                    <a16:creationId xmlns:a16="http://schemas.microsoft.com/office/drawing/2014/main" id="{3E04B7DC-8B88-325B-820C-D81401627DBF}"/>
                  </a:ext>
                </a:extLst>
              </p:cNvPr>
              <p:cNvSpPr/>
              <p:nvPr/>
            </p:nvSpPr>
            <p:spPr>
              <a:xfrm>
                <a:off x="4356975" y="2987925"/>
                <a:ext cx="122375" cy="68725"/>
              </a:xfrm>
              <a:custGeom>
                <a:avLst/>
                <a:gdLst/>
                <a:ahLst/>
                <a:cxnLst/>
                <a:rect l="l" t="t" r="r" b="b"/>
                <a:pathLst>
                  <a:path w="4895" h="2749" extrusionOk="0">
                    <a:moveTo>
                      <a:pt x="1658" y="1"/>
                    </a:moveTo>
                    <a:lnTo>
                      <a:pt x="153" y="703"/>
                    </a:lnTo>
                    <a:lnTo>
                      <a:pt x="0" y="764"/>
                    </a:lnTo>
                    <a:lnTo>
                      <a:pt x="0" y="2748"/>
                    </a:lnTo>
                    <a:lnTo>
                      <a:pt x="905" y="2331"/>
                    </a:lnTo>
                    <a:lnTo>
                      <a:pt x="3094" y="1314"/>
                    </a:lnTo>
                    <a:lnTo>
                      <a:pt x="4894" y="479"/>
                    </a:lnTo>
                    <a:lnTo>
                      <a:pt x="4701" y="296"/>
                    </a:lnTo>
                    <a:lnTo>
                      <a:pt x="4722" y="113"/>
                    </a:lnTo>
                    <a:lnTo>
                      <a:pt x="4599" y="1"/>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grpSp>
        <p:nvGrpSpPr>
          <p:cNvPr id="47" name="Google Shape;2188;p1">
            <a:extLst>
              <a:ext uri="{FF2B5EF4-FFF2-40B4-BE49-F238E27FC236}">
                <a16:creationId xmlns:a16="http://schemas.microsoft.com/office/drawing/2014/main" id="{9022718D-1D3B-97ED-C461-0F22764B565D}"/>
              </a:ext>
            </a:extLst>
          </p:cNvPr>
          <p:cNvGrpSpPr/>
          <p:nvPr/>
        </p:nvGrpSpPr>
        <p:grpSpPr>
          <a:xfrm rot="939452">
            <a:off x="6788340" y="723907"/>
            <a:ext cx="2093730" cy="1260046"/>
            <a:chOff x="6256718" y="405594"/>
            <a:chExt cx="1534358" cy="1191704"/>
          </a:xfrm>
          <a:solidFill>
            <a:schemeClr val="accent4"/>
          </a:solidFill>
        </p:grpSpPr>
        <p:sp>
          <p:nvSpPr>
            <p:cNvPr id="48" name="Google Shape;2189;p1">
              <a:extLst>
                <a:ext uri="{FF2B5EF4-FFF2-40B4-BE49-F238E27FC236}">
                  <a16:creationId xmlns:a16="http://schemas.microsoft.com/office/drawing/2014/main" id="{BBFC18D3-9358-8990-283A-6386FE787ADD}"/>
                </a:ext>
              </a:extLst>
            </p:cNvPr>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49" name="Google Shape;2190;p1">
              <a:extLst>
                <a:ext uri="{FF2B5EF4-FFF2-40B4-BE49-F238E27FC236}">
                  <a16:creationId xmlns:a16="http://schemas.microsoft.com/office/drawing/2014/main" id="{21FE8518-0893-A312-50D2-92EAD5E5A732}"/>
                </a:ext>
              </a:extLst>
            </p:cNvPr>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0" name="Google Shape;2191;p1">
              <a:extLst>
                <a:ext uri="{FF2B5EF4-FFF2-40B4-BE49-F238E27FC236}">
                  <a16:creationId xmlns:a16="http://schemas.microsoft.com/office/drawing/2014/main" id="{EA8912E3-6A4E-951F-C8B3-22990D525F72}"/>
                </a:ext>
              </a:extLst>
            </p:cNvPr>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1" name="Google Shape;2192;p1">
              <a:extLst>
                <a:ext uri="{FF2B5EF4-FFF2-40B4-BE49-F238E27FC236}">
                  <a16:creationId xmlns:a16="http://schemas.microsoft.com/office/drawing/2014/main" id="{17EDF080-65AB-2F08-5E88-2FA1B24D922D}"/>
                </a:ext>
              </a:extLst>
            </p:cNvPr>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2" name="Google Shape;2193;p1">
              <a:extLst>
                <a:ext uri="{FF2B5EF4-FFF2-40B4-BE49-F238E27FC236}">
                  <a16:creationId xmlns:a16="http://schemas.microsoft.com/office/drawing/2014/main" id="{91A5E761-748D-A8A8-7754-DA0F6506B923}"/>
                </a:ext>
              </a:extLst>
            </p:cNvPr>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3" name="Google Shape;2194;p1">
              <a:extLst>
                <a:ext uri="{FF2B5EF4-FFF2-40B4-BE49-F238E27FC236}">
                  <a16:creationId xmlns:a16="http://schemas.microsoft.com/office/drawing/2014/main" id="{BFCB8730-E727-E650-227E-E3E37165133F}"/>
                </a:ext>
              </a:extLst>
            </p:cNvPr>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4" name="Google Shape;2195;p1">
              <a:extLst>
                <a:ext uri="{FF2B5EF4-FFF2-40B4-BE49-F238E27FC236}">
                  <a16:creationId xmlns:a16="http://schemas.microsoft.com/office/drawing/2014/main" id="{E71D3B28-C69B-09CE-2B7A-2B03592CAB92}"/>
                </a:ext>
              </a:extLst>
            </p:cNvPr>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5" name="Google Shape;2196;p1">
              <a:extLst>
                <a:ext uri="{FF2B5EF4-FFF2-40B4-BE49-F238E27FC236}">
                  <a16:creationId xmlns:a16="http://schemas.microsoft.com/office/drawing/2014/main" id="{210491FA-53FC-1F37-F254-41321DFA0961}"/>
                </a:ext>
              </a:extLst>
            </p:cNvPr>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6" name="Google Shape;2197;p1">
              <a:extLst>
                <a:ext uri="{FF2B5EF4-FFF2-40B4-BE49-F238E27FC236}">
                  <a16:creationId xmlns:a16="http://schemas.microsoft.com/office/drawing/2014/main" id="{84A8CAA4-62BA-13AD-B75A-6BA3F0E7420C}"/>
                </a:ext>
              </a:extLst>
            </p:cNvPr>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7" name="Google Shape;2198;p1">
              <a:extLst>
                <a:ext uri="{FF2B5EF4-FFF2-40B4-BE49-F238E27FC236}">
                  <a16:creationId xmlns:a16="http://schemas.microsoft.com/office/drawing/2014/main" id="{6045F19A-FC33-9743-4B6F-EA90A1C151DC}"/>
                </a:ext>
              </a:extLst>
            </p:cNvPr>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8" name="Google Shape;2199;p1">
              <a:extLst>
                <a:ext uri="{FF2B5EF4-FFF2-40B4-BE49-F238E27FC236}">
                  <a16:creationId xmlns:a16="http://schemas.microsoft.com/office/drawing/2014/main" id="{090FE96C-CF3E-D157-964A-197C7D01BB1E}"/>
                </a:ext>
              </a:extLst>
            </p:cNvPr>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59" name="Google Shape;2200;p1">
              <a:extLst>
                <a:ext uri="{FF2B5EF4-FFF2-40B4-BE49-F238E27FC236}">
                  <a16:creationId xmlns:a16="http://schemas.microsoft.com/office/drawing/2014/main" id="{973AAC2B-2712-BFFE-64DD-01763CF6C655}"/>
                </a:ext>
              </a:extLst>
            </p:cNvPr>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60" name="Google Shape;2201;p1">
              <a:extLst>
                <a:ext uri="{FF2B5EF4-FFF2-40B4-BE49-F238E27FC236}">
                  <a16:creationId xmlns:a16="http://schemas.microsoft.com/office/drawing/2014/main" id="{EC2EE528-D5E0-463B-D156-039BFAB71864}"/>
                </a:ext>
              </a:extLst>
            </p:cNvPr>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61" name="Google Shape;2202;p1">
              <a:extLst>
                <a:ext uri="{FF2B5EF4-FFF2-40B4-BE49-F238E27FC236}">
                  <a16:creationId xmlns:a16="http://schemas.microsoft.com/office/drawing/2014/main" id="{683FB87F-966D-E162-CD87-124D8D1EA0FF}"/>
                </a:ext>
              </a:extLst>
            </p:cNvPr>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62" name="Google Shape;2203;p1">
              <a:extLst>
                <a:ext uri="{FF2B5EF4-FFF2-40B4-BE49-F238E27FC236}">
                  <a16:creationId xmlns:a16="http://schemas.microsoft.com/office/drawing/2014/main" id="{6C8095FB-178C-A5F8-6BF3-59565E78EC02}"/>
                </a:ext>
              </a:extLst>
            </p:cNvPr>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63" name="Google Shape;2204;p1">
              <a:extLst>
                <a:ext uri="{FF2B5EF4-FFF2-40B4-BE49-F238E27FC236}">
                  <a16:creationId xmlns:a16="http://schemas.microsoft.com/office/drawing/2014/main" id="{5488E9D5-CDC7-A0FF-6226-A6AE7948CDB2}"/>
                </a:ext>
              </a:extLst>
            </p:cNvPr>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38" name="Google Shape;2205;p1">
              <a:extLst>
                <a:ext uri="{FF2B5EF4-FFF2-40B4-BE49-F238E27FC236}">
                  <a16:creationId xmlns:a16="http://schemas.microsoft.com/office/drawing/2014/main" id="{632BE282-6F90-AE8A-809B-DA326FC61905}"/>
                </a:ext>
              </a:extLst>
            </p:cNvPr>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39" name="Google Shape;2206;p1">
              <a:extLst>
                <a:ext uri="{FF2B5EF4-FFF2-40B4-BE49-F238E27FC236}">
                  <a16:creationId xmlns:a16="http://schemas.microsoft.com/office/drawing/2014/main" id="{B804A0F0-892A-4212-E0C3-AB1275FDB533}"/>
                </a:ext>
              </a:extLst>
            </p:cNvPr>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0" name="Google Shape;2207;p1">
              <a:extLst>
                <a:ext uri="{FF2B5EF4-FFF2-40B4-BE49-F238E27FC236}">
                  <a16:creationId xmlns:a16="http://schemas.microsoft.com/office/drawing/2014/main" id="{EA6F3C96-601D-932D-68B9-C554BEF43500}"/>
                </a:ext>
              </a:extLst>
            </p:cNvPr>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1" name="Google Shape;2208;p1">
              <a:extLst>
                <a:ext uri="{FF2B5EF4-FFF2-40B4-BE49-F238E27FC236}">
                  <a16:creationId xmlns:a16="http://schemas.microsoft.com/office/drawing/2014/main" id="{7877CF0F-CBA3-AB1F-7F17-BF81B6EA9AA5}"/>
                </a:ext>
              </a:extLst>
            </p:cNvPr>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2" name="Google Shape;2209;p1">
              <a:extLst>
                <a:ext uri="{FF2B5EF4-FFF2-40B4-BE49-F238E27FC236}">
                  <a16:creationId xmlns:a16="http://schemas.microsoft.com/office/drawing/2014/main" id="{6FA6359D-82A2-7AD1-E135-7DF3B2E98C27}"/>
                </a:ext>
              </a:extLst>
            </p:cNvPr>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3643" name="Google Shape;2210;p1">
            <a:extLst>
              <a:ext uri="{FF2B5EF4-FFF2-40B4-BE49-F238E27FC236}">
                <a16:creationId xmlns:a16="http://schemas.microsoft.com/office/drawing/2014/main" id="{2384AE4E-391E-686D-4D6C-435848FC99AC}"/>
              </a:ext>
            </a:extLst>
          </p:cNvPr>
          <p:cNvGrpSpPr/>
          <p:nvPr/>
        </p:nvGrpSpPr>
        <p:grpSpPr>
          <a:xfrm rot="20745420">
            <a:off x="79009" y="3964665"/>
            <a:ext cx="993156" cy="1104085"/>
            <a:chOff x="7624176" y="3507275"/>
            <a:chExt cx="802601" cy="979952"/>
          </a:xfrm>
        </p:grpSpPr>
        <p:grpSp>
          <p:nvGrpSpPr>
            <p:cNvPr id="3644" name="Google Shape;2211;p1">
              <a:extLst>
                <a:ext uri="{FF2B5EF4-FFF2-40B4-BE49-F238E27FC236}">
                  <a16:creationId xmlns:a16="http://schemas.microsoft.com/office/drawing/2014/main" id="{767666B6-BA4C-F538-B2C0-848365C0B39B}"/>
                </a:ext>
              </a:extLst>
            </p:cNvPr>
            <p:cNvGrpSpPr/>
            <p:nvPr/>
          </p:nvGrpSpPr>
          <p:grpSpPr>
            <a:xfrm rot="-668955">
              <a:off x="7930134" y="3541696"/>
              <a:ext cx="423672" cy="693082"/>
              <a:chOff x="5796600" y="664276"/>
              <a:chExt cx="2634197" cy="4309259"/>
            </a:xfrm>
          </p:grpSpPr>
          <p:sp>
            <p:nvSpPr>
              <p:cNvPr id="3456" name="Google Shape;2212;p1">
                <a:extLst>
                  <a:ext uri="{FF2B5EF4-FFF2-40B4-BE49-F238E27FC236}">
                    <a16:creationId xmlns:a16="http://schemas.microsoft.com/office/drawing/2014/main" id="{6D97CC35-70BF-86EA-4482-BDEC12AA6F3E}"/>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57" name="Google Shape;2213;p1">
                <a:extLst>
                  <a:ext uri="{FF2B5EF4-FFF2-40B4-BE49-F238E27FC236}">
                    <a16:creationId xmlns:a16="http://schemas.microsoft.com/office/drawing/2014/main" id="{E0C162AA-19F5-B64D-A3D9-E78B7D2C599D}"/>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58" name="Google Shape;2214;p1">
                <a:extLst>
                  <a:ext uri="{FF2B5EF4-FFF2-40B4-BE49-F238E27FC236}">
                    <a16:creationId xmlns:a16="http://schemas.microsoft.com/office/drawing/2014/main" id="{1EBC6CA2-49C1-70E3-731B-DF57067C431F}"/>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59" name="Google Shape;2215;p1">
                <a:extLst>
                  <a:ext uri="{FF2B5EF4-FFF2-40B4-BE49-F238E27FC236}">
                    <a16:creationId xmlns:a16="http://schemas.microsoft.com/office/drawing/2014/main" id="{3C4BF6E4-41EE-0A7C-169D-0822CDE7A197}"/>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0" name="Google Shape;2216;p1">
                <a:extLst>
                  <a:ext uri="{FF2B5EF4-FFF2-40B4-BE49-F238E27FC236}">
                    <a16:creationId xmlns:a16="http://schemas.microsoft.com/office/drawing/2014/main" id="{7EF097FD-D53D-BC01-9B91-6601A5893577}"/>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1" name="Google Shape;2217;p1">
                <a:extLst>
                  <a:ext uri="{FF2B5EF4-FFF2-40B4-BE49-F238E27FC236}">
                    <a16:creationId xmlns:a16="http://schemas.microsoft.com/office/drawing/2014/main" id="{639A5EA9-A9C8-1547-40EA-5A7E94EE0100}"/>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2" name="Google Shape;2218;p1">
                <a:extLst>
                  <a:ext uri="{FF2B5EF4-FFF2-40B4-BE49-F238E27FC236}">
                    <a16:creationId xmlns:a16="http://schemas.microsoft.com/office/drawing/2014/main" id="{9B586E7B-FF86-D576-4097-D9903DE7AB42}"/>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3" name="Google Shape;2219;p1">
                <a:extLst>
                  <a:ext uri="{FF2B5EF4-FFF2-40B4-BE49-F238E27FC236}">
                    <a16:creationId xmlns:a16="http://schemas.microsoft.com/office/drawing/2014/main" id="{EDA4BF4F-35B2-DA85-3D7C-01E0121DFE9B}"/>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4" name="Google Shape;2220;p1">
                <a:extLst>
                  <a:ext uri="{FF2B5EF4-FFF2-40B4-BE49-F238E27FC236}">
                    <a16:creationId xmlns:a16="http://schemas.microsoft.com/office/drawing/2014/main" id="{9908D8F4-0D31-3D4D-08BF-391D965B9460}"/>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5" name="Google Shape;2221;p1">
                <a:extLst>
                  <a:ext uri="{FF2B5EF4-FFF2-40B4-BE49-F238E27FC236}">
                    <a16:creationId xmlns:a16="http://schemas.microsoft.com/office/drawing/2014/main" id="{4468D5CF-FE01-834B-7019-EBDB75C741D3}"/>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6" name="Google Shape;2222;p1">
                <a:extLst>
                  <a:ext uri="{FF2B5EF4-FFF2-40B4-BE49-F238E27FC236}">
                    <a16:creationId xmlns:a16="http://schemas.microsoft.com/office/drawing/2014/main" id="{B3DB2C7D-F61D-0653-320B-71F2C8EDCFC1}"/>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7" name="Google Shape;2223;p1">
                <a:extLst>
                  <a:ext uri="{FF2B5EF4-FFF2-40B4-BE49-F238E27FC236}">
                    <a16:creationId xmlns:a16="http://schemas.microsoft.com/office/drawing/2014/main" id="{E376C7AF-FCB6-C0DF-A3A2-E5A9EC5BDA18}"/>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8" name="Google Shape;2224;p1">
                <a:extLst>
                  <a:ext uri="{FF2B5EF4-FFF2-40B4-BE49-F238E27FC236}">
                    <a16:creationId xmlns:a16="http://schemas.microsoft.com/office/drawing/2014/main" id="{86103CDE-5956-3666-46DA-7EC8279EA927}"/>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69" name="Google Shape;2225;p1">
                <a:extLst>
                  <a:ext uri="{FF2B5EF4-FFF2-40B4-BE49-F238E27FC236}">
                    <a16:creationId xmlns:a16="http://schemas.microsoft.com/office/drawing/2014/main" id="{099C55F2-1A92-DE10-39B1-5E4B59D23333}"/>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0" name="Google Shape;2226;p1">
                <a:extLst>
                  <a:ext uri="{FF2B5EF4-FFF2-40B4-BE49-F238E27FC236}">
                    <a16:creationId xmlns:a16="http://schemas.microsoft.com/office/drawing/2014/main" id="{B7688716-C017-BC68-4376-4017AF3CEF34}"/>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1" name="Google Shape;2227;p1">
                <a:extLst>
                  <a:ext uri="{FF2B5EF4-FFF2-40B4-BE49-F238E27FC236}">
                    <a16:creationId xmlns:a16="http://schemas.microsoft.com/office/drawing/2014/main" id="{BC6AA2D1-3E4D-771A-E0D2-59C48682C541}"/>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2" name="Google Shape;2228;p1">
                <a:extLst>
                  <a:ext uri="{FF2B5EF4-FFF2-40B4-BE49-F238E27FC236}">
                    <a16:creationId xmlns:a16="http://schemas.microsoft.com/office/drawing/2014/main" id="{D0F90B32-2A97-4499-2F99-EC041FC4E816}"/>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3" name="Google Shape;2229;p1">
                <a:extLst>
                  <a:ext uri="{FF2B5EF4-FFF2-40B4-BE49-F238E27FC236}">
                    <a16:creationId xmlns:a16="http://schemas.microsoft.com/office/drawing/2014/main" id="{4074C5F6-F2E5-622F-5B2F-288E158D709A}"/>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4" name="Google Shape;2230;p1">
                <a:extLst>
                  <a:ext uri="{FF2B5EF4-FFF2-40B4-BE49-F238E27FC236}">
                    <a16:creationId xmlns:a16="http://schemas.microsoft.com/office/drawing/2014/main" id="{A1F89E31-ECA2-5CD5-E433-6FC3CE0C32FB}"/>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5" name="Google Shape;2231;p1">
                <a:extLst>
                  <a:ext uri="{FF2B5EF4-FFF2-40B4-BE49-F238E27FC236}">
                    <a16:creationId xmlns:a16="http://schemas.microsoft.com/office/drawing/2014/main" id="{9E7291E2-FA7B-A017-E289-EFD04A7CF1B0}"/>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6" name="Google Shape;2232;p1">
                <a:extLst>
                  <a:ext uri="{FF2B5EF4-FFF2-40B4-BE49-F238E27FC236}">
                    <a16:creationId xmlns:a16="http://schemas.microsoft.com/office/drawing/2014/main" id="{8C126269-CAF8-5D4E-C617-145463AC868E}"/>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7" name="Google Shape;2233;p1">
                <a:extLst>
                  <a:ext uri="{FF2B5EF4-FFF2-40B4-BE49-F238E27FC236}">
                    <a16:creationId xmlns:a16="http://schemas.microsoft.com/office/drawing/2014/main" id="{7F9E6783-9C44-6252-50CD-45B403103091}"/>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8" name="Google Shape;2234;p1">
                <a:extLst>
                  <a:ext uri="{FF2B5EF4-FFF2-40B4-BE49-F238E27FC236}">
                    <a16:creationId xmlns:a16="http://schemas.microsoft.com/office/drawing/2014/main" id="{82AAA0F8-C4DF-17CC-48E7-CC2123EDE2D2}"/>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79" name="Google Shape;2235;p1">
                <a:extLst>
                  <a:ext uri="{FF2B5EF4-FFF2-40B4-BE49-F238E27FC236}">
                    <a16:creationId xmlns:a16="http://schemas.microsoft.com/office/drawing/2014/main" id="{1B88D9AB-4C43-8920-13A3-657A6A53FFE5}"/>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0" name="Google Shape;2236;p1">
                <a:extLst>
                  <a:ext uri="{FF2B5EF4-FFF2-40B4-BE49-F238E27FC236}">
                    <a16:creationId xmlns:a16="http://schemas.microsoft.com/office/drawing/2014/main" id="{1ABB3625-21E5-445F-1DA1-F72183D87B34}"/>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1" name="Google Shape;2237;p1">
                <a:extLst>
                  <a:ext uri="{FF2B5EF4-FFF2-40B4-BE49-F238E27FC236}">
                    <a16:creationId xmlns:a16="http://schemas.microsoft.com/office/drawing/2014/main" id="{0B599873-DFE3-AFF1-4879-20CFC5836326}"/>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2" name="Google Shape;2238;p1">
                <a:extLst>
                  <a:ext uri="{FF2B5EF4-FFF2-40B4-BE49-F238E27FC236}">
                    <a16:creationId xmlns:a16="http://schemas.microsoft.com/office/drawing/2014/main" id="{8F25210C-24B8-B3C7-D638-F67764FE6F26}"/>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3" name="Google Shape;2239;p1">
                <a:extLst>
                  <a:ext uri="{FF2B5EF4-FFF2-40B4-BE49-F238E27FC236}">
                    <a16:creationId xmlns:a16="http://schemas.microsoft.com/office/drawing/2014/main" id="{B6C4C1BE-FE3E-4058-15BF-2FEACB22A974}"/>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4" name="Google Shape;2240;p1">
                <a:extLst>
                  <a:ext uri="{FF2B5EF4-FFF2-40B4-BE49-F238E27FC236}">
                    <a16:creationId xmlns:a16="http://schemas.microsoft.com/office/drawing/2014/main" id="{87A2475E-DFC3-FACC-0612-D6734977775B}"/>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5" name="Google Shape;2241;p1">
                <a:extLst>
                  <a:ext uri="{FF2B5EF4-FFF2-40B4-BE49-F238E27FC236}">
                    <a16:creationId xmlns:a16="http://schemas.microsoft.com/office/drawing/2014/main" id="{E5A7C92F-9538-5AA1-7A84-0330FBD712E9}"/>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6" name="Google Shape;2242;p1">
                <a:extLst>
                  <a:ext uri="{FF2B5EF4-FFF2-40B4-BE49-F238E27FC236}">
                    <a16:creationId xmlns:a16="http://schemas.microsoft.com/office/drawing/2014/main" id="{7AA48C9B-F5F5-826A-103A-EE98D5A30186}"/>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7" name="Google Shape;2243;p1">
                <a:extLst>
                  <a:ext uri="{FF2B5EF4-FFF2-40B4-BE49-F238E27FC236}">
                    <a16:creationId xmlns:a16="http://schemas.microsoft.com/office/drawing/2014/main" id="{3072C460-2B27-133B-52BF-97A20CAC4170}"/>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8" name="Google Shape;2244;p1">
                <a:extLst>
                  <a:ext uri="{FF2B5EF4-FFF2-40B4-BE49-F238E27FC236}">
                    <a16:creationId xmlns:a16="http://schemas.microsoft.com/office/drawing/2014/main" id="{DE7F5DF1-016C-5518-7EC6-2C7E4AA58DB4}"/>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89" name="Google Shape;2245;p1">
                <a:extLst>
                  <a:ext uri="{FF2B5EF4-FFF2-40B4-BE49-F238E27FC236}">
                    <a16:creationId xmlns:a16="http://schemas.microsoft.com/office/drawing/2014/main" id="{A9317259-99F0-B1C5-D857-E24FF787344B}"/>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90" name="Google Shape;2246;p1">
                <a:extLst>
                  <a:ext uri="{FF2B5EF4-FFF2-40B4-BE49-F238E27FC236}">
                    <a16:creationId xmlns:a16="http://schemas.microsoft.com/office/drawing/2014/main" id="{BCB8EFF7-2315-9C43-CC59-4E3FCD7397C7}"/>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91" name="Google Shape;2247;p1">
                <a:extLst>
                  <a:ext uri="{FF2B5EF4-FFF2-40B4-BE49-F238E27FC236}">
                    <a16:creationId xmlns:a16="http://schemas.microsoft.com/office/drawing/2014/main" id="{7E1DAB53-E8CB-F4BB-A067-FBD8D1556AE9}"/>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92" name="Google Shape;2248;p1">
                <a:extLst>
                  <a:ext uri="{FF2B5EF4-FFF2-40B4-BE49-F238E27FC236}">
                    <a16:creationId xmlns:a16="http://schemas.microsoft.com/office/drawing/2014/main" id="{E0FF6190-0A07-B3B3-4BFC-7829480B2BE2}"/>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93" name="Google Shape;2249;p1">
                <a:extLst>
                  <a:ext uri="{FF2B5EF4-FFF2-40B4-BE49-F238E27FC236}">
                    <a16:creationId xmlns:a16="http://schemas.microsoft.com/office/drawing/2014/main" id="{7F9678A9-6B13-2404-2B2D-597A6C313276}"/>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3645" name="Google Shape;2250;p1">
              <a:extLst>
                <a:ext uri="{FF2B5EF4-FFF2-40B4-BE49-F238E27FC236}">
                  <a16:creationId xmlns:a16="http://schemas.microsoft.com/office/drawing/2014/main" id="{349FA6E2-FE2E-17FA-8DB7-1B36591A14B0}"/>
                </a:ext>
              </a:extLst>
            </p:cNvPr>
            <p:cNvGrpSpPr/>
            <p:nvPr/>
          </p:nvGrpSpPr>
          <p:grpSpPr>
            <a:xfrm rot="-467474" flipH="1">
              <a:off x="7663671" y="3809138"/>
              <a:ext cx="723610" cy="631958"/>
              <a:chOff x="4318300" y="2960450"/>
              <a:chExt cx="161050" cy="106625"/>
            </a:xfrm>
          </p:grpSpPr>
          <p:sp>
            <p:nvSpPr>
              <p:cNvPr id="3646" name="Google Shape;2251;p1">
                <a:extLst>
                  <a:ext uri="{FF2B5EF4-FFF2-40B4-BE49-F238E27FC236}">
                    <a16:creationId xmlns:a16="http://schemas.microsoft.com/office/drawing/2014/main" id="{AD5EA9DD-DABE-3DF4-3090-DB1EB15280A9}"/>
                  </a:ext>
                </a:extLst>
              </p:cNvPr>
              <p:cNvSpPr/>
              <p:nvPr/>
            </p:nvSpPr>
            <p:spPr>
              <a:xfrm>
                <a:off x="4318300" y="2960450"/>
                <a:ext cx="153675" cy="106625"/>
              </a:xfrm>
              <a:custGeom>
                <a:avLst/>
                <a:gdLst/>
                <a:ahLst/>
                <a:cxnLst/>
                <a:rect l="l" t="t" r="r" b="b"/>
                <a:pathLst>
                  <a:path w="6147" h="4265" extrusionOk="0">
                    <a:moveTo>
                      <a:pt x="5586" y="1"/>
                    </a:moveTo>
                    <a:lnTo>
                      <a:pt x="3888" y="785"/>
                    </a:lnTo>
                    <a:lnTo>
                      <a:pt x="3205" y="1100"/>
                    </a:lnTo>
                    <a:lnTo>
                      <a:pt x="6146" y="1100"/>
                    </a:lnTo>
                    <a:lnTo>
                      <a:pt x="6126" y="1079"/>
                    </a:lnTo>
                    <a:lnTo>
                      <a:pt x="6106" y="856"/>
                    </a:lnTo>
                    <a:lnTo>
                      <a:pt x="5862" y="663"/>
                    </a:lnTo>
                    <a:lnTo>
                      <a:pt x="5932" y="469"/>
                    </a:lnTo>
                    <a:lnTo>
                      <a:pt x="5719" y="388"/>
                    </a:lnTo>
                    <a:lnTo>
                      <a:pt x="5821" y="235"/>
                    </a:lnTo>
                    <a:lnTo>
                      <a:pt x="5647" y="134"/>
                    </a:lnTo>
                    <a:lnTo>
                      <a:pt x="5586" y="1"/>
                    </a:lnTo>
                    <a:close/>
                    <a:moveTo>
                      <a:pt x="1547" y="1863"/>
                    </a:moveTo>
                    <a:lnTo>
                      <a:pt x="1" y="2585"/>
                    </a:lnTo>
                    <a:lnTo>
                      <a:pt x="62" y="2718"/>
                    </a:lnTo>
                    <a:lnTo>
                      <a:pt x="21" y="2911"/>
                    </a:lnTo>
                    <a:lnTo>
                      <a:pt x="214" y="2931"/>
                    </a:lnTo>
                    <a:lnTo>
                      <a:pt x="133" y="3145"/>
                    </a:lnTo>
                    <a:lnTo>
                      <a:pt x="326" y="3216"/>
                    </a:lnTo>
                    <a:lnTo>
                      <a:pt x="316" y="3532"/>
                    </a:lnTo>
                    <a:lnTo>
                      <a:pt x="479" y="3695"/>
                    </a:lnTo>
                    <a:lnTo>
                      <a:pt x="479" y="3888"/>
                    </a:lnTo>
                    <a:lnTo>
                      <a:pt x="632" y="4000"/>
                    </a:lnTo>
                    <a:lnTo>
                      <a:pt x="652" y="4265"/>
                    </a:lnTo>
                    <a:lnTo>
                      <a:pt x="1547" y="3847"/>
                    </a:lnTo>
                    <a:lnTo>
                      <a:pt x="1547" y="1863"/>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7" name="Google Shape;2252;p1">
                <a:extLst>
                  <a:ext uri="{FF2B5EF4-FFF2-40B4-BE49-F238E27FC236}">
                    <a16:creationId xmlns:a16="http://schemas.microsoft.com/office/drawing/2014/main" id="{3D7DD388-1AF0-B0F7-B15B-9F9A105A9DD7}"/>
                  </a:ext>
                </a:extLst>
              </p:cNvPr>
              <p:cNvSpPr/>
              <p:nvPr/>
            </p:nvSpPr>
            <p:spPr>
              <a:xfrm>
                <a:off x="4356975" y="2987925"/>
                <a:ext cx="122375" cy="68725"/>
              </a:xfrm>
              <a:custGeom>
                <a:avLst/>
                <a:gdLst/>
                <a:ahLst/>
                <a:cxnLst/>
                <a:rect l="l" t="t" r="r" b="b"/>
                <a:pathLst>
                  <a:path w="4895" h="2749" extrusionOk="0">
                    <a:moveTo>
                      <a:pt x="1658" y="1"/>
                    </a:moveTo>
                    <a:lnTo>
                      <a:pt x="153" y="703"/>
                    </a:lnTo>
                    <a:lnTo>
                      <a:pt x="0" y="764"/>
                    </a:lnTo>
                    <a:lnTo>
                      <a:pt x="0" y="2748"/>
                    </a:lnTo>
                    <a:lnTo>
                      <a:pt x="905" y="2331"/>
                    </a:lnTo>
                    <a:lnTo>
                      <a:pt x="3094" y="1314"/>
                    </a:lnTo>
                    <a:lnTo>
                      <a:pt x="4894" y="479"/>
                    </a:lnTo>
                    <a:lnTo>
                      <a:pt x="4701" y="296"/>
                    </a:lnTo>
                    <a:lnTo>
                      <a:pt x="4722" y="113"/>
                    </a:lnTo>
                    <a:lnTo>
                      <a:pt x="4599" y="1"/>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grpSp>
        <p:nvGrpSpPr>
          <p:cNvPr id="3494" name="Google Shape;2210;p1">
            <a:extLst>
              <a:ext uri="{FF2B5EF4-FFF2-40B4-BE49-F238E27FC236}">
                <a16:creationId xmlns:a16="http://schemas.microsoft.com/office/drawing/2014/main" id="{9BADF8ED-9AF0-6473-DB06-DF3635D0A863}"/>
              </a:ext>
            </a:extLst>
          </p:cNvPr>
          <p:cNvGrpSpPr/>
          <p:nvPr/>
        </p:nvGrpSpPr>
        <p:grpSpPr>
          <a:xfrm rot="1321549">
            <a:off x="309354" y="3629619"/>
            <a:ext cx="993156" cy="1104085"/>
            <a:chOff x="7624176" y="3507275"/>
            <a:chExt cx="802601" cy="979952"/>
          </a:xfrm>
        </p:grpSpPr>
        <p:grpSp>
          <p:nvGrpSpPr>
            <p:cNvPr id="3495" name="Google Shape;2211;p1">
              <a:extLst>
                <a:ext uri="{FF2B5EF4-FFF2-40B4-BE49-F238E27FC236}">
                  <a16:creationId xmlns:a16="http://schemas.microsoft.com/office/drawing/2014/main" id="{7F3ACB00-8FF8-E9D2-9AE0-5F1AFB75D743}"/>
                </a:ext>
              </a:extLst>
            </p:cNvPr>
            <p:cNvGrpSpPr/>
            <p:nvPr/>
          </p:nvGrpSpPr>
          <p:grpSpPr>
            <a:xfrm rot="-668955">
              <a:off x="7930134" y="3541696"/>
              <a:ext cx="423672" cy="693082"/>
              <a:chOff x="5796600" y="664276"/>
              <a:chExt cx="2634197" cy="4309259"/>
            </a:xfrm>
          </p:grpSpPr>
          <p:sp>
            <p:nvSpPr>
              <p:cNvPr id="3499" name="Google Shape;2212;p1">
                <a:extLst>
                  <a:ext uri="{FF2B5EF4-FFF2-40B4-BE49-F238E27FC236}">
                    <a16:creationId xmlns:a16="http://schemas.microsoft.com/office/drawing/2014/main" id="{F6AECCA8-E18A-43AC-F47F-8EEEC22723C4}"/>
                  </a:ext>
                </a:extLst>
              </p:cNvPr>
              <p:cNvSpPr/>
              <p:nvPr/>
            </p:nvSpPr>
            <p:spPr>
              <a:xfrm>
                <a:off x="5796600" y="664276"/>
                <a:ext cx="2634197" cy="4309259"/>
              </a:xfrm>
              <a:custGeom>
                <a:avLst/>
                <a:gdLst/>
                <a:ahLst/>
                <a:cxnLst/>
                <a:rect l="l" t="t" r="r" b="b"/>
                <a:pathLst>
                  <a:path w="19442" h="31805" extrusionOk="0">
                    <a:moveTo>
                      <a:pt x="2056" y="2686"/>
                    </a:moveTo>
                    <a:cubicBezTo>
                      <a:pt x="2254" y="2686"/>
                      <a:pt x="2452" y="2696"/>
                      <a:pt x="2650" y="2708"/>
                    </a:cubicBezTo>
                    <a:cubicBezTo>
                      <a:pt x="2672" y="2708"/>
                      <a:pt x="2683" y="2718"/>
                      <a:pt x="2694" y="2730"/>
                    </a:cubicBezTo>
                    <a:cubicBezTo>
                      <a:pt x="2573" y="3411"/>
                      <a:pt x="2573" y="3422"/>
                      <a:pt x="2628" y="3510"/>
                    </a:cubicBezTo>
                    <a:cubicBezTo>
                      <a:pt x="2760" y="3279"/>
                      <a:pt x="2749" y="3004"/>
                      <a:pt x="2870" y="2762"/>
                    </a:cubicBezTo>
                    <a:cubicBezTo>
                      <a:pt x="3057" y="2872"/>
                      <a:pt x="3244" y="2960"/>
                      <a:pt x="3420" y="3081"/>
                    </a:cubicBezTo>
                    <a:cubicBezTo>
                      <a:pt x="3816" y="3356"/>
                      <a:pt x="4102" y="3719"/>
                      <a:pt x="4289" y="4159"/>
                    </a:cubicBezTo>
                    <a:cubicBezTo>
                      <a:pt x="4333" y="4269"/>
                      <a:pt x="4365" y="4401"/>
                      <a:pt x="4399" y="4522"/>
                    </a:cubicBezTo>
                    <a:cubicBezTo>
                      <a:pt x="4497" y="4895"/>
                      <a:pt x="4641" y="5269"/>
                      <a:pt x="4717" y="5655"/>
                    </a:cubicBezTo>
                    <a:cubicBezTo>
                      <a:pt x="4817" y="6182"/>
                      <a:pt x="4971" y="6688"/>
                      <a:pt x="5169" y="7183"/>
                    </a:cubicBezTo>
                    <a:cubicBezTo>
                      <a:pt x="5421" y="7810"/>
                      <a:pt x="5762" y="8392"/>
                      <a:pt x="6114" y="8954"/>
                    </a:cubicBezTo>
                    <a:cubicBezTo>
                      <a:pt x="6356" y="9338"/>
                      <a:pt x="6598" y="9723"/>
                      <a:pt x="6796" y="10141"/>
                    </a:cubicBezTo>
                    <a:cubicBezTo>
                      <a:pt x="6862" y="10306"/>
                      <a:pt x="6917" y="10482"/>
                      <a:pt x="6972" y="10658"/>
                    </a:cubicBezTo>
                    <a:cubicBezTo>
                      <a:pt x="6873" y="10691"/>
                      <a:pt x="6785" y="10713"/>
                      <a:pt x="6686" y="10724"/>
                    </a:cubicBezTo>
                    <a:cubicBezTo>
                      <a:pt x="6587" y="10603"/>
                      <a:pt x="6488" y="10493"/>
                      <a:pt x="6367" y="10394"/>
                    </a:cubicBezTo>
                    <a:cubicBezTo>
                      <a:pt x="6081" y="10152"/>
                      <a:pt x="5773" y="9976"/>
                      <a:pt x="5465" y="9778"/>
                    </a:cubicBezTo>
                    <a:cubicBezTo>
                      <a:pt x="5037" y="9503"/>
                      <a:pt x="4619" y="9218"/>
                      <a:pt x="4245" y="8866"/>
                    </a:cubicBezTo>
                    <a:cubicBezTo>
                      <a:pt x="3860" y="8514"/>
                      <a:pt x="3541" y="8118"/>
                      <a:pt x="3288" y="7667"/>
                    </a:cubicBezTo>
                    <a:cubicBezTo>
                      <a:pt x="3013" y="7172"/>
                      <a:pt x="2848" y="6655"/>
                      <a:pt x="2793" y="6095"/>
                    </a:cubicBezTo>
                    <a:cubicBezTo>
                      <a:pt x="2760" y="5753"/>
                      <a:pt x="2716" y="5413"/>
                      <a:pt x="2672" y="5071"/>
                    </a:cubicBezTo>
                    <a:cubicBezTo>
                      <a:pt x="2672" y="5017"/>
                      <a:pt x="2672" y="4951"/>
                      <a:pt x="2628" y="4907"/>
                    </a:cubicBezTo>
                    <a:cubicBezTo>
                      <a:pt x="2595" y="4939"/>
                      <a:pt x="2595" y="4973"/>
                      <a:pt x="2595" y="5005"/>
                    </a:cubicBezTo>
                    <a:cubicBezTo>
                      <a:pt x="2595" y="5489"/>
                      <a:pt x="2628" y="5985"/>
                      <a:pt x="2705" y="6468"/>
                    </a:cubicBezTo>
                    <a:cubicBezTo>
                      <a:pt x="2771" y="6941"/>
                      <a:pt x="2958" y="7381"/>
                      <a:pt x="3200" y="7788"/>
                    </a:cubicBezTo>
                    <a:cubicBezTo>
                      <a:pt x="3497" y="8282"/>
                      <a:pt x="3882" y="8700"/>
                      <a:pt x="4321" y="9074"/>
                    </a:cubicBezTo>
                    <a:cubicBezTo>
                      <a:pt x="4761" y="9459"/>
                      <a:pt x="5257" y="9778"/>
                      <a:pt x="5751" y="10097"/>
                    </a:cubicBezTo>
                    <a:cubicBezTo>
                      <a:pt x="6004" y="10262"/>
                      <a:pt x="6268" y="10427"/>
                      <a:pt x="6477" y="10647"/>
                    </a:cubicBezTo>
                    <a:cubicBezTo>
                      <a:pt x="6521" y="10680"/>
                      <a:pt x="6565" y="10713"/>
                      <a:pt x="6587" y="10779"/>
                    </a:cubicBezTo>
                    <a:cubicBezTo>
                      <a:pt x="6563" y="10786"/>
                      <a:pt x="6540" y="10788"/>
                      <a:pt x="6519" y="10788"/>
                    </a:cubicBezTo>
                    <a:cubicBezTo>
                      <a:pt x="6470" y="10788"/>
                      <a:pt x="6427" y="10775"/>
                      <a:pt x="6389" y="10768"/>
                    </a:cubicBezTo>
                    <a:cubicBezTo>
                      <a:pt x="6345" y="10757"/>
                      <a:pt x="6301" y="10746"/>
                      <a:pt x="6257" y="10746"/>
                    </a:cubicBezTo>
                    <a:cubicBezTo>
                      <a:pt x="5993" y="10724"/>
                      <a:pt x="5729" y="10691"/>
                      <a:pt x="5465" y="10669"/>
                    </a:cubicBezTo>
                    <a:cubicBezTo>
                      <a:pt x="5135" y="10636"/>
                      <a:pt x="4805" y="10592"/>
                      <a:pt x="4487" y="10515"/>
                    </a:cubicBezTo>
                    <a:cubicBezTo>
                      <a:pt x="4233" y="10460"/>
                      <a:pt x="3992" y="10416"/>
                      <a:pt x="3761" y="10306"/>
                    </a:cubicBezTo>
                    <a:cubicBezTo>
                      <a:pt x="3607" y="10240"/>
                      <a:pt x="3442" y="10185"/>
                      <a:pt x="3288" y="10097"/>
                    </a:cubicBezTo>
                    <a:cubicBezTo>
                      <a:pt x="2991" y="9954"/>
                      <a:pt x="2716" y="9778"/>
                      <a:pt x="2485" y="9547"/>
                    </a:cubicBezTo>
                    <a:cubicBezTo>
                      <a:pt x="2112" y="9206"/>
                      <a:pt x="1880" y="8766"/>
                      <a:pt x="1738" y="8282"/>
                    </a:cubicBezTo>
                    <a:cubicBezTo>
                      <a:pt x="1638" y="7974"/>
                      <a:pt x="1550" y="7656"/>
                      <a:pt x="1452" y="7348"/>
                    </a:cubicBezTo>
                    <a:cubicBezTo>
                      <a:pt x="1440" y="7293"/>
                      <a:pt x="1440" y="7249"/>
                      <a:pt x="1396" y="7216"/>
                    </a:cubicBezTo>
                    <a:cubicBezTo>
                      <a:pt x="1364" y="7249"/>
                      <a:pt x="1374" y="7282"/>
                      <a:pt x="1386" y="7315"/>
                    </a:cubicBezTo>
                    <a:cubicBezTo>
                      <a:pt x="1452" y="7656"/>
                      <a:pt x="1540" y="7996"/>
                      <a:pt x="1638" y="8338"/>
                    </a:cubicBezTo>
                    <a:cubicBezTo>
                      <a:pt x="1770" y="8766"/>
                      <a:pt x="1968" y="9140"/>
                      <a:pt x="2266" y="9481"/>
                    </a:cubicBezTo>
                    <a:cubicBezTo>
                      <a:pt x="2683" y="9932"/>
                      <a:pt x="3200" y="10218"/>
                      <a:pt x="3750" y="10438"/>
                    </a:cubicBezTo>
                    <a:cubicBezTo>
                      <a:pt x="3915" y="10504"/>
                      <a:pt x="4091" y="10548"/>
                      <a:pt x="4267" y="10592"/>
                    </a:cubicBezTo>
                    <a:cubicBezTo>
                      <a:pt x="4443" y="10636"/>
                      <a:pt x="4629" y="10669"/>
                      <a:pt x="4817" y="10702"/>
                    </a:cubicBezTo>
                    <a:cubicBezTo>
                      <a:pt x="5147" y="10746"/>
                      <a:pt x="5476" y="10757"/>
                      <a:pt x="5806" y="10801"/>
                    </a:cubicBezTo>
                    <a:cubicBezTo>
                      <a:pt x="5993" y="10823"/>
                      <a:pt x="6191" y="10834"/>
                      <a:pt x="6389" y="10878"/>
                    </a:cubicBezTo>
                    <a:cubicBezTo>
                      <a:pt x="6422" y="10889"/>
                      <a:pt x="6444" y="10900"/>
                      <a:pt x="6444" y="10955"/>
                    </a:cubicBezTo>
                    <a:cubicBezTo>
                      <a:pt x="6356" y="10965"/>
                      <a:pt x="6268" y="10965"/>
                      <a:pt x="6180" y="10987"/>
                    </a:cubicBezTo>
                    <a:cubicBezTo>
                      <a:pt x="5842" y="11069"/>
                      <a:pt x="5500" y="11104"/>
                      <a:pt x="5156" y="11104"/>
                    </a:cubicBezTo>
                    <a:cubicBezTo>
                      <a:pt x="4940" y="11104"/>
                      <a:pt x="4724" y="11090"/>
                      <a:pt x="4509" y="11065"/>
                    </a:cubicBezTo>
                    <a:cubicBezTo>
                      <a:pt x="4091" y="11009"/>
                      <a:pt x="3673" y="10911"/>
                      <a:pt x="3288" y="10735"/>
                    </a:cubicBezTo>
                    <a:cubicBezTo>
                      <a:pt x="2694" y="10460"/>
                      <a:pt x="2200" y="10075"/>
                      <a:pt x="1782" y="9569"/>
                    </a:cubicBezTo>
                    <a:cubicBezTo>
                      <a:pt x="1440" y="9162"/>
                      <a:pt x="1198" y="8690"/>
                      <a:pt x="1078" y="8162"/>
                    </a:cubicBezTo>
                    <a:cubicBezTo>
                      <a:pt x="1001" y="7799"/>
                      <a:pt x="957" y="7436"/>
                      <a:pt x="957" y="7073"/>
                    </a:cubicBezTo>
                    <a:cubicBezTo>
                      <a:pt x="957" y="6622"/>
                      <a:pt x="858" y="6204"/>
                      <a:pt x="649" y="5809"/>
                    </a:cubicBezTo>
                    <a:cubicBezTo>
                      <a:pt x="638" y="5797"/>
                      <a:pt x="638" y="5775"/>
                      <a:pt x="627" y="5765"/>
                    </a:cubicBezTo>
                    <a:cubicBezTo>
                      <a:pt x="407" y="5291"/>
                      <a:pt x="341" y="4807"/>
                      <a:pt x="418" y="4291"/>
                    </a:cubicBezTo>
                    <a:cubicBezTo>
                      <a:pt x="473" y="3917"/>
                      <a:pt x="627" y="3587"/>
                      <a:pt x="858" y="3290"/>
                    </a:cubicBezTo>
                    <a:cubicBezTo>
                      <a:pt x="866" y="3274"/>
                      <a:pt x="874" y="3245"/>
                      <a:pt x="900" y="3245"/>
                    </a:cubicBezTo>
                    <a:cubicBezTo>
                      <a:pt x="909" y="3245"/>
                      <a:pt x="920" y="3249"/>
                      <a:pt x="935" y="3257"/>
                    </a:cubicBezTo>
                    <a:cubicBezTo>
                      <a:pt x="902" y="3378"/>
                      <a:pt x="902" y="3499"/>
                      <a:pt x="924" y="3620"/>
                    </a:cubicBezTo>
                    <a:cubicBezTo>
                      <a:pt x="935" y="3752"/>
                      <a:pt x="946" y="3873"/>
                      <a:pt x="979" y="3994"/>
                    </a:cubicBezTo>
                    <a:cubicBezTo>
                      <a:pt x="1001" y="4115"/>
                      <a:pt x="1001" y="4236"/>
                      <a:pt x="1078" y="4335"/>
                    </a:cubicBezTo>
                    <a:cubicBezTo>
                      <a:pt x="1088" y="4280"/>
                      <a:pt x="1088" y="4225"/>
                      <a:pt x="1078" y="4170"/>
                    </a:cubicBezTo>
                    <a:cubicBezTo>
                      <a:pt x="1067" y="3983"/>
                      <a:pt x="1034" y="3796"/>
                      <a:pt x="1023" y="3609"/>
                    </a:cubicBezTo>
                    <a:cubicBezTo>
                      <a:pt x="1012" y="3400"/>
                      <a:pt x="1045" y="3191"/>
                      <a:pt x="1122" y="3016"/>
                    </a:cubicBezTo>
                    <a:cubicBezTo>
                      <a:pt x="1386" y="2796"/>
                      <a:pt x="1704" y="2686"/>
                      <a:pt x="2056" y="2686"/>
                    </a:cubicBezTo>
                    <a:close/>
                    <a:moveTo>
                      <a:pt x="9686" y="133"/>
                    </a:moveTo>
                    <a:cubicBezTo>
                      <a:pt x="9730" y="133"/>
                      <a:pt x="9774" y="141"/>
                      <a:pt x="9820" y="156"/>
                    </a:cubicBezTo>
                    <a:cubicBezTo>
                      <a:pt x="10040" y="211"/>
                      <a:pt x="10205" y="354"/>
                      <a:pt x="10347" y="508"/>
                    </a:cubicBezTo>
                    <a:cubicBezTo>
                      <a:pt x="10689" y="860"/>
                      <a:pt x="10963" y="1256"/>
                      <a:pt x="11239" y="1663"/>
                    </a:cubicBezTo>
                    <a:cubicBezTo>
                      <a:pt x="11283" y="1728"/>
                      <a:pt x="11337" y="1794"/>
                      <a:pt x="11371" y="1882"/>
                    </a:cubicBezTo>
                    <a:cubicBezTo>
                      <a:pt x="11349" y="1970"/>
                      <a:pt x="11349" y="2058"/>
                      <a:pt x="11359" y="2136"/>
                    </a:cubicBezTo>
                    <a:cubicBezTo>
                      <a:pt x="11393" y="2356"/>
                      <a:pt x="11403" y="2576"/>
                      <a:pt x="11415" y="2784"/>
                    </a:cubicBezTo>
                    <a:cubicBezTo>
                      <a:pt x="11425" y="2928"/>
                      <a:pt x="11437" y="3059"/>
                      <a:pt x="11459" y="3202"/>
                    </a:cubicBezTo>
                    <a:cubicBezTo>
                      <a:pt x="11459" y="3224"/>
                      <a:pt x="11447" y="3257"/>
                      <a:pt x="11513" y="3268"/>
                    </a:cubicBezTo>
                    <a:cubicBezTo>
                      <a:pt x="11535" y="2894"/>
                      <a:pt x="11513" y="2520"/>
                      <a:pt x="11503" y="2146"/>
                    </a:cubicBezTo>
                    <a:lnTo>
                      <a:pt x="11503" y="2146"/>
                    </a:lnTo>
                    <a:cubicBezTo>
                      <a:pt x="11525" y="2158"/>
                      <a:pt x="11535" y="2168"/>
                      <a:pt x="11535" y="2168"/>
                    </a:cubicBezTo>
                    <a:lnTo>
                      <a:pt x="11601" y="2300"/>
                    </a:lnTo>
                    <a:cubicBezTo>
                      <a:pt x="11832" y="2762"/>
                      <a:pt x="11942" y="3246"/>
                      <a:pt x="11964" y="3763"/>
                    </a:cubicBezTo>
                    <a:cubicBezTo>
                      <a:pt x="11986" y="4478"/>
                      <a:pt x="11832" y="5171"/>
                      <a:pt x="11623" y="5853"/>
                    </a:cubicBezTo>
                    <a:cubicBezTo>
                      <a:pt x="11503" y="6259"/>
                      <a:pt x="11359" y="6655"/>
                      <a:pt x="11195" y="7051"/>
                    </a:cubicBezTo>
                    <a:cubicBezTo>
                      <a:pt x="10997" y="7524"/>
                      <a:pt x="10787" y="7986"/>
                      <a:pt x="10535" y="8436"/>
                    </a:cubicBezTo>
                    <a:cubicBezTo>
                      <a:pt x="10249" y="8932"/>
                      <a:pt x="9952" y="9415"/>
                      <a:pt x="9589" y="9877"/>
                    </a:cubicBezTo>
                    <a:cubicBezTo>
                      <a:pt x="9237" y="10328"/>
                      <a:pt x="8808" y="10724"/>
                      <a:pt x="8424" y="11163"/>
                    </a:cubicBezTo>
                    <a:cubicBezTo>
                      <a:pt x="8324" y="11043"/>
                      <a:pt x="8204" y="10965"/>
                      <a:pt x="8094" y="10878"/>
                    </a:cubicBezTo>
                    <a:cubicBezTo>
                      <a:pt x="8104" y="10867"/>
                      <a:pt x="8104" y="10856"/>
                      <a:pt x="8104" y="10845"/>
                    </a:cubicBezTo>
                    <a:cubicBezTo>
                      <a:pt x="8258" y="10625"/>
                      <a:pt x="8402" y="10405"/>
                      <a:pt x="8555" y="10196"/>
                    </a:cubicBezTo>
                    <a:cubicBezTo>
                      <a:pt x="8885" y="9778"/>
                      <a:pt x="9226" y="9360"/>
                      <a:pt x="9523" y="8920"/>
                    </a:cubicBezTo>
                    <a:cubicBezTo>
                      <a:pt x="9776" y="8546"/>
                      <a:pt x="10007" y="8162"/>
                      <a:pt x="10183" y="7744"/>
                    </a:cubicBezTo>
                    <a:cubicBezTo>
                      <a:pt x="10347" y="7337"/>
                      <a:pt x="10479" y="6930"/>
                      <a:pt x="10545" y="6501"/>
                    </a:cubicBezTo>
                    <a:cubicBezTo>
                      <a:pt x="10655" y="5863"/>
                      <a:pt x="10667" y="5215"/>
                      <a:pt x="10589" y="4577"/>
                    </a:cubicBezTo>
                    <a:cubicBezTo>
                      <a:pt x="10535" y="4038"/>
                      <a:pt x="10425" y="3510"/>
                      <a:pt x="10315" y="2982"/>
                    </a:cubicBezTo>
                    <a:cubicBezTo>
                      <a:pt x="10271" y="2774"/>
                      <a:pt x="10205" y="2554"/>
                      <a:pt x="10194" y="2334"/>
                    </a:cubicBezTo>
                    <a:cubicBezTo>
                      <a:pt x="10194" y="2312"/>
                      <a:pt x="10183" y="2300"/>
                      <a:pt x="10150" y="2300"/>
                    </a:cubicBezTo>
                    <a:cubicBezTo>
                      <a:pt x="10084" y="2344"/>
                      <a:pt x="10095" y="2410"/>
                      <a:pt x="10106" y="2476"/>
                    </a:cubicBezTo>
                    <a:cubicBezTo>
                      <a:pt x="10117" y="2620"/>
                      <a:pt x="10150" y="2774"/>
                      <a:pt x="10183" y="2916"/>
                    </a:cubicBezTo>
                    <a:cubicBezTo>
                      <a:pt x="10315" y="3521"/>
                      <a:pt x="10447" y="4126"/>
                      <a:pt x="10501" y="4742"/>
                    </a:cubicBezTo>
                    <a:cubicBezTo>
                      <a:pt x="10567" y="5511"/>
                      <a:pt x="10513" y="6259"/>
                      <a:pt x="10315" y="6996"/>
                    </a:cubicBezTo>
                    <a:cubicBezTo>
                      <a:pt x="10194" y="7436"/>
                      <a:pt x="10007" y="7843"/>
                      <a:pt x="9798" y="8238"/>
                    </a:cubicBezTo>
                    <a:cubicBezTo>
                      <a:pt x="9578" y="8634"/>
                      <a:pt x="9325" y="9008"/>
                      <a:pt x="9050" y="9371"/>
                    </a:cubicBezTo>
                    <a:cubicBezTo>
                      <a:pt x="8808" y="9679"/>
                      <a:pt x="8566" y="9987"/>
                      <a:pt x="8336" y="10306"/>
                    </a:cubicBezTo>
                    <a:cubicBezTo>
                      <a:pt x="8214" y="10471"/>
                      <a:pt x="8104" y="10647"/>
                      <a:pt x="7994" y="10823"/>
                    </a:cubicBezTo>
                    <a:cubicBezTo>
                      <a:pt x="7896" y="10790"/>
                      <a:pt x="7808" y="10746"/>
                      <a:pt x="7730" y="10713"/>
                    </a:cubicBezTo>
                    <a:cubicBezTo>
                      <a:pt x="7708" y="10669"/>
                      <a:pt x="7720" y="10636"/>
                      <a:pt x="7730" y="10614"/>
                    </a:cubicBezTo>
                    <a:cubicBezTo>
                      <a:pt x="7862" y="10240"/>
                      <a:pt x="7928" y="9855"/>
                      <a:pt x="8028" y="9470"/>
                    </a:cubicBezTo>
                    <a:cubicBezTo>
                      <a:pt x="8094" y="9162"/>
                      <a:pt x="8160" y="8854"/>
                      <a:pt x="8226" y="8558"/>
                    </a:cubicBezTo>
                    <a:cubicBezTo>
                      <a:pt x="8292" y="8238"/>
                      <a:pt x="8346" y="7930"/>
                      <a:pt x="8380" y="7612"/>
                    </a:cubicBezTo>
                    <a:cubicBezTo>
                      <a:pt x="8468" y="6743"/>
                      <a:pt x="8446" y="5885"/>
                      <a:pt x="8346" y="5017"/>
                    </a:cubicBezTo>
                    <a:cubicBezTo>
                      <a:pt x="8258" y="4335"/>
                      <a:pt x="8126" y="3653"/>
                      <a:pt x="8016" y="2972"/>
                    </a:cubicBezTo>
                    <a:cubicBezTo>
                      <a:pt x="7962" y="2620"/>
                      <a:pt x="7896" y="2268"/>
                      <a:pt x="7884" y="1904"/>
                    </a:cubicBezTo>
                    <a:cubicBezTo>
                      <a:pt x="7884" y="1882"/>
                      <a:pt x="7896" y="1850"/>
                      <a:pt x="7852" y="1838"/>
                    </a:cubicBezTo>
                    <a:cubicBezTo>
                      <a:pt x="7808" y="1894"/>
                      <a:pt x="7796" y="1948"/>
                      <a:pt x="7796" y="2014"/>
                    </a:cubicBezTo>
                    <a:cubicBezTo>
                      <a:pt x="7796" y="2136"/>
                      <a:pt x="7796" y="2246"/>
                      <a:pt x="7808" y="2356"/>
                    </a:cubicBezTo>
                    <a:cubicBezTo>
                      <a:pt x="7840" y="2784"/>
                      <a:pt x="7928" y="3202"/>
                      <a:pt x="7994" y="3620"/>
                    </a:cubicBezTo>
                    <a:cubicBezTo>
                      <a:pt x="8116" y="4324"/>
                      <a:pt x="8226" y="5039"/>
                      <a:pt x="8280" y="5753"/>
                    </a:cubicBezTo>
                    <a:cubicBezTo>
                      <a:pt x="8358" y="6853"/>
                      <a:pt x="8258" y="7930"/>
                      <a:pt x="8006" y="8998"/>
                    </a:cubicBezTo>
                    <a:cubicBezTo>
                      <a:pt x="7928" y="9305"/>
                      <a:pt x="7840" y="9624"/>
                      <a:pt x="7774" y="9943"/>
                    </a:cubicBezTo>
                    <a:cubicBezTo>
                      <a:pt x="7752" y="10075"/>
                      <a:pt x="7708" y="10196"/>
                      <a:pt x="7686" y="10328"/>
                    </a:cubicBezTo>
                    <a:cubicBezTo>
                      <a:pt x="7664" y="10449"/>
                      <a:pt x="7620" y="10559"/>
                      <a:pt x="7598" y="10680"/>
                    </a:cubicBezTo>
                    <a:cubicBezTo>
                      <a:pt x="7510" y="10669"/>
                      <a:pt x="7434" y="10647"/>
                      <a:pt x="7356" y="10636"/>
                    </a:cubicBezTo>
                    <a:cubicBezTo>
                      <a:pt x="7356" y="10526"/>
                      <a:pt x="7356" y="10427"/>
                      <a:pt x="7346" y="10317"/>
                    </a:cubicBezTo>
                    <a:cubicBezTo>
                      <a:pt x="7290" y="9767"/>
                      <a:pt x="7137" y="9239"/>
                      <a:pt x="6950" y="8722"/>
                    </a:cubicBezTo>
                    <a:cubicBezTo>
                      <a:pt x="6741" y="8172"/>
                      <a:pt x="6521" y="7634"/>
                      <a:pt x="6312" y="7084"/>
                    </a:cubicBezTo>
                    <a:cubicBezTo>
                      <a:pt x="6092" y="6512"/>
                      <a:pt x="5927" y="5929"/>
                      <a:pt x="5839" y="5325"/>
                    </a:cubicBezTo>
                    <a:cubicBezTo>
                      <a:pt x="5762" y="4742"/>
                      <a:pt x="5762" y="4159"/>
                      <a:pt x="5916" y="3587"/>
                    </a:cubicBezTo>
                    <a:cubicBezTo>
                      <a:pt x="5949" y="3466"/>
                      <a:pt x="5982" y="3356"/>
                      <a:pt x="6004" y="3235"/>
                    </a:cubicBezTo>
                    <a:cubicBezTo>
                      <a:pt x="6037" y="3038"/>
                      <a:pt x="6103" y="2850"/>
                      <a:pt x="6158" y="2652"/>
                    </a:cubicBezTo>
                    <a:cubicBezTo>
                      <a:pt x="6180" y="2520"/>
                      <a:pt x="6202" y="2400"/>
                      <a:pt x="6235" y="2268"/>
                    </a:cubicBezTo>
                    <a:cubicBezTo>
                      <a:pt x="6235" y="2268"/>
                      <a:pt x="6224" y="2268"/>
                      <a:pt x="6213" y="2246"/>
                    </a:cubicBezTo>
                    <a:cubicBezTo>
                      <a:pt x="6158" y="2334"/>
                      <a:pt x="6125" y="2432"/>
                      <a:pt x="6103" y="2532"/>
                    </a:cubicBezTo>
                    <a:cubicBezTo>
                      <a:pt x="6026" y="2894"/>
                      <a:pt x="5883" y="3246"/>
                      <a:pt x="5817" y="3620"/>
                    </a:cubicBezTo>
                    <a:cubicBezTo>
                      <a:pt x="5784" y="3774"/>
                      <a:pt x="5740" y="3939"/>
                      <a:pt x="5729" y="4093"/>
                    </a:cubicBezTo>
                    <a:cubicBezTo>
                      <a:pt x="5685" y="4500"/>
                      <a:pt x="5696" y="4895"/>
                      <a:pt x="5740" y="5303"/>
                    </a:cubicBezTo>
                    <a:cubicBezTo>
                      <a:pt x="5817" y="6007"/>
                      <a:pt x="6026" y="6677"/>
                      <a:pt x="6290" y="7326"/>
                    </a:cubicBezTo>
                    <a:cubicBezTo>
                      <a:pt x="6488" y="7832"/>
                      <a:pt x="6697" y="8326"/>
                      <a:pt x="6884" y="8832"/>
                    </a:cubicBezTo>
                    <a:cubicBezTo>
                      <a:pt x="7016" y="9196"/>
                      <a:pt x="7126" y="9569"/>
                      <a:pt x="7192" y="9943"/>
                    </a:cubicBezTo>
                    <a:cubicBezTo>
                      <a:pt x="7236" y="10163"/>
                      <a:pt x="7268" y="10394"/>
                      <a:pt x="7268" y="10614"/>
                    </a:cubicBezTo>
                    <a:cubicBezTo>
                      <a:pt x="7230" y="10625"/>
                      <a:pt x="7211" y="10630"/>
                      <a:pt x="7192" y="10630"/>
                    </a:cubicBezTo>
                    <a:cubicBezTo>
                      <a:pt x="7173" y="10630"/>
                      <a:pt x="7153" y="10625"/>
                      <a:pt x="7115" y="10614"/>
                    </a:cubicBezTo>
                    <a:cubicBezTo>
                      <a:pt x="7049" y="10152"/>
                      <a:pt x="6829" y="9745"/>
                      <a:pt x="6598" y="9338"/>
                    </a:cubicBezTo>
                    <a:cubicBezTo>
                      <a:pt x="6400" y="8998"/>
                      <a:pt x="6180" y="8656"/>
                      <a:pt x="5982" y="8304"/>
                    </a:cubicBezTo>
                    <a:cubicBezTo>
                      <a:pt x="5674" y="7766"/>
                      <a:pt x="5389" y="7205"/>
                      <a:pt x="5191" y="6600"/>
                    </a:cubicBezTo>
                    <a:cubicBezTo>
                      <a:pt x="5015" y="6095"/>
                      <a:pt x="4905" y="5577"/>
                      <a:pt x="4805" y="5061"/>
                    </a:cubicBezTo>
                    <a:cubicBezTo>
                      <a:pt x="4651" y="4181"/>
                      <a:pt x="4619" y="3301"/>
                      <a:pt x="4773" y="2422"/>
                    </a:cubicBezTo>
                    <a:cubicBezTo>
                      <a:pt x="4839" y="2070"/>
                      <a:pt x="4959" y="1728"/>
                      <a:pt x="5169" y="1421"/>
                    </a:cubicBezTo>
                    <a:cubicBezTo>
                      <a:pt x="5333" y="1179"/>
                      <a:pt x="5542" y="1014"/>
                      <a:pt x="5828" y="926"/>
                    </a:cubicBezTo>
                    <a:cubicBezTo>
                      <a:pt x="6048" y="849"/>
                      <a:pt x="6279" y="827"/>
                      <a:pt x="6521" y="816"/>
                    </a:cubicBezTo>
                    <a:lnTo>
                      <a:pt x="6521" y="816"/>
                    </a:lnTo>
                    <a:cubicBezTo>
                      <a:pt x="6510" y="1058"/>
                      <a:pt x="6378" y="1278"/>
                      <a:pt x="6400" y="1520"/>
                    </a:cubicBezTo>
                    <a:cubicBezTo>
                      <a:pt x="6576" y="1322"/>
                      <a:pt x="6620" y="1058"/>
                      <a:pt x="6697" y="816"/>
                    </a:cubicBezTo>
                    <a:cubicBezTo>
                      <a:pt x="6719" y="805"/>
                      <a:pt x="6730" y="805"/>
                      <a:pt x="6752" y="794"/>
                    </a:cubicBezTo>
                    <a:cubicBezTo>
                      <a:pt x="7159" y="750"/>
                      <a:pt x="7544" y="629"/>
                      <a:pt x="7896" y="431"/>
                    </a:cubicBezTo>
                    <a:cubicBezTo>
                      <a:pt x="7994" y="372"/>
                      <a:pt x="8097" y="348"/>
                      <a:pt x="8201" y="348"/>
                    </a:cubicBezTo>
                    <a:cubicBezTo>
                      <a:pt x="8271" y="348"/>
                      <a:pt x="8342" y="359"/>
                      <a:pt x="8412" y="376"/>
                    </a:cubicBezTo>
                    <a:cubicBezTo>
                      <a:pt x="8521" y="404"/>
                      <a:pt x="8627" y="419"/>
                      <a:pt x="8730" y="419"/>
                    </a:cubicBezTo>
                    <a:cubicBezTo>
                      <a:pt x="8910" y="419"/>
                      <a:pt x="9085" y="375"/>
                      <a:pt x="9259" y="277"/>
                    </a:cubicBezTo>
                    <a:cubicBezTo>
                      <a:pt x="9292" y="255"/>
                      <a:pt x="9325" y="233"/>
                      <a:pt x="9369" y="233"/>
                    </a:cubicBezTo>
                    <a:cubicBezTo>
                      <a:pt x="9413" y="376"/>
                      <a:pt x="9457" y="508"/>
                      <a:pt x="9501" y="640"/>
                    </a:cubicBezTo>
                    <a:cubicBezTo>
                      <a:pt x="9556" y="805"/>
                      <a:pt x="9600" y="981"/>
                      <a:pt x="9688" y="1135"/>
                    </a:cubicBezTo>
                    <a:cubicBezTo>
                      <a:pt x="9697" y="1161"/>
                      <a:pt x="9699" y="1186"/>
                      <a:pt x="9724" y="1186"/>
                    </a:cubicBezTo>
                    <a:cubicBezTo>
                      <a:pt x="9732" y="1186"/>
                      <a:pt x="9741" y="1184"/>
                      <a:pt x="9754" y="1179"/>
                    </a:cubicBezTo>
                    <a:cubicBezTo>
                      <a:pt x="9721" y="838"/>
                      <a:pt x="9600" y="508"/>
                      <a:pt x="9523" y="167"/>
                    </a:cubicBezTo>
                    <a:cubicBezTo>
                      <a:pt x="9582" y="143"/>
                      <a:pt x="9634" y="133"/>
                      <a:pt x="9686" y="133"/>
                    </a:cubicBezTo>
                    <a:close/>
                    <a:moveTo>
                      <a:pt x="15469" y="3339"/>
                    </a:moveTo>
                    <a:cubicBezTo>
                      <a:pt x="15606" y="3339"/>
                      <a:pt x="15737" y="3372"/>
                      <a:pt x="15868" y="3433"/>
                    </a:cubicBezTo>
                    <a:cubicBezTo>
                      <a:pt x="16033" y="3510"/>
                      <a:pt x="16176" y="3631"/>
                      <a:pt x="16329" y="3741"/>
                    </a:cubicBezTo>
                    <a:cubicBezTo>
                      <a:pt x="16605" y="3939"/>
                      <a:pt x="16869" y="4148"/>
                      <a:pt x="17155" y="4335"/>
                    </a:cubicBezTo>
                    <a:cubicBezTo>
                      <a:pt x="17199" y="4357"/>
                      <a:pt x="17253" y="4368"/>
                      <a:pt x="17275" y="4434"/>
                    </a:cubicBezTo>
                    <a:cubicBezTo>
                      <a:pt x="17001" y="4873"/>
                      <a:pt x="16659" y="5269"/>
                      <a:pt x="16417" y="5743"/>
                    </a:cubicBezTo>
                    <a:cubicBezTo>
                      <a:pt x="16461" y="5731"/>
                      <a:pt x="16495" y="5699"/>
                      <a:pt x="16517" y="5665"/>
                    </a:cubicBezTo>
                    <a:cubicBezTo>
                      <a:pt x="16791" y="5347"/>
                      <a:pt x="17055" y="5027"/>
                      <a:pt x="17309" y="4698"/>
                    </a:cubicBezTo>
                    <a:cubicBezTo>
                      <a:pt x="17363" y="4632"/>
                      <a:pt x="17419" y="4555"/>
                      <a:pt x="17507" y="4533"/>
                    </a:cubicBezTo>
                    <a:cubicBezTo>
                      <a:pt x="17639" y="4566"/>
                      <a:pt x="17748" y="4643"/>
                      <a:pt x="17847" y="4720"/>
                    </a:cubicBezTo>
                    <a:cubicBezTo>
                      <a:pt x="18012" y="4841"/>
                      <a:pt x="18177" y="4951"/>
                      <a:pt x="18386" y="4995"/>
                    </a:cubicBezTo>
                    <a:cubicBezTo>
                      <a:pt x="18463" y="5093"/>
                      <a:pt x="18551" y="5181"/>
                      <a:pt x="18650" y="5269"/>
                    </a:cubicBezTo>
                    <a:cubicBezTo>
                      <a:pt x="18793" y="5413"/>
                      <a:pt x="18892" y="5589"/>
                      <a:pt x="18936" y="5787"/>
                    </a:cubicBezTo>
                    <a:cubicBezTo>
                      <a:pt x="19002" y="6039"/>
                      <a:pt x="19002" y="6303"/>
                      <a:pt x="18958" y="6556"/>
                    </a:cubicBezTo>
                    <a:cubicBezTo>
                      <a:pt x="18958" y="6611"/>
                      <a:pt x="18936" y="6677"/>
                      <a:pt x="18903" y="6721"/>
                    </a:cubicBezTo>
                    <a:cubicBezTo>
                      <a:pt x="18782" y="6908"/>
                      <a:pt x="18672" y="7095"/>
                      <a:pt x="18518" y="7260"/>
                    </a:cubicBezTo>
                    <a:cubicBezTo>
                      <a:pt x="18408" y="7381"/>
                      <a:pt x="18298" y="7513"/>
                      <a:pt x="18188" y="7634"/>
                    </a:cubicBezTo>
                    <a:cubicBezTo>
                      <a:pt x="18166" y="7656"/>
                      <a:pt x="18133" y="7678"/>
                      <a:pt x="18155" y="7733"/>
                    </a:cubicBezTo>
                    <a:cubicBezTo>
                      <a:pt x="18452" y="7491"/>
                      <a:pt x="18705" y="7227"/>
                      <a:pt x="18936" y="6908"/>
                    </a:cubicBezTo>
                    <a:cubicBezTo>
                      <a:pt x="18947" y="7139"/>
                      <a:pt x="19046" y="7304"/>
                      <a:pt x="19112" y="7480"/>
                    </a:cubicBezTo>
                    <a:cubicBezTo>
                      <a:pt x="19134" y="7513"/>
                      <a:pt x="19134" y="7535"/>
                      <a:pt x="19145" y="7568"/>
                    </a:cubicBezTo>
                    <a:cubicBezTo>
                      <a:pt x="19200" y="7733"/>
                      <a:pt x="19178" y="7908"/>
                      <a:pt x="19101" y="8062"/>
                    </a:cubicBezTo>
                    <a:cubicBezTo>
                      <a:pt x="18969" y="8348"/>
                      <a:pt x="18760" y="8580"/>
                      <a:pt x="18518" y="8778"/>
                    </a:cubicBezTo>
                    <a:cubicBezTo>
                      <a:pt x="18199" y="9052"/>
                      <a:pt x="17847" y="9272"/>
                      <a:pt x="17485" y="9492"/>
                    </a:cubicBezTo>
                    <a:cubicBezTo>
                      <a:pt x="16715" y="9987"/>
                      <a:pt x="15934" y="10471"/>
                      <a:pt x="15153" y="10955"/>
                    </a:cubicBezTo>
                    <a:cubicBezTo>
                      <a:pt x="14614" y="11285"/>
                      <a:pt x="14064" y="11615"/>
                      <a:pt x="13470" y="11857"/>
                    </a:cubicBezTo>
                    <a:cubicBezTo>
                      <a:pt x="12910" y="12099"/>
                      <a:pt x="12316" y="12241"/>
                      <a:pt x="11689" y="12253"/>
                    </a:cubicBezTo>
                    <a:cubicBezTo>
                      <a:pt x="11666" y="12253"/>
                      <a:pt x="11644" y="12253"/>
                      <a:pt x="11621" y="12253"/>
                    </a:cubicBezTo>
                    <a:cubicBezTo>
                      <a:pt x="10997" y="12253"/>
                      <a:pt x="10392" y="12114"/>
                      <a:pt x="9798" y="11945"/>
                    </a:cubicBezTo>
                    <a:cubicBezTo>
                      <a:pt x="9413" y="11835"/>
                      <a:pt x="9039" y="11703"/>
                      <a:pt x="8643" y="11625"/>
                    </a:cubicBezTo>
                    <a:cubicBezTo>
                      <a:pt x="8632" y="11625"/>
                      <a:pt x="8632" y="11615"/>
                      <a:pt x="8621" y="11603"/>
                    </a:cubicBezTo>
                    <a:cubicBezTo>
                      <a:pt x="8628" y="11584"/>
                      <a:pt x="8643" y="11580"/>
                      <a:pt x="8658" y="11580"/>
                    </a:cubicBezTo>
                    <a:cubicBezTo>
                      <a:pt x="8668" y="11580"/>
                      <a:pt x="8679" y="11581"/>
                      <a:pt x="8687" y="11581"/>
                    </a:cubicBezTo>
                    <a:cubicBezTo>
                      <a:pt x="8940" y="11549"/>
                      <a:pt x="9204" y="11527"/>
                      <a:pt x="9457" y="11527"/>
                    </a:cubicBezTo>
                    <a:cubicBezTo>
                      <a:pt x="9579" y="11524"/>
                      <a:pt x="9701" y="11523"/>
                      <a:pt x="9824" y="11523"/>
                    </a:cubicBezTo>
                    <a:cubicBezTo>
                      <a:pt x="10147" y="11523"/>
                      <a:pt x="10471" y="11530"/>
                      <a:pt x="10795" y="11530"/>
                    </a:cubicBezTo>
                    <a:cubicBezTo>
                      <a:pt x="10910" y="11530"/>
                      <a:pt x="11025" y="11529"/>
                      <a:pt x="11139" y="11527"/>
                    </a:cubicBezTo>
                    <a:cubicBezTo>
                      <a:pt x="11887" y="11505"/>
                      <a:pt x="12624" y="11417"/>
                      <a:pt x="13350" y="11207"/>
                    </a:cubicBezTo>
                    <a:cubicBezTo>
                      <a:pt x="13812" y="11075"/>
                      <a:pt x="14240" y="10889"/>
                      <a:pt x="14636" y="10614"/>
                    </a:cubicBezTo>
                    <a:cubicBezTo>
                      <a:pt x="14933" y="10405"/>
                      <a:pt x="15197" y="10130"/>
                      <a:pt x="15439" y="9866"/>
                    </a:cubicBezTo>
                    <a:cubicBezTo>
                      <a:pt x="15461" y="9844"/>
                      <a:pt x="15483" y="9833"/>
                      <a:pt x="15450" y="9789"/>
                    </a:cubicBezTo>
                    <a:lnTo>
                      <a:pt x="15450" y="9789"/>
                    </a:lnTo>
                    <a:cubicBezTo>
                      <a:pt x="15406" y="9811"/>
                      <a:pt x="15373" y="9844"/>
                      <a:pt x="15329" y="9888"/>
                    </a:cubicBezTo>
                    <a:cubicBezTo>
                      <a:pt x="15109" y="10086"/>
                      <a:pt x="14889" y="10317"/>
                      <a:pt x="14647" y="10493"/>
                    </a:cubicBezTo>
                    <a:cubicBezTo>
                      <a:pt x="14218" y="10801"/>
                      <a:pt x="13746" y="11009"/>
                      <a:pt x="13240" y="11153"/>
                    </a:cubicBezTo>
                    <a:cubicBezTo>
                      <a:pt x="12437" y="11373"/>
                      <a:pt x="11612" y="11439"/>
                      <a:pt x="10787" y="11439"/>
                    </a:cubicBezTo>
                    <a:cubicBezTo>
                      <a:pt x="10495" y="11439"/>
                      <a:pt x="10202" y="11433"/>
                      <a:pt x="9909" y="11433"/>
                    </a:cubicBezTo>
                    <a:cubicBezTo>
                      <a:pt x="9473" y="11433"/>
                      <a:pt x="9038" y="11445"/>
                      <a:pt x="8610" y="11505"/>
                    </a:cubicBezTo>
                    <a:cubicBezTo>
                      <a:pt x="8599" y="11505"/>
                      <a:pt x="8588" y="11493"/>
                      <a:pt x="8577" y="11493"/>
                    </a:cubicBezTo>
                    <a:cubicBezTo>
                      <a:pt x="8566" y="11471"/>
                      <a:pt x="8544" y="11461"/>
                      <a:pt x="8522" y="11439"/>
                    </a:cubicBezTo>
                    <a:cubicBezTo>
                      <a:pt x="8544" y="11439"/>
                      <a:pt x="8566" y="11427"/>
                      <a:pt x="8588" y="11427"/>
                    </a:cubicBezTo>
                    <a:cubicBezTo>
                      <a:pt x="9622" y="11229"/>
                      <a:pt x="10655" y="10999"/>
                      <a:pt x="11656" y="10669"/>
                    </a:cubicBezTo>
                    <a:cubicBezTo>
                      <a:pt x="12503" y="10383"/>
                      <a:pt x="13328" y="10020"/>
                      <a:pt x="14086" y="9536"/>
                    </a:cubicBezTo>
                    <a:cubicBezTo>
                      <a:pt x="14582" y="9228"/>
                      <a:pt x="15032" y="8854"/>
                      <a:pt x="15406" y="8404"/>
                    </a:cubicBezTo>
                    <a:cubicBezTo>
                      <a:pt x="15890" y="7821"/>
                      <a:pt x="16297" y="7194"/>
                      <a:pt x="16725" y="6567"/>
                    </a:cubicBezTo>
                    <a:cubicBezTo>
                      <a:pt x="16737" y="6545"/>
                      <a:pt x="16759" y="6512"/>
                      <a:pt x="16737" y="6479"/>
                    </a:cubicBezTo>
                    <a:lnTo>
                      <a:pt x="16737" y="6479"/>
                    </a:lnTo>
                    <a:cubicBezTo>
                      <a:pt x="16703" y="6490"/>
                      <a:pt x="16693" y="6512"/>
                      <a:pt x="16671" y="6534"/>
                    </a:cubicBezTo>
                    <a:cubicBezTo>
                      <a:pt x="16351" y="6974"/>
                      <a:pt x="16033" y="7414"/>
                      <a:pt x="15703" y="7854"/>
                    </a:cubicBezTo>
                    <a:cubicBezTo>
                      <a:pt x="15439" y="8194"/>
                      <a:pt x="15164" y="8536"/>
                      <a:pt x="14845" y="8822"/>
                    </a:cubicBezTo>
                    <a:cubicBezTo>
                      <a:pt x="14406" y="9218"/>
                      <a:pt x="13910" y="9536"/>
                      <a:pt x="13394" y="9811"/>
                    </a:cubicBezTo>
                    <a:cubicBezTo>
                      <a:pt x="12536" y="10251"/>
                      <a:pt x="11634" y="10570"/>
                      <a:pt x="10711" y="10823"/>
                    </a:cubicBezTo>
                    <a:cubicBezTo>
                      <a:pt x="10018" y="11021"/>
                      <a:pt x="9303" y="11153"/>
                      <a:pt x="8588" y="11329"/>
                    </a:cubicBezTo>
                    <a:cubicBezTo>
                      <a:pt x="8573" y="11329"/>
                      <a:pt x="8554" y="11339"/>
                      <a:pt x="8533" y="11339"/>
                    </a:cubicBezTo>
                    <a:cubicBezTo>
                      <a:pt x="8522" y="11339"/>
                      <a:pt x="8511" y="11336"/>
                      <a:pt x="8500" y="11329"/>
                    </a:cubicBezTo>
                    <a:cubicBezTo>
                      <a:pt x="8500" y="11285"/>
                      <a:pt x="8533" y="11285"/>
                      <a:pt x="8555" y="11273"/>
                    </a:cubicBezTo>
                    <a:cubicBezTo>
                      <a:pt x="8709" y="11219"/>
                      <a:pt x="8852" y="11163"/>
                      <a:pt x="9006" y="11109"/>
                    </a:cubicBezTo>
                    <a:cubicBezTo>
                      <a:pt x="9523" y="10911"/>
                      <a:pt x="10029" y="10669"/>
                      <a:pt x="10501" y="10383"/>
                    </a:cubicBezTo>
                    <a:cubicBezTo>
                      <a:pt x="11271" y="9932"/>
                      <a:pt x="11953" y="9371"/>
                      <a:pt x="12536" y="8700"/>
                    </a:cubicBezTo>
                    <a:cubicBezTo>
                      <a:pt x="12833" y="8348"/>
                      <a:pt x="13097" y="7986"/>
                      <a:pt x="13316" y="7579"/>
                    </a:cubicBezTo>
                    <a:cubicBezTo>
                      <a:pt x="13404" y="7403"/>
                      <a:pt x="13482" y="7216"/>
                      <a:pt x="13570" y="7029"/>
                    </a:cubicBezTo>
                    <a:cubicBezTo>
                      <a:pt x="13712" y="6710"/>
                      <a:pt x="13812" y="6369"/>
                      <a:pt x="13932" y="6039"/>
                    </a:cubicBezTo>
                    <a:cubicBezTo>
                      <a:pt x="13944" y="6017"/>
                      <a:pt x="13954" y="5985"/>
                      <a:pt x="13922" y="5963"/>
                    </a:cubicBezTo>
                    <a:cubicBezTo>
                      <a:pt x="13900" y="5963"/>
                      <a:pt x="13900" y="5985"/>
                      <a:pt x="13888" y="5995"/>
                    </a:cubicBezTo>
                    <a:cubicBezTo>
                      <a:pt x="13724" y="6336"/>
                      <a:pt x="13614" y="6699"/>
                      <a:pt x="13470" y="7051"/>
                    </a:cubicBezTo>
                    <a:cubicBezTo>
                      <a:pt x="13360" y="7282"/>
                      <a:pt x="13251" y="7513"/>
                      <a:pt x="13119" y="7733"/>
                    </a:cubicBezTo>
                    <a:cubicBezTo>
                      <a:pt x="12723" y="8382"/>
                      <a:pt x="12217" y="8942"/>
                      <a:pt x="11634" y="9437"/>
                    </a:cubicBezTo>
                    <a:cubicBezTo>
                      <a:pt x="10865" y="10108"/>
                      <a:pt x="9996" y="10592"/>
                      <a:pt x="9061" y="10977"/>
                    </a:cubicBezTo>
                    <a:cubicBezTo>
                      <a:pt x="8973" y="11009"/>
                      <a:pt x="8896" y="11043"/>
                      <a:pt x="8808" y="11075"/>
                    </a:cubicBezTo>
                    <a:cubicBezTo>
                      <a:pt x="8830" y="11031"/>
                      <a:pt x="8863" y="10999"/>
                      <a:pt x="8896" y="10965"/>
                    </a:cubicBezTo>
                    <a:cubicBezTo>
                      <a:pt x="9292" y="10614"/>
                      <a:pt x="9655" y="10229"/>
                      <a:pt x="9974" y="9800"/>
                    </a:cubicBezTo>
                    <a:cubicBezTo>
                      <a:pt x="10084" y="9646"/>
                      <a:pt x="10172" y="9481"/>
                      <a:pt x="10293" y="9338"/>
                    </a:cubicBezTo>
                    <a:cubicBezTo>
                      <a:pt x="10447" y="9162"/>
                      <a:pt x="10567" y="8976"/>
                      <a:pt x="10689" y="8778"/>
                    </a:cubicBezTo>
                    <a:cubicBezTo>
                      <a:pt x="10941" y="8370"/>
                      <a:pt x="11173" y="7964"/>
                      <a:pt x="11415" y="7546"/>
                    </a:cubicBezTo>
                    <a:cubicBezTo>
                      <a:pt x="11590" y="7238"/>
                      <a:pt x="11777" y="6930"/>
                      <a:pt x="11953" y="6622"/>
                    </a:cubicBezTo>
                    <a:cubicBezTo>
                      <a:pt x="12184" y="6193"/>
                      <a:pt x="12404" y="5765"/>
                      <a:pt x="12646" y="5335"/>
                    </a:cubicBezTo>
                    <a:cubicBezTo>
                      <a:pt x="13064" y="4599"/>
                      <a:pt x="13646" y="4038"/>
                      <a:pt x="14394" y="3642"/>
                    </a:cubicBezTo>
                    <a:cubicBezTo>
                      <a:pt x="14691" y="3477"/>
                      <a:pt x="15021" y="3378"/>
                      <a:pt x="15362" y="3345"/>
                    </a:cubicBezTo>
                    <a:cubicBezTo>
                      <a:pt x="15398" y="3341"/>
                      <a:pt x="15434" y="3339"/>
                      <a:pt x="15469" y="3339"/>
                    </a:cubicBezTo>
                    <a:close/>
                    <a:moveTo>
                      <a:pt x="957" y="8492"/>
                    </a:moveTo>
                    <a:cubicBezTo>
                      <a:pt x="990" y="8514"/>
                      <a:pt x="990" y="8546"/>
                      <a:pt x="990" y="8568"/>
                    </a:cubicBezTo>
                    <a:cubicBezTo>
                      <a:pt x="1176" y="9096"/>
                      <a:pt x="1462" y="9547"/>
                      <a:pt x="1858" y="9943"/>
                    </a:cubicBezTo>
                    <a:cubicBezTo>
                      <a:pt x="2354" y="10449"/>
                      <a:pt x="2925" y="10834"/>
                      <a:pt x="3607" y="11065"/>
                    </a:cubicBezTo>
                    <a:cubicBezTo>
                      <a:pt x="3882" y="11163"/>
                      <a:pt x="4167" y="11229"/>
                      <a:pt x="4465" y="11273"/>
                    </a:cubicBezTo>
                    <a:cubicBezTo>
                      <a:pt x="4706" y="11310"/>
                      <a:pt x="4947" y="11331"/>
                      <a:pt x="5189" y="11331"/>
                    </a:cubicBezTo>
                    <a:cubicBezTo>
                      <a:pt x="5530" y="11331"/>
                      <a:pt x="5872" y="11288"/>
                      <a:pt x="6213" y="11185"/>
                    </a:cubicBezTo>
                    <a:cubicBezTo>
                      <a:pt x="6249" y="11177"/>
                      <a:pt x="6284" y="11161"/>
                      <a:pt x="6326" y="11161"/>
                    </a:cubicBezTo>
                    <a:cubicBezTo>
                      <a:pt x="6336" y="11161"/>
                      <a:pt x="6346" y="11161"/>
                      <a:pt x="6356" y="11163"/>
                    </a:cubicBezTo>
                    <a:cubicBezTo>
                      <a:pt x="6334" y="11251"/>
                      <a:pt x="6345" y="11329"/>
                      <a:pt x="6312" y="11405"/>
                    </a:cubicBezTo>
                    <a:cubicBezTo>
                      <a:pt x="6026" y="11405"/>
                      <a:pt x="5751" y="11461"/>
                      <a:pt x="5476" y="11505"/>
                    </a:cubicBezTo>
                    <a:cubicBezTo>
                      <a:pt x="4949" y="11571"/>
                      <a:pt x="4421" y="11637"/>
                      <a:pt x="3893" y="11637"/>
                    </a:cubicBezTo>
                    <a:cubicBezTo>
                      <a:pt x="3486" y="11637"/>
                      <a:pt x="3079" y="11581"/>
                      <a:pt x="2694" y="11483"/>
                    </a:cubicBezTo>
                    <a:cubicBezTo>
                      <a:pt x="2430" y="11405"/>
                      <a:pt x="2200" y="11295"/>
                      <a:pt x="1980" y="11141"/>
                    </a:cubicBezTo>
                    <a:cubicBezTo>
                      <a:pt x="1660" y="10944"/>
                      <a:pt x="1408" y="10680"/>
                      <a:pt x="1254" y="10328"/>
                    </a:cubicBezTo>
                    <a:cubicBezTo>
                      <a:pt x="1188" y="10174"/>
                      <a:pt x="1144" y="10020"/>
                      <a:pt x="1088" y="9866"/>
                    </a:cubicBezTo>
                    <a:cubicBezTo>
                      <a:pt x="1067" y="9811"/>
                      <a:pt x="1056" y="9745"/>
                      <a:pt x="968" y="9690"/>
                    </a:cubicBezTo>
                    <a:lnTo>
                      <a:pt x="968" y="9690"/>
                    </a:lnTo>
                    <a:cubicBezTo>
                      <a:pt x="990" y="9789"/>
                      <a:pt x="1012" y="9855"/>
                      <a:pt x="1023" y="9921"/>
                    </a:cubicBezTo>
                    <a:cubicBezTo>
                      <a:pt x="1100" y="10185"/>
                      <a:pt x="1176" y="10438"/>
                      <a:pt x="1330" y="10669"/>
                    </a:cubicBezTo>
                    <a:cubicBezTo>
                      <a:pt x="1650" y="11109"/>
                      <a:pt x="2090" y="11383"/>
                      <a:pt x="2584" y="11559"/>
                    </a:cubicBezTo>
                    <a:cubicBezTo>
                      <a:pt x="2903" y="11669"/>
                      <a:pt x="3233" y="11725"/>
                      <a:pt x="3563" y="11747"/>
                    </a:cubicBezTo>
                    <a:cubicBezTo>
                      <a:pt x="3688" y="11754"/>
                      <a:pt x="3813" y="11757"/>
                      <a:pt x="3939" y="11757"/>
                    </a:cubicBezTo>
                    <a:cubicBezTo>
                      <a:pt x="4374" y="11757"/>
                      <a:pt x="4810" y="11716"/>
                      <a:pt x="5245" y="11647"/>
                    </a:cubicBezTo>
                    <a:cubicBezTo>
                      <a:pt x="5520" y="11603"/>
                      <a:pt x="5806" y="11559"/>
                      <a:pt x="6081" y="11515"/>
                    </a:cubicBezTo>
                    <a:cubicBezTo>
                      <a:pt x="6128" y="11509"/>
                      <a:pt x="6175" y="11498"/>
                      <a:pt x="6219" y="11498"/>
                    </a:cubicBezTo>
                    <a:cubicBezTo>
                      <a:pt x="6248" y="11498"/>
                      <a:pt x="6275" y="11503"/>
                      <a:pt x="6301" y="11515"/>
                    </a:cubicBezTo>
                    <a:lnTo>
                      <a:pt x="6312" y="11527"/>
                    </a:lnTo>
                    <a:lnTo>
                      <a:pt x="6312" y="11681"/>
                    </a:lnTo>
                    <a:cubicBezTo>
                      <a:pt x="5839" y="11691"/>
                      <a:pt x="5411" y="11835"/>
                      <a:pt x="4981" y="12021"/>
                    </a:cubicBezTo>
                    <a:cubicBezTo>
                      <a:pt x="4695" y="12143"/>
                      <a:pt x="4409" y="12275"/>
                      <a:pt x="4113" y="12384"/>
                    </a:cubicBezTo>
                    <a:cubicBezTo>
                      <a:pt x="3783" y="12505"/>
                      <a:pt x="3442" y="12593"/>
                      <a:pt x="3090" y="12593"/>
                    </a:cubicBezTo>
                    <a:cubicBezTo>
                      <a:pt x="2859" y="12582"/>
                      <a:pt x="2639" y="12538"/>
                      <a:pt x="2430" y="12417"/>
                    </a:cubicBezTo>
                    <a:cubicBezTo>
                      <a:pt x="2156" y="12263"/>
                      <a:pt x="1902" y="12077"/>
                      <a:pt x="1638" y="11901"/>
                    </a:cubicBezTo>
                    <a:cubicBezTo>
                      <a:pt x="1625" y="11894"/>
                      <a:pt x="1612" y="11883"/>
                      <a:pt x="1601" y="11883"/>
                    </a:cubicBezTo>
                    <a:cubicBezTo>
                      <a:pt x="1594" y="11883"/>
                      <a:pt x="1588" y="11887"/>
                      <a:pt x="1584" y="11901"/>
                    </a:cubicBezTo>
                    <a:cubicBezTo>
                      <a:pt x="1572" y="11933"/>
                      <a:pt x="1606" y="11955"/>
                      <a:pt x="1628" y="11967"/>
                    </a:cubicBezTo>
                    <a:cubicBezTo>
                      <a:pt x="1770" y="12077"/>
                      <a:pt x="1924" y="12197"/>
                      <a:pt x="2078" y="12307"/>
                    </a:cubicBezTo>
                    <a:cubicBezTo>
                      <a:pt x="2144" y="12351"/>
                      <a:pt x="2222" y="12406"/>
                      <a:pt x="2298" y="12450"/>
                    </a:cubicBezTo>
                    <a:cubicBezTo>
                      <a:pt x="2485" y="12571"/>
                      <a:pt x="2694" y="12659"/>
                      <a:pt x="2925" y="12681"/>
                    </a:cubicBezTo>
                    <a:cubicBezTo>
                      <a:pt x="3000" y="12689"/>
                      <a:pt x="3074" y="12693"/>
                      <a:pt x="3148" y="12693"/>
                    </a:cubicBezTo>
                    <a:cubicBezTo>
                      <a:pt x="3455" y="12693"/>
                      <a:pt x="3754" y="12625"/>
                      <a:pt x="4047" y="12527"/>
                    </a:cubicBezTo>
                    <a:cubicBezTo>
                      <a:pt x="4443" y="12406"/>
                      <a:pt x="4827" y="12219"/>
                      <a:pt x="5213" y="12055"/>
                    </a:cubicBezTo>
                    <a:cubicBezTo>
                      <a:pt x="5509" y="11933"/>
                      <a:pt x="5806" y="11835"/>
                      <a:pt x="6125" y="11813"/>
                    </a:cubicBezTo>
                    <a:cubicBezTo>
                      <a:pt x="6155" y="11806"/>
                      <a:pt x="6185" y="11797"/>
                      <a:pt x="6216" y="11797"/>
                    </a:cubicBezTo>
                    <a:cubicBezTo>
                      <a:pt x="6240" y="11797"/>
                      <a:pt x="6265" y="11803"/>
                      <a:pt x="6290" y="11823"/>
                    </a:cubicBezTo>
                    <a:cubicBezTo>
                      <a:pt x="6290" y="11967"/>
                      <a:pt x="6279" y="12121"/>
                      <a:pt x="6279" y="12285"/>
                    </a:cubicBezTo>
                    <a:cubicBezTo>
                      <a:pt x="6253" y="12284"/>
                      <a:pt x="6228" y="12283"/>
                      <a:pt x="6203" y="12283"/>
                    </a:cubicBezTo>
                    <a:cubicBezTo>
                      <a:pt x="6033" y="12283"/>
                      <a:pt x="5872" y="12313"/>
                      <a:pt x="5718" y="12351"/>
                    </a:cubicBezTo>
                    <a:cubicBezTo>
                      <a:pt x="5443" y="12428"/>
                      <a:pt x="5169" y="12538"/>
                      <a:pt x="4915" y="12670"/>
                    </a:cubicBezTo>
                    <a:cubicBezTo>
                      <a:pt x="4717" y="12769"/>
                      <a:pt x="4519" y="12868"/>
                      <a:pt x="4333" y="12956"/>
                    </a:cubicBezTo>
                    <a:cubicBezTo>
                      <a:pt x="4058" y="13077"/>
                      <a:pt x="3783" y="13165"/>
                      <a:pt x="3497" y="13187"/>
                    </a:cubicBezTo>
                    <a:cubicBezTo>
                      <a:pt x="3453" y="13190"/>
                      <a:pt x="3408" y="13191"/>
                      <a:pt x="3364" y="13191"/>
                    </a:cubicBezTo>
                    <a:cubicBezTo>
                      <a:pt x="3093" y="13191"/>
                      <a:pt x="2832" y="13131"/>
                      <a:pt x="2595" y="12989"/>
                    </a:cubicBezTo>
                    <a:cubicBezTo>
                      <a:pt x="2386" y="12879"/>
                      <a:pt x="2210" y="12736"/>
                      <a:pt x="2046" y="12571"/>
                    </a:cubicBezTo>
                    <a:cubicBezTo>
                      <a:pt x="2012" y="12538"/>
                      <a:pt x="1980" y="12505"/>
                      <a:pt x="1946" y="12483"/>
                    </a:cubicBezTo>
                    <a:cubicBezTo>
                      <a:pt x="1848" y="12417"/>
                      <a:pt x="1726" y="12362"/>
                      <a:pt x="1606" y="12351"/>
                    </a:cubicBezTo>
                    <a:cubicBezTo>
                      <a:pt x="1572" y="12351"/>
                      <a:pt x="1550" y="12340"/>
                      <a:pt x="1528" y="12340"/>
                    </a:cubicBezTo>
                    <a:cubicBezTo>
                      <a:pt x="1342" y="12318"/>
                      <a:pt x="1210" y="12209"/>
                      <a:pt x="1110" y="12043"/>
                    </a:cubicBezTo>
                    <a:cubicBezTo>
                      <a:pt x="968" y="11801"/>
                      <a:pt x="814" y="11549"/>
                      <a:pt x="671" y="11307"/>
                    </a:cubicBezTo>
                    <a:cubicBezTo>
                      <a:pt x="473" y="10977"/>
                      <a:pt x="374" y="10625"/>
                      <a:pt x="374" y="10240"/>
                    </a:cubicBezTo>
                    <a:cubicBezTo>
                      <a:pt x="374" y="10031"/>
                      <a:pt x="374" y="9833"/>
                      <a:pt x="407" y="9646"/>
                    </a:cubicBezTo>
                    <a:cubicBezTo>
                      <a:pt x="451" y="9338"/>
                      <a:pt x="528" y="9052"/>
                      <a:pt x="726" y="8800"/>
                    </a:cubicBezTo>
                    <a:cubicBezTo>
                      <a:pt x="803" y="8700"/>
                      <a:pt x="891" y="8602"/>
                      <a:pt x="957" y="8492"/>
                    </a:cubicBezTo>
                    <a:close/>
                    <a:moveTo>
                      <a:pt x="6268" y="12483"/>
                    </a:moveTo>
                    <a:cubicBezTo>
                      <a:pt x="6279" y="12923"/>
                      <a:pt x="6301" y="13352"/>
                      <a:pt x="6323" y="13803"/>
                    </a:cubicBezTo>
                    <a:cubicBezTo>
                      <a:pt x="5861" y="13572"/>
                      <a:pt x="5509" y="13242"/>
                      <a:pt x="5179" y="12868"/>
                    </a:cubicBezTo>
                    <a:cubicBezTo>
                      <a:pt x="5531" y="12681"/>
                      <a:pt x="5894" y="12560"/>
                      <a:pt x="6268" y="12483"/>
                    </a:cubicBezTo>
                    <a:close/>
                    <a:moveTo>
                      <a:pt x="7852" y="12736"/>
                    </a:moveTo>
                    <a:cubicBezTo>
                      <a:pt x="8082" y="12890"/>
                      <a:pt x="8258" y="13077"/>
                      <a:pt x="8446" y="13253"/>
                    </a:cubicBezTo>
                    <a:cubicBezTo>
                      <a:pt x="8709" y="13517"/>
                      <a:pt x="8962" y="13803"/>
                      <a:pt x="9248" y="14034"/>
                    </a:cubicBezTo>
                    <a:cubicBezTo>
                      <a:pt x="9259" y="14045"/>
                      <a:pt x="9270" y="14066"/>
                      <a:pt x="9281" y="14078"/>
                    </a:cubicBezTo>
                    <a:cubicBezTo>
                      <a:pt x="9171" y="14088"/>
                      <a:pt x="9083" y="14100"/>
                      <a:pt x="8984" y="14110"/>
                    </a:cubicBezTo>
                    <a:cubicBezTo>
                      <a:pt x="8730" y="14135"/>
                      <a:pt x="8472" y="14150"/>
                      <a:pt x="8215" y="14150"/>
                    </a:cubicBezTo>
                    <a:cubicBezTo>
                      <a:pt x="8016" y="14150"/>
                      <a:pt x="7817" y="14141"/>
                      <a:pt x="7620" y="14122"/>
                    </a:cubicBezTo>
                    <a:cubicBezTo>
                      <a:pt x="7510" y="14110"/>
                      <a:pt x="7412" y="14100"/>
                      <a:pt x="7302" y="14056"/>
                    </a:cubicBezTo>
                    <a:cubicBezTo>
                      <a:pt x="7378" y="13572"/>
                      <a:pt x="7522" y="13121"/>
                      <a:pt x="7852" y="12736"/>
                    </a:cubicBezTo>
                    <a:close/>
                    <a:moveTo>
                      <a:pt x="16044" y="10834"/>
                    </a:moveTo>
                    <a:cubicBezTo>
                      <a:pt x="16198" y="10878"/>
                      <a:pt x="16341" y="10955"/>
                      <a:pt x="16439" y="11065"/>
                    </a:cubicBezTo>
                    <a:cubicBezTo>
                      <a:pt x="16308" y="11163"/>
                      <a:pt x="16187" y="11251"/>
                      <a:pt x="16066" y="11339"/>
                    </a:cubicBezTo>
                    <a:cubicBezTo>
                      <a:pt x="16033" y="11361"/>
                      <a:pt x="15978" y="11383"/>
                      <a:pt x="16011" y="11449"/>
                    </a:cubicBezTo>
                    <a:cubicBezTo>
                      <a:pt x="16198" y="11395"/>
                      <a:pt x="16351" y="11251"/>
                      <a:pt x="16527" y="11175"/>
                    </a:cubicBezTo>
                    <a:cubicBezTo>
                      <a:pt x="16539" y="11185"/>
                      <a:pt x="16561" y="11185"/>
                      <a:pt x="16561" y="11197"/>
                    </a:cubicBezTo>
                    <a:cubicBezTo>
                      <a:pt x="16681" y="11339"/>
                      <a:pt x="16825" y="11461"/>
                      <a:pt x="16989" y="11571"/>
                    </a:cubicBezTo>
                    <a:cubicBezTo>
                      <a:pt x="17143" y="11669"/>
                      <a:pt x="17177" y="11791"/>
                      <a:pt x="17133" y="11967"/>
                    </a:cubicBezTo>
                    <a:cubicBezTo>
                      <a:pt x="17121" y="12021"/>
                      <a:pt x="17099" y="12065"/>
                      <a:pt x="17077" y="12121"/>
                    </a:cubicBezTo>
                    <a:cubicBezTo>
                      <a:pt x="17023" y="12285"/>
                      <a:pt x="16935" y="12417"/>
                      <a:pt x="16879" y="12571"/>
                    </a:cubicBezTo>
                    <a:cubicBezTo>
                      <a:pt x="16627" y="12824"/>
                      <a:pt x="16319" y="12978"/>
                      <a:pt x="16000" y="13110"/>
                    </a:cubicBezTo>
                    <a:cubicBezTo>
                      <a:pt x="15857" y="13165"/>
                      <a:pt x="15714" y="13242"/>
                      <a:pt x="15560" y="13308"/>
                    </a:cubicBezTo>
                    <a:lnTo>
                      <a:pt x="15582" y="13352"/>
                    </a:lnTo>
                    <a:cubicBezTo>
                      <a:pt x="16011" y="13209"/>
                      <a:pt x="16429" y="13066"/>
                      <a:pt x="16825" y="12780"/>
                    </a:cubicBezTo>
                    <a:lnTo>
                      <a:pt x="16825" y="12780"/>
                    </a:lnTo>
                    <a:cubicBezTo>
                      <a:pt x="16803" y="12945"/>
                      <a:pt x="16813" y="13066"/>
                      <a:pt x="16847" y="13187"/>
                    </a:cubicBezTo>
                    <a:cubicBezTo>
                      <a:pt x="16879" y="13330"/>
                      <a:pt x="16835" y="13440"/>
                      <a:pt x="16737" y="13528"/>
                    </a:cubicBezTo>
                    <a:cubicBezTo>
                      <a:pt x="16703" y="13550"/>
                      <a:pt x="16681" y="13572"/>
                      <a:pt x="16659" y="13594"/>
                    </a:cubicBezTo>
                    <a:cubicBezTo>
                      <a:pt x="16439" y="13759"/>
                      <a:pt x="16209" y="13869"/>
                      <a:pt x="15956" y="13957"/>
                    </a:cubicBezTo>
                    <a:cubicBezTo>
                      <a:pt x="15384" y="14132"/>
                      <a:pt x="14812" y="14330"/>
                      <a:pt x="14252" y="14528"/>
                    </a:cubicBezTo>
                    <a:cubicBezTo>
                      <a:pt x="13988" y="14628"/>
                      <a:pt x="13712" y="14694"/>
                      <a:pt x="13438" y="14726"/>
                    </a:cubicBezTo>
                    <a:cubicBezTo>
                      <a:pt x="13163" y="14760"/>
                      <a:pt x="12891" y="14778"/>
                      <a:pt x="12621" y="14778"/>
                    </a:cubicBezTo>
                    <a:cubicBezTo>
                      <a:pt x="11757" y="14778"/>
                      <a:pt x="10919" y="14601"/>
                      <a:pt x="10106" y="14232"/>
                    </a:cubicBezTo>
                    <a:cubicBezTo>
                      <a:pt x="9732" y="14066"/>
                      <a:pt x="9402" y="13847"/>
                      <a:pt x="9116" y="13550"/>
                    </a:cubicBezTo>
                    <a:cubicBezTo>
                      <a:pt x="8984" y="13407"/>
                      <a:pt x="8841" y="13275"/>
                      <a:pt x="8709" y="13132"/>
                    </a:cubicBezTo>
                    <a:cubicBezTo>
                      <a:pt x="8511" y="12934"/>
                      <a:pt x="8314" y="12736"/>
                      <a:pt x="8050" y="12615"/>
                    </a:cubicBezTo>
                    <a:cubicBezTo>
                      <a:pt x="8038" y="12604"/>
                      <a:pt x="8028" y="12593"/>
                      <a:pt x="8006" y="12582"/>
                    </a:cubicBezTo>
                    <a:cubicBezTo>
                      <a:pt x="8060" y="12505"/>
                      <a:pt x="8116" y="12439"/>
                      <a:pt x="8170" y="12373"/>
                    </a:cubicBezTo>
                    <a:cubicBezTo>
                      <a:pt x="8248" y="12384"/>
                      <a:pt x="8302" y="12439"/>
                      <a:pt x="8358" y="12483"/>
                    </a:cubicBezTo>
                    <a:cubicBezTo>
                      <a:pt x="8863" y="12824"/>
                      <a:pt x="9347" y="13187"/>
                      <a:pt x="9864" y="13495"/>
                    </a:cubicBezTo>
                    <a:cubicBezTo>
                      <a:pt x="10161" y="13671"/>
                      <a:pt x="10469" y="13836"/>
                      <a:pt x="10799" y="13946"/>
                    </a:cubicBezTo>
                    <a:cubicBezTo>
                      <a:pt x="11173" y="14088"/>
                      <a:pt x="11579" y="14176"/>
                      <a:pt x="11975" y="14198"/>
                    </a:cubicBezTo>
                    <a:cubicBezTo>
                      <a:pt x="12104" y="14208"/>
                      <a:pt x="12232" y="14213"/>
                      <a:pt x="12358" y="14213"/>
                    </a:cubicBezTo>
                    <a:cubicBezTo>
                      <a:pt x="13085" y="14213"/>
                      <a:pt x="13772" y="14050"/>
                      <a:pt x="14428" y="13704"/>
                    </a:cubicBezTo>
                    <a:cubicBezTo>
                      <a:pt x="14460" y="13693"/>
                      <a:pt x="14494" y="13682"/>
                      <a:pt x="14482" y="13638"/>
                    </a:cubicBezTo>
                    <a:cubicBezTo>
                      <a:pt x="14476" y="13636"/>
                      <a:pt x="14469" y="13635"/>
                      <a:pt x="14463" y="13635"/>
                    </a:cubicBezTo>
                    <a:cubicBezTo>
                      <a:pt x="14436" y="13635"/>
                      <a:pt x="14410" y="13651"/>
                      <a:pt x="14384" y="13660"/>
                    </a:cubicBezTo>
                    <a:cubicBezTo>
                      <a:pt x="14130" y="13748"/>
                      <a:pt x="13866" y="13847"/>
                      <a:pt x="13602" y="13924"/>
                    </a:cubicBezTo>
                    <a:cubicBezTo>
                      <a:pt x="13179" y="14046"/>
                      <a:pt x="12758" y="14108"/>
                      <a:pt x="12341" y="14108"/>
                    </a:cubicBezTo>
                    <a:cubicBezTo>
                      <a:pt x="11709" y="14108"/>
                      <a:pt x="11085" y="13967"/>
                      <a:pt x="10469" y="13682"/>
                    </a:cubicBezTo>
                    <a:cubicBezTo>
                      <a:pt x="10172" y="13539"/>
                      <a:pt x="9886" y="13363"/>
                      <a:pt x="9600" y="13187"/>
                    </a:cubicBezTo>
                    <a:cubicBezTo>
                      <a:pt x="9138" y="12890"/>
                      <a:pt x="8720" y="12549"/>
                      <a:pt x="8248" y="12263"/>
                    </a:cubicBezTo>
                    <a:cubicBezTo>
                      <a:pt x="8336" y="12209"/>
                      <a:pt x="8380" y="12121"/>
                      <a:pt x="8456" y="12065"/>
                    </a:cubicBezTo>
                    <a:cubicBezTo>
                      <a:pt x="8577" y="12131"/>
                      <a:pt x="8687" y="12197"/>
                      <a:pt x="8808" y="12253"/>
                    </a:cubicBezTo>
                    <a:cubicBezTo>
                      <a:pt x="9006" y="12340"/>
                      <a:pt x="9193" y="12439"/>
                      <a:pt x="9391" y="12527"/>
                    </a:cubicBezTo>
                    <a:cubicBezTo>
                      <a:pt x="9655" y="12637"/>
                      <a:pt x="9908" y="12769"/>
                      <a:pt x="10183" y="12846"/>
                    </a:cubicBezTo>
                    <a:cubicBezTo>
                      <a:pt x="10447" y="12912"/>
                      <a:pt x="10711" y="12989"/>
                      <a:pt x="10985" y="13044"/>
                    </a:cubicBezTo>
                    <a:cubicBezTo>
                      <a:pt x="11315" y="13103"/>
                      <a:pt x="11650" y="13137"/>
                      <a:pt x="11990" y="13137"/>
                    </a:cubicBezTo>
                    <a:cubicBezTo>
                      <a:pt x="12160" y="13137"/>
                      <a:pt x="12331" y="13128"/>
                      <a:pt x="12503" y="13110"/>
                    </a:cubicBezTo>
                    <a:cubicBezTo>
                      <a:pt x="12899" y="13066"/>
                      <a:pt x="13294" y="12989"/>
                      <a:pt x="13668" y="12835"/>
                    </a:cubicBezTo>
                    <a:cubicBezTo>
                      <a:pt x="14186" y="12637"/>
                      <a:pt x="14669" y="12362"/>
                      <a:pt x="15153" y="12099"/>
                    </a:cubicBezTo>
                    <a:cubicBezTo>
                      <a:pt x="15186" y="12077"/>
                      <a:pt x="15219" y="12065"/>
                      <a:pt x="15186" y="12021"/>
                    </a:cubicBezTo>
                    <a:lnTo>
                      <a:pt x="15186" y="12021"/>
                    </a:lnTo>
                    <a:cubicBezTo>
                      <a:pt x="15164" y="12033"/>
                      <a:pt x="15142" y="12033"/>
                      <a:pt x="15109" y="12055"/>
                    </a:cubicBezTo>
                    <a:lnTo>
                      <a:pt x="14350" y="12417"/>
                    </a:lnTo>
                    <a:cubicBezTo>
                      <a:pt x="14032" y="12571"/>
                      <a:pt x="13702" y="12725"/>
                      <a:pt x="13350" y="12824"/>
                    </a:cubicBezTo>
                    <a:cubicBezTo>
                      <a:pt x="12886" y="12953"/>
                      <a:pt x="12424" y="13014"/>
                      <a:pt x="11965" y="13014"/>
                    </a:cubicBezTo>
                    <a:cubicBezTo>
                      <a:pt x="11367" y="13014"/>
                      <a:pt x="10773" y="12911"/>
                      <a:pt x="10183" y="12725"/>
                    </a:cubicBezTo>
                    <a:cubicBezTo>
                      <a:pt x="9941" y="12648"/>
                      <a:pt x="9710" y="12571"/>
                      <a:pt x="9479" y="12461"/>
                    </a:cubicBezTo>
                    <a:cubicBezTo>
                      <a:pt x="9347" y="12395"/>
                      <a:pt x="9215" y="12329"/>
                      <a:pt x="9072" y="12275"/>
                    </a:cubicBezTo>
                    <a:cubicBezTo>
                      <a:pt x="8995" y="12253"/>
                      <a:pt x="8918" y="12209"/>
                      <a:pt x="8852" y="12175"/>
                    </a:cubicBezTo>
                    <a:cubicBezTo>
                      <a:pt x="8753" y="12109"/>
                      <a:pt x="8632" y="12087"/>
                      <a:pt x="8533" y="12011"/>
                    </a:cubicBezTo>
                    <a:cubicBezTo>
                      <a:pt x="8522" y="11999"/>
                      <a:pt x="8511" y="11989"/>
                      <a:pt x="8511" y="11967"/>
                    </a:cubicBezTo>
                    <a:cubicBezTo>
                      <a:pt x="8522" y="11955"/>
                      <a:pt x="8533" y="11933"/>
                      <a:pt x="8544" y="11923"/>
                    </a:cubicBezTo>
                    <a:cubicBezTo>
                      <a:pt x="8555" y="11901"/>
                      <a:pt x="8566" y="11879"/>
                      <a:pt x="8599" y="11879"/>
                    </a:cubicBezTo>
                    <a:cubicBezTo>
                      <a:pt x="9072" y="12055"/>
                      <a:pt x="9556" y="12197"/>
                      <a:pt x="10051" y="12318"/>
                    </a:cubicBezTo>
                    <a:cubicBezTo>
                      <a:pt x="10491" y="12417"/>
                      <a:pt x="10931" y="12494"/>
                      <a:pt x="11393" y="12516"/>
                    </a:cubicBezTo>
                    <a:cubicBezTo>
                      <a:pt x="11454" y="12519"/>
                      <a:pt x="11516" y="12520"/>
                      <a:pt x="11577" y="12520"/>
                    </a:cubicBezTo>
                    <a:cubicBezTo>
                      <a:pt x="12412" y="12520"/>
                      <a:pt x="13208" y="12316"/>
                      <a:pt x="13976" y="11989"/>
                    </a:cubicBezTo>
                    <a:cubicBezTo>
                      <a:pt x="14592" y="11725"/>
                      <a:pt x="15164" y="11383"/>
                      <a:pt x="15725" y="11031"/>
                    </a:cubicBezTo>
                    <a:cubicBezTo>
                      <a:pt x="15835" y="10965"/>
                      <a:pt x="15934" y="10889"/>
                      <a:pt x="16044" y="10834"/>
                    </a:cubicBezTo>
                    <a:close/>
                    <a:moveTo>
                      <a:pt x="13460" y="18377"/>
                    </a:moveTo>
                    <a:cubicBezTo>
                      <a:pt x="13448" y="18399"/>
                      <a:pt x="13448" y="18433"/>
                      <a:pt x="13438" y="18443"/>
                    </a:cubicBezTo>
                    <a:cubicBezTo>
                      <a:pt x="13294" y="18718"/>
                      <a:pt x="13163" y="18993"/>
                      <a:pt x="13031" y="19279"/>
                    </a:cubicBezTo>
                    <a:cubicBezTo>
                      <a:pt x="12932" y="19499"/>
                      <a:pt x="12833" y="19730"/>
                      <a:pt x="12734" y="19950"/>
                    </a:cubicBezTo>
                    <a:cubicBezTo>
                      <a:pt x="12613" y="20203"/>
                      <a:pt x="12503" y="20456"/>
                      <a:pt x="12393" y="20708"/>
                    </a:cubicBezTo>
                    <a:cubicBezTo>
                      <a:pt x="12250" y="21006"/>
                      <a:pt x="12118" y="21324"/>
                      <a:pt x="11975" y="21621"/>
                    </a:cubicBezTo>
                    <a:cubicBezTo>
                      <a:pt x="11788" y="22006"/>
                      <a:pt x="11601" y="22369"/>
                      <a:pt x="11403" y="22743"/>
                    </a:cubicBezTo>
                    <a:cubicBezTo>
                      <a:pt x="11337" y="22875"/>
                      <a:pt x="11271" y="22996"/>
                      <a:pt x="11205" y="23117"/>
                    </a:cubicBezTo>
                    <a:cubicBezTo>
                      <a:pt x="11195" y="23117"/>
                      <a:pt x="11183" y="23117"/>
                      <a:pt x="11173" y="23106"/>
                    </a:cubicBezTo>
                    <a:cubicBezTo>
                      <a:pt x="11195" y="23029"/>
                      <a:pt x="11205" y="22952"/>
                      <a:pt x="11217" y="22875"/>
                    </a:cubicBezTo>
                    <a:cubicBezTo>
                      <a:pt x="11271" y="22512"/>
                      <a:pt x="11327" y="22149"/>
                      <a:pt x="11359" y="21786"/>
                    </a:cubicBezTo>
                    <a:cubicBezTo>
                      <a:pt x="11393" y="21346"/>
                      <a:pt x="11381" y="20906"/>
                      <a:pt x="11503" y="20488"/>
                    </a:cubicBezTo>
                    <a:cubicBezTo>
                      <a:pt x="11535" y="20334"/>
                      <a:pt x="11579" y="20192"/>
                      <a:pt x="11645" y="20060"/>
                    </a:cubicBezTo>
                    <a:cubicBezTo>
                      <a:pt x="11700" y="19972"/>
                      <a:pt x="11744" y="19884"/>
                      <a:pt x="11788" y="19796"/>
                    </a:cubicBezTo>
                    <a:cubicBezTo>
                      <a:pt x="11821" y="19686"/>
                      <a:pt x="11887" y="19609"/>
                      <a:pt x="11986" y="19543"/>
                    </a:cubicBezTo>
                    <a:cubicBezTo>
                      <a:pt x="12481" y="19180"/>
                      <a:pt x="12976" y="18828"/>
                      <a:pt x="13426" y="18399"/>
                    </a:cubicBezTo>
                    <a:cubicBezTo>
                      <a:pt x="13438" y="18389"/>
                      <a:pt x="13448" y="18389"/>
                      <a:pt x="13460" y="18377"/>
                    </a:cubicBezTo>
                    <a:close/>
                    <a:moveTo>
                      <a:pt x="13834" y="18169"/>
                    </a:moveTo>
                    <a:lnTo>
                      <a:pt x="13834" y="18169"/>
                    </a:lnTo>
                    <a:cubicBezTo>
                      <a:pt x="13790" y="18389"/>
                      <a:pt x="13746" y="18586"/>
                      <a:pt x="13702" y="18795"/>
                    </a:cubicBezTo>
                    <a:cubicBezTo>
                      <a:pt x="13646" y="19136"/>
                      <a:pt x="13602" y="19477"/>
                      <a:pt x="13570" y="19818"/>
                    </a:cubicBezTo>
                    <a:cubicBezTo>
                      <a:pt x="13570" y="19884"/>
                      <a:pt x="13548" y="19928"/>
                      <a:pt x="13504" y="19983"/>
                    </a:cubicBezTo>
                    <a:cubicBezTo>
                      <a:pt x="13350" y="20181"/>
                      <a:pt x="13207" y="20378"/>
                      <a:pt x="13064" y="20566"/>
                    </a:cubicBezTo>
                    <a:cubicBezTo>
                      <a:pt x="12789" y="20906"/>
                      <a:pt x="12580" y="21292"/>
                      <a:pt x="12415" y="21687"/>
                    </a:cubicBezTo>
                    <a:cubicBezTo>
                      <a:pt x="12327" y="21929"/>
                      <a:pt x="12228" y="22160"/>
                      <a:pt x="12107" y="22391"/>
                    </a:cubicBezTo>
                    <a:cubicBezTo>
                      <a:pt x="11931" y="22732"/>
                      <a:pt x="11711" y="23040"/>
                      <a:pt x="11459" y="23337"/>
                    </a:cubicBezTo>
                    <a:cubicBezTo>
                      <a:pt x="11359" y="23457"/>
                      <a:pt x="11261" y="23579"/>
                      <a:pt x="11129" y="23677"/>
                    </a:cubicBezTo>
                    <a:cubicBezTo>
                      <a:pt x="11195" y="23545"/>
                      <a:pt x="11271" y="23413"/>
                      <a:pt x="11349" y="23293"/>
                    </a:cubicBezTo>
                    <a:cubicBezTo>
                      <a:pt x="11513" y="22985"/>
                      <a:pt x="11678" y="22688"/>
                      <a:pt x="11832" y="22391"/>
                    </a:cubicBezTo>
                    <a:cubicBezTo>
                      <a:pt x="11953" y="22149"/>
                      <a:pt x="12063" y="21907"/>
                      <a:pt x="12184" y="21654"/>
                    </a:cubicBezTo>
                    <a:lnTo>
                      <a:pt x="12448" y="21094"/>
                    </a:lnTo>
                    <a:cubicBezTo>
                      <a:pt x="12558" y="20852"/>
                      <a:pt x="12668" y="20620"/>
                      <a:pt x="12778" y="20378"/>
                    </a:cubicBezTo>
                    <a:cubicBezTo>
                      <a:pt x="12888" y="20137"/>
                      <a:pt x="12987" y="19895"/>
                      <a:pt x="13097" y="19664"/>
                    </a:cubicBezTo>
                    <a:cubicBezTo>
                      <a:pt x="13240" y="19334"/>
                      <a:pt x="13394" y="19015"/>
                      <a:pt x="13548" y="18685"/>
                    </a:cubicBezTo>
                    <a:cubicBezTo>
                      <a:pt x="13636" y="18520"/>
                      <a:pt x="13724" y="18333"/>
                      <a:pt x="13834" y="18169"/>
                    </a:cubicBezTo>
                    <a:close/>
                    <a:moveTo>
                      <a:pt x="11612" y="19829"/>
                    </a:moveTo>
                    <a:cubicBezTo>
                      <a:pt x="11623" y="19862"/>
                      <a:pt x="11601" y="19884"/>
                      <a:pt x="11590" y="19906"/>
                    </a:cubicBezTo>
                    <a:cubicBezTo>
                      <a:pt x="11568" y="19972"/>
                      <a:pt x="11525" y="20027"/>
                      <a:pt x="11503" y="20082"/>
                    </a:cubicBezTo>
                    <a:cubicBezTo>
                      <a:pt x="11359" y="20422"/>
                      <a:pt x="11293" y="20774"/>
                      <a:pt x="11271" y="21138"/>
                    </a:cubicBezTo>
                    <a:cubicBezTo>
                      <a:pt x="11249" y="21522"/>
                      <a:pt x="11239" y="21907"/>
                      <a:pt x="11173" y="22281"/>
                    </a:cubicBezTo>
                    <a:cubicBezTo>
                      <a:pt x="11129" y="22578"/>
                      <a:pt x="11095" y="22875"/>
                      <a:pt x="11041" y="23161"/>
                    </a:cubicBezTo>
                    <a:cubicBezTo>
                      <a:pt x="11019" y="23359"/>
                      <a:pt x="10963" y="23557"/>
                      <a:pt x="10853" y="23733"/>
                    </a:cubicBezTo>
                    <a:cubicBezTo>
                      <a:pt x="10469" y="24349"/>
                      <a:pt x="10062" y="24953"/>
                      <a:pt x="9589" y="25503"/>
                    </a:cubicBezTo>
                    <a:cubicBezTo>
                      <a:pt x="9468" y="25635"/>
                      <a:pt x="9347" y="25767"/>
                      <a:pt x="9215" y="25910"/>
                    </a:cubicBezTo>
                    <a:cubicBezTo>
                      <a:pt x="9215" y="25459"/>
                      <a:pt x="9171" y="25030"/>
                      <a:pt x="9105" y="24591"/>
                    </a:cubicBezTo>
                    <a:cubicBezTo>
                      <a:pt x="9050" y="24183"/>
                      <a:pt x="8973" y="23787"/>
                      <a:pt x="8940" y="23381"/>
                    </a:cubicBezTo>
                    <a:cubicBezTo>
                      <a:pt x="8918" y="23106"/>
                      <a:pt x="8951" y="22831"/>
                      <a:pt x="9050" y="22567"/>
                    </a:cubicBezTo>
                    <a:cubicBezTo>
                      <a:pt x="9105" y="22413"/>
                      <a:pt x="9193" y="22259"/>
                      <a:pt x="9226" y="22083"/>
                    </a:cubicBezTo>
                    <a:cubicBezTo>
                      <a:pt x="9226" y="22028"/>
                      <a:pt x="9259" y="21995"/>
                      <a:pt x="9292" y="21962"/>
                    </a:cubicBezTo>
                    <a:cubicBezTo>
                      <a:pt x="9479" y="21709"/>
                      <a:pt x="9666" y="21478"/>
                      <a:pt x="9875" y="21258"/>
                    </a:cubicBezTo>
                    <a:cubicBezTo>
                      <a:pt x="10391" y="20720"/>
                      <a:pt x="10985" y="20268"/>
                      <a:pt x="11579" y="19829"/>
                    </a:cubicBezTo>
                    <a:close/>
                    <a:moveTo>
                      <a:pt x="13504" y="20192"/>
                    </a:moveTo>
                    <a:cubicBezTo>
                      <a:pt x="13548" y="20214"/>
                      <a:pt x="13526" y="20246"/>
                      <a:pt x="13526" y="20268"/>
                    </a:cubicBezTo>
                    <a:cubicBezTo>
                      <a:pt x="13482" y="20686"/>
                      <a:pt x="13438" y="21116"/>
                      <a:pt x="13382" y="21544"/>
                    </a:cubicBezTo>
                    <a:cubicBezTo>
                      <a:pt x="13328" y="21995"/>
                      <a:pt x="13251" y="22435"/>
                      <a:pt x="13130" y="22875"/>
                    </a:cubicBezTo>
                    <a:cubicBezTo>
                      <a:pt x="13031" y="23249"/>
                      <a:pt x="12921" y="23611"/>
                      <a:pt x="12756" y="23963"/>
                    </a:cubicBezTo>
                    <a:cubicBezTo>
                      <a:pt x="12591" y="24107"/>
                      <a:pt x="12415" y="24261"/>
                      <a:pt x="12228" y="24393"/>
                    </a:cubicBezTo>
                    <a:cubicBezTo>
                      <a:pt x="11876" y="24613"/>
                      <a:pt x="11547" y="24865"/>
                      <a:pt x="11249" y="25162"/>
                    </a:cubicBezTo>
                    <a:cubicBezTo>
                      <a:pt x="11051" y="25349"/>
                      <a:pt x="10853" y="25558"/>
                      <a:pt x="10633" y="25723"/>
                    </a:cubicBezTo>
                    <a:cubicBezTo>
                      <a:pt x="10435" y="25866"/>
                      <a:pt x="10227" y="25976"/>
                      <a:pt x="9985" y="26020"/>
                    </a:cubicBezTo>
                    <a:cubicBezTo>
                      <a:pt x="9776" y="26064"/>
                      <a:pt x="9578" y="26097"/>
                      <a:pt x="9369" y="26130"/>
                    </a:cubicBezTo>
                    <a:cubicBezTo>
                      <a:pt x="9343" y="26130"/>
                      <a:pt x="9317" y="26144"/>
                      <a:pt x="9285" y="26144"/>
                    </a:cubicBezTo>
                    <a:cubicBezTo>
                      <a:pt x="9277" y="26144"/>
                      <a:pt x="9268" y="26143"/>
                      <a:pt x="9259" y="26141"/>
                    </a:cubicBezTo>
                    <a:cubicBezTo>
                      <a:pt x="9270" y="26130"/>
                      <a:pt x="9281" y="26119"/>
                      <a:pt x="9281" y="26108"/>
                    </a:cubicBezTo>
                    <a:cubicBezTo>
                      <a:pt x="9897" y="25459"/>
                      <a:pt x="10435" y="24755"/>
                      <a:pt x="10919" y="24007"/>
                    </a:cubicBezTo>
                    <a:cubicBezTo>
                      <a:pt x="10941" y="23963"/>
                      <a:pt x="10963" y="23931"/>
                      <a:pt x="11007" y="23909"/>
                    </a:cubicBezTo>
                    <a:cubicBezTo>
                      <a:pt x="11195" y="23799"/>
                      <a:pt x="11349" y="23645"/>
                      <a:pt x="11491" y="23479"/>
                    </a:cubicBezTo>
                    <a:cubicBezTo>
                      <a:pt x="11799" y="23128"/>
                      <a:pt x="12074" y="22732"/>
                      <a:pt x="12272" y="22303"/>
                    </a:cubicBezTo>
                    <a:cubicBezTo>
                      <a:pt x="12382" y="22072"/>
                      <a:pt x="12492" y="21830"/>
                      <a:pt x="12602" y="21599"/>
                    </a:cubicBezTo>
                    <a:cubicBezTo>
                      <a:pt x="12679" y="21424"/>
                      <a:pt x="12767" y="21258"/>
                      <a:pt x="12855" y="21094"/>
                    </a:cubicBezTo>
                    <a:cubicBezTo>
                      <a:pt x="12987" y="20884"/>
                      <a:pt x="13141" y="20698"/>
                      <a:pt x="13284" y="20500"/>
                    </a:cubicBezTo>
                    <a:cubicBezTo>
                      <a:pt x="13360" y="20400"/>
                      <a:pt x="13426" y="20290"/>
                      <a:pt x="13504" y="20192"/>
                    </a:cubicBezTo>
                    <a:close/>
                    <a:moveTo>
                      <a:pt x="8962" y="22446"/>
                    </a:moveTo>
                    <a:lnTo>
                      <a:pt x="8863" y="22743"/>
                    </a:lnTo>
                    <a:cubicBezTo>
                      <a:pt x="8852" y="22798"/>
                      <a:pt x="8830" y="22853"/>
                      <a:pt x="8830" y="22908"/>
                    </a:cubicBezTo>
                    <a:cubicBezTo>
                      <a:pt x="8797" y="23150"/>
                      <a:pt x="8819" y="23391"/>
                      <a:pt x="8841" y="23645"/>
                    </a:cubicBezTo>
                    <a:cubicBezTo>
                      <a:pt x="8885" y="24007"/>
                      <a:pt x="8940" y="24371"/>
                      <a:pt x="8995" y="24733"/>
                    </a:cubicBezTo>
                    <a:cubicBezTo>
                      <a:pt x="9050" y="25184"/>
                      <a:pt x="9083" y="25624"/>
                      <a:pt x="9061" y="26075"/>
                    </a:cubicBezTo>
                    <a:cubicBezTo>
                      <a:pt x="8533" y="26602"/>
                      <a:pt x="7962" y="27086"/>
                      <a:pt x="7346" y="27526"/>
                    </a:cubicBezTo>
                    <a:lnTo>
                      <a:pt x="7346" y="27406"/>
                    </a:lnTo>
                    <a:cubicBezTo>
                      <a:pt x="7390" y="27076"/>
                      <a:pt x="7400" y="26734"/>
                      <a:pt x="7390" y="26405"/>
                    </a:cubicBezTo>
                    <a:cubicBezTo>
                      <a:pt x="7390" y="26196"/>
                      <a:pt x="7400" y="25998"/>
                      <a:pt x="7444" y="25800"/>
                    </a:cubicBezTo>
                    <a:cubicBezTo>
                      <a:pt x="7488" y="25602"/>
                      <a:pt x="7522" y="25404"/>
                      <a:pt x="7544" y="25206"/>
                    </a:cubicBezTo>
                    <a:cubicBezTo>
                      <a:pt x="7554" y="25063"/>
                      <a:pt x="7588" y="24942"/>
                      <a:pt x="7654" y="24821"/>
                    </a:cubicBezTo>
                    <a:cubicBezTo>
                      <a:pt x="7918" y="24261"/>
                      <a:pt x="8204" y="23711"/>
                      <a:pt x="8511" y="23161"/>
                    </a:cubicBezTo>
                    <a:cubicBezTo>
                      <a:pt x="8643" y="22919"/>
                      <a:pt x="8786" y="22677"/>
                      <a:pt x="8962" y="22446"/>
                    </a:cubicBezTo>
                    <a:close/>
                    <a:moveTo>
                      <a:pt x="12646" y="24227"/>
                    </a:moveTo>
                    <a:lnTo>
                      <a:pt x="12646" y="24227"/>
                    </a:lnTo>
                    <a:cubicBezTo>
                      <a:pt x="12558" y="24403"/>
                      <a:pt x="12481" y="24569"/>
                      <a:pt x="12382" y="24722"/>
                    </a:cubicBezTo>
                    <a:cubicBezTo>
                      <a:pt x="12019" y="25371"/>
                      <a:pt x="11535" y="25910"/>
                      <a:pt x="10941" y="26350"/>
                    </a:cubicBezTo>
                    <a:cubicBezTo>
                      <a:pt x="10293" y="26812"/>
                      <a:pt x="9600" y="27164"/>
                      <a:pt x="8874" y="27494"/>
                    </a:cubicBezTo>
                    <a:cubicBezTo>
                      <a:pt x="8775" y="27538"/>
                      <a:pt x="8665" y="27560"/>
                      <a:pt x="8555" y="27592"/>
                    </a:cubicBezTo>
                    <a:cubicBezTo>
                      <a:pt x="8192" y="27692"/>
                      <a:pt x="7830" y="27702"/>
                      <a:pt x="7456" y="27736"/>
                    </a:cubicBezTo>
                    <a:cubicBezTo>
                      <a:pt x="7466" y="27692"/>
                      <a:pt x="7478" y="27692"/>
                      <a:pt x="7500" y="27680"/>
                    </a:cubicBezTo>
                    <a:cubicBezTo>
                      <a:pt x="8028" y="27296"/>
                      <a:pt x="8522" y="26866"/>
                      <a:pt x="8995" y="26405"/>
                    </a:cubicBezTo>
                    <a:cubicBezTo>
                      <a:pt x="9050" y="26350"/>
                      <a:pt x="9116" y="26317"/>
                      <a:pt x="9193" y="26295"/>
                    </a:cubicBezTo>
                    <a:cubicBezTo>
                      <a:pt x="9435" y="26240"/>
                      <a:pt x="9688" y="26218"/>
                      <a:pt x="9930" y="26163"/>
                    </a:cubicBezTo>
                    <a:cubicBezTo>
                      <a:pt x="10150" y="26119"/>
                      <a:pt x="10359" y="26042"/>
                      <a:pt x="10557" y="25921"/>
                    </a:cubicBezTo>
                    <a:cubicBezTo>
                      <a:pt x="10787" y="25767"/>
                      <a:pt x="10997" y="25591"/>
                      <a:pt x="11195" y="25393"/>
                    </a:cubicBezTo>
                    <a:cubicBezTo>
                      <a:pt x="11623" y="24942"/>
                      <a:pt x="12140" y="24601"/>
                      <a:pt x="12646" y="24227"/>
                    </a:cubicBezTo>
                    <a:close/>
                    <a:moveTo>
                      <a:pt x="9677" y="0"/>
                    </a:moveTo>
                    <a:cubicBezTo>
                      <a:pt x="9655" y="0"/>
                      <a:pt x="9633" y="1"/>
                      <a:pt x="9611" y="2"/>
                    </a:cubicBezTo>
                    <a:cubicBezTo>
                      <a:pt x="9358" y="24"/>
                      <a:pt x="9094" y="13"/>
                      <a:pt x="8841" y="24"/>
                    </a:cubicBezTo>
                    <a:cubicBezTo>
                      <a:pt x="8490" y="35"/>
                      <a:pt x="8148" y="112"/>
                      <a:pt x="7840" y="310"/>
                    </a:cubicBezTo>
                    <a:cubicBezTo>
                      <a:pt x="7546" y="513"/>
                      <a:pt x="7224" y="576"/>
                      <a:pt x="6882" y="576"/>
                    </a:cubicBezTo>
                    <a:cubicBezTo>
                      <a:pt x="6853" y="576"/>
                      <a:pt x="6825" y="575"/>
                      <a:pt x="6796" y="574"/>
                    </a:cubicBezTo>
                    <a:cubicBezTo>
                      <a:pt x="6635" y="574"/>
                      <a:pt x="6478" y="565"/>
                      <a:pt x="6320" y="565"/>
                    </a:cubicBezTo>
                    <a:cubicBezTo>
                      <a:pt x="6241" y="565"/>
                      <a:pt x="6161" y="567"/>
                      <a:pt x="6081" y="574"/>
                    </a:cubicBezTo>
                    <a:cubicBezTo>
                      <a:pt x="5718" y="607"/>
                      <a:pt x="5411" y="739"/>
                      <a:pt x="5169" y="1014"/>
                    </a:cubicBezTo>
                    <a:cubicBezTo>
                      <a:pt x="5037" y="1157"/>
                      <a:pt x="4949" y="1322"/>
                      <a:pt x="4861" y="1487"/>
                    </a:cubicBezTo>
                    <a:cubicBezTo>
                      <a:pt x="4619" y="1992"/>
                      <a:pt x="4519" y="2532"/>
                      <a:pt x="4487" y="3081"/>
                    </a:cubicBezTo>
                    <a:cubicBezTo>
                      <a:pt x="4465" y="3345"/>
                      <a:pt x="4465" y="3609"/>
                      <a:pt x="4465" y="3873"/>
                    </a:cubicBezTo>
                    <a:cubicBezTo>
                      <a:pt x="4465" y="3917"/>
                      <a:pt x="4487" y="3950"/>
                      <a:pt x="4453" y="3983"/>
                    </a:cubicBezTo>
                    <a:cubicBezTo>
                      <a:pt x="4421" y="3972"/>
                      <a:pt x="4421" y="3950"/>
                      <a:pt x="4409" y="3917"/>
                    </a:cubicBezTo>
                    <a:cubicBezTo>
                      <a:pt x="4189" y="3444"/>
                      <a:pt x="3838" y="3092"/>
                      <a:pt x="3409" y="2818"/>
                    </a:cubicBezTo>
                    <a:cubicBezTo>
                      <a:pt x="3156" y="2652"/>
                      <a:pt x="2870" y="2586"/>
                      <a:pt x="2573" y="2532"/>
                    </a:cubicBezTo>
                    <a:cubicBezTo>
                      <a:pt x="2430" y="2510"/>
                      <a:pt x="2276" y="2488"/>
                      <a:pt x="2134" y="2476"/>
                    </a:cubicBezTo>
                    <a:cubicBezTo>
                      <a:pt x="2059" y="2468"/>
                      <a:pt x="1985" y="2464"/>
                      <a:pt x="1914" y="2464"/>
                    </a:cubicBezTo>
                    <a:cubicBezTo>
                      <a:pt x="1317" y="2464"/>
                      <a:pt x="850" y="2748"/>
                      <a:pt x="506" y="3268"/>
                    </a:cubicBezTo>
                    <a:cubicBezTo>
                      <a:pt x="286" y="3620"/>
                      <a:pt x="187" y="4005"/>
                      <a:pt x="220" y="4423"/>
                    </a:cubicBezTo>
                    <a:cubicBezTo>
                      <a:pt x="231" y="4709"/>
                      <a:pt x="264" y="4995"/>
                      <a:pt x="330" y="5269"/>
                    </a:cubicBezTo>
                    <a:cubicBezTo>
                      <a:pt x="506" y="6017"/>
                      <a:pt x="627" y="6787"/>
                      <a:pt x="759" y="7546"/>
                    </a:cubicBezTo>
                    <a:cubicBezTo>
                      <a:pt x="792" y="7788"/>
                      <a:pt x="847" y="8040"/>
                      <a:pt x="902" y="8282"/>
                    </a:cubicBezTo>
                    <a:cubicBezTo>
                      <a:pt x="792" y="8382"/>
                      <a:pt x="682" y="8492"/>
                      <a:pt x="572" y="8590"/>
                    </a:cubicBezTo>
                    <a:cubicBezTo>
                      <a:pt x="264" y="8866"/>
                      <a:pt x="121" y="9218"/>
                      <a:pt x="77" y="9624"/>
                    </a:cubicBezTo>
                    <a:cubicBezTo>
                      <a:pt x="0" y="10262"/>
                      <a:pt x="154" y="10845"/>
                      <a:pt x="539" y="11373"/>
                    </a:cubicBezTo>
                    <a:cubicBezTo>
                      <a:pt x="759" y="11691"/>
                      <a:pt x="979" y="12011"/>
                      <a:pt x="1154" y="12362"/>
                    </a:cubicBezTo>
                    <a:cubicBezTo>
                      <a:pt x="1254" y="12582"/>
                      <a:pt x="1440" y="12681"/>
                      <a:pt x="1672" y="12681"/>
                    </a:cubicBezTo>
                    <a:cubicBezTo>
                      <a:pt x="1870" y="12681"/>
                      <a:pt x="2034" y="12758"/>
                      <a:pt x="2200" y="12868"/>
                    </a:cubicBezTo>
                    <a:cubicBezTo>
                      <a:pt x="2441" y="13033"/>
                      <a:pt x="2694" y="13176"/>
                      <a:pt x="2969" y="13275"/>
                    </a:cubicBezTo>
                    <a:cubicBezTo>
                      <a:pt x="3204" y="13353"/>
                      <a:pt x="3434" y="13392"/>
                      <a:pt x="3661" y="13392"/>
                    </a:cubicBezTo>
                    <a:cubicBezTo>
                      <a:pt x="3945" y="13392"/>
                      <a:pt x="4223" y="13331"/>
                      <a:pt x="4497" y="13209"/>
                    </a:cubicBezTo>
                    <a:cubicBezTo>
                      <a:pt x="4629" y="13143"/>
                      <a:pt x="4751" y="13077"/>
                      <a:pt x="4883" y="13011"/>
                    </a:cubicBezTo>
                    <a:cubicBezTo>
                      <a:pt x="4927" y="13000"/>
                      <a:pt x="4959" y="12967"/>
                      <a:pt x="5003" y="12945"/>
                    </a:cubicBezTo>
                    <a:cubicBezTo>
                      <a:pt x="5323" y="13484"/>
                      <a:pt x="5806" y="13803"/>
                      <a:pt x="6345" y="14066"/>
                    </a:cubicBezTo>
                    <a:cubicBezTo>
                      <a:pt x="6356" y="14132"/>
                      <a:pt x="6356" y="14220"/>
                      <a:pt x="6367" y="14308"/>
                    </a:cubicBezTo>
                    <a:cubicBezTo>
                      <a:pt x="6400" y="14848"/>
                      <a:pt x="6466" y="15386"/>
                      <a:pt x="6488" y="15925"/>
                    </a:cubicBezTo>
                    <a:cubicBezTo>
                      <a:pt x="6532" y="17365"/>
                      <a:pt x="6587" y="18817"/>
                      <a:pt x="6521" y="20258"/>
                    </a:cubicBezTo>
                    <a:cubicBezTo>
                      <a:pt x="6488" y="20918"/>
                      <a:pt x="6422" y="21566"/>
                      <a:pt x="6345" y="22215"/>
                    </a:cubicBezTo>
                    <a:cubicBezTo>
                      <a:pt x="6290" y="22721"/>
                      <a:pt x="6257" y="23227"/>
                      <a:pt x="6180" y="23721"/>
                    </a:cubicBezTo>
                    <a:cubicBezTo>
                      <a:pt x="6125" y="24107"/>
                      <a:pt x="6037" y="24491"/>
                      <a:pt x="5949" y="24876"/>
                    </a:cubicBezTo>
                    <a:cubicBezTo>
                      <a:pt x="5850" y="25283"/>
                      <a:pt x="5729" y="25690"/>
                      <a:pt x="5608" y="26097"/>
                    </a:cubicBezTo>
                    <a:cubicBezTo>
                      <a:pt x="5487" y="26866"/>
                      <a:pt x="5223" y="27626"/>
                      <a:pt x="4905" y="28362"/>
                    </a:cubicBezTo>
                    <a:cubicBezTo>
                      <a:pt x="4861" y="28461"/>
                      <a:pt x="4827" y="28571"/>
                      <a:pt x="4795" y="28670"/>
                    </a:cubicBezTo>
                    <a:cubicBezTo>
                      <a:pt x="4641" y="29110"/>
                      <a:pt x="4453" y="29549"/>
                      <a:pt x="4255" y="29979"/>
                    </a:cubicBezTo>
                    <a:cubicBezTo>
                      <a:pt x="4245" y="30001"/>
                      <a:pt x="4233" y="30023"/>
                      <a:pt x="4223" y="30055"/>
                    </a:cubicBezTo>
                    <a:cubicBezTo>
                      <a:pt x="4189" y="30297"/>
                      <a:pt x="4179" y="30539"/>
                      <a:pt x="4167" y="30793"/>
                    </a:cubicBezTo>
                    <a:cubicBezTo>
                      <a:pt x="4277" y="30529"/>
                      <a:pt x="4399" y="30275"/>
                      <a:pt x="4509" y="30011"/>
                    </a:cubicBezTo>
                    <a:cubicBezTo>
                      <a:pt x="4695" y="29583"/>
                      <a:pt x="4871" y="29154"/>
                      <a:pt x="5047" y="28714"/>
                    </a:cubicBezTo>
                    <a:cubicBezTo>
                      <a:pt x="5311" y="28010"/>
                      <a:pt x="5553" y="27296"/>
                      <a:pt x="5762" y="26570"/>
                    </a:cubicBezTo>
                    <a:cubicBezTo>
                      <a:pt x="5817" y="26405"/>
                      <a:pt x="5850" y="26240"/>
                      <a:pt x="5894" y="26064"/>
                    </a:cubicBezTo>
                    <a:cubicBezTo>
                      <a:pt x="5949" y="25833"/>
                      <a:pt x="6004" y="25613"/>
                      <a:pt x="6059" y="25382"/>
                    </a:cubicBezTo>
                    <a:cubicBezTo>
                      <a:pt x="6114" y="25140"/>
                      <a:pt x="6180" y="24898"/>
                      <a:pt x="6235" y="24667"/>
                    </a:cubicBezTo>
                    <a:cubicBezTo>
                      <a:pt x="6367" y="24007"/>
                      <a:pt x="6444" y="23347"/>
                      <a:pt x="6532" y="22688"/>
                    </a:cubicBezTo>
                    <a:cubicBezTo>
                      <a:pt x="6576" y="22336"/>
                      <a:pt x="6587" y="21973"/>
                      <a:pt x="6620" y="21610"/>
                    </a:cubicBezTo>
                    <a:cubicBezTo>
                      <a:pt x="6653" y="21258"/>
                      <a:pt x="6675" y="20896"/>
                      <a:pt x="6708" y="20544"/>
                    </a:cubicBezTo>
                    <a:cubicBezTo>
                      <a:pt x="6719" y="20290"/>
                      <a:pt x="6741" y="20038"/>
                      <a:pt x="6741" y="19785"/>
                    </a:cubicBezTo>
                    <a:cubicBezTo>
                      <a:pt x="6763" y="19004"/>
                      <a:pt x="6774" y="18235"/>
                      <a:pt x="6752" y="17465"/>
                    </a:cubicBezTo>
                    <a:cubicBezTo>
                      <a:pt x="6730" y="16827"/>
                      <a:pt x="6741" y="16189"/>
                      <a:pt x="6686" y="15551"/>
                    </a:cubicBezTo>
                    <a:cubicBezTo>
                      <a:pt x="6631" y="14924"/>
                      <a:pt x="6565" y="14298"/>
                      <a:pt x="6521" y="13671"/>
                    </a:cubicBezTo>
                    <a:cubicBezTo>
                      <a:pt x="6488" y="12978"/>
                      <a:pt x="6444" y="12285"/>
                      <a:pt x="6521" y="11593"/>
                    </a:cubicBezTo>
                    <a:cubicBezTo>
                      <a:pt x="6532" y="11493"/>
                      <a:pt x="6554" y="11405"/>
                      <a:pt x="6631" y="11339"/>
                    </a:cubicBezTo>
                    <a:cubicBezTo>
                      <a:pt x="6686" y="11273"/>
                      <a:pt x="6741" y="11207"/>
                      <a:pt x="6785" y="11131"/>
                    </a:cubicBezTo>
                    <a:cubicBezTo>
                      <a:pt x="6818" y="11075"/>
                      <a:pt x="6840" y="11031"/>
                      <a:pt x="6895" y="10987"/>
                    </a:cubicBezTo>
                    <a:cubicBezTo>
                      <a:pt x="6944" y="10982"/>
                      <a:pt x="6994" y="10980"/>
                      <a:pt x="7043" y="10980"/>
                    </a:cubicBezTo>
                    <a:cubicBezTo>
                      <a:pt x="7093" y="10980"/>
                      <a:pt x="7142" y="10982"/>
                      <a:pt x="7192" y="10987"/>
                    </a:cubicBezTo>
                    <a:cubicBezTo>
                      <a:pt x="7522" y="11009"/>
                      <a:pt x="7818" y="11109"/>
                      <a:pt x="8082" y="11295"/>
                    </a:cubicBezTo>
                    <a:cubicBezTo>
                      <a:pt x="8148" y="11339"/>
                      <a:pt x="8214" y="11395"/>
                      <a:pt x="8236" y="11483"/>
                    </a:cubicBezTo>
                    <a:cubicBezTo>
                      <a:pt x="8236" y="11515"/>
                      <a:pt x="8270" y="11549"/>
                      <a:pt x="8280" y="11581"/>
                    </a:cubicBezTo>
                    <a:cubicBezTo>
                      <a:pt x="8280" y="11647"/>
                      <a:pt x="8258" y="11703"/>
                      <a:pt x="8236" y="11757"/>
                    </a:cubicBezTo>
                    <a:cubicBezTo>
                      <a:pt x="8170" y="11889"/>
                      <a:pt x="8094" y="12021"/>
                      <a:pt x="8050" y="12175"/>
                    </a:cubicBezTo>
                    <a:cubicBezTo>
                      <a:pt x="8038" y="12219"/>
                      <a:pt x="8006" y="12253"/>
                      <a:pt x="7972" y="12285"/>
                    </a:cubicBezTo>
                    <a:cubicBezTo>
                      <a:pt x="7906" y="12351"/>
                      <a:pt x="7840" y="12417"/>
                      <a:pt x="7764" y="12483"/>
                    </a:cubicBezTo>
                    <a:cubicBezTo>
                      <a:pt x="7664" y="12582"/>
                      <a:pt x="7566" y="12681"/>
                      <a:pt x="7488" y="12802"/>
                    </a:cubicBezTo>
                    <a:cubicBezTo>
                      <a:pt x="7290" y="13088"/>
                      <a:pt x="7192" y="13407"/>
                      <a:pt x="7115" y="13726"/>
                    </a:cubicBezTo>
                    <a:cubicBezTo>
                      <a:pt x="7016" y="14176"/>
                      <a:pt x="6961" y="14638"/>
                      <a:pt x="6928" y="15090"/>
                    </a:cubicBezTo>
                    <a:cubicBezTo>
                      <a:pt x="6873" y="15727"/>
                      <a:pt x="6895" y="16365"/>
                      <a:pt x="6906" y="17003"/>
                    </a:cubicBezTo>
                    <a:cubicBezTo>
                      <a:pt x="6939" y="18069"/>
                      <a:pt x="6939" y="19147"/>
                      <a:pt x="6840" y="20225"/>
                    </a:cubicBezTo>
                    <a:cubicBezTo>
                      <a:pt x="6829" y="20334"/>
                      <a:pt x="6829" y="20444"/>
                      <a:pt x="6818" y="20554"/>
                    </a:cubicBezTo>
                    <a:cubicBezTo>
                      <a:pt x="6763" y="21324"/>
                      <a:pt x="6741" y="22094"/>
                      <a:pt x="6697" y="22864"/>
                    </a:cubicBezTo>
                    <a:cubicBezTo>
                      <a:pt x="6653" y="23501"/>
                      <a:pt x="6587" y="24129"/>
                      <a:pt x="6466" y="24755"/>
                    </a:cubicBezTo>
                    <a:cubicBezTo>
                      <a:pt x="6367" y="25294"/>
                      <a:pt x="6224" y="25833"/>
                      <a:pt x="6070" y="26361"/>
                    </a:cubicBezTo>
                    <a:cubicBezTo>
                      <a:pt x="5971" y="26734"/>
                      <a:pt x="5861" y="27120"/>
                      <a:pt x="5751" y="27494"/>
                    </a:cubicBezTo>
                    <a:cubicBezTo>
                      <a:pt x="5685" y="27714"/>
                      <a:pt x="5608" y="27922"/>
                      <a:pt x="5553" y="28131"/>
                    </a:cubicBezTo>
                    <a:cubicBezTo>
                      <a:pt x="5520" y="28263"/>
                      <a:pt x="5487" y="28406"/>
                      <a:pt x="5377" y="28494"/>
                    </a:cubicBezTo>
                    <a:cubicBezTo>
                      <a:pt x="5377" y="28538"/>
                      <a:pt x="5377" y="28571"/>
                      <a:pt x="5411" y="28593"/>
                    </a:cubicBezTo>
                    <a:cubicBezTo>
                      <a:pt x="5423" y="28597"/>
                      <a:pt x="5435" y="28599"/>
                      <a:pt x="5446" y="28599"/>
                    </a:cubicBezTo>
                    <a:cubicBezTo>
                      <a:pt x="5497" y="28599"/>
                      <a:pt x="5541" y="28565"/>
                      <a:pt x="5586" y="28538"/>
                    </a:cubicBezTo>
                    <a:cubicBezTo>
                      <a:pt x="5784" y="28395"/>
                      <a:pt x="5927" y="28208"/>
                      <a:pt x="6059" y="28021"/>
                    </a:cubicBezTo>
                    <a:cubicBezTo>
                      <a:pt x="6356" y="27592"/>
                      <a:pt x="6587" y="27130"/>
                      <a:pt x="6807" y="26658"/>
                    </a:cubicBezTo>
                    <a:cubicBezTo>
                      <a:pt x="6994" y="26262"/>
                      <a:pt x="7170" y="25855"/>
                      <a:pt x="7356" y="25437"/>
                    </a:cubicBezTo>
                    <a:lnTo>
                      <a:pt x="7356" y="25437"/>
                    </a:lnTo>
                    <a:cubicBezTo>
                      <a:pt x="7378" y="25547"/>
                      <a:pt x="7368" y="25635"/>
                      <a:pt x="7346" y="25734"/>
                    </a:cubicBezTo>
                    <a:cubicBezTo>
                      <a:pt x="7290" y="25910"/>
                      <a:pt x="7258" y="26086"/>
                      <a:pt x="7268" y="26273"/>
                    </a:cubicBezTo>
                    <a:cubicBezTo>
                      <a:pt x="7280" y="26580"/>
                      <a:pt x="7280" y="26888"/>
                      <a:pt x="7258" y="27186"/>
                    </a:cubicBezTo>
                    <a:cubicBezTo>
                      <a:pt x="7246" y="27340"/>
                      <a:pt x="7246" y="27482"/>
                      <a:pt x="7214" y="27626"/>
                    </a:cubicBezTo>
                    <a:cubicBezTo>
                      <a:pt x="6906" y="27845"/>
                      <a:pt x="6609" y="28043"/>
                      <a:pt x="6301" y="28230"/>
                    </a:cubicBezTo>
                    <a:cubicBezTo>
                      <a:pt x="6026" y="28395"/>
                      <a:pt x="5773" y="28560"/>
                      <a:pt x="5531" y="28769"/>
                    </a:cubicBezTo>
                    <a:cubicBezTo>
                      <a:pt x="5509" y="28791"/>
                      <a:pt x="5465" y="28802"/>
                      <a:pt x="5476" y="28846"/>
                    </a:cubicBezTo>
                    <a:cubicBezTo>
                      <a:pt x="5489" y="28859"/>
                      <a:pt x="5502" y="28863"/>
                      <a:pt x="5515" y="28863"/>
                    </a:cubicBezTo>
                    <a:cubicBezTo>
                      <a:pt x="5534" y="28863"/>
                      <a:pt x="5551" y="28853"/>
                      <a:pt x="5564" y="28846"/>
                    </a:cubicBezTo>
                    <a:cubicBezTo>
                      <a:pt x="5630" y="28824"/>
                      <a:pt x="5707" y="28791"/>
                      <a:pt x="5773" y="28758"/>
                    </a:cubicBezTo>
                    <a:cubicBezTo>
                      <a:pt x="6213" y="28494"/>
                      <a:pt x="6675" y="28252"/>
                      <a:pt x="7104" y="27955"/>
                    </a:cubicBezTo>
                    <a:cubicBezTo>
                      <a:pt x="7170" y="27900"/>
                      <a:pt x="7246" y="27867"/>
                      <a:pt x="7334" y="27867"/>
                    </a:cubicBezTo>
                    <a:cubicBezTo>
                      <a:pt x="7522" y="27845"/>
                      <a:pt x="7708" y="27834"/>
                      <a:pt x="7896" y="27823"/>
                    </a:cubicBezTo>
                    <a:cubicBezTo>
                      <a:pt x="7912" y="27823"/>
                      <a:pt x="7928" y="27818"/>
                      <a:pt x="7945" y="27818"/>
                    </a:cubicBezTo>
                    <a:cubicBezTo>
                      <a:pt x="7961" y="27818"/>
                      <a:pt x="7978" y="27823"/>
                      <a:pt x="7994" y="27845"/>
                    </a:cubicBezTo>
                    <a:cubicBezTo>
                      <a:pt x="7774" y="27922"/>
                      <a:pt x="7554" y="27999"/>
                      <a:pt x="7346" y="28076"/>
                    </a:cubicBezTo>
                    <a:cubicBezTo>
                      <a:pt x="6906" y="28219"/>
                      <a:pt x="6477" y="28406"/>
                      <a:pt x="6070" y="28637"/>
                    </a:cubicBezTo>
                    <a:cubicBezTo>
                      <a:pt x="5784" y="28802"/>
                      <a:pt x="5520" y="28989"/>
                      <a:pt x="5279" y="29209"/>
                    </a:cubicBezTo>
                    <a:cubicBezTo>
                      <a:pt x="5223" y="29253"/>
                      <a:pt x="5179" y="29297"/>
                      <a:pt x="5135" y="29352"/>
                    </a:cubicBezTo>
                    <a:cubicBezTo>
                      <a:pt x="5037" y="29527"/>
                      <a:pt x="4971" y="29725"/>
                      <a:pt x="4883" y="29913"/>
                    </a:cubicBezTo>
                    <a:cubicBezTo>
                      <a:pt x="4707" y="30341"/>
                      <a:pt x="4519" y="30749"/>
                      <a:pt x="4289" y="31144"/>
                    </a:cubicBezTo>
                    <a:cubicBezTo>
                      <a:pt x="4255" y="31221"/>
                      <a:pt x="4211" y="31298"/>
                      <a:pt x="4167" y="31375"/>
                    </a:cubicBezTo>
                    <a:cubicBezTo>
                      <a:pt x="4167" y="31518"/>
                      <a:pt x="4179" y="31661"/>
                      <a:pt x="4189" y="31804"/>
                    </a:cubicBezTo>
                    <a:cubicBezTo>
                      <a:pt x="4267" y="31672"/>
                      <a:pt x="4333" y="31529"/>
                      <a:pt x="4409" y="31397"/>
                    </a:cubicBezTo>
                    <a:cubicBezTo>
                      <a:pt x="4607" y="31023"/>
                      <a:pt x="4795" y="30649"/>
                      <a:pt x="4959" y="30265"/>
                    </a:cubicBezTo>
                    <a:cubicBezTo>
                      <a:pt x="5059" y="30023"/>
                      <a:pt x="5157" y="29769"/>
                      <a:pt x="5257" y="29527"/>
                    </a:cubicBezTo>
                    <a:cubicBezTo>
                      <a:pt x="5279" y="29484"/>
                      <a:pt x="5311" y="29451"/>
                      <a:pt x="5345" y="29418"/>
                    </a:cubicBezTo>
                    <a:cubicBezTo>
                      <a:pt x="5630" y="29154"/>
                      <a:pt x="5949" y="28945"/>
                      <a:pt x="6290" y="28758"/>
                    </a:cubicBezTo>
                    <a:cubicBezTo>
                      <a:pt x="6796" y="28483"/>
                      <a:pt x="7324" y="28285"/>
                      <a:pt x="7852" y="28098"/>
                    </a:cubicBezTo>
                    <a:cubicBezTo>
                      <a:pt x="8863" y="27758"/>
                      <a:pt x="9820" y="27296"/>
                      <a:pt x="10711" y="26702"/>
                    </a:cubicBezTo>
                    <a:cubicBezTo>
                      <a:pt x="11459" y="26207"/>
                      <a:pt x="12052" y="25558"/>
                      <a:pt x="12514" y="24788"/>
                    </a:cubicBezTo>
                    <a:cubicBezTo>
                      <a:pt x="12679" y="24513"/>
                      <a:pt x="12833" y="24227"/>
                      <a:pt x="12965" y="23931"/>
                    </a:cubicBezTo>
                    <a:cubicBezTo>
                      <a:pt x="13163" y="23491"/>
                      <a:pt x="13306" y="23040"/>
                      <a:pt x="13404" y="22578"/>
                    </a:cubicBezTo>
                    <a:cubicBezTo>
                      <a:pt x="13592" y="21764"/>
                      <a:pt x="13668" y="20928"/>
                      <a:pt x="13746" y="20104"/>
                    </a:cubicBezTo>
                    <a:cubicBezTo>
                      <a:pt x="13790" y="19664"/>
                      <a:pt x="13812" y="19235"/>
                      <a:pt x="13888" y="18806"/>
                    </a:cubicBezTo>
                    <a:cubicBezTo>
                      <a:pt x="13922" y="18608"/>
                      <a:pt x="13966" y="18399"/>
                      <a:pt x="14020" y="18201"/>
                    </a:cubicBezTo>
                    <a:cubicBezTo>
                      <a:pt x="14054" y="18103"/>
                      <a:pt x="14076" y="17993"/>
                      <a:pt x="14098" y="17883"/>
                    </a:cubicBezTo>
                    <a:cubicBezTo>
                      <a:pt x="14108" y="17805"/>
                      <a:pt x="14108" y="17739"/>
                      <a:pt x="14064" y="17673"/>
                    </a:cubicBezTo>
                    <a:cubicBezTo>
                      <a:pt x="14014" y="17643"/>
                      <a:pt x="13978" y="17629"/>
                      <a:pt x="13945" y="17629"/>
                    </a:cubicBezTo>
                    <a:cubicBezTo>
                      <a:pt x="13907" y="17629"/>
                      <a:pt x="13875" y="17649"/>
                      <a:pt x="13834" y="17685"/>
                    </a:cubicBezTo>
                    <a:cubicBezTo>
                      <a:pt x="13800" y="17717"/>
                      <a:pt x="13778" y="17751"/>
                      <a:pt x="13746" y="17783"/>
                    </a:cubicBezTo>
                    <a:cubicBezTo>
                      <a:pt x="13426" y="18245"/>
                      <a:pt x="12998" y="18597"/>
                      <a:pt x="12558" y="18927"/>
                    </a:cubicBezTo>
                    <a:cubicBezTo>
                      <a:pt x="12162" y="19224"/>
                      <a:pt x="11755" y="19477"/>
                      <a:pt x="11337" y="19741"/>
                    </a:cubicBezTo>
                    <a:cubicBezTo>
                      <a:pt x="10887" y="20038"/>
                      <a:pt x="10435" y="20334"/>
                      <a:pt x="10029" y="20698"/>
                    </a:cubicBezTo>
                    <a:cubicBezTo>
                      <a:pt x="9468" y="21170"/>
                      <a:pt x="9006" y="21742"/>
                      <a:pt x="8599" y="22358"/>
                    </a:cubicBezTo>
                    <a:cubicBezTo>
                      <a:pt x="8292" y="22820"/>
                      <a:pt x="8028" y="23304"/>
                      <a:pt x="7786" y="23799"/>
                    </a:cubicBezTo>
                    <a:cubicBezTo>
                      <a:pt x="7598" y="24183"/>
                      <a:pt x="7422" y="24569"/>
                      <a:pt x="7268" y="24964"/>
                    </a:cubicBezTo>
                    <a:lnTo>
                      <a:pt x="6675" y="26416"/>
                    </a:lnTo>
                    <a:cubicBezTo>
                      <a:pt x="6455" y="26922"/>
                      <a:pt x="6224" y="27428"/>
                      <a:pt x="5916" y="27889"/>
                    </a:cubicBezTo>
                    <a:cubicBezTo>
                      <a:pt x="5894" y="27933"/>
                      <a:pt x="5872" y="27977"/>
                      <a:pt x="5839" y="28010"/>
                    </a:cubicBezTo>
                    <a:cubicBezTo>
                      <a:pt x="5817" y="28032"/>
                      <a:pt x="5806" y="28054"/>
                      <a:pt x="5784" y="28076"/>
                    </a:cubicBezTo>
                    <a:lnTo>
                      <a:pt x="5762" y="28076"/>
                    </a:lnTo>
                    <a:cubicBezTo>
                      <a:pt x="5850" y="27801"/>
                      <a:pt x="5938" y="27526"/>
                      <a:pt x="6015" y="27252"/>
                    </a:cubicBezTo>
                    <a:cubicBezTo>
                      <a:pt x="6092" y="26966"/>
                      <a:pt x="6191" y="26680"/>
                      <a:pt x="6268" y="26405"/>
                    </a:cubicBezTo>
                    <a:cubicBezTo>
                      <a:pt x="6323" y="26185"/>
                      <a:pt x="6389" y="25976"/>
                      <a:pt x="6444" y="25756"/>
                    </a:cubicBezTo>
                    <a:cubicBezTo>
                      <a:pt x="6587" y="25217"/>
                      <a:pt x="6697" y="24679"/>
                      <a:pt x="6774" y="24129"/>
                    </a:cubicBezTo>
                    <a:cubicBezTo>
                      <a:pt x="6917" y="23238"/>
                      <a:pt x="6961" y="22347"/>
                      <a:pt x="6994" y="21456"/>
                    </a:cubicBezTo>
                    <a:cubicBezTo>
                      <a:pt x="7027" y="20830"/>
                      <a:pt x="7082" y="20214"/>
                      <a:pt x="7126" y="19587"/>
                    </a:cubicBezTo>
                    <a:cubicBezTo>
                      <a:pt x="7180" y="18784"/>
                      <a:pt x="7180" y="17971"/>
                      <a:pt x="7170" y="17167"/>
                    </a:cubicBezTo>
                    <a:cubicBezTo>
                      <a:pt x="7159" y="16673"/>
                      <a:pt x="7137" y="16178"/>
                      <a:pt x="7148" y="15683"/>
                    </a:cubicBezTo>
                    <a:cubicBezTo>
                      <a:pt x="7159" y="15244"/>
                      <a:pt x="7202" y="14814"/>
                      <a:pt x="7258" y="14374"/>
                    </a:cubicBezTo>
                    <a:cubicBezTo>
                      <a:pt x="7258" y="14342"/>
                      <a:pt x="7268" y="14320"/>
                      <a:pt x="7280" y="14298"/>
                    </a:cubicBezTo>
                    <a:cubicBezTo>
                      <a:pt x="7294" y="14291"/>
                      <a:pt x="7306" y="14288"/>
                      <a:pt x="7318" y="14288"/>
                    </a:cubicBezTo>
                    <a:cubicBezTo>
                      <a:pt x="7345" y="14288"/>
                      <a:pt x="7370" y="14301"/>
                      <a:pt x="7400" y="14308"/>
                    </a:cubicBezTo>
                    <a:cubicBezTo>
                      <a:pt x="7738" y="14376"/>
                      <a:pt x="8080" y="14419"/>
                      <a:pt x="8424" y="14419"/>
                    </a:cubicBezTo>
                    <a:cubicBezTo>
                      <a:pt x="8640" y="14419"/>
                      <a:pt x="8856" y="14402"/>
                      <a:pt x="9072" y="14364"/>
                    </a:cubicBezTo>
                    <a:cubicBezTo>
                      <a:pt x="9215" y="14342"/>
                      <a:pt x="9358" y="14308"/>
                      <a:pt x="9479" y="14198"/>
                    </a:cubicBezTo>
                    <a:cubicBezTo>
                      <a:pt x="9820" y="14418"/>
                      <a:pt x="10194" y="14562"/>
                      <a:pt x="10579" y="14672"/>
                    </a:cubicBezTo>
                    <a:cubicBezTo>
                      <a:pt x="11255" y="14861"/>
                      <a:pt x="11937" y="14978"/>
                      <a:pt x="12623" y="14978"/>
                    </a:cubicBezTo>
                    <a:cubicBezTo>
                      <a:pt x="12974" y="14978"/>
                      <a:pt x="13326" y="14947"/>
                      <a:pt x="13680" y="14880"/>
                    </a:cubicBezTo>
                    <a:cubicBezTo>
                      <a:pt x="14054" y="14814"/>
                      <a:pt x="14416" y="14694"/>
                      <a:pt x="14757" y="14550"/>
                    </a:cubicBezTo>
                    <a:cubicBezTo>
                      <a:pt x="15208" y="14374"/>
                      <a:pt x="15670" y="14242"/>
                      <a:pt x="16110" y="14066"/>
                    </a:cubicBezTo>
                    <a:cubicBezTo>
                      <a:pt x="16395" y="13935"/>
                      <a:pt x="16681" y="13803"/>
                      <a:pt x="16945" y="13627"/>
                    </a:cubicBezTo>
                    <a:cubicBezTo>
                      <a:pt x="17155" y="13495"/>
                      <a:pt x="17231" y="13297"/>
                      <a:pt x="17177" y="13055"/>
                    </a:cubicBezTo>
                    <a:cubicBezTo>
                      <a:pt x="17165" y="13011"/>
                      <a:pt x="17155" y="12956"/>
                      <a:pt x="17143" y="12912"/>
                    </a:cubicBezTo>
                    <a:cubicBezTo>
                      <a:pt x="17067" y="12703"/>
                      <a:pt x="17111" y="12505"/>
                      <a:pt x="17209" y="12318"/>
                    </a:cubicBezTo>
                    <a:cubicBezTo>
                      <a:pt x="17287" y="12165"/>
                      <a:pt x="17353" y="11999"/>
                      <a:pt x="17363" y="11823"/>
                    </a:cubicBezTo>
                    <a:cubicBezTo>
                      <a:pt x="17363" y="11571"/>
                      <a:pt x="17275" y="11361"/>
                      <a:pt x="17045" y="11229"/>
                    </a:cubicBezTo>
                    <a:cubicBezTo>
                      <a:pt x="16879" y="11141"/>
                      <a:pt x="16737" y="11031"/>
                      <a:pt x="16605" y="10900"/>
                    </a:cubicBezTo>
                    <a:cubicBezTo>
                      <a:pt x="16517" y="10812"/>
                      <a:pt x="16407" y="10746"/>
                      <a:pt x="16297" y="10691"/>
                    </a:cubicBezTo>
                    <a:cubicBezTo>
                      <a:pt x="16308" y="10625"/>
                      <a:pt x="16363" y="10614"/>
                      <a:pt x="16407" y="10592"/>
                    </a:cubicBezTo>
                    <a:cubicBezTo>
                      <a:pt x="17011" y="10174"/>
                      <a:pt x="17605" y="9767"/>
                      <a:pt x="18188" y="9327"/>
                    </a:cubicBezTo>
                    <a:cubicBezTo>
                      <a:pt x="18496" y="9096"/>
                      <a:pt x="18782" y="8866"/>
                      <a:pt x="19024" y="8568"/>
                    </a:cubicBezTo>
                    <a:cubicBezTo>
                      <a:pt x="19178" y="8392"/>
                      <a:pt x="19299" y="8206"/>
                      <a:pt x="19376" y="7974"/>
                    </a:cubicBezTo>
                    <a:cubicBezTo>
                      <a:pt x="19442" y="7788"/>
                      <a:pt x="19442" y="7590"/>
                      <a:pt x="19386" y="7392"/>
                    </a:cubicBezTo>
                    <a:cubicBezTo>
                      <a:pt x="19364" y="7315"/>
                      <a:pt x="19332" y="7238"/>
                      <a:pt x="19299" y="7161"/>
                    </a:cubicBezTo>
                    <a:cubicBezTo>
                      <a:pt x="19222" y="6985"/>
                      <a:pt x="19200" y="6798"/>
                      <a:pt x="19200" y="6600"/>
                    </a:cubicBezTo>
                    <a:cubicBezTo>
                      <a:pt x="19200" y="6336"/>
                      <a:pt x="19178" y="6083"/>
                      <a:pt x="19134" y="5819"/>
                    </a:cubicBezTo>
                    <a:cubicBezTo>
                      <a:pt x="19123" y="5753"/>
                      <a:pt x="19101" y="5677"/>
                      <a:pt x="19079" y="5611"/>
                    </a:cubicBezTo>
                    <a:cubicBezTo>
                      <a:pt x="18991" y="5247"/>
                      <a:pt x="18793" y="4961"/>
                      <a:pt x="18430" y="4819"/>
                    </a:cubicBezTo>
                    <a:cubicBezTo>
                      <a:pt x="18276" y="4764"/>
                      <a:pt x="18133" y="4676"/>
                      <a:pt x="17990" y="4599"/>
                    </a:cubicBezTo>
                    <a:cubicBezTo>
                      <a:pt x="17913" y="4555"/>
                      <a:pt x="17847" y="4500"/>
                      <a:pt x="17792" y="4434"/>
                    </a:cubicBezTo>
                    <a:cubicBezTo>
                      <a:pt x="17363" y="3983"/>
                      <a:pt x="16847" y="3653"/>
                      <a:pt x="16297" y="3367"/>
                    </a:cubicBezTo>
                    <a:cubicBezTo>
                      <a:pt x="16038" y="3234"/>
                      <a:pt x="15774" y="3173"/>
                      <a:pt x="15504" y="3173"/>
                    </a:cubicBezTo>
                    <a:cubicBezTo>
                      <a:pt x="15395" y="3173"/>
                      <a:pt x="15286" y="3183"/>
                      <a:pt x="15175" y="3202"/>
                    </a:cubicBezTo>
                    <a:cubicBezTo>
                      <a:pt x="14889" y="3246"/>
                      <a:pt x="14614" y="3312"/>
                      <a:pt x="14340" y="3400"/>
                    </a:cubicBezTo>
                    <a:cubicBezTo>
                      <a:pt x="13866" y="3554"/>
                      <a:pt x="13492" y="3840"/>
                      <a:pt x="13152" y="4203"/>
                    </a:cubicBezTo>
                    <a:cubicBezTo>
                      <a:pt x="12866" y="4522"/>
                      <a:pt x="12635" y="4873"/>
                      <a:pt x="12426" y="5247"/>
                    </a:cubicBezTo>
                    <a:cubicBezTo>
                      <a:pt x="12173" y="5699"/>
                      <a:pt x="11953" y="6171"/>
                      <a:pt x="11711" y="6633"/>
                    </a:cubicBezTo>
                    <a:cubicBezTo>
                      <a:pt x="11645" y="6743"/>
                      <a:pt x="11579" y="6842"/>
                      <a:pt x="11513" y="6963"/>
                    </a:cubicBezTo>
                    <a:cubicBezTo>
                      <a:pt x="11503" y="6908"/>
                      <a:pt x="11525" y="6875"/>
                      <a:pt x="11535" y="6853"/>
                    </a:cubicBezTo>
                    <a:cubicBezTo>
                      <a:pt x="11656" y="6534"/>
                      <a:pt x="11744" y="6215"/>
                      <a:pt x="11832" y="5897"/>
                    </a:cubicBezTo>
                    <a:cubicBezTo>
                      <a:pt x="12030" y="5193"/>
                      <a:pt x="12162" y="4489"/>
                      <a:pt x="12151" y="3763"/>
                    </a:cubicBezTo>
                    <a:cubicBezTo>
                      <a:pt x="12140" y="2994"/>
                      <a:pt x="11942" y="2290"/>
                      <a:pt x="11525" y="1652"/>
                    </a:cubicBezTo>
                    <a:cubicBezTo>
                      <a:pt x="11249" y="1234"/>
                      <a:pt x="10963" y="838"/>
                      <a:pt x="10601" y="486"/>
                    </a:cubicBezTo>
                    <a:cubicBezTo>
                      <a:pt x="10457" y="343"/>
                      <a:pt x="10293" y="211"/>
                      <a:pt x="10106" y="112"/>
                    </a:cubicBezTo>
                    <a:cubicBezTo>
                      <a:pt x="9971" y="36"/>
                      <a:pt x="9828" y="0"/>
                      <a:pt x="96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0" name="Google Shape;2213;p1">
                <a:extLst>
                  <a:ext uri="{FF2B5EF4-FFF2-40B4-BE49-F238E27FC236}">
                    <a16:creationId xmlns:a16="http://schemas.microsoft.com/office/drawing/2014/main" id="{982A0C9B-1A4A-6734-F868-ED550A423E69}"/>
                  </a:ext>
                </a:extLst>
              </p:cNvPr>
              <p:cNvSpPr/>
              <p:nvPr/>
            </p:nvSpPr>
            <p:spPr>
              <a:xfrm>
                <a:off x="5842666" y="1028064"/>
                <a:ext cx="898570" cy="1140826"/>
              </a:xfrm>
              <a:custGeom>
                <a:avLst/>
                <a:gdLst/>
                <a:ahLst/>
                <a:cxnLst/>
                <a:rect l="l" t="t" r="r" b="b"/>
                <a:pathLst>
                  <a:path w="6632" h="8420" extrusionOk="0">
                    <a:moveTo>
                      <a:pt x="1342" y="429"/>
                    </a:moveTo>
                    <a:cubicBezTo>
                      <a:pt x="1408" y="583"/>
                      <a:pt x="1420" y="715"/>
                      <a:pt x="1354" y="869"/>
                    </a:cubicBezTo>
                    <a:cubicBezTo>
                      <a:pt x="1276" y="770"/>
                      <a:pt x="1276" y="671"/>
                      <a:pt x="1266" y="572"/>
                    </a:cubicBezTo>
                    <a:cubicBezTo>
                      <a:pt x="1266" y="517"/>
                      <a:pt x="1266" y="473"/>
                      <a:pt x="1342" y="429"/>
                    </a:cubicBezTo>
                    <a:close/>
                    <a:moveTo>
                      <a:pt x="990" y="583"/>
                    </a:moveTo>
                    <a:cubicBezTo>
                      <a:pt x="1068" y="726"/>
                      <a:pt x="1034" y="880"/>
                      <a:pt x="1024" y="1056"/>
                    </a:cubicBezTo>
                    <a:cubicBezTo>
                      <a:pt x="902" y="979"/>
                      <a:pt x="924" y="869"/>
                      <a:pt x="914" y="781"/>
                    </a:cubicBezTo>
                    <a:cubicBezTo>
                      <a:pt x="914" y="715"/>
                      <a:pt x="880" y="627"/>
                      <a:pt x="990" y="583"/>
                    </a:cubicBezTo>
                    <a:close/>
                    <a:moveTo>
                      <a:pt x="2981" y="924"/>
                    </a:moveTo>
                    <a:lnTo>
                      <a:pt x="2981" y="924"/>
                    </a:lnTo>
                    <a:cubicBezTo>
                      <a:pt x="3058" y="1045"/>
                      <a:pt x="3047" y="1122"/>
                      <a:pt x="2948" y="1254"/>
                    </a:cubicBezTo>
                    <a:cubicBezTo>
                      <a:pt x="2882" y="1144"/>
                      <a:pt x="2893" y="1078"/>
                      <a:pt x="2981" y="924"/>
                    </a:cubicBezTo>
                    <a:close/>
                    <a:moveTo>
                      <a:pt x="1716" y="1"/>
                    </a:moveTo>
                    <a:cubicBezTo>
                      <a:pt x="1364" y="1"/>
                      <a:pt x="1046" y="111"/>
                      <a:pt x="782" y="331"/>
                    </a:cubicBezTo>
                    <a:cubicBezTo>
                      <a:pt x="705" y="506"/>
                      <a:pt x="672" y="715"/>
                      <a:pt x="683" y="924"/>
                    </a:cubicBezTo>
                    <a:cubicBezTo>
                      <a:pt x="694" y="1111"/>
                      <a:pt x="727" y="1298"/>
                      <a:pt x="738" y="1485"/>
                    </a:cubicBezTo>
                    <a:cubicBezTo>
                      <a:pt x="748" y="1540"/>
                      <a:pt x="748" y="1595"/>
                      <a:pt x="738" y="1650"/>
                    </a:cubicBezTo>
                    <a:cubicBezTo>
                      <a:pt x="661" y="1551"/>
                      <a:pt x="661" y="1430"/>
                      <a:pt x="639" y="1309"/>
                    </a:cubicBezTo>
                    <a:cubicBezTo>
                      <a:pt x="606" y="1188"/>
                      <a:pt x="595" y="1067"/>
                      <a:pt x="584" y="935"/>
                    </a:cubicBezTo>
                    <a:cubicBezTo>
                      <a:pt x="562" y="814"/>
                      <a:pt x="562" y="693"/>
                      <a:pt x="595" y="572"/>
                    </a:cubicBezTo>
                    <a:cubicBezTo>
                      <a:pt x="580" y="564"/>
                      <a:pt x="569" y="560"/>
                      <a:pt x="560" y="560"/>
                    </a:cubicBezTo>
                    <a:cubicBezTo>
                      <a:pt x="534" y="560"/>
                      <a:pt x="526" y="589"/>
                      <a:pt x="518" y="605"/>
                    </a:cubicBezTo>
                    <a:cubicBezTo>
                      <a:pt x="287" y="902"/>
                      <a:pt x="133" y="1232"/>
                      <a:pt x="78" y="1606"/>
                    </a:cubicBezTo>
                    <a:cubicBezTo>
                      <a:pt x="1" y="2122"/>
                      <a:pt x="67" y="2606"/>
                      <a:pt x="287" y="3080"/>
                    </a:cubicBezTo>
                    <a:cubicBezTo>
                      <a:pt x="298" y="3090"/>
                      <a:pt x="298" y="3112"/>
                      <a:pt x="309" y="3124"/>
                    </a:cubicBezTo>
                    <a:cubicBezTo>
                      <a:pt x="518" y="3519"/>
                      <a:pt x="617" y="3937"/>
                      <a:pt x="617" y="4388"/>
                    </a:cubicBezTo>
                    <a:cubicBezTo>
                      <a:pt x="617" y="4751"/>
                      <a:pt x="661" y="5114"/>
                      <a:pt x="738" y="5477"/>
                    </a:cubicBezTo>
                    <a:cubicBezTo>
                      <a:pt x="858" y="6005"/>
                      <a:pt x="1100" y="6477"/>
                      <a:pt x="1442" y="6884"/>
                    </a:cubicBezTo>
                    <a:cubicBezTo>
                      <a:pt x="1860" y="7390"/>
                      <a:pt x="2354" y="7775"/>
                      <a:pt x="2948" y="8050"/>
                    </a:cubicBezTo>
                    <a:cubicBezTo>
                      <a:pt x="3333" y="8226"/>
                      <a:pt x="3751" y="8324"/>
                      <a:pt x="4169" y="8380"/>
                    </a:cubicBezTo>
                    <a:cubicBezTo>
                      <a:pt x="4384" y="8405"/>
                      <a:pt x="4600" y="8419"/>
                      <a:pt x="4816" y="8419"/>
                    </a:cubicBezTo>
                    <a:cubicBezTo>
                      <a:pt x="5160" y="8419"/>
                      <a:pt x="5502" y="8384"/>
                      <a:pt x="5840" y="8302"/>
                    </a:cubicBezTo>
                    <a:cubicBezTo>
                      <a:pt x="5928" y="8280"/>
                      <a:pt x="6016" y="8280"/>
                      <a:pt x="6104" y="8270"/>
                    </a:cubicBezTo>
                    <a:cubicBezTo>
                      <a:pt x="6104" y="8215"/>
                      <a:pt x="6082" y="8204"/>
                      <a:pt x="6049" y="8193"/>
                    </a:cubicBezTo>
                    <a:cubicBezTo>
                      <a:pt x="5851" y="8149"/>
                      <a:pt x="5653" y="8138"/>
                      <a:pt x="5466" y="8116"/>
                    </a:cubicBezTo>
                    <a:cubicBezTo>
                      <a:pt x="5136" y="8072"/>
                      <a:pt x="4807" y="8061"/>
                      <a:pt x="4477" y="8017"/>
                    </a:cubicBezTo>
                    <a:cubicBezTo>
                      <a:pt x="4289" y="7984"/>
                      <a:pt x="4103" y="7951"/>
                      <a:pt x="3927" y="7907"/>
                    </a:cubicBezTo>
                    <a:cubicBezTo>
                      <a:pt x="3751" y="7863"/>
                      <a:pt x="3575" y="7819"/>
                      <a:pt x="3410" y="7753"/>
                    </a:cubicBezTo>
                    <a:cubicBezTo>
                      <a:pt x="2860" y="7533"/>
                      <a:pt x="2343" y="7247"/>
                      <a:pt x="1926" y="6796"/>
                    </a:cubicBezTo>
                    <a:cubicBezTo>
                      <a:pt x="1628" y="6455"/>
                      <a:pt x="1430" y="6081"/>
                      <a:pt x="1298" y="5653"/>
                    </a:cubicBezTo>
                    <a:cubicBezTo>
                      <a:pt x="1200" y="5311"/>
                      <a:pt x="1112" y="4971"/>
                      <a:pt x="1046" y="4630"/>
                    </a:cubicBezTo>
                    <a:cubicBezTo>
                      <a:pt x="1034" y="4597"/>
                      <a:pt x="1024" y="4564"/>
                      <a:pt x="1056" y="4531"/>
                    </a:cubicBezTo>
                    <a:cubicBezTo>
                      <a:pt x="1100" y="4564"/>
                      <a:pt x="1100" y="4608"/>
                      <a:pt x="1112" y="4663"/>
                    </a:cubicBezTo>
                    <a:cubicBezTo>
                      <a:pt x="1210" y="4971"/>
                      <a:pt x="1298" y="5289"/>
                      <a:pt x="1398" y="5597"/>
                    </a:cubicBezTo>
                    <a:cubicBezTo>
                      <a:pt x="1540" y="6081"/>
                      <a:pt x="1772" y="6521"/>
                      <a:pt x="2145" y="6862"/>
                    </a:cubicBezTo>
                    <a:cubicBezTo>
                      <a:pt x="2376" y="7093"/>
                      <a:pt x="2651" y="7269"/>
                      <a:pt x="2948" y="7412"/>
                    </a:cubicBezTo>
                    <a:cubicBezTo>
                      <a:pt x="3102" y="7500"/>
                      <a:pt x="3267" y="7555"/>
                      <a:pt x="3421" y="7621"/>
                    </a:cubicBezTo>
                    <a:cubicBezTo>
                      <a:pt x="3652" y="7731"/>
                      <a:pt x="3893" y="7775"/>
                      <a:pt x="4147" y="7830"/>
                    </a:cubicBezTo>
                    <a:cubicBezTo>
                      <a:pt x="4465" y="7907"/>
                      <a:pt x="4795" y="7951"/>
                      <a:pt x="5125" y="7984"/>
                    </a:cubicBezTo>
                    <a:cubicBezTo>
                      <a:pt x="5389" y="8006"/>
                      <a:pt x="5653" y="8039"/>
                      <a:pt x="5917" y="8061"/>
                    </a:cubicBezTo>
                    <a:cubicBezTo>
                      <a:pt x="5961" y="8061"/>
                      <a:pt x="6005" y="8072"/>
                      <a:pt x="6049" y="8083"/>
                    </a:cubicBezTo>
                    <a:cubicBezTo>
                      <a:pt x="6087" y="8090"/>
                      <a:pt x="6130" y="8103"/>
                      <a:pt x="6179" y="8103"/>
                    </a:cubicBezTo>
                    <a:cubicBezTo>
                      <a:pt x="6200" y="8103"/>
                      <a:pt x="6223" y="8101"/>
                      <a:pt x="6247" y="8094"/>
                    </a:cubicBezTo>
                    <a:cubicBezTo>
                      <a:pt x="6225" y="8028"/>
                      <a:pt x="6181" y="7995"/>
                      <a:pt x="6137" y="7962"/>
                    </a:cubicBezTo>
                    <a:cubicBezTo>
                      <a:pt x="5928" y="7742"/>
                      <a:pt x="5664" y="7577"/>
                      <a:pt x="5411" y="7412"/>
                    </a:cubicBezTo>
                    <a:cubicBezTo>
                      <a:pt x="4917" y="7093"/>
                      <a:pt x="4421" y="6774"/>
                      <a:pt x="3981" y="6389"/>
                    </a:cubicBezTo>
                    <a:cubicBezTo>
                      <a:pt x="3542" y="6015"/>
                      <a:pt x="3157" y="5597"/>
                      <a:pt x="2860" y="5103"/>
                    </a:cubicBezTo>
                    <a:cubicBezTo>
                      <a:pt x="2618" y="4696"/>
                      <a:pt x="2431" y="4256"/>
                      <a:pt x="2365" y="3783"/>
                    </a:cubicBezTo>
                    <a:cubicBezTo>
                      <a:pt x="2288" y="3300"/>
                      <a:pt x="2255" y="2804"/>
                      <a:pt x="2255" y="2320"/>
                    </a:cubicBezTo>
                    <a:cubicBezTo>
                      <a:pt x="2255" y="2288"/>
                      <a:pt x="2255" y="2254"/>
                      <a:pt x="2288" y="2222"/>
                    </a:cubicBezTo>
                    <a:cubicBezTo>
                      <a:pt x="2332" y="2266"/>
                      <a:pt x="2332" y="2332"/>
                      <a:pt x="2332" y="2386"/>
                    </a:cubicBezTo>
                    <a:cubicBezTo>
                      <a:pt x="2376" y="2728"/>
                      <a:pt x="2420" y="3068"/>
                      <a:pt x="2453" y="3410"/>
                    </a:cubicBezTo>
                    <a:cubicBezTo>
                      <a:pt x="2508" y="3970"/>
                      <a:pt x="2673" y="4487"/>
                      <a:pt x="2948" y="4982"/>
                    </a:cubicBezTo>
                    <a:cubicBezTo>
                      <a:pt x="3201" y="5433"/>
                      <a:pt x="3520" y="5829"/>
                      <a:pt x="3905" y="6181"/>
                    </a:cubicBezTo>
                    <a:cubicBezTo>
                      <a:pt x="4279" y="6533"/>
                      <a:pt x="4697" y="6818"/>
                      <a:pt x="5125" y="7093"/>
                    </a:cubicBezTo>
                    <a:cubicBezTo>
                      <a:pt x="5433" y="7291"/>
                      <a:pt x="5741" y="7467"/>
                      <a:pt x="6027" y="7709"/>
                    </a:cubicBezTo>
                    <a:cubicBezTo>
                      <a:pt x="6148" y="7808"/>
                      <a:pt x="6247" y="7918"/>
                      <a:pt x="6346" y="8039"/>
                    </a:cubicBezTo>
                    <a:cubicBezTo>
                      <a:pt x="6445" y="8028"/>
                      <a:pt x="6533" y="8006"/>
                      <a:pt x="6632" y="7973"/>
                    </a:cubicBezTo>
                    <a:cubicBezTo>
                      <a:pt x="6577" y="7797"/>
                      <a:pt x="6522" y="7621"/>
                      <a:pt x="6456" y="7456"/>
                    </a:cubicBezTo>
                    <a:cubicBezTo>
                      <a:pt x="6258" y="7038"/>
                      <a:pt x="6016" y="6653"/>
                      <a:pt x="5774" y="6269"/>
                    </a:cubicBezTo>
                    <a:cubicBezTo>
                      <a:pt x="5422" y="5707"/>
                      <a:pt x="5081" y="5125"/>
                      <a:pt x="4829" y="4498"/>
                    </a:cubicBezTo>
                    <a:cubicBezTo>
                      <a:pt x="4631" y="4003"/>
                      <a:pt x="4477" y="3497"/>
                      <a:pt x="4377" y="2970"/>
                    </a:cubicBezTo>
                    <a:cubicBezTo>
                      <a:pt x="4301" y="2584"/>
                      <a:pt x="4157" y="2210"/>
                      <a:pt x="4059" y="1837"/>
                    </a:cubicBezTo>
                    <a:cubicBezTo>
                      <a:pt x="4025" y="1716"/>
                      <a:pt x="3993" y="1584"/>
                      <a:pt x="3949" y="1474"/>
                    </a:cubicBezTo>
                    <a:cubicBezTo>
                      <a:pt x="3762" y="1034"/>
                      <a:pt x="3476" y="671"/>
                      <a:pt x="3080" y="396"/>
                    </a:cubicBezTo>
                    <a:cubicBezTo>
                      <a:pt x="2904" y="275"/>
                      <a:pt x="2717" y="187"/>
                      <a:pt x="2530" y="77"/>
                    </a:cubicBezTo>
                    <a:cubicBezTo>
                      <a:pt x="2409" y="319"/>
                      <a:pt x="2420" y="594"/>
                      <a:pt x="2288" y="825"/>
                    </a:cubicBezTo>
                    <a:cubicBezTo>
                      <a:pt x="2233" y="737"/>
                      <a:pt x="2233" y="726"/>
                      <a:pt x="2354" y="45"/>
                    </a:cubicBezTo>
                    <a:cubicBezTo>
                      <a:pt x="2343" y="33"/>
                      <a:pt x="2332" y="23"/>
                      <a:pt x="2310" y="23"/>
                    </a:cubicBezTo>
                    <a:cubicBezTo>
                      <a:pt x="2112" y="11"/>
                      <a:pt x="1914" y="1"/>
                      <a:pt x="1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1" name="Google Shape;2214;p1">
                <a:extLst>
                  <a:ext uri="{FF2B5EF4-FFF2-40B4-BE49-F238E27FC236}">
                    <a16:creationId xmlns:a16="http://schemas.microsoft.com/office/drawing/2014/main" id="{E8B4E4B8-9FA3-AD21-F7BE-F8C4792EE5B0}"/>
                  </a:ext>
                </a:extLst>
              </p:cNvPr>
              <p:cNvSpPr/>
              <p:nvPr/>
            </p:nvSpPr>
            <p:spPr>
              <a:xfrm>
                <a:off x="5961896" y="1106918"/>
                <a:ext cx="25472" cy="64358"/>
              </a:xfrm>
              <a:custGeom>
                <a:avLst/>
                <a:gdLst/>
                <a:ahLst/>
                <a:cxnLst/>
                <a:rect l="l" t="t" r="r" b="b"/>
                <a:pathLst>
                  <a:path w="188" h="475" extrusionOk="0">
                    <a:moveTo>
                      <a:pt x="110" y="1"/>
                    </a:moveTo>
                    <a:cubicBezTo>
                      <a:pt x="0" y="45"/>
                      <a:pt x="34" y="133"/>
                      <a:pt x="34" y="199"/>
                    </a:cubicBezTo>
                    <a:cubicBezTo>
                      <a:pt x="44" y="287"/>
                      <a:pt x="22" y="397"/>
                      <a:pt x="144" y="474"/>
                    </a:cubicBezTo>
                    <a:cubicBezTo>
                      <a:pt x="154" y="298"/>
                      <a:pt x="188" y="144"/>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2" name="Google Shape;2215;p1">
                <a:extLst>
                  <a:ext uri="{FF2B5EF4-FFF2-40B4-BE49-F238E27FC236}">
                    <a16:creationId xmlns:a16="http://schemas.microsoft.com/office/drawing/2014/main" id="{D15DF811-4A74-84E4-B4B2-3CA5F3C165E6}"/>
                  </a:ext>
                </a:extLst>
              </p:cNvPr>
              <p:cNvSpPr/>
              <p:nvPr/>
            </p:nvSpPr>
            <p:spPr>
              <a:xfrm>
                <a:off x="6014060" y="1086188"/>
                <a:ext cx="21001" cy="59616"/>
              </a:xfrm>
              <a:custGeom>
                <a:avLst/>
                <a:gdLst/>
                <a:ahLst/>
                <a:cxnLst/>
                <a:rect l="l" t="t" r="r" b="b"/>
                <a:pathLst>
                  <a:path w="155" h="440" extrusionOk="0">
                    <a:moveTo>
                      <a:pt x="77" y="0"/>
                    </a:moveTo>
                    <a:cubicBezTo>
                      <a:pt x="1" y="44"/>
                      <a:pt x="1" y="88"/>
                      <a:pt x="1" y="143"/>
                    </a:cubicBezTo>
                    <a:cubicBezTo>
                      <a:pt x="11" y="242"/>
                      <a:pt x="11" y="341"/>
                      <a:pt x="89" y="440"/>
                    </a:cubicBezTo>
                    <a:cubicBezTo>
                      <a:pt x="155" y="286"/>
                      <a:pt x="143" y="154"/>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3" name="Google Shape;2216;p1">
                <a:extLst>
                  <a:ext uri="{FF2B5EF4-FFF2-40B4-BE49-F238E27FC236}">
                    <a16:creationId xmlns:a16="http://schemas.microsoft.com/office/drawing/2014/main" id="{2D37B669-F426-22A6-DFA5-8540759A7F27}"/>
                  </a:ext>
                </a:extLst>
              </p:cNvPr>
              <p:cNvSpPr/>
              <p:nvPr/>
            </p:nvSpPr>
            <p:spPr>
              <a:xfrm>
                <a:off x="5847273" y="1814712"/>
                <a:ext cx="810637" cy="555780"/>
              </a:xfrm>
              <a:custGeom>
                <a:avLst/>
                <a:gdLst/>
                <a:ahLst/>
                <a:cxnLst/>
                <a:rect l="l" t="t" r="r" b="b"/>
                <a:pathLst>
                  <a:path w="5983" h="4102" extrusionOk="0">
                    <a:moveTo>
                      <a:pt x="308" y="1782"/>
                    </a:moveTo>
                    <a:cubicBezTo>
                      <a:pt x="396" y="1837"/>
                      <a:pt x="451" y="1914"/>
                      <a:pt x="451" y="2035"/>
                    </a:cubicBezTo>
                    <a:cubicBezTo>
                      <a:pt x="352" y="2035"/>
                      <a:pt x="319" y="1958"/>
                      <a:pt x="286" y="1903"/>
                    </a:cubicBezTo>
                    <a:cubicBezTo>
                      <a:pt x="253" y="1859"/>
                      <a:pt x="264" y="1815"/>
                      <a:pt x="308" y="1782"/>
                    </a:cubicBezTo>
                    <a:close/>
                    <a:moveTo>
                      <a:pt x="308" y="2156"/>
                    </a:moveTo>
                    <a:cubicBezTo>
                      <a:pt x="440" y="2255"/>
                      <a:pt x="539" y="2376"/>
                      <a:pt x="561" y="2464"/>
                    </a:cubicBezTo>
                    <a:cubicBezTo>
                      <a:pt x="572" y="2486"/>
                      <a:pt x="572" y="2508"/>
                      <a:pt x="539" y="2530"/>
                    </a:cubicBezTo>
                    <a:cubicBezTo>
                      <a:pt x="407" y="2442"/>
                      <a:pt x="286" y="2354"/>
                      <a:pt x="231" y="2200"/>
                    </a:cubicBezTo>
                    <a:lnTo>
                      <a:pt x="275" y="2156"/>
                    </a:lnTo>
                    <a:close/>
                    <a:moveTo>
                      <a:pt x="583" y="1"/>
                    </a:moveTo>
                    <a:cubicBezTo>
                      <a:pt x="517" y="111"/>
                      <a:pt x="429" y="209"/>
                      <a:pt x="352" y="309"/>
                    </a:cubicBezTo>
                    <a:cubicBezTo>
                      <a:pt x="154" y="561"/>
                      <a:pt x="77" y="847"/>
                      <a:pt x="33" y="1155"/>
                    </a:cubicBezTo>
                    <a:cubicBezTo>
                      <a:pt x="0" y="1342"/>
                      <a:pt x="0" y="1540"/>
                      <a:pt x="0" y="1749"/>
                    </a:cubicBezTo>
                    <a:cubicBezTo>
                      <a:pt x="0" y="2134"/>
                      <a:pt x="99" y="2486"/>
                      <a:pt x="297" y="2816"/>
                    </a:cubicBezTo>
                    <a:cubicBezTo>
                      <a:pt x="440" y="3058"/>
                      <a:pt x="594" y="3310"/>
                      <a:pt x="736" y="3552"/>
                    </a:cubicBezTo>
                    <a:cubicBezTo>
                      <a:pt x="836" y="3718"/>
                      <a:pt x="968" y="3827"/>
                      <a:pt x="1154" y="3849"/>
                    </a:cubicBezTo>
                    <a:cubicBezTo>
                      <a:pt x="1176" y="3849"/>
                      <a:pt x="1198" y="3860"/>
                      <a:pt x="1232" y="3860"/>
                    </a:cubicBezTo>
                    <a:cubicBezTo>
                      <a:pt x="1352" y="3871"/>
                      <a:pt x="1474" y="3926"/>
                      <a:pt x="1572" y="3992"/>
                    </a:cubicBezTo>
                    <a:lnTo>
                      <a:pt x="1704" y="3816"/>
                    </a:lnTo>
                    <a:cubicBezTo>
                      <a:pt x="1550" y="3706"/>
                      <a:pt x="1396" y="3586"/>
                      <a:pt x="1254" y="3476"/>
                    </a:cubicBezTo>
                    <a:cubicBezTo>
                      <a:pt x="1232" y="3464"/>
                      <a:pt x="1198" y="3442"/>
                      <a:pt x="1210" y="3410"/>
                    </a:cubicBezTo>
                    <a:cubicBezTo>
                      <a:pt x="1214" y="3396"/>
                      <a:pt x="1220" y="3392"/>
                      <a:pt x="1227" y="3392"/>
                    </a:cubicBezTo>
                    <a:cubicBezTo>
                      <a:pt x="1238" y="3392"/>
                      <a:pt x="1251" y="3403"/>
                      <a:pt x="1264" y="3410"/>
                    </a:cubicBezTo>
                    <a:cubicBezTo>
                      <a:pt x="1528" y="3586"/>
                      <a:pt x="1782" y="3772"/>
                      <a:pt x="2056" y="3926"/>
                    </a:cubicBezTo>
                    <a:cubicBezTo>
                      <a:pt x="2265" y="4047"/>
                      <a:pt x="2485" y="4091"/>
                      <a:pt x="2716" y="4102"/>
                    </a:cubicBezTo>
                    <a:cubicBezTo>
                      <a:pt x="3068" y="4102"/>
                      <a:pt x="3409" y="4014"/>
                      <a:pt x="3739" y="3893"/>
                    </a:cubicBezTo>
                    <a:cubicBezTo>
                      <a:pt x="4035" y="3784"/>
                      <a:pt x="4321" y="3652"/>
                      <a:pt x="4607" y="3530"/>
                    </a:cubicBezTo>
                    <a:cubicBezTo>
                      <a:pt x="5037" y="3344"/>
                      <a:pt x="5465" y="3200"/>
                      <a:pt x="5938" y="3190"/>
                    </a:cubicBezTo>
                    <a:lnTo>
                      <a:pt x="5938" y="3036"/>
                    </a:lnTo>
                    <a:lnTo>
                      <a:pt x="5927" y="3024"/>
                    </a:lnTo>
                    <a:cubicBezTo>
                      <a:pt x="5901" y="3012"/>
                      <a:pt x="5874" y="3007"/>
                      <a:pt x="5845" y="3007"/>
                    </a:cubicBezTo>
                    <a:cubicBezTo>
                      <a:pt x="5801" y="3007"/>
                      <a:pt x="5754" y="3018"/>
                      <a:pt x="5707" y="3024"/>
                    </a:cubicBezTo>
                    <a:cubicBezTo>
                      <a:pt x="5432" y="3068"/>
                      <a:pt x="5146" y="3112"/>
                      <a:pt x="4871" y="3156"/>
                    </a:cubicBezTo>
                    <a:cubicBezTo>
                      <a:pt x="4436" y="3225"/>
                      <a:pt x="4000" y="3266"/>
                      <a:pt x="3565" y="3266"/>
                    </a:cubicBezTo>
                    <a:cubicBezTo>
                      <a:pt x="3439" y="3266"/>
                      <a:pt x="3314" y="3263"/>
                      <a:pt x="3189" y="3256"/>
                    </a:cubicBezTo>
                    <a:cubicBezTo>
                      <a:pt x="2859" y="3234"/>
                      <a:pt x="2529" y="3178"/>
                      <a:pt x="2210" y="3068"/>
                    </a:cubicBezTo>
                    <a:cubicBezTo>
                      <a:pt x="1716" y="2892"/>
                      <a:pt x="1276" y="2618"/>
                      <a:pt x="956" y="2178"/>
                    </a:cubicBezTo>
                    <a:cubicBezTo>
                      <a:pt x="802" y="1947"/>
                      <a:pt x="726" y="1694"/>
                      <a:pt x="649" y="1430"/>
                    </a:cubicBezTo>
                    <a:cubicBezTo>
                      <a:pt x="638" y="1364"/>
                      <a:pt x="616" y="1298"/>
                      <a:pt x="594" y="1199"/>
                    </a:cubicBezTo>
                    <a:lnTo>
                      <a:pt x="594" y="1199"/>
                    </a:lnTo>
                    <a:cubicBezTo>
                      <a:pt x="682" y="1254"/>
                      <a:pt x="693" y="1320"/>
                      <a:pt x="714" y="1375"/>
                    </a:cubicBezTo>
                    <a:cubicBezTo>
                      <a:pt x="770" y="1529"/>
                      <a:pt x="814" y="1683"/>
                      <a:pt x="880" y="1837"/>
                    </a:cubicBezTo>
                    <a:cubicBezTo>
                      <a:pt x="1034" y="2189"/>
                      <a:pt x="1286" y="2453"/>
                      <a:pt x="1606" y="2650"/>
                    </a:cubicBezTo>
                    <a:cubicBezTo>
                      <a:pt x="1826" y="2804"/>
                      <a:pt x="2056" y="2914"/>
                      <a:pt x="2320" y="2992"/>
                    </a:cubicBezTo>
                    <a:cubicBezTo>
                      <a:pt x="2705" y="3090"/>
                      <a:pt x="3112" y="3146"/>
                      <a:pt x="3519" y="3146"/>
                    </a:cubicBezTo>
                    <a:cubicBezTo>
                      <a:pt x="4047" y="3146"/>
                      <a:pt x="4575" y="3080"/>
                      <a:pt x="5102" y="3014"/>
                    </a:cubicBezTo>
                    <a:cubicBezTo>
                      <a:pt x="5377" y="2970"/>
                      <a:pt x="5652" y="2914"/>
                      <a:pt x="5938" y="2914"/>
                    </a:cubicBezTo>
                    <a:cubicBezTo>
                      <a:pt x="5971" y="2838"/>
                      <a:pt x="5960" y="2760"/>
                      <a:pt x="5982" y="2672"/>
                    </a:cubicBezTo>
                    <a:cubicBezTo>
                      <a:pt x="5972" y="2670"/>
                      <a:pt x="5962" y="2670"/>
                      <a:pt x="5952" y="2670"/>
                    </a:cubicBezTo>
                    <a:cubicBezTo>
                      <a:pt x="5910" y="2670"/>
                      <a:pt x="5875" y="2686"/>
                      <a:pt x="5839" y="2694"/>
                    </a:cubicBezTo>
                    <a:cubicBezTo>
                      <a:pt x="5498" y="2797"/>
                      <a:pt x="5156" y="2840"/>
                      <a:pt x="4815" y="2840"/>
                    </a:cubicBezTo>
                    <a:cubicBezTo>
                      <a:pt x="4573" y="2840"/>
                      <a:pt x="4332" y="2819"/>
                      <a:pt x="4091" y="2782"/>
                    </a:cubicBezTo>
                    <a:cubicBezTo>
                      <a:pt x="3793" y="2738"/>
                      <a:pt x="3508" y="2672"/>
                      <a:pt x="3233" y="2574"/>
                    </a:cubicBezTo>
                    <a:cubicBezTo>
                      <a:pt x="2551" y="2343"/>
                      <a:pt x="1980" y="1958"/>
                      <a:pt x="1484" y="1452"/>
                    </a:cubicBezTo>
                    <a:cubicBezTo>
                      <a:pt x="1088" y="1056"/>
                      <a:pt x="802" y="605"/>
                      <a:pt x="616" y="77"/>
                    </a:cubicBezTo>
                    <a:cubicBezTo>
                      <a:pt x="616" y="55"/>
                      <a:pt x="616" y="23"/>
                      <a:pt x="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4" name="Google Shape;2217;p1">
                <a:extLst>
                  <a:ext uri="{FF2B5EF4-FFF2-40B4-BE49-F238E27FC236}">
                    <a16:creationId xmlns:a16="http://schemas.microsoft.com/office/drawing/2014/main" id="{F3895969-DD20-5970-9E29-B73FAE41B335}"/>
                  </a:ext>
                </a:extLst>
              </p:cNvPr>
              <p:cNvSpPr/>
              <p:nvPr/>
            </p:nvSpPr>
            <p:spPr>
              <a:xfrm>
                <a:off x="5881416" y="2056153"/>
                <a:ext cx="26963" cy="34279"/>
              </a:xfrm>
              <a:custGeom>
                <a:avLst/>
                <a:gdLst/>
                <a:ahLst/>
                <a:cxnLst/>
                <a:rect l="l" t="t" r="r" b="b"/>
                <a:pathLst>
                  <a:path w="199" h="253" extrusionOk="0">
                    <a:moveTo>
                      <a:pt x="56" y="0"/>
                    </a:moveTo>
                    <a:cubicBezTo>
                      <a:pt x="12" y="33"/>
                      <a:pt x="1" y="77"/>
                      <a:pt x="34" y="121"/>
                    </a:cubicBezTo>
                    <a:cubicBezTo>
                      <a:pt x="67" y="176"/>
                      <a:pt x="100" y="253"/>
                      <a:pt x="199" y="253"/>
                    </a:cubicBezTo>
                    <a:cubicBezTo>
                      <a:pt x="199" y="132"/>
                      <a:pt x="144" y="55"/>
                      <a:pt x="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5" name="Google Shape;2218;p1">
                <a:extLst>
                  <a:ext uri="{FF2B5EF4-FFF2-40B4-BE49-F238E27FC236}">
                    <a16:creationId xmlns:a16="http://schemas.microsoft.com/office/drawing/2014/main" id="{0F8777E1-B92C-0B64-2FC3-5EA44B593A3C}"/>
                  </a:ext>
                </a:extLst>
              </p:cNvPr>
              <p:cNvSpPr/>
              <p:nvPr/>
            </p:nvSpPr>
            <p:spPr>
              <a:xfrm>
                <a:off x="5878435" y="2106826"/>
                <a:ext cx="46338" cy="50673"/>
              </a:xfrm>
              <a:custGeom>
                <a:avLst/>
                <a:gdLst/>
                <a:ahLst/>
                <a:cxnLst/>
                <a:rect l="l" t="t" r="r" b="b"/>
                <a:pathLst>
                  <a:path w="342" h="374" extrusionOk="0">
                    <a:moveTo>
                      <a:pt x="45" y="0"/>
                    </a:moveTo>
                    <a:lnTo>
                      <a:pt x="1" y="44"/>
                    </a:lnTo>
                    <a:cubicBezTo>
                      <a:pt x="56" y="198"/>
                      <a:pt x="177" y="286"/>
                      <a:pt x="309" y="374"/>
                    </a:cubicBezTo>
                    <a:cubicBezTo>
                      <a:pt x="342" y="352"/>
                      <a:pt x="342" y="330"/>
                      <a:pt x="331" y="308"/>
                    </a:cubicBezTo>
                    <a:cubicBezTo>
                      <a:pt x="309" y="220"/>
                      <a:pt x="210" y="99"/>
                      <a:pt x="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6" name="Google Shape;2219;p1">
                <a:extLst>
                  <a:ext uri="{FF2B5EF4-FFF2-40B4-BE49-F238E27FC236}">
                    <a16:creationId xmlns:a16="http://schemas.microsoft.com/office/drawing/2014/main" id="{3972E01E-6560-5B27-6614-67FDC66FF2E8}"/>
                  </a:ext>
                </a:extLst>
              </p:cNvPr>
              <p:cNvSpPr/>
              <p:nvPr/>
            </p:nvSpPr>
            <p:spPr>
              <a:xfrm>
                <a:off x="6233010" y="1153255"/>
                <a:ext cx="23982" cy="44847"/>
              </a:xfrm>
              <a:custGeom>
                <a:avLst/>
                <a:gdLst/>
                <a:ahLst/>
                <a:cxnLst/>
                <a:rect l="l" t="t" r="r" b="b"/>
                <a:pathLst>
                  <a:path w="177" h="331" extrusionOk="0">
                    <a:moveTo>
                      <a:pt x="100" y="0"/>
                    </a:moveTo>
                    <a:cubicBezTo>
                      <a:pt x="12" y="154"/>
                      <a:pt x="1" y="220"/>
                      <a:pt x="67" y="330"/>
                    </a:cubicBezTo>
                    <a:cubicBezTo>
                      <a:pt x="166" y="198"/>
                      <a:pt x="177" y="121"/>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7" name="Google Shape;2220;p1">
                <a:extLst>
                  <a:ext uri="{FF2B5EF4-FFF2-40B4-BE49-F238E27FC236}">
                    <a16:creationId xmlns:a16="http://schemas.microsoft.com/office/drawing/2014/main" id="{CA7AC2D3-D4D0-0351-0543-84DD8725253D}"/>
                  </a:ext>
                </a:extLst>
              </p:cNvPr>
              <p:cNvSpPr/>
              <p:nvPr/>
            </p:nvSpPr>
            <p:spPr>
              <a:xfrm>
                <a:off x="6422286" y="682158"/>
                <a:ext cx="998425" cy="1494726"/>
              </a:xfrm>
              <a:custGeom>
                <a:avLst/>
                <a:gdLst/>
                <a:ahLst/>
                <a:cxnLst/>
                <a:rect l="l" t="t" r="r" b="b"/>
                <a:pathLst>
                  <a:path w="7369" h="11032" extrusionOk="0">
                    <a:moveTo>
                      <a:pt x="3146" y="1212"/>
                    </a:moveTo>
                    <a:lnTo>
                      <a:pt x="3146" y="1212"/>
                    </a:lnTo>
                    <a:cubicBezTo>
                      <a:pt x="3222" y="1322"/>
                      <a:pt x="3222" y="1355"/>
                      <a:pt x="3168" y="1465"/>
                    </a:cubicBezTo>
                    <a:cubicBezTo>
                      <a:pt x="3068" y="1377"/>
                      <a:pt x="3058" y="1278"/>
                      <a:pt x="3146" y="1212"/>
                    </a:cubicBezTo>
                    <a:close/>
                    <a:moveTo>
                      <a:pt x="2662" y="1168"/>
                    </a:moveTo>
                    <a:cubicBezTo>
                      <a:pt x="2728" y="1300"/>
                      <a:pt x="2716" y="1432"/>
                      <a:pt x="2650" y="1564"/>
                    </a:cubicBezTo>
                    <a:cubicBezTo>
                      <a:pt x="2530" y="1487"/>
                      <a:pt x="2541" y="1267"/>
                      <a:pt x="2662" y="1168"/>
                    </a:cubicBezTo>
                    <a:close/>
                    <a:moveTo>
                      <a:pt x="1078" y="1366"/>
                    </a:moveTo>
                    <a:cubicBezTo>
                      <a:pt x="1144" y="1487"/>
                      <a:pt x="1144" y="1542"/>
                      <a:pt x="1078" y="1706"/>
                    </a:cubicBezTo>
                    <a:cubicBezTo>
                      <a:pt x="1067" y="1740"/>
                      <a:pt x="1056" y="1794"/>
                      <a:pt x="979" y="1794"/>
                    </a:cubicBezTo>
                    <a:cubicBezTo>
                      <a:pt x="979" y="1652"/>
                      <a:pt x="957" y="1509"/>
                      <a:pt x="1078" y="1366"/>
                    </a:cubicBezTo>
                    <a:close/>
                    <a:moveTo>
                      <a:pt x="6015" y="1388"/>
                    </a:moveTo>
                    <a:lnTo>
                      <a:pt x="6015" y="1388"/>
                    </a:lnTo>
                    <a:cubicBezTo>
                      <a:pt x="6103" y="1487"/>
                      <a:pt x="6137" y="1618"/>
                      <a:pt x="6147" y="1740"/>
                    </a:cubicBezTo>
                    <a:cubicBezTo>
                      <a:pt x="6147" y="1762"/>
                      <a:pt x="6147" y="1806"/>
                      <a:pt x="6093" y="1806"/>
                    </a:cubicBezTo>
                    <a:cubicBezTo>
                      <a:pt x="6027" y="1674"/>
                      <a:pt x="5983" y="1542"/>
                      <a:pt x="6015" y="1388"/>
                    </a:cubicBezTo>
                    <a:close/>
                    <a:moveTo>
                      <a:pt x="705" y="1574"/>
                    </a:moveTo>
                    <a:cubicBezTo>
                      <a:pt x="737" y="1574"/>
                      <a:pt x="771" y="1574"/>
                      <a:pt x="781" y="1608"/>
                    </a:cubicBezTo>
                    <a:cubicBezTo>
                      <a:pt x="803" y="1728"/>
                      <a:pt x="771" y="1828"/>
                      <a:pt x="715" y="1926"/>
                    </a:cubicBezTo>
                    <a:cubicBezTo>
                      <a:pt x="649" y="1926"/>
                      <a:pt x="649" y="1882"/>
                      <a:pt x="649" y="1838"/>
                    </a:cubicBezTo>
                    <a:cubicBezTo>
                      <a:pt x="639" y="1750"/>
                      <a:pt x="639" y="1652"/>
                      <a:pt x="705" y="1574"/>
                    </a:cubicBezTo>
                    <a:close/>
                    <a:moveTo>
                      <a:pt x="6411" y="1794"/>
                    </a:moveTo>
                    <a:cubicBezTo>
                      <a:pt x="6489" y="2004"/>
                      <a:pt x="6499" y="2180"/>
                      <a:pt x="6477" y="2356"/>
                    </a:cubicBezTo>
                    <a:cubicBezTo>
                      <a:pt x="6465" y="2368"/>
                      <a:pt x="6453" y="2376"/>
                      <a:pt x="6438" y="2376"/>
                    </a:cubicBezTo>
                    <a:cubicBezTo>
                      <a:pt x="6425" y="2376"/>
                      <a:pt x="6409" y="2370"/>
                      <a:pt x="6389" y="2356"/>
                    </a:cubicBezTo>
                    <a:cubicBezTo>
                      <a:pt x="6367" y="2180"/>
                      <a:pt x="6335" y="2004"/>
                      <a:pt x="6411" y="1794"/>
                    </a:cubicBezTo>
                    <a:close/>
                    <a:moveTo>
                      <a:pt x="5068" y="1"/>
                    </a:moveTo>
                    <a:cubicBezTo>
                      <a:pt x="5016" y="1"/>
                      <a:pt x="4964" y="11"/>
                      <a:pt x="4905" y="35"/>
                    </a:cubicBezTo>
                    <a:cubicBezTo>
                      <a:pt x="4982" y="376"/>
                      <a:pt x="5103" y="706"/>
                      <a:pt x="5136" y="1047"/>
                    </a:cubicBezTo>
                    <a:cubicBezTo>
                      <a:pt x="5123" y="1052"/>
                      <a:pt x="5114" y="1054"/>
                      <a:pt x="5106" y="1054"/>
                    </a:cubicBezTo>
                    <a:cubicBezTo>
                      <a:pt x="5081" y="1054"/>
                      <a:pt x="5079" y="1029"/>
                      <a:pt x="5070" y="1003"/>
                    </a:cubicBezTo>
                    <a:cubicBezTo>
                      <a:pt x="4982" y="849"/>
                      <a:pt x="4938" y="673"/>
                      <a:pt x="4883" y="508"/>
                    </a:cubicBezTo>
                    <a:cubicBezTo>
                      <a:pt x="4839" y="376"/>
                      <a:pt x="4795" y="244"/>
                      <a:pt x="4751" y="101"/>
                    </a:cubicBezTo>
                    <a:cubicBezTo>
                      <a:pt x="4707" y="101"/>
                      <a:pt x="4674" y="123"/>
                      <a:pt x="4641" y="145"/>
                    </a:cubicBezTo>
                    <a:cubicBezTo>
                      <a:pt x="4467" y="243"/>
                      <a:pt x="4292" y="287"/>
                      <a:pt x="4112" y="287"/>
                    </a:cubicBezTo>
                    <a:cubicBezTo>
                      <a:pt x="4009" y="287"/>
                      <a:pt x="3903" y="272"/>
                      <a:pt x="3794" y="244"/>
                    </a:cubicBezTo>
                    <a:cubicBezTo>
                      <a:pt x="3724" y="227"/>
                      <a:pt x="3653" y="216"/>
                      <a:pt x="3583" y="216"/>
                    </a:cubicBezTo>
                    <a:cubicBezTo>
                      <a:pt x="3479" y="216"/>
                      <a:pt x="3376" y="240"/>
                      <a:pt x="3278" y="299"/>
                    </a:cubicBezTo>
                    <a:cubicBezTo>
                      <a:pt x="2926" y="497"/>
                      <a:pt x="2541" y="618"/>
                      <a:pt x="2134" y="662"/>
                    </a:cubicBezTo>
                    <a:cubicBezTo>
                      <a:pt x="2112" y="673"/>
                      <a:pt x="2101" y="673"/>
                      <a:pt x="2079" y="684"/>
                    </a:cubicBezTo>
                    <a:cubicBezTo>
                      <a:pt x="2002" y="926"/>
                      <a:pt x="1958" y="1190"/>
                      <a:pt x="1782" y="1388"/>
                    </a:cubicBezTo>
                    <a:cubicBezTo>
                      <a:pt x="1760" y="1146"/>
                      <a:pt x="1892" y="926"/>
                      <a:pt x="1903" y="684"/>
                    </a:cubicBezTo>
                    <a:lnTo>
                      <a:pt x="1903" y="684"/>
                    </a:lnTo>
                    <a:cubicBezTo>
                      <a:pt x="1661" y="695"/>
                      <a:pt x="1430" y="717"/>
                      <a:pt x="1210" y="794"/>
                    </a:cubicBezTo>
                    <a:cubicBezTo>
                      <a:pt x="924" y="882"/>
                      <a:pt x="715" y="1047"/>
                      <a:pt x="551" y="1289"/>
                    </a:cubicBezTo>
                    <a:cubicBezTo>
                      <a:pt x="341" y="1596"/>
                      <a:pt x="221" y="1938"/>
                      <a:pt x="155" y="2290"/>
                    </a:cubicBezTo>
                    <a:cubicBezTo>
                      <a:pt x="1" y="3169"/>
                      <a:pt x="33" y="4049"/>
                      <a:pt x="187" y="4929"/>
                    </a:cubicBezTo>
                    <a:cubicBezTo>
                      <a:pt x="287" y="5445"/>
                      <a:pt x="397" y="5963"/>
                      <a:pt x="573" y="6468"/>
                    </a:cubicBezTo>
                    <a:cubicBezTo>
                      <a:pt x="771" y="7073"/>
                      <a:pt x="1056" y="7634"/>
                      <a:pt x="1364" y="8172"/>
                    </a:cubicBezTo>
                    <a:cubicBezTo>
                      <a:pt x="1562" y="8524"/>
                      <a:pt x="1782" y="8866"/>
                      <a:pt x="1980" y="9206"/>
                    </a:cubicBezTo>
                    <a:cubicBezTo>
                      <a:pt x="2211" y="9613"/>
                      <a:pt x="2431" y="10020"/>
                      <a:pt x="2497" y="10482"/>
                    </a:cubicBezTo>
                    <a:cubicBezTo>
                      <a:pt x="2535" y="10493"/>
                      <a:pt x="2555" y="10498"/>
                      <a:pt x="2574" y="10498"/>
                    </a:cubicBezTo>
                    <a:cubicBezTo>
                      <a:pt x="2593" y="10498"/>
                      <a:pt x="2612" y="10493"/>
                      <a:pt x="2650" y="10482"/>
                    </a:cubicBezTo>
                    <a:cubicBezTo>
                      <a:pt x="2650" y="10262"/>
                      <a:pt x="2618" y="10031"/>
                      <a:pt x="2574" y="9811"/>
                    </a:cubicBezTo>
                    <a:cubicBezTo>
                      <a:pt x="2508" y="9437"/>
                      <a:pt x="2398" y="9064"/>
                      <a:pt x="2266" y="8700"/>
                    </a:cubicBezTo>
                    <a:cubicBezTo>
                      <a:pt x="2079" y="8194"/>
                      <a:pt x="1870" y="7700"/>
                      <a:pt x="1672" y="7194"/>
                    </a:cubicBezTo>
                    <a:cubicBezTo>
                      <a:pt x="1408" y="6545"/>
                      <a:pt x="1199" y="5875"/>
                      <a:pt x="1122" y="5171"/>
                    </a:cubicBezTo>
                    <a:cubicBezTo>
                      <a:pt x="1078" y="4763"/>
                      <a:pt x="1067" y="4368"/>
                      <a:pt x="1111" y="3961"/>
                    </a:cubicBezTo>
                    <a:cubicBezTo>
                      <a:pt x="1122" y="3807"/>
                      <a:pt x="1166" y="3642"/>
                      <a:pt x="1199" y="3488"/>
                    </a:cubicBezTo>
                    <a:cubicBezTo>
                      <a:pt x="1265" y="3114"/>
                      <a:pt x="1408" y="2762"/>
                      <a:pt x="1485" y="2400"/>
                    </a:cubicBezTo>
                    <a:cubicBezTo>
                      <a:pt x="1507" y="2300"/>
                      <a:pt x="1540" y="2202"/>
                      <a:pt x="1595" y="2114"/>
                    </a:cubicBezTo>
                    <a:cubicBezTo>
                      <a:pt x="1606" y="2136"/>
                      <a:pt x="1617" y="2136"/>
                      <a:pt x="1617" y="2136"/>
                    </a:cubicBezTo>
                    <a:cubicBezTo>
                      <a:pt x="1584" y="2268"/>
                      <a:pt x="1562" y="2388"/>
                      <a:pt x="1540" y="2520"/>
                    </a:cubicBezTo>
                    <a:cubicBezTo>
                      <a:pt x="1485" y="2718"/>
                      <a:pt x="1419" y="2906"/>
                      <a:pt x="1386" y="3103"/>
                    </a:cubicBezTo>
                    <a:cubicBezTo>
                      <a:pt x="1364" y="3224"/>
                      <a:pt x="1331" y="3334"/>
                      <a:pt x="1298" y="3455"/>
                    </a:cubicBezTo>
                    <a:cubicBezTo>
                      <a:pt x="1144" y="4027"/>
                      <a:pt x="1144" y="4610"/>
                      <a:pt x="1221" y="5193"/>
                    </a:cubicBezTo>
                    <a:cubicBezTo>
                      <a:pt x="1309" y="5797"/>
                      <a:pt x="1474" y="6380"/>
                      <a:pt x="1694" y="6952"/>
                    </a:cubicBezTo>
                    <a:cubicBezTo>
                      <a:pt x="1903" y="7502"/>
                      <a:pt x="2123" y="8040"/>
                      <a:pt x="2332" y="8590"/>
                    </a:cubicBezTo>
                    <a:cubicBezTo>
                      <a:pt x="2519" y="9107"/>
                      <a:pt x="2672" y="9635"/>
                      <a:pt x="2728" y="10185"/>
                    </a:cubicBezTo>
                    <a:cubicBezTo>
                      <a:pt x="2738" y="10295"/>
                      <a:pt x="2738" y="10394"/>
                      <a:pt x="2738" y="10504"/>
                    </a:cubicBezTo>
                    <a:cubicBezTo>
                      <a:pt x="2816" y="10515"/>
                      <a:pt x="2892" y="10537"/>
                      <a:pt x="2980" y="10548"/>
                    </a:cubicBezTo>
                    <a:cubicBezTo>
                      <a:pt x="3002" y="10427"/>
                      <a:pt x="3046" y="10317"/>
                      <a:pt x="3068" y="10196"/>
                    </a:cubicBezTo>
                    <a:cubicBezTo>
                      <a:pt x="3090" y="10064"/>
                      <a:pt x="3134" y="9943"/>
                      <a:pt x="3156" y="9811"/>
                    </a:cubicBezTo>
                    <a:cubicBezTo>
                      <a:pt x="3222" y="9492"/>
                      <a:pt x="3310" y="9173"/>
                      <a:pt x="3388" y="8866"/>
                    </a:cubicBezTo>
                    <a:cubicBezTo>
                      <a:pt x="3640" y="7798"/>
                      <a:pt x="3740" y="6721"/>
                      <a:pt x="3662" y="5621"/>
                    </a:cubicBezTo>
                    <a:cubicBezTo>
                      <a:pt x="3608" y="4907"/>
                      <a:pt x="3498" y="4192"/>
                      <a:pt x="3376" y="3488"/>
                    </a:cubicBezTo>
                    <a:cubicBezTo>
                      <a:pt x="3310" y="3070"/>
                      <a:pt x="3222" y="2652"/>
                      <a:pt x="3190" y="2224"/>
                    </a:cubicBezTo>
                    <a:cubicBezTo>
                      <a:pt x="3178" y="2114"/>
                      <a:pt x="3178" y="2004"/>
                      <a:pt x="3178" y="1882"/>
                    </a:cubicBezTo>
                    <a:cubicBezTo>
                      <a:pt x="3178" y="1816"/>
                      <a:pt x="3190" y="1762"/>
                      <a:pt x="3234" y="1706"/>
                    </a:cubicBezTo>
                    <a:cubicBezTo>
                      <a:pt x="3278" y="1718"/>
                      <a:pt x="3266" y="1750"/>
                      <a:pt x="3266" y="1772"/>
                    </a:cubicBezTo>
                    <a:cubicBezTo>
                      <a:pt x="3278" y="2136"/>
                      <a:pt x="3344" y="2488"/>
                      <a:pt x="3398" y="2840"/>
                    </a:cubicBezTo>
                    <a:cubicBezTo>
                      <a:pt x="3508" y="3521"/>
                      <a:pt x="3640" y="4203"/>
                      <a:pt x="3728" y="4885"/>
                    </a:cubicBezTo>
                    <a:cubicBezTo>
                      <a:pt x="3828" y="5753"/>
                      <a:pt x="3850" y="6611"/>
                      <a:pt x="3762" y="7480"/>
                    </a:cubicBezTo>
                    <a:cubicBezTo>
                      <a:pt x="3728" y="7798"/>
                      <a:pt x="3674" y="8106"/>
                      <a:pt x="3608" y="8426"/>
                    </a:cubicBezTo>
                    <a:cubicBezTo>
                      <a:pt x="3542" y="8722"/>
                      <a:pt x="3476" y="9030"/>
                      <a:pt x="3410" y="9338"/>
                    </a:cubicBezTo>
                    <a:cubicBezTo>
                      <a:pt x="3310" y="9723"/>
                      <a:pt x="3244" y="10108"/>
                      <a:pt x="3112" y="10482"/>
                    </a:cubicBezTo>
                    <a:cubicBezTo>
                      <a:pt x="3102" y="10504"/>
                      <a:pt x="3090" y="10537"/>
                      <a:pt x="3112" y="10581"/>
                    </a:cubicBezTo>
                    <a:cubicBezTo>
                      <a:pt x="3190" y="10614"/>
                      <a:pt x="3278" y="10658"/>
                      <a:pt x="3376" y="10691"/>
                    </a:cubicBezTo>
                    <a:cubicBezTo>
                      <a:pt x="3486" y="10515"/>
                      <a:pt x="3596" y="10339"/>
                      <a:pt x="3718" y="10174"/>
                    </a:cubicBezTo>
                    <a:cubicBezTo>
                      <a:pt x="3948" y="9855"/>
                      <a:pt x="4190" y="9547"/>
                      <a:pt x="4432" y="9239"/>
                    </a:cubicBezTo>
                    <a:cubicBezTo>
                      <a:pt x="4707" y="8876"/>
                      <a:pt x="4960" y="8502"/>
                      <a:pt x="5180" y="8106"/>
                    </a:cubicBezTo>
                    <a:cubicBezTo>
                      <a:pt x="5389" y="7711"/>
                      <a:pt x="5576" y="7304"/>
                      <a:pt x="5697" y="6864"/>
                    </a:cubicBezTo>
                    <a:cubicBezTo>
                      <a:pt x="5895" y="6127"/>
                      <a:pt x="5949" y="5379"/>
                      <a:pt x="5883" y="4610"/>
                    </a:cubicBezTo>
                    <a:cubicBezTo>
                      <a:pt x="5829" y="3994"/>
                      <a:pt x="5697" y="3389"/>
                      <a:pt x="5565" y="2784"/>
                    </a:cubicBezTo>
                    <a:cubicBezTo>
                      <a:pt x="5532" y="2642"/>
                      <a:pt x="5499" y="2488"/>
                      <a:pt x="5488" y="2344"/>
                    </a:cubicBezTo>
                    <a:cubicBezTo>
                      <a:pt x="5477" y="2278"/>
                      <a:pt x="5466" y="2212"/>
                      <a:pt x="5532" y="2168"/>
                    </a:cubicBezTo>
                    <a:cubicBezTo>
                      <a:pt x="5565" y="2168"/>
                      <a:pt x="5576" y="2180"/>
                      <a:pt x="5576" y="2202"/>
                    </a:cubicBezTo>
                    <a:cubicBezTo>
                      <a:pt x="5587" y="2422"/>
                      <a:pt x="5653" y="2642"/>
                      <a:pt x="5697" y="2850"/>
                    </a:cubicBezTo>
                    <a:cubicBezTo>
                      <a:pt x="5807" y="3378"/>
                      <a:pt x="5917" y="3906"/>
                      <a:pt x="5971" y="4445"/>
                    </a:cubicBezTo>
                    <a:cubicBezTo>
                      <a:pt x="6049" y="5083"/>
                      <a:pt x="6037" y="5731"/>
                      <a:pt x="5927" y="6369"/>
                    </a:cubicBezTo>
                    <a:cubicBezTo>
                      <a:pt x="5861" y="6798"/>
                      <a:pt x="5729" y="7205"/>
                      <a:pt x="5565" y="7612"/>
                    </a:cubicBezTo>
                    <a:cubicBezTo>
                      <a:pt x="5389" y="8030"/>
                      <a:pt x="5158" y="8414"/>
                      <a:pt x="4905" y="8788"/>
                    </a:cubicBezTo>
                    <a:cubicBezTo>
                      <a:pt x="4608" y="9228"/>
                      <a:pt x="4267" y="9646"/>
                      <a:pt x="3937" y="10064"/>
                    </a:cubicBezTo>
                    <a:cubicBezTo>
                      <a:pt x="3784" y="10273"/>
                      <a:pt x="3640" y="10493"/>
                      <a:pt x="3486" y="10713"/>
                    </a:cubicBezTo>
                    <a:cubicBezTo>
                      <a:pt x="3486" y="10724"/>
                      <a:pt x="3486" y="10735"/>
                      <a:pt x="3476" y="10746"/>
                    </a:cubicBezTo>
                    <a:cubicBezTo>
                      <a:pt x="3586" y="10833"/>
                      <a:pt x="3706" y="10911"/>
                      <a:pt x="3806" y="11031"/>
                    </a:cubicBezTo>
                    <a:cubicBezTo>
                      <a:pt x="4190" y="10592"/>
                      <a:pt x="4619" y="10196"/>
                      <a:pt x="4971" y="9745"/>
                    </a:cubicBezTo>
                    <a:cubicBezTo>
                      <a:pt x="5334" y="9283"/>
                      <a:pt x="5631" y="8800"/>
                      <a:pt x="5917" y="8304"/>
                    </a:cubicBezTo>
                    <a:cubicBezTo>
                      <a:pt x="6169" y="7854"/>
                      <a:pt x="6379" y="7392"/>
                      <a:pt x="6577" y="6919"/>
                    </a:cubicBezTo>
                    <a:cubicBezTo>
                      <a:pt x="6741" y="6523"/>
                      <a:pt x="6885" y="6127"/>
                      <a:pt x="7005" y="5721"/>
                    </a:cubicBezTo>
                    <a:cubicBezTo>
                      <a:pt x="7214" y="5039"/>
                      <a:pt x="7368" y="4346"/>
                      <a:pt x="7346" y="3631"/>
                    </a:cubicBezTo>
                    <a:cubicBezTo>
                      <a:pt x="7324" y="3114"/>
                      <a:pt x="7214" y="2630"/>
                      <a:pt x="6983" y="2168"/>
                    </a:cubicBezTo>
                    <a:lnTo>
                      <a:pt x="6917" y="2036"/>
                    </a:lnTo>
                    <a:cubicBezTo>
                      <a:pt x="6917" y="2036"/>
                      <a:pt x="6907" y="2026"/>
                      <a:pt x="6885" y="2014"/>
                    </a:cubicBezTo>
                    <a:lnTo>
                      <a:pt x="6885" y="2014"/>
                    </a:lnTo>
                    <a:cubicBezTo>
                      <a:pt x="6895" y="2388"/>
                      <a:pt x="6917" y="2762"/>
                      <a:pt x="6895" y="3136"/>
                    </a:cubicBezTo>
                    <a:cubicBezTo>
                      <a:pt x="6829" y="3125"/>
                      <a:pt x="6841" y="3092"/>
                      <a:pt x="6841" y="3070"/>
                    </a:cubicBezTo>
                    <a:cubicBezTo>
                      <a:pt x="6819" y="2927"/>
                      <a:pt x="6807" y="2796"/>
                      <a:pt x="6797" y="2652"/>
                    </a:cubicBezTo>
                    <a:cubicBezTo>
                      <a:pt x="6785" y="2444"/>
                      <a:pt x="6775" y="2224"/>
                      <a:pt x="6741" y="2004"/>
                    </a:cubicBezTo>
                    <a:cubicBezTo>
                      <a:pt x="6731" y="1926"/>
                      <a:pt x="6731" y="1838"/>
                      <a:pt x="6753" y="1750"/>
                    </a:cubicBezTo>
                    <a:cubicBezTo>
                      <a:pt x="6719" y="1662"/>
                      <a:pt x="6665" y="1596"/>
                      <a:pt x="6621" y="1531"/>
                    </a:cubicBezTo>
                    <a:cubicBezTo>
                      <a:pt x="6345" y="1124"/>
                      <a:pt x="6071" y="728"/>
                      <a:pt x="5729" y="376"/>
                    </a:cubicBezTo>
                    <a:cubicBezTo>
                      <a:pt x="5587" y="222"/>
                      <a:pt x="5422" y="79"/>
                      <a:pt x="5202" y="24"/>
                    </a:cubicBezTo>
                    <a:cubicBezTo>
                      <a:pt x="5156" y="9"/>
                      <a:pt x="5112" y="1"/>
                      <a:pt x="50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8" name="Google Shape;2221;p1">
                <a:extLst>
                  <a:ext uri="{FF2B5EF4-FFF2-40B4-BE49-F238E27FC236}">
                    <a16:creationId xmlns:a16="http://schemas.microsoft.com/office/drawing/2014/main" id="{B1094AEA-19B5-B0D2-3A83-B782D1DA7BE9}"/>
                  </a:ext>
                </a:extLst>
              </p:cNvPr>
              <p:cNvSpPr/>
              <p:nvPr/>
            </p:nvSpPr>
            <p:spPr>
              <a:xfrm>
                <a:off x="6508730" y="895420"/>
                <a:ext cx="22491" cy="47828"/>
              </a:xfrm>
              <a:custGeom>
                <a:avLst/>
                <a:gdLst/>
                <a:ahLst/>
                <a:cxnLst/>
                <a:rect l="l" t="t" r="r" b="b"/>
                <a:pathLst>
                  <a:path w="166" h="353" extrusionOk="0">
                    <a:moveTo>
                      <a:pt x="67" y="0"/>
                    </a:moveTo>
                    <a:cubicBezTo>
                      <a:pt x="1" y="78"/>
                      <a:pt x="1" y="176"/>
                      <a:pt x="11" y="264"/>
                    </a:cubicBezTo>
                    <a:cubicBezTo>
                      <a:pt x="11" y="308"/>
                      <a:pt x="11" y="352"/>
                      <a:pt x="77" y="352"/>
                    </a:cubicBezTo>
                    <a:cubicBezTo>
                      <a:pt x="133" y="254"/>
                      <a:pt x="165" y="154"/>
                      <a:pt x="143" y="34"/>
                    </a:cubicBezTo>
                    <a:cubicBezTo>
                      <a:pt x="133" y="0"/>
                      <a:pt x="99" y="0"/>
                      <a:pt x="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09" name="Google Shape;2222;p1">
                <a:extLst>
                  <a:ext uri="{FF2B5EF4-FFF2-40B4-BE49-F238E27FC236}">
                    <a16:creationId xmlns:a16="http://schemas.microsoft.com/office/drawing/2014/main" id="{E1348BE6-8ABC-00CC-1EFA-FF7EDCBB709E}"/>
                  </a:ext>
                </a:extLst>
              </p:cNvPr>
              <p:cNvSpPr/>
              <p:nvPr/>
            </p:nvSpPr>
            <p:spPr>
              <a:xfrm>
                <a:off x="6551951" y="867103"/>
                <a:ext cx="25472" cy="58261"/>
              </a:xfrm>
              <a:custGeom>
                <a:avLst/>
                <a:gdLst/>
                <a:ahLst/>
                <a:cxnLst/>
                <a:rect l="l" t="t" r="r" b="b"/>
                <a:pathLst>
                  <a:path w="188" h="430" extrusionOk="0">
                    <a:moveTo>
                      <a:pt x="121" y="1"/>
                    </a:moveTo>
                    <a:cubicBezTo>
                      <a:pt x="0" y="144"/>
                      <a:pt x="22" y="287"/>
                      <a:pt x="22" y="429"/>
                    </a:cubicBezTo>
                    <a:cubicBezTo>
                      <a:pt x="99" y="429"/>
                      <a:pt x="110" y="375"/>
                      <a:pt x="121" y="341"/>
                    </a:cubicBezTo>
                    <a:cubicBezTo>
                      <a:pt x="187" y="177"/>
                      <a:pt x="187" y="122"/>
                      <a:pt x="1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10" name="Google Shape;2223;p1">
                <a:extLst>
                  <a:ext uri="{FF2B5EF4-FFF2-40B4-BE49-F238E27FC236}">
                    <a16:creationId xmlns:a16="http://schemas.microsoft.com/office/drawing/2014/main" id="{0A790C04-02DE-4730-2C0B-1C7825FF1EFD}"/>
                  </a:ext>
                </a:extLst>
              </p:cNvPr>
              <p:cNvSpPr/>
              <p:nvPr/>
            </p:nvSpPr>
            <p:spPr>
              <a:xfrm>
                <a:off x="6060261" y="2262503"/>
                <a:ext cx="588704" cy="189144"/>
              </a:xfrm>
              <a:custGeom>
                <a:avLst/>
                <a:gdLst/>
                <a:ahLst/>
                <a:cxnLst/>
                <a:rect l="l" t="t" r="r" b="b"/>
                <a:pathLst>
                  <a:path w="4345" h="1396" extrusionOk="0">
                    <a:moveTo>
                      <a:pt x="4270" y="1"/>
                    </a:moveTo>
                    <a:cubicBezTo>
                      <a:pt x="4239" y="1"/>
                      <a:pt x="4209" y="10"/>
                      <a:pt x="4179" y="17"/>
                    </a:cubicBezTo>
                    <a:cubicBezTo>
                      <a:pt x="3860" y="39"/>
                      <a:pt x="3563" y="137"/>
                      <a:pt x="3267" y="259"/>
                    </a:cubicBezTo>
                    <a:cubicBezTo>
                      <a:pt x="2881" y="423"/>
                      <a:pt x="2497" y="610"/>
                      <a:pt x="2101" y="731"/>
                    </a:cubicBezTo>
                    <a:cubicBezTo>
                      <a:pt x="1808" y="829"/>
                      <a:pt x="1509" y="897"/>
                      <a:pt x="1202" y="897"/>
                    </a:cubicBezTo>
                    <a:cubicBezTo>
                      <a:pt x="1128" y="897"/>
                      <a:pt x="1054" y="893"/>
                      <a:pt x="979" y="885"/>
                    </a:cubicBezTo>
                    <a:cubicBezTo>
                      <a:pt x="748" y="863"/>
                      <a:pt x="539" y="775"/>
                      <a:pt x="352" y="654"/>
                    </a:cubicBezTo>
                    <a:cubicBezTo>
                      <a:pt x="276" y="610"/>
                      <a:pt x="198" y="555"/>
                      <a:pt x="132" y="511"/>
                    </a:cubicBezTo>
                    <a:lnTo>
                      <a:pt x="0" y="687"/>
                    </a:lnTo>
                    <a:cubicBezTo>
                      <a:pt x="34" y="709"/>
                      <a:pt x="66" y="742"/>
                      <a:pt x="100" y="775"/>
                    </a:cubicBezTo>
                    <a:cubicBezTo>
                      <a:pt x="264" y="940"/>
                      <a:pt x="440" y="1083"/>
                      <a:pt x="649" y="1193"/>
                    </a:cubicBezTo>
                    <a:cubicBezTo>
                      <a:pt x="886" y="1335"/>
                      <a:pt x="1147" y="1395"/>
                      <a:pt x="1418" y="1395"/>
                    </a:cubicBezTo>
                    <a:cubicBezTo>
                      <a:pt x="1462" y="1395"/>
                      <a:pt x="1507" y="1394"/>
                      <a:pt x="1551" y="1391"/>
                    </a:cubicBezTo>
                    <a:cubicBezTo>
                      <a:pt x="1837" y="1369"/>
                      <a:pt x="2112" y="1281"/>
                      <a:pt x="2387" y="1160"/>
                    </a:cubicBezTo>
                    <a:cubicBezTo>
                      <a:pt x="2573" y="1072"/>
                      <a:pt x="2771" y="973"/>
                      <a:pt x="2969" y="874"/>
                    </a:cubicBezTo>
                    <a:cubicBezTo>
                      <a:pt x="3223" y="742"/>
                      <a:pt x="3497" y="632"/>
                      <a:pt x="3772" y="555"/>
                    </a:cubicBezTo>
                    <a:cubicBezTo>
                      <a:pt x="3926" y="517"/>
                      <a:pt x="4087" y="487"/>
                      <a:pt x="4257" y="487"/>
                    </a:cubicBezTo>
                    <a:cubicBezTo>
                      <a:pt x="4282" y="487"/>
                      <a:pt x="4307" y="488"/>
                      <a:pt x="4333" y="489"/>
                    </a:cubicBezTo>
                    <a:cubicBezTo>
                      <a:pt x="4333" y="325"/>
                      <a:pt x="4344" y="171"/>
                      <a:pt x="4344" y="27"/>
                    </a:cubicBezTo>
                    <a:cubicBezTo>
                      <a:pt x="4319" y="7"/>
                      <a:pt x="4294" y="1"/>
                      <a:pt x="4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11" name="Google Shape;2224;p1">
                <a:extLst>
                  <a:ext uri="{FF2B5EF4-FFF2-40B4-BE49-F238E27FC236}">
                    <a16:creationId xmlns:a16="http://schemas.microsoft.com/office/drawing/2014/main" id="{9057C1F6-4008-6DDC-177D-BFB9C760A699}"/>
                  </a:ext>
                </a:extLst>
              </p:cNvPr>
              <p:cNvSpPr/>
              <p:nvPr/>
            </p:nvSpPr>
            <p:spPr>
              <a:xfrm>
                <a:off x="6764939" y="840411"/>
                <a:ext cx="26963" cy="53654"/>
              </a:xfrm>
              <a:custGeom>
                <a:avLst/>
                <a:gdLst/>
                <a:ahLst/>
                <a:cxnLst/>
                <a:rect l="l" t="t" r="r" b="b"/>
                <a:pathLst>
                  <a:path w="199" h="396" extrusionOk="0">
                    <a:moveTo>
                      <a:pt x="133" y="0"/>
                    </a:moveTo>
                    <a:cubicBezTo>
                      <a:pt x="12" y="99"/>
                      <a:pt x="1" y="319"/>
                      <a:pt x="121" y="396"/>
                    </a:cubicBezTo>
                    <a:cubicBezTo>
                      <a:pt x="187" y="264"/>
                      <a:pt x="199" y="132"/>
                      <a:pt x="1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512" name="Google Shape;2225;p1">
                <a:extLst>
                  <a:ext uri="{FF2B5EF4-FFF2-40B4-BE49-F238E27FC236}">
                    <a16:creationId xmlns:a16="http://schemas.microsoft.com/office/drawing/2014/main" id="{6A0DEAEE-669E-CE09-DCC9-E6F4BF673E22}"/>
                  </a:ext>
                </a:extLst>
              </p:cNvPr>
              <p:cNvSpPr/>
              <p:nvPr/>
            </p:nvSpPr>
            <p:spPr>
              <a:xfrm>
                <a:off x="6836477" y="846373"/>
                <a:ext cx="22491" cy="34279"/>
              </a:xfrm>
              <a:custGeom>
                <a:avLst/>
                <a:gdLst/>
                <a:ahLst/>
                <a:cxnLst/>
                <a:rect l="l" t="t" r="r" b="b"/>
                <a:pathLst>
                  <a:path w="166" h="253" extrusionOk="0">
                    <a:moveTo>
                      <a:pt x="89" y="0"/>
                    </a:moveTo>
                    <a:lnTo>
                      <a:pt x="89" y="0"/>
                    </a:lnTo>
                    <a:cubicBezTo>
                      <a:pt x="1" y="66"/>
                      <a:pt x="11" y="165"/>
                      <a:pt x="111" y="253"/>
                    </a:cubicBezTo>
                    <a:cubicBezTo>
                      <a:pt x="165" y="143"/>
                      <a:pt x="165" y="110"/>
                      <a:pt x="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8" name="Google Shape;2226;p1">
                <a:extLst>
                  <a:ext uri="{FF2B5EF4-FFF2-40B4-BE49-F238E27FC236}">
                    <a16:creationId xmlns:a16="http://schemas.microsoft.com/office/drawing/2014/main" id="{4D85F839-BE14-E687-E530-C48AB3E977DE}"/>
                  </a:ext>
                </a:extLst>
              </p:cNvPr>
              <p:cNvSpPr/>
              <p:nvPr/>
            </p:nvSpPr>
            <p:spPr>
              <a:xfrm>
                <a:off x="6498297" y="2355584"/>
                <a:ext cx="155001" cy="178847"/>
              </a:xfrm>
              <a:custGeom>
                <a:avLst/>
                <a:gdLst/>
                <a:ahLst/>
                <a:cxnLst/>
                <a:rect l="l" t="t" r="r" b="b"/>
                <a:pathLst>
                  <a:path w="1144" h="1320" extrusionOk="0">
                    <a:moveTo>
                      <a:pt x="660" y="462"/>
                    </a:moveTo>
                    <a:lnTo>
                      <a:pt x="660" y="462"/>
                    </a:lnTo>
                    <a:cubicBezTo>
                      <a:pt x="715" y="583"/>
                      <a:pt x="671" y="660"/>
                      <a:pt x="550" y="671"/>
                    </a:cubicBezTo>
                    <a:cubicBezTo>
                      <a:pt x="517" y="550"/>
                      <a:pt x="528" y="528"/>
                      <a:pt x="660" y="462"/>
                    </a:cubicBezTo>
                    <a:close/>
                    <a:moveTo>
                      <a:pt x="1089" y="0"/>
                    </a:moveTo>
                    <a:cubicBezTo>
                      <a:pt x="715" y="77"/>
                      <a:pt x="352" y="198"/>
                      <a:pt x="0" y="385"/>
                    </a:cubicBezTo>
                    <a:cubicBezTo>
                      <a:pt x="330" y="759"/>
                      <a:pt x="682" y="1089"/>
                      <a:pt x="1144" y="1320"/>
                    </a:cubicBezTo>
                    <a:cubicBezTo>
                      <a:pt x="1122" y="869"/>
                      <a:pt x="1100" y="44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49" name="Google Shape;2227;p1">
                <a:extLst>
                  <a:ext uri="{FF2B5EF4-FFF2-40B4-BE49-F238E27FC236}">
                    <a16:creationId xmlns:a16="http://schemas.microsoft.com/office/drawing/2014/main" id="{B8874877-92B9-8AE3-F0ED-461227A51F65}"/>
                  </a:ext>
                </a:extLst>
              </p:cNvPr>
              <p:cNvSpPr/>
              <p:nvPr/>
            </p:nvSpPr>
            <p:spPr>
              <a:xfrm>
                <a:off x="6568345" y="2418044"/>
                <a:ext cx="26963" cy="28588"/>
              </a:xfrm>
              <a:custGeom>
                <a:avLst/>
                <a:gdLst/>
                <a:ahLst/>
                <a:cxnLst/>
                <a:rect l="l" t="t" r="r" b="b"/>
                <a:pathLst>
                  <a:path w="199" h="211" extrusionOk="0">
                    <a:moveTo>
                      <a:pt x="143" y="1"/>
                    </a:moveTo>
                    <a:lnTo>
                      <a:pt x="143" y="1"/>
                    </a:lnTo>
                    <a:cubicBezTo>
                      <a:pt x="11" y="67"/>
                      <a:pt x="0" y="89"/>
                      <a:pt x="33" y="210"/>
                    </a:cubicBezTo>
                    <a:cubicBezTo>
                      <a:pt x="154" y="199"/>
                      <a:pt x="198" y="122"/>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0" name="Google Shape;2228;p1">
                <a:extLst>
                  <a:ext uri="{FF2B5EF4-FFF2-40B4-BE49-F238E27FC236}">
                    <a16:creationId xmlns:a16="http://schemas.microsoft.com/office/drawing/2014/main" id="{9D68AAC5-1A12-7262-B821-B6E60C0A6FA6}"/>
                  </a:ext>
                </a:extLst>
              </p:cNvPr>
              <p:cNvSpPr/>
              <p:nvPr/>
            </p:nvSpPr>
            <p:spPr>
              <a:xfrm>
                <a:off x="6669690" y="2151808"/>
                <a:ext cx="248895" cy="1297452"/>
              </a:xfrm>
              <a:custGeom>
                <a:avLst/>
                <a:gdLst/>
                <a:ahLst/>
                <a:cxnLst/>
                <a:rect l="l" t="t" r="r" b="b"/>
                <a:pathLst>
                  <a:path w="1837" h="9576" extrusionOk="0">
                    <a:moveTo>
                      <a:pt x="599" y="1"/>
                    </a:moveTo>
                    <a:cubicBezTo>
                      <a:pt x="550" y="1"/>
                      <a:pt x="500" y="3"/>
                      <a:pt x="451" y="8"/>
                    </a:cubicBezTo>
                    <a:cubicBezTo>
                      <a:pt x="396" y="52"/>
                      <a:pt x="374" y="96"/>
                      <a:pt x="341" y="152"/>
                    </a:cubicBezTo>
                    <a:cubicBezTo>
                      <a:pt x="297" y="228"/>
                      <a:pt x="242" y="294"/>
                      <a:pt x="187" y="360"/>
                    </a:cubicBezTo>
                    <a:cubicBezTo>
                      <a:pt x="110" y="426"/>
                      <a:pt x="88" y="514"/>
                      <a:pt x="77" y="614"/>
                    </a:cubicBezTo>
                    <a:cubicBezTo>
                      <a:pt x="0" y="1306"/>
                      <a:pt x="44" y="1999"/>
                      <a:pt x="77" y="2692"/>
                    </a:cubicBezTo>
                    <a:cubicBezTo>
                      <a:pt x="121" y="3319"/>
                      <a:pt x="187" y="3945"/>
                      <a:pt x="242" y="4572"/>
                    </a:cubicBezTo>
                    <a:cubicBezTo>
                      <a:pt x="297" y="5210"/>
                      <a:pt x="286" y="5848"/>
                      <a:pt x="308" y="6486"/>
                    </a:cubicBezTo>
                    <a:cubicBezTo>
                      <a:pt x="330" y="7256"/>
                      <a:pt x="319" y="8025"/>
                      <a:pt x="297" y="8806"/>
                    </a:cubicBezTo>
                    <a:cubicBezTo>
                      <a:pt x="297" y="9059"/>
                      <a:pt x="275" y="9311"/>
                      <a:pt x="264" y="9565"/>
                    </a:cubicBezTo>
                    <a:lnTo>
                      <a:pt x="374" y="9575"/>
                    </a:lnTo>
                    <a:cubicBezTo>
                      <a:pt x="385" y="9465"/>
                      <a:pt x="385" y="9355"/>
                      <a:pt x="396" y="9246"/>
                    </a:cubicBezTo>
                    <a:cubicBezTo>
                      <a:pt x="495" y="8168"/>
                      <a:pt x="495" y="7090"/>
                      <a:pt x="462" y="6024"/>
                    </a:cubicBezTo>
                    <a:cubicBezTo>
                      <a:pt x="451" y="5386"/>
                      <a:pt x="429" y="4748"/>
                      <a:pt x="484" y="4111"/>
                    </a:cubicBezTo>
                    <a:cubicBezTo>
                      <a:pt x="517" y="3659"/>
                      <a:pt x="572" y="3197"/>
                      <a:pt x="671" y="2747"/>
                    </a:cubicBezTo>
                    <a:cubicBezTo>
                      <a:pt x="748" y="2428"/>
                      <a:pt x="846" y="2109"/>
                      <a:pt x="1044" y="1823"/>
                    </a:cubicBezTo>
                    <a:cubicBezTo>
                      <a:pt x="1122" y="1702"/>
                      <a:pt x="1220" y="1603"/>
                      <a:pt x="1320" y="1504"/>
                    </a:cubicBezTo>
                    <a:cubicBezTo>
                      <a:pt x="1396" y="1438"/>
                      <a:pt x="1462" y="1372"/>
                      <a:pt x="1528" y="1306"/>
                    </a:cubicBezTo>
                    <a:cubicBezTo>
                      <a:pt x="1562" y="1274"/>
                      <a:pt x="1594" y="1240"/>
                      <a:pt x="1606" y="1196"/>
                    </a:cubicBezTo>
                    <a:cubicBezTo>
                      <a:pt x="1650" y="1042"/>
                      <a:pt x="1726" y="910"/>
                      <a:pt x="1792" y="778"/>
                    </a:cubicBezTo>
                    <a:cubicBezTo>
                      <a:pt x="1814" y="724"/>
                      <a:pt x="1836" y="668"/>
                      <a:pt x="1836" y="602"/>
                    </a:cubicBezTo>
                    <a:cubicBezTo>
                      <a:pt x="1826" y="570"/>
                      <a:pt x="1792" y="536"/>
                      <a:pt x="1792" y="504"/>
                    </a:cubicBezTo>
                    <a:cubicBezTo>
                      <a:pt x="1770" y="416"/>
                      <a:pt x="1704" y="360"/>
                      <a:pt x="1638" y="316"/>
                    </a:cubicBezTo>
                    <a:cubicBezTo>
                      <a:pt x="1374" y="130"/>
                      <a:pt x="1078" y="30"/>
                      <a:pt x="748" y="8"/>
                    </a:cubicBezTo>
                    <a:cubicBezTo>
                      <a:pt x="698" y="3"/>
                      <a:pt x="649" y="1"/>
                      <a:pt x="5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1" name="Google Shape;2229;p1">
                <a:extLst>
                  <a:ext uri="{FF2B5EF4-FFF2-40B4-BE49-F238E27FC236}">
                    <a16:creationId xmlns:a16="http://schemas.microsoft.com/office/drawing/2014/main" id="{38574ED2-EB90-8054-5E3A-49A2B3B6229A}"/>
                  </a:ext>
                </a:extLst>
              </p:cNvPr>
              <p:cNvSpPr/>
              <p:nvPr/>
            </p:nvSpPr>
            <p:spPr>
              <a:xfrm>
                <a:off x="7232782" y="870083"/>
                <a:ext cx="22491" cy="56770"/>
              </a:xfrm>
              <a:custGeom>
                <a:avLst/>
                <a:gdLst/>
                <a:ahLst/>
                <a:cxnLst/>
                <a:rect l="l" t="t" r="r" b="b"/>
                <a:pathLst>
                  <a:path w="166" h="419" extrusionOk="0">
                    <a:moveTo>
                      <a:pt x="33" y="1"/>
                    </a:moveTo>
                    <a:lnTo>
                      <a:pt x="33" y="1"/>
                    </a:lnTo>
                    <a:cubicBezTo>
                      <a:pt x="1" y="155"/>
                      <a:pt x="45" y="287"/>
                      <a:pt x="111" y="419"/>
                    </a:cubicBezTo>
                    <a:cubicBezTo>
                      <a:pt x="165" y="419"/>
                      <a:pt x="165" y="375"/>
                      <a:pt x="165" y="353"/>
                    </a:cubicBezTo>
                    <a:cubicBezTo>
                      <a:pt x="155" y="231"/>
                      <a:pt x="121" y="100"/>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2" name="Google Shape;2230;p1">
                <a:extLst>
                  <a:ext uri="{FF2B5EF4-FFF2-40B4-BE49-F238E27FC236}">
                    <a16:creationId xmlns:a16="http://schemas.microsoft.com/office/drawing/2014/main" id="{A356A7BF-46F5-7700-3A66-1E4C6B728937}"/>
                  </a:ext>
                </a:extLst>
              </p:cNvPr>
              <p:cNvSpPr/>
              <p:nvPr/>
            </p:nvSpPr>
            <p:spPr>
              <a:xfrm>
                <a:off x="7280474" y="925227"/>
                <a:ext cx="22491" cy="78991"/>
              </a:xfrm>
              <a:custGeom>
                <a:avLst/>
                <a:gdLst/>
                <a:ahLst/>
                <a:cxnLst/>
                <a:rect l="l" t="t" r="r" b="b"/>
                <a:pathLst>
                  <a:path w="166" h="583" extrusionOk="0">
                    <a:moveTo>
                      <a:pt x="77" y="0"/>
                    </a:moveTo>
                    <a:cubicBezTo>
                      <a:pt x="1" y="210"/>
                      <a:pt x="33" y="386"/>
                      <a:pt x="55" y="562"/>
                    </a:cubicBezTo>
                    <a:cubicBezTo>
                      <a:pt x="75" y="576"/>
                      <a:pt x="91" y="582"/>
                      <a:pt x="104" y="582"/>
                    </a:cubicBezTo>
                    <a:cubicBezTo>
                      <a:pt x="119" y="582"/>
                      <a:pt x="131" y="574"/>
                      <a:pt x="143" y="562"/>
                    </a:cubicBezTo>
                    <a:cubicBezTo>
                      <a:pt x="165" y="386"/>
                      <a:pt x="155" y="21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3" name="Google Shape;2231;p1">
                <a:extLst>
                  <a:ext uri="{FF2B5EF4-FFF2-40B4-BE49-F238E27FC236}">
                    <a16:creationId xmlns:a16="http://schemas.microsoft.com/office/drawing/2014/main" id="{A75E8D36-9525-2170-702F-28267B88D41E}"/>
                  </a:ext>
                </a:extLst>
              </p:cNvPr>
              <p:cNvSpPr/>
              <p:nvPr/>
            </p:nvSpPr>
            <p:spPr>
              <a:xfrm>
                <a:off x="6785804" y="2389862"/>
                <a:ext cx="268406" cy="191583"/>
              </a:xfrm>
              <a:custGeom>
                <a:avLst/>
                <a:gdLst/>
                <a:ahLst/>
                <a:cxnLst/>
                <a:rect l="l" t="t" r="r" b="b"/>
                <a:pathLst>
                  <a:path w="1981" h="1414" extrusionOk="0">
                    <a:moveTo>
                      <a:pt x="815" y="968"/>
                    </a:moveTo>
                    <a:cubicBezTo>
                      <a:pt x="891" y="990"/>
                      <a:pt x="925" y="1067"/>
                      <a:pt x="947" y="1133"/>
                    </a:cubicBezTo>
                    <a:cubicBezTo>
                      <a:pt x="957" y="1166"/>
                      <a:pt x="979" y="1210"/>
                      <a:pt x="903" y="1232"/>
                    </a:cubicBezTo>
                    <a:cubicBezTo>
                      <a:pt x="847" y="1188"/>
                      <a:pt x="793" y="1133"/>
                      <a:pt x="771" y="1056"/>
                    </a:cubicBezTo>
                    <a:cubicBezTo>
                      <a:pt x="771" y="1023"/>
                      <a:pt x="781" y="990"/>
                      <a:pt x="815" y="968"/>
                    </a:cubicBezTo>
                    <a:close/>
                    <a:moveTo>
                      <a:pt x="539" y="968"/>
                    </a:moveTo>
                    <a:cubicBezTo>
                      <a:pt x="649" y="1045"/>
                      <a:pt x="639" y="1155"/>
                      <a:pt x="627" y="1254"/>
                    </a:cubicBezTo>
                    <a:cubicBezTo>
                      <a:pt x="539" y="1243"/>
                      <a:pt x="529" y="1232"/>
                      <a:pt x="517" y="1166"/>
                    </a:cubicBezTo>
                    <a:cubicBezTo>
                      <a:pt x="495" y="1100"/>
                      <a:pt x="463" y="1034"/>
                      <a:pt x="539" y="968"/>
                    </a:cubicBezTo>
                    <a:close/>
                    <a:moveTo>
                      <a:pt x="551" y="0"/>
                    </a:moveTo>
                    <a:cubicBezTo>
                      <a:pt x="221" y="385"/>
                      <a:pt x="77" y="836"/>
                      <a:pt x="1" y="1320"/>
                    </a:cubicBezTo>
                    <a:cubicBezTo>
                      <a:pt x="111" y="1364"/>
                      <a:pt x="209" y="1374"/>
                      <a:pt x="319" y="1386"/>
                    </a:cubicBezTo>
                    <a:cubicBezTo>
                      <a:pt x="516" y="1405"/>
                      <a:pt x="715" y="1414"/>
                      <a:pt x="914" y="1414"/>
                    </a:cubicBezTo>
                    <a:cubicBezTo>
                      <a:pt x="1171" y="1414"/>
                      <a:pt x="1429" y="1399"/>
                      <a:pt x="1683" y="1374"/>
                    </a:cubicBezTo>
                    <a:cubicBezTo>
                      <a:pt x="1782" y="1364"/>
                      <a:pt x="1870" y="1352"/>
                      <a:pt x="1980" y="1342"/>
                    </a:cubicBezTo>
                    <a:cubicBezTo>
                      <a:pt x="1969" y="1330"/>
                      <a:pt x="1958" y="1309"/>
                      <a:pt x="1947" y="1298"/>
                    </a:cubicBezTo>
                    <a:cubicBezTo>
                      <a:pt x="1661" y="1067"/>
                      <a:pt x="1408" y="781"/>
                      <a:pt x="1145" y="517"/>
                    </a:cubicBezTo>
                    <a:cubicBezTo>
                      <a:pt x="957" y="341"/>
                      <a:pt x="781" y="154"/>
                      <a:pt x="5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4" name="Google Shape;2232;p1">
                <a:extLst>
                  <a:ext uri="{FF2B5EF4-FFF2-40B4-BE49-F238E27FC236}">
                    <a16:creationId xmlns:a16="http://schemas.microsoft.com/office/drawing/2014/main" id="{FBAC08D1-8B93-A979-84FB-2EAD6DC18B9D}"/>
                  </a:ext>
                </a:extLst>
              </p:cNvPr>
              <p:cNvSpPr/>
              <p:nvPr/>
            </p:nvSpPr>
            <p:spPr>
              <a:xfrm>
                <a:off x="6881189" y="2132027"/>
                <a:ext cx="1242714" cy="534508"/>
              </a:xfrm>
              <a:custGeom>
                <a:avLst/>
                <a:gdLst/>
                <a:ahLst/>
                <a:cxnLst/>
                <a:rect l="l" t="t" r="r" b="b"/>
                <a:pathLst>
                  <a:path w="9172" h="3945" extrusionOk="0">
                    <a:moveTo>
                      <a:pt x="8659" y="1197"/>
                    </a:moveTo>
                    <a:cubicBezTo>
                      <a:pt x="8666" y="1197"/>
                      <a:pt x="8671" y="1198"/>
                      <a:pt x="8676" y="1200"/>
                    </a:cubicBezTo>
                    <a:cubicBezTo>
                      <a:pt x="8698" y="1222"/>
                      <a:pt x="8710" y="1232"/>
                      <a:pt x="8710" y="1266"/>
                    </a:cubicBezTo>
                    <a:cubicBezTo>
                      <a:pt x="8578" y="1388"/>
                      <a:pt x="8461" y="1446"/>
                      <a:pt x="8354" y="1446"/>
                    </a:cubicBezTo>
                    <a:cubicBezTo>
                      <a:pt x="8337" y="1446"/>
                      <a:pt x="8320" y="1445"/>
                      <a:pt x="8303" y="1442"/>
                    </a:cubicBezTo>
                    <a:cubicBezTo>
                      <a:pt x="8354" y="1339"/>
                      <a:pt x="8569" y="1197"/>
                      <a:pt x="8659" y="1197"/>
                    </a:cubicBezTo>
                    <a:close/>
                    <a:moveTo>
                      <a:pt x="8628" y="1644"/>
                    </a:moveTo>
                    <a:cubicBezTo>
                      <a:pt x="8652" y="1644"/>
                      <a:pt x="8669" y="1654"/>
                      <a:pt x="8676" y="1683"/>
                    </a:cubicBezTo>
                    <a:cubicBezTo>
                      <a:pt x="8583" y="1795"/>
                      <a:pt x="8443" y="1867"/>
                      <a:pt x="8323" y="1867"/>
                    </a:cubicBezTo>
                    <a:cubicBezTo>
                      <a:pt x="8301" y="1867"/>
                      <a:pt x="8279" y="1864"/>
                      <a:pt x="8259" y="1859"/>
                    </a:cubicBezTo>
                    <a:cubicBezTo>
                      <a:pt x="8358" y="1760"/>
                      <a:pt x="8468" y="1683"/>
                      <a:pt x="8588" y="1650"/>
                    </a:cubicBezTo>
                    <a:cubicBezTo>
                      <a:pt x="8603" y="1647"/>
                      <a:pt x="8616" y="1644"/>
                      <a:pt x="8628" y="1644"/>
                    </a:cubicBezTo>
                    <a:close/>
                    <a:moveTo>
                      <a:pt x="8039" y="1"/>
                    </a:moveTo>
                    <a:cubicBezTo>
                      <a:pt x="7929" y="56"/>
                      <a:pt x="7830" y="132"/>
                      <a:pt x="7720" y="198"/>
                    </a:cubicBezTo>
                    <a:cubicBezTo>
                      <a:pt x="7159" y="550"/>
                      <a:pt x="6587" y="892"/>
                      <a:pt x="5971" y="1156"/>
                    </a:cubicBezTo>
                    <a:cubicBezTo>
                      <a:pt x="5203" y="1483"/>
                      <a:pt x="4407" y="1687"/>
                      <a:pt x="3572" y="1687"/>
                    </a:cubicBezTo>
                    <a:cubicBezTo>
                      <a:pt x="3511" y="1687"/>
                      <a:pt x="3449" y="1686"/>
                      <a:pt x="3388" y="1683"/>
                    </a:cubicBezTo>
                    <a:cubicBezTo>
                      <a:pt x="2926" y="1661"/>
                      <a:pt x="2486" y="1584"/>
                      <a:pt x="2046" y="1485"/>
                    </a:cubicBezTo>
                    <a:cubicBezTo>
                      <a:pt x="1551" y="1364"/>
                      <a:pt x="1067" y="1222"/>
                      <a:pt x="594" y="1046"/>
                    </a:cubicBezTo>
                    <a:cubicBezTo>
                      <a:pt x="561" y="1046"/>
                      <a:pt x="550" y="1068"/>
                      <a:pt x="539" y="1090"/>
                    </a:cubicBezTo>
                    <a:cubicBezTo>
                      <a:pt x="528" y="1100"/>
                      <a:pt x="517" y="1122"/>
                      <a:pt x="506" y="1134"/>
                    </a:cubicBezTo>
                    <a:cubicBezTo>
                      <a:pt x="506" y="1156"/>
                      <a:pt x="517" y="1166"/>
                      <a:pt x="528" y="1178"/>
                    </a:cubicBezTo>
                    <a:cubicBezTo>
                      <a:pt x="627" y="1254"/>
                      <a:pt x="748" y="1276"/>
                      <a:pt x="847" y="1342"/>
                    </a:cubicBezTo>
                    <a:cubicBezTo>
                      <a:pt x="913" y="1376"/>
                      <a:pt x="990" y="1420"/>
                      <a:pt x="1067" y="1442"/>
                    </a:cubicBezTo>
                    <a:cubicBezTo>
                      <a:pt x="1210" y="1496"/>
                      <a:pt x="1342" y="1562"/>
                      <a:pt x="1474" y="1628"/>
                    </a:cubicBezTo>
                    <a:cubicBezTo>
                      <a:pt x="1705" y="1738"/>
                      <a:pt x="1936" y="1815"/>
                      <a:pt x="2178" y="1892"/>
                    </a:cubicBezTo>
                    <a:cubicBezTo>
                      <a:pt x="2768" y="2078"/>
                      <a:pt x="3362" y="2181"/>
                      <a:pt x="3960" y="2181"/>
                    </a:cubicBezTo>
                    <a:cubicBezTo>
                      <a:pt x="4419" y="2181"/>
                      <a:pt x="4881" y="2120"/>
                      <a:pt x="5345" y="1991"/>
                    </a:cubicBezTo>
                    <a:cubicBezTo>
                      <a:pt x="5697" y="1892"/>
                      <a:pt x="6027" y="1738"/>
                      <a:pt x="6345" y="1584"/>
                    </a:cubicBezTo>
                    <a:lnTo>
                      <a:pt x="7104" y="1222"/>
                    </a:lnTo>
                    <a:cubicBezTo>
                      <a:pt x="7137" y="1200"/>
                      <a:pt x="7159" y="1200"/>
                      <a:pt x="7181" y="1188"/>
                    </a:cubicBezTo>
                    <a:lnTo>
                      <a:pt x="7181" y="1188"/>
                    </a:lnTo>
                    <a:cubicBezTo>
                      <a:pt x="7214" y="1232"/>
                      <a:pt x="7181" y="1244"/>
                      <a:pt x="7148" y="1266"/>
                    </a:cubicBezTo>
                    <a:cubicBezTo>
                      <a:pt x="6664" y="1529"/>
                      <a:pt x="6181" y="1804"/>
                      <a:pt x="5663" y="2002"/>
                    </a:cubicBezTo>
                    <a:cubicBezTo>
                      <a:pt x="5289" y="2156"/>
                      <a:pt x="4894" y="2233"/>
                      <a:pt x="4498" y="2277"/>
                    </a:cubicBezTo>
                    <a:cubicBezTo>
                      <a:pt x="4326" y="2295"/>
                      <a:pt x="4155" y="2304"/>
                      <a:pt x="3985" y="2304"/>
                    </a:cubicBezTo>
                    <a:cubicBezTo>
                      <a:pt x="3645" y="2304"/>
                      <a:pt x="3310" y="2270"/>
                      <a:pt x="2980" y="2211"/>
                    </a:cubicBezTo>
                    <a:cubicBezTo>
                      <a:pt x="2706" y="2156"/>
                      <a:pt x="2442" y="2079"/>
                      <a:pt x="2178" y="2013"/>
                    </a:cubicBezTo>
                    <a:cubicBezTo>
                      <a:pt x="1903" y="1936"/>
                      <a:pt x="1650" y="1804"/>
                      <a:pt x="1386" y="1694"/>
                    </a:cubicBezTo>
                    <a:cubicBezTo>
                      <a:pt x="1188" y="1606"/>
                      <a:pt x="1001" y="1507"/>
                      <a:pt x="803" y="1420"/>
                    </a:cubicBezTo>
                    <a:cubicBezTo>
                      <a:pt x="682" y="1364"/>
                      <a:pt x="572" y="1298"/>
                      <a:pt x="451" y="1232"/>
                    </a:cubicBezTo>
                    <a:cubicBezTo>
                      <a:pt x="375" y="1288"/>
                      <a:pt x="331" y="1376"/>
                      <a:pt x="243" y="1430"/>
                    </a:cubicBezTo>
                    <a:cubicBezTo>
                      <a:pt x="715" y="1716"/>
                      <a:pt x="1133" y="2057"/>
                      <a:pt x="1595" y="2354"/>
                    </a:cubicBezTo>
                    <a:cubicBezTo>
                      <a:pt x="1881" y="2530"/>
                      <a:pt x="2167" y="2706"/>
                      <a:pt x="2464" y="2849"/>
                    </a:cubicBezTo>
                    <a:cubicBezTo>
                      <a:pt x="3080" y="3134"/>
                      <a:pt x="3704" y="3275"/>
                      <a:pt x="4336" y="3275"/>
                    </a:cubicBezTo>
                    <a:cubicBezTo>
                      <a:pt x="4753" y="3275"/>
                      <a:pt x="5174" y="3213"/>
                      <a:pt x="5597" y="3091"/>
                    </a:cubicBezTo>
                    <a:cubicBezTo>
                      <a:pt x="5861" y="3014"/>
                      <a:pt x="6125" y="2915"/>
                      <a:pt x="6379" y="2827"/>
                    </a:cubicBezTo>
                    <a:cubicBezTo>
                      <a:pt x="6405" y="2818"/>
                      <a:pt x="6431" y="2802"/>
                      <a:pt x="6458" y="2802"/>
                    </a:cubicBezTo>
                    <a:cubicBezTo>
                      <a:pt x="6464" y="2802"/>
                      <a:pt x="6471" y="2803"/>
                      <a:pt x="6477" y="2805"/>
                    </a:cubicBezTo>
                    <a:cubicBezTo>
                      <a:pt x="6489" y="2849"/>
                      <a:pt x="6455" y="2860"/>
                      <a:pt x="6423" y="2871"/>
                    </a:cubicBezTo>
                    <a:cubicBezTo>
                      <a:pt x="5767" y="3217"/>
                      <a:pt x="5080" y="3380"/>
                      <a:pt x="4353" y="3380"/>
                    </a:cubicBezTo>
                    <a:cubicBezTo>
                      <a:pt x="4227" y="3380"/>
                      <a:pt x="4099" y="3375"/>
                      <a:pt x="3970" y="3365"/>
                    </a:cubicBezTo>
                    <a:cubicBezTo>
                      <a:pt x="3574" y="3343"/>
                      <a:pt x="3168" y="3255"/>
                      <a:pt x="2794" y="3113"/>
                    </a:cubicBezTo>
                    <a:cubicBezTo>
                      <a:pt x="2464" y="3003"/>
                      <a:pt x="2156" y="2838"/>
                      <a:pt x="1859" y="2662"/>
                    </a:cubicBezTo>
                    <a:cubicBezTo>
                      <a:pt x="1342" y="2354"/>
                      <a:pt x="858" y="1991"/>
                      <a:pt x="353" y="1650"/>
                    </a:cubicBezTo>
                    <a:cubicBezTo>
                      <a:pt x="297" y="1606"/>
                      <a:pt x="243" y="1551"/>
                      <a:pt x="165" y="1540"/>
                    </a:cubicBezTo>
                    <a:cubicBezTo>
                      <a:pt x="111" y="1606"/>
                      <a:pt x="55" y="1672"/>
                      <a:pt x="1" y="1749"/>
                    </a:cubicBezTo>
                    <a:cubicBezTo>
                      <a:pt x="23" y="1760"/>
                      <a:pt x="33" y="1771"/>
                      <a:pt x="45" y="1782"/>
                    </a:cubicBezTo>
                    <a:cubicBezTo>
                      <a:pt x="309" y="1903"/>
                      <a:pt x="506" y="2101"/>
                      <a:pt x="704" y="2299"/>
                    </a:cubicBezTo>
                    <a:cubicBezTo>
                      <a:pt x="836" y="2442"/>
                      <a:pt x="979" y="2574"/>
                      <a:pt x="1111" y="2717"/>
                    </a:cubicBezTo>
                    <a:cubicBezTo>
                      <a:pt x="1397" y="3014"/>
                      <a:pt x="1727" y="3233"/>
                      <a:pt x="2101" y="3399"/>
                    </a:cubicBezTo>
                    <a:cubicBezTo>
                      <a:pt x="2914" y="3768"/>
                      <a:pt x="3752" y="3945"/>
                      <a:pt x="4616" y="3945"/>
                    </a:cubicBezTo>
                    <a:cubicBezTo>
                      <a:pt x="4886" y="3945"/>
                      <a:pt x="5158" y="3927"/>
                      <a:pt x="5433" y="3893"/>
                    </a:cubicBezTo>
                    <a:cubicBezTo>
                      <a:pt x="5707" y="3861"/>
                      <a:pt x="5983" y="3795"/>
                      <a:pt x="6247" y="3695"/>
                    </a:cubicBezTo>
                    <a:cubicBezTo>
                      <a:pt x="6807" y="3497"/>
                      <a:pt x="7379" y="3299"/>
                      <a:pt x="7951" y="3124"/>
                    </a:cubicBezTo>
                    <a:cubicBezTo>
                      <a:pt x="8204" y="3036"/>
                      <a:pt x="8434" y="2926"/>
                      <a:pt x="8654" y="2761"/>
                    </a:cubicBezTo>
                    <a:cubicBezTo>
                      <a:pt x="8676" y="2739"/>
                      <a:pt x="8698" y="2717"/>
                      <a:pt x="8732" y="2695"/>
                    </a:cubicBezTo>
                    <a:cubicBezTo>
                      <a:pt x="8830" y="2607"/>
                      <a:pt x="8874" y="2497"/>
                      <a:pt x="8842" y="2354"/>
                    </a:cubicBezTo>
                    <a:cubicBezTo>
                      <a:pt x="8808" y="2233"/>
                      <a:pt x="8798" y="2112"/>
                      <a:pt x="8820" y="1947"/>
                    </a:cubicBezTo>
                    <a:lnTo>
                      <a:pt x="8820" y="1947"/>
                    </a:lnTo>
                    <a:cubicBezTo>
                      <a:pt x="8424" y="2233"/>
                      <a:pt x="8006" y="2376"/>
                      <a:pt x="7577" y="2519"/>
                    </a:cubicBezTo>
                    <a:lnTo>
                      <a:pt x="7555" y="2475"/>
                    </a:lnTo>
                    <a:cubicBezTo>
                      <a:pt x="7709" y="2409"/>
                      <a:pt x="7852" y="2332"/>
                      <a:pt x="7995" y="2277"/>
                    </a:cubicBezTo>
                    <a:cubicBezTo>
                      <a:pt x="8314" y="2145"/>
                      <a:pt x="8622" y="1991"/>
                      <a:pt x="8874" y="1738"/>
                    </a:cubicBezTo>
                    <a:cubicBezTo>
                      <a:pt x="8930" y="1584"/>
                      <a:pt x="9018" y="1452"/>
                      <a:pt x="9072" y="1288"/>
                    </a:cubicBezTo>
                    <a:cubicBezTo>
                      <a:pt x="9094" y="1232"/>
                      <a:pt x="9116" y="1188"/>
                      <a:pt x="9128" y="1134"/>
                    </a:cubicBezTo>
                    <a:cubicBezTo>
                      <a:pt x="9172" y="958"/>
                      <a:pt x="9138" y="836"/>
                      <a:pt x="8984" y="738"/>
                    </a:cubicBezTo>
                    <a:cubicBezTo>
                      <a:pt x="8820" y="628"/>
                      <a:pt x="8676" y="506"/>
                      <a:pt x="8556" y="364"/>
                    </a:cubicBezTo>
                    <a:cubicBezTo>
                      <a:pt x="8556" y="352"/>
                      <a:pt x="8534" y="352"/>
                      <a:pt x="8522" y="342"/>
                    </a:cubicBezTo>
                    <a:cubicBezTo>
                      <a:pt x="8346" y="418"/>
                      <a:pt x="8193" y="562"/>
                      <a:pt x="8006" y="616"/>
                    </a:cubicBezTo>
                    <a:cubicBezTo>
                      <a:pt x="7973" y="550"/>
                      <a:pt x="8028" y="528"/>
                      <a:pt x="8061" y="506"/>
                    </a:cubicBezTo>
                    <a:cubicBezTo>
                      <a:pt x="8182" y="418"/>
                      <a:pt x="8303" y="330"/>
                      <a:pt x="8434" y="232"/>
                    </a:cubicBezTo>
                    <a:cubicBezTo>
                      <a:pt x="8336" y="122"/>
                      <a:pt x="8193" y="45"/>
                      <a:pt x="8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5" name="Google Shape;2233;p1">
                <a:extLst>
                  <a:ext uri="{FF2B5EF4-FFF2-40B4-BE49-F238E27FC236}">
                    <a16:creationId xmlns:a16="http://schemas.microsoft.com/office/drawing/2014/main" id="{1A6B3E19-C45A-CDA6-C8C2-E93FB4BA6A8B}"/>
                  </a:ext>
                </a:extLst>
              </p:cNvPr>
              <p:cNvSpPr/>
              <p:nvPr/>
            </p:nvSpPr>
            <p:spPr>
              <a:xfrm>
                <a:off x="6948256" y="1116538"/>
                <a:ext cx="1449743" cy="1208029"/>
              </a:xfrm>
              <a:custGeom>
                <a:avLst/>
                <a:gdLst/>
                <a:ahLst/>
                <a:cxnLst/>
                <a:rect l="l" t="t" r="r" b="b"/>
                <a:pathLst>
                  <a:path w="10700" h="8916" extrusionOk="0">
                    <a:moveTo>
                      <a:pt x="6433" y="733"/>
                    </a:moveTo>
                    <a:cubicBezTo>
                      <a:pt x="6488" y="821"/>
                      <a:pt x="6422" y="887"/>
                      <a:pt x="6367" y="942"/>
                    </a:cubicBezTo>
                    <a:cubicBezTo>
                      <a:pt x="6331" y="988"/>
                      <a:pt x="6301" y="1049"/>
                      <a:pt x="6235" y="1049"/>
                    </a:cubicBezTo>
                    <a:cubicBezTo>
                      <a:pt x="6222" y="1049"/>
                      <a:pt x="6208" y="1046"/>
                      <a:pt x="6191" y="1041"/>
                    </a:cubicBezTo>
                    <a:cubicBezTo>
                      <a:pt x="6191" y="876"/>
                      <a:pt x="6290" y="755"/>
                      <a:pt x="6433" y="733"/>
                    </a:cubicBezTo>
                    <a:close/>
                    <a:moveTo>
                      <a:pt x="7434" y="1415"/>
                    </a:moveTo>
                    <a:cubicBezTo>
                      <a:pt x="7445" y="1569"/>
                      <a:pt x="7401" y="1635"/>
                      <a:pt x="7258" y="1679"/>
                    </a:cubicBezTo>
                    <a:cubicBezTo>
                      <a:pt x="7258" y="1525"/>
                      <a:pt x="7291" y="1481"/>
                      <a:pt x="7434" y="1415"/>
                    </a:cubicBezTo>
                    <a:close/>
                    <a:moveTo>
                      <a:pt x="7731" y="1491"/>
                    </a:moveTo>
                    <a:cubicBezTo>
                      <a:pt x="7753" y="1491"/>
                      <a:pt x="7775" y="1491"/>
                      <a:pt x="7797" y="1535"/>
                    </a:cubicBezTo>
                    <a:cubicBezTo>
                      <a:pt x="7764" y="1679"/>
                      <a:pt x="7643" y="1755"/>
                      <a:pt x="7511" y="1843"/>
                    </a:cubicBezTo>
                    <a:cubicBezTo>
                      <a:pt x="7511" y="1701"/>
                      <a:pt x="7599" y="1579"/>
                      <a:pt x="7731" y="1491"/>
                    </a:cubicBezTo>
                    <a:close/>
                    <a:moveTo>
                      <a:pt x="9776" y="3438"/>
                    </a:moveTo>
                    <a:cubicBezTo>
                      <a:pt x="9798" y="3471"/>
                      <a:pt x="9809" y="3493"/>
                      <a:pt x="9798" y="3537"/>
                    </a:cubicBezTo>
                    <a:cubicBezTo>
                      <a:pt x="9732" y="3614"/>
                      <a:pt x="9677" y="3724"/>
                      <a:pt x="9523" y="3746"/>
                    </a:cubicBezTo>
                    <a:cubicBezTo>
                      <a:pt x="9567" y="3592"/>
                      <a:pt x="9655" y="3504"/>
                      <a:pt x="9776" y="3438"/>
                    </a:cubicBezTo>
                    <a:close/>
                    <a:moveTo>
                      <a:pt x="10150" y="4362"/>
                    </a:moveTo>
                    <a:lnTo>
                      <a:pt x="10150" y="4362"/>
                    </a:lnTo>
                    <a:cubicBezTo>
                      <a:pt x="10117" y="4494"/>
                      <a:pt x="9985" y="4604"/>
                      <a:pt x="9831" y="4604"/>
                    </a:cubicBezTo>
                    <a:cubicBezTo>
                      <a:pt x="9930" y="4494"/>
                      <a:pt x="9996" y="4384"/>
                      <a:pt x="10150" y="4362"/>
                    </a:cubicBezTo>
                    <a:close/>
                    <a:moveTo>
                      <a:pt x="6969" y="1"/>
                    </a:moveTo>
                    <a:cubicBezTo>
                      <a:pt x="6934" y="1"/>
                      <a:pt x="6898" y="3"/>
                      <a:pt x="6862" y="7"/>
                    </a:cubicBezTo>
                    <a:cubicBezTo>
                      <a:pt x="6521" y="40"/>
                      <a:pt x="6191" y="139"/>
                      <a:pt x="5894" y="304"/>
                    </a:cubicBezTo>
                    <a:cubicBezTo>
                      <a:pt x="5146" y="700"/>
                      <a:pt x="4564" y="1261"/>
                      <a:pt x="4146" y="1997"/>
                    </a:cubicBezTo>
                    <a:cubicBezTo>
                      <a:pt x="3904" y="2427"/>
                      <a:pt x="3684" y="2855"/>
                      <a:pt x="3453" y="3284"/>
                    </a:cubicBezTo>
                    <a:cubicBezTo>
                      <a:pt x="3277" y="3592"/>
                      <a:pt x="3090" y="3900"/>
                      <a:pt x="2915" y="4208"/>
                    </a:cubicBezTo>
                    <a:cubicBezTo>
                      <a:pt x="2673" y="4626"/>
                      <a:pt x="2441" y="5032"/>
                      <a:pt x="2189" y="5440"/>
                    </a:cubicBezTo>
                    <a:cubicBezTo>
                      <a:pt x="2067" y="5638"/>
                      <a:pt x="1947" y="5824"/>
                      <a:pt x="1793" y="6000"/>
                    </a:cubicBezTo>
                    <a:cubicBezTo>
                      <a:pt x="1672" y="6143"/>
                      <a:pt x="1584" y="6308"/>
                      <a:pt x="1474" y="6462"/>
                    </a:cubicBezTo>
                    <a:cubicBezTo>
                      <a:pt x="1155" y="6891"/>
                      <a:pt x="792" y="7276"/>
                      <a:pt x="396" y="7627"/>
                    </a:cubicBezTo>
                    <a:cubicBezTo>
                      <a:pt x="363" y="7661"/>
                      <a:pt x="330" y="7693"/>
                      <a:pt x="308" y="7737"/>
                    </a:cubicBezTo>
                    <a:cubicBezTo>
                      <a:pt x="396" y="7705"/>
                      <a:pt x="473" y="7671"/>
                      <a:pt x="561" y="7639"/>
                    </a:cubicBezTo>
                    <a:cubicBezTo>
                      <a:pt x="1496" y="7254"/>
                      <a:pt x="2365" y="6770"/>
                      <a:pt x="3134" y="6099"/>
                    </a:cubicBezTo>
                    <a:cubicBezTo>
                      <a:pt x="3717" y="5604"/>
                      <a:pt x="4223" y="5044"/>
                      <a:pt x="4619" y="4395"/>
                    </a:cubicBezTo>
                    <a:cubicBezTo>
                      <a:pt x="4751" y="4175"/>
                      <a:pt x="4860" y="3944"/>
                      <a:pt x="4970" y="3713"/>
                    </a:cubicBezTo>
                    <a:cubicBezTo>
                      <a:pt x="5114" y="3361"/>
                      <a:pt x="5224" y="2998"/>
                      <a:pt x="5388" y="2657"/>
                    </a:cubicBezTo>
                    <a:cubicBezTo>
                      <a:pt x="5400" y="2647"/>
                      <a:pt x="5400" y="2625"/>
                      <a:pt x="5422" y="2625"/>
                    </a:cubicBezTo>
                    <a:cubicBezTo>
                      <a:pt x="5454" y="2647"/>
                      <a:pt x="5444" y="2679"/>
                      <a:pt x="5432" y="2701"/>
                    </a:cubicBezTo>
                    <a:cubicBezTo>
                      <a:pt x="5312" y="3031"/>
                      <a:pt x="5212" y="3372"/>
                      <a:pt x="5070" y="3691"/>
                    </a:cubicBezTo>
                    <a:cubicBezTo>
                      <a:pt x="4982" y="3878"/>
                      <a:pt x="4904" y="4065"/>
                      <a:pt x="4816" y="4241"/>
                    </a:cubicBezTo>
                    <a:cubicBezTo>
                      <a:pt x="4597" y="4648"/>
                      <a:pt x="4333" y="5010"/>
                      <a:pt x="4036" y="5362"/>
                    </a:cubicBezTo>
                    <a:cubicBezTo>
                      <a:pt x="3453" y="6033"/>
                      <a:pt x="2771" y="6594"/>
                      <a:pt x="2001" y="7045"/>
                    </a:cubicBezTo>
                    <a:cubicBezTo>
                      <a:pt x="1529" y="7331"/>
                      <a:pt x="1023" y="7573"/>
                      <a:pt x="506" y="7771"/>
                    </a:cubicBezTo>
                    <a:cubicBezTo>
                      <a:pt x="352" y="7825"/>
                      <a:pt x="209" y="7881"/>
                      <a:pt x="55" y="7935"/>
                    </a:cubicBezTo>
                    <a:cubicBezTo>
                      <a:pt x="33" y="7947"/>
                      <a:pt x="0" y="7947"/>
                      <a:pt x="0" y="7991"/>
                    </a:cubicBezTo>
                    <a:cubicBezTo>
                      <a:pt x="11" y="7998"/>
                      <a:pt x="22" y="8001"/>
                      <a:pt x="33" y="8001"/>
                    </a:cubicBezTo>
                    <a:cubicBezTo>
                      <a:pt x="54" y="8001"/>
                      <a:pt x="73" y="7991"/>
                      <a:pt x="88" y="7991"/>
                    </a:cubicBezTo>
                    <a:cubicBezTo>
                      <a:pt x="803" y="7815"/>
                      <a:pt x="1518" y="7683"/>
                      <a:pt x="2211" y="7485"/>
                    </a:cubicBezTo>
                    <a:cubicBezTo>
                      <a:pt x="3134" y="7232"/>
                      <a:pt x="4036" y="6913"/>
                      <a:pt x="4894" y="6473"/>
                    </a:cubicBezTo>
                    <a:cubicBezTo>
                      <a:pt x="5410" y="6198"/>
                      <a:pt x="5906" y="5880"/>
                      <a:pt x="6345" y="5484"/>
                    </a:cubicBezTo>
                    <a:cubicBezTo>
                      <a:pt x="6664" y="5198"/>
                      <a:pt x="6939" y="4856"/>
                      <a:pt x="7203" y="4516"/>
                    </a:cubicBezTo>
                    <a:cubicBezTo>
                      <a:pt x="7533" y="4076"/>
                      <a:pt x="7851" y="3636"/>
                      <a:pt x="8171" y="3196"/>
                    </a:cubicBezTo>
                    <a:cubicBezTo>
                      <a:pt x="8193" y="3174"/>
                      <a:pt x="8203" y="3152"/>
                      <a:pt x="8237" y="3141"/>
                    </a:cubicBezTo>
                    <a:lnTo>
                      <a:pt x="8237" y="3141"/>
                    </a:lnTo>
                    <a:cubicBezTo>
                      <a:pt x="8259" y="3174"/>
                      <a:pt x="8237" y="3207"/>
                      <a:pt x="8225" y="3229"/>
                    </a:cubicBezTo>
                    <a:cubicBezTo>
                      <a:pt x="7797" y="3856"/>
                      <a:pt x="7390" y="4483"/>
                      <a:pt x="6906" y="5066"/>
                    </a:cubicBezTo>
                    <a:cubicBezTo>
                      <a:pt x="6532" y="5516"/>
                      <a:pt x="6082" y="5890"/>
                      <a:pt x="5586" y="6198"/>
                    </a:cubicBezTo>
                    <a:cubicBezTo>
                      <a:pt x="4828" y="6682"/>
                      <a:pt x="4003" y="7045"/>
                      <a:pt x="3156" y="7331"/>
                    </a:cubicBezTo>
                    <a:cubicBezTo>
                      <a:pt x="2155" y="7661"/>
                      <a:pt x="1122" y="7891"/>
                      <a:pt x="88" y="8089"/>
                    </a:cubicBezTo>
                    <a:cubicBezTo>
                      <a:pt x="66" y="8089"/>
                      <a:pt x="44" y="8101"/>
                      <a:pt x="22" y="8101"/>
                    </a:cubicBezTo>
                    <a:cubicBezTo>
                      <a:pt x="44" y="8123"/>
                      <a:pt x="66" y="8133"/>
                      <a:pt x="77" y="8155"/>
                    </a:cubicBezTo>
                    <a:cubicBezTo>
                      <a:pt x="88" y="8155"/>
                      <a:pt x="99" y="8167"/>
                      <a:pt x="110" y="8167"/>
                    </a:cubicBezTo>
                    <a:cubicBezTo>
                      <a:pt x="538" y="8107"/>
                      <a:pt x="973" y="8095"/>
                      <a:pt x="1409" y="8095"/>
                    </a:cubicBezTo>
                    <a:cubicBezTo>
                      <a:pt x="1702" y="8095"/>
                      <a:pt x="1995" y="8101"/>
                      <a:pt x="2287" y="8101"/>
                    </a:cubicBezTo>
                    <a:cubicBezTo>
                      <a:pt x="3112" y="8101"/>
                      <a:pt x="3937" y="8035"/>
                      <a:pt x="4740" y="7815"/>
                    </a:cubicBezTo>
                    <a:cubicBezTo>
                      <a:pt x="5246" y="7671"/>
                      <a:pt x="5718" y="7463"/>
                      <a:pt x="6147" y="7155"/>
                    </a:cubicBezTo>
                    <a:cubicBezTo>
                      <a:pt x="6389" y="6979"/>
                      <a:pt x="6609" y="6748"/>
                      <a:pt x="6829" y="6550"/>
                    </a:cubicBezTo>
                    <a:cubicBezTo>
                      <a:pt x="6873" y="6506"/>
                      <a:pt x="6906" y="6473"/>
                      <a:pt x="6950" y="6451"/>
                    </a:cubicBezTo>
                    <a:lnTo>
                      <a:pt x="6950" y="6451"/>
                    </a:lnTo>
                    <a:cubicBezTo>
                      <a:pt x="6983" y="6495"/>
                      <a:pt x="6961" y="6506"/>
                      <a:pt x="6939" y="6528"/>
                    </a:cubicBezTo>
                    <a:cubicBezTo>
                      <a:pt x="6697" y="6792"/>
                      <a:pt x="6433" y="7067"/>
                      <a:pt x="6136" y="7276"/>
                    </a:cubicBezTo>
                    <a:cubicBezTo>
                      <a:pt x="5740" y="7551"/>
                      <a:pt x="5312" y="7737"/>
                      <a:pt x="4850" y="7869"/>
                    </a:cubicBezTo>
                    <a:cubicBezTo>
                      <a:pt x="4124" y="8079"/>
                      <a:pt x="3387" y="8167"/>
                      <a:pt x="2639" y="8189"/>
                    </a:cubicBezTo>
                    <a:cubicBezTo>
                      <a:pt x="2525" y="8191"/>
                      <a:pt x="2410" y="8192"/>
                      <a:pt x="2295" y="8192"/>
                    </a:cubicBezTo>
                    <a:cubicBezTo>
                      <a:pt x="1971" y="8192"/>
                      <a:pt x="1647" y="8185"/>
                      <a:pt x="1324" y="8185"/>
                    </a:cubicBezTo>
                    <a:cubicBezTo>
                      <a:pt x="1201" y="8185"/>
                      <a:pt x="1079" y="8186"/>
                      <a:pt x="957" y="8189"/>
                    </a:cubicBezTo>
                    <a:cubicBezTo>
                      <a:pt x="704" y="8189"/>
                      <a:pt x="440" y="8211"/>
                      <a:pt x="187" y="8243"/>
                    </a:cubicBezTo>
                    <a:cubicBezTo>
                      <a:pt x="179" y="8243"/>
                      <a:pt x="168" y="8242"/>
                      <a:pt x="158" y="8242"/>
                    </a:cubicBezTo>
                    <a:cubicBezTo>
                      <a:pt x="143" y="8242"/>
                      <a:pt x="128" y="8246"/>
                      <a:pt x="121" y="8265"/>
                    </a:cubicBezTo>
                    <a:cubicBezTo>
                      <a:pt x="132" y="8277"/>
                      <a:pt x="132" y="8287"/>
                      <a:pt x="143" y="8287"/>
                    </a:cubicBezTo>
                    <a:cubicBezTo>
                      <a:pt x="539" y="8365"/>
                      <a:pt x="913" y="8497"/>
                      <a:pt x="1298" y="8607"/>
                    </a:cubicBezTo>
                    <a:cubicBezTo>
                      <a:pt x="1892" y="8776"/>
                      <a:pt x="2497" y="8915"/>
                      <a:pt x="3121" y="8915"/>
                    </a:cubicBezTo>
                    <a:cubicBezTo>
                      <a:pt x="3144" y="8915"/>
                      <a:pt x="3166" y="8915"/>
                      <a:pt x="3189" y="8915"/>
                    </a:cubicBezTo>
                    <a:cubicBezTo>
                      <a:pt x="3816" y="8903"/>
                      <a:pt x="4410" y="8761"/>
                      <a:pt x="4970" y="8519"/>
                    </a:cubicBezTo>
                    <a:cubicBezTo>
                      <a:pt x="5564" y="8277"/>
                      <a:pt x="6114" y="7947"/>
                      <a:pt x="6653" y="7617"/>
                    </a:cubicBezTo>
                    <a:cubicBezTo>
                      <a:pt x="7434" y="7133"/>
                      <a:pt x="8215" y="6649"/>
                      <a:pt x="8985" y="6154"/>
                    </a:cubicBezTo>
                    <a:cubicBezTo>
                      <a:pt x="9347" y="5934"/>
                      <a:pt x="9699" y="5714"/>
                      <a:pt x="10018" y="5440"/>
                    </a:cubicBezTo>
                    <a:cubicBezTo>
                      <a:pt x="10260" y="5242"/>
                      <a:pt x="10469" y="5010"/>
                      <a:pt x="10601" y="4724"/>
                    </a:cubicBezTo>
                    <a:cubicBezTo>
                      <a:pt x="10678" y="4570"/>
                      <a:pt x="10700" y="4395"/>
                      <a:pt x="10645" y="4230"/>
                    </a:cubicBezTo>
                    <a:cubicBezTo>
                      <a:pt x="10634" y="4197"/>
                      <a:pt x="10634" y="4175"/>
                      <a:pt x="10612" y="4142"/>
                    </a:cubicBezTo>
                    <a:cubicBezTo>
                      <a:pt x="10546" y="3966"/>
                      <a:pt x="10447" y="3801"/>
                      <a:pt x="10436" y="3570"/>
                    </a:cubicBezTo>
                    <a:cubicBezTo>
                      <a:pt x="10205" y="3889"/>
                      <a:pt x="9952" y="4153"/>
                      <a:pt x="9655" y="4395"/>
                    </a:cubicBezTo>
                    <a:cubicBezTo>
                      <a:pt x="9633" y="4340"/>
                      <a:pt x="9666" y="4318"/>
                      <a:pt x="9688" y="4296"/>
                    </a:cubicBezTo>
                    <a:cubicBezTo>
                      <a:pt x="9798" y="4175"/>
                      <a:pt x="9908" y="4043"/>
                      <a:pt x="10018" y="3922"/>
                    </a:cubicBezTo>
                    <a:cubicBezTo>
                      <a:pt x="10172" y="3757"/>
                      <a:pt x="10282" y="3570"/>
                      <a:pt x="10403" y="3383"/>
                    </a:cubicBezTo>
                    <a:cubicBezTo>
                      <a:pt x="10436" y="3339"/>
                      <a:pt x="10458" y="3273"/>
                      <a:pt x="10458" y="3218"/>
                    </a:cubicBezTo>
                    <a:cubicBezTo>
                      <a:pt x="10502" y="2965"/>
                      <a:pt x="10502" y="2701"/>
                      <a:pt x="10436" y="2449"/>
                    </a:cubicBezTo>
                    <a:cubicBezTo>
                      <a:pt x="10392" y="2251"/>
                      <a:pt x="10293" y="2075"/>
                      <a:pt x="10150" y="1931"/>
                    </a:cubicBezTo>
                    <a:cubicBezTo>
                      <a:pt x="10051" y="1843"/>
                      <a:pt x="9963" y="1755"/>
                      <a:pt x="9886" y="1657"/>
                    </a:cubicBezTo>
                    <a:cubicBezTo>
                      <a:pt x="9677" y="1613"/>
                      <a:pt x="9512" y="1503"/>
                      <a:pt x="9347" y="1382"/>
                    </a:cubicBezTo>
                    <a:cubicBezTo>
                      <a:pt x="9248" y="1305"/>
                      <a:pt x="9139" y="1228"/>
                      <a:pt x="9007" y="1195"/>
                    </a:cubicBezTo>
                    <a:cubicBezTo>
                      <a:pt x="8919" y="1217"/>
                      <a:pt x="8863" y="1294"/>
                      <a:pt x="8809" y="1360"/>
                    </a:cubicBezTo>
                    <a:cubicBezTo>
                      <a:pt x="8555" y="1689"/>
                      <a:pt x="8291" y="2009"/>
                      <a:pt x="8017" y="2327"/>
                    </a:cubicBezTo>
                    <a:cubicBezTo>
                      <a:pt x="7995" y="2361"/>
                      <a:pt x="7961" y="2393"/>
                      <a:pt x="7917" y="2405"/>
                    </a:cubicBezTo>
                    <a:cubicBezTo>
                      <a:pt x="8159" y="1931"/>
                      <a:pt x="8501" y="1535"/>
                      <a:pt x="8775" y="1096"/>
                    </a:cubicBezTo>
                    <a:cubicBezTo>
                      <a:pt x="8753" y="1030"/>
                      <a:pt x="8699" y="1019"/>
                      <a:pt x="8655" y="997"/>
                    </a:cubicBezTo>
                    <a:cubicBezTo>
                      <a:pt x="8369" y="810"/>
                      <a:pt x="8105" y="601"/>
                      <a:pt x="7829" y="403"/>
                    </a:cubicBezTo>
                    <a:cubicBezTo>
                      <a:pt x="7676" y="293"/>
                      <a:pt x="7533" y="172"/>
                      <a:pt x="7368" y="95"/>
                    </a:cubicBezTo>
                    <a:cubicBezTo>
                      <a:pt x="7237" y="34"/>
                      <a:pt x="7106" y="1"/>
                      <a:pt x="69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6" name="Google Shape;2234;p1">
                <a:extLst>
                  <a:ext uri="{FF2B5EF4-FFF2-40B4-BE49-F238E27FC236}">
                    <a16:creationId xmlns:a16="http://schemas.microsoft.com/office/drawing/2014/main" id="{4B17F9A8-32E3-0626-A4EF-9521032075DB}"/>
                  </a:ext>
                </a:extLst>
              </p:cNvPr>
              <p:cNvSpPr/>
              <p:nvPr/>
            </p:nvSpPr>
            <p:spPr>
              <a:xfrm>
                <a:off x="6848400" y="2521016"/>
                <a:ext cx="25472" cy="38750"/>
              </a:xfrm>
              <a:custGeom>
                <a:avLst/>
                <a:gdLst/>
                <a:ahLst/>
                <a:cxnLst/>
                <a:rect l="l" t="t" r="r" b="b"/>
                <a:pathLst>
                  <a:path w="188" h="286" extrusionOk="0">
                    <a:moveTo>
                      <a:pt x="77" y="0"/>
                    </a:moveTo>
                    <a:cubicBezTo>
                      <a:pt x="1" y="66"/>
                      <a:pt x="33" y="132"/>
                      <a:pt x="55" y="198"/>
                    </a:cubicBezTo>
                    <a:cubicBezTo>
                      <a:pt x="67" y="264"/>
                      <a:pt x="77" y="275"/>
                      <a:pt x="165" y="286"/>
                    </a:cubicBezTo>
                    <a:cubicBezTo>
                      <a:pt x="177" y="187"/>
                      <a:pt x="187" y="77"/>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7" name="Google Shape;2235;p1">
                <a:extLst>
                  <a:ext uri="{FF2B5EF4-FFF2-40B4-BE49-F238E27FC236}">
                    <a16:creationId xmlns:a16="http://schemas.microsoft.com/office/drawing/2014/main" id="{503C259C-FB62-4A70-2356-000BDEA9A235}"/>
                  </a:ext>
                </a:extLst>
              </p:cNvPr>
              <p:cNvSpPr/>
              <p:nvPr/>
            </p:nvSpPr>
            <p:spPr>
              <a:xfrm>
                <a:off x="6890131" y="2521016"/>
                <a:ext cx="28453" cy="35769"/>
              </a:xfrm>
              <a:custGeom>
                <a:avLst/>
                <a:gdLst/>
                <a:ahLst/>
                <a:cxnLst/>
                <a:rect l="l" t="t" r="r" b="b"/>
                <a:pathLst>
                  <a:path w="210" h="264" extrusionOk="0">
                    <a:moveTo>
                      <a:pt x="45" y="0"/>
                    </a:moveTo>
                    <a:cubicBezTo>
                      <a:pt x="11" y="22"/>
                      <a:pt x="1" y="55"/>
                      <a:pt x="1" y="88"/>
                    </a:cubicBezTo>
                    <a:cubicBezTo>
                      <a:pt x="23" y="165"/>
                      <a:pt x="77" y="220"/>
                      <a:pt x="133" y="264"/>
                    </a:cubicBezTo>
                    <a:cubicBezTo>
                      <a:pt x="209" y="242"/>
                      <a:pt x="187" y="198"/>
                      <a:pt x="177" y="165"/>
                    </a:cubicBezTo>
                    <a:cubicBezTo>
                      <a:pt x="155" y="99"/>
                      <a:pt x="121" y="22"/>
                      <a:pt x="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8" name="Google Shape;2236;p1">
                <a:extLst>
                  <a:ext uri="{FF2B5EF4-FFF2-40B4-BE49-F238E27FC236}">
                    <a16:creationId xmlns:a16="http://schemas.microsoft.com/office/drawing/2014/main" id="{8D93C92C-7D17-0FB5-9CD0-71B011F38E1B}"/>
                  </a:ext>
                </a:extLst>
              </p:cNvPr>
              <p:cNvSpPr/>
              <p:nvPr/>
            </p:nvSpPr>
            <p:spPr>
              <a:xfrm>
                <a:off x="6359692" y="3447624"/>
                <a:ext cx="520146" cy="1467628"/>
              </a:xfrm>
              <a:custGeom>
                <a:avLst/>
                <a:gdLst/>
                <a:ahLst/>
                <a:cxnLst/>
                <a:rect l="l" t="t" r="r" b="b"/>
                <a:pathLst>
                  <a:path w="3839" h="10832" extrusionOk="0">
                    <a:moveTo>
                      <a:pt x="2552" y="1"/>
                    </a:moveTo>
                    <a:cubicBezTo>
                      <a:pt x="2519" y="353"/>
                      <a:pt x="2497" y="715"/>
                      <a:pt x="2464" y="1067"/>
                    </a:cubicBezTo>
                    <a:cubicBezTo>
                      <a:pt x="2431" y="1430"/>
                      <a:pt x="2420" y="1793"/>
                      <a:pt x="2376" y="2145"/>
                    </a:cubicBezTo>
                    <a:cubicBezTo>
                      <a:pt x="2288" y="2804"/>
                      <a:pt x="2211" y="3464"/>
                      <a:pt x="2079" y="4124"/>
                    </a:cubicBezTo>
                    <a:cubicBezTo>
                      <a:pt x="2024" y="4355"/>
                      <a:pt x="1958" y="4597"/>
                      <a:pt x="1903" y="4839"/>
                    </a:cubicBezTo>
                    <a:cubicBezTo>
                      <a:pt x="1848" y="5070"/>
                      <a:pt x="1793" y="5290"/>
                      <a:pt x="1738" y="5521"/>
                    </a:cubicBezTo>
                    <a:cubicBezTo>
                      <a:pt x="1694" y="5697"/>
                      <a:pt x="1661" y="5862"/>
                      <a:pt x="1606" y="6027"/>
                    </a:cubicBezTo>
                    <a:cubicBezTo>
                      <a:pt x="1397" y="6753"/>
                      <a:pt x="1155" y="7467"/>
                      <a:pt x="891" y="8171"/>
                    </a:cubicBezTo>
                    <a:cubicBezTo>
                      <a:pt x="715" y="8611"/>
                      <a:pt x="539" y="9040"/>
                      <a:pt x="353" y="9468"/>
                    </a:cubicBezTo>
                    <a:cubicBezTo>
                      <a:pt x="243" y="9732"/>
                      <a:pt x="121" y="9986"/>
                      <a:pt x="11" y="10250"/>
                    </a:cubicBezTo>
                    <a:cubicBezTo>
                      <a:pt x="1" y="10447"/>
                      <a:pt x="1" y="10634"/>
                      <a:pt x="11" y="10832"/>
                    </a:cubicBezTo>
                    <a:cubicBezTo>
                      <a:pt x="55" y="10755"/>
                      <a:pt x="99" y="10678"/>
                      <a:pt x="133" y="10601"/>
                    </a:cubicBezTo>
                    <a:cubicBezTo>
                      <a:pt x="363" y="10206"/>
                      <a:pt x="551" y="9798"/>
                      <a:pt x="727" y="9370"/>
                    </a:cubicBezTo>
                    <a:cubicBezTo>
                      <a:pt x="815" y="9182"/>
                      <a:pt x="881" y="8984"/>
                      <a:pt x="979" y="8809"/>
                    </a:cubicBezTo>
                    <a:cubicBezTo>
                      <a:pt x="1023" y="8754"/>
                      <a:pt x="1067" y="8710"/>
                      <a:pt x="1123" y="8666"/>
                    </a:cubicBezTo>
                    <a:cubicBezTo>
                      <a:pt x="1364" y="8446"/>
                      <a:pt x="1628" y="8259"/>
                      <a:pt x="1914" y="8094"/>
                    </a:cubicBezTo>
                    <a:cubicBezTo>
                      <a:pt x="2321" y="7863"/>
                      <a:pt x="2750" y="7676"/>
                      <a:pt x="3190" y="7533"/>
                    </a:cubicBezTo>
                    <a:cubicBezTo>
                      <a:pt x="3398" y="7456"/>
                      <a:pt x="3618" y="7379"/>
                      <a:pt x="3838" y="7302"/>
                    </a:cubicBezTo>
                    <a:cubicBezTo>
                      <a:pt x="3822" y="7280"/>
                      <a:pt x="3805" y="7275"/>
                      <a:pt x="3789" y="7275"/>
                    </a:cubicBezTo>
                    <a:cubicBezTo>
                      <a:pt x="3772" y="7275"/>
                      <a:pt x="3756" y="7280"/>
                      <a:pt x="3740" y="7280"/>
                    </a:cubicBezTo>
                    <a:cubicBezTo>
                      <a:pt x="3552" y="7291"/>
                      <a:pt x="3366" y="7302"/>
                      <a:pt x="3178" y="7324"/>
                    </a:cubicBezTo>
                    <a:cubicBezTo>
                      <a:pt x="3090" y="7324"/>
                      <a:pt x="3014" y="7357"/>
                      <a:pt x="2948" y="7412"/>
                    </a:cubicBezTo>
                    <a:cubicBezTo>
                      <a:pt x="2519" y="7709"/>
                      <a:pt x="2057" y="7951"/>
                      <a:pt x="1617" y="8215"/>
                    </a:cubicBezTo>
                    <a:cubicBezTo>
                      <a:pt x="1551" y="8248"/>
                      <a:pt x="1474" y="8281"/>
                      <a:pt x="1408" y="8303"/>
                    </a:cubicBezTo>
                    <a:cubicBezTo>
                      <a:pt x="1395" y="8310"/>
                      <a:pt x="1378" y="8320"/>
                      <a:pt x="1359" y="8320"/>
                    </a:cubicBezTo>
                    <a:cubicBezTo>
                      <a:pt x="1346" y="8320"/>
                      <a:pt x="1333" y="8316"/>
                      <a:pt x="1320" y="8303"/>
                    </a:cubicBezTo>
                    <a:cubicBezTo>
                      <a:pt x="1309" y="8259"/>
                      <a:pt x="1353" y="8248"/>
                      <a:pt x="1375" y="8226"/>
                    </a:cubicBezTo>
                    <a:cubicBezTo>
                      <a:pt x="1617" y="8017"/>
                      <a:pt x="1870" y="7852"/>
                      <a:pt x="2145" y="7687"/>
                    </a:cubicBezTo>
                    <a:cubicBezTo>
                      <a:pt x="2453" y="7500"/>
                      <a:pt x="2750" y="7302"/>
                      <a:pt x="3058" y="7083"/>
                    </a:cubicBezTo>
                    <a:cubicBezTo>
                      <a:pt x="3090" y="6939"/>
                      <a:pt x="3090" y="6797"/>
                      <a:pt x="3102" y="6643"/>
                    </a:cubicBezTo>
                    <a:cubicBezTo>
                      <a:pt x="3124" y="6345"/>
                      <a:pt x="3124" y="6037"/>
                      <a:pt x="3112" y="5730"/>
                    </a:cubicBezTo>
                    <a:cubicBezTo>
                      <a:pt x="3102" y="5543"/>
                      <a:pt x="3134" y="5367"/>
                      <a:pt x="3190" y="5191"/>
                    </a:cubicBezTo>
                    <a:cubicBezTo>
                      <a:pt x="3212" y="5092"/>
                      <a:pt x="3222" y="5004"/>
                      <a:pt x="3200" y="4894"/>
                    </a:cubicBezTo>
                    <a:lnTo>
                      <a:pt x="3200" y="4894"/>
                    </a:lnTo>
                    <a:cubicBezTo>
                      <a:pt x="3014" y="5312"/>
                      <a:pt x="2838" y="5719"/>
                      <a:pt x="2651" y="6115"/>
                    </a:cubicBezTo>
                    <a:cubicBezTo>
                      <a:pt x="2431" y="6587"/>
                      <a:pt x="2200" y="7049"/>
                      <a:pt x="1903" y="7478"/>
                    </a:cubicBezTo>
                    <a:cubicBezTo>
                      <a:pt x="1771" y="7665"/>
                      <a:pt x="1628" y="7852"/>
                      <a:pt x="1430" y="7995"/>
                    </a:cubicBezTo>
                    <a:cubicBezTo>
                      <a:pt x="1385" y="8022"/>
                      <a:pt x="1341" y="8056"/>
                      <a:pt x="1290" y="8056"/>
                    </a:cubicBezTo>
                    <a:cubicBezTo>
                      <a:pt x="1279" y="8056"/>
                      <a:pt x="1267" y="8054"/>
                      <a:pt x="1255" y="8050"/>
                    </a:cubicBezTo>
                    <a:cubicBezTo>
                      <a:pt x="1221" y="8028"/>
                      <a:pt x="1221" y="7995"/>
                      <a:pt x="1221" y="7951"/>
                    </a:cubicBezTo>
                    <a:cubicBezTo>
                      <a:pt x="1331" y="7863"/>
                      <a:pt x="1364" y="7720"/>
                      <a:pt x="1397" y="7588"/>
                    </a:cubicBezTo>
                    <a:cubicBezTo>
                      <a:pt x="1452" y="7379"/>
                      <a:pt x="1529" y="7171"/>
                      <a:pt x="1595" y="6951"/>
                    </a:cubicBezTo>
                    <a:cubicBezTo>
                      <a:pt x="1705" y="6577"/>
                      <a:pt x="1815" y="6191"/>
                      <a:pt x="1914" y="5818"/>
                    </a:cubicBezTo>
                    <a:cubicBezTo>
                      <a:pt x="2068" y="5290"/>
                      <a:pt x="2211" y="4751"/>
                      <a:pt x="2310" y="4212"/>
                    </a:cubicBezTo>
                    <a:cubicBezTo>
                      <a:pt x="2431" y="3586"/>
                      <a:pt x="2497" y="2958"/>
                      <a:pt x="2541" y="2321"/>
                    </a:cubicBezTo>
                    <a:cubicBezTo>
                      <a:pt x="2585" y="1551"/>
                      <a:pt x="2607" y="781"/>
                      <a:pt x="2662" y="11"/>
                    </a:cubicBezTo>
                    <a:lnTo>
                      <a:pt x="25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59" name="Google Shape;2237;p1">
                <a:extLst>
                  <a:ext uri="{FF2B5EF4-FFF2-40B4-BE49-F238E27FC236}">
                    <a16:creationId xmlns:a16="http://schemas.microsoft.com/office/drawing/2014/main" id="{4211A4DC-21F6-E8B6-9DCD-7A08F28152B3}"/>
                  </a:ext>
                </a:extLst>
              </p:cNvPr>
              <p:cNvSpPr/>
              <p:nvPr/>
            </p:nvSpPr>
            <p:spPr>
              <a:xfrm>
                <a:off x="7787067" y="1215851"/>
                <a:ext cx="40241" cy="42815"/>
              </a:xfrm>
              <a:custGeom>
                <a:avLst/>
                <a:gdLst/>
                <a:ahLst/>
                <a:cxnLst/>
                <a:rect l="l" t="t" r="r" b="b"/>
                <a:pathLst>
                  <a:path w="297" h="316" extrusionOk="0">
                    <a:moveTo>
                      <a:pt x="242" y="0"/>
                    </a:moveTo>
                    <a:cubicBezTo>
                      <a:pt x="99" y="22"/>
                      <a:pt x="0" y="143"/>
                      <a:pt x="0" y="308"/>
                    </a:cubicBezTo>
                    <a:cubicBezTo>
                      <a:pt x="17" y="313"/>
                      <a:pt x="31" y="316"/>
                      <a:pt x="44" y="316"/>
                    </a:cubicBezTo>
                    <a:cubicBezTo>
                      <a:pt x="110" y="316"/>
                      <a:pt x="140" y="255"/>
                      <a:pt x="176" y="209"/>
                    </a:cubicBezTo>
                    <a:cubicBezTo>
                      <a:pt x="231" y="154"/>
                      <a:pt x="297" y="88"/>
                      <a:pt x="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0" name="Google Shape;2238;p1">
                <a:extLst>
                  <a:ext uri="{FF2B5EF4-FFF2-40B4-BE49-F238E27FC236}">
                    <a16:creationId xmlns:a16="http://schemas.microsoft.com/office/drawing/2014/main" id="{E7AA7F64-47E7-C21A-BC5F-8764DDF460E2}"/>
                  </a:ext>
                </a:extLst>
              </p:cNvPr>
              <p:cNvSpPr/>
              <p:nvPr/>
            </p:nvSpPr>
            <p:spPr>
              <a:xfrm>
                <a:off x="6791766" y="3705324"/>
                <a:ext cx="235617" cy="688560"/>
              </a:xfrm>
              <a:custGeom>
                <a:avLst/>
                <a:gdLst/>
                <a:ahLst/>
                <a:cxnLst/>
                <a:rect l="l" t="t" r="r" b="b"/>
                <a:pathLst>
                  <a:path w="1739" h="5082" extrusionOk="0">
                    <a:moveTo>
                      <a:pt x="1617" y="1"/>
                    </a:moveTo>
                    <a:lnTo>
                      <a:pt x="1617" y="1"/>
                    </a:lnTo>
                    <a:cubicBezTo>
                      <a:pt x="1441" y="232"/>
                      <a:pt x="1298" y="474"/>
                      <a:pt x="1166" y="716"/>
                    </a:cubicBezTo>
                    <a:cubicBezTo>
                      <a:pt x="859" y="1266"/>
                      <a:pt x="573" y="1816"/>
                      <a:pt x="309" y="2376"/>
                    </a:cubicBezTo>
                    <a:cubicBezTo>
                      <a:pt x="243" y="2497"/>
                      <a:pt x="209" y="2618"/>
                      <a:pt x="199" y="2761"/>
                    </a:cubicBezTo>
                    <a:cubicBezTo>
                      <a:pt x="177" y="2959"/>
                      <a:pt x="143" y="3157"/>
                      <a:pt x="99" y="3355"/>
                    </a:cubicBezTo>
                    <a:cubicBezTo>
                      <a:pt x="55" y="3553"/>
                      <a:pt x="45" y="3751"/>
                      <a:pt x="45" y="3960"/>
                    </a:cubicBezTo>
                    <a:cubicBezTo>
                      <a:pt x="55" y="4289"/>
                      <a:pt x="45" y="4631"/>
                      <a:pt x="1" y="4961"/>
                    </a:cubicBezTo>
                    <a:lnTo>
                      <a:pt x="1" y="5081"/>
                    </a:lnTo>
                    <a:cubicBezTo>
                      <a:pt x="617" y="4641"/>
                      <a:pt x="1188" y="4157"/>
                      <a:pt x="1716" y="3630"/>
                    </a:cubicBezTo>
                    <a:cubicBezTo>
                      <a:pt x="1738" y="3179"/>
                      <a:pt x="1705" y="2739"/>
                      <a:pt x="1650" y="2288"/>
                    </a:cubicBezTo>
                    <a:cubicBezTo>
                      <a:pt x="1595" y="1926"/>
                      <a:pt x="1540" y="1562"/>
                      <a:pt x="1496" y="1200"/>
                    </a:cubicBezTo>
                    <a:cubicBezTo>
                      <a:pt x="1474" y="946"/>
                      <a:pt x="1452" y="705"/>
                      <a:pt x="1485" y="463"/>
                    </a:cubicBezTo>
                    <a:cubicBezTo>
                      <a:pt x="1485" y="408"/>
                      <a:pt x="1507" y="353"/>
                      <a:pt x="1518" y="298"/>
                    </a:cubicBezTo>
                    <a:lnTo>
                      <a:pt x="16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1" name="Google Shape;2239;p1">
                <a:extLst>
                  <a:ext uri="{FF2B5EF4-FFF2-40B4-BE49-F238E27FC236}">
                    <a16:creationId xmlns:a16="http://schemas.microsoft.com/office/drawing/2014/main" id="{099CAB9B-8F6D-0575-4257-9A4223D02AEE}"/>
                  </a:ext>
                </a:extLst>
              </p:cNvPr>
              <p:cNvSpPr/>
              <p:nvPr/>
            </p:nvSpPr>
            <p:spPr>
              <a:xfrm>
                <a:off x="7004754" y="3350750"/>
                <a:ext cx="366771" cy="824186"/>
              </a:xfrm>
              <a:custGeom>
                <a:avLst/>
                <a:gdLst/>
                <a:ahLst/>
                <a:cxnLst/>
                <a:rect l="l" t="t" r="r" b="b"/>
                <a:pathLst>
                  <a:path w="2707" h="6083" extrusionOk="0">
                    <a:moveTo>
                      <a:pt x="2662" y="1"/>
                    </a:moveTo>
                    <a:cubicBezTo>
                      <a:pt x="2068" y="440"/>
                      <a:pt x="1474" y="892"/>
                      <a:pt x="958" y="1430"/>
                    </a:cubicBezTo>
                    <a:cubicBezTo>
                      <a:pt x="749" y="1650"/>
                      <a:pt x="562" y="1881"/>
                      <a:pt x="375" y="2134"/>
                    </a:cubicBezTo>
                    <a:cubicBezTo>
                      <a:pt x="342" y="2167"/>
                      <a:pt x="309" y="2200"/>
                      <a:pt x="309" y="2255"/>
                    </a:cubicBezTo>
                    <a:cubicBezTo>
                      <a:pt x="276" y="2431"/>
                      <a:pt x="188" y="2585"/>
                      <a:pt x="133" y="2739"/>
                    </a:cubicBezTo>
                    <a:cubicBezTo>
                      <a:pt x="34" y="3003"/>
                      <a:pt x="1" y="3278"/>
                      <a:pt x="23" y="3553"/>
                    </a:cubicBezTo>
                    <a:cubicBezTo>
                      <a:pt x="56" y="3959"/>
                      <a:pt x="133" y="4355"/>
                      <a:pt x="188" y="4763"/>
                    </a:cubicBezTo>
                    <a:cubicBezTo>
                      <a:pt x="254" y="5202"/>
                      <a:pt x="298" y="5631"/>
                      <a:pt x="298" y="6082"/>
                    </a:cubicBezTo>
                    <a:cubicBezTo>
                      <a:pt x="430" y="5939"/>
                      <a:pt x="551" y="5807"/>
                      <a:pt x="672" y="5675"/>
                    </a:cubicBezTo>
                    <a:cubicBezTo>
                      <a:pt x="1145" y="5125"/>
                      <a:pt x="1552" y="4521"/>
                      <a:pt x="1936" y="3905"/>
                    </a:cubicBezTo>
                    <a:cubicBezTo>
                      <a:pt x="2046" y="3729"/>
                      <a:pt x="2102" y="3531"/>
                      <a:pt x="2124" y="3333"/>
                    </a:cubicBezTo>
                    <a:cubicBezTo>
                      <a:pt x="2178" y="3047"/>
                      <a:pt x="2212" y="2750"/>
                      <a:pt x="2256" y="2453"/>
                    </a:cubicBezTo>
                    <a:cubicBezTo>
                      <a:pt x="2322" y="2079"/>
                      <a:pt x="2332" y="1694"/>
                      <a:pt x="2354" y="1310"/>
                    </a:cubicBezTo>
                    <a:cubicBezTo>
                      <a:pt x="2376" y="946"/>
                      <a:pt x="2442" y="594"/>
                      <a:pt x="2586" y="254"/>
                    </a:cubicBezTo>
                    <a:cubicBezTo>
                      <a:pt x="2608" y="199"/>
                      <a:pt x="2651" y="144"/>
                      <a:pt x="2673" y="78"/>
                    </a:cubicBezTo>
                    <a:cubicBezTo>
                      <a:pt x="2684" y="56"/>
                      <a:pt x="2706" y="34"/>
                      <a:pt x="26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2" name="Google Shape;2240;p1">
                <a:extLst>
                  <a:ext uri="{FF2B5EF4-FFF2-40B4-BE49-F238E27FC236}">
                    <a16:creationId xmlns:a16="http://schemas.microsoft.com/office/drawing/2014/main" id="{C171DC90-11C5-89AC-D91F-58BC0A0C7FC8}"/>
                  </a:ext>
                </a:extLst>
              </p:cNvPr>
              <p:cNvSpPr/>
              <p:nvPr/>
            </p:nvSpPr>
            <p:spPr>
              <a:xfrm>
                <a:off x="6806670" y="3946765"/>
                <a:ext cx="703464" cy="475434"/>
              </a:xfrm>
              <a:custGeom>
                <a:avLst/>
                <a:gdLst/>
                <a:ahLst/>
                <a:cxnLst/>
                <a:rect l="l" t="t" r="r" b="b"/>
                <a:pathLst>
                  <a:path w="5192" h="3509" extrusionOk="0">
                    <a:moveTo>
                      <a:pt x="5191" y="0"/>
                    </a:moveTo>
                    <a:lnTo>
                      <a:pt x="5191" y="0"/>
                    </a:lnTo>
                    <a:cubicBezTo>
                      <a:pt x="4685" y="374"/>
                      <a:pt x="4168" y="715"/>
                      <a:pt x="3740" y="1166"/>
                    </a:cubicBezTo>
                    <a:cubicBezTo>
                      <a:pt x="3542" y="1364"/>
                      <a:pt x="3332" y="1540"/>
                      <a:pt x="3102" y="1694"/>
                    </a:cubicBezTo>
                    <a:cubicBezTo>
                      <a:pt x="2904" y="1815"/>
                      <a:pt x="2695" y="1892"/>
                      <a:pt x="2475" y="1936"/>
                    </a:cubicBezTo>
                    <a:cubicBezTo>
                      <a:pt x="2233" y="1991"/>
                      <a:pt x="1980" y="2013"/>
                      <a:pt x="1738" y="2068"/>
                    </a:cubicBezTo>
                    <a:cubicBezTo>
                      <a:pt x="1661" y="2090"/>
                      <a:pt x="1595" y="2123"/>
                      <a:pt x="1540" y="2178"/>
                    </a:cubicBezTo>
                    <a:cubicBezTo>
                      <a:pt x="1067" y="2639"/>
                      <a:pt x="573" y="3069"/>
                      <a:pt x="45" y="3453"/>
                    </a:cubicBezTo>
                    <a:cubicBezTo>
                      <a:pt x="23" y="3465"/>
                      <a:pt x="11" y="3465"/>
                      <a:pt x="1" y="3509"/>
                    </a:cubicBezTo>
                    <a:cubicBezTo>
                      <a:pt x="375" y="3475"/>
                      <a:pt x="737" y="3465"/>
                      <a:pt x="1100" y="3365"/>
                    </a:cubicBezTo>
                    <a:cubicBezTo>
                      <a:pt x="1210" y="3333"/>
                      <a:pt x="1320" y="3311"/>
                      <a:pt x="1419" y="3267"/>
                    </a:cubicBezTo>
                    <a:cubicBezTo>
                      <a:pt x="2145" y="2937"/>
                      <a:pt x="2838" y="2585"/>
                      <a:pt x="3486" y="2123"/>
                    </a:cubicBezTo>
                    <a:cubicBezTo>
                      <a:pt x="4080" y="1683"/>
                      <a:pt x="4564" y="1144"/>
                      <a:pt x="4927" y="495"/>
                    </a:cubicBezTo>
                    <a:cubicBezTo>
                      <a:pt x="5026" y="342"/>
                      <a:pt x="5103" y="176"/>
                      <a:pt x="51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3" name="Google Shape;2241;p1">
                <a:extLst>
                  <a:ext uri="{FF2B5EF4-FFF2-40B4-BE49-F238E27FC236}">
                    <a16:creationId xmlns:a16="http://schemas.microsoft.com/office/drawing/2014/main" id="{CEAF72A6-E8F0-5AAD-4586-EF676E706356}"/>
                  </a:ext>
                </a:extLst>
              </p:cNvPr>
              <p:cNvSpPr/>
              <p:nvPr/>
            </p:nvSpPr>
            <p:spPr>
              <a:xfrm>
                <a:off x="7931498" y="1308119"/>
                <a:ext cx="25608" cy="35905"/>
              </a:xfrm>
              <a:custGeom>
                <a:avLst/>
                <a:gdLst/>
                <a:ahLst/>
                <a:cxnLst/>
                <a:rect l="l" t="t" r="r" b="b"/>
                <a:pathLst>
                  <a:path w="189" h="265" extrusionOk="0">
                    <a:moveTo>
                      <a:pt x="177" y="1"/>
                    </a:moveTo>
                    <a:lnTo>
                      <a:pt x="177" y="1"/>
                    </a:lnTo>
                    <a:cubicBezTo>
                      <a:pt x="34" y="67"/>
                      <a:pt x="1" y="111"/>
                      <a:pt x="1" y="265"/>
                    </a:cubicBezTo>
                    <a:cubicBezTo>
                      <a:pt x="144" y="221"/>
                      <a:pt x="188" y="155"/>
                      <a:pt x="1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4" name="Google Shape;2242;p1">
                <a:extLst>
                  <a:ext uri="{FF2B5EF4-FFF2-40B4-BE49-F238E27FC236}">
                    <a16:creationId xmlns:a16="http://schemas.microsoft.com/office/drawing/2014/main" id="{098A8F67-DE28-A34B-39E8-ED271E644FEC}"/>
                  </a:ext>
                </a:extLst>
              </p:cNvPr>
              <p:cNvSpPr/>
              <p:nvPr/>
            </p:nvSpPr>
            <p:spPr>
              <a:xfrm>
                <a:off x="7965913" y="1318552"/>
                <a:ext cx="38750" cy="47828"/>
              </a:xfrm>
              <a:custGeom>
                <a:avLst/>
                <a:gdLst/>
                <a:ahLst/>
                <a:cxnLst/>
                <a:rect l="l" t="t" r="r" b="b"/>
                <a:pathLst>
                  <a:path w="286" h="353" extrusionOk="0">
                    <a:moveTo>
                      <a:pt x="220" y="0"/>
                    </a:moveTo>
                    <a:cubicBezTo>
                      <a:pt x="88" y="88"/>
                      <a:pt x="0" y="210"/>
                      <a:pt x="0" y="352"/>
                    </a:cubicBezTo>
                    <a:cubicBezTo>
                      <a:pt x="132" y="264"/>
                      <a:pt x="253" y="188"/>
                      <a:pt x="286" y="44"/>
                    </a:cubicBezTo>
                    <a:cubicBezTo>
                      <a:pt x="264" y="0"/>
                      <a:pt x="242" y="0"/>
                      <a:pt x="2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5" name="Google Shape;2243;p1">
                <a:extLst>
                  <a:ext uri="{FF2B5EF4-FFF2-40B4-BE49-F238E27FC236}">
                    <a16:creationId xmlns:a16="http://schemas.microsoft.com/office/drawing/2014/main" id="{7FFA5BE2-D25A-E356-8083-3B0830FE9E78}"/>
                  </a:ext>
                </a:extLst>
              </p:cNvPr>
              <p:cNvSpPr/>
              <p:nvPr/>
            </p:nvSpPr>
            <p:spPr>
              <a:xfrm>
                <a:off x="7051092" y="3399932"/>
                <a:ext cx="581117" cy="806572"/>
              </a:xfrm>
              <a:custGeom>
                <a:avLst/>
                <a:gdLst/>
                <a:ahLst/>
                <a:cxnLst/>
                <a:rect l="l" t="t" r="r" b="b"/>
                <a:pathLst>
                  <a:path w="4289" h="5953" extrusionOk="0">
                    <a:moveTo>
                      <a:pt x="4245" y="1"/>
                    </a:moveTo>
                    <a:cubicBezTo>
                      <a:pt x="4167" y="99"/>
                      <a:pt x="4101" y="209"/>
                      <a:pt x="4025" y="309"/>
                    </a:cubicBezTo>
                    <a:cubicBezTo>
                      <a:pt x="3882" y="507"/>
                      <a:pt x="3728" y="693"/>
                      <a:pt x="3596" y="903"/>
                    </a:cubicBezTo>
                    <a:cubicBezTo>
                      <a:pt x="3508" y="1067"/>
                      <a:pt x="3420" y="1233"/>
                      <a:pt x="3343" y="1408"/>
                    </a:cubicBezTo>
                    <a:cubicBezTo>
                      <a:pt x="3233" y="1639"/>
                      <a:pt x="3123" y="1881"/>
                      <a:pt x="3013" y="2112"/>
                    </a:cubicBezTo>
                    <a:cubicBezTo>
                      <a:pt x="2815" y="2541"/>
                      <a:pt x="2540" y="2937"/>
                      <a:pt x="2232" y="3288"/>
                    </a:cubicBezTo>
                    <a:cubicBezTo>
                      <a:pt x="2090" y="3454"/>
                      <a:pt x="1936" y="3608"/>
                      <a:pt x="1748" y="3718"/>
                    </a:cubicBezTo>
                    <a:cubicBezTo>
                      <a:pt x="1704" y="3740"/>
                      <a:pt x="1682" y="3772"/>
                      <a:pt x="1660" y="3816"/>
                    </a:cubicBezTo>
                    <a:cubicBezTo>
                      <a:pt x="1176" y="4564"/>
                      <a:pt x="638" y="5268"/>
                      <a:pt x="22" y="5917"/>
                    </a:cubicBezTo>
                    <a:cubicBezTo>
                      <a:pt x="22" y="5928"/>
                      <a:pt x="11" y="5939"/>
                      <a:pt x="0" y="5950"/>
                    </a:cubicBezTo>
                    <a:cubicBezTo>
                      <a:pt x="9" y="5952"/>
                      <a:pt x="18" y="5953"/>
                      <a:pt x="26" y="5953"/>
                    </a:cubicBezTo>
                    <a:cubicBezTo>
                      <a:pt x="58" y="5953"/>
                      <a:pt x="84" y="5939"/>
                      <a:pt x="110" y="5939"/>
                    </a:cubicBezTo>
                    <a:cubicBezTo>
                      <a:pt x="319" y="5906"/>
                      <a:pt x="517" y="5873"/>
                      <a:pt x="726" y="5829"/>
                    </a:cubicBezTo>
                    <a:cubicBezTo>
                      <a:pt x="968" y="5785"/>
                      <a:pt x="1176" y="5675"/>
                      <a:pt x="1374" y="5532"/>
                    </a:cubicBezTo>
                    <a:cubicBezTo>
                      <a:pt x="1594" y="5367"/>
                      <a:pt x="1792" y="5158"/>
                      <a:pt x="1990" y="4971"/>
                    </a:cubicBezTo>
                    <a:cubicBezTo>
                      <a:pt x="2288" y="4674"/>
                      <a:pt x="2617" y="4422"/>
                      <a:pt x="2969" y="4202"/>
                    </a:cubicBezTo>
                    <a:cubicBezTo>
                      <a:pt x="3156" y="4070"/>
                      <a:pt x="3332" y="3916"/>
                      <a:pt x="3497" y="3772"/>
                    </a:cubicBezTo>
                    <a:cubicBezTo>
                      <a:pt x="3662" y="3420"/>
                      <a:pt x="3772" y="3058"/>
                      <a:pt x="3871" y="2684"/>
                    </a:cubicBezTo>
                    <a:cubicBezTo>
                      <a:pt x="3992" y="2244"/>
                      <a:pt x="4069" y="1804"/>
                      <a:pt x="4123" y="1353"/>
                    </a:cubicBezTo>
                    <a:cubicBezTo>
                      <a:pt x="4179" y="925"/>
                      <a:pt x="4223" y="495"/>
                      <a:pt x="4267" y="77"/>
                    </a:cubicBezTo>
                    <a:cubicBezTo>
                      <a:pt x="4267" y="55"/>
                      <a:pt x="4289" y="23"/>
                      <a:pt x="4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6" name="Google Shape;2244;p1">
                <a:extLst>
                  <a:ext uri="{FF2B5EF4-FFF2-40B4-BE49-F238E27FC236}">
                    <a16:creationId xmlns:a16="http://schemas.microsoft.com/office/drawing/2014/main" id="{6CE392B1-B946-5228-BE5F-317EFE77E20F}"/>
                  </a:ext>
                </a:extLst>
              </p:cNvPr>
              <p:cNvSpPr/>
              <p:nvPr/>
            </p:nvSpPr>
            <p:spPr>
              <a:xfrm>
                <a:off x="7310282" y="3154155"/>
                <a:ext cx="310001" cy="642223"/>
              </a:xfrm>
              <a:custGeom>
                <a:avLst/>
                <a:gdLst/>
                <a:ahLst/>
                <a:cxnLst/>
                <a:rect l="l" t="t" r="r" b="b"/>
                <a:pathLst>
                  <a:path w="2288" h="4740" extrusionOk="0">
                    <a:moveTo>
                      <a:pt x="2288" y="0"/>
                    </a:moveTo>
                    <a:cubicBezTo>
                      <a:pt x="2276" y="12"/>
                      <a:pt x="2266" y="12"/>
                      <a:pt x="2254" y="22"/>
                    </a:cubicBezTo>
                    <a:cubicBezTo>
                      <a:pt x="1804" y="451"/>
                      <a:pt x="1309" y="803"/>
                      <a:pt x="814" y="1166"/>
                    </a:cubicBezTo>
                    <a:cubicBezTo>
                      <a:pt x="715" y="1232"/>
                      <a:pt x="649" y="1309"/>
                      <a:pt x="616" y="1419"/>
                    </a:cubicBezTo>
                    <a:cubicBezTo>
                      <a:pt x="572" y="1507"/>
                      <a:pt x="528" y="1595"/>
                      <a:pt x="473" y="1683"/>
                    </a:cubicBezTo>
                    <a:cubicBezTo>
                      <a:pt x="407" y="1815"/>
                      <a:pt x="363" y="1957"/>
                      <a:pt x="331" y="2111"/>
                    </a:cubicBezTo>
                    <a:cubicBezTo>
                      <a:pt x="209" y="2529"/>
                      <a:pt x="221" y="2969"/>
                      <a:pt x="187" y="3409"/>
                    </a:cubicBezTo>
                    <a:cubicBezTo>
                      <a:pt x="155" y="3772"/>
                      <a:pt x="99" y="4135"/>
                      <a:pt x="45" y="4498"/>
                    </a:cubicBezTo>
                    <a:cubicBezTo>
                      <a:pt x="33" y="4575"/>
                      <a:pt x="23" y="4652"/>
                      <a:pt x="1" y="4729"/>
                    </a:cubicBezTo>
                    <a:cubicBezTo>
                      <a:pt x="11" y="4740"/>
                      <a:pt x="23" y="4740"/>
                      <a:pt x="33" y="4740"/>
                    </a:cubicBezTo>
                    <a:cubicBezTo>
                      <a:pt x="99" y="4619"/>
                      <a:pt x="165" y="4498"/>
                      <a:pt x="231" y="4366"/>
                    </a:cubicBezTo>
                    <a:cubicBezTo>
                      <a:pt x="429" y="3992"/>
                      <a:pt x="616" y="3629"/>
                      <a:pt x="803" y="3244"/>
                    </a:cubicBezTo>
                    <a:cubicBezTo>
                      <a:pt x="946" y="2947"/>
                      <a:pt x="1078" y="2629"/>
                      <a:pt x="1221" y="2331"/>
                    </a:cubicBezTo>
                    <a:cubicBezTo>
                      <a:pt x="1331" y="2079"/>
                      <a:pt x="1441" y="1826"/>
                      <a:pt x="1562" y="1573"/>
                    </a:cubicBezTo>
                    <a:cubicBezTo>
                      <a:pt x="1661" y="1353"/>
                      <a:pt x="1760" y="1122"/>
                      <a:pt x="1859" y="902"/>
                    </a:cubicBezTo>
                    <a:cubicBezTo>
                      <a:pt x="1991" y="616"/>
                      <a:pt x="2122" y="341"/>
                      <a:pt x="2266" y="66"/>
                    </a:cubicBezTo>
                    <a:cubicBezTo>
                      <a:pt x="2276" y="56"/>
                      <a:pt x="2276" y="22"/>
                      <a:pt x="22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7" name="Google Shape;2245;p1">
                <a:extLst>
                  <a:ext uri="{FF2B5EF4-FFF2-40B4-BE49-F238E27FC236}">
                    <a16:creationId xmlns:a16="http://schemas.microsoft.com/office/drawing/2014/main" id="{6F9AB076-FA3F-F34A-DE80-CA4235C623E6}"/>
                  </a:ext>
                </a:extLst>
              </p:cNvPr>
              <p:cNvSpPr/>
              <p:nvPr/>
            </p:nvSpPr>
            <p:spPr>
              <a:xfrm>
                <a:off x="7304320" y="3125838"/>
                <a:ext cx="366636" cy="746550"/>
              </a:xfrm>
              <a:custGeom>
                <a:avLst/>
                <a:gdLst/>
                <a:ahLst/>
                <a:cxnLst/>
                <a:rect l="l" t="t" r="r" b="b"/>
                <a:pathLst>
                  <a:path w="2706" h="5510" extrusionOk="0">
                    <a:moveTo>
                      <a:pt x="2706" y="1"/>
                    </a:moveTo>
                    <a:lnTo>
                      <a:pt x="2706" y="1"/>
                    </a:lnTo>
                    <a:cubicBezTo>
                      <a:pt x="2596" y="165"/>
                      <a:pt x="2508" y="352"/>
                      <a:pt x="2420" y="517"/>
                    </a:cubicBezTo>
                    <a:cubicBezTo>
                      <a:pt x="2266" y="847"/>
                      <a:pt x="2112" y="1166"/>
                      <a:pt x="1969" y="1496"/>
                    </a:cubicBezTo>
                    <a:cubicBezTo>
                      <a:pt x="1859" y="1727"/>
                      <a:pt x="1760" y="1969"/>
                      <a:pt x="1650" y="2210"/>
                    </a:cubicBezTo>
                    <a:cubicBezTo>
                      <a:pt x="1540" y="2452"/>
                      <a:pt x="1430" y="2684"/>
                      <a:pt x="1320" y="2926"/>
                    </a:cubicBezTo>
                    <a:lnTo>
                      <a:pt x="1056" y="3486"/>
                    </a:lnTo>
                    <a:cubicBezTo>
                      <a:pt x="935" y="3739"/>
                      <a:pt x="825" y="3981"/>
                      <a:pt x="704" y="4223"/>
                    </a:cubicBezTo>
                    <a:cubicBezTo>
                      <a:pt x="550" y="4520"/>
                      <a:pt x="385" y="4817"/>
                      <a:pt x="221" y="5125"/>
                    </a:cubicBezTo>
                    <a:cubicBezTo>
                      <a:pt x="143" y="5245"/>
                      <a:pt x="67" y="5377"/>
                      <a:pt x="1" y="5509"/>
                    </a:cubicBezTo>
                    <a:cubicBezTo>
                      <a:pt x="133" y="5411"/>
                      <a:pt x="231" y="5289"/>
                      <a:pt x="331" y="5169"/>
                    </a:cubicBezTo>
                    <a:cubicBezTo>
                      <a:pt x="583" y="4872"/>
                      <a:pt x="803" y="4564"/>
                      <a:pt x="979" y="4223"/>
                    </a:cubicBezTo>
                    <a:cubicBezTo>
                      <a:pt x="1100" y="3992"/>
                      <a:pt x="1199" y="3761"/>
                      <a:pt x="1287" y="3519"/>
                    </a:cubicBezTo>
                    <a:cubicBezTo>
                      <a:pt x="1452" y="3124"/>
                      <a:pt x="1661" y="2738"/>
                      <a:pt x="1936" y="2398"/>
                    </a:cubicBezTo>
                    <a:cubicBezTo>
                      <a:pt x="2079" y="2210"/>
                      <a:pt x="2222" y="2013"/>
                      <a:pt x="2376" y="1815"/>
                    </a:cubicBezTo>
                    <a:cubicBezTo>
                      <a:pt x="2420" y="1760"/>
                      <a:pt x="2442" y="1716"/>
                      <a:pt x="2442" y="1650"/>
                    </a:cubicBezTo>
                    <a:cubicBezTo>
                      <a:pt x="2474" y="1309"/>
                      <a:pt x="2518" y="968"/>
                      <a:pt x="2574" y="627"/>
                    </a:cubicBezTo>
                    <a:cubicBezTo>
                      <a:pt x="2618" y="418"/>
                      <a:pt x="2662" y="221"/>
                      <a:pt x="27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8" name="Google Shape;2246;p1">
                <a:extLst>
                  <a:ext uri="{FF2B5EF4-FFF2-40B4-BE49-F238E27FC236}">
                    <a16:creationId xmlns:a16="http://schemas.microsoft.com/office/drawing/2014/main" id="{FE442B8D-6299-19F1-1091-38F18F828D59}"/>
                  </a:ext>
                </a:extLst>
              </p:cNvPr>
              <p:cNvSpPr/>
              <p:nvPr/>
            </p:nvSpPr>
            <p:spPr>
              <a:xfrm>
                <a:off x="8238381" y="1582349"/>
                <a:ext cx="38886" cy="41866"/>
              </a:xfrm>
              <a:custGeom>
                <a:avLst/>
                <a:gdLst/>
                <a:ahLst/>
                <a:cxnLst/>
                <a:rect l="l" t="t" r="r" b="b"/>
                <a:pathLst>
                  <a:path w="287" h="309" extrusionOk="0">
                    <a:moveTo>
                      <a:pt x="254" y="0"/>
                    </a:moveTo>
                    <a:cubicBezTo>
                      <a:pt x="133" y="66"/>
                      <a:pt x="45" y="154"/>
                      <a:pt x="1" y="308"/>
                    </a:cubicBezTo>
                    <a:cubicBezTo>
                      <a:pt x="155" y="286"/>
                      <a:pt x="210" y="176"/>
                      <a:pt x="276" y="99"/>
                    </a:cubicBezTo>
                    <a:cubicBezTo>
                      <a:pt x="287" y="55"/>
                      <a:pt x="276" y="33"/>
                      <a:pt x="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69" name="Google Shape;2247;p1">
                <a:extLst>
                  <a:ext uri="{FF2B5EF4-FFF2-40B4-BE49-F238E27FC236}">
                    <a16:creationId xmlns:a16="http://schemas.microsoft.com/office/drawing/2014/main" id="{352586D8-C5EF-2D97-EA51-2DFF91629038}"/>
                  </a:ext>
                </a:extLst>
              </p:cNvPr>
              <p:cNvSpPr/>
              <p:nvPr/>
            </p:nvSpPr>
            <p:spPr>
              <a:xfrm>
                <a:off x="8006017" y="2294207"/>
                <a:ext cx="55280" cy="33872"/>
              </a:xfrm>
              <a:custGeom>
                <a:avLst/>
                <a:gdLst/>
                <a:ahLst/>
                <a:cxnLst/>
                <a:rect l="l" t="t" r="r" b="b"/>
                <a:pathLst>
                  <a:path w="408" h="250" extrusionOk="0">
                    <a:moveTo>
                      <a:pt x="357" y="0"/>
                    </a:moveTo>
                    <a:cubicBezTo>
                      <a:pt x="267" y="0"/>
                      <a:pt x="52" y="142"/>
                      <a:pt x="1" y="245"/>
                    </a:cubicBezTo>
                    <a:cubicBezTo>
                      <a:pt x="18" y="248"/>
                      <a:pt x="35" y="249"/>
                      <a:pt x="52" y="249"/>
                    </a:cubicBezTo>
                    <a:cubicBezTo>
                      <a:pt x="159" y="249"/>
                      <a:pt x="276" y="191"/>
                      <a:pt x="408" y="69"/>
                    </a:cubicBezTo>
                    <a:cubicBezTo>
                      <a:pt x="408" y="35"/>
                      <a:pt x="396" y="25"/>
                      <a:pt x="374" y="3"/>
                    </a:cubicBezTo>
                    <a:cubicBezTo>
                      <a:pt x="369" y="1"/>
                      <a:pt x="364" y="0"/>
                      <a:pt x="3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70" name="Google Shape;2248;p1">
                <a:extLst>
                  <a:ext uri="{FF2B5EF4-FFF2-40B4-BE49-F238E27FC236}">
                    <a16:creationId xmlns:a16="http://schemas.microsoft.com/office/drawing/2014/main" id="{6C3725FF-F825-BA34-BAD3-1982F8B0087E}"/>
                  </a:ext>
                </a:extLst>
              </p:cNvPr>
              <p:cNvSpPr/>
              <p:nvPr/>
            </p:nvSpPr>
            <p:spPr>
              <a:xfrm>
                <a:off x="8000056" y="2354771"/>
                <a:ext cx="56770" cy="30214"/>
              </a:xfrm>
              <a:custGeom>
                <a:avLst/>
                <a:gdLst/>
                <a:ahLst/>
                <a:cxnLst/>
                <a:rect l="l" t="t" r="r" b="b"/>
                <a:pathLst>
                  <a:path w="419" h="223" extrusionOk="0">
                    <a:moveTo>
                      <a:pt x="370" y="0"/>
                    </a:moveTo>
                    <a:cubicBezTo>
                      <a:pt x="358" y="0"/>
                      <a:pt x="345" y="3"/>
                      <a:pt x="330" y="6"/>
                    </a:cubicBezTo>
                    <a:cubicBezTo>
                      <a:pt x="210" y="39"/>
                      <a:pt x="100" y="116"/>
                      <a:pt x="1" y="215"/>
                    </a:cubicBezTo>
                    <a:cubicBezTo>
                      <a:pt x="21" y="220"/>
                      <a:pt x="43" y="223"/>
                      <a:pt x="65" y="223"/>
                    </a:cubicBezTo>
                    <a:cubicBezTo>
                      <a:pt x="185" y="223"/>
                      <a:pt x="325" y="151"/>
                      <a:pt x="418" y="39"/>
                    </a:cubicBezTo>
                    <a:cubicBezTo>
                      <a:pt x="411" y="10"/>
                      <a:pt x="394" y="0"/>
                      <a:pt x="3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671" name="Google Shape;2249;p1">
                <a:extLst>
                  <a:ext uri="{FF2B5EF4-FFF2-40B4-BE49-F238E27FC236}">
                    <a16:creationId xmlns:a16="http://schemas.microsoft.com/office/drawing/2014/main" id="{B09DB1B2-B3AE-9818-A753-7E23E7AD9CCA}"/>
                  </a:ext>
                </a:extLst>
              </p:cNvPr>
              <p:cNvSpPr/>
              <p:nvPr/>
            </p:nvSpPr>
            <p:spPr>
              <a:xfrm>
                <a:off x="8280111" y="1707405"/>
                <a:ext cx="43492" cy="32924"/>
              </a:xfrm>
              <a:custGeom>
                <a:avLst/>
                <a:gdLst/>
                <a:ahLst/>
                <a:cxnLst/>
                <a:rect l="l" t="t" r="r" b="b"/>
                <a:pathLst>
                  <a:path w="321" h="243" extrusionOk="0">
                    <a:moveTo>
                      <a:pt x="320" y="1"/>
                    </a:moveTo>
                    <a:lnTo>
                      <a:pt x="320" y="1"/>
                    </a:lnTo>
                    <a:cubicBezTo>
                      <a:pt x="166" y="23"/>
                      <a:pt x="100" y="133"/>
                      <a:pt x="1" y="243"/>
                    </a:cubicBezTo>
                    <a:cubicBezTo>
                      <a:pt x="155" y="243"/>
                      <a:pt x="287" y="133"/>
                      <a:pt x="3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3496" name="Google Shape;2250;p1">
              <a:extLst>
                <a:ext uri="{FF2B5EF4-FFF2-40B4-BE49-F238E27FC236}">
                  <a16:creationId xmlns:a16="http://schemas.microsoft.com/office/drawing/2014/main" id="{A08EA47E-B50F-F1E1-E97B-2D839B9A67F9}"/>
                </a:ext>
              </a:extLst>
            </p:cNvPr>
            <p:cNvGrpSpPr/>
            <p:nvPr/>
          </p:nvGrpSpPr>
          <p:grpSpPr>
            <a:xfrm rot="-467474" flipH="1">
              <a:off x="7663671" y="3809138"/>
              <a:ext cx="723610" cy="631958"/>
              <a:chOff x="4318300" y="2960450"/>
              <a:chExt cx="161050" cy="106625"/>
            </a:xfrm>
          </p:grpSpPr>
          <p:sp>
            <p:nvSpPr>
              <p:cNvPr id="3497" name="Google Shape;2251;p1">
                <a:extLst>
                  <a:ext uri="{FF2B5EF4-FFF2-40B4-BE49-F238E27FC236}">
                    <a16:creationId xmlns:a16="http://schemas.microsoft.com/office/drawing/2014/main" id="{02B6EE31-ECC1-1655-0118-07A64B7BD38C}"/>
                  </a:ext>
                </a:extLst>
              </p:cNvPr>
              <p:cNvSpPr/>
              <p:nvPr/>
            </p:nvSpPr>
            <p:spPr>
              <a:xfrm>
                <a:off x="4318300" y="2960450"/>
                <a:ext cx="153675" cy="106625"/>
              </a:xfrm>
              <a:custGeom>
                <a:avLst/>
                <a:gdLst/>
                <a:ahLst/>
                <a:cxnLst/>
                <a:rect l="l" t="t" r="r" b="b"/>
                <a:pathLst>
                  <a:path w="6147" h="4265" extrusionOk="0">
                    <a:moveTo>
                      <a:pt x="5586" y="1"/>
                    </a:moveTo>
                    <a:lnTo>
                      <a:pt x="3888" y="785"/>
                    </a:lnTo>
                    <a:lnTo>
                      <a:pt x="3205" y="1100"/>
                    </a:lnTo>
                    <a:lnTo>
                      <a:pt x="6146" y="1100"/>
                    </a:lnTo>
                    <a:lnTo>
                      <a:pt x="6126" y="1079"/>
                    </a:lnTo>
                    <a:lnTo>
                      <a:pt x="6106" y="856"/>
                    </a:lnTo>
                    <a:lnTo>
                      <a:pt x="5862" y="663"/>
                    </a:lnTo>
                    <a:lnTo>
                      <a:pt x="5932" y="469"/>
                    </a:lnTo>
                    <a:lnTo>
                      <a:pt x="5719" y="388"/>
                    </a:lnTo>
                    <a:lnTo>
                      <a:pt x="5821" y="235"/>
                    </a:lnTo>
                    <a:lnTo>
                      <a:pt x="5647" y="134"/>
                    </a:lnTo>
                    <a:lnTo>
                      <a:pt x="5586" y="1"/>
                    </a:lnTo>
                    <a:close/>
                    <a:moveTo>
                      <a:pt x="1547" y="1863"/>
                    </a:moveTo>
                    <a:lnTo>
                      <a:pt x="1" y="2585"/>
                    </a:lnTo>
                    <a:lnTo>
                      <a:pt x="62" y="2718"/>
                    </a:lnTo>
                    <a:lnTo>
                      <a:pt x="21" y="2911"/>
                    </a:lnTo>
                    <a:lnTo>
                      <a:pt x="214" y="2931"/>
                    </a:lnTo>
                    <a:lnTo>
                      <a:pt x="133" y="3145"/>
                    </a:lnTo>
                    <a:lnTo>
                      <a:pt x="326" y="3216"/>
                    </a:lnTo>
                    <a:lnTo>
                      <a:pt x="316" y="3532"/>
                    </a:lnTo>
                    <a:lnTo>
                      <a:pt x="479" y="3695"/>
                    </a:lnTo>
                    <a:lnTo>
                      <a:pt x="479" y="3888"/>
                    </a:lnTo>
                    <a:lnTo>
                      <a:pt x="632" y="4000"/>
                    </a:lnTo>
                    <a:lnTo>
                      <a:pt x="652" y="4265"/>
                    </a:lnTo>
                    <a:lnTo>
                      <a:pt x="1547" y="3847"/>
                    </a:lnTo>
                    <a:lnTo>
                      <a:pt x="1547" y="1863"/>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3498" name="Google Shape;2252;p1">
                <a:extLst>
                  <a:ext uri="{FF2B5EF4-FFF2-40B4-BE49-F238E27FC236}">
                    <a16:creationId xmlns:a16="http://schemas.microsoft.com/office/drawing/2014/main" id="{A2434F3A-4FF1-F187-F214-36FDE641BC9B}"/>
                  </a:ext>
                </a:extLst>
              </p:cNvPr>
              <p:cNvSpPr/>
              <p:nvPr/>
            </p:nvSpPr>
            <p:spPr>
              <a:xfrm>
                <a:off x="4356975" y="2987925"/>
                <a:ext cx="122375" cy="68725"/>
              </a:xfrm>
              <a:custGeom>
                <a:avLst/>
                <a:gdLst/>
                <a:ahLst/>
                <a:cxnLst/>
                <a:rect l="l" t="t" r="r" b="b"/>
                <a:pathLst>
                  <a:path w="4895" h="2749" extrusionOk="0">
                    <a:moveTo>
                      <a:pt x="1658" y="1"/>
                    </a:moveTo>
                    <a:lnTo>
                      <a:pt x="153" y="703"/>
                    </a:lnTo>
                    <a:lnTo>
                      <a:pt x="0" y="764"/>
                    </a:lnTo>
                    <a:lnTo>
                      <a:pt x="0" y="2748"/>
                    </a:lnTo>
                    <a:lnTo>
                      <a:pt x="905" y="2331"/>
                    </a:lnTo>
                    <a:lnTo>
                      <a:pt x="3094" y="1314"/>
                    </a:lnTo>
                    <a:lnTo>
                      <a:pt x="4894" y="479"/>
                    </a:lnTo>
                    <a:lnTo>
                      <a:pt x="4701" y="296"/>
                    </a:lnTo>
                    <a:lnTo>
                      <a:pt x="4722" y="113"/>
                    </a:lnTo>
                    <a:lnTo>
                      <a:pt x="4599" y="1"/>
                    </a:lnTo>
                    <a:close/>
                  </a:path>
                </a:pathLst>
              </a:custGeom>
              <a:solidFill>
                <a:srgbClr val="F0EAE1">
                  <a:alpha val="3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pic>
        <p:nvPicPr>
          <p:cNvPr id="2" name="Picture 1">
            <a:extLst>
              <a:ext uri="{FF2B5EF4-FFF2-40B4-BE49-F238E27FC236}">
                <a16:creationId xmlns:a16="http://schemas.microsoft.com/office/drawing/2014/main" id="{7C0C77CD-7EA1-8A99-FAED-B75C6A7E5388}"/>
              </a:ext>
            </a:extLst>
          </p:cNvPr>
          <p:cNvPicPr>
            <a:picLocks noChangeAspect="1"/>
          </p:cNvPicPr>
          <p:nvPr/>
        </p:nvPicPr>
        <p:blipFill>
          <a:blip r:embed="rId3"/>
          <a:stretch>
            <a:fillRect/>
          </a:stretch>
        </p:blipFill>
        <p:spPr>
          <a:xfrm>
            <a:off x="7524411" y="3435582"/>
            <a:ext cx="545398" cy="603574"/>
          </a:xfrm>
          <a:prstGeom prst="rect">
            <a:avLst/>
          </a:prstGeom>
        </p:spPr>
      </p:pic>
      <p:pic>
        <p:nvPicPr>
          <p:cNvPr id="3" name="Picture 2">
            <a:extLst>
              <a:ext uri="{FF2B5EF4-FFF2-40B4-BE49-F238E27FC236}">
                <a16:creationId xmlns:a16="http://schemas.microsoft.com/office/drawing/2014/main" id="{3C23CE42-F525-9A2F-D1FD-EB185D2B4292}"/>
              </a:ext>
            </a:extLst>
          </p:cNvPr>
          <p:cNvPicPr>
            <a:picLocks noChangeAspect="1"/>
          </p:cNvPicPr>
          <p:nvPr/>
        </p:nvPicPr>
        <p:blipFill>
          <a:blip r:embed="rId3"/>
          <a:stretch>
            <a:fillRect/>
          </a:stretch>
        </p:blipFill>
        <p:spPr>
          <a:xfrm>
            <a:off x="7770252" y="3728146"/>
            <a:ext cx="472698" cy="523119"/>
          </a:xfrm>
          <a:prstGeom prst="rect">
            <a:avLst/>
          </a:prstGeom>
        </p:spPr>
      </p:pic>
      <p:pic>
        <p:nvPicPr>
          <p:cNvPr id="3602" name="Picture 3601">
            <a:extLst>
              <a:ext uri="{FF2B5EF4-FFF2-40B4-BE49-F238E27FC236}">
                <a16:creationId xmlns:a16="http://schemas.microsoft.com/office/drawing/2014/main" id="{337F7CE7-BDE7-6C91-213A-2034DFC25042}"/>
              </a:ext>
            </a:extLst>
          </p:cNvPr>
          <p:cNvPicPr>
            <a:picLocks noChangeAspect="1"/>
          </p:cNvPicPr>
          <p:nvPr/>
        </p:nvPicPr>
        <p:blipFill>
          <a:blip r:embed="rId3"/>
          <a:stretch>
            <a:fillRect/>
          </a:stretch>
        </p:blipFill>
        <p:spPr>
          <a:xfrm>
            <a:off x="7592478" y="3977974"/>
            <a:ext cx="391227" cy="432957"/>
          </a:xfrm>
          <a:prstGeom prst="rect">
            <a:avLst/>
          </a:prstGeom>
        </p:spPr>
      </p:pic>
      <p:pic>
        <p:nvPicPr>
          <p:cNvPr id="3603" name="Picture 3602">
            <a:extLst>
              <a:ext uri="{FF2B5EF4-FFF2-40B4-BE49-F238E27FC236}">
                <a16:creationId xmlns:a16="http://schemas.microsoft.com/office/drawing/2014/main" id="{FA8EA5E5-A0CE-327A-CC4B-F8721EDB3208}"/>
              </a:ext>
            </a:extLst>
          </p:cNvPr>
          <p:cNvPicPr>
            <a:picLocks noChangeAspect="1"/>
          </p:cNvPicPr>
          <p:nvPr/>
        </p:nvPicPr>
        <p:blipFill>
          <a:blip r:embed="rId3"/>
          <a:stretch>
            <a:fillRect/>
          </a:stretch>
        </p:blipFill>
        <p:spPr>
          <a:xfrm>
            <a:off x="8178507" y="3495652"/>
            <a:ext cx="457240" cy="506012"/>
          </a:xfrm>
          <a:prstGeom prst="rect">
            <a:avLst/>
          </a:prstGeom>
        </p:spPr>
      </p:pic>
      <p:pic>
        <p:nvPicPr>
          <p:cNvPr id="3604" name="Picture 3603">
            <a:extLst>
              <a:ext uri="{FF2B5EF4-FFF2-40B4-BE49-F238E27FC236}">
                <a16:creationId xmlns:a16="http://schemas.microsoft.com/office/drawing/2014/main" id="{C7584175-9028-FD7C-F375-51E4D7B73F30}"/>
              </a:ext>
            </a:extLst>
          </p:cNvPr>
          <p:cNvPicPr>
            <a:picLocks noChangeAspect="1"/>
          </p:cNvPicPr>
          <p:nvPr/>
        </p:nvPicPr>
        <p:blipFill>
          <a:blip r:embed="rId3"/>
          <a:stretch>
            <a:fillRect/>
          </a:stretch>
        </p:blipFill>
        <p:spPr>
          <a:xfrm>
            <a:off x="7883717" y="4415615"/>
            <a:ext cx="457240" cy="506012"/>
          </a:xfrm>
          <a:prstGeom prst="rect">
            <a:avLst/>
          </a:prstGeom>
        </p:spPr>
      </p:pic>
      <p:pic>
        <p:nvPicPr>
          <p:cNvPr id="3605" name="Picture 3604">
            <a:extLst>
              <a:ext uri="{FF2B5EF4-FFF2-40B4-BE49-F238E27FC236}">
                <a16:creationId xmlns:a16="http://schemas.microsoft.com/office/drawing/2014/main" id="{CD57BD9A-24F7-C2F0-51EA-C43312DC7DA3}"/>
              </a:ext>
            </a:extLst>
          </p:cNvPr>
          <p:cNvPicPr>
            <a:picLocks noChangeAspect="1"/>
          </p:cNvPicPr>
          <p:nvPr/>
        </p:nvPicPr>
        <p:blipFill>
          <a:blip r:embed="rId3"/>
          <a:stretch>
            <a:fillRect/>
          </a:stretch>
        </p:blipFill>
        <p:spPr>
          <a:xfrm>
            <a:off x="8246574" y="4038045"/>
            <a:ext cx="327989" cy="362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6597 -0.1179 C -0.30434 -0.18549 -0.54253 -0.25339 -0.67587 -0.11265 " pathEditMode="relative" rAng="0" ptsTypes="AA">
                                      <p:cBhvr>
                                        <p:cTn id="6" dur="2000" fill="hold"/>
                                        <p:tgtEl>
                                          <p:spTgt spid="47"/>
                                        </p:tgtEl>
                                        <p:attrNameLst>
                                          <p:attrName>ppt_x</p:attrName>
                                          <p:attrName>ppt_y</p:attrName>
                                        </p:attrNameLst>
                                      </p:cBhvr>
                                      <p:rCtr x="-30503"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grpSp>
        <p:nvGrpSpPr>
          <p:cNvPr id="4" name="Google Shape;2720;p2">
            <a:extLst>
              <a:ext uri="{FF2B5EF4-FFF2-40B4-BE49-F238E27FC236}">
                <a16:creationId xmlns:a16="http://schemas.microsoft.com/office/drawing/2014/main" id="{9C0D441E-29EF-B1D5-EA30-F1E6C8E4B543}"/>
              </a:ext>
            </a:extLst>
          </p:cNvPr>
          <p:cNvGrpSpPr/>
          <p:nvPr/>
        </p:nvGrpSpPr>
        <p:grpSpPr>
          <a:xfrm>
            <a:off x="1247657" y="1095885"/>
            <a:ext cx="3284586" cy="3071267"/>
            <a:chOff x="2637350" y="1674654"/>
            <a:chExt cx="1580700" cy="2462196"/>
          </a:xfrm>
        </p:grpSpPr>
        <p:sp>
          <p:nvSpPr>
            <p:cNvPr id="5" name="Google Shape;2721;p2">
              <a:extLst>
                <a:ext uri="{FF2B5EF4-FFF2-40B4-BE49-F238E27FC236}">
                  <a16:creationId xmlns:a16="http://schemas.microsoft.com/office/drawing/2014/main" id="{1D0A9817-35EB-100C-625E-3DD0C440D020}"/>
                </a:ext>
              </a:extLst>
            </p:cNvPr>
            <p:cNvSpPr/>
            <p:nvPr/>
          </p:nvSpPr>
          <p:spPr>
            <a:xfrm>
              <a:off x="2637350" y="1766250"/>
              <a:ext cx="1580700" cy="2370600"/>
            </a:xfrm>
            <a:prstGeom prst="rect">
              <a:avLst/>
            </a:prstGeom>
            <a:solidFill>
              <a:schemeClr val="bg2"/>
            </a:solidFill>
            <a:ln>
              <a:noFill/>
            </a:ln>
            <a:effectLst>
              <a:outerShdw blurRad="57150" dist="19050" dir="5400000" algn="bl" rotWithShape="0">
                <a:schemeClr val="accent3">
                  <a:alpha val="29803"/>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rattere"/>
                <a:ea typeface="Carattere"/>
                <a:cs typeface="Carattere"/>
                <a:sym typeface="Carattere"/>
              </a:endParaRPr>
            </a:p>
          </p:txBody>
        </p:sp>
        <p:grpSp>
          <p:nvGrpSpPr>
            <p:cNvPr id="6" name="Google Shape;2722;p2">
              <a:extLst>
                <a:ext uri="{FF2B5EF4-FFF2-40B4-BE49-F238E27FC236}">
                  <a16:creationId xmlns:a16="http://schemas.microsoft.com/office/drawing/2014/main" id="{0D897935-6FD6-BFE2-3250-378657E938B3}"/>
                </a:ext>
              </a:extLst>
            </p:cNvPr>
            <p:cNvGrpSpPr/>
            <p:nvPr/>
          </p:nvGrpSpPr>
          <p:grpSpPr>
            <a:xfrm>
              <a:off x="3388507" y="1850731"/>
              <a:ext cx="78390" cy="78390"/>
              <a:chOff x="2215975" y="243950"/>
              <a:chExt cx="1567800" cy="1567800"/>
            </a:xfrm>
          </p:grpSpPr>
          <p:sp>
            <p:nvSpPr>
              <p:cNvPr id="8" name="Google Shape;2723;p2">
                <a:extLst>
                  <a:ext uri="{FF2B5EF4-FFF2-40B4-BE49-F238E27FC236}">
                    <a16:creationId xmlns:a16="http://schemas.microsoft.com/office/drawing/2014/main" id="{ED6BD0BE-727F-497F-49D5-D16351352DA3}"/>
                  </a:ext>
                </a:extLst>
              </p:cNvPr>
              <p:cNvSpPr/>
              <p:nvPr/>
            </p:nvSpPr>
            <p:spPr>
              <a:xfrm>
                <a:off x="2215975" y="243950"/>
                <a:ext cx="1567800" cy="1567800"/>
              </a:xfrm>
              <a:prstGeom prst="ellipse">
                <a:avLst/>
              </a:prstGeom>
              <a:solidFill>
                <a:schemeClr val="dk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sp>
            <p:nvSpPr>
              <p:cNvPr id="9" name="Google Shape;2724;p2">
                <a:extLst>
                  <a:ext uri="{FF2B5EF4-FFF2-40B4-BE49-F238E27FC236}">
                    <a16:creationId xmlns:a16="http://schemas.microsoft.com/office/drawing/2014/main" id="{10B1B2B3-8ED5-09D9-299E-87204AC6D132}"/>
                  </a:ext>
                </a:extLst>
              </p:cNvPr>
              <p:cNvSpPr/>
              <p:nvPr/>
            </p:nvSpPr>
            <p:spPr>
              <a:xfrm>
                <a:off x="2242525" y="270500"/>
                <a:ext cx="1514700" cy="1514700"/>
              </a:xfrm>
              <a:prstGeom prst="noSmoking">
                <a:avLst>
                  <a:gd name="adj" fmla="val 463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sp>
          <p:nvSpPr>
            <p:cNvPr id="7" name="Google Shape;2725;p2">
              <a:extLst>
                <a:ext uri="{FF2B5EF4-FFF2-40B4-BE49-F238E27FC236}">
                  <a16:creationId xmlns:a16="http://schemas.microsoft.com/office/drawing/2014/main" id="{AEFB9601-B45A-52BA-79ED-A64ABAA90546}"/>
                </a:ext>
              </a:extLst>
            </p:cNvPr>
            <p:cNvSpPr/>
            <p:nvPr/>
          </p:nvSpPr>
          <p:spPr>
            <a:xfrm>
              <a:off x="2690652" y="1674654"/>
              <a:ext cx="178324" cy="430546"/>
            </a:xfrm>
            <a:custGeom>
              <a:avLst/>
              <a:gdLst/>
              <a:ahLst/>
              <a:cxnLst/>
              <a:rect l="l" t="t" r="r" b="b"/>
              <a:pathLst>
                <a:path w="2068" h="4993" extrusionOk="0">
                  <a:moveTo>
                    <a:pt x="1034" y="1"/>
                  </a:moveTo>
                  <a:cubicBezTo>
                    <a:pt x="462" y="1"/>
                    <a:pt x="0" y="462"/>
                    <a:pt x="0" y="1023"/>
                  </a:cubicBezTo>
                  <a:lnTo>
                    <a:pt x="0" y="1155"/>
                  </a:lnTo>
                  <a:lnTo>
                    <a:pt x="231" y="1155"/>
                  </a:lnTo>
                  <a:lnTo>
                    <a:pt x="231" y="1023"/>
                  </a:lnTo>
                  <a:cubicBezTo>
                    <a:pt x="231" y="583"/>
                    <a:pt x="594" y="231"/>
                    <a:pt x="1034" y="231"/>
                  </a:cubicBezTo>
                  <a:cubicBezTo>
                    <a:pt x="1474" y="231"/>
                    <a:pt x="1837" y="583"/>
                    <a:pt x="1837" y="1023"/>
                  </a:cubicBezTo>
                  <a:lnTo>
                    <a:pt x="1837" y="4344"/>
                  </a:lnTo>
                  <a:cubicBezTo>
                    <a:pt x="1837" y="4575"/>
                    <a:pt x="1650" y="4762"/>
                    <a:pt x="1419" y="4762"/>
                  </a:cubicBezTo>
                  <a:lnTo>
                    <a:pt x="1309" y="4762"/>
                  </a:lnTo>
                  <a:cubicBezTo>
                    <a:pt x="1089" y="4762"/>
                    <a:pt x="902" y="4575"/>
                    <a:pt x="902" y="4344"/>
                  </a:cubicBezTo>
                  <a:lnTo>
                    <a:pt x="902" y="1485"/>
                  </a:lnTo>
                  <a:cubicBezTo>
                    <a:pt x="902" y="1430"/>
                    <a:pt x="847" y="1375"/>
                    <a:pt x="781" y="1375"/>
                  </a:cubicBezTo>
                  <a:cubicBezTo>
                    <a:pt x="715" y="1375"/>
                    <a:pt x="671" y="1430"/>
                    <a:pt x="671" y="1485"/>
                  </a:cubicBezTo>
                  <a:lnTo>
                    <a:pt x="671" y="4344"/>
                  </a:lnTo>
                  <a:cubicBezTo>
                    <a:pt x="671" y="4696"/>
                    <a:pt x="957" y="4993"/>
                    <a:pt x="1309" y="4993"/>
                  </a:cubicBezTo>
                  <a:lnTo>
                    <a:pt x="1419" y="4993"/>
                  </a:lnTo>
                  <a:cubicBezTo>
                    <a:pt x="1771" y="4993"/>
                    <a:pt x="2067" y="4696"/>
                    <a:pt x="2067" y="4344"/>
                  </a:cubicBezTo>
                  <a:lnTo>
                    <a:pt x="2067" y="1023"/>
                  </a:lnTo>
                  <a:cubicBezTo>
                    <a:pt x="2067" y="462"/>
                    <a:pt x="1606" y="1"/>
                    <a:pt x="10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lay"/>
                <a:ea typeface="Play"/>
                <a:cs typeface="Play"/>
                <a:sym typeface="Play"/>
              </a:endParaRPr>
            </a:p>
          </p:txBody>
        </p:sp>
      </p:grpSp>
      <p:grpSp>
        <p:nvGrpSpPr>
          <p:cNvPr id="16" name="Google Shape;2714;p2">
            <a:extLst>
              <a:ext uri="{FF2B5EF4-FFF2-40B4-BE49-F238E27FC236}">
                <a16:creationId xmlns:a16="http://schemas.microsoft.com/office/drawing/2014/main" id="{83258483-5F84-A5C7-14FD-B1DB629A741A}"/>
              </a:ext>
            </a:extLst>
          </p:cNvPr>
          <p:cNvGrpSpPr/>
          <p:nvPr/>
        </p:nvGrpSpPr>
        <p:grpSpPr>
          <a:xfrm>
            <a:off x="4625009" y="1095883"/>
            <a:ext cx="3851340" cy="3071267"/>
            <a:chOff x="2637350" y="1674654"/>
            <a:chExt cx="1580700" cy="2462196"/>
          </a:xfrm>
        </p:grpSpPr>
        <p:sp>
          <p:nvSpPr>
            <p:cNvPr id="17" name="Google Shape;2715;p2">
              <a:extLst>
                <a:ext uri="{FF2B5EF4-FFF2-40B4-BE49-F238E27FC236}">
                  <a16:creationId xmlns:a16="http://schemas.microsoft.com/office/drawing/2014/main" id="{1FD6AA6B-F450-F51C-0541-5035834BF835}"/>
                </a:ext>
              </a:extLst>
            </p:cNvPr>
            <p:cNvSpPr/>
            <p:nvPr/>
          </p:nvSpPr>
          <p:spPr>
            <a:xfrm>
              <a:off x="2637350" y="1766250"/>
              <a:ext cx="1580700" cy="2370600"/>
            </a:xfrm>
            <a:prstGeom prst="rect">
              <a:avLst/>
            </a:prstGeom>
            <a:solidFill>
              <a:schemeClr val="accent4"/>
            </a:solidFill>
            <a:ln>
              <a:noFill/>
            </a:ln>
            <a:effectLst>
              <a:outerShdw blurRad="57150" dist="19050" dir="5400000" algn="bl" rotWithShape="0">
                <a:srgbClr val="928B64">
                  <a:alpha val="29803"/>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dirty="0">
                <a:ln>
                  <a:noFill/>
                </a:ln>
                <a:solidFill>
                  <a:srgbClr val="554138"/>
                </a:solidFill>
                <a:effectLst/>
                <a:uLnTx/>
                <a:uFillTx/>
                <a:latin typeface="Carattere"/>
                <a:ea typeface="Carattere"/>
                <a:cs typeface="Carattere"/>
                <a:sym typeface="Carattere"/>
              </a:endParaRPr>
            </a:p>
          </p:txBody>
        </p:sp>
        <p:grpSp>
          <p:nvGrpSpPr>
            <p:cNvPr id="18" name="Google Shape;2716;p2">
              <a:extLst>
                <a:ext uri="{FF2B5EF4-FFF2-40B4-BE49-F238E27FC236}">
                  <a16:creationId xmlns:a16="http://schemas.microsoft.com/office/drawing/2014/main" id="{B4FDD034-B134-C703-BB49-44D873F0E254}"/>
                </a:ext>
              </a:extLst>
            </p:cNvPr>
            <p:cNvGrpSpPr/>
            <p:nvPr/>
          </p:nvGrpSpPr>
          <p:grpSpPr>
            <a:xfrm>
              <a:off x="3388507" y="1850731"/>
              <a:ext cx="78390" cy="78390"/>
              <a:chOff x="2215975" y="243950"/>
              <a:chExt cx="1567800" cy="1567800"/>
            </a:xfrm>
          </p:grpSpPr>
          <p:sp>
            <p:nvSpPr>
              <p:cNvPr id="20" name="Google Shape;2717;p2">
                <a:extLst>
                  <a:ext uri="{FF2B5EF4-FFF2-40B4-BE49-F238E27FC236}">
                    <a16:creationId xmlns:a16="http://schemas.microsoft.com/office/drawing/2014/main" id="{4238C8B9-5819-ACD0-20C5-110169609D5A}"/>
                  </a:ext>
                </a:extLst>
              </p:cNvPr>
              <p:cNvSpPr/>
              <p:nvPr/>
            </p:nvSpPr>
            <p:spPr>
              <a:xfrm>
                <a:off x="2215975" y="243950"/>
                <a:ext cx="1567800" cy="1567800"/>
              </a:xfrm>
              <a:prstGeom prst="ellipse">
                <a:avLst/>
              </a:prstGeom>
              <a:solidFill>
                <a:srgbClr val="554138"/>
              </a:solidFill>
              <a:ln>
                <a:noFill/>
              </a:ln>
              <a:effectLst>
                <a:outerShdw blurRad="57150" dist="19050" dir="5400000" algn="bl" rotWithShape="0">
                  <a:srgbClr val="554138">
                    <a:alpha val="2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 name="Google Shape;2718;p2">
                <a:extLst>
                  <a:ext uri="{FF2B5EF4-FFF2-40B4-BE49-F238E27FC236}">
                    <a16:creationId xmlns:a16="http://schemas.microsoft.com/office/drawing/2014/main" id="{68F88DBA-0A2E-8E4D-FE2D-18F97DF52990}"/>
                  </a:ext>
                </a:extLst>
              </p:cNvPr>
              <p:cNvSpPr/>
              <p:nvPr/>
            </p:nvSpPr>
            <p:spPr>
              <a:xfrm>
                <a:off x="2242525" y="270500"/>
                <a:ext cx="1514700" cy="1514700"/>
              </a:xfrm>
              <a:prstGeom prst="noSmoking">
                <a:avLst>
                  <a:gd name="adj" fmla="val 4637"/>
                </a:avLst>
              </a:pr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sp>
          <p:nvSpPr>
            <p:cNvPr id="19" name="Google Shape;2719;p2">
              <a:extLst>
                <a:ext uri="{FF2B5EF4-FFF2-40B4-BE49-F238E27FC236}">
                  <a16:creationId xmlns:a16="http://schemas.microsoft.com/office/drawing/2014/main" id="{C97F2E3F-EF86-AA10-A851-00B10C04518A}"/>
                </a:ext>
              </a:extLst>
            </p:cNvPr>
            <p:cNvSpPr/>
            <p:nvPr/>
          </p:nvSpPr>
          <p:spPr>
            <a:xfrm>
              <a:off x="2690652" y="1674654"/>
              <a:ext cx="178324" cy="430546"/>
            </a:xfrm>
            <a:custGeom>
              <a:avLst/>
              <a:gdLst/>
              <a:ahLst/>
              <a:cxnLst/>
              <a:rect l="l" t="t" r="r" b="b"/>
              <a:pathLst>
                <a:path w="2068" h="4993" extrusionOk="0">
                  <a:moveTo>
                    <a:pt x="1034" y="1"/>
                  </a:moveTo>
                  <a:cubicBezTo>
                    <a:pt x="462" y="1"/>
                    <a:pt x="0" y="462"/>
                    <a:pt x="0" y="1023"/>
                  </a:cubicBezTo>
                  <a:lnTo>
                    <a:pt x="0" y="1155"/>
                  </a:lnTo>
                  <a:lnTo>
                    <a:pt x="231" y="1155"/>
                  </a:lnTo>
                  <a:lnTo>
                    <a:pt x="231" y="1023"/>
                  </a:lnTo>
                  <a:cubicBezTo>
                    <a:pt x="231" y="583"/>
                    <a:pt x="594" y="231"/>
                    <a:pt x="1034" y="231"/>
                  </a:cubicBezTo>
                  <a:cubicBezTo>
                    <a:pt x="1474" y="231"/>
                    <a:pt x="1837" y="583"/>
                    <a:pt x="1837" y="1023"/>
                  </a:cubicBezTo>
                  <a:lnTo>
                    <a:pt x="1837" y="4344"/>
                  </a:lnTo>
                  <a:cubicBezTo>
                    <a:pt x="1837" y="4575"/>
                    <a:pt x="1650" y="4762"/>
                    <a:pt x="1419" y="4762"/>
                  </a:cubicBezTo>
                  <a:lnTo>
                    <a:pt x="1309" y="4762"/>
                  </a:lnTo>
                  <a:cubicBezTo>
                    <a:pt x="1089" y="4762"/>
                    <a:pt x="902" y="4575"/>
                    <a:pt x="902" y="4344"/>
                  </a:cubicBezTo>
                  <a:lnTo>
                    <a:pt x="902" y="1485"/>
                  </a:lnTo>
                  <a:cubicBezTo>
                    <a:pt x="902" y="1430"/>
                    <a:pt x="847" y="1375"/>
                    <a:pt x="781" y="1375"/>
                  </a:cubicBezTo>
                  <a:cubicBezTo>
                    <a:pt x="715" y="1375"/>
                    <a:pt x="671" y="1430"/>
                    <a:pt x="671" y="1485"/>
                  </a:cubicBezTo>
                  <a:lnTo>
                    <a:pt x="671" y="4344"/>
                  </a:lnTo>
                  <a:cubicBezTo>
                    <a:pt x="671" y="4696"/>
                    <a:pt x="957" y="4993"/>
                    <a:pt x="1309" y="4993"/>
                  </a:cubicBezTo>
                  <a:lnTo>
                    <a:pt x="1419" y="4993"/>
                  </a:lnTo>
                  <a:cubicBezTo>
                    <a:pt x="1771" y="4993"/>
                    <a:pt x="2067" y="4696"/>
                    <a:pt x="2067" y="4344"/>
                  </a:cubicBezTo>
                  <a:lnTo>
                    <a:pt x="2067" y="1023"/>
                  </a:lnTo>
                  <a:cubicBezTo>
                    <a:pt x="2067" y="462"/>
                    <a:pt x="1606" y="1"/>
                    <a:pt x="1034"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aphicFrame>
        <p:nvGraphicFramePr>
          <p:cNvPr id="23" name="Table 22">
            <a:extLst>
              <a:ext uri="{FF2B5EF4-FFF2-40B4-BE49-F238E27FC236}">
                <a16:creationId xmlns:a16="http://schemas.microsoft.com/office/drawing/2014/main" id="{C0EBC95D-6EEA-D0F8-AEC5-DA789E8B72A1}"/>
              </a:ext>
            </a:extLst>
          </p:cNvPr>
          <p:cNvGraphicFramePr>
            <a:graphicFrameLocks noGrp="1"/>
          </p:cNvGraphicFramePr>
          <p:nvPr>
            <p:extLst>
              <p:ext uri="{D42A27DB-BD31-4B8C-83A1-F6EECF244321}">
                <p14:modId xmlns:p14="http://schemas.microsoft.com/office/powerpoint/2010/main" val="928712613"/>
              </p:ext>
            </p:extLst>
          </p:nvPr>
        </p:nvGraphicFramePr>
        <p:xfrm>
          <a:off x="4638261" y="2293464"/>
          <a:ext cx="3814704" cy="1074764"/>
        </p:xfrm>
        <a:graphic>
          <a:graphicData uri="http://schemas.openxmlformats.org/drawingml/2006/table">
            <a:tbl>
              <a:tblPr firstRow="1" firstCol="1" bandRow="1"/>
              <a:tblGrid>
                <a:gridCol w="1875182">
                  <a:extLst>
                    <a:ext uri="{9D8B030D-6E8A-4147-A177-3AD203B41FA5}">
                      <a16:colId xmlns:a16="http://schemas.microsoft.com/office/drawing/2014/main" val="1959654435"/>
                    </a:ext>
                  </a:extLst>
                </a:gridCol>
                <a:gridCol w="1384853">
                  <a:extLst>
                    <a:ext uri="{9D8B030D-6E8A-4147-A177-3AD203B41FA5}">
                      <a16:colId xmlns:a16="http://schemas.microsoft.com/office/drawing/2014/main" val="1183280944"/>
                    </a:ext>
                  </a:extLst>
                </a:gridCol>
                <a:gridCol w="554669">
                  <a:extLst>
                    <a:ext uri="{9D8B030D-6E8A-4147-A177-3AD203B41FA5}">
                      <a16:colId xmlns:a16="http://schemas.microsoft.com/office/drawing/2014/main" val="1189763231"/>
                    </a:ext>
                  </a:extLst>
                </a:gridCol>
              </a:tblGrid>
              <a:tr h="268457">
                <a:tc gridSpan="3">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b="1" dirty="0">
                          <a:solidFill>
                            <a:schemeClr val="bg1"/>
                          </a:solidFill>
                        </a:rPr>
                        <a:t>Group: 09</a:t>
                      </a:r>
                    </a:p>
                  </a:txBody>
                  <a:tcPr marL="68580" marR="68580" marT="0" marB="0">
                    <a:lnL>
                      <a:noFill/>
                    </a:lnL>
                    <a:lnR>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hMerge="1">
                  <a:txBody>
                    <a:bodyPr/>
                    <a:lstStyle/>
                    <a:p>
                      <a:endParaRPr lang="en-US"/>
                    </a:p>
                  </a:txBody>
                  <a:tcPr/>
                </a:tc>
                <a:tc hMerge="1">
                  <a:txBody>
                    <a:bodyPr/>
                    <a:lstStyle/>
                    <a:p>
                      <a:pPr marL="0" marR="0" algn="ctr">
                        <a:lnSpc>
                          <a:spcPct val="107000"/>
                        </a:lnSpc>
                        <a:spcAft>
                          <a:spcPts val="800"/>
                        </a:spcAft>
                      </a:pPr>
                      <a:endParaRPr lang="en-US" b="1" dirty="0">
                        <a:solidFill>
                          <a:schemeClr val="bg1"/>
                        </a:solidFill>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122618957"/>
                  </a:ext>
                </a:extLst>
              </a:tr>
              <a:tr h="268769">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Name</a:t>
                      </a:r>
                    </a:p>
                  </a:txBody>
                  <a:tcPr marL="68580" marR="68580" marT="0" marB="0">
                    <a:lnL>
                      <a:noFill/>
                    </a:lnL>
                    <a:lnR>
                      <a:noFill/>
                    </a:lnR>
                    <a:lnT w="12700" cmpd="sng">
                      <a:noFill/>
                    </a:lnT>
                    <a:lnB>
                      <a:noFill/>
                    </a:lnB>
                    <a:lnTlToBr w="12700" cmpd="sng">
                      <a:noFill/>
                      <a:prstDash val="solid"/>
                    </a:lnTlToBr>
                    <a:lnBlToTr w="12700" cmpd="sng">
                      <a:noFill/>
                      <a:prstDash val="solid"/>
                    </a:lnBlToTr>
                    <a:solidFill>
                      <a:srgbClr val="F8E4DD">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ID</a:t>
                      </a:r>
                    </a:p>
                  </a:txBody>
                  <a:tcPr marL="68580" marR="68580" marT="0" marB="0">
                    <a:lnL>
                      <a:noFill/>
                    </a:lnL>
                    <a:lnR>
                      <a:noFill/>
                    </a:lnR>
                    <a:lnT w="12700" cmpd="sng">
                      <a:noFill/>
                    </a:lnT>
                    <a:lnB>
                      <a:noFill/>
                    </a:lnB>
                    <a:lnTlToBr w="12700" cmpd="sng">
                      <a:noFill/>
                      <a:prstDash val="solid"/>
                    </a:lnTlToBr>
                    <a:lnBlToTr w="12700" cmpd="sng">
                      <a:noFill/>
                      <a:prstDash val="solid"/>
                    </a:lnBlToTr>
                    <a:solidFill>
                      <a:srgbClr val="F8E4DD">
                        <a:alpha val="20000"/>
                      </a:srgbClr>
                    </a:solidFill>
                  </a:tcPr>
                </a:tc>
                <a:tc>
                  <a:txBody>
                    <a:body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Roll</a:t>
                      </a:r>
                    </a:p>
                  </a:txBody>
                  <a:tcPr marL="68580" marR="68580" marT="0" marB="0">
                    <a:lnL>
                      <a:noFill/>
                    </a:lnL>
                    <a:lnR>
                      <a:noFill/>
                    </a:lnR>
                    <a:lnT w="12700" cmpd="sng">
                      <a:noFill/>
                    </a:lnT>
                    <a:lnB>
                      <a:noFill/>
                    </a:lnB>
                    <a:lnTlToBr w="12700" cmpd="sng">
                      <a:noFill/>
                      <a:prstDash val="solid"/>
                    </a:lnTlToBr>
                    <a:lnBlToTr w="12700" cmpd="sng">
                      <a:noFill/>
                      <a:prstDash val="solid"/>
                    </a:lnBlToTr>
                    <a:solidFill>
                      <a:srgbClr val="F8E4DD">
                        <a:alpha val="20000"/>
                      </a:srgbClr>
                    </a:solidFill>
                  </a:tcPr>
                </a:tc>
                <a:extLst>
                  <a:ext uri="{0D108BD9-81ED-4DB2-BD59-A6C34878D82A}">
                    <a16:rowId xmlns:a16="http://schemas.microsoft.com/office/drawing/2014/main" val="1577545543"/>
                  </a:ext>
                </a:extLst>
              </a:tr>
              <a:tr h="268769">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Abrar Hossain </a:t>
                      </a:r>
                      <a:r>
                        <a:rPr lang="en-US" sz="1300" b="1" dirty="0" err="1">
                          <a:solidFill>
                            <a:schemeClr val="tx1"/>
                          </a:solidFill>
                          <a:latin typeface="Times New Roman" panose="02020603050405020304" pitchFamily="18" charset="0"/>
                          <a:cs typeface="Times New Roman" panose="02020603050405020304" pitchFamily="18" charset="0"/>
                        </a:rPr>
                        <a:t>Zahin</a:t>
                      </a:r>
                      <a:endParaRPr lang="en-US" sz="1300" b="1" dirty="0">
                        <a:solidFill>
                          <a:schemeClr val="tx1"/>
                        </a:solidFill>
                        <a:latin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2022-2-60-040</a:t>
                      </a:r>
                    </a:p>
                  </a:txBody>
                  <a:tcPr marL="68580" marR="68580" marT="0" marB="0">
                    <a:lnL>
                      <a:noFill/>
                    </a:lnL>
                    <a:lnR>
                      <a:noFill/>
                    </a:lnR>
                    <a:lnT>
                      <a:noFill/>
                    </a:lnT>
                    <a:lnB>
                      <a:noFill/>
                    </a:lnB>
                    <a:lnTlToBr w="12700" cmpd="sng">
                      <a:noFill/>
                      <a:prstDash val="solid"/>
                    </a:lnTlToBr>
                    <a:lnBlToTr w="12700" cmpd="sng">
                      <a:noFill/>
                      <a:prstDash val="solid"/>
                    </a:lnBlToTr>
                    <a:noFill/>
                  </a:tcPr>
                </a:tc>
                <a:tc>
                  <a:txBody>
                    <a:bodyPr/>
                    <a:lstStyle/>
                    <a:p>
                      <a:pPr marL="0" marR="0" algn="ctr">
                        <a:lnSpc>
                          <a:spcPct val="107000"/>
                        </a:lnSpc>
                        <a:spcAft>
                          <a:spcPts val="800"/>
                        </a:spcAft>
                      </a:pPr>
                      <a:r>
                        <a:rPr lang="en-US" sz="1300" b="1" dirty="0">
                          <a:solidFill>
                            <a:schemeClr val="tx1"/>
                          </a:solidFill>
                          <a:latin typeface="Times New Roman" panose="02020603050405020304" pitchFamily="18" charset="0"/>
                          <a:cs typeface="Times New Roman" panose="02020603050405020304" pitchFamily="18" charset="0"/>
                        </a:rPr>
                        <a:t>22</a:t>
                      </a:r>
                    </a:p>
                  </a:txBody>
                  <a:tcPr marL="68580" marR="6858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7416156"/>
                  </a:ext>
                </a:extLst>
              </a:tr>
              <a:tr h="268769">
                <a:tc>
                  <a:txBody>
                    <a:bodyPr/>
                    <a:lstStyle/>
                    <a:p>
                      <a:pPr algn="ctr"/>
                      <a:endParaRPr lang="en-BD" sz="1300"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F8E4DD">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endParaRPr lang="en-US" sz="1300" b="1" dirty="0">
                        <a:solidFill>
                          <a:schemeClr val="tx1"/>
                        </a:solidFill>
                        <a:latin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F8E4DD">
                        <a:alpha val="20000"/>
                      </a:srgbClr>
                    </a:solidFill>
                  </a:tcPr>
                </a:tc>
                <a:tc>
                  <a:txBody>
                    <a:bodyPr/>
                    <a:lstStyle/>
                    <a:p>
                      <a:pPr marL="0" marR="0" algn="ctr">
                        <a:lnSpc>
                          <a:spcPct val="107000"/>
                        </a:lnSpc>
                        <a:spcAft>
                          <a:spcPts val="800"/>
                        </a:spcAft>
                      </a:pPr>
                      <a:endParaRPr lang="en-US" sz="1300" b="1" dirty="0">
                        <a:solidFill>
                          <a:schemeClr val="tx1"/>
                        </a:solidFill>
                        <a:latin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F8E4DD">
                        <a:alpha val="20000"/>
                      </a:srgbClr>
                    </a:solidFill>
                  </a:tcPr>
                </a:tc>
                <a:extLst>
                  <a:ext uri="{0D108BD9-81ED-4DB2-BD59-A6C34878D82A}">
                    <a16:rowId xmlns:a16="http://schemas.microsoft.com/office/drawing/2014/main" val="494814611"/>
                  </a:ext>
                </a:extLst>
              </a:tr>
            </a:tbl>
          </a:graphicData>
        </a:graphic>
      </p:graphicFrame>
      <p:graphicFrame>
        <p:nvGraphicFramePr>
          <p:cNvPr id="26" name="Table 25">
            <a:extLst>
              <a:ext uri="{FF2B5EF4-FFF2-40B4-BE49-F238E27FC236}">
                <a16:creationId xmlns:a16="http://schemas.microsoft.com/office/drawing/2014/main" id="{96F6C5E2-0AA6-2F0B-0C05-51E74B9BB1F3}"/>
              </a:ext>
            </a:extLst>
          </p:cNvPr>
          <p:cNvGraphicFramePr>
            <a:graphicFrameLocks noGrp="1"/>
          </p:cNvGraphicFramePr>
          <p:nvPr>
            <p:extLst>
              <p:ext uri="{D42A27DB-BD31-4B8C-83A1-F6EECF244321}">
                <p14:modId xmlns:p14="http://schemas.microsoft.com/office/powerpoint/2010/main" val="3800386627"/>
              </p:ext>
            </p:extLst>
          </p:nvPr>
        </p:nvGraphicFramePr>
        <p:xfrm>
          <a:off x="1263408" y="1713174"/>
          <a:ext cx="3255583" cy="2193852"/>
        </p:xfrm>
        <a:graphic>
          <a:graphicData uri="http://schemas.openxmlformats.org/drawingml/2006/table">
            <a:tbl>
              <a:tblPr firstRow="1" firstCol="1" bandRow="1"/>
              <a:tblGrid>
                <a:gridCol w="1286722">
                  <a:extLst>
                    <a:ext uri="{9D8B030D-6E8A-4147-A177-3AD203B41FA5}">
                      <a16:colId xmlns:a16="http://schemas.microsoft.com/office/drawing/2014/main" val="848683262"/>
                    </a:ext>
                  </a:extLst>
                </a:gridCol>
                <a:gridCol w="1968861">
                  <a:extLst>
                    <a:ext uri="{9D8B030D-6E8A-4147-A177-3AD203B41FA5}">
                      <a16:colId xmlns:a16="http://schemas.microsoft.com/office/drawing/2014/main" val="2794328586"/>
                    </a:ext>
                  </a:extLst>
                </a:gridCol>
              </a:tblGrid>
              <a:tr h="218011">
                <a:tc gridSpan="2">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endParaRPr lang="en-US" sz="1100" kern="100" dirty="0">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254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336610508"/>
                  </a:ext>
                </a:extLst>
              </a:tr>
              <a:tr h="218011">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200" b="1" i="0" u="none" strike="noStrike" kern="100" cap="none" spc="0" normalizeH="0" baseline="0" noProof="0" dirty="0">
                          <a:ln>
                            <a:noFill/>
                          </a:ln>
                          <a:solidFill>
                            <a:schemeClr val="bg1"/>
                          </a:solidFill>
                          <a:effectLst/>
                          <a:uLnTx/>
                          <a:uFillTx/>
                          <a:latin typeface="Catamaran" panose="020B0604020202020204" charset="0"/>
                          <a:ea typeface="+mn-ea"/>
                          <a:cs typeface="Catamaran" panose="020B0604020202020204" charset="0"/>
                          <a:sym typeface="Arial"/>
                        </a:rPr>
                        <a:t>Course Title</a:t>
                      </a:r>
                      <a:endParaRPr kumimoji="0" lang="en-US" sz="1050" b="1" i="0" u="none" strike="noStrike" kern="100" cap="none" spc="0" normalizeH="0" baseline="0" noProof="0" dirty="0">
                        <a:ln>
                          <a:noFill/>
                        </a:ln>
                        <a:solidFill>
                          <a:schemeClr val="bg1"/>
                        </a:solidFill>
                        <a:effectLst/>
                        <a:uLnTx/>
                        <a:uFillTx/>
                        <a:latin typeface="Catamaran" panose="020B0604020202020204" charset="0"/>
                        <a:ea typeface="Aptos" panose="020B0004020202020204" pitchFamily="34" charset="0"/>
                        <a:cs typeface="Catamaran" panose="020B0604020202020204" charset="0"/>
                        <a:sym typeface="Arial"/>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2">
                        <a:lumMod val="50000"/>
                        <a:alpha val="20000"/>
                      </a:schemeClr>
                    </a:solidFill>
                  </a:tcPr>
                </a:tc>
                <a:tc>
                  <a:txBody>
                    <a:bodyPr/>
                    <a:lstStyle/>
                    <a:p>
                      <a:pPr marL="0" marR="0" algn="ctr">
                        <a:lnSpc>
                          <a:spcPct val="107000"/>
                        </a:lnSpc>
                        <a:spcAft>
                          <a:spcPts val="800"/>
                        </a:spcAft>
                      </a:pPr>
                      <a:r>
                        <a:rPr lang="en-US" sz="1200" b="1" kern="100" dirty="0">
                          <a:solidFill>
                            <a:schemeClr val="bg1"/>
                          </a:solidFill>
                          <a:effectLst/>
                          <a:latin typeface="Catamaran" panose="020B0604020202020204" charset="0"/>
                          <a:ea typeface="Aptos" panose="020B0004020202020204" pitchFamily="34" charset="0"/>
                          <a:cs typeface="Catamaran" panose="020B0604020202020204" charset="0"/>
                        </a:rPr>
                        <a:t>Operating Systems</a:t>
                      </a: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solidFill>
                      <a:schemeClr val="bg2">
                        <a:lumMod val="50000"/>
                        <a:alpha val="20000"/>
                      </a:schemeClr>
                    </a:solidFill>
                  </a:tcPr>
                </a:tc>
                <a:extLst>
                  <a:ext uri="{0D108BD9-81ED-4DB2-BD59-A6C34878D82A}">
                    <a16:rowId xmlns:a16="http://schemas.microsoft.com/office/drawing/2014/main" val="3358849062"/>
                  </a:ext>
                </a:extLst>
              </a:tr>
              <a:tr h="218011">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Course Code</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8E4DD">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CSE325</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solidFill>
                      <a:srgbClr val="F8E4DD">
                        <a:alpha val="20000"/>
                      </a:srgbClr>
                    </a:solidFill>
                  </a:tcPr>
                </a:tc>
                <a:extLst>
                  <a:ext uri="{0D108BD9-81ED-4DB2-BD59-A6C34878D82A}">
                    <a16:rowId xmlns:a16="http://schemas.microsoft.com/office/drawing/2014/main" val="1548152437"/>
                  </a:ext>
                </a:extLst>
              </a:tr>
              <a:tr h="218011">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Section</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02</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60198554"/>
                  </a:ext>
                </a:extLst>
              </a:tr>
              <a:tr h="218011">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Semester</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8E4DD">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Fall 2024</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8E4DD">
                        <a:alpha val="20000"/>
                      </a:srgbClr>
                    </a:solidFill>
                  </a:tcPr>
                </a:tc>
                <a:extLst>
                  <a:ext uri="{0D108BD9-81ED-4DB2-BD59-A6C34878D82A}">
                    <a16:rowId xmlns:a16="http://schemas.microsoft.com/office/drawing/2014/main" val="3357418576"/>
                  </a:ext>
                </a:extLst>
              </a:tr>
              <a:tr h="1103797">
                <a:tc>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Arial"/>
                          <a:sym typeface="Arial"/>
                        </a:defRPr>
                      </a:lvl9pPr>
                    </a:lstStyle>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Course Instructor</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algn="ctr">
                        <a:lnSpc>
                          <a:spcPct val="107000"/>
                        </a:lnSpc>
                        <a:spcAft>
                          <a:spcPts val="800"/>
                        </a:spcAft>
                      </a:pPr>
                      <a:endParaRPr lang="en-US" sz="1200" b="1" kern="100" dirty="0">
                        <a:solidFill>
                          <a:schemeClr val="bg1"/>
                        </a:solidFill>
                        <a:effectLst/>
                        <a:latin typeface="Catamaran" panose="020B0604020202020204" charset="0"/>
                        <a:cs typeface="Catamaran" panose="020B0604020202020204" charset="0"/>
                      </a:endParaRPr>
                    </a:p>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Dr. Md. Nawab Yousuf Ali</a:t>
                      </a:r>
                      <a:endParaRPr lang="en-US" sz="1050" b="1" kern="100" dirty="0">
                        <a:solidFill>
                          <a:schemeClr val="bg1"/>
                        </a:solidFill>
                        <a:effectLst/>
                        <a:latin typeface="Catamaran" panose="020B0604020202020204" charset="0"/>
                        <a:cs typeface="Catamaran" panose="020B0604020202020204" charset="0"/>
                      </a:endParaRPr>
                    </a:p>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Professor</a:t>
                      </a:r>
                      <a:endParaRPr lang="en-US" sz="1050" b="1" kern="100" dirty="0">
                        <a:solidFill>
                          <a:schemeClr val="bg1"/>
                        </a:solidFill>
                        <a:effectLst/>
                        <a:latin typeface="Catamaran" panose="020B0604020202020204" charset="0"/>
                        <a:cs typeface="Catamaran" panose="020B0604020202020204" charset="0"/>
                      </a:endParaRPr>
                    </a:p>
                    <a:p>
                      <a:pPr marL="0" marR="0" algn="ctr">
                        <a:lnSpc>
                          <a:spcPct val="107000"/>
                        </a:lnSpc>
                        <a:spcAft>
                          <a:spcPts val="800"/>
                        </a:spcAft>
                      </a:pPr>
                      <a:r>
                        <a:rPr lang="en-US" sz="1200" b="1" kern="100" dirty="0">
                          <a:solidFill>
                            <a:schemeClr val="bg1"/>
                          </a:solidFill>
                          <a:effectLst/>
                          <a:latin typeface="Catamaran" panose="020B0604020202020204" charset="0"/>
                          <a:cs typeface="Catamaran" panose="020B0604020202020204" charset="0"/>
                        </a:rPr>
                        <a:t>Department of CSE</a:t>
                      </a:r>
                      <a:endParaRPr lang="en-US" sz="1050" b="1" kern="100" dirty="0">
                        <a:solidFill>
                          <a:schemeClr val="bg1"/>
                        </a:solidFill>
                        <a:effectLst/>
                        <a:latin typeface="Catamaran" panose="020B0604020202020204" charset="0"/>
                        <a:ea typeface="Aptos" panose="020B0004020202020204" pitchFamily="34" charset="0"/>
                        <a:cs typeface="Catamaran" panose="020B060402020202020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137764"/>
                  </a:ext>
                </a:extLst>
              </a:tr>
            </a:tbl>
          </a:graphicData>
        </a:graphic>
      </p:graphicFrame>
      <p:sp>
        <p:nvSpPr>
          <p:cNvPr id="30" name="Google Shape;2701;p1">
            <a:extLst>
              <a:ext uri="{FF2B5EF4-FFF2-40B4-BE49-F238E27FC236}">
                <a16:creationId xmlns:a16="http://schemas.microsoft.com/office/drawing/2014/main" id="{06AC92E2-1C6D-E6B2-B617-B731D9EB2D3F}"/>
              </a:ext>
            </a:extLst>
          </p:cNvPr>
          <p:cNvSpPr/>
          <p:nvPr/>
        </p:nvSpPr>
        <p:spPr>
          <a:xfrm>
            <a:off x="121031" y="-243719"/>
            <a:ext cx="1082281" cy="1527097"/>
          </a:xfrm>
          <a:prstGeom prst="round2SameRect">
            <a:avLst>
              <a:gd name="adj1" fmla="val 12063"/>
              <a:gd name="adj2" fmla="val 0"/>
            </a:avLst>
          </a:prstGeom>
          <a:solidFill>
            <a:srgbClr val="EF30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 name="Google Shape;2702;p1">
            <a:extLst>
              <a:ext uri="{FF2B5EF4-FFF2-40B4-BE49-F238E27FC236}">
                <a16:creationId xmlns:a16="http://schemas.microsoft.com/office/drawing/2014/main" id="{0924F29B-BF29-1CFE-9ACC-1E506DA8B58B}"/>
              </a:ext>
            </a:extLst>
          </p:cNvPr>
          <p:cNvSpPr/>
          <p:nvPr/>
        </p:nvSpPr>
        <p:spPr>
          <a:xfrm rot="10800000" flipH="1">
            <a:off x="122482" y="533170"/>
            <a:ext cx="1082281" cy="1371756"/>
          </a:xfrm>
          <a:custGeom>
            <a:avLst/>
            <a:gdLst/>
            <a:ahLst/>
            <a:cxnLst/>
            <a:rect l="l" t="t" r="r" b="b"/>
            <a:pathLst>
              <a:path w="1591582" h="3031986" extrusionOk="0">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E8DFD1"/>
          </a:solidFill>
          <a:ln>
            <a:noFill/>
          </a:ln>
          <a:effectLst>
            <a:outerShdw blurRad="127000" sx="107000" sy="107000" algn="ctr" rotWithShape="0">
              <a:srgbClr val="000000">
                <a:alpha val="2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 name="Google Shape;2703;p1">
            <a:extLst>
              <a:ext uri="{FF2B5EF4-FFF2-40B4-BE49-F238E27FC236}">
                <a16:creationId xmlns:a16="http://schemas.microsoft.com/office/drawing/2014/main" id="{96C25BB6-760F-1D92-509D-033481C3DBE8}"/>
              </a:ext>
            </a:extLst>
          </p:cNvPr>
          <p:cNvPicPr preferRelativeResize="0"/>
          <p:nvPr/>
        </p:nvPicPr>
        <p:blipFill rotWithShape="1">
          <a:blip r:embed="rId3">
            <a:alphaModFix/>
          </a:blip>
          <a:srcRect/>
          <a:stretch/>
        </p:blipFill>
        <p:spPr>
          <a:xfrm>
            <a:off x="235477" y="875525"/>
            <a:ext cx="905770" cy="905768"/>
          </a:xfrm>
          <a:prstGeom prst="rect">
            <a:avLst/>
          </a:prstGeom>
          <a:noFill/>
          <a:ln>
            <a:noFill/>
          </a:ln>
        </p:spPr>
      </p:pic>
      <p:grpSp>
        <p:nvGrpSpPr>
          <p:cNvPr id="33" name="Google Shape;2728;p2">
            <a:extLst>
              <a:ext uri="{FF2B5EF4-FFF2-40B4-BE49-F238E27FC236}">
                <a16:creationId xmlns:a16="http://schemas.microsoft.com/office/drawing/2014/main" id="{30D16C76-4213-5468-F03A-3AA1F83CA891}"/>
              </a:ext>
            </a:extLst>
          </p:cNvPr>
          <p:cNvGrpSpPr/>
          <p:nvPr/>
        </p:nvGrpSpPr>
        <p:grpSpPr>
          <a:xfrm rot="19877792">
            <a:off x="317825" y="3708784"/>
            <a:ext cx="1560329" cy="1472585"/>
            <a:chOff x="6026600" y="3563575"/>
            <a:chExt cx="870960" cy="821995"/>
          </a:xfrm>
        </p:grpSpPr>
        <p:sp>
          <p:nvSpPr>
            <p:cNvPr id="35" name="Google Shape;2730;p2">
              <a:extLst>
                <a:ext uri="{FF2B5EF4-FFF2-40B4-BE49-F238E27FC236}">
                  <a16:creationId xmlns:a16="http://schemas.microsoft.com/office/drawing/2014/main" id="{E49E72E0-35CF-B5B9-F59E-E59694537FCD}"/>
                </a:ext>
              </a:extLst>
            </p:cNvPr>
            <p:cNvSpPr/>
            <p:nvPr/>
          </p:nvSpPr>
          <p:spPr>
            <a:xfrm>
              <a:off x="6133825" y="4021125"/>
              <a:ext cx="41200" cy="206250"/>
            </a:xfrm>
            <a:custGeom>
              <a:avLst/>
              <a:gdLst/>
              <a:ahLst/>
              <a:cxnLst/>
              <a:rect l="l" t="t" r="r" b="b"/>
              <a:pathLst>
                <a:path w="1648" h="8250" extrusionOk="0">
                  <a:moveTo>
                    <a:pt x="163" y="1"/>
                  </a:moveTo>
                  <a:lnTo>
                    <a:pt x="0" y="340"/>
                  </a:lnTo>
                  <a:lnTo>
                    <a:pt x="1383" y="8061"/>
                  </a:lnTo>
                  <a:lnTo>
                    <a:pt x="1647" y="8250"/>
                  </a:lnTo>
                  <a:lnTo>
                    <a:pt x="1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2731;p2">
              <a:extLst>
                <a:ext uri="{FF2B5EF4-FFF2-40B4-BE49-F238E27FC236}">
                  <a16:creationId xmlns:a16="http://schemas.microsoft.com/office/drawing/2014/main" id="{0E708213-A9E2-EB3E-F6CE-5A0434B2E4F4}"/>
                </a:ext>
              </a:extLst>
            </p:cNvPr>
            <p:cNvSpPr/>
            <p:nvPr/>
          </p:nvSpPr>
          <p:spPr>
            <a:xfrm>
              <a:off x="6173425" y="4251250"/>
              <a:ext cx="1900" cy="1600"/>
            </a:xfrm>
            <a:custGeom>
              <a:avLst/>
              <a:gdLst/>
              <a:ahLst/>
              <a:cxnLst/>
              <a:rect l="l" t="t" r="r" b="b"/>
              <a:pathLst>
                <a:path w="76" h="64" extrusionOk="0">
                  <a:moveTo>
                    <a:pt x="0" y="0"/>
                  </a:moveTo>
                  <a:lnTo>
                    <a:pt x="13" y="63"/>
                  </a:lnTo>
                  <a:lnTo>
                    <a:pt x="76" y="51"/>
                  </a:lnTo>
                  <a:lnTo>
                    <a:pt x="13" y="0"/>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2732;p2">
              <a:extLst>
                <a:ext uri="{FF2B5EF4-FFF2-40B4-BE49-F238E27FC236}">
                  <a16:creationId xmlns:a16="http://schemas.microsoft.com/office/drawing/2014/main" id="{3A54FF2A-2E43-5FB0-D7E1-EFCD1DF0888B}"/>
                </a:ext>
              </a:extLst>
            </p:cNvPr>
            <p:cNvSpPr/>
            <p:nvPr/>
          </p:nvSpPr>
          <p:spPr>
            <a:xfrm>
              <a:off x="6190075" y="4246850"/>
              <a:ext cx="10400" cy="2850"/>
            </a:xfrm>
            <a:custGeom>
              <a:avLst/>
              <a:gdLst/>
              <a:ahLst/>
              <a:cxnLst/>
              <a:rect l="l" t="t" r="r" b="b"/>
              <a:pathLst>
                <a:path w="416" h="114" extrusionOk="0">
                  <a:moveTo>
                    <a:pt x="340" y="0"/>
                  </a:moveTo>
                  <a:lnTo>
                    <a:pt x="1" y="63"/>
                  </a:lnTo>
                  <a:lnTo>
                    <a:pt x="76" y="113"/>
                  </a:lnTo>
                  <a:lnTo>
                    <a:pt x="416" y="50"/>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2733;p2">
              <a:extLst>
                <a:ext uri="{FF2B5EF4-FFF2-40B4-BE49-F238E27FC236}">
                  <a16:creationId xmlns:a16="http://schemas.microsoft.com/office/drawing/2014/main" id="{E1779CA9-D85E-AA15-CBFE-CA3EC757C0A2}"/>
                </a:ext>
              </a:extLst>
            </p:cNvPr>
            <p:cNvSpPr/>
            <p:nvPr/>
          </p:nvSpPr>
          <p:spPr>
            <a:xfrm>
              <a:off x="6119675" y="3952275"/>
              <a:ext cx="17000" cy="70450"/>
            </a:xfrm>
            <a:custGeom>
              <a:avLst/>
              <a:gdLst/>
              <a:ahLst/>
              <a:cxnLst/>
              <a:rect l="l" t="t" r="r" b="b"/>
              <a:pathLst>
                <a:path w="680" h="2818" extrusionOk="0">
                  <a:moveTo>
                    <a:pt x="0" y="1"/>
                  </a:moveTo>
                  <a:lnTo>
                    <a:pt x="264" y="1409"/>
                  </a:lnTo>
                  <a:lnTo>
                    <a:pt x="516" y="2817"/>
                  </a:lnTo>
                  <a:lnTo>
                    <a:pt x="679" y="2465"/>
                  </a:lnTo>
                  <a:lnTo>
                    <a:pt x="478" y="1371"/>
                  </a:lnTo>
                  <a:lnTo>
                    <a:pt x="289" y="265"/>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734;p2">
              <a:extLst>
                <a:ext uri="{FF2B5EF4-FFF2-40B4-BE49-F238E27FC236}">
                  <a16:creationId xmlns:a16="http://schemas.microsoft.com/office/drawing/2014/main" id="{545B8F94-6E6A-ECD5-84E0-1019BEA8635C}"/>
                </a:ext>
              </a:extLst>
            </p:cNvPr>
            <p:cNvSpPr/>
            <p:nvPr/>
          </p:nvSpPr>
          <p:spPr>
            <a:xfrm>
              <a:off x="6083825" y="3745750"/>
              <a:ext cx="41850" cy="205925"/>
            </a:xfrm>
            <a:custGeom>
              <a:avLst/>
              <a:gdLst/>
              <a:ahLst/>
              <a:cxnLst/>
              <a:rect l="l" t="t" r="r" b="b"/>
              <a:pathLst>
                <a:path w="1674" h="8237" extrusionOk="0">
                  <a:moveTo>
                    <a:pt x="189" y="0"/>
                  </a:moveTo>
                  <a:lnTo>
                    <a:pt x="1" y="252"/>
                  </a:lnTo>
                  <a:lnTo>
                    <a:pt x="1384" y="7972"/>
                  </a:lnTo>
                  <a:lnTo>
                    <a:pt x="1673" y="8236"/>
                  </a:lnTo>
                  <a:lnTo>
                    <a:pt x="1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735;p2">
              <a:extLst>
                <a:ext uri="{FF2B5EF4-FFF2-40B4-BE49-F238E27FC236}">
                  <a16:creationId xmlns:a16="http://schemas.microsoft.com/office/drawing/2014/main" id="{C2FD8721-182B-F2CC-2767-B88F92B88CFE}"/>
                </a:ext>
              </a:extLst>
            </p:cNvPr>
            <p:cNvSpPr/>
            <p:nvPr/>
          </p:nvSpPr>
          <p:spPr>
            <a:xfrm>
              <a:off x="6177500" y="4249050"/>
              <a:ext cx="10400" cy="2850"/>
            </a:xfrm>
            <a:custGeom>
              <a:avLst/>
              <a:gdLst/>
              <a:ahLst/>
              <a:cxnLst/>
              <a:rect l="l" t="t" r="r" b="b"/>
              <a:pathLst>
                <a:path w="416" h="114" extrusionOk="0">
                  <a:moveTo>
                    <a:pt x="340" y="0"/>
                  </a:moveTo>
                  <a:lnTo>
                    <a:pt x="1" y="63"/>
                  </a:lnTo>
                  <a:lnTo>
                    <a:pt x="76" y="113"/>
                  </a:lnTo>
                  <a:lnTo>
                    <a:pt x="416" y="51"/>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736;p2">
              <a:extLst>
                <a:ext uri="{FF2B5EF4-FFF2-40B4-BE49-F238E27FC236}">
                  <a16:creationId xmlns:a16="http://schemas.microsoft.com/office/drawing/2014/main" id="{4E1B281C-0C03-1900-A98E-86F2F78374FF}"/>
                </a:ext>
              </a:extLst>
            </p:cNvPr>
            <p:cNvSpPr/>
            <p:nvPr/>
          </p:nvSpPr>
          <p:spPr>
            <a:xfrm>
              <a:off x="6194175" y="4249675"/>
              <a:ext cx="10700" cy="2850"/>
            </a:xfrm>
            <a:custGeom>
              <a:avLst/>
              <a:gdLst/>
              <a:ahLst/>
              <a:cxnLst/>
              <a:rect l="l" t="t" r="r" b="b"/>
              <a:pathLst>
                <a:path w="428" h="114" extrusionOk="0">
                  <a:moveTo>
                    <a:pt x="340" y="0"/>
                  </a:moveTo>
                  <a:lnTo>
                    <a:pt x="0" y="63"/>
                  </a:lnTo>
                  <a:lnTo>
                    <a:pt x="88" y="114"/>
                  </a:lnTo>
                  <a:lnTo>
                    <a:pt x="428" y="51"/>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737;p2">
              <a:extLst>
                <a:ext uri="{FF2B5EF4-FFF2-40B4-BE49-F238E27FC236}">
                  <a16:creationId xmlns:a16="http://schemas.microsoft.com/office/drawing/2014/main" id="{6BE1C3CD-2DDB-C052-B321-FEFA805C3BC4}"/>
                </a:ext>
              </a:extLst>
            </p:cNvPr>
            <p:cNvSpPr/>
            <p:nvPr/>
          </p:nvSpPr>
          <p:spPr>
            <a:xfrm>
              <a:off x="6171225" y="4238975"/>
              <a:ext cx="7575" cy="6325"/>
            </a:xfrm>
            <a:custGeom>
              <a:avLst/>
              <a:gdLst/>
              <a:ahLst/>
              <a:cxnLst/>
              <a:rect l="l" t="t" r="r" b="b"/>
              <a:pathLst>
                <a:path w="303" h="253" extrusionOk="0">
                  <a:moveTo>
                    <a:pt x="0" y="1"/>
                  </a:moveTo>
                  <a:lnTo>
                    <a:pt x="51" y="252"/>
                  </a:lnTo>
                  <a:lnTo>
                    <a:pt x="302" y="202"/>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738;p2">
              <a:extLst>
                <a:ext uri="{FF2B5EF4-FFF2-40B4-BE49-F238E27FC236}">
                  <a16:creationId xmlns:a16="http://schemas.microsoft.com/office/drawing/2014/main" id="{9360040E-84B3-22C5-7291-C93BE873F28B}"/>
                </a:ext>
              </a:extLst>
            </p:cNvPr>
            <p:cNvSpPr/>
            <p:nvPr/>
          </p:nvSpPr>
          <p:spPr>
            <a:xfrm>
              <a:off x="6181900" y="4251875"/>
              <a:ext cx="10400" cy="2850"/>
            </a:xfrm>
            <a:custGeom>
              <a:avLst/>
              <a:gdLst/>
              <a:ahLst/>
              <a:cxnLst/>
              <a:rect l="l" t="t" r="r" b="b"/>
              <a:pathLst>
                <a:path w="416" h="114" extrusionOk="0">
                  <a:moveTo>
                    <a:pt x="340" y="0"/>
                  </a:moveTo>
                  <a:lnTo>
                    <a:pt x="1" y="63"/>
                  </a:lnTo>
                  <a:lnTo>
                    <a:pt x="76" y="114"/>
                  </a:lnTo>
                  <a:lnTo>
                    <a:pt x="416" y="63"/>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739;p2">
              <a:extLst>
                <a:ext uri="{FF2B5EF4-FFF2-40B4-BE49-F238E27FC236}">
                  <a16:creationId xmlns:a16="http://schemas.microsoft.com/office/drawing/2014/main" id="{7F508CE4-B61B-C635-590F-9DBB0D2DADCA}"/>
                </a:ext>
              </a:extLst>
            </p:cNvPr>
            <p:cNvSpPr/>
            <p:nvPr/>
          </p:nvSpPr>
          <p:spPr>
            <a:xfrm>
              <a:off x="6169025" y="4226725"/>
              <a:ext cx="22350" cy="16675"/>
            </a:xfrm>
            <a:custGeom>
              <a:avLst/>
              <a:gdLst/>
              <a:ahLst/>
              <a:cxnLst/>
              <a:rect l="l" t="t" r="r" b="b"/>
              <a:pathLst>
                <a:path w="894" h="667" extrusionOk="0">
                  <a:moveTo>
                    <a:pt x="0" y="0"/>
                  </a:moveTo>
                  <a:lnTo>
                    <a:pt x="63" y="327"/>
                  </a:lnTo>
                  <a:lnTo>
                    <a:pt x="554" y="667"/>
                  </a:lnTo>
                  <a:lnTo>
                    <a:pt x="893" y="604"/>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740;p2">
              <a:extLst>
                <a:ext uri="{FF2B5EF4-FFF2-40B4-BE49-F238E27FC236}">
                  <a16:creationId xmlns:a16="http://schemas.microsoft.com/office/drawing/2014/main" id="{C7560049-FB9B-AECD-165B-0DFD7F161B26}"/>
                </a:ext>
              </a:extLst>
            </p:cNvPr>
            <p:cNvSpPr/>
            <p:nvPr/>
          </p:nvSpPr>
          <p:spPr>
            <a:xfrm>
              <a:off x="6078475" y="3721850"/>
              <a:ext cx="1600" cy="1600"/>
            </a:xfrm>
            <a:custGeom>
              <a:avLst/>
              <a:gdLst/>
              <a:ahLst/>
              <a:cxnLst/>
              <a:rect l="l" t="t" r="r" b="b"/>
              <a:pathLst>
                <a:path w="64" h="64" extrusionOk="0">
                  <a:moveTo>
                    <a:pt x="64" y="0"/>
                  </a:moveTo>
                  <a:lnTo>
                    <a:pt x="1" y="13"/>
                  </a:lnTo>
                  <a:lnTo>
                    <a:pt x="13" y="63"/>
                  </a:lnTo>
                  <a:lnTo>
                    <a:pt x="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741;p2">
              <a:extLst>
                <a:ext uri="{FF2B5EF4-FFF2-40B4-BE49-F238E27FC236}">
                  <a16:creationId xmlns:a16="http://schemas.microsoft.com/office/drawing/2014/main" id="{DEDD5D22-67BF-0EBA-23CA-5E7E4C1DFB44}"/>
                </a:ext>
              </a:extLst>
            </p:cNvPr>
            <p:cNvSpPr/>
            <p:nvPr/>
          </p:nvSpPr>
          <p:spPr>
            <a:xfrm>
              <a:off x="6069050" y="3658650"/>
              <a:ext cx="50650" cy="57550"/>
            </a:xfrm>
            <a:custGeom>
              <a:avLst/>
              <a:gdLst/>
              <a:ahLst/>
              <a:cxnLst/>
              <a:rect l="l" t="t" r="r" b="b"/>
              <a:pathLst>
                <a:path w="2026" h="2302" extrusionOk="0">
                  <a:moveTo>
                    <a:pt x="1975" y="1"/>
                  </a:moveTo>
                  <a:lnTo>
                    <a:pt x="717" y="227"/>
                  </a:lnTo>
                  <a:lnTo>
                    <a:pt x="1346" y="655"/>
                  </a:lnTo>
                  <a:lnTo>
                    <a:pt x="1283" y="743"/>
                  </a:lnTo>
                  <a:lnTo>
                    <a:pt x="566" y="252"/>
                  </a:lnTo>
                  <a:lnTo>
                    <a:pt x="390" y="290"/>
                  </a:lnTo>
                  <a:lnTo>
                    <a:pt x="1019" y="718"/>
                  </a:lnTo>
                  <a:lnTo>
                    <a:pt x="956" y="806"/>
                  </a:lnTo>
                  <a:lnTo>
                    <a:pt x="240" y="315"/>
                  </a:lnTo>
                  <a:lnTo>
                    <a:pt x="63" y="340"/>
                  </a:lnTo>
                  <a:lnTo>
                    <a:pt x="692" y="768"/>
                  </a:lnTo>
                  <a:lnTo>
                    <a:pt x="667" y="818"/>
                  </a:lnTo>
                  <a:lnTo>
                    <a:pt x="629" y="856"/>
                  </a:lnTo>
                  <a:lnTo>
                    <a:pt x="1" y="428"/>
                  </a:lnTo>
                  <a:lnTo>
                    <a:pt x="38" y="604"/>
                  </a:lnTo>
                  <a:lnTo>
                    <a:pt x="755" y="1095"/>
                  </a:lnTo>
                  <a:lnTo>
                    <a:pt x="692" y="1183"/>
                  </a:lnTo>
                  <a:lnTo>
                    <a:pt x="63" y="755"/>
                  </a:lnTo>
                  <a:lnTo>
                    <a:pt x="89" y="919"/>
                  </a:lnTo>
                  <a:lnTo>
                    <a:pt x="805" y="1409"/>
                  </a:lnTo>
                  <a:lnTo>
                    <a:pt x="743" y="1497"/>
                  </a:lnTo>
                  <a:lnTo>
                    <a:pt x="114" y="1070"/>
                  </a:lnTo>
                  <a:lnTo>
                    <a:pt x="340" y="2302"/>
                  </a:lnTo>
                  <a:lnTo>
                    <a:pt x="642" y="2252"/>
                  </a:lnTo>
                  <a:lnTo>
                    <a:pt x="1334" y="1271"/>
                  </a:lnTo>
                  <a:lnTo>
                    <a:pt x="2025" y="303"/>
                  </a:lnTo>
                  <a:lnTo>
                    <a:pt x="19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742;p2">
              <a:extLst>
                <a:ext uri="{FF2B5EF4-FFF2-40B4-BE49-F238E27FC236}">
                  <a16:creationId xmlns:a16="http://schemas.microsoft.com/office/drawing/2014/main" id="{9202702A-237B-1A7C-D42B-89E4F81C7BF8}"/>
                </a:ext>
              </a:extLst>
            </p:cNvPr>
            <p:cNvSpPr/>
            <p:nvPr/>
          </p:nvSpPr>
          <p:spPr>
            <a:xfrm>
              <a:off x="6077850" y="3717450"/>
              <a:ext cx="5375" cy="2525"/>
            </a:xfrm>
            <a:custGeom>
              <a:avLst/>
              <a:gdLst/>
              <a:ahLst/>
              <a:cxnLst/>
              <a:rect l="l" t="t" r="r" b="b"/>
              <a:pathLst>
                <a:path w="215" h="101" extrusionOk="0">
                  <a:moveTo>
                    <a:pt x="214" y="0"/>
                  </a:moveTo>
                  <a:lnTo>
                    <a:pt x="1" y="38"/>
                  </a:lnTo>
                  <a:lnTo>
                    <a:pt x="13" y="101"/>
                  </a:lnTo>
                  <a:lnTo>
                    <a:pt x="164" y="76"/>
                  </a:lnTo>
                  <a:lnTo>
                    <a:pt x="2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743;p2">
              <a:extLst>
                <a:ext uri="{FF2B5EF4-FFF2-40B4-BE49-F238E27FC236}">
                  <a16:creationId xmlns:a16="http://schemas.microsoft.com/office/drawing/2014/main" id="{C460C64C-F7A6-2A66-A194-8FC14E548282}"/>
                </a:ext>
              </a:extLst>
            </p:cNvPr>
            <p:cNvSpPr/>
            <p:nvPr/>
          </p:nvSpPr>
          <p:spPr>
            <a:xfrm>
              <a:off x="6110875" y="3690100"/>
              <a:ext cx="20750" cy="23900"/>
            </a:xfrm>
            <a:custGeom>
              <a:avLst/>
              <a:gdLst/>
              <a:ahLst/>
              <a:cxnLst/>
              <a:rect l="l" t="t" r="r" b="b"/>
              <a:pathLst>
                <a:path w="830" h="956" extrusionOk="0">
                  <a:moveTo>
                    <a:pt x="679" y="0"/>
                  </a:moveTo>
                  <a:lnTo>
                    <a:pt x="629" y="88"/>
                  </a:lnTo>
                  <a:lnTo>
                    <a:pt x="742" y="755"/>
                  </a:lnTo>
                  <a:lnTo>
                    <a:pt x="63" y="881"/>
                  </a:lnTo>
                  <a:lnTo>
                    <a:pt x="0" y="956"/>
                  </a:lnTo>
                  <a:lnTo>
                    <a:pt x="830" y="818"/>
                  </a:lnTo>
                  <a:lnTo>
                    <a:pt x="67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744;p2">
              <a:extLst>
                <a:ext uri="{FF2B5EF4-FFF2-40B4-BE49-F238E27FC236}">
                  <a16:creationId xmlns:a16="http://schemas.microsoft.com/office/drawing/2014/main" id="{540E30D0-79A0-8E9F-A3AF-BAD8CBFB3F36}"/>
                </a:ext>
              </a:extLst>
            </p:cNvPr>
            <p:cNvSpPr/>
            <p:nvPr/>
          </p:nvSpPr>
          <p:spPr>
            <a:xfrm>
              <a:off x="6140100" y="3971450"/>
              <a:ext cx="11975" cy="26125"/>
            </a:xfrm>
            <a:custGeom>
              <a:avLst/>
              <a:gdLst/>
              <a:ahLst/>
              <a:cxnLst/>
              <a:rect l="l" t="t" r="r" b="b"/>
              <a:pathLst>
                <a:path w="479" h="1045" extrusionOk="0">
                  <a:moveTo>
                    <a:pt x="1" y="1"/>
                  </a:moveTo>
                  <a:lnTo>
                    <a:pt x="89" y="529"/>
                  </a:lnTo>
                  <a:lnTo>
                    <a:pt x="189" y="1044"/>
                  </a:lnTo>
                  <a:lnTo>
                    <a:pt x="478" y="45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2745;p2">
              <a:extLst>
                <a:ext uri="{FF2B5EF4-FFF2-40B4-BE49-F238E27FC236}">
                  <a16:creationId xmlns:a16="http://schemas.microsoft.com/office/drawing/2014/main" id="{D5B56E0D-81D3-5997-E688-BC9047894D73}"/>
                </a:ext>
              </a:extLst>
            </p:cNvPr>
            <p:cNvSpPr/>
            <p:nvPr/>
          </p:nvSpPr>
          <p:spPr>
            <a:xfrm>
              <a:off x="6079750" y="3728450"/>
              <a:ext cx="6625" cy="7575"/>
            </a:xfrm>
            <a:custGeom>
              <a:avLst/>
              <a:gdLst/>
              <a:ahLst/>
              <a:cxnLst/>
              <a:rect l="l" t="t" r="r" b="b"/>
              <a:pathLst>
                <a:path w="265" h="303" extrusionOk="0">
                  <a:moveTo>
                    <a:pt x="264" y="0"/>
                  </a:moveTo>
                  <a:lnTo>
                    <a:pt x="0" y="51"/>
                  </a:lnTo>
                  <a:lnTo>
                    <a:pt x="50" y="302"/>
                  </a:lnTo>
                  <a:lnTo>
                    <a:pt x="2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2746;p2">
              <a:extLst>
                <a:ext uri="{FF2B5EF4-FFF2-40B4-BE49-F238E27FC236}">
                  <a16:creationId xmlns:a16="http://schemas.microsoft.com/office/drawing/2014/main" id="{C63BFB24-8105-7D1E-70E6-AF810E619940}"/>
                </a:ext>
              </a:extLst>
            </p:cNvPr>
            <p:cNvSpPr/>
            <p:nvPr/>
          </p:nvSpPr>
          <p:spPr>
            <a:xfrm>
              <a:off x="6130350" y="3962350"/>
              <a:ext cx="12300" cy="47175"/>
            </a:xfrm>
            <a:custGeom>
              <a:avLst/>
              <a:gdLst/>
              <a:ahLst/>
              <a:cxnLst/>
              <a:rect l="l" t="t" r="r" b="b"/>
              <a:pathLst>
                <a:path w="492" h="1887" extrusionOk="0">
                  <a:moveTo>
                    <a:pt x="1" y="0"/>
                  </a:moveTo>
                  <a:lnTo>
                    <a:pt x="164" y="943"/>
                  </a:lnTo>
                  <a:lnTo>
                    <a:pt x="340" y="1886"/>
                  </a:lnTo>
                  <a:lnTo>
                    <a:pt x="491" y="1584"/>
                  </a:lnTo>
                  <a:lnTo>
                    <a:pt x="365" y="905"/>
                  </a:lnTo>
                  <a:lnTo>
                    <a:pt x="252" y="226"/>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2747;p2">
              <a:extLst>
                <a:ext uri="{FF2B5EF4-FFF2-40B4-BE49-F238E27FC236}">
                  <a16:creationId xmlns:a16="http://schemas.microsoft.com/office/drawing/2014/main" id="{7495B67A-5089-E03C-2F6F-6646B4C940D9}"/>
                </a:ext>
              </a:extLst>
            </p:cNvPr>
            <p:cNvSpPr/>
            <p:nvPr/>
          </p:nvSpPr>
          <p:spPr>
            <a:xfrm>
              <a:off x="6081625" y="3726250"/>
              <a:ext cx="17325" cy="22025"/>
            </a:xfrm>
            <a:custGeom>
              <a:avLst/>
              <a:gdLst/>
              <a:ahLst/>
              <a:cxnLst/>
              <a:rect l="l" t="t" r="r" b="b"/>
              <a:pathLst>
                <a:path w="693" h="881" extrusionOk="0">
                  <a:moveTo>
                    <a:pt x="692" y="0"/>
                  </a:moveTo>
                  <a:lnTo>
                    <a:pt x="353" y="63"/>
                  </a:lnTo>
                  <a:lnTo>
                    <a:pt x="1" y="541"/>
                  </a:lnTo>
                  <a:lnTo>
                    <a:pt x="63" y="881"/>
                  </a:lnTo>
                  <a:lnTo>
                    <a:pt x="69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748;p2">
              <a:extLst>
                <a:ext uri="{FF2B5EF4-FFF2-40B4-BE49-F238E27FC236}">
                  <a16:creationId xmlns:a16="http://schemas.microsoft.com/office/drawing/2014/main" id="{59750B24-29FC-A9A2-E27F-E6259CBEF098}"/>
                </a:ext>
              </a:extLst>
            </p:cNvPr>
            <p:cNvSpPr/>
            <p:nvPr/>
          </p:nvSpPr>
          <p:spPr>
            <a:xfrm>
              <a:off x="6111776" y="4081648"/>
              <a:ext cx="20775" cy="68550"/>
            </a:xfrm>
            <a:custGeom>
              <a:avLst/>
              <a:gdLst/>
              <a:ahLst/>
              <a:cxnLst/>
              <a:rect l="l" t="t" r="r" b="b"/>
              <a:pathLst>
                <a:path w="831" h="2742" extrusionOk="0">
                  <a:moveTo>
                    <a:pt x="327" y="0"/>
                  </a:moveTo>
                  <a:lnTo>
                    <a:pt x="0" y="63"/>
                  </a:lnTo>
                  <a:lnTo>
                    <a:pt x="491" y="2742"/>
                  </a:lnTo>
                  <a:lnTo>
                    <a:pt x="830" y="2679"/>
                  </a:lnTo>
                  <a:lnTo>
                    <a:pt x="32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749;p2">
              <a:extLst>
                <a:ext uri="{FF2B5EF4-FFF2-40B4-BE49-F238E27FC236}">
                  <a16:creationId xmlns:a16="http://schemas.microsoft.com/office/drawing/2014/main" id="{20C510E0-3B36-9012-7BAF-8DCBBB04FDF9}"/>
                </a:ext>
              </a:extLst>
            </p:cNvPr>
            <p:cNvSpPr/>
            <p:nvPr/>
          </p:nvSpPr>
          <p:spPr>
            <a:xfrm>
              <a:off x="6174675" y="4257225"/>
              <a:ext cx="58500" cy="49675"/>
            </a:xfrm>
            <a:custGeom>
              <a:avLst/>
              <a:gdLst/>
              <a:ahLst/>
              <a:cxnLst/>
              <a:rect l="l" t="t" r="r" b="b"/>
              <a:pathLst>
                <a:path w="2340" h="1987" extrusionOk="0">
                  <a:moveTo>
                    <a:pt x="303" y="0"/>
                  </a:moveTo>
                  <a:lnTo>
                    <a:pt x="1" y="50"/>
                  </a:lnTo>
                  <a:lnTo>
                    <a:pt x="227" y="1295"/>
                  </a:lnTo>
                  <a:lnTo>
                    <a:pt x="667" y="667"/>
                  </a:lnTo>
                  <a:lnTo>
                    <a:pt x="755" y="729"/>
                  </a:lnTo>
                  <a:lnTo>
                    <a:pt x="252" y="1434"/>
                  </a:lnTo>
                  <a:lnTo>
                    <a:pt x="277" y="1610"/>
                  </a:lnTo>
                  <a:lnTo>
                    <a:pt x="717" y="994"/>
                  </a:lnTo>
                  <a:lnTo>
                    <a:pt x="806" y="1044"/>
                  </a:lnTo>
                  <a:lnTo>
                    <a:pt x="303" y="1761"/>
                  </a:lnTo>
                  <a:lnTo>
                    <a:pt x="340" y="1924"/>
                  </a:lnTo>
                  <a:lnTo>
                    <a:pt x="780" y="1308"/>
                  </a:lnTo>
                  <a:lnTo>
                    <a:pt x="818" y="1333"/>
                  </a:lnTo>
                  <a:lnTo>
                    <a:pt x="868" y="1371"/>
                  </a:lnTo>
                  <a:lnTo>
                    <a:pt x="428" y="1987"/>
                  </a:lnTo>
                  <a:lnTo>
                    <a:pt x="428" y="1987"/>
                  </a:lnTo>
                  <a:lnTo>
                    <a:pt x="604" y="1962"/>
                  </a:lnTo>
                  <a:lnTo>
                    <a:pt x="1107" y="1245"/>
                  </a:lnTo>
                  <a:lnTo>
                    <a:pt x="1195" y="1308"/>
                  </a:lnTo>
                  <a:lnTo>
                    <a:pt x="755" y="1924"/>
                  </a:lnTo>
                  <a:lnTo>
                    <a:pt x="931" y="1899"/>
                  </a:lnTo>
                  <a:lnTo>
                    <a:pt x="1434" y="1195"/>
                  </a:lnTo>
                  <a:lnTo>
                    <a:pt x="1522" y="1258"/>
                  </a:lnTo>
                  <a:lnTo>
                    <a:pt x="1082" y="1874"/>
                  </a:lnTo>
                  <a:lnTo>
                    <a:pt x="2340" y="1647"/>
                  </a:lnTo>
                  <a:lnTo>
                    <a:pt x="2277" y="1346"/>
                  </a:lnTo>
                  <a:lnTo>
                    <a:pt x="1296" y="679"/>
                  </a:lnTo>
                  <a:lnTo>
                    <a:pt x="30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750;p2">
              <a:extLst>
                <a:ext uri="{FF2B5EF4-FFF2-40B4-BE49-F238E27FC236}">
                  <a16:creationId xmlns:a16="http://schemas.microsoft.com/office/drawing/2014/main" id="{3BB1339B-326A-DF5D-E34A-49917CFA0462}"/>
                </a:ext>
              </a:extLst>
            </p:cNvPr>
            <p:cNvSpPr/>
            <p:nvPr/>
          </p:nvSpPr>
          <p:spPr>
            <a:xfrm>
              <a:off x="6186325" y="4255025"/>
              <a:ext cx="44650" cy="32075"/>
            </a:xfrm>
            <a:custGeom>
              <a:avLst/>
              <a:gdLst/>
              <a:ahLst/>
              <a:cxnLst/>
              <a:rect l="l" t="t" r="r" b="b"/>
              <a:pathLst>
                <a:path w="1786" h="1283" extrusionOk="0">
                  <a:moveTo>
                    <a:pt x="340" y="0"/>
                  </a:moveTo>
                  <a:lnTo>
                    <a:pt x="0" y="63"/>
                  </a:lnTo>
                  <a:lnTo>
                    <a:pt x="893" y="667"/>
                  </a:lnTo>
                  <a:lnTo>
                    <a:pt x="1786" y="1283"/>
                  </a:lnTo>
                  <a:lnTo>
                    <a:pt x="1786" y="1283"/>
                  </a:lnTo>
                  <a:lnTo>
                    <a:pt x="1723" y="943"/>
                  </a:lnTo>
                  <a:lnTo>
                    <a:pt x="1031" y="478"/>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2751;p2">
              <a:extLst>
                <a:ext uri="{FF2B5EF4-FFF2-40B4-BE49-F238E27FC236}">
                  <a16:creationId xmlns:a16="http://schemas.microsoft.com/office/drawing/2014/main" id="{827E07C6-0584-C94E-13DA-B4088E4F0242}"/>
                </a:ext>
              </a:extLst>
            </p:cNvPr>
            <p:cNvSpPr/>
            <p:nvPr/>
          </p:nvSpPr>
          <p:spPr>
            <a:xfrm>
              <a:off x="6049550" y="3664325"/>
              <a:ext cx="119175" cy="652325"/>
            </a:xfrm>
            <a:custGeom>
              <a:avLst/>
              <a:gdLst/>
              <a:ahLst/>
              <a:cxnLst/>
              <a:rect l="l" t="t" r="r" b="b"/>
              <a:pathLst>
                <a:path w="4767" h="26093" extrusionOk="0">
                  <a:moveTo>
                    <a:pt x="89" y="0"/>
                  </a:moveTo>
                  <a:lnTo>
                    <a:pt x="26" y="13"/>
                  </a:lnTo>
                  <a:lnTo>
                    <a:pt x="529" y="2792"/>
                  </a:lnTo>
                  <a:lnTo>
                    <a:pt x="1" y="2892"/>
                  </a:lnTo>
                  <a:lnTo>
                    <a:pt x="51" y="3169"/>
                  </a:lnTo>
                  <a:lnTo>
                    <a:pt x="579" y="3068"/>
                  </a:lnTo>
                  <a:lnTo>
                    <a:pt x="1133" y="6149"/>
                  </a:lnTo>
                  <a:lnTo>
                    <a:pt x="605" y="6237"/>
                  </a:lnTo>
                  <a:lnTo>
                    <a:pt x="655" y="6514"/>
                  </a:lnTo>
                  <a:lnTo>
                    <a:pt x="1183" y="6426"/>
                  </a:lnTo>
                  <a:lnTo>
                    <a:pt x="1724" y="9494"/>
                  </a:lnTo>
                  <a:lnTo>
                    <a:pt x="1208" y="9582"/>
                  </a:lnTo>
                  <a:lnTo>
                    <a:pt x="1258" y="9859"/>
                  </a:lnTo>
                  <a:lnTo>
                    <a:pt x="1774" y="9771"/>
                  </a:lnTo>
                  <a:lnTo>
                    <a:pt x="2327" y="12839"/>
                  </a:lnTo>
                  <a:lnTo>
                    <a:pt x="1799" y="12927"/>
                  </a:lnTo>
                  <a:lnTo>
                    <a:pt x="1849" y="13216"/>
                  </a:lnTo>
                  <a:lnTo>
                    <a:pt x="2378" y="13116"/>
                  </a:lnTo>
                  <a:lnTo>
                    <a:pt x="2931" y="16184"/>
                  </a:lnTo>
                  <a:lnTo>
                    <a:pt x="2403" y="16284"/>
                  </a:lnTo>
                  <a:lnTo>
                    <a:pt x="2453" y="16561"/>
                  </a:lnTo>
                  <a:lnTo>
                    <a:pt x="2981" y="16461"/>
                  </a:lnTo>
                  <a:lnTo>
                    <a:pt x="3534" y="19529"/>
                  </a:lnTo>
                  <a:lnTo>
                    <a:pt x="3006" y="19629"/>
                  </a:lnTo>
                  <a:lnTo>
                    <a:pt x="3057" y="19906"/>
                  </a:lnTo>
                  <a:lnTo>
                    <a:pt x="3585" y="19818"/>
                  </a:lnTo>
                  <a:lnTo>
                    <a:pt x="4125" y="22886"/>
                  </a:lnTo>
                  <a:lnTo>
                    <a:pt x="3610" y="22974"/>
                  </a:lnTo>
                  <a:lnTo>
                    <a:pt x="3660" y="23251"/>
                  </a:lnTo>
                  <a:lnTo>
                    <a:pt x="4176" y="23163"/>
                  </a:lnTo>
                  <a:lnTo>
                    <a:pt x="4704" y="26093"/>
                  </a:lnTo>
                  <a:lnTo>
                    <a:pt x="4767" y="26080"/>
                  </a:lnTo>
                  <a:lnTo>
                    <a:pt x="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752;p2">
              <a:extLst>
                <a:ext uri="{FF2B5EF4-FFF2-40B4-BE49-F238E27FC236}">
                  <a16:creationId xmlns:a16="http://schemas.microsoft.com/office/drawing/2014/main" id="{4A858646-C780-F1D6-1020-0C577B9D7AC9}"/>
                </a:ext>
              </a:extLst>
            </p:cNvPr>
            <p:cNvSpPr/>
            <p:nvPr/>
          </p:nvSpPr>
          <p:spPr>
            <a:xfrm>
              <a:off x="6056475" y="3663050"/>
              <a:ext cx="119500" cy="652350"/>
            </a:xfrm>
            <a:custGeom>
              <a:avLst/>
              <a:gdLst/>
              <a:ahLst/>
              <a:cxnLst/>
              <a:rect l="l" t="t" r="r" b="b"/>
              <a:pathLst>
                <a:path w="4780" h="26094" extrusionOk="0">
                  <a:moveTo>
                    <a:pt x="101" y="1"/>
                  </a:moveTo>
                  <a:lnTo>
                    <a:pt x="1" y="13"/>
                  </a:lnTo>
                  <a:lnTo>
                    <a:pt x="4678" y="26093"/>
                  </a:lnTo>
                  <a:lnTo>
                    <a:pt x="4779" y="26081"/>
                  </a:lnTo>
                  <a:lnTo>
                    <a:pt x="10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2753;p2">
              <a:extLst>
                <a:ext uri="{FF2B5EF4-FFF2-40B4-BE49-F238E27FC236}">
                  <a16:creationId xmlns:a16="http://schemas.microsoft.com/office/drawing/2014/main" id="{A58B5F44-E9AE-DBF2-7B74-81289B59B2E4}"/>
                </a:ext>
              </a:extLst>
            </p:cNvPr>
            <p:cNvSpPr/>
            <p:nvPr/>
          </p:nvSpPr>
          <p:spPr>
            <a:xfrm>
              <a:off x="6198875" y="4252825"/>
              <a:ext cx="29900" cy="22025"/>
            </a:xfrm>
            <a:custGeom>
              <a:avLst/>
              <a:gdLst/>
              <a:ahLst/>
              <a:cxnLst/>
              <a:rect l="l" t="t" r="r" b="b"/>
              <a:pathLst>
                <a:path w="1196" h="881" extrusionOk="0">
                  <a:moveTo>
                    <a:pt x="341" y="0"/>
                  </a:moveTo>
                  <a:lnTo>
                    <a:pt x="1" y="63"/>
                  </a:lnTo>
                  <a:lnTo>
                    <a:pt x="605" y="465"/>
                  </a:lnTo>
                  <a:lnTo>
                    <a:pt x="1196" y="880"/>
                  </a:lnTo>
                  <a:lnTo>
                    <a:pt x="1133" y="541"/>
                  </a:lnTo>
                  <a:lnTo>
                    <a:pt x="743" y="277"/>
                  </a:lnTo>
                  <a:lnTo>
                    <a:pt x="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754;p2">
              <a:extLst>
                <a:ext uri="{FF2B5EF4-FFF2-40B4-BE49-F238E27FC236}">
                  <a16:creationId xmlns:a16="http://schemas.microsoft.com/office/drawing/2014/main" id="{AA42D941-58E1-DC81-BEDF-75B35BFF6EEB}"/>
                </a:ext>
              </a:extLst>
            </p:cNvPr>
            <p:cNvSpPr/>
            <p:nvPr/>
          </p:nvSpPr>
          <p:spPr>
            <a:xfrm>
              <a:off x="6229700" y="4267900"/>
              <a:ext cx="3800" cy="9775"/>
            </a:xfrm>
            <a:custGeom>
              <a:avLst/>
              <a:gdLst/>
              <a:ahLst/>
              <a:cxnLst/>
              <a:rect l="l" t="t" r="r" b="b"/>
              <a:pathLst>
                <a:path w="152" h="391" extrusionOk="0">
                  <a:moveTo>
                    <a:pt x="0" y="1"/>
                  </a:moveTo>
                  <a:lnTo>
                    <a:pt x="63" y="340"/>
                  </a:lnTo>
                  <a:lnTo>
                    <a:pt x="151" y="391"/>
                  </a:lnTo>
                  <a:lnTo>
                    <a:pt x="151" y="391"/>
                  </a:lnTo>
                  <a:lnTo>
                    <a:pt x="88" y="64"/>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2755;p2">
              <a:extLst>
                <a:ext uri="{FF2B5EF4-FFF2-40B4-BE49-F238E27FC236}">
                  <a16:creationId xmlns:a16="http://schemas.microsoft.com/office/drawing/2014/main" id="{8CF1210B-B0E7-B590-9925-F7F1E3C1783E}"/>
                </a:ext>
              </a:extLst>
            </p:cNvPr>
            <p:cNvSpPr/>
            <p:nvPr/>
          </p:nvSpPr>
          <p:spPr>
            <a:xfrm>
              <a:off x="6231900" y="4280475"/>
              <a:ext cx="3800" cy="9775"/>
            </a:xfrm>
            <a:custGeom>
              <a:avLst/>
              <a:gdLst/>
              <a:ahLst/>
              <a:cxnLst/>
              <a:rect l="l" t="t" r="r" b="b"/>
              <a:pathLst>
                <a:path w="152" h="391" extrusionOk="0">
                  <a:moveTo>
                    <a:pt x="0" y="1"/>
                  </a:moveTo>
                  <a:lnTo>
                    <a:pt x="63" y="328"/>
                  </a:lnTo>
                  <a:lnTo>
                    <a:pt x="151" y="391"/>
                  </a:lnTo>
                  <a:lnTo>
                    <a:pt x="88" y="51"/>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2756;p2">
              <a:extLst>
                <a:ext uri="{FF2B5EF4-FFF2-40B4-BE49-F238E27FC236}">
                  <a16:creationId xmlns:a16="http://schemas.microsoft.com/office/drawing/2014/main" id="{A0010BE8-03BF-FEA4-1768-1ACC9ECADDFC}"/>
                </a:ext>
              </a:extLst>
            </p:cNvPr>
            <p:cNvSpPr/>
            <p:nvPr/>
          </p:nvSpPr>
          <p:spPr>
            <a:xfrm>
              <a:off x="6211450" y="4249675"/>
              <a:ext cx="15125" cy="12900"/>
            </a:xfrm>
            <a:custGeom>
              <a:avLst/>
              <a:gdLst/>
              <a:ahLst/>
              <a:cxnLst/>
              <a:rect l="l" t="t" r="r" b="b"/>
              <a:pathLst>
                <a:path w="605" h="516" extrusionOk="0">
                  <a:moveTo>
                    <a:pt x="517" y="0"/>
                  </a:moveTo>
                  <a:lnTo>
                    <a:pt x="1" y="101"/>
                  </a:lnTo>
                  <a:lnTo>
                    <a:pt x="303" y="302"/>
                  </a:lnTo>
                  <a:lnTo>
                    <a:pt x="605" y="516"/>
                  </a:lnTo>
                  <a:lnTo>
                    <a:pt x="51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2757;p2">
              <a:extLst>
                <a:ext uri="{FF2B5EF4-FFF2-40B4-BE49-F238E27FC236}">
                  <a16:creationId xmlns:a16="http://schemas.microsoft.com/office/drawing/2014/main" id="{BCE00006-DC0E-67A5-7B56-59904E1E6B4A}"/>
                </a:ext>
              </a:extLst>
            </p:cNvPr>
            <p:cNvSpPr/>
            <p:nvPr/>
          </p:nvSpPr>
          <p:spPr>
            <a:xfrm>
              <a:off x="6234100" y="4292750"/>
              <a:ext cx="2850" cy="5350"/>
            </a:xfrm>
            <a:custGeom>
              <a:avLst/>
              <a:gdLst/>
              <a:ahLst/>
              <a:cxnLst/>
              <a:rect l="l" t="t" r="r" b="b"/>
              <a:pathLst>
                <a:path w="114" h="214" extrusionOk="0">
                  <a:moveTo>
                    <a:pt x="0" y="0"/>
                  </a:moveTo>
                  <a:lnTo>
                    <a:pt x="38" y="214"/>
                  </a:lnTo>
                  <a:lnTo>
                    <a:pt x="114" y="201"/>
                  </a:lnTo>
                  <a:lnTo>
                    <a:pt x="88" y="5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2758;p2">
              <a:extLst>
                <a:ext uri="{FF2B5EF4-FFF2-40B4-BE49-F238E27FC236}">
                  <a16:creationId xmlns:a16="http://schemas.microsoft.com/office/drawing/2014/main" id="{07CAEE62-3FC6-B317-A18E-DCD2BB34B346}"/>
                </a:ext>
              </a:extLst>
            </p:cNvPr>
            <p:cNvSpPr/>
            <p:nvPr/>
          </p:nvSpPr>
          <p:spPr>
            <a:xfrm>
              <a:off x="6174050" y="4254075"/>
              <a:ext cx="5675" cy="2525"/>
            </a:xfrm>
            <a:custGeom>
              <a:avLst/>
              <a:gdLst/>
              <a:ahLst/>
              <a:cxnLst/>
              <a:rect l="l" t="t" r="r" b="b"/>
              <a:pathLst>
                <a:path w="227" h="101" extrusionOk="0">
                  <a:moveTo>
                    <a:pt x="151" y="0"/>
                  </a:moveTo>
                  <a:lnTo>
                    <a:pt x="1" y="26"/>
                  </a:lnTo>
                  <a:lnTo>
                    <a:pt x="13" y="101"/>
                  </a:lnTo>
                  <a:lnTo>
                    <a:pt x="227" y="63"/>
                  </a:lnTo>
                  <a:lnTo>
                    <a:pt x="1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2759;p2">
              <a:extLst>
                <a:ext uri="{FF2B5EF4-FFF2-40B4-BE49-F238E27FC236}">
                  <a16:creationId xmlns:a16="http://schemas.microsoft.com/office/drawing/2014/main" id="{24EBAAAA-9E3E-6B2F-A069-D27FFE12C15E}"/>
                </a:ext>
              </a:extLst>
            </p:cNvPr>
            <p:cNvSpPr/>
            <p:nvPr/>
          </p:nvSpPr>
          <p:spPr>
            <a:xfrm>
              <a:off x="6081625" y="3913600"/>
              <a:ext cx="20775" cy="68875"/>
            </a:xfrm>
            <a:custGeom>
              <a:avLst/>
              <a:gdLst/>
              <a:ahLst/>
              <a:cxnLst/>
              <a:rect l="l" t="t" r="r" b="b"/>
              <a:pathLst>
                <a:path w="831" h="2755" extrusionOk="0">
                  <a:moveTo>
                    <a:pt x="340" y="1"/>
                  </a:moveTo>
                  <a:lnTo>
                    <a:pt x="1" y="64"/>
                  </a:lnTo>
                  <a:lnTo>
                    <a:pt x="491" y="2755"/>
                  </a:lnTo>
                  <a:lnTo>
                    <a:pt x="831" y="2705"/>
                  </a:lnTo>
                  <a:lnTo>
                    <a:pt x="34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2760;p2">
              <a:extLst>
                <a:ext uri="{FF2B5EF4-FFF2-40B4-BE49-F238E27FC236}">
                  <a16:creationId xmlns:a16="http://schemas.microsoft.com/office/drawing/2014/main" id="{9802C4E7-CFA7-D3AC-A87A-1CBB4F92FD18}"/>
                </a:ext>
              </a:extLst>
            </p:cNvPr>
            <p:cNvSpPr/>
            <p:nvPr/>
          </p:nvSpPr>
          <p:spPr>
            <a:xfrm>
              <a:off x="6051750" y="3746375"/>
              <a:ext cx="20475" cy="68875"/>
            </a:xfrm>
            <a:custGeom>
              <a:avLst/>
              <a:gdLst/>
              <a:ahLst/>
              <a:cxnLst/>
              <a:rect l="l" t="t" r="r" b="b"/>
              <a:pathLst>
                <a:path w="819" h="2755" extrusionOk="0">
                  <a:moveTo>
                    <a:pt x="341" y="0"/>
                  </a:moveTo>
                  <a:lnTo>
                    <a:pt x="1" y="50"/>
                  </a:lnTo>
                  <a:lnTo>
                    <a:pt x="479" y="2754"/>
                  </a:lnTo>
                  <a:lnTo>
                    <a:pt x="818" y="2691"/>
                  </a:lnTo>
                  <a:lnTo>
                    <a:pt x="3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2761;p2">
              <a:extLst>
                <a:ext uri="{FF2B5EF4-FFF2-40B4-BE49-F238E27FC236}">
                  <a16:creationId xmlns:a16="http://schemas.microsoft.com/office/drawing/2014/main" id="{BBEED777-1555-761D-A5F4-F3B1B672352A}"/>
                </a:ext>
              </a:extLst>
            </p:cNvPr>
            <p:cNvSpPr/>
            <p:nvPr/>
          </p:nvSpPr>
          <p:spPr>
            <a:xfrm>
              <a:off x="6141975" y="4248425"/>
              <a:ext cx="20475" cy="68850"/>
            </a:xfrm>
            <a:custGeom>
              <a:avLst/>
              <a:gdLst/>
              <a:ahLst/>
              <a:cxnLst/>
              <a:rect l="l" t="t" r="r" b="b"/>
              <a:pathLst>
                <a:path w="819" h="2754" extrusionOk="0">
                  <a:moveTo>
                    <a:pt x="328" y="0"/>
                  </a:moveTo>
                  <a:lnTo>
                    <a:pt x="1" y="63"/>
                  </a:lnTo>
                  <a:lnTo>
                    <a:pt x="479" y="2754"/>
                  </a:lnTo>
                  <a:lnTo>
                    <a:pt x="818" y="2704"/>
                  </a:lnTo>
                  <a:lnTo>
                    <a:pt x="3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2762;p2">
              <a:extLst>
                <a:ext uri="{FF2B5EF4-FFF2-40B4-BE49-F238E27FC236}">
                  <a16:creationId xmlns:a16="http://schemas.microsoft.com/office/drawing/2014/main" id="{4B838CA1-14BA-2CB6-6908-BD65C431D9EF}"/>
                </a:ext>
              </a:extLst>
            </p:cNvPr>
            <p:cNvSpPr/>
            <p:nvPr/>
          </p:nvSpPr>
          <p:spPr>
            <a:xfrm>
              <a:off x="6037300" y="3664950"/>
              <a:ext cx="19825" cy="66350"/>
            </a:xfrm>
            <a:custGeom>
              <a:avLst/>
              <a:gdLst/>
              <a:ahLst/>
              <a:cxnLst/>
              <a:rect l="l" t="t" r="r" b="b"/>
              <a:pathLst>
                <a:path w="793" h="2654" extrusionOk="0">
                  <a:moveTo>
                    <a:pt x="327" y="0"/>
                  </a:moveTo>
                  <a:lnTo>
                    <a:pt x="1" y="63"/>
                  </a:lnTo>
                  <a:lnTo>
                    <a:pt x="466" y="2654"/>
                  </a:lnTo>
                  <a:lnTo>
                    <a:pt x="793" y="2591"/>
                  </a:lnTo>
                  <a:lnTo>
                    <a:pt x="32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2763;p2">
              <a:extLst>
                <a:ext uri="{FF2B5EF4-FFF2-40B4-BE49-F238E27FC236}">
                  <a16:creationId xmlns:a16="http://schemas.microsoft.com/office/drawing/2014/main" id="{F325A04F-88C5-13D1-667F-E43BDD9B99D7}"/>
                </a:ext>
              </a:extLst>
            </p:cNvPr>
            <p:cNvSpPr/>
            <p:nvPr/>
          </p:nvSpPr>
          <p:spPr>
            <a:xfrm>
              <a:off x="6066850" y="3830000"/>
              <a:ext cx="20450" cy="68850"/>
            </a:xfrm>
            <a:custGeom>
              <a:avLst/>
              <a:gdLst/>
              <a:ahLst/>
              <a:cxnLst/>
              <a:rect l="l" t="t" r="r" b="b"/>
              <a:pathLst>
                <a:path w="818" h="2754" extrusionOk="0">
                  <a:moveTo>
                    <a:pt x="328" y="0"/>
                  </a:moveTo>
                  <a:lnTo>
                    <a:pt x="1" y="63"/>
                  </a:lnTo>
                  <a:lnTo>
                    <a:pt x="478" y="2754"/>
                  </a:lnTo>
                  <a:lnTo>
                    <a:pt x="818" y="2691"/>
                  </a:lnTo>
                  <a:lnTo>
                    <a:pt x="3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2764;p2">
              <a:extLst>
                <a:ext uri="{FF2B5EF4-FFF2-40B4-BE49-F238E27FC236}">
                  <a16:creationId xmlns:a16="http://schemas.microsoft.com/office/drawing/2014/main" id="{44A076B8-98BB-89CA-87C6-14B8CE33F2C5}"/>
                </a:ext>
              </a:extLst>
            </p:cNvPr>
            <p:cNvSpPr/>
            <p:nvPr/>
          </p:nvSpPr>
          <p:spPr>
            <a:xfrm>
              <a:off x="6096725" y="3997550"/>
              <a:ext cx="20450" cy="68875"/>
            </a:xfrm>
            <a:custGeom>
              <a:avLst/>
              <a:gdLst/>
              <a:ahLst/>
              <a:cxnLst/>
              <a:rect l="l" t="t" r="r" b="b"/>
              <a:pathLst>
                <a:path w="818" h="2755" extrusionOk="0">
                  <a:moveTo>
                    <a:pt x="340" y="0"/>
                  </a:moveTo>
                  <a:lnTo>
                    <a:pt x="0" y="51"/>
                  </a:lnTo>
                  <a:lnTo>
                    <a:pt x="491" y="2754"/>
                  </a:lnTo>
                  <a:lnTo>
                    <a:pt x="818" y="2691"/>
                  </a:lnTo>
                  <a:lnTo>
                    <a:pt x="3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2765;p2">
              <a:extLst>
                <a:ext uri="{FF2B5EF4-FFF2-40B4-BE49-F238E27FC236}">
                  <a16:creationId xmlns:a16="http://schemas.microsoft.com/office/drawing/2014/main" id="{F1330AE2-8116-E356-4743-9B47FEB761D1}"/>
                </a:ext>
              </a:extLst>
            </p:cNvPr>
            <p:cNvSpPr/>
            <p:nvPr/>
          </p:nvSpPr>
          <p:spPr>
            <a:xfrm>
              <a:off x="6126900" y="4164800"/>
              <a:ext cx="20450" cy="68875"/>
            </a:xfrm>
            <a:custGeom>
              <a:avLst/>
              <a:gdLst/>
              <a:ahLst/>
              <a:cxnLst/>
              <a:rect l="l" t="t" r="r" b="b"/>
              <a:pathLst>
                <a:path w="818" h="2755" extrusionOk="0">
                  <a:moveTo>
                    <a:pt x="327" y="0"/>
                  </a:moveTo>
                  <a:lnTo>
                    <a:pt x="0" y="63"/>
                  </a:lnTo>
                  <a:lnTo>
                    <a:pt x="478" y="2754"/>
                  </a:lnTo>
                  <a:lnTo>
                    <a:pt x="818" y="2691"/>
                  </a:lnTo>
                  <a:lnTo>
                    <a:pt x="32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2766;p2">
              <a:extLst>
                <a:ext uri="{FF2B5EF4-FFF2-40B4-BE49-F238E27FC236}">
                  <a16:creationId xmlns:a16="http://schemas.microsoft.com/office/drawing/2014/main" id="{6117CC66-65D5-CC99-C564-87889365CD66}"/>
                </a:ext>
              </a:extLst>
            </p:cNvPr>
            <p:cNvSpPr/>
            <p:nvPr/>
          </p:nvSpPr>
          <p:spPr>
            <a:xfrm>
              <a:off x="6124375" y="3677825"/>
              <a:ext cx="2850" cy="10400"/>
            </a:xfrm>
            <a:custGeom>
              <a:avLst/>
              <a:gdLst/>
              <a:ahLst/>
              <a:cxnLst/>
              <a:rect l="l" t="t" r="r" b="b"/>
              <a:pathLst>
                <a:path w="114" h="416" extrusionOk="0">
                  <a:moveTo>
                    <a:pt x="51" y="1"/>
                  </a:moveTo>
                  <a:lnTo>
                    <a:pt x="1" y="89"/>
                  </a:lnTo>
                  <a:lnTo>
                    <a:pt x="64" y="416"/>
                  </a:lnTo>
                  <a:lnTo>
                    <a:pt x="114" y="340"/>
                  </a:lnTo>
                  <a:lnTo>
                    <a:pt x="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2767;p2">
              <a:extLst>
                <a:ext uri="{FF2B5EF4-FFF2-40B4-BE49-F238E27FC236}">
                  <a16:creationId xmlns:a16="http://schemas.microsoft.com/office/drawing/2014/main" id="{78A37286-46D6-43C3-86C6-FFD695FF4B2F}"/>
                </a:ext>
              </a:extLst>
            </p:cNvPr>
            <p:cNvSpPr/>
            <p:nvPr/>
          </p:nvSpPr>
          <p:spPr>
            <a:xfrm>
              <a:off x="6206750" y="4245275"/>
              <a:ext cx="24550" cy="20150"/>
            </a:xfrm>
            <a:custGeom>
              <a:avLst/>
              <a:gdLst/>
              <a:ahLst/>
              <a:cxnLst/>
              <a:rect l="l" t="t" r="r" b="b"/>
              <a:pathLst>
                <a:path w="982" h="806" extrusionOk="0">
                  <a:moveTo>
                    <a:pt x="830" y="0"/>
                  </a:moveTo>
                  <a:lnTo>
                    <a:pt x="0" y="151"/>
                  </a:lnTo>
                  <a:lnTo>
                    <a:pt x="88" y="202"/>
                  </a:lnTo>
                  <a:lnTo>
                    <a:pt x="767" y="76"/>
                  </a:lnTo>
                  <a:lnTo>
                    <a:pt x="893" y="755"/>
                  </a:lnTo>
                  <a:lnTo>
                    <a:pt x="981" y="805"/>
                  </a:lnTo>
                  <a:lnTo>
                    <a:pt x="8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2768;p2">
              <a:extLst>
                <a:ext uri="{FF2B5EF4-FFF2-40B4-BE49-F238E27FC236}">
                  <a16:creationId xmlns:a16="http://schemas.microsoft.com/office/drawing/2014/main" id="{1578767F-6BE5-61E3-7513-A5D8D89BC5C0}"/>
                </a:ext>
              </a:extLst>
            </p:cNvPr>
            <p:cNvSpPr/>
            <p:nvPr/>
          </p:nvSpPr>
          <p:spPr>
            <a:xfrm>
              <a:off x="6498475" y="3590450"/>
              <a:ext cx="1925" cy="1275"/>
            </a:xfrm>
            <a:custGeom>
              <a:avLst/>
              <a:gdLst/>
              <a:ahLst/>
              <a:cxnLst/>
              <a:rect l="l" t="t" r="r" b="b"/>
              <a:pathLst>
                <a:path w="77" h="51" extrusionOk="0">
                  <a:moveTo>
                    <a:pt x="1" y="0"/>
                  </a:moveTo>
                  <a:lnTo>
                    <a:pt x="1" y="13"/>
                  </a:lnTo>
                  <a:lnTo>
                    <a:pt x="76" y="50"/>
                  </a:lnTo>
                  <a:lnTo>
                    <a:pt x="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2769;p2">
              <a:extLst>
                <a:ext uri="{FF2B5EF4-FFF2-40B4-BE49-F238E27FC236}">
                  <a16:creationId xmlns:a16="http://schemas.microsoft.com/office/drawing/2014/main" id="{91666F75-B9EF-E3CA-7E60-C9A74E8AF9BC}"/>
                </a:ext>
              </a:extLst>
            </p:cNvPr>
            <p:cNvSpPr/>
            <p:nvPr/>
          </p:nvSpPr>
          <p:spPr>
            <a:xfrm>
              <a:off x="6501625" y="3606775"/>
              <a:ext cx="3175" cy="9775"/>
            </a:xfrm>
            <a:custGeom>
              <a:avLst/>
              <a:gdLst/>
              <a:ahLst/>
              <a:cxnLst/>
              <a:rect l="l" t="t" r="r" b="b"/>
              <a:pathLst>
                <a:path w="127" h="391" extrusionOk="0">
                  <a:moveTo>
                    <a:pt x="1" y="1"/>
                  </a:moveTo>
                  <a:lnTo>
                    <a:pt x="51" y="340"/>
                  </a:lnTo>
                  <a:lnTo>
                    <a:pt x="126" y="391"/>
                  </a:lnTo>
                  <a:lnTo>
                    <a:pt x="63" y="5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2770;p2">
              <a:extLst>
                <a:ext uri="{FF2B5EF4-FFF2-40B4-BE49-F238E27FC236}">
                  <a16:creationId xmlns:a16="http://schemas.microsoft.com/office/drawing/2014/main" id="{396FFA36-DF43-7F8D-15CD-683678BC255D}"/>
                </a:ext>
              </a:extLst>
            </p:cNvPr>
            <p:cNvSpPr/>
            <p:nvPr/>
          </p:nvSpPr>
          <p:spPr>
            <a:xfrm>
              <a:off x="6505725" y="3609625"/>
              <a:ext cx="3475" cy="9750"/>
            </a:xfrm>
            <a:custGeom>
              <a:avLst/>
              <a:gdLst/>
              <a:ahLst/>
              <a:cxnLst/>
              <a:rect l="l" t="t" r="r" b="b"/>
              <a:pathLst>
                <a:path w="139" h="390" extrusionOk="0">
                  <a:moveTo>
                    <a:pt x="0" y="0"/>
                  </a:moveTo>
                  <a:lnTo>
                    <a:pt x="50" y="340"/>
                  </a:lnTo>
                  <a:lnTo>
                    <a:pt x="138" y="390"/>
                  </a:lnTo>
                  <a:lnTo>
                    <a:pt x="75"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2771;p2">
              <a:extLst>
                <a:ext uri="{FF2B5EF4-FFF2-40B4-BE49-F238E27FC236}">
                  <a16:creationId xmlns:a16="http://schemas.microsoft.com/office/drawing/2014/main" id="{70D80B16-7E8B-8A49-2F3C-A4C399FBD320}"/>
                </a:ext>
              </a:extLst>
            </p:cNvPr>
            <p:cNvSpPr/>
            <p:nvPr/>
          </p:nvSpPr>
          <p:spPr>
            <a:xfrm>
              <a:off x="6507925" y="3622200"/>
              <a:ext cx="24225" cy="20125"/>
            </a:xfrm>
            <a:custGeom>
              <a:avLst/>
              <a:gdLst/>
              <a:ahLst/>
              <a:cxnLst/>
              <a:rect l="l" t="t" r="r" b="b"/>
              <a:pathLst>
                <a:path w="969" h="805" extrusionOk="0">
                  <a:moveTo>
                    <a:pt x="0" y="0"/>
                  </a:moveTo>
                  <a:lnTo>
                    <a:pt x="138" y="805"/>
                  </a:lnTo>
                  <a:lnTo>
                    <a:pt x="968" y="654"/>
                  </a:lnTo>
                  <a:lnTo>
                    <a:pt x="880" y="604"/>
                  </a:lnTo>
                  <a:lnTo>
                    <a:pt x="201" y="729"/>
                  </a:lnTo>
                  <a:lnTo>
                    <a:pt x="75" y="5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2772;p2">
              <a:extLst>
                <a:ext uri="{FF2B5EF4-FFF2-40B4-BE49-F238E27FC236}">
                  <a16:creationId xmlns:a16="http://schemas.microsoft.com/office/drawing/2014/main" id="{B1E91956-C8D9-FDA3-E7F7-6F02FDF86813}"/>
                </a:ext>
              </a:extLst>
            </p:cNvPr>
            <p:cNvSpPr/>
            <p:nvPr/>
          </p:nvSpPr>
          <p:spPr>
            <a:xfrm>
              <a:off x="6499100" y="3594525"/>
              <a:ext cx="3500" cy="9775"/>
            </a:xfrm>
            <a:custGeom>
              <a:avLst/>
              <a:gdLst/>
              <a:ahLst/>
              <a:cxnLst/>
              <a:rect l="l" t="t" r="r" b="b"/>
              <a:pathLst>
                <a:path w="140" h="391" extrusionOk="0">
                  <a:moveTo>
                    <a:pt x="1" y="1"/>
                  </a:moveTo>
                  <a:lnTo>
                    <a:pt x="64" y="340"/>
                  </a:lnTo>
                  <a:lnTo>
                    <a:pt x="139" y="390"/>
                  </a:lnTo>
                  <a:lnTo>
                    <a:pt x="76" y="5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2773;p2">
              <a:extLst>
                <a:ext uri="{FF2B5EF4-FFF2-40B4-BE49-F238E27FC236}">
                  <a16:creationId xmlns:a16="http://schemas.microsoft.com/office/drawing/2014/main" id="{24FDF750-690D-EC7A-5D7A-E44EB4979EBD}"/>
                </a:ext>
              </a:extLst>
            </p:cNvPr>
            <p:cNvSpPr/>
            <p:nvPr/>
          </p:nvSpPr>
          <p:spPr>
            <a:xfrm>
              <a:off x="6503825" y="3619350"/>
              <a:ext cx="32400" cy="27075"/>
            </a:xfrm>
            <a:custGeom>
              <a:avLst/>
              <a:gdLst/>
              <a:ahLst/>
              <a:cxnLst/>
              <a:rect l="l" t="t" r="r" b="b"/>
              <a:pathLst>
                <a:path w="1296" h="1083" extrusionOk="0">
                  <a:moveTo>
                    <a:pt x="1" y="1"/>
                  </a:moveTo>
                  <a:lnTo>
                    <a:pt x="189" y="1082"/>
                  </a:lnTo>
                  <a:lnTo>
                    <a:pt x="1296" y="881"/>
                  </a:lnTo>
                  <a:lnTo>
                    <a:pt x="1233" y="843"/>
                  </a:lnTo>
                  <a:lnTo>
                    <a:pt x="239" y="1020"/>
                  </a:lnTo>
                  <a:lnTo>
                    <a:pt x="63" y="39"/>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2774;p2">
              <a:extLst>
                <a:ext uri="{FF2B5EF4-FFF2-40B4-BE49-F238E27FC236}">
                  <a16:creationId xmlns:a16="http://schemas.microsoft.com/office/drawing/2014/main" id="{49030AA8-DE12-4DC2-119F-E20ABBFAE295}"/>
                </a:ext>
              </a:extLst>
            </p:cNvPr>
            <p:cNvSpPr/>
            <p:nvPr/>
          </p:nvSpPr>
          <p:spPr>
            <a:xfrm>
              <a:off x="6348525" y="3595775"/>
              <a:ext cx="127350" cy="27375"/>
            </a:xfrm>
            <a:custGeom>
              <a:avLst/>
              <a:gdLst/>
              <a:ahLst/>
              <a:cxnLst/>
              <a:rect l="l" t="t" r="r" b="b"/>
              <a:pathLst>
                <a:path w="5094" h="1095" extrusionOk="0">
                  <a:moveTo>
                    <a:pt x="4829" y="1"/>
                  </a:moveTo>
                  <a:lnTo>
                    <a:pt x="265" y="818"/>
                  </a:lnTo>
                  <a:lnTo>
                    <a:pt x="1" y="1095"/>
                  </a:lnTo>
                  <a:lnTo>
                    <a:pt x="5093" y="177"/>
                  </a:lnTo>
                  <a:lnTo>
                    <a:pt x="48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2775;p2">
              <a:extLst>
                <a:ext uri="{FF2B5EF4-FFF2-40B4-BE49-F238E27FC236}">
                  <a16:creationId xmlns:a16="http://schemas.microsoft.com/office/drawing/2014/main" id="{3B82E536-BAB1-9364-3F8B-EA7DFF3120D3}"/>
                </a:ext>
              </a:extLst>
            </p:cNvPr>
            <p:cNvSpPr/>
            <p:nvPr/>
          </p:nvSpPr>
          <p:spPr>
            <a:xfrm>
              <a:off x="6473325" y="3593575"/>
              <a:ext cx="22350" cy="16700"/>
            </a:xfrm>
            <a:custGeom>
              <a:avLst/>
              <a:gdLst/>
              <a:ahLst/>
              <a:cxnLst/>
              <a:rect l="l" t="t" r="r" b="b"/>
              <a:pathLst>
                <a:path w="894" h="668" extrusionOk="0">
                  <a:moveTo>
                    <a:pt x="340" y="1"/>
                  </a:moveTo>
                  <a:lnTo>
                    <a:pt x="1" y="64"/>
                  </a:lnTo>
                  <a:lnTo>
                    <a:pt x="894" y="667"/>
                  </a:lnTo>
                  <a:lnTo>
                    <a:pt x="831" y="340"/>
                  </a:lnTo>
                  <a:lnTo>
                    <a:pt x="3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2776;p2">
              <a:extLst>
                <a:ext uri="{FF2B5EF4-FFF2-40B4-BE49-F238E27FC236}">
                  <a16:creationId xmlns:a16="http://schemas.microsoft.com/office/drawing/2014/main" id="{6058CD38-4169-74BF-5443-8A010CC9B87B}"/>
                </a:ext>
              </a:extLst>
            </p:cNvPr>
            <p:cNvSpPr/>
            <p:nvPr/>
          </p:nvSpPr>
          <p:spPr>
            <a:xfrm>
              <a:off x="6276225" y="3617475"/>
              <a:ext cx="72025" cy="17000"/>
            </a:xfrm>
            <a:custGeom>
              <a:avLst/>
              <a:gdLst/>
              <a:ahLst/>
              <a:cxnLst/>
              <a:rect l="l" t="t" r="r" b="b"/>
              <a:pathLst>
                <a:path w="2881" h="680" extrusionOk="0">
                  <a:moveTo>
                    <a:pt x="2880" y="1"/>
                  </a:moveTo>
                  <a:lnTo>
                    <a:pt x="1434" y="265"/>
                  </a:lnTo>
                  <a:lnTo>
                    <a:pt x="0" y="516"/>
                  </a:lnTo>
                  <a:lnTo>
                    <a:pt x="352" y="680"/>
                  </a:lnTo>
                  <a:lnTo>
                    <a:pt x="1472" y="478"/>
                  </a:lnTo>
                  <a:lnTo>
                    <a:pt x="2603" y="277"/>
                  </a:lnTo>
                  <a:lnTo>
                    <a:pt x="288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2777;p2">
              <a:extLst>
                <a:ext uri="{FF2B5EF4-FFF2-40B4-BE49-F238E27FC236}">
                  <a16:creationId xmlns:a16="http://schemas.microsoft.com/office/drawing/2014/main" id="{DC941077-5922-788D-8E06-9A3696F4D346}"/>
                </a:ext>
              </a:extLst>
            </p:cNvPr>
            <p:cNvSpPr/>
            <p:nvPr/>
          </p:nvSpPr>
          <p:spPr>
            <a:xfrm>
              <a:off x="6485900" y="3591700"/>
              <a:ext cx="7575" cy="6300"/>
            </a:xfrm>
            <a:custGeom>
              <a:avLst/>
              <a:gdLst/>
              <a:ahLst/>
              <a:cxnLst/>
              <a:rect l="l" t="t" r="r" b="b"/>
              <a:pathLst>
                <a:path w="303" h="252" extrusionOk="0">
                  <a:moveTo>
                    <a:pt x="252" y="0"/>
                  </a:moveTo>
                  <a:lnTo>
                    <a:pt x="1" y="51"/>
                  </a:lnTo>
                  <a:lnTo>
                    <a:pt x="303" y="252"/>
                  </a:lnTo>
                  <a:lnTo>
                    <a:pt x="303" y="252"/>
                  </a:lnTo>
                  <a:lnTo>
                    <a:pt x="2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2778;p2">
              <a:extLst>
                <a:ext uri="{FF2B5EF4-FFF2-40B4-BE49-F238E27FC236}">
                  <a16:creationId xmlns:a16="http://schemas.microsoft.com/office/drawing/2014/main" id="{D66FD09A-5A47-A4B4-FA2A-08E9D64327B2}"/>
                </a:ext>
              </a:extLst>
            </p:cNvPr>
            <p:cNvSpPr/>
            <p:nvPr/>
          </p:nvSpPr>
          <p:spPr>
            <a:xfrm>
              <a:off x="6501950" y="3589500"/>
              <a:ext cx="2850" cy="5375"/>
            </a:xfrm>
            <a:custGeom>
              <a:avLst/>
              <a:gdLst/>
              <a:ahLst/>
              <a:cxnLst/>
              <a:rect l="l" t="t" r="r" b="b"/>
              <a:pathLst>
                <a:path w="114" h="215" extrusionOk="0">
                  <a:moveTo>
                    <a:pt x="76" y="0"/>
                  </a:moveTo>
                  <a:lnTo>
                    <a:pt x="0" y="13"/>
                  </a:lnTo>
                  <a:lnTo>
                    <a:pt x="25" y="164"/>
                  </a:lnTo>
                  <a:lnTo>
                    <a:pt x="113" y="214"/>
                  </a:lnTo>
                  <a:lnTo>
                    <a:pt x="113" y="214"/>
                  </a:lnTo>
                  <a:lnTo>
                    <a:pt x="7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2779;p2">
              <a:extLst>
                <a:ext uri="{FF2B5EF4-FFF2-40B4-BE49-F238E27FC236}">
                  <a16:creationId xmlns:a16="http://schemas.microsoft.com/office/drawing/2014/main" id="{0B3332E8-6604-3655-FF36-A18A3C4D944A}"/>
                </a:ext>
              </a:extLst>
            </p:cNvPr>
            <p:cNvSpPr/>
            <p:nvPr/>
          </p:nvSpPr>
          <p:spPr>
            <a:xfrm>
              <a:off x="6538725" y="3637900"/>
              <a:ext cx="10075" cy="2875"/>
            </a:xfrm>
            <a:custGeom>
              <a:avLst/>
              <a:gdLst/>
              <a:ahLst/>
              <a:cxnLst/>
              <a:rect l="l" t="t" r="r" b="b"/>
              <a:pathLst>
                <a:path w="403" h="115" extrusionOk="0">
                  <a:moveTo>
                    <a:pt x="340" y="1"/>
                  </a:moveTo>
                  <a:lnTo>
                    <a:pt x="0" y="64"/>
                  </a:lnTo>
                  <a:lnTo>
                    <a:pt x="63" y="114"/>
                  </a:lnTo>
                  <a:lnTo>
                    <a:pt x="403" y="51"/>
                  </a:lnTo>
                  <a:lnTo>
                    <a:pt x="3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2780;p2">
              <a:extLst>
                <a:ext uri="{FF2B5EF4-FFF2-40B4-BE49-F238E27FC236}">
                  <a16:creationId xmlns:a16="http://schemas.microsoft.com/office/drawing/2014/main" id="{19DA837B-C27B-0D25-49B6-C095202CBBF7}"/>
                </a:ext>
              </a:extLst>
            </p:cNvPr>
            <p:cNvSpPr/>
            <p:nvPr/>
          </p:nvSpPr>
          <p:spPr>
            <a:xfrm>
              <a:off x="6546575" y="3632575"/>
              <a:ext cx="10725" cy="3150"/>
            </a:xfrm>
            <a:custGeom>
              <a:avLst/>
              <a:gdLst/>
              <a:ahLst/>
              <a:cxnLst/>
              <a:rect l="l" t="t" r="r" b="b"/>
              <a:pathLst>
                <a:path w="429" h="126" extrusionOk="0">
                  <a:moveTo>
                    <a:pt x="340" y="0"/>
                  </a:moveTo>
                  <a:lnTo>
                    <a:pt x="1" y="63"/>
                  </a:lnTo>
                  <a:lnTo>
                    <a:pt x="89" y="126"/>
                  </a:lnTo>
                  <a:lnTo>
                    <a:pt x="428" y="63"/>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2781;p2">
              <a:extLst>
                <a:ext uri="{FF2B5EF4-FFF2-40B4-BE49-F238E27FC236}">
                  <a16:creationId xmlns:a16="http://schemas.microsoft.com/office/drawing/2014/main" id="{7EC0B8FF-F720-F191-8B11-195A99A41EA1}"/>
                </a:ext>
              </a:extLst>
            </p:cNvPr>
            <p:cNvSpPr/>
            <p:nvPr/>
          </p:nvSpPr>
          <p:spPr>
            <a:xfrm>
              <a:off x="6507925" y="3600500"/>
              <a:ext cx="44650" cy="32100"/>
            </a:xfrm>
            <a:custGeom>
              <a:avLst/>
              <a:gdLst/>
              <a:ahLst/>
              <a:cxnLst/>
              <a:rect l="l" t="t" r="r" b="b"/>
              <a:pathLst>
                <a:path w="1786" h="1284" extrusionOk="0">
                  <a:moveTo>
                    <a:pt x="0" y="0"/>
                  </a:moveTo>
                  <a:lnTo>
                    <a:pt x="63" y="340"/>
                  </a:lnTo>
                  <a:lnTo>
                    <a:pt x="755" y="805"/>
                  </a:lnTo>
                  <a:lnTo>
                    <a:pt x="1446" y="1283"/>
                  </a:lnTo>
                  <a:lnTo>
                    <a:pt x="1786" y="1220"/>
                  </a:lnTo>
                  <a:lnTo>
                    <a:pt x="893" y="617"/>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2782;p2">
              <a:extLst>
                <a:ext uri="{FF2B5EF4-FFF2-40B4-BE49-F238E27FC236}">
                  <a16:creationId xmlns:a16="http://schemas.microsoft.com/office/drawing/2014/main" id="{A51EEF03-EB82-50A3-40F3-8DF98BDBF72D}"/>
                </a:ext>
              </a:extLst>
            </p:cNvPr>
            <p:cNvSpPr/>
            <p:nvPr/>
          </p:nvSpPr>
          <p:spPr>
            <a:xfrm>
              <a:off x="6551300" y="3635700"/>
              <a:ext cx="10075" cy="2850"/>
            </a:xfrm>
            <a:custGeom>
              <a:avLst/>
              <a:gdLst/>
              <a:ahLst/>
              <a:cxnLst/>
              <a:rect l="l" t="t" r="r" b="b"/>
              <a:pathLst>
                <a:path w="403" h="114" extrusionOk="0">
                  <a:moveTo>
                    <a:pt x="340" y="1"/>
                  </a:moveTo>
                  <a:lnTo>
                    <a:pt x="0" y="64"/>
                  </a:lnTo>
                  <a:lnTo>
                    <a:pt x="63" y="114"/>
                  </a:lnTo>
                  <a:lnTo>
                    <a:pt x="403" y="51"/>
                  </a:lnTo>
                  <a:lnTo>
                    <a:pt x="3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2783;p2">
              <a:extLst>
                <a:ext uri="{FF2B5EF4-FFF2-40B4-BE49-F238E27FC236}">
                  <a16:creationId xmlns:a16="http://schemas.microsoft.com/office/drawing/2014/main" id="{D33D4415-C3A7-0170-9755-F4EEA6E9E0FE}"/>
                </a:ext>
              </a:extLst>
            </p:cNvPr>
            <p:cNvSpPr/>
            <p:nvPr/>
          </p:nvSpPr>
          <p:spPr>
            <a:xfrm>
              <a:off x="6122175" y="3665575"/>
              <a:ext cx="2850" cy="10400"/>
            </a:xfrm>
            <a:custGeom>
              <a:avLst/>
              <a:gdLst/>
              <a:ahLst/>
              <a:cxnLst/>
              <a:rect l="l" t="t" r="r" b="b"/>
              <a:pathLst>
                <a:path w="114" h="416" extrusionOk="0">
                  <a:moveTo>
                    <a:pt x="51" y="0"/>
                  </a:moveTo>
                  <a:lnTo>
                    <a:pt x="1" y="88"/>
                  </a:lnTo>
                  <a:lnTo>
                    <a:pt x="64" y="415"/>
                  </a:lnTo>
                  <a:lnTo>
                    <a:pt x="114" y="340"/>
                  </a:lnTo>
                  <a:lnTo>
                    <a:pt x="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2784;p2">
              <a:extLst>
                <a:ext uri="{FF2B5EF4-FFF2-40B4-BE49-F238E27FC236}">
                  <a16:creationId xmlns:a16="http://schemas.microsoft.com/office/drawing/2014/main" id="{25859F44-0500-1361-6B69-DB1021BC40FB}"/>
                </a:ext>
              </a:extLst>
            </p:cNvPr>
            <p:cNvSpPr/>
            <p:nvPr/>
          </p:nvSpPr>
          <p:spPr>
            <a:xfrm>
              <a:off x="6512325" y="3625025"/>
              <a:ext cx="15425" cy="12900"/>
            </a:xfrm>
            <a:custGeom>
              <a:avLst/>
              <a:gdLst/>
              <a:ahLst/>
              <a:cxnLst/>
              <a:rect l="l" t="t" r="r" b="b"/>
              <a:pathLst>
                <a:path w="617" h="516" extrusionOk="0">
                  <a:moveTo>
                    <a:pt x="0" y="0"/>
                  </a:moveTo>
                  <a:lnTo>
                    <a:pt x="88" y="516"/>
                  </a:lnTo>
                  <a:lnTo>
                    <a:pt x="616" y="415"/>
                  </a:lnTo>
                  <a:lnTo>
                    <a:pt x="302" y="214"/>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2785;p2">
              <a:extLst>
                <a:ext uri="{FF2B5EF4-FFF2-40B4-BE49-F238E27FC236}">
                  <a16:creationId xmlns:a16="http://schemas.microsoft.com/office/drawing/2014/main" id="{FC5F5C8B-BA91-59FA-C0A1-C98ED4688D58}"/>
                </a:ext>
              </a:extLst>
            </p:cNvPr>
            <p:cNvSpPr/>
            <p:nvPr/>
          </p:nvSpPr>
          <p:spPr>
            <a:xfrm>
              <a:off x="6510125" y="3612750"/>
              <a:ext cx="29875" cy="22050"/>
            </a:xfrm>
            <a:custGeom>
              <a:avLst/>
              <a:gdLst/>
              <a:ahLst/>
              <a:cxnLst/>
              <a:rect l="l" t="t" r="r" b="b"/>
              <a:pathLst>
                <a:path w="1195" h="882" extrusionOk="0">
                  <a:moveTo>
                    <a:pt x="0" y="1"/>
                  </a:moveTo>
                  <a:lnTo>
                    <a:pt x="63" y="340"/>
                  </a:lnTo>
                  <a:lnTo>
                    <a:pt x="465" y="604"/>
                  </a:lnTo>
                  <a:lnTo>
                    <a:pt x="855" y="881"/>
                  </a:lnTo>
                  <a:lnTo>
                    <a:pt x="1195" y="818"/>
                  </a:lnTo>
                  <a:lnTo>
                    <a:pt x="604" y="416"/>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2786;p2">
              <a:extLst>
                <a:ext uri="{FF2B5EF4-FFF2-40B4-BE49-F238E27FC236}">
                  <a16:creationId xmlns:a16="http://schemas.microsoft.com/office/drawing/2014/main" id="{898D8E75-D86C-54C8-D50A-5A26FD03159F}"/>
                </a:ext>
              </a:extLst>
            </p:cNvPr>
            <p:cNvSpPr/>
            <p:nvPr/>
          </p:nvSpPr>
          <p:spPr>
            <a:xfrm>
              <a:off x="6534000" y="3635075"/>
              <a:ext cx="10725" cy="2850"/>
            </a:xfrm>
            <a:custGeom>
              <a:avLst/>
              <a:gdLst/>
              <a:ahLst/>
              <a:cxnLst/>
              <a:rect l="l" t="t" r="r" b="b"/>
              <a:pathLst>
                <a:path w="429" h="114" extrusionOk="0">
                  <a:moveTo>
                    <a:pt x="340" y="1"/>
                  </a:moveTo>
                  <a:lnTo>
                    <a:pt x="1" y="51"/>
                  </a:lnTo>
                  <a:lnTo>
                    <a:pt x="89" y="114"/>
                  </a:lnTo>
                  <a:lnTo>
                    <a:pt x="428" y="51"/>
                  </a:lnTo>
                  <a:lnTo>
                    <a:pt x="3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2787;p2">
              <a:extLst>
                <a:ext uri="{FF2B5EF4-FFF2-40B4-BE49-F238E27FC236}">
                  <a16:creationId xmlns:a16="http://schemas.microsoft.com/office/drawing/2014/main" id="{A88BA0E6-3E65-E398-4C8A-1265B9468E13}"/>
                </a:ext>
              </a:extLst>
            </p:cNvPr>
            <p:cNvSpPr/>
            <p:nvPr/>
          </p:nvSpPr>
          <p:spPr>
            <a:xfrm>
              <a:off x="6114000" y="3694500"/>
              <a:ext cx="13225" cy="15100"/>
            </a:xfrm>
            <a:custGeom>
              <a:avLst/>
              <a:gdLst/>
              <a:ahLst/>
              <a:cxnLst/>
              <a:rect l="l" t="t" r="r" b="b"/>
              <a:pathLst>
                <a:path w="529" h="604" extrusionOk="0">
                  <a:moveTo>
                    <a:pt x="428" y="0"/>
                  </a:moveTo>
                  <a:lnTo>
                    <a:pt x="215" y="302"/>
                  </a:lnTo>
                  <a:lnTo>
                    <a:pt x="1" y="604"/>
                  </a:lnTo>
                  <a:lnTo>
                    <a:pt x="529" y="516"/>
                  </a:lnTo>
                  <a:lnTo>
                    <a:pt x="42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2788;p2">
              <a:extLst>
                <a:ext uri="{FF2B5EF4-FFF2-40B4-BE49-F238E27FC236}">
                  <a16:creationId xmlns:a16="http://schemas.microsoft.com/office/drawing/2014/main" id="{13958DC8-D09A-30F0-4F34-41C9B8B6E4C1}"/>
                </a:ext>
              </a:extLst>
            </p:cNvPr>
            <p:cNvSpPr/>
            <p:nvPr/>
          </p:nvSpPr>
          <p:spPr>
            <a:xfrm>
              <a:off x="6101425" y="3682225"/>
              <a:ext cx="22675" cy="29575"/>
            </a:xfrm>
            <a:custGeom>
              <a:avLst/>
              <a:gdLst/>
              <a:ahLst/>
              <a:cxnLst/>
              <a:rect l="l" t="t" r="r" b="b"/>
              <a:pathLst>
                <a:path w="907" h="1183" extrusionOk="0">
                  <a:moveTo>
                    <a:pt x="843" y="1"/>
                  </a:moveTo>
                  <a:lnTo>
                    <a:pt x="428" y="592"/>
                  </a:lnTo>
                  <a:lnTo>
                    <a:pt x="1" y="1183"/>
                  </a:lnTo>
                  <a:lnTo>
                    <a:pt x="340" y="1133"/>
                  </a:lnTo>
                  <a:lnTo>
                    <a:pt x="630" y="730"/>
                  </a:lnTo>
                  <a:lnTo>
                    <a:pt x="906" y="340"/>
                  </a:lnTo>
                  <a:lnTo>
                    <a:pt x="84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2789;p2">
              <a:extLst>
                <a:ext uri="{FF2B5EF4-FFF2-40B4-BE49-F238E27FC236}">
                  <a16:creationId xmlns:a16="http://schemas.microsoft.com/office/drawing/2014/main" id="{B37908BE-E08F-BD3D-B76C-B6CF70632260}"/>
                </a:ext>
              </a:extLst>
            </p:cNvPr>
            <p:cNvSpPr/>
            <p:nvPr/>
          </p:nvSpPr>
          <p:spPr>
            <a:xfrm>
              <a:off x="6082875" y="3719650"/>
              <a:ext cx="9775" cy="3175"/>
            </a:xfrm>
            <a:custGeom>
              <a:avLst/>
              <a:gdLst/>
              <a:ahLst/>
              <a:cxnLst/>
              <a:rect l="l" t="t" r="r" b="b"/>
              <a:pathLst>
                <a:path w="391" h="127" extrusionOk="0">
                  <a:moveTo>
                    <a:pt x="391" y="0"/>
                  </a:moveTo>
                  <a:lnTo>
                    <a:pt x="51" y="51"/>
                  </a:lnTo>
                  <a:lnTo>
                    <a:pt x="1" y="126"/>
                  </a:lnTo>
                  <a:lnTo>
                    <a:pt x="340" y="63"/>
                  </a:lnTo>
                  <a:lnTo>
                    <a:pt x="3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2790;p2">
              <a:extLst>
                <a:ext uri="{FF2B5EF4-FFF2-40B4-BE49-F238E27FC236}">
                  <a16:creationId xmlns:a16="http://schemas.microsoft.com/office/drawing/2014/main" id="{F6D3EE75-5FA8-DAD9-A9B7-D34ED86A2682}"/>
                </a:ext>
              </a:extLst>
            </p:cNvPr>
            <p:cNvSpPr/>
            <p:nvPr/>
          </p:nvSpPr>
          <p:spPr>
            <a:xfrm>
              <a:off x="6086025" y="3714925"/>
              <a:ext cx="9775" cy="3800"/>
            </a:xfrm>
            <a:custGeom>
              <a:avLst/>
              <a:gdLst/>
              <a:ahLst/>
              <a:cxnLst/>
              <a:rect l="l" t="t" r="r" b="b"/>
              <a:pathLst>
                <a:path w="391" h="152" extrusionOk="0">
                  <a:moveTo>
                    <a:pt x="390" y="1"/>
                  </a:moveTo>
                  <a:lnTo>
                    <a:pt x="51" y="64"/>
                  </a:lnTo>
                  <a:lnTo>
                    <a:pt x="1" y="152"/>
                  </a:lnTo>
                  <a:lnTo>
                    <a:pt x="1" y="152"/>
                  </a:lnTo>
                  <a:lnTo>
                    <a:pt x="340" y="89"/>
                  </a:lnTo>
                  <a:lnTo>
                    <a:pt x="39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2791;p2">
              <a:extLst>
                <a:ext uri="{FF2B5EF4-FFF2-40B4-BE49-F238E27FC236}">
                  <a16:creationId xmlns:a16="http://schemas.microsoft.com/office/drawing/2014/main" id="{67C278DD-2493-F413-5106-B17537C47379}"/>
                </a:ext>
              </a:extLst>
            </p:cNvPr>
            <p:cNvSpPr/>
            <p:nvPr/>
          </p:nvSpPr>
          <p:spPr>
            <a:xfrm>
              <a:off x="6089175" y="3669975"/>
              <a:ext cx="32725" cy="44350"/>
            </a:xfrm>
            <a:custGeom>
              <a:avLst/>
              <a:gdLst/>
              <a:ahLst/>
              <a:cxnLst/>
              <a:rect l="l" t="t" r="r" b="b"/>
              <a:pathLst>
                <a:path w="1309" h="1774" extrusionOk="0">
                  <a:moveTo>
                    <a:pt x="1245" y="0"/>
                  </a:moveTo>
                  <a:lnTo>
                    <a:pt x="617" y="881"/>
                  </a:lnTo>
                  <a:lnTo>
                    <a:pt x="0" y="1774"/>
                  </a:lnTo>
                  <a:lnTo>
                    <a:pt x="340" y="1711"/>
                  </a:lnTo>
                  <a:lnTo>
                    <a:pt x="818" y="1019"/>
                  </a:lnTo>
                  <a:lnTo>
                    <a:pt x="1308" y="340"/>
                  </a:lnTo>
                  <a:lnTo>
                    <a:pt x="12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2792;p2">
              <a:extLst>
                <a:ext uri="{FF2B5EF4-FFF2-40B4-BE49-F238E27FC236}">
                  <a16:creationId xmlns:a16="http://schemas.microsoft.com/office/drawing/2014/main" id="{D11A7B6D-05F0-D81B-EF74-EF44C0B14B80}"/>
                </a:ext>
              </a:extLst>
            </p:cNvPr>
            <p:cNvSpPr/>
            <p:nvPr/>
          </p:nvSpPr>
          <p:spPr>
            <a:xfrm>
              <a:off x="6120300" y="3658025"/>
              <a:ext cx="2525" cy="5675"/>
            </a:xfrm>
            <a:custGeom>
              <a:avLst/>
              <a:gdLst/>
              <a:ahLst/>
              <a:cxnLst/>
              <a:rect l="l" t="t" r="r" b="b"/>
              <a:pathLst>
                <a:path w="101" h="227" extrusionOk="0">
                  <a:moveTo>
                    <a:pt x="76" y="1"/>
                  </a:moveTo>
                  <a:lnTo>
                    <a:pt x="0" y="13"/>
                  </a:lnTo>
                  <a:lnTo>
                    <a:pt x="51" y="227"/>
                  </a:lnTo>
                  <a:lnTo>
                    <a:pt x="101" y="139"/>
                  </a:lnTo>
                  <a:lnTo>
                    <a:pt x="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2793;p2">
              <a:extLst>
                <a:ext uri="{FF2B5EF4-FFF2-40B4-BE49-F238E27FC236}">
                  <a16:creationId xmlns:a16="http://schemas.microsoft.com/office/drawing/2014/main" id="{3B87B90F-D072-CF59-A67A-37EF6BA8C693}"/>
                </a:ext>
              </a:extLst>
            </p:cNvPr>
            <p:cNvSpPr/>
            <p:nvPr/>
          </p:nvSpPr>
          <p:spPr>
            <a:xfrm>
              <a:off x="6098300" y="3712725"/>
              <a:ext cx="10075" cy="3800"/>
            </a:xfrm>
            <a:custGeom>
              <a:avLst/>
              <a:gdLst/>
              <a:ahLst/>
              <a:cxnLst/>
              <a:rect l="l" t="t" r="r" b="b"/>
              <a:pathLst>
                <a:path w="403" h="152" extrusionOk="0">
                  <a:moveTo>
                    <a:pt x="402" y="1"/>
                  </a:moveTo>
                  <a:lnTo>
                    <a:pt x="63" y="64"/>
                  </a:lnTo>
                  <a:lnTo>
                    <a:pt x="0" y="152"/>
                  </a:lnTo>
                  <a:lnTo>
                    <a:pt x="340" y="89"/>
                  </a:lnTo>
                  <a:lnTo>
                    <a:pt x="4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2794;p2">
              <a:extLst>
                <a:ext uri="{FF2B5EF4-FFF2-40B4-BE49-F238E27FC236}">
                  <a16:creationId xmlns:a16="http://schemas.microsoft.com/office/drawing/2014/main" id="{47441992-925E-E424-F0CF-99E1B78C1095}"/>
                </a:ext>
              </a:extLst>
            </p:cNvPr>
            <p:cNvSpPr/>
            <p:nvPr/>
          </p:nvSpPr>
          <p:spPr>
            <a:xfrm>
              <a:off x="6095450" y="3717450"/>
              <a:ext cx="9775" cy="3175"/>
            </a:xfrm>
            <a:custGeom>
              <a:avLst/>
              <a:gdLst/>
              <a:ahLst/>
              <a:cxnLst/>
              <a:rect l="l" t="t" r="r" b="b"/>
              <a:pathLst>
                <a:path w="391" h="127" extrusionOk="0">
                  <a:moveTo>
                    <a:pt x="391" y="0"/>
                  </a:moveTo>
                  <a:lnTo>
                    <a:pt x="51" y="51"/>
                  </a:lnTo>
                  <a:lnTo>
                    <a:pt x="1" y="126"/>
                  </a:lnTo>
                  <a:lnTo>
                    <a:pt x="340" y="63"/>
                  </a:lnTo>
                  <a:lnTo>
                    <a:pt x="3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2795;p2">
              <a:extLst>
                <a:ext uri="{FF2B5EF4-FFF2-40B4-BE49-F238E27FC236}">
                  <a16:creationId xmlns:a16="http://schemas.microsoft.com/office/drawing/2014/main" id="{61E483B9-2290-AF8F-87AB-C92CE06966CC}"/>
                </a:ext>
              </a:extLst>
            </p:cNvPr>
            <p:cNvSpPr/>
            <p:nvPr/>
          </p:nvSpPr>
          <p:spPr>
            <a:xfrm>
              <a:off x="6150475" y="3631625"/>
              <a:ext cx="127350" cy="27050"/>
            </a:xfrm>
            <a:custGeom>
              <a:avLst/>
              <a:gdLst/>
              <a:ahLst/>
              <a:cxnLst/>
              <a:rect l="l" t="t" r="r" b="b"/>
              <a:pathLst>
                <a:path w="5094" h="1082" extrusionOk="0">
                  <a:moveTo>
                    <a:pt x="4741" y="0"/>
                  </a:moveTo>
                  <a:lnTo>
                    <a:pt x="177" y="818"/>
                  </a:lnTo>
                  <a:lnTo>
                    <a:pt x="0" y="1082"/>
                  </a:lnTo>
                  <a:lnTo>
                    <a:pt x="5093" y="164"/>
                  </a:lnTo>
                  <a:lnTo>
                    <a:pt x="47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2796;p2">
              <a:extLst>
                <a:ext uri="{FF2B5EF4-FFF2-40B4-BE49-F238E27FC236}">
                  <a16:creationId xmlns:a16="http://schemas.microsoft.com/office/drawing/2014/main" id="{27701E74-3E2F-B63E-C6B9-673E685510CC}"/>
                </a:ext>
              </a:extLst>
            </p:cNvPr>
            <p:cNvSpPr/>
            <p:nvPr/>
          </p:nvSpPr>
          <p:spPr>
            <a:xfrm>
              <a:off x="6289425" y="3627850"/>
              <a:ext cx="48450" cy="12600"/>
            </a:xfrm>
            <a:custGeom>
              <a:avLst/>
              <a:gdLst/>
              <a:ahLst/>
              <a:cxnLst/>
              <a:rect l="l" t="t" r="r" b="b"/>
              <a:pathLst>
                <a:path w="1938" h="504" extrusionOk="0">
                  <a:moveTo>
                    <a:pt x="1937" y="0"/>
                  </a:moveTo>
                  <a:lnTo>
                    <a:pt x="969" y="177"/>
                  </a:lnTo>
                  <a:lnTo>
                    <a:pt x="1" y="353"/>
                  </a:lnTo>
                  <a:lnTo>
                    <a:pt x="315" y="503"/>
                  </a:lnTo>
                  <a:lnTo>
                    <a:pt x="1007" y="378"/>
                  </a:lnTo>
                  <a:lnTo>
                    <a:pt x="1698" y="252"/>
                  </a:lnTo>
                  <a:lnTo>
                    <a:pt x="193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2797;p2">
              <a:extLst>
                <a:ext uri="{FF2B5EF4-FFF2-40B4-BE49-F238E27FC236}">
                  <a16:creationId xmlns:a16="http://schemas.microsoft.com/office/drawing/2014/main" id="{38CA045C-0FF0-328D-7FA8-BB37ED6C517E}"/>
                </a:ext>
              </a:extLst>
            </p:cNvPr>
            <p:cNvSpPr/>
            <p:nvPr/>
          </p:nvSpPr>
          <p:spPr>
            <a:xfrm>
              <a:off x="6131925" y="3655200"/>
              <a:ext cx="6625" cy="7250"/>
            </a:xfrm>
            <a:custGeom>
              <a:avLst/>
              <a:gdLst/>
              <a:ahLst/>
              <a:cxnLst/>
              <a:rect l="l" t="t" r="r" b="b"/>
              <a:pathLst>
                <a:path w="265" h="290" extrusionOk="0">
                  <a:moveTo>
                    <a:pt x="265" y="0"/>
                  </a:moveTo>
                  <a:lnTo>
                    <a:pt x="1" y="38"/>
                  </a:lnTo>
                  <a:lnTo>
                    <a:pt x="51" y="290"/>
                  </a:lnTo>
                  <a:lnTo>
                    <a:pt x="26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2798;p2">
              <a:extLst>
                <a:ext uri="{FF2B5EF4-FFF2-40B4-BE49-F238E27FC236}">
                  <a16:creationId xmlns:a16="http://schemas.microsoft.com/office/drawing/2014/main" id="{E330D128-A270-AE9D-6894-3F2978D6B64D}"/>
                </a:ext>
              </a:extLst>
            </p:cNvPr>
            <p:cNvSpPr/>
            <p:nvPr/>
          </p:nvSpPr>
          <p:spPr>
            <a:xfrm>
              <a:off x="6133825" y="3653000"/>
              <a:ext cx="17000" cy="21725"/>
            </a:xfrm>
            <a:custGeom>
              <a:avLst/>
              <a:gdLst/>
              <a:ahLst/>
              <a:cxnLst/>
              <a:rect l="l" t="t" r="r" b="b"/>
              <a:pathLst>
                <a:path w="680" h="869" extrusionOk="0">
                  <a:moveTo>
                    <a:pt x="679" y="0"/>
                  </a:moveTo>
                  <a:lnTo>
                    <a:pt x="340" y="51"/>
                  </a:lnTo>
                  <a:lnTo>
                    <a:pt x="0" y="541"/>
                  </a:lnTo>
                  <a:lnTo>
                    <a:pt x="63" y="868"/>
                  </a:lnTo>
                  <a:lnTo>
                    <a:pt x="67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2799;p2">
              <a:extLst>
                <a:ext uri="{FF2B5EF4-FFF2-40B4-BE49-F238E27FC236}">
                  <a16:creationId xmlns:a16="http://schemas.microsoft.com/office/drawing/2014/main" id="{8386BA6B-29AE-537B-29FD-2AD705E48925}"/>
                </a:ext>
              </a:extLst>
            </p:cNvPr>
            <p:cNvSpPr/>
            <p:nvPr/>
          </p:nvSpPr>
          <p:spPr>
            <a:xfrm>
              <a:off x="6108025" y="3686000"/>
              <a:ext cx="27700" cy="32400"/>
            </a:xfrm>
            <a:custGeom>
              <a:avLst/>
              <a:gdLst/>
              <a:ahLst/>
              <a:cxnLst/>
              <a:rect l="l" t="t" r="r" b="b"/>
              <a:pathLst>
                <a:path w="1108" h="1296" extrusionOk="0">
                  <a:moveTo>
                    <a:pt x="919" y="1"/>
                  </a:moveTo>
                  <a:lnTo>
                    <a:pt x="869" y="76"/>
                  </a:lnTo>
                  <a:lnTo>
                    <a:pt x="1045" y="1045"/>
                  </a:lnTo>
                  <a:lnTo>
                    <a:pt x="51" y="1221"/>
                  </a:lnTo>
                  <a:lnTo>
                    <a:pt x="1" y="1296"/>
                  </a:lnTo>
                  <a:lnTo>
                    <a:pt x="1107" y="1095"/>
                  </a:lnTo>
                  <a:lnTo>
                    <a:pt x="91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2800;p2">
              <a:extLst>
                <a:ext uri="{FF2B5EF4-FFF2-40B4-BE49-F238E27FC236}">
                  <a16:creationId xmlns:a16="http://schemas.microsoft.com/office/drawing/2014/main" id="{8204D952-EA77-95D1-E959-4A94224C0F96}"/>
                </a:ext>
              </a:extLst>
            </p:cNvPr>
            <p:cNvSpPr/>
            <p:nvPr/>
          </p:nvSpPr>
          <p:spPr>
            <a:xfrm>
              <a:off x="6301675" y="3637600"/>
              <a:ext cx="26750" cy="11975"/>
            </a:xfrm>
            <a:custGeom>
              <a:avLst/>
              <a:gdLst/>
              <a:ahLst/>
              <a:cxnLst/>
              <a:rect l="l" t="t" r="r" b="b"/>
              <a:pathLst>
                <a:path w="1070" h="479" extrusionOk="0">
                  <a:moveTo>
                    <a:pt x="1070" y="0"/>
                  </a:moveTo>
                  <a:lnTo>
                    <a:pt x="529" y="101"/>
                  </a:lnTo>
                  <a:lnTo>
                    <a:pt x="1" y="189"/>
                  </a:lnTo>
                  <a:lnTo>
                    <a:pt x="605" y="478"/>
                  </a:lnTo>
                  <a:lnTo>
                    <a:pt x="10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2801;p2">
              <a:extLst>
                <a:ext uri="{FF2B5EF4-FFF2-40B4-BE49-F238E27FC236}">
                  <a16:creationId xmlns:a16="http://schemas.microsoft.com/office/drawing/2014/main" id="{311750A9-52BF-13A0-3026-9B48DCAD8A06}"/>
                </a:ext>
              </a:extLst>
            </p:cNvPr>
            <p:cNvSpPr/>
            <p:nvPr/>
          </p:nvSpPr>
          <p:spPr>
            <a:xfrm>
              <a:off x="6124375" y="3657400"/>
              <a:ext cx="1300" cy="1900"/>
            </a:xfrm>
            <a:custGeom>
              <a:avLst/>
              <a:gdLst/>
              <a:ahLst/>
              <a:cxnLst/>
              <a:rect l="l" t="t" r="r" b="b"/>
              <a:pathLst>
                <a:path w="52" h="76" extrusionOk="0">
                  <a:moveTo>
                    <a:pt x="51" y="1"/>
                  </a:moveTo>
                  <a:lnTo>
                    <a:pt x="1" y="13"/>
                  </a:lnTo>
                  <a:lnTo>
                    <a:pt x="13" y="76"/>
                  </a:lnTo>
                  <a:lnTo>
                    <a:pt x="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2802;p2">
              <a:extLst>
                <a:ext uri="{FF2B5EF4-FFF2-40B4-BE49-F238E27FC236}">
                  <a16:creationId xmlns:a16="http://schemas.microsoft.com/office/drawing/2014/main" id="{58BE1027-20D8-E270-B5BA-A9322C3EC42A}"/>
                </a:ext>
              </a:extLst>
            </p:cNvPr>
            <p:cNvSpPr/>
            <p:nvPr/>
          </p:nvSpPr>
          <p:spPr>
            <a:xfrm>
              <a:off x="6127525" y="3673750"/>
              <a:ext cx="2550" cy="10075"/>
            </a:xfrm>
            <a:custGeom>
              <a:avLst/>
              <a:gdLst/>
              <a:ahLst/>
              <a:cxnLst/>
              <a:rect l="l" t="t" r="r" b="b"/>
              <a:pathLst>
                <a:path w="102" h="403" extrusionOk="0">
                  <a:moveTo>
                    <a:pt x="51" y="0"/>
                  </a:moveTo>
                  <a:lnTo>
                    <a:pt x="1" y="63"/>
                  </a:lnTo>
                  <a:lnTo>
                    <a:pt x="63" y="403"/>
                  </a:lnTo>
                  <a:lnTo>
                    <a:pt x="101" y="340"/>
                  </a:lnTo>
                  <a:lnTo>
                    <a:pt x="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2803;p2">
              <a:extLst>
                <a:ext uri="{FF2B5EF4-FFF2-40B4-BE49-F238E27FC236}">
                  <a16:creationId xmlns:a16="http://schemas.microsoft.com/office/drawing/2014/main" id="{0B146EA7-5A82-C2F7-423E-257A4F78AC14}"/>
                </a:ext>
              </a:extLst>
            </p:cNvPr>
            <p:cNvSpPr/>
            <p:nvPr/>
          </p:nvSpPr>
          <p:spPr>
            <a:xfrm>
              <a:off x="6125325" y="3661475"/>
              <a:ext cx="2550" cy="10100"/>
            </a:xfrm>
            <a:custGeom>
              <a:avLst/>
              <a:gdLst/>
              <a:ahLst/>
              <a:cxnLst/>
              <a:rect l="l" t="t" r="r" b="b"/>
              <a:pathLst>
                <a:path w="102" h="404" extrusionOk="0">
                  <a:moveTo>
                    <a:pt x="51" y="1"/>
                  </a:moveTo>
                  <a:lnTo>
                    <a:pt x="0" y="64"/>
                  </a:lnTo>
                  <a:lnTo>
                    <a:pt x="63" y="403"/>
                  </a:lnTo>
                  <a:lnTo>
                    <a:pt x="101" y="340"/>
                  </a:lnTo>
                  <a:lnTo>
                    <a:pt x="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2804;p2">
              <a:extLst>
                <a:ext uri="{FF2B5EF4-FFF2-40B4-BE49-F238E27FC236}">
                  <a16:creationId xmlns:a16="http://schemas.microsoft.com/office/drawing/2014/main" id="{F397D809-4178-8883-552B-5302BEF9F8E6}"/>
                </a:ext>
              </a:extLst>
            </p:cNvPr>
            <p:cNvSpPr/>
            <p:nvPr/>
          </p:nvSpPr>
          <p:spPr>
            <a:xfrm>
              <a:off x="6503500" y="3597350"/>
              <a:ext cx="3500" cy="9775"/>
            </a:xfrm>
            <a:custGeom>
              <a:avLst/>
              <a:gdLst/>
              <a:ahLst/>
              <a:cxnLst/>
              <a:rect l="l" t="t" r="r" b="b"/>
              <a:pathLst>
                <a:path w="140" h="391" extrusionOk="0">
                  <a:moveTo>
                    <a:pt x="1" y="1"/>
                  </a:moveTo>
                  <a:lnTo>
                    <a:pt x="51" y="340"/>
                  </a:lnTo>
                  <a:lnTo>
                    <a:pt x="139" y="391"/>
                  </a:lnTo>
                  <a:lnTo>
                    <a:pt x="76" y="64"/>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2805;p2">
              <a:extLst>
                <a:ext uri="{FF2B5EF4-FFF2-40B4-BE49-F238E27FC236}">
                  <a16:creationId xmlns:a16="http://schemas.microsoft.com/office/drawing/2014/main" id="{DB660627-F191-F945-0408-F097A709FCCA}"/>
                </a:ext>
              </a:extLst>
            </p:cNvPr>
            <p:cNvSpPr/>
            <p:nvPr/>
          </p:nvSpPr>
          <p:spPr>
            <a:xfrm>
              <a:off x="6097025" y="3608975"/>
              <a:ext cx="544525" cy="669650"/>
            </a:xfrm>
            <a:custGeom>
              <a:avLst/>
              <a:gdLst/>
              <a:ahLst/>
              <a:cxnLst/>
              <a:rect l="l" t="t" r="r" b="b"/>
              <a:pathLst>
                <a:path w="21781" h="26786" extrusionOk="0">
                  <a:moveTo>
                    <a:pt x="16084" y="2239"/>
                  </a:moveTo>
                  <a:lnTo>
                    <a:pt x="19630" y="22057"/>
                  </a:lnTo>
                  <a:lnTo>
                    <a:pt x="5722" y="24547"/>
                  </a:lnTo>
                  <a:lnTo>
                    <a:pt x="2164" y="4729"/>
                  </a:lnTo>
                  <a:lnTo>
                    <a:pt x="16084" y="2239"/>
                  </a:lnTo>
                  <a:close/>
                  <a:moveTo>
                    <a:pt x="15656" y="1"/>
                  </a:moveTo>
                  <a:lnTo>
                    <a:pt x="9532" y="1108"/>
                  </a:lnTo>
                  <a:lnTo>
                    <a:pt x="8816" y="1824"/>
                  </a:lnTo>
                  <a:lnTo>
                    <a:pt x="7898" y="1397"/>
                  </a:lnTo>
                  <a:lnTo>
                    <a:pt x="1774" y="2491"/>
                  </a:lnTo>
                  <a:lnTo>
                    <a:pt x="1560" y="2805"/>
                  </a:lnTo>
                  <a:lnTo>
                    <a:pt x="1837" y="4377"/>
                  </a:lnTo>
                  <a:lnTo>
                    <a:pt x="227" y="4679"/>
                  </a:lnTo>
                  <a:lnTo>
                    <a:pt x="1" y="4993"/>
                  </a:lnTo>
                  <a:lnTo>
                    <a:pt x="1661" y="14236"/>
                  </a:lnTo>
                  <a:lnTo>
                    <a:pt x="2403" y="14927"/>
                  </a:lnTo>
                  <a:lnTo>
                    <a:pt x="1950" y="15845"/>
                  </a:lnTo>
                  <a:lnTo>
                    <a:pt x="3622" y="25075"/>
                  </a:lnTo>
                  <a:lnTo>
                    <a:pt x="3937" y="25289"/>
                  </a:lnTo>
                  <a:lnTo>
                    <a:pt x="5546" y="25000"/>
                  </a:lnTo>
                  <a:lnTo>
                    <a:pt x="5823" y="26571"/>
                  </a:lnTo>
                  <a:lnTo>
                    <a:pt x="6137" y="26785"/>
                  </a:lnTo>
                  <a:lnTo>
                    <a:pt x="12261" y="25679"/>
                  </a:lnTo>
                  <a:lnTo>
                    <a:pt x="12978" y="24962"/>
                  </a:lnTo>
                  <a:lnTo>
                    <a:pt x="13896" y="25389"/>
                  </a:lnTo>
                  <a:lnTo>
                    <a:pt x="20020" y="24295"/>
                  </a:lnTo>
                  <a:lnTo>
                    <a:pt x="20234" y="23981"/>
                  </a:lnTo>
                  <a:lnTo>
                    <a:pt x="19957" y="22409"/>
                  </a:lnTo>
                  <a:lnTo>
                    <a:pt x="21567" y="22120"/>
                  </a:lnTo>
                  <a:lnTo>
                    <a:pt x="21780" y="21818"/>
                  </a:lnTo>
                  <a:lnTo>
                    <a:pt x="20120" y="12576"/>
                  </a:lnTo>
                  <a:lnTo>
                    <a:pt x="19391" y="11872"/>
                  </a:lnTo>
                  <a:lnTo>
                    <a:pt x="19831" y="10954"/>
                  </a:lnTo>
                  <a:lnTo>
                    <a:pt x="18171" y="1711"/>
                  </a:lnTo>
                  <a:lnTo>
                    <a:pt x="17857" y="1497"/>
                  </a:lnTo>
                  <a:lnTo>
                    <a:pt x="16247" y="1787"/>
                  </a:lnTo>
                  <a:lnTo>
                    <a:pt x="15971" y="215"/>
                  </a:lnTo>
                  <a:lnTo>
                    <a:pt x="156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2806;p2">
              <a:extLst>
                <a:ext uri="{FF2B5EF4-FFF2-40B4-BE49-F238E27FC236}">
                  <a16:creationId xmlns:a16="http://schemas.microsoft.com/office/drawing/2014/main" id="{46E7D34C-D563-4D1E-3AE6-2445434226C1}"/>
                </a:ext>
              </a:extLst>
            </p:cNvPr>
            <p:cNvSpPr/>
            <p:nvPr/>
          </p:nvSpPr>
          <p:spPr>
            <a:xfrm>
              <a:off x="6586825" y="3890025"/>
              <a:ext cx="11975" cy="26125"/>
            </a:xfrm>
            <a:custGeom>
              <a:avLst/>
              <a:gdLst/>
              <a:ahLst/>
              <a:cxnLst/>
              <a:rect l="l" t="t" r="r" b="b"/>
              <a:pathLst>
                <a:path w="479" h="1045" extrusionOk="0">
                  <a:moveTo>
                    <a:pt x="290" y="1"/>
                  </a:moveTo>
                  <a:lnTo>
                    <a:pt x="0" y="592"/>
                  </a:lnTo>
                  <a:lnTo>
                    <a:pt x="478" y="1045"/>
                  </a:lnTo>
                  <a:lnTo>
                    <a:pt x="390" y="516"/>
                  </a:lnTo>
                  <a:lnTo>
                    <a:pt x="290" y="1"/>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2807;p2">
              <a:extLst>
                <a:ext uri="{FF2B5EF4-FFF2-40B4-BE49-F238E27FC236}">
                  <a16:creationId xmlns:a16="http://schemas.microsoft.com/office/drawing/2014/main" id="{7A19CEA8-44AE-BDCC-CC7B-996085ECBFEA}"/>
                </a:ext>
              </a:extLst>
            </p:cNvPr>
            <p:cNvSpPr/>
            <p:nvPr/>
          </p:nvSpPr>
          <p:spPr>
            <a:xfrm>
              <a:off x="6506025" y="3580700"/>
              <a:ext cx="58175" cy="49700"/>
            </a:xfrm>
            <a:custGeom>
              <a:avLst/>
              <a:gdLst/>
              <a:ahLst/>
              <a:cxnLst/>
              <a:rect l="l" t="t" r="r" b="b"/>
              <a:pathLst>
                <a:path w="2327" h="1988" extrusionOk="0">
                  <a:moveTo>
                    <a:pt x="1899" y="0"/>
                  </a:moveTo>
                  <a:lnTo>
                    <a:pt x="1723" y="25"/>
                  </a:lnTo>
                  <a:lnTo>
                    <a:pt x="1233" y="742"/>
                  </a:lnTo>
                  <a:lnTo>
                    <a:pt x="1145" y="679"/>
                  </a:lnTo>
                  <a:lnTo>
                    <a:pt x="1585" y="63"/>
                  </a:lnTo>
                  <a:lnTo>
                    <a:pt x="1409" y="88"/>
                  </a:lnTo>
                  <a:lnTo>
                    <a:pt x="906" y="792"/>
                  </a:lnTo>
                  <a:lnTo>
                    <a:pt x="818" y="730"/>
                  </a:lnTo>
                  <a:lnTo>
                    <a:pt x="1258" y="113"/>
                  </a:lnTo>
                  <a:lnTo>
                    <a:pt x="1" y="340"/>
                  </a:lnTo>
                  <a:lnTo>
                    <a:pt x="51" y="642"/>
                  </a:lnTo>
                  <a:lnTo>
                    <a:pt x="1044" y="1308"/>
                  </a:lnTo>
                  <a:lnTo>
                    <a:pt x="2025" y="1987"/>
                  </a:lnTo>
                  <a:lnTo>
                    <a:pt x="2327" y="1937"/>
                  </a:lnTo>
                  <a:lnTo>
                    <a:pt x="2113" y="692"/>
                  </a:lnTo>
                  <a:lnTo>
                    <a:pt x="1673" y="1321"/>
                  </a:lnTo>
                  <a:lnTo>
                    <a:pt x="1585" y="1258"/>
                  </a:lnTo>
                  <a:lnTo>
                    <a:pt x="2075" y="554"/>
                  </a:lnTo>
                  <a:lnTo>
                    <a:pt x="2050" y="378"/>
                  </a:lnTo>
                  <a:lnTo>
                    <a:pt x="1610" y="994"/>
                  </a:lnTo>
                  <a:lnTo>
                    <a:pt x="1522" y="943"/>
                  </a:lnTo>
                  <a:lnTo>
                    <a:pt x="2025" y="227"/>
                  </a:lnTo>
                  <a:lnTo>
                    <a:pt x="1987" y="63"/>
                  </a:lnTo>
                  <a:lnTo>
                    <a:pt x="1547" y="679"/>
                  </a:lnTo>
                  <a:lnTo>
                    <a:pt x="1510" y="654"/>
                  </a:lnTo>
                  <a:lnTo>
                    <a:pt x="1459" y="616"/>
                  </a:lnTo>
                  <a:lnTo>
                    <a:pt x="189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2808;p2">
              <a:extLst>
                <a:ext uri="{FF2B5EF4-FFF2-40B4-BE49-F238E27FC236}">
                  <a16:creationId xmlns:a16="http://schemas.microsoft.com/office/drawing/2014/main" id="{44C29147-C118-D302-0136-31C4EA373ACA}"/>
                </a:ext>
              </a:extLst>
            </p:cNvPr>
            <p:cNvSpPr/>
            <p:nvPr/>
          </p:nvSpPr>
          <p:spPr>
            <a:xfrm>
              <a:off x="6613550" y="3935925"/>
              <a:ext cx="41525" cy="205950"/>
            </a:xfrm>
            <a:custGeom>
              <a:avLst/>
              <a:gdLst/>
              <a:ahLst/>
              <a:cxnLst/>
              <a:rect l="l" t="t" r="r" b="b"/>
              <a:pathLst>
                <a:path w="1661" h="8238" extrusionOk="0">
                  <a:moveTo>
                    <a:pt x="0" y="1"/>
                  </a:moveTo>
                  <a:lnTo>
                    <a:pt x="1471" y="8237"/>
                  </a:lnTo>
                  <a:lnTo>
                    <a:pt x="1660" y="7986"/>
                  </a:lnTo>
                  <a:lnTo>
                    <a:pt x="277" y="265"/>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2809;p2">
              <a:extLst>
                <a:ext uri="{FF2B5EF4-FFF2-40B4-BE49-F238E27FC236}">
                  <a16:creationId xmlns:a16="http://schemas.microsoft.com/office/drawing/2014/main" id="{63576A13-62AD-DCA6-17AC-12B46D1DCF0A}"/>
                </a:ext>
              </a:extLst>
            </p:cNvPr>
            <p:cNvSpPr/>
            <p:nvPr/>
          </p:nvSpPr>
          <p:spPr>
            <a:xfrm>
              <a:off x="6169025" y="3671550"/>
              <a:ext cx="412150" cy="544500"/>
            </a:xfrm>
            <a:custGeom>
              <a:avLst/>
              <a:gdLst/>
              <a:ahLst/>
              <a:cxnLst/>
              <a:rect l="l" t="t" r="r" b="b"/>
              <a:pathLst>
                <a:path w="16486" h="21780" extrusionOk="0">
                  <a:moveTo>
                    <a:pt x="8083" y="7218"/>
                  </a:moveTo>
                  <a:cubicBezTo>
                    <a:pt x="8176" y="7218"/>
                    <a:pt x="8088" y="7361"/>
                    <a:pt x="8032" y="7361"/>
                  </a:cubicBezTo>
                  <a:cubicBezTo>
                    <a:pt x="8017" y="7361"/>
                    <a:pt x="8003" y="7349"/>
                    <a:pt x="7998" y="7319"/>
                  </a:cubicBezTo>
                  <a:cubicBezTo>
                    <a:pt x="7985" y="7269"/>
                    <a:pt x="8023" y="7218"/>
                    <a:pt x="8073" y="7218"/>
                  </a:cubicBezTo>
                  <a:cubicBezTo>
                    <a:pt x="8077" y="7218"/>
                    <a:pt x="8080" y="7218"/>
                    <a:pt x="8083" y="7218"/>
                  </a:cubicBezTo>
                  <a:close/>
                  <a:moveTo>
                    <a:pt x="7698" y="7180"/>
                  </a:moveTo>
                  <a:cubicBezTo>
                    <a:pt x="7803" y="7180"/>
                    <a:pt x="7869" y="7310"/>
                    <a:pt x="7797" y="7394"/>
                  </a:cubicBezTo>
                  <a:cubicBezTo>
                    <a:pt x="7772" y="7435"/>
                    <a:pt x="7732" y="7453"/>
                    <a:pt x="7693" y="7453"/>
                  </a:cubicBezTo>
                  <a:cubicBezTo>
                    <a:pt x="7633" y="7453"/>
                    <a:pt x="7573" y="7412"/>
                    <a:pt x="7558" y="7344"/>
                  </a:cubicBezTo>
                  <a:cubicBezTo>
                    <a:pt x="7545" y="7269"/>
                    <a:pt x="7608" y="7193"/>
                    <a:pt x="7684" y="7181"/>
                  </a:cubicBezTo>
                  <a:cubicBezTo>
                    <a:pt x="7688" y="7180"/>
                    <a:pt x="7693" y="7180"/>
                    <a:pt x="7698" y="7180"/>
                  </a:cubicBezTo>
                  <a:close/>
                  <a:moveTo>
                    <a:pt x="7058" y="7293"/>
                  </a:moveTo>
                  <a:cubicBezTo>
                    <a:pt x="7174" y="7293"/>
                    <a:pt x="7240" y="7423"/>
                    <a:pt x="7168" y="7507"/>
                  </a:cubicBezTo>
                  <a:cubicBezTo>
                    <a:pt x="7143" y="7548"/>
                    <a:pt x="7104" y="7566"/>
                    <a:pt x="7064" y="7566"/>
                  </a:cubicBezTo>
                  <a:cubicBezTo>
                    <a:pt x="7005" y="7566"/>
                    <a:pt x="6944" y="7525"/>
                    <a:pt x="6929" y="7457"/>
                  </a:cubicBezTo>
                  <a:cubicBezTo>
                    <a:pt x="6917" y="7382"/>
                    <a:pt x="6967" y="7306"/>
                    <a:pt x="7042" y="7294"/>
                  </a:cubicBezTo>
                  <a:cubicBezTo>
                    <a:pt x="7048" y="7293"/>
                    <a:pt x="7053" y="7293"/>
                    <a:pt x="7058" y="7293"/>
                  </a:cubicBezTo>
                  <a:close/>
                  <a:moveTo>
                    <a:pt x="6706" y="7468"/>
                  </a:moveTo>
                  <a:cubicBezTo>
                    <a:pt x="6779" y="7468"/>
                    <a:pt x="6697" y="7611"/>
                    <a:pt x="6646" y="7611"/>
                  </a:cubicBezTo>
                  <a:cubicBezTo>
                    <a:pt x="6632" y="7611"/>
                    <a:pt x="6620" y="7599"/>
                    <a:pt x="6615" y="7570"/>
                  </a:cubicBezTo>
                  <a:cubicBezTo>
                    <a:pt x="6602" y="7520"/>
                    <a:pt x="6640" y="7470"/>
                    <a:pt x="6690" y="7470"/>
                  </a:cubicBezTo>
                  <a:cubicBezTo>
                    <a:pt x="6696" y="7469"/>
                    <a:pt x="6701" y="7468"/>
                    <a:pt x="6706" y="7468"/>
                  </a:cubicBezTo>
                  <a:close/>
                  <a:moveTo>
                    <a:pt x="7772" y="7704"/>
                  </a:moveTo>
                  <a:cubicBezTo>
                    <a:pt x="7817" y="7704"/>
                    <a:pt x="7861" y="7715"/>
                    <a:pt x="7897" y="7734"/>
                  </a:cubicBezTo>
                  <a:cubicBezTo>
                    <a:pt x="7960" y="7759"/>
                    <a:pt x="7985" y="7822"/>
                    <a:pt x="7998" y="7885"/>
                  </a:cubicBezTo>
                  <a:cubicBezTo>
                    <a:pt x="7985" y="7960"/>
                    <a:pt x="7948" y="8023"/>
                    <a:pt x="7885" y="8048"/>
                  </a:cubicBezTo>
                  <a:cubicBezTo>
                    <a:pt x="7865" y="8055"/>
                    <a:pt x="7846" y="8058"/>
                    <a:pt x="7827" y="8058"/>
                  </a:cubicBezTo>
                  <a:cubicBezTo>
                    <a:pt x="7773" y="8058"/>
                    <a:pt x="7724" y="8032"/>
                    <a:pt x="7696" y="7985"/>
                  </a:cubicBezTo>
                  <a:cubicBezTo>
                    <a:pt x="7671" y="7960"/>
                    <a:pt x="7671" y="7922"/>
                    <a:pt x="7684" y="7885"/>
                  </a:cubicBezTo>
                  <a:cubicBezTo>
                    <a:pt x="7696" y="7860"/>
                    <a:pt x="7721" y="7834"/>
                    <a:pt x="7746" y="7822"/>
                  </a:cubicBezTo>
                  <a:cubicBezTo>
                    <a:pt x="7759" y="7822"/>
                    <a:pt x="7772" y="7822"/>
                    <a:pt x="7772" y="7834"/>
                  </a:cubicBezTo>
                  <a:cubicBezTo>
                    <a:pt x="7772" y="7834"/>
                    <a:pt x="7772" y="7847"/>
                    <a:pt x="7772" y="7847"/>
                  </a:cubicBezTo>
                  <a:cubicBezTo>
                    <a:pt x="7734" y="7872"/>
                    <a:pt x="7734" y="7922"/>
                    <a:pt x="7759" y="7948"/>
                  </a:cubicBezTo>
                  <a:cubicBezTo>
                    <a:pt x="7777" y="7966"/>
                    <a:pt x="7803" y="7978"/>
                    <a:pt x="7825" y="7978"/>
                  </a:cubicBezTo>
                  <a:cubicBezTo>
                    <a:pt x="7833" y="7978"/>
                    <a:pt x="7840" y="7976"/>
                    <a:pt x="7847" y="7973"/>
                  </a:cubicBezTo>
                  <a:cubicBezTo>
                    <a:pt x="7923" y="7935"/>
                    <a:pt x="7935" y="7834"/>
                    <a:pt x="7872" y="7772"/>
                  </a:cubicBezTo>
                  <a:cubicBezTo>
                    <a:pt x="7845" y="7753"/>
                    <a:pt x="7810" y="7741"/>
                    <a:pt x="7774" y="7741"/>
                  </a:cubicBezTo>
                  <a:cubicBezTo>
                    <a:pt x="7761" y="7741"/>
                    <a:pt x="7747" y="7743"/>
                    <a:pt x="7734" y="7746"/>
                  </a:cubicBezTo>
                  <a:cubicBezTo>
                    <a:pt x="7684" y="7759"/>
                    <a:pt x="7646" y="7784"/>
                    <a:pt x="7596" y="7809"/>
                  </a:cubicBezTo>
                  <a:cubicBezTo>
                    <a:pt x="7558" y="7834"/>
                    <a:pt x="7533" y="7860"/>
                    <a:pt x="7495" y="7885"/>
                  </a:cubicBezTo>
                  <a:cubicBezTo>
                    <a:pt x="7498" y="7886"/>
                    <a:pt x="7501" y="7888"/>
                    <a:pt x="7505" y="7890"/>
                  </a:cubicBezTo>
                  <a:lnTo>
                    <a:pt x="7505" y="7890"/>
                  </a:lnTo>
                  <a:cubicBezTo>
                    <a:pt x="7495" y="7891"/>
                    <a:pt x="7486" y="7893"/>
                    <a:pt x="7477" y="7895"/>
                  </a:cubicBezTo>
                  <a:lnTo>
                    <a:pt x="7477" y="7895"/>
                  </a:lnTo>
                  <a:cubicBezTo>
                    <a:pt x="7479" y="7892"/>
                    <a:pt x="7481" y="7888"/>
                    <a:pt x="7482" y="7885"/>
                  </a:cubicBezTo>
                  <a:cubicBezTo>
                    <a:pt x="7445" y="7872"/>
                    <a:pt x="7407" y="7860"/>
                    <a:pt x="7369" y="7847"/>
                  </a:cubicBezTo>
                  <a:lnTo>
                    <a:pt x="7206" y="7847"/>
                  </a:lnTo>
                  <a:cubicBezTo>
                    <a:pt x="7155" y="7860"/>
                    <a:pt x="7118" y="7885"/>
                    <a:pt x="7093" y="7922"/>
                  </a:cubicBezTo>
                  <a:cubicBezTo>
                    <a:pt x="7055" y="7998"/>
                    <a:pt x="7093" y="8086"/>
                    <a:pt x="7181" y="8099"/>
                  </a:cubicBezTo>
                  <a:cubicBezTo>
                    <a:pt x="7218" y="8099"/>
                    <a:pt x="7243" y="8073"/>
                    <a:pt x="7256" y="8048"/>
                  </a:cubicBezTo>
                  <a:cubicBezTo>
                    <a:pt x="7269" y="8010"/>
                    <a:pt x="7256" y="7960"/>
                    <a:pt x="7218" y="7960"/>
                  </a:cubicBezTo>
                  <a:cubicBezTo>
                    <a:pt x="7206" y="7948"/>
                    <a:pt x="7206" y="7948"/>
                    <a:pt x="7206" y="7935"/>
                  </a:cubicBezTo>
                  <a:cubicBezTo>
                    <a:pt x="7206" y="7935"/>
                    <a:pt x="7206" y="7922"/>
                    <a:pt x="7218" y="7922"/>
                  </a:cubicBezTo>
                  <a:cubicBezTo>
                    <a:pt x="7256" y="7922"/>
                    <a:pt x="7281" y="7935"/>
                    <a:pt x="7306" y="7960"/>
                  </a:cubicBezTo>
                  <a:cubicBezTo>
                    <a:pt x="7332" y="7985"/>
                    <a:pt x="7332" y="8023"/>
                    <a:pt x="7332" y="8061"/>
                  </a:cubicBezTo>
                  <a:cubicBezTo>
                    <a:pt x="7309" y="8128"/>
                    <a:pt x="7256" y="8176"/>
                    <a:pt x="7191" y="8176"/>
                  </a:cubicBezTo>
                  <a:cubicBezTo>
                    <a:pt x="7183" y="8176"/>
                    <a:pt x="7176" y="8175"/>
                    <a:pt x="7168" y="8174"/>
                  </a:cubicBezTo>
                  <a:cubicBezTo>
                    <a:pt x="7105" y="8174"/>
                    <a:pt x="7042" y="8136"/>
                    <a:pt x="7017" y="8073"/>
                  </a:cubicBezTo>
                  <a:cubicBezTo>
                    <a:pt x="6992" y="8010"/>
                    <a:pt x="7005" y="7948"/>
                    <a:pt x="7055" y="7897"/>
                  </a:cubicBezTo>
                  <a:cubicBezTo>
                    <a:pt x="7093" y="7847"/>
                    <a:pt x="7143" y="7822"/>
                    <a:pt x="7206" y="7809"/>
                  </a:cubicBezTo>
                  <a:cubicBezTo>
                    <a:pt x="7256" y="7809"/>
                    <a:pt x="7319" y="7822"/>
                    <a:pt x="7369" y="7834"/>
                  </a:cubicBezTo>
                  <a:cubicBezTo>
                    <a:pt x="7407" y="7847"/>
                    <a:pt x="7445" y="7860"/>
                    <a:pt x="7482" y="7872"/>
                  </a:cubicBezTo>
                  <a:cubicBezTo>
                    <a:pt x="7508" y="7834"/>
                    <a:pt x="7545" y="7809"/>
                    <a:pt x="7583" y="7784"/>
                  </a:cubicBezTo>
                  <a:cubicBezTo>
                    <a:pt x="7621" y="7746"/>
                    <a:pt x="7671" y="7721"/>
                    <a:pt x="7721" y="7709"/>
                  </a:cubicBezTo>
                  <a:cubicBezTo>
                    <a:pt x="7738" y="7705"/>
                    <a:pt x="7755" y="7704"/>
                    <a:pt x="7772" y="7704"/>
                  </a:cubicBezTo>
                  <a:close/>
                  <a:moveTo>
                    <a:pt x="8127" y="7454"/>
                  </a:moveTo>
                  <a:cubicBezTo>
                    <a:pt x="8164" y="7454"/>
                    <a:pt x="8200" y="7455"/>
                    <a:pt x="8237" y="7457"/>
                  </a:cubicBezTo>
                  <a:cubicBezTo>
                    <a:pt x="8463" y="7470"/>
                    <a:pt x="8677" y="7533"/>
                    <a:pt x="8878" y="7646"/>
                  </a:cubicBezTo>
                  <a:cubicBezTo>
                    <a:pt x="9054" y="7759"/>
                    <a:pt x="9205" y="7910"/>
                    <a:pt x="9331" y="8073"/>
                  </a:cubicBezTo>
                  <a:cubicBezTo>
                    <a:pt x="9419" y="8212"/>
                    <a:pt x="9557" y="8312"/>
                    <a:pt x="9708" y="8350"/>
                  </a:cubicBezTo>
                  <a:cubicBezTo>
                    <a:pt x="9746" y="8363"/>
                    <a:pt x="9784" y="8363"/>
                    <a:pt x="9821" y="8363"/>
                  </a:cubicBezTo>
                  <a:lnTo>
                    <a:pt x="9934" y="8363"/>
                  </a:lnTo>
                  <a:cubicBezTo>
                    <a:pt x="10010" y="8350"/>
                    <a:pt x="10073" y="8325"/>
                    <a:pt x="10123" y="8275"/>
                  </a:cubicBezTo>
                  <a:cubicBezTo>
                    <a:pt x="10236" y="8199"/>
                    <a:pt x="10261" y="8048"/>
                    <a:pt x="10199" y="7935"/>
                  </a:cubicBezTo>
                  <a:cubicBezTo>
                    <a:pt x="10161" y="7872"/>
                    <a:pt x="10111" y="7834"/>
                    <a:pt x="10048" y="7822"/>
                  </a:cubicBezTo>
                  <a:cubicBezTo>
                    <a:pt x="10029" y="7816"/>
                    <a:pt x="10010" y="7812"/>
                    <a:pt x="9993" y="7812"/>
                  </a:cubicBezTo>
                  <a:cubicBezTo>
                    <a:pt x="9975" y="7812"/>
                    <a:pt x="9960" y="7816"/>
                    <a:pt x="9947" y="7822"/>
                  </a:cubicBezTo>
                  <a:cubicBezTo>
                    <a:pt x="9909" y="7822"/>
                    <a:pt x="9884" y="7847"/>
                    <a:pt x="9846" y="7860"/>
                  </a:cubicBezTo>
                  <a:cubicBezTo>
                    <a:pt x="9796" y="7910"/>
                    <a:pt x="9771" y="7985"/>
                    <a:pt x="9784" y="8048"/>
                  </a:cubicBezTo>
                  <a:cubicBezTo>
                    <a:pt x="9796" y="8124"/>
                    <a:pt x="9859" y="8187"/>
                    <a:pt x="9934" y="8199"/>
                  </a:cubicBezTo>
                  <a:cubicBezTo>
                    <a:pt x="9960" y="8199"/>
                    <a:pt x="9972" y="8224"/>
                    <a:pt x="9972" y="8249"/>
                  </a:cubicBezTo>
                  <a:cubicBezTo>
                    <a:pt x="9972" y="8262"/>
                    <a:pt x="9960" y="8275"/>
                    <a:pt x="9934" y="8275"/>
                  </a:cubicBezTo>
                  <a:cubicBezTo>
                    <a:pt x="9925" y="8275"/>
                    <a:pt x="9916" y="8276"/>
                    <a:pt x="9907" y="8276"/>
                  </a:cubicBezTo>
                  <a:cubicBezTo>
                    <a:pt x="9791" y="8276"/>
                    <a:pt x="9680" y="8203"/>
                    <a:pt x="9645" y="8099"/>
                  </a:cubicBezTo>
                  <a:cubicBezTo>
                    <a:pt x="9595" y="7973"/>
                    <a:pt x="9620" y="7834"/>
                    <a:pt x="9708" y="7734"/>
                  </a:cubicBezTo>
                  <a:cubicBezTo>
                    <a:pt x="9746" y="7684"/>
                    <a:pt x="9809" y="7646"/>
                    <a:pt x="9872" y="7621"/>
                  </a:cubicBezTo>
                  <a:cubicBezTo>
                    <a:pt x="9934" y="7596"/>
                    <a:pt x="9997" y="7596"/>
                    <a:pt x="10073" y="7596"/>
                  </a:cubicBezTo>
                  <a:cubicBezTo>
                    <a:pt x="10349" y="7621"/>
                    <a:pt x="10563" y="7885"/>
                    <a:pt x="10513" y="8161"/>
                  </a:cubicBezTo>
                  <a:cubicBezTo>
                    <a:pt x="10488" y="8300"/>
                    <a:pt x="10425" y="8425"/>
                    <a:pt x="10324" y="8513"/>
                  </a:cubicBezTo>
                  <a:cubicBezTo>
                    <a:pt x="10236" y="8602"/>
                    <a:pt x="10123" y="8664"/>
                    <a:pt x="9997" y="8690"/>
                  </a:cubicBezTo>
                  <a:cubicBezTo>
                    <a:pt x="9960" y="8702"/>
                    <a:pt x="9934" y="8702"/>
                    <a:pt x="9897" y="8702"/>
                  </a:cubicBezTo>
                  <a:lnTo>
                    <a:pt x="9809" y="8702"/>
                  </a:lnTo>
                  <a:cubicBezTo>
                    <a:pt x="9792" y="8706"/>
                    <a:pt x="9774" y="8708"/>
                    <a:pt x="9755" y="8708"/>
                  </a:cubicBezTo>
                  <a:cubicBezTo>
                    <a:pt x="9717" y="8708"/>
                    <a:pt x="9675" y="8702"/>
                    <a:pt x="9633" y="8702"/>
                  </a:cubicBezTo>
                  <a:cubicBezTo>
                    <a:pt x="9507" y="8677"/>
                    <a:pt x="9381" y="8627"/>
                    <a:pt x="9281" y="8551"/>
                  </a:cubicBezTo>
                  <a:cubicBezTo>
                    <a:pt x="9193" y="8488"/>
                    <a:pt x="9105" y="8400"/>
                    <a:pt x="9042" y="8312"/>
                  </a:cubicBezTo>
                  <a:cubicBezTo>
                    <a:pt x="8903" y="8161"/>
                    <a:pt x="8815" y="8023"/>
                    <a:pt x="8690" y="7897"/>
                  </a:cubicBezTo>
                  <a:lnTo>
                    <a:pt x="8690" y="7897"/>
                  </a:lnTo>
                  <a:cubicBezTo>
                    <a:pt x="8702" y="7935"/>
                    <a:pt x="8702" y="7985"/>
                    <a:pt x="8690" y="8023"/>
                  </a:cubicBezTo>
                  <a:cubicBezTo>
                    <a:pt x="8690" y="8061"/>
                    <a:pt x="8664" y="8086"/>
                    <a:pt x="8652" y="8124"/>
                  </a:cubicBezTo>
                  <a:cubicBezTo>
                    <a:pt x="8627" y="8149"/>
                    <a:pt x="8589" y="8174"/>
                    <a:pt x="8551" y="8187"/>
                  </a:cubicBezTo>
                  <a:cubicBezTo>
                    <a:pt x="8532" y="8192"/>
                    <a:pt x="8514" y="8194"/>
                    <a:pt x="8495" y="8194"/>
                  </a:cubicBezTo>
                  <a:cubicBezTo>
                    <a:pt x="8427" y="8194"/>
                    <a:pt x="8364" y="8161"/>
                    <a:pt x="8325" y="8111"/>
                  </a:cubicBezTo>
                  <a:cubicBezTo>
                    <a:pt x="8275" y="8036"/>
                    <a:pt x="8287" y="7935"/>
                    <a:pt x="8350" y="7872"/>
                  </a:cubicBezTo>
                  <a:cubicBezTo>
                    <a:pt x="8388" y="7847"/>
                    <a:pt x="8426" y="7834"/>
                    <a:pt x="8476" y="7834"/>
                  </a:cubicBezTo>
                  <a:cubicBezTo>
                    <a:pt x="8514" y="7847"/>
                    <a:pt x="8551" y="7860"/>
                    <a:pt x="8564" y="7897"/>
                  </a:cubicBezTo>
                  <a:cubicBezTo>
                    <a:pt x="8576" y="7910"/>
                    <a:pt x="8564" y="7935"/>
                    <a:pt x="8551" y="7935"/>
                  </a:cubicBezTo>
                  <a:lnTo>
                    <a:pt x="8526" y="7935"/>
                  </a:lnTo>
                  <a:cubicBezTo>
                    <a:pt x="8516" y="7932"/>
                    <a:pt x="8507" y="7930"/>
                    <a:pt x="8499" y="7930"/>
                  </a:cubicBezTo>
                  <a:cubicBezTo>
                    <a:pt x="8477" y="7930"/>
                    <a:pt x="8463" y="7942"/>
                    <a:pt x="8463" y="7960"/>
                  </a:cubicBezTo>
                  <a:cubicBezTo>
                    <a:pt x="8451" y="7973"/>
                    <a:pt x="8463" y="7998"/>
                    <a:pt x="8476" y="8010"/>
                  </a:cubicBezTo>
                  <a:cubicBezTo>
                    <a:pt x="8488" y="8023"/>
                    <a:pt x="8514" y="8036"/>
                    <a:pt x="8526" y="8036"/>
                  </a:cubicBezTo>
                  <a:lnTo>
                    <a:pt x="8576" y="8036"/>
                  </a:lnTo>
                  <a:cubicBezTo>
                    <a:pt x="8589" y="8036"/>
                    <a:pt x="8602" y="8023"/>
                    <a:pt x="8614" y="7998"/>
                  </a:cubicBezTo>
                  <a:cubicBezTo>
                    <a:pt x="8664" y="7935"/>
                    <a:pt x="8602" y="7847"/>
                    <a:pt x="8539" y="7772"/>
                  </a:cubicBezTo>
                  <a:lnTo>
                    <a:pt x="8526" y="7772"/>
                  </a:lnTo>
                  <a:cubicBezTo>
                    <a:pt x="8514" y="7759"/>
                    <a:pt x="8488" y="7746"/>
                    <a:pt x="8476" y="7734"/>
                  </a:cubicBezTo>
                  <a:cubicBezTo>
                    <a:pt x="8388" y="7684"/>
                    <a:pt x="8300" y="7646"/>
                    <a:pt x="8212" y="7633"/>
                  </a:cubicBezTo>
                  <a:cubicBezTo>
                    <a:pt x="8082" y="7609"/>
                    <a:pt x="7952" y="7595"/>
                    <a:pt x="7822" y="7595"/>
                  </a:cubicBezTo>
                  <a:cubicBezTo>
                    <a:pt x="7751" y="7595"/>
                    <a:pt x="7679" y="7599"/>
                    <a:pt x="7608" y="7608"/>
                  </a:cubicBezTo>
                  <a:cubicBezTo>
                    <a:pt x="7583" y="7608"/>
                    <a:pt x="7570" y="7596"/>
                    <a:pt x="7558" y="7583"/>
                  </a:cubicBezTo>
                  <a:cubicBezTo>
                    <a:pt x="7545" y="7558"/>
                    <a:pt x="7570" y="7520"/>
                    <a:pt x="7596" y="7520"/>
                  </a:cubicBezTo>
                  <a:cubicBezTo>
                    <a:pt x="7773" y="7478"/>
                    <a:pt x="7950" y="7454"/>
                    <a:pt x="8127" y="7454"/>
                  </a:cubicBezTo>
                  <a:close/>
                  <a:moveTo>
                    <a:pt x="7256" y="7583"/>
                  </a:moveTo>
                  <a:cubicBezTo>
                    <a:pt x="7269" y="7583"/>
                    <a:pt x="7294" y="7596"/>
                    <a:pt x="7294" y="7621"/>
                  </a:cubicBezTo>
                  <a:cubicBezTo>
                    <a:pt x="7294" y="7633"/>
                    <a:pt x="7281" y="7658"/>
                    <a:pt x="7269" y="7658"/>
                  </a:cubicBezTo>
                  <a:cubicBezTo>
                    <a:pt x="7067" y="7709"/>
                    <a:pt x="6879" y="7784"/>
                    <a:pt x="6715" y="7885"/>
                  </a:cubicBezTo>
                  <a:cubicBezTo>
                    <a:pt x="6627" y="7935"/>
                    <a:pt x="6552" y="7998"/>
                    <a:pt x="6502" y="8073"/>
                  </a:cubicBezTo>
                  <a:cubicBezTo>
                    <a:pt x="6476" y="8086"/>
                    <a:pt x="6464" y="8111"/>
                    <a:pt x="6451" y="8124"/>
                  </a:cubicBezTo>
                  <a:lnTo>
                    <a:pt x="6451" y="8136"/>
                  </a:lnTo>
                  <a:cubicBezTo>
                    <a:pt x="6414" y="8224"/>
                    <a:pt x="6401" y="8337"/>
                    <a:pt x="6464" y="8388"/>
                  </a:cubicBezTo>
                  <a:cubicBezTo>
                    <a:pt x="6476" y="8388"/>
                    <a:pt x="6502" y="8400"/>
                    <a:pt x="6514" y="8400"/>
                  </a:cubicBezTo>
                  <a:cubicBezTo>
                    <a:pt x="6527" y="8400"/>
                    <a:pt x="6539" y="8400"/>
                    <a:pt x="6552" y="8388"/>
                  </a:cubicBezTo>
                  <a:cubicBezTo>
                    <a:pt x="6577" y="8375"/>
                    <a:pt x="6590" y="8363"/>
                    <a:pt x="6602" y="8350"/>
                  </a:cubicBezTo>
                  <a:cubicBezTo>
                    <a:pt x="6615" y="8325"/>
                    <a:pt x="6615" y="8312"/>
                    <a:pt x="6602" y="8300"/>
                  </a:cubicBezTo>
                  <a:cubicBezTo>
                    <a:pt x="6595" y="8292"/>
                    <a:pt x="6583" y="8285"/>
                    <a:pt x="6568" y="8285"/>
                  </a:cubicBezTo>
                  <a:cubicBezTo>
                    <a:pt x="6556" y="8285"/>
                    <a:pt x="6543" y="8289"/>
                    <a:pt x="6527" y="8300"/>
                  </a:cubicBezTo>
                  <a:cubicBezTo>
                    <a:pt x="6520" y="8306"/>
                    <a:pt x="6514" y="8309"/>
                    <a:pt x="6508" y="8309"/>
                  </a:cubicBezTo>
                  <a:cubicBezTo>
                    <a:pt x="6502" y="8309"/>
                    <a:pt x="6495" y="8306"/>
                    <a:pt x="6489" y="8300"/>
                  </a:cubicBezTo>
                  <a:cubicBezTo>
                    <a:pt x="6489" y="8287"/>
                    <a:pt x="6489" y="8287"/>
                    <a:pt x="6489" y="8275"/>
                  </a:cubicBezTo>
                  <a:cubicBezTo>
                    <a:pt x="6489" y="8237"/>
                    <a:pt x="6514" y="8199"/>
                    <a:pt x="6552" y="8187"/>
                  </a:cubicBezTo>
                  <a:cubicBezTo>
                    <a:pt x="6571" y="8180"/>
                    <a:pt x="6593" y="8177"/>
                    <a:pt x="6615" y="8177"/>
                  </a:cubicBezTo>
                  <a:cubicBezTo>
                    <a:pt x="6637" y="8177"/>
                    <a:pt x="6659" y="8180"/>
                    <a:pt x="6678" y="8187"/>
                  </a:cubicBezTo>
                  <a:cubicBezTo>
                    <a:pt x="6766" y="8224"/>
                    <a:pt x="6803" y="8312"/>
                    <a:pt x="6778" y="8400"/>
                  </a:cubicBezTo>
                  <a:cubicBezTo>
                    <a:pt x="6753" y="8476"/>
                    <a:pt x="6690" y="8539"/>
                    <a:pt x="6602" y="8551"/>
                  </a:cubicBezTo>
                  <a:cubicBezTo>
                    <a:pt x="6564" y="8551"/>
                    <a:pt x="6514" y="8539"/>
                    <a:pt x="6489" y="8513"/>
                  </a:cubicBezTo>
                  <a:cubicBezTo>
                    <a:pt x="6451" y="8501"/>
                    <a:pt x="6426" y="8476"/>
                    <a:pt x="6414" y="8451"/>
                  </a:cubicBezTo>
                  <a:cubicBezTo>
                    <a:pt x="6388" y="8413"/>
                    <a:pt x="6363" y="8375"/>
                    <a:pt x="6363" y="8325"/>
                  </a:cubicBezTo>
                  <a:cubicBezTo>
                    <a:pt x="6300" y="8488"/>
                    <a:pt x="6263" y="8652"/>
                    <a:pt x="6187" y="8840"/>
                  </a:cubicBezTo>
                  <a:cubicBezTo>
                    <a:pt x="6149" y="8941"/>
                    <a:pt x="6099" y="9054"/>
                    <a:pt x="6036" y="9142"/>
                  </a:cubicBezTo>
                  <a:cubicBezTo>
                    <a:pt x="5961" y="9255"/>
                    <a:pt x="5873" y="9343"/>
                    <a:pt x="5760" y="9406"/>
                  </a:cubicBezTo>
                  <a:cubicBezTo>
                    <a:pt x="5709" y="9431"/>
                    <a:pt x="5646" y="9457"/>
                    <a:pt x="5596" y="9482"/>
                  </a:cubicBezTo>
                  <a:lnTo>
                    <a:pt x="5508" y="9494"/>
                  </a:lnTo>
                  <a:cubicBezTo>
                    <a:pt x="5470" y="9507"/>
                    <a:pt x="5445" y="9507"/>
                    <a:pt x="5408" y="9519"/>
                  </a:cubicBezTo>
                  <a:cubicBezTo>
                    <a:pt x="5378" y="9522"/>
                    <a:pt x="5348" y="9524"/>
                    <a:pt x="5319" y="9524"/>
                  </a:cubicBezTo>
                  <a:cubicBezTo>
                    <a:pt x="5222" y="9524"/>
                    <a:pt x="5126" y="9508"/>
                    <a:pt x="5030" y="9469"/>
                  </a:cubicBezTo>
                  <a:cubicBezTo>
                    <a:pt x="4917" y="9419"/>
                    <a:pt x="4804" y="9318"/>
                    <a:pt x="4741" y="9205"/>
                  </a:cubicBezTo>
                  <a:cubicBezTo>
                    <a:pt x="4666" y="9092"/>
                    <a:pt x="4640" y="8941"/>
                    <a:pt x="4678" y="8815"/>
                  </a:cubicBezTo>
                  <a:cubicBezTo>
                    <a:pt x="4716" y="8677"/>
                    <a:pt x="4817" y="8576"/>
                    <a:pt x="4942" y="8513"/>
                  </a:cubicBezTo>
                  <a:cubicBezTo>
                    <a:pt x="5005" y="8476"/>
                    <a:pt x="5068" y="8463"/>
                    <a:pt x="5143" y="8463"/>
                  </a:cubicBezTo>
                  <a:cubicBezTo>
                    <a:pt x="5206" y="8463"/>
                    <a:pt x="5269" y="8476"/>
                    <a:pt x="5332" y="8513"/>
                  </a:cubicBezTo>
                  <a:cubicBezTo>
                    <a:pt x="5445" y="8576"/>
                    <a:pt x="5521" y="8702"/>
                    <a:pt x="5521" y="8828"/>
                  </a:cubicBezTo>
                  <a:cubicBezTo>
                    <a:pt x="5521" y="8954"/>
                    <a:pt x="5433" y="9067"/>
                    <a:pt x="5307" y="9104"/>
                  </a:cubicBezTo>
                  <a:cubicBezTo>
                    <a:pt x="5302" y="9106"/>
                    <a:pt x="5298" y="9106"/>
                    <a:pt x="5294" y="9106"/>
                  </a:cubicBezTo>
                  <a:cubicBezTo>
                    <a:pt x="5253" y="9106"/>
                    <a:pt x="5236" y="9052"/>
                    <a:pt x="5282" y="9029"/>
                  </a:cubicBezTo>
                  <a:cubicBezTo>
                    <a:pt x="5345" y="8991"/>
                    <a:pt x="5382" y="8916"/>
                    <a:pt x="5382" y="8840"/>
                  </a:cubicBezTo>
                  <a:cubicBezTo>
                    <a:pt x="5370" y="8765"/>
                    <a:pt x="5320" y="8702"/>
                    <a:pt x="5244" y="8677"/>
                  </a:cubicBezTo>
                  <a:cubicBezTo>
                    <a:pt x="5206" y="8664"/>
                    <a:pt x="5181" y="8664"/>
                    <a:pt x="5143" y="8664"/>
                  </a:cubicBezTo>
                  <a:cubicBezTo>
                    <a:pt x="5106" y="8677"/>
                    <a:pt x="5081" y="8690"/>
                    <a:pt x="5055" y="8702"/>
                  </a:cubicBezTo>
                  <a:cubicBezTo>
                    <a:pt x="4993" y="8740"/>
                    <a:pt x="4955" y="8803"/>
                    <a:pt x="4942" y="8866"/>
                  </a:cubicBezTo>
                  <a:cubicBezTo>
                    <a:pt x="4917" y="8991"/>
                    <a:pt x="5005" y="9130"/>
                    <a:pt x="5131" y="9167"/>
                  </a:cubicBezTo>
                  <a:cubicBezTo>
                    <a:pt x="5167" y="9175"/>
                    <a:pt x="5208" y="9182"/>
                    <a:pt x="5250" y="9182"/>
                  </a:cubicBezTo>
                  <a:cubicBezTo>
                    <a:pt x="5281" y="9182"/>
                    <a:pt x="5313" y="9178"/>
                    <a:pt x="5345" y="9167"/>
                  </a:cubicBezTo>
                  <a:cubicBezTo>
                    <a:pt x="5357" y="9167"/>
                    <a:pt x="5382" y="9167"/>
                    <a:pt x="5395" y="9155"/>
                  </a:cubicBezTo>
                  <a:lnTo>
                    <a:pt x="5458" y="9142"/>
                  </a:lnTo>
                  <a:cubicBezTo>
                    <a:pt x="5483" y="9130"/>
                    <a:pt x="5521" y="9104"/>
                    <a:pt x="5558" y="9092"/>
                  </a:cubicBezTo>
                  <a:cubicBezTo>
                    <a:pt x="5684" y="8991"/>
                    <a:pt x="5772" y="8853"/>
                    <a:pt x="5810" y="8702"/>
                  </a:cubicBezTo>
                  <a:cubicBezTo>
                    <a:pt x="5873" y="8501"/>
                    <a:pt x="5961" y="8312"/>
                    <a:pt x="6087" y="8149"/>
                  </a:cubicBezTo>
                  <a:cubicBezTo>
                    <a:pt x="6225" y="7973"/>
                    <a:pt x="6414" y="7822"/>
                    <a:pt x="6627" y="7734"/>
                  </a:cubicBezTo>
                  <a:cubicBezTo>
                    <a:pt x="6829" y="7658"/>
                    <a:pt x="7030" y="7608"/>
                    <a:pt x="7256" y="7583"/>
                  </a:cubicBezTo>
                  <a:close/>
                  <a:moveTo>
                    <a:pt x="7830" y="8122"/>
                  </a:moveTo>
                  <a:cubicBezTo>
                    <a:pt x="7849" y="8122"/>
                    <a:pt x="7855" y="8161"/>
                    <a:pt x="7822" y="8161"/>
                  </a:cubicBezTo>
                  <a:cubicBezTo>
                    <a:pt x="7797" y="8174"/>
                    <a:pt x="7759" y="8187"/>
                    <a:pt x="7721" y="8199"/>
                  </a:cubicBezTo>
                  <a:cubicBezTo>
                    <a:pt x="7809" y="8212"/>
                    <a:pt x="7897" y="8237"/>
                    <a:pt x="7973" y="8275"/>
                  </a:cubicBezTo>
                  <a:cubicBezTo>
                    <a:pt x="8073" y="8350"/>
                    <a:pt x="8174" y="8425"/>
                    <a:pt x="8249" y="8513"/>
                  </a:cubicBezTo>
                  <a:cubicBezTo>
                    <a:pt x="8300" y="8589"/>
                    <a:pt x="8375" y="8639"/>
                    <a:pt x="8463" y="8664"/>
                  </a:cubicBezTo>
                  <a:lnTo>
                    <a:pt x="8602" y="8664"/>
                  </a:lnTo>
                  <a:cubicBezTo>
                    <a:pt x="8639" y="8652"/>
                    <a:pt x="8677" y="8639"/>
                    <a:pt x="8702" y="8614"/>
                  </a:cubicBezTo>
                  <a:cubicBezTo>
                    <a:pt x="8765" y="8564"/>
                    <a:pt x="8778" y="8476"/>
                    <a:pt x="8740" y="8413"/>
                  </a:cubicBezTo>
                  <a:cubicBezTo>
                    <a:pt x="8710" y="8368"/>
                    <a:pt x="8666" y="8345"/>
                    <a:pt x="8622" y="8345"/>
                  </a:cubicBezTo>
                  <a:cubicBezTo>
                    <a:pt x="8593" y="8345"/>
                    <a:pt x="8564" y="8355"/>
                    <a:pt x="8539" y="8375"/>
                  </a:cubicBezTo>
                  <a:cubicBezTo>
                    <a:pt x="8501" y="8400"/>
                    <a:pt x="8488" y="8451"/>
                    <a:pt x="8501" y="8488"/>
                  </a:cubicBezTo>
                  <a:cubicBezTo>
                    <a:pt x="8514" y="8526"/>
                    <a:pt x="8551" y="8564"/>
                    <a:pt x="8602" y="8564"/>
                  </a:cubicBezTo>
                  <a:cubicBezTo>
                    <a:pt x="8614" y="8564"/>
                    <a:pt x="8614" y="8576"/>
                    <a:pt x="8614" y="8589"/>
                  </a:cubicBezTo>
                  <a:cubicBezTo>
                    <a:pt x="8614" y="8602"/>
                    <a:pt x="8614" y="8614"/>
                    <a:pt x="8602" y="8614"/>
                  </a:cubicBezTo>
                  <a:cubicBezTo>
                    <a:pt x="8592" y="8616"/>
                    <a:pt x="8582" y="8616"/>
                    <a:pt x="8573" y="8616"/>
                  </a:cubicBezTo>
                  <a:cubicBezTo>
                    <a:pt x="8508" y="8616"/>
                    <a:pt x="8447" y="8579"/>
                    <a:pt x="8426" y="8513"/>
                  </a:cubicBezTo>
                  <a:cubicBezTo>
                    <a:pt x="8400" y="8451"/>
                    <a:pt x="8400" y="8363"/>
                    <a:pt x="8451" y="8312"/>
                  </a:cubicBezTo>
                  <a:cubicBezTo>
                    <a:pt x="8501" y="8249"/>
                    <a:pt x="8576" y="8212"/>
                    <a:pt x="8652" y="8212"/>
                  </a:cubicBezTo>
                  <a:cubicBezTo>
                    <a:pt x="8740" y="8224"/>
                    <a:pt x="8803" y="8249"/>
                    <a:pt x="8866" y="8312"/>
                  </a:cubicBezTo>
                  <a:cubicBezTo>
                    <a:pt x="8966" y="8438"/>
                    <a:pt x="8954" y="8627"/>
                    <a:pt x="8840" y="8740"/>
                  </a:cubicBezTo>
                  <a:cubicBezTo>
                    <a:pt x="8815" y="8765"/>
                    <a:pt x="8790" y="8790"/>
                    <a:pt x="8752" y="8803"/>
                  </a:cubicBezTo>
                  <a:cubicBezTo>
                    <a:pt x="8970" y="8788"/>
                    <a:pt x="9183" y="8780"/>
                    <a:pt x="9389" y="8780"/>
                  </a:cubicBezTo>
                  <a:cubicBezTo>
                    <a:pt x="11060" y="8780"/>
                    <a:pt x="12293" y="9271"/>
                    <a:pt x="12449" y="10110"/>
                  </a:cubicBezTo>
                  <a:cubicBezTo>
                    <a:pt x="12613" y="11041"/>
                    <a:pt x="11343" y="12060"/>
                    <a:pt x="9444" y="12613"/>
                  </a:cubicBezTo>
                  <a:cubicBezTo>
                    <a:pt x="9469" y="12625"/>
                    <a:pt x="9507" y="12638"/>
                    <a:pt x="9545" y="12651"/>
                  </a:cubicBezTo>
                  <a:cubicBezTo>
                    <a:pt x="9683" y="12713"/>
                    <a:pt x="9758" y="12877"/>
                    <a:pt x="9708" y="13040"/>
                  </a:cubicBezTo>
                  <a:cubicBezTo>
                    <a:pt x="9683" y="13103"/>
                    <a:pt x="9620" y="13166"/>
                    <a:pt x="9545" y="13191"/>
                  </a:cubicBezTo>
                  <a:cubicBezTo>
                    <a:pt x="9518" y="13207"/>
                    <a:pt x="9488" y="13214"/>
                    <a:pt x="9456" y="13214"/>
                  </a:cubicBezTo>
                  <a:cubicBezTo>
                    <a:pt x="9412" y="13214"/>
                    <a:pt x="9367" y="13201"/>
                    <a:pt x="9331" y="13179"/>
                  </a:cubicBezTo>
                  <a:cubicBezTo>
                    <a:pt x="9268" y="13141"/>
                    <a:pt x="9230" y="13066"/>
                    <a:pt x="9230" y="12990"/>
                  </a:cubicBezTo>
                  <a:cubicBezTo>
                    <a:pt x="9230" y="12915"/>
                    <a:pt x="9281" y="12852"/>
                    <a:pt x="9356" y="12839"/>
                  </a:cubicBezTo>
                  <a:cubicBezTo>
                    <a:pt x="9369" y="12839"/>
                    <a:pt x="9381" y="12839"/>
                    <a:pt x="9381" y="12852"/>
                  </a:cubicBezTo>
                  <a:cubicBezTo>
                    <a:pt x="9394" y="12864"/>
                    <a:pt x="9381" y="12877"/>
                    <a:pt x="9369" y="12877"/>
                  </a:cubicBezTo>
                  <a:cubicBezTo>
                    <a:pt x="9331" y="12902"/>
                    <a:pt x="9306" y="12940"/>
                    <a:pt x="9306" y="12990"/>
                  </a:cubicBezTo>
                  <a:cubicBezTo>
                    <a:pt x="9318" y="13028"/>
                    <a:pt x="9343" y="13066"/>
                    <a:pt x="9381" y="13078"/>
                  </a:cubicBezTo>
                  <a:cubicBezTo>
                    <a:pt x="9397" y="13083"/>
                    <a:pt x="9413" y="13086"/>
                    <a:pt x="9428" y="13086"/>
                  </a:cubicBezTo>
                  <a:cubicBezTo>
                    <a:pt x="9489" y="13086"/>
                    <a:pt x="9547" y="13048"/>
                    <a:pt x="9557" y="12978"/>
                  </a:cubicBezTo>
                  <a:cubicBezTo>
                    <a:pt x="9570" y="12902"/>
                    <a:pt x="9532" y="12827"/>
                    <a:pt x="9457" y="12801"/>
                  </a:cubicBezTo>
                  <a:cubicBezTo>
                    <a:pt x="9419" y="12789"/>
                    <a:pt x="9381" y="12789"/>
                    <a:pt x="9343" y="12789"/>
                  </a:cubicBezTo>
                  <a:cubicBezTo>
                    <a:pt x="9318" y="12789"/>
                    <a:pt x="9293" y="12801"/>
                    <a:pt x="9281" y="12801"/>
                  </a:cubicBezTo>
                  <a:cubicBezTo>
                    <a:pt x="9255" y="12814"/>
                    <a:pt x="9230" y="12827"/>
                    <a:pt x="9218" y="12839"/>
                  </a:cubicBezTo>
                  <a:cubicBezTo>
                    <a:pt x="9142" y="12889"/>
                    <a:pt x="9079" y="12965"/>
                    <a:pt x="9054" y="13053"/>
                  </a:cubicBezTo>
                  <a:cubicBezTo>
                    <a:pt x="9017" y="13166"/>
                    <a:pt x="8966" y="13267"/>
                    <a:pt x="8891" y="13367"/>
                  </a:cubicBezTo>
                  <a:cubicBezTo>
                    <a:pt x="8828" y="13430"/>
                    <a:pt x="8752" y="13493"/>
                    <a:pt x="8677" y="13531"/>
                  </a:cubicBezTo>
                  <a:lnTo>
                    <a:pt x="8790" y="13531"/>
                  </a:lnTo>
                  <a:cubicBezTo>
                    <a:pt x="8815" y="13531"/>
                    <a:pt x="8815" y="13569"/>
                    <a:pt x="8790" y="13569"/>
                  </a:cubicBezTo>
                  <a:cubicBezTo>
                    <a:pt x="8727" y="13581"/>
                    <a:pt x="8664" y="13594"/>
                    <a:pt x="8614" y="13606"/>
                  </a:cubicBezTo>
                  <a:lnTo>
                    <a:pt x="8501" y="13606"/>
                  </a:lnTo>
                  <a:lnTo>
                    <a:pt x="8388" y="13644"/>
                  </a:lnTo>
                  <a:cubicBezTo>
                    <a:pt x="8337" y="13657"/>
                    <a:pt x="8275" y="13657"/>
                    <a:pt x="8212" y="13669"/>
                  </a:cubicBezTo>
                  <a:cubicBezTo>
                    <a:pt x="8209" y="13671"/>
                    <a:pt x="8206" y="13671"/>
                    <a:pt x="8204" y="13671"/>
                  </a:cubicBezTo>
                  <a:cubicBezTo>
                    <a:pt x="8184" y="13671"/>
                    <a:pt x="8178" y="13631"/>
                    <a:pt x="8212" y="13631"/>
                  </a:cubicBezTo>
                  <a:cubicBezTo>
                    <a:pt x="8237" y="13619"/>
                    <a:pt x="8275" y="13606"/>
                    <a:pt x="8312" y="13594"/>
                  </a:cubicBezTo>
                  <a:cubicBezTo>
                    <a:pt x="8224" y="13581"/>
                    <a:pt x="8136" y="13556"/>
                    <a:pt x="8061" y="13506"/>
                  </a:cubicBezTo>
                  <a:cubicBezTo>
                    <a:pt x="7948" y="13443"/>
                    <a:pt x="7860" y="13367"/>
                    <a:pt x="7784" y="13267"/>
                  </a:cubicBezTo>
                  <a:cubicBezTo>
                    <a:pt x="7734" y="13191"/>
                    <a:pt x="7658" y="13141"/>
                    <a:pt x="7570" y="13128"/>
                  </a:cubicBezTo>
                  <a:cubicBezTo>
                    <a:pt x="7558" y="13122"/>
                    <a:pt x="7545" y="13119"/>
                    <a:pt x="7533" y="13119"/>
                  </a:cubicBezTo>
                  <a:cubicBezTo>
                    <a:pt x="7520" y="13119"/>
                    <a:pt x="7508" y="13122"/>
                    <a:pt x="7495" y="13128"/>
                  </a:cubicBezTo>
                  <a:cubicBezTo>
                    <a:pt x="7432" y="13128"/>
                    <a:pt x="7369" y="13141"/>
                    <a:pt x="7332" y="13191"/>
                  </a:cubicBezTo>
                  <a:cubicBezTo>
                    <a:pt x="7269" y="13229"/>
                    <a:pt x="7256" y="13317"/>
                    <a:pt x="7294" y="13392"/>
                  </a:cubicBezTo>
                  <a:cubicBezTo>
                    <a:pt x="7323" y="13429"/>
                    <a:pt x="7365" y="13449"/>
                    <a:pt x="7408" y="13449"/>
                  </a:cubicBezTo>
                  <a:cubicBezTo>
                    <a:pt x="7438" y="13449"/>
                    <a:pt x="7469" y="13439"/>
                    <a:pt x="7495" y="13418"/>
                  </a:cubicBezTo>
                  <a:cubicBezTo>
                    <a:pt x="7533" y="13392"/>
                    <a:pt x="7545" y="13355"/>
                    <a:pt x="7533" y="13304"/>
                  </a:cubicBezTo>
                  <a:cubicBezTo>
                    <a:pt x="7520" y="13267"/>
                    <a:pt x="7482" y="13229"/>
                    <a:pt x="7432" y="13229"/>
                  </a:cubicBezTo>
                  <a:cubicBezTo>
                    <a:pt x="7407" y="13229"/>
                    <a:pt x="7407" y="13179"/>
                    <a:pt x="7432" y="13179"/>
                  </a:cubicBezTo>
                  <a:cubicBezTo>
                    <a:pt x="7508" y="13179"/>
                    <a:pt x="7583" y="13216"/>
                    <a:pt x="7608" y="13279"/>
                  </a:cubicBezTo>
                  <a:cubicBezTo>
                    <a:pt x="7633" y="13355"/>
                    <a:pt x="7633" y="13430"/>
                    <a:pt x="7583" y="13493"/>
                  </a:cubicBezTo>
                  <a:cubicBezTo>
                    <a:pt x="7533" y="13556"/>
                    <a:pt x="7457" y="13581"/>
                    <a:pt x="7382" y="13581"/>
                  </a:cubicBezTo>
                  <a:cubicBezTo>
                    <a:pt x="7294" y="13581"/>
                    <a:pt x="7231" y="13543"/>
                    <a:pt x="7181" y="13481"/>
                  </a:cubicBezTo>
                  <a:cubicBezTo>
                    <a:pt x="7067" y="13355"/>
                    <a:pt x="7080" y="13179"/>
                    <a:pt x="7193" y="13066"/>
                  </a:cubicBezTo>
                  <a:cubicBezTo>
                    <a:pt x="7218" y="13028"/>
                    <a:pt x="7243" y="13015"/>
                    <a:pt x="7281" y="12990"/>
                  </a:cubicBezTo>
                  <a:lnTo>
                    <a:pt x="7281" y="12990"/>
                  </a:lnTo>
                  <a:cubicBezTo>
                    <a:pt x="7063" y="13005"/>
                    <a:pt x="6851" y="13013"/>
                    <a:pt x="6645" y="13013"/>
                  </a:cubicBezTo>
                  <a:cubicBezTo>
                    <a:pt x="4974" y="13013"/>
                    <a:pt x="3742" y="12522"/>
                    <a:pt x="3597" y="11682"/>
                  </a:cubicBezTo>
                  <a:cubicBezTo>
                    <a:pt x="3421" y="10752"/>
                    <a:pt x="4691" y="9733"/>
                    <a:pt x="6602" y="9180"/>
                  </a:cubicBezTo>
                  <a:cubicBezTo>
                    <a:pt x="6564" y="9167"/>
                    <a:pt x="6539" y="9155"/>
                    <a:pt x="6502" y="9142"/>
                  </a:cubicBezTo>
                  <a:cubicBezTo>
                    <a:pt x="6351" y="9079"/>
                    <a:pt x="6275" y="8903"/>
                    <a:pt x="6338" y="8752"/>
                  </a:cubicBezTo>
                  <a:cubicBezTo>
                    <a:pt x="6363" y="8690"/>
                    <a:pt x="6414" y="8627"/>
                    <a:pt x="6489" y="8602"/>
                  </a:cubicBezTo>
                  <a:cubicBezTo>
                    <a:pt x="6521" y="8586"/>
                    <a:pt x="6554" y="8579"/>
                    <a:pt x="6588" y="8579"/>
                  </a:cubicBezTo>
                  <a:cubicBezTo>
                    <a:pt x="6634" y="8579"/>
                    <a:pt x="6679" y="8592"/>
                    <a:pt x="6715" y="8614"/>
                  </a:cubicBezTo>
                  <a:cubicBezTo>
                    <a:pt x="6778" y="8652"/>
                    <a:pt x="6816" y="8727"/>
                    <a:pt x="6816" y="8803"/>
                  </a:cubicBezTo>
                  <a:cubicBezTo>
                    <a:pt x="6803" y="8878"/>
                    <a:pt x="6753" y="8941"/>
                    <a:pt x="6690" y="8954"/>
                  </a:cubicBezTo>
                  <a:cubicBezTo>
                    <a:pt x="6686" y="8955"/>
                    <a:pt x="6682" y="8956"/>
                    <a:pt x="6679" y="8956"/>
                  </a:cubicBezTo>
                  <a:cubicBezTo>
                    <a:pt x="6650" y="8956"/>
                    <a:pt x="6643" y="8916"/>
                    <a:pt x="6665" y="8916"/>
                  </a:cubicBezTo>
                  <a:cubicBezTo>
                    <a:pt x="6715" y="8891"/>
                    <a:pt x="6740" y="8853"/>
                    <a:pt x="6728" y="8803"/>
                  </a:cubicBezTo>
                  <a:cubicBezTo>
                    <a:pt x="6728" y="8765"/>
                    <a:pt x="6703" y="8727"/>
                    <a:pt x="6665" y="8702"/>
                  </a:cubicBezTo>
                  <a:cubicBezTo>
                    <a:pt x="6650" y="8698"/>
                    <a:pt x="6635" y="8696"/>
                    <a:pt x="6620" y="8696"/>
                  </a:cubicBezTo>
                  <a:cubicBezTo>
                    <a:pt x="6552" y="8696"/>
                    <a:pt x="6497" y="8743"/>
                    <a:pt x="6476" y="8815"/>
                  </a:cubicBezTo>
                  <a:cubicBezTo>
                    <a:pt x="6464" y="8891"/>
                    <a:pt x="6502" y="8966"/>
                    <a:pt x="6577" y="8991"/>
                  </a:cubicBezTo>
                  <a:cubicBezTo>
                    <a:pt x="6615" y="9004"/>
                    <a:pt x="6665" y="9004"/>
                    <a:pt x="6703" y="9004"/>
                  </a:cubicBezTo>
                  <a:cubicBezTo>
                    <a:pt x="6715" y="8991"/>
                    <a:pt x="6740" y="8991"/>
                    <a:pt x="6766" y="8979"/>
                  </a:cubicBezTo>
                  <a:cubicBezTo>
                    <a:pt x="6778" y="8979"/>
                    <a:pt x="6803" y="8966"/>
                    <a:pt x="6829" y="8954"/>
                  </a:cubicBezTo>
                  <a:cubicBezTo>
                    <a:pt x="6904" y="8903"/>
                    <a:pt x="6954" y="8828"/>
                    <a:pt x="6979" y="8740"/>
                  </a:cubicBezTo>
                  <a:cubicBezTo>
                    <a:pt x="7017" y="8627"/>
                    <a:pt x="7080" y="8526"/>
                    <a:pt x="7155" y="8425"/>
                  </a:cubicBezTo>
                  <a:cubicBezTo>
                    <a:pt x="7206" y="8363"/>
                    <a:pt x="7281" y="8300"/>
                    <a:pt x="7357" y="8262"/>
                  </a:cubicBezTo>
                  <a:lnTo>
                    <a:pt x="7256" y="8262"/>
                  </a:lnTo>
                  <a:cubicBezTo>
                    <a:pt x="7243" y="8262"/>
                    <a:pt x="7231" y="8262"/>
                    <a:pt x="7231" y="8249"/>
                  </a:cubicBezTo>
                  <a:cubicBezTo>
                    <a:pt x="7218" y="8237"/>
                    <a:pt x="7231" y="8224"/>
                    <a:pt x="7243" y="8224"/>
                  </a:cubicBezTo>
                  <a:cubicBezTo>
                    <a:pt x="7306" y="8212"/>
                    <a:pt x="7369" y="8199"/>
                    <a:pt x="7420" y="8187"/>
                  </a:cubicBezTo>
                  <a:lnTo>
                    <a:pt x="7533" y="8174"/>
                  </a:lnTo>
                  <a:lnTo>
                    <a:pt x="7646" y="8149"/>
                  </a:lnTo>
                  <a:cubicBezTo>
                    <a:pt x="7696" y="8136"/>
                    <a:pt x="7759" y="8124"/>
                    <a:pt x="7822" y="8124"/>
                  </a:cubicBezTo>
                  <a:cubicBezTo>
                    <a:pt x="7825" y="8122"/>
                    <a:pt x="7827" y="8122"/>
                    <a:pt x="7830" y="8122"/>
                  </a:cubicBezTo>
                  <a:close/>
                  <a:moveTo>
                    <a:pt x="8557" y="13888"/>
                  </a:moveTo>
                  <a:lnTo>
                    <a:pt x="8557" y="13888"/>
                  </a:lnTo>
                  <a:cubicBezTo>
                    <a:pt x="8555" y="13890"/>
                    <a:pt x="8554" y="13892"/>
                    <a:pt x="8553" y="13893"/>
                  </a:cubicBezTo>
                  <a:lnTo>
                    <a:pt x="8553" y="13893"/>
                  </a:lnTo>
                  <a:cubicBezTo>
                    <a:pt x="8551" y="13894"/>
                    <a:pt x="8550" y="13894"/>
                    <a:pt x="8549" y="13894"/>
                  </a:cubicBezTo>
                  <a:lnTo>
                    <a:pt x="8549" y="13894"/>
                  </a:lnTo>
                  <a:cubicBezTo>
                    <a:pt x="8546" y="13893"/>
                    <a:pt x="8544" y="13892"/>
                    <a:pt x="8541" y="13890"/>
                  </a:cubicBezTo>
                  <a:lnTo>
                    <a:pt x="8541" y="13890"/>
                  </a:lnTo>
                  <a:cubicBezTo>
                    <a:pt x="8547" y="13890"/>
                    <a:pt x="8552" y="13889"/>
                    <a:pt x="8557" y="13888"/>
                  </a:cubicBezTo>
                  <a:close/>
                  <a:moveTo>
                    <a:pt x="8878" y="13594"/>
                  </a:moveTo>
                  <a:cubicBezTo>
                    <a:pt x="8941" y="13594"/>
                    <a:pt x="9004" y="13644"/>
                    <a:pt x="9029" y="13707"/>
                  </a:cubicBezTo>
                  <a:cubicBezTo>
                    <a:pt x="9054" y="13770"/>
                    <a:pt x="9042" y="13833"/>
                    <a:pt x="8991" y="13883"/>
                  </a:cubicBezTo>
                  <a:cubicBezTo>
                    <a:pt x="8954" y="13933"/>
                    <a:pt x="8903" y="13958"/>
                    <a:pt x="8840" y="13958"/>
                  </a:cubicBezTo>
                  <a:cubicBezTo>
                    <a:pt x="8826" y="13962"/>
                    <a:pt x="8810" y="13964"/>
                    <a:pt x="8794" y="13964"/>
                  </a:cubicBezTo>
                  <a:cubicBezTo>
                    <a:pt x="8754" y="13964"/>
                    <a:pt x="8713" y="13955"/>
                    <a:pt x="8677" y="13946"/>
                  </a:cubicBezTo>
                  <a:cubicBezTo>
                    <a:pt x="8672" y="13939"/>
                    <a:pt x="8668" y="13934"/>
                    <a:pt x="8662" y="13928"/>
                  </a:cubicBezTo>
                  <a:lnTo>
                    <a:pt x="8662" y="13928"/>
                  </a:lnTo>
                  <a:cubicBezTo>
                    <a:pt x="8667" y="13930"/>
                    <a:pt x="8672" y="13932"/>
                    <a:pt x="8677" y="13933"/>
                  </a:cubicBezTo>
                  <a:lnTo>
                    <a:pt x="8840" y="13933"/>
                  </a:lnTo>
                  <a:cubicBezTo>
                    <a:pt x="8878" y="13921"/>
                    <a:pt x="8929" y="13895"/>
                    <a:pt x="8954" y="13858"/>
                  </a:cubicBezTo>
                  <a:cubicBezTo>
                    <a:pt x="8991" y="13782"/>
                    <a:pt x="8954" y="13694"/>
                    <a:pt x="8866" y="13682"/>
                  </a:cubicBezTo>
                  <a:cubicBezTo>
                    <a:pt x="8828" y="13682"/>
                    <a:pt x="8803" y="13707"/>
                    <a:pt x="8790" y="13732"/>
                  </a:cubicBezTo>
                  <a:cubicBezTo>
                    <a:pt x="8765" y="13770"/>
                    <a:pt x="8790" y="13807"/>
                    <a:pt x="8828" y="13820"/>
                  </a:cubicBezTo>
                  <a:cubicBezTo>
                    <a:pt x="8840" y="13820"/>
                    <a:pt x="8840" y="13833"/>
                    <a:pt x="8840" y="13833"/>
                  </a:cubicBezTo>
                  <a:cubicBezTo>
                    <a:pt x="8840" y="13845"/>
                    <a:pt x="8840" y="13845"/>
                    <a:pt x="8828" y="13858"/>
                  </a:cubicBezTo>
                  <a:cubicBezTo>
                    <a:pt x="8790" y="13858"/>
                    <a:pt x="8765" y="13833"/>
                    <a:pt x="8740" y="13820"/>
                  </a:cubicBezTo>
                  <a:cubicBezTo>
                    <a:pt x="8715" y="13782"/>
                    <a:pt x="8715" y="13757"/>
                    <a:pt x="8715" y="13719"/>
                  </a:cubicBezTo>
                  <a:cubicBezTo>
                    <a:pt x="8740" y="13644"/>
                    <a:pt x="8803" y="13594"/>
                    <a:pt x="8878" y="13594"/>
                  </a:cubicBezTo>
                  <a:close/>
                  <a:moveTo>
                    <a:pt x="8227" y="13714"/>
                  </a:moveTo>
                  <a:cubicBezTo>
                    <a:pt x="8276" y="13714"/>
                    <a:pt x="8324" y="13740"/>
                    <a:pt x="8350" y="13782"/>
                  </a:cubicBezTo>
                  <a:cubicBezTo>
                    <a:pt x="8363" y="13820"/>
                    <a:pt x="8375" y="13845"/>
                    <a:pt x="8363" y="13883"/>
                  </a:cubicBezTo>
                  <a:cubicBezTo>
                    <a:pt x="8350" y="13908"/>
                    <a:pt x="8325" y="13933"/>
                    <a:pt x="8287" y="13946"/>
                  </a:cubicBezTo>
                  <a:cubicBezTo>
                    <a:pt x="8287" y="13952"/>
                    <a:pt x="8284" y="13955"/>
                    <a:pt x="8281" y="13955"/>
                  </a:cubicBezTo>
                  <a:cubicBezTo>
                    <a:pt x="8278" y="13955"/>
                    <a:pt x="8275" y="13952"/>
                    <a:pt x="8275" y="13946"/>
                  </a:cubicBezTo>
                  <a:cubicBezTo>
                    <a:pt x="8262" y="13946"/>
                    <a:pt x="8262" y="13933"/>
                    <a:pt x="8275" y="13933"/>
                  </a:cubicBezTo>
                  <a:cubicBezTo>
                    <a:pt x="8300" y="13908"/>
                    <a:pt x="8312" y="13858"/>
                    <a:pt x="8287" y="13833"/>
                  </a:cubicBezTo>
                  <a:cubicBezTo>
                    <a:pt x="8269" y="13814"/>
                    <a:pt x="8244" y="13803"/>
                    <a:pt x="8217" y="13803"/>
                  </a:cubicBezTo>
                  <a:cubicBezTo>
                    <a:pt x="8207" y="13803"/>
                    <a:pt x="8197" y="13804"/>
                    <a:pt x="8187" y="13807"/>
                  </a:cubicBezTo>
                  <a:cubicBezTo>
                    <a:pt x="8111" y="13845"/>
                    <a:pt x="8099" y="13946"/>
                    <a:pt x="8174" y="14009"/>
                  </a:cubicBezTo>
                  <a:cubicBezTo>
                    <a:pt x="8212" y="14034"/>
                    <a:pt x="8262" y="14034"/>
                    <a:pt x="8300" y="14034"/>
                  </a:cubicBezTo>
                  <a:cubicBezTo>
                    <a:pt x="8350" y="14021"/>
                    <a:pt x="8400" y="13996"/>
                    <a:pt x="8451" y="13971"/>
                  </a:cubicBezTo>
                  <a:cubicBezTo>
                    <a:pt x="8452" y="13970"/>
                    <a:pt x="8454" y="13969"/>
                    <a:pt x="8456" y="13967"/>
                  </a:cubicBezTo>
                  <a:lnTo>
                    <a:pt x="8456" y="13967"/>
                  </a:lnTo>
                  <a:cubicBezTo>
                    <a:pt x="8454" y="13973"/>
                    <a:pt x="8452" y="13978"/>
                    <a:pt x="8451" y="13984"/>
                  </a:cubicBezTo>
                  <a:cubicBezTo>
                    <a:pt x="8413" y="14021"/>
                    <a:pt x="8363" y="14046"/>
                    <a:pt x="8312" y="14072"/>
                  </a:cubicBezTo>
                  <a:lnTo>
                    <a:pt x="8312" y="14059"/>
                  </a:lnTo>
                  <a:cubicBezTo>
                    <a:pt x="8292" y="14064"/>
                    <a:pt x="8269" y="14067"/>
                    <a:pt x="8245" y="14067"/>
                  </a:cubicBezTo>
                  <a:cubicBezTo>
                    <a:pt x="8212" y="14067"/>
                    <a:pt x="8178" y="14061"/>
                    <a:pt x="8149" y="14046"/>
                  </a:cubicBezTo>
                  <a:cubicBezTo>
                    <a:pt x="8086" y="14009"/>
                    <a:pt x="8048" y="13946"/>
                    <a:pt x="8048" y="13883"/>
                  </a:cubicBezTo>
                  <a:cubicBezTo>
                    <a:pt x="8048" y="13807"/>
                    <a:pt x="8099" y="13745"/>
                    <a:pt x="8161" y="13732"/>
                  </a:cubicBezTo>
                  <a:cubicBezTo>
                    <a:pt x="8182" y="13720"/>
                    <a:pt x="8204" y="13714"/>
                    <a:pt x="8227" y="13714"/>
                  </a:cubicBezTo>
                  <a:close/>
                  <a:moveTo>
                    <a:pt x="10717" y="12269"/>
                  </a:moveTo>
                  <a:cubicBezTo>
                    <a:pt x="10816" y="12269"/>
                    <a:pt x="10917" y="12285"/>
                    <a:pt x="11003" y="12324"/>
                  </a:cubicBezTo>
                  <a:cubicBezTo>
                    <a:pt x="11129" y="12374"/>
                    <a:pt x="11230" y="12462"/>
                    <a:pt x="11293" y="12588"/>
                  </a:cubicBezTo>
                  <a:cubicBezTo>
                    <a:pt x="11431" y="12827"/>
                    <a:pt x="11330" y="13141"/>
                    <a:pt x="11079" y="13267"/>
                  </a:cubicBezTo>
                  <a:cubicBezTo>
                    <a:pt x="11016" y="13304"/>
                    <a:pt x="10953" y="13317"/>
                    <a:pt x="10878" y="13317"/>
                  </a:cubicBezTo>
                  <a:cubicBezTo>
                    <a:pt x="10815" y="13317"/>
                    <a:pt x="10739" y="13304"/>
                    <a:pt x="10689" y="13267"/>
                  </a:cubicBezTo>
                  <a:cubicBezTo>
                    <a:pt x="10563" y="13204"/>
                    <a:pt x="10500" y="13078"/>
                    <a:pt x="10500" y="12952"/>
                  </a:cubicBezTo>
                  <a:cubicBezTo>
                    <a:pt x="10500" y="12827"/>
                    <a:pt x="10588" y="12713"/>
                    <a:pt x="10714" y="12676"/>
                  </a:cubicBezTo>
                  <a:cubicBezTo>
                    <a:pt x="10727" y="12676"/>
                    <a:pt x="10752" y="12676"/>
                    <a:pt x="10752" y="12701"/>
                  </a:cubicBezTo>
                  <a:cubicBezTo>
                    <a:pt x="10764" y="12713"/>
                    <a:pt x="10764" y="12739"/>
                    <a:pt x="10739" y="12751"/>
                  </a:cubicBezTo>
                  <a:cubicBezTo>
                    <a:pt x="10664" y="12789"/>
                    <a:pt x="10626" y="12864"/>
                    <a:pt x="10639" y="12940"/>
                  </a:cubicBezTo>
                  <a:cubicBezTo>
                    <a:pt x="10664" y="13015"/>
                    <a:pt x="10714" y="13078"/>
                    <a:pt x="10790" y="13103"/>
                  </a:cubicBezTo>
                  <a:cubicBezTo>
                    <a:pt x="10815" y="13103"/>
                    <a:pt x="10834" y="13109"/>
                    <a:pt x="10856" y="13109"/>
                  </a:cubicBezTo>
                  <a:cubicBezTo>
                    <a:pt x="10866" y="13109"/>
                    <a:pt x="10878" y="13107"/>
                    <a:pt x="10890" y="13103"/>
                  </a:cubicBezTo>
                  <a:cubicBezTo>
                    <a:pt x="10928" y="13103"/>
                    <a:pt x="10953" y="13091"/>
                    <a:pt x="10991" y="13066"/>
                  </a:cubicBezTo>
                  <a:cubicBezTo>
                    <a:pt x="11041" y="13028"/>
                    <a:pt x="11079" y="12978"/>
                    <a:pt x="11091" y="12915"/>
                  </a:cubicBezTo>
                  <a:cubicBezTo>
                    <a:pt x="11117" y="12776"/>
                    <a:pt x="11028" y="12651"/>
                    <a:pt x="10903" y="12613"/>
                  </a:cubicBezTo>
                  <a:cubicBezTo>
                    <a:pt x="10866" y="12598"/>
                    <a:pt x="10825" y="12592"/>
                    <a:pt x="10782" y="12592"/>
                  </a:cubicBezTo>
                  <a:cubicBezTo>
                    <a:pt x="10751" y="12592"/>
                    <a:pt x="10720" y="12595"/>
                    <a:pt x="10689" y="12600"/>
                  </a:cubicBezTo>
                  <a:cubicBezTo>
                    <a:pt x="10676" y="12600"/>
                    <a:pt x="10664" y="12613"/>
                    <a:pt x="10639" y="12613"/>
                  </a:cubicBezTo>
                  <a:lnTo>
                    <a:pt x="10588" y="12638"/>
                  </a:lnTo>
                  <a:cubicBezTo>
                    <a:pt x="10551" y="12651"/>
                    <a:pt x="10513" y="12663"/>
                    <a:pt x="10475" y="12688"/>
                  </a:cubicBezTo>
                  <a:cubicBezTo>
                    <a:pt x="10349" y="12776"/>
                    <a:pt x="10261" y="12915"/>
                    <a:pt x="10224" y="13066"/>
                  </a:cubicBezTo>
                  <a:cubicBezTo>
                    <a:pt x="10173" y="13267"/>
                    <a:pt x="10073" y="13468"/>
                    <a:pt x="9947" y="13631"/>
                  </a:cubicBezTo>
                  <a:cubicBezTo>
                    <a:pt x="9809" y="13807"/>
                    <a:pt x="9620" y="13946"/>
                    <a:pt x="9419" y="14034"/>
                  </a:cubicBezTo>
                  <a:cubicBezTo>
                    <a:pt x="9218" y="14122"/>
                    <a:pt x="9004" y="14172"/>
                    <a:pt x="8790" y="14197"/>
                  </a:cubicBezTo>
                  <a:cubicBezTo>
                    <a:pt x="8765" y="14197"/>
                    <a:pt x="8740" y="14185"/>
                    <a:pt x="8740" y="14172"/>
                  </a:cubicBezTo>
                  <a:cubicBezTo>
                    <a:pt x="8740" y="14147"/>
                    <a:pt x="8752" y="14122"/>
                    <a:pt x="8765" y="14122"/>
                  </a:cubicBezTo>
                  <a:cubicBezTo>
                    <a:pt x="8966" y="14072"/>
                    <a:pt x="9155" y="13996"/>
                    <a:pt x="9331" y="13895"/>
                  </a:cubicBezTo>
                  <a:cubicBezTo>
                    <a:pt x="9406" y="13845"/>
                    <a:pt x="9482" y="13782"/>
                    <a:pt x="9545" y="13707"/>
                  </a:cubicBezTo>
                  <a:cubicBezTo>
                    <a:pt x="9557" y="13694"/>
                    <a:pt x="9570" y="13669"/>
                    <a:pt x="9582" y="13657"/>
                  </a:cubicBezTo>
                  <a:lnTo>
                    <a:pt x="9582" y="13644"/>
                  </a:lnTo>
                  <a:cubicBezTo>
                    <a:pt x="9620" y="13556"/>
                    <a:pt x="9633" y="13443"/>
                    <a:pt x="9570" y="13392"/>
                  </a:cubicBezTo>
                  <a:cubicBezTo>
                    <a:pt x="9557" y="13380"/>
                    <a:pt x="9545" y="13380"/>
                    <a:pt x="9520" y="13380"/>
                  </a:cubicBezTo>
                  <a:cubicBezTo>
                    <a:pt x="9507" y="13380"/>
                    <a:pt x="9494" y="13380"/>
                    <a:pt x="9482" y="13392"/>
                  </a:cubicBezTo>
                  <a:cubicBezTo>
                    <a:pt x="9457" y="13392"/>
                    <a:pt x="9444" y="13418"/>
                    <a:pt x="9431" y="13430"/>
                  </a:cubicBezTo>
                  <a:cubicBezTo>
                    <a:pt x="9419" y="13443"/>
                    <a:pt x="9419" y="13468"/>
                    <a:pt x="9431" y="13481"/>
                  </a:cubicBezTo>
                  <a:cubicBezTo>
                    <a:pt x="9439" y="13488"/>
                    <a:pt x="9450" y="13495"/>
                    <a:pt x="9466" y="13495"/>
                  </a:cubicBezTo>
                  <a:cubicBezTo>
                    <a:pt x="9477" y="13495"/>
                    <a:pt x="9491" y="13491"/>
                    <a:pt x="9507" y="13481"/>
                  </a:cubicBezTo>
                  <a:lnTo>
                    <a:pt x="9532" y="13481"/>
                  </a:lnTo>
                  <a:cubicBezTo>
                    <a:pt x="9545" y="13481"/>
                    <a:pt x="9557" y="13493"/>
                    <a:pt x="9557" y="13506"/>
                  </a:cubicBezTo>
                  <a:cubicBezTo>
                    <a:pt x="9545" y="13543"/>
                    <a:pt x="9532" y="13581"/>
                    <a:pt x="9494" y="13606"/>
                  </a:cubicBezTo>
                  <a:cubicBezTo>
                    <a:pt x="9476" y="13613"/>
                    <a:pt x="9454" y="13616"/>
                    <a:pt x="9431" y="13616"/>
                  </a:cubicBezTo>
                  <a:cubicBezTo>
                    <a:pt x="9409" y="13616"/>
                    <a:pt x="9387" y="13613"/>
                    <a:pt x="9369" y="13606"/>
                  </a:cubicBezTo>
                  <a:cubicBezTo>
                    <a:pt x="9281" y="13569"/>
                    <a:pt x="9230" y="13481"/>
                    <a:pt x="9268" y="13392"/>
                  </a:cubicBezTo>
                  <a:cubicBezTo>
                    <a:pt x="9281" y="13304"/>
                    <a:pt x="9356" y="13242"/>
                    <a:pt x="9444" y="13242"/>
                  </a:cubicBezTo>
                  <a:cubicBezTo>
                    <a:pt x="9482" y="13242"/>
                    <a:pt x="9520" y="13254"/>
                    <a:pt x="9557" y="13267"/>
                  </a:cubicBezTo>
                  <a:cubicBezTo>
                    <a:pt x="9582" y="13292"/>
                    <a:pt x="9608" y="13304"/>
                    <a:pt x="9633" y="13342"/>
                  </a:cubicBezTo>
                  <a:cubicBezTo>
                    <a:pt x="9658" y="13380"/>
                    <a:pt x="9670" y="13418"/>
                    <a:pt x="9683" y="13468"/>
                  </a:cubicBezTo>
                  <a:cubicBezTo>
                    <a:pt x="9746" y="13304"/>
                    <a:pt x="9784" y="13141"/>
                    <a:pt x="9859" y="12952"/>
                  </a:cubicBezTo>
                  <a:cubicBezTo>
                    <a:pt x="9897" y="12839"/>
                    <a:pt x="9947" y="12739"/>
                    <a:pt x="10010" y="12638"/>
                  </a:cubicBezTo>
                  <a:cubicBezTo>
                    <a:pt x="10085" y="12537"/>
                    <a:pt x="10173" y="12449"/>
                    <a:pt x="10287" y="12387"/>
                  </a:cubicBezTo>
                  <a:cubicBezTo>
                    <a:pt x="10337" y="12349"/>
                    <a:pt x="10400" y="12336"/>
                    <a:pt x="10450" y="12311"/>
                  </a:cubicBezTo>
                  <a:lnTo>
                    <a:pt x="10538" y="12286"/>
                  </a:lnTo>
                  <a:cubicBezTo>
                    <a:pt x="10563" y="12286"/>
                    <a:pt x="10601" y="12273"/>
                    <a:pt x="10626" y="12273"/>
                  </a:cubicBezTo>
                  <a:cubicBezTo>
                    <a:pt x="10656" y="12270"/>
                    <a:pt x="10686" y="12269"/>
                    <a:pt x="10717" y="12269"/>
                  </a:cubicBezTo>
                  <a:close/>
                  <a:moveTo>
                    <a:pt x="6212" y="13066"/>
                  </a:moveTo>
                  <a:cubicBezTo>
                    <a:pt x="6275" y="13066"/>
                    <a:pt x="6338" y="13066"/>
                    <a:pt x="6401" y="13078"/>
                  </a:cubicBezTo>
                  <a:cubicBezTo>
                    <a:pt x="6527" y="13091"/>
                    <a:pt x="6640" y="13141"/>
                    <a:pt x="6753" y="13216"/>
                  </a:cubicBezTo>
                  <a:cubicBezTo>
                    <a:pt x="6841" y="13292"/>
                    <a:pt x="6917" y="13367"/>
                    <a:pt x="6992" y="13455"/>
                  </a:cubicBezTo>
                  <a:cubicBezTo>
                    <a:pt x="7130" y="13606"/>
                    <a:pt x="7218" y="13757"/>
                    <a:pt x="7344" y="13870"/>
                  </a:cubicBezTo>
                  <a:cubicBezTo>
                    <a:pt x="7332" y="13833"/>
                    <a:pt x="7332" y="13782"/>
                    <a:pt x="7344" y="13745"/>
                  </a:cubicBezTo>
                  <a:cubicBezTo>
                    <a:pt x="7344" y="13707"/>
                    <a:pt x="7357" y="13682"/>
                    <a:pt x="7382" y="13657"/>
                  </a:cubicBezTo>
                  <a:cubicBezTo>
                    <a:pt x="7407" y="13619"/>
                    <a:pt x="7445" y="13594"/>
                    <a:pt x="7482" y="13581"/>
                  </a:cubicBezTo>
                  <a:cubicBezTo>
                    <a:pt x="7495" y="13579"/>
                    <a:pt x="7508" y="13578"/>
                    <a:pt x="7521" y="13578"/>
                  </a:cubicBezTo>
                  <a:cubicBezTo>
                    <a:pt x="7586" y="13578"/>
                    <a:pt x="7654" y="13604"/>
                    <a:pt x="7696" y="13657"/>
                  </a:cubicBezTo>
                  <a:cubicBezTo>
                    <a:pt x="7759" y="13732"/>
                    <a:pt x="7746" y="13833"/>
                    <a:pt x="7671" y="13895"/>
                  </a:cubicBezTo>
                  <a:cubicBezTo>
                    <a:pt x="7646" y="13921"/>
                    <a:pt x="7596" y="13933"/>
                    <a:pt x="7558" y="13933"/>
                  </a:cubicBezTo>
                  <a:cubicBezTo>
                    <a:pt x="7520" y="13933"/>
                    <a:pt x="7482" y="13908"/>
                    <a:pt x="7470" y="13870"/>
                  </a:cubicBezTo>
                  <a:cubicBezTo>
                    <a:pt x="7457" y="13870"/>
                    <a:pt x="7457" y="13858"/>
                    <a:pt x="7470" y="13845"/>
                  </a:cubicBezTo>
                  <a:cubicBezTo>
                    <a:pt x="7470" y="13833"/>
                    <a:pt x="7482" y="13833"/>
                    <a:pt x="7508" y="13833"/>
                  </a:cubicBezTo>
                  <a:cubicBezTo>
                    <a:pt x="7518" y="13836"/>
                    <a:pt x="7527" y="13838"/>
                    <a:pt x="7535" y="13838"/>
                  </a:cubicBezTo>
                  <a:cubicBezTo>
                    <a:pt x="7557" y="13838"/>
                    <a:pt x="7570" y="13826"/>
                    <a:pt x="7570" y="13807"/>
                  </a:cubicBezTo>
                  <a:cubicBezTo>
                    <a:pt x="7583" y="13795"/>
                    <a:pt x="7570" y="13770"/>
                    <a:pt x="7558" y="13757"/>
                  </a:cubicBezTo>
                  <a:cubicBezTo>
                    <a:pt x="7545" y="13745"/>
                    <a:pt x="7520" y="13732"/>
                    <a:pt x="7508" y="13732"/>
                  </a:cubicBezTo>
                  <a:lnTo>
                    <a:pt x="7457" y="13732"/>
                  </a:lnTo>
                  <a:cubicBezTo>
                    <a:pt x="7445" y="13745"/>
                    <a:pt x="7420" y="13757"/>
                    <a:pt x="7420" y="13770"/>
                  </a:cubicBezTo>
                  <a:cubicBezTo>
                    <a:pt x="7369" y="13833"/>
                    <a:pt x="7432" y="13921"/>
                    <a:pt x="7495" y="14009"/>
                  </a:cubicBezTo>
                  <a:lnTo>
                    <a:pt x="7508" y="14009"/>
                  </a:lnTo>
                  <a:cubicBezTo>
                    <a:pt x="7520" y="14021"/>
                    <a:pt x="7545" y="14034"/>
                    <a:pt x="7558" y="14046"/>
                  </a:cubicBezTo>
                  <a:cubicBezTo>
                    <a:pt x="7646" y="14084"/>
                    <a:pt x="7734" y="14122"/>
                    <a:pt x="7822" y="14134"/>
                  </a:cubicBezTo>
                  <a:cubicBezTo>
                    <a:pt x="7952" y="14159"/>
                    <a:pt x="8082" y="14173"/>
                    <a:pt x="8212" y="14173"/>
                  </a:cubicBezTo>
                  <a:cubicBezTo>
                    <a:pt x="8283" y="14173"/>
                    <a:pt x="8354" y="14168"/>
                    <a:pt x="8426" y="14160"/>
                  </a:cubicBezTo>
                  <a:cubicBezTo>
                    <a:pt x="8451" y="14160"/>
                    <a:pt x="8463" y="14172"/>
                    <a:pt x="8476" y="14185"/>
                  </a:cubicBezTo>
                  <a:cubicBezTo>
                    <a:pt x="8510" y="14208"/>
                    <a:pt x="8492" y="14262"/>
                    <a:pt x="8451" y="14262"/>
                  </a:cubicBezTo>
                  <a:cubicBezTo>
                    <a:pt x="8447" y="14262"/>
                    <a:pt x="8443" y="14261"/>
                    <a:pt x="8438" y="14260"/>
                  </a:cubicBezTo>
                  <a:lnTo>
                    <a:pt x="8451" y="14248"/>
                  </a:lnTo>
                  <a:lnTo>
                    <a:pt x="8451" y="14248"/>
                  </a:lnTo>
                  <a:cubicBezTo>
                    <a:pt x="8274" y="14289"/>
                    <a:pt x="8096" y="14314"/>
                    <a:pt x="7919" y="14314"/>
                  </a:cubicBezTo>
                  <a:cubicBezTo>
                    <a:pt x="7883" y="14314"/>
                    <a:pt x="7846" y="14313"/>
                    <a:pt x="7809" y="14310"/>
                  </a:cubicBezTo>
                  <a:cubicBezTo>
                    <a:pt x="7583" y="14298"/>
                    <a:pt x="7357" y="14235"/>
                    <a:pt x="7168" y="14122"/>
                  </a:cubicBezTo>
                  <a:cubicBezTo>
                    <a:pt x="6992" y="14009"/>
                    <a:pt x="6829" y="13858"/>
                    <a:pt x="6703" y="13694"/>
                  </a:cubicBezTo>
                  <a:cubicBezTo>
                    <a:pt x="6615" y="13556"/>
                    <a:pt x="6489" y="13468"/>
                    <a:pt x="6338" y="13418"/>
                  </a:cubicBezTo>
                  <a:cubicBezTo>
                    <a:pt x="6300" y="13418"/>
                    <a:pt x="6263" y="13405"/>
                    <a:pt x="6225" y="13405"/>
                  </a:cubicBezTo>
                  <a:lnTo>
                    <a:pt x="6112" y="13405"/>
                  </a:lnTo>
                  <a:cubicBezTo>
                    <a:pt x="6036" y="13418"/>
                    <a:pt x="5973" y="13443"/>
                    <a:pt x="5911" y="13493"/>
                  </a:cubicBezTo>
                  <a:cubicBezTo>
                    <a:pt x="5810" y="13569"/>
                    <a:pt x="5772" y="13719"/>
                    <a:pt x="5835" y="13833"/>
                  </a:cubicBezTo>
                  <a:cubicBezTo>
                    <a:pt x="5873" y="13895"/>
                    <a:pt x="5936" y="13933"/>
                    <a:pt x="5999" y="13946"/>
                  </a:cubicBezTo>
                  <a:cubicBezTo>
                    <a:pt x="6011" y="13952"/>
                    <a:pt x="6027" y="13955"/>
                    <a:pt x="6044" y="13955"/>
                  </a:cubicBezTo>
                  <a:cubicBezTo>
                    <a:pt x="6061" y="13955"/>
                    <a:pt x="6080" y="13952"/>
                    <a:pt x="6099" y="13946"/>
                  </a:cubicBezTo>
                  <a:cubicBezTo>
                    <a:pt x="6124" y="13946"/>
                    <a:pt x="6162" y="13933"/>
                    <a:pt x="6187" y="13908"/>
                  </a:cubicBezTo>
                  <a:cubicBezTo>
                    <a:pt x="6237" y="13858"/>
                    <a:pt x="6275" y="13795"/>
                    <a:pt x="6263" y="13719"/>
                  </a:cubicBezTo>
                  <a:cubicBezTo>
                    <a:pt x="6237" y="13644"/>
                    <a:pt x="6187" y="13581"/>
                    <a:pt x="6099" y="13569"/>
                  </a:cubicBezTo>
                  <a:cubicBezTo>
                    <a:pt x="6049" y="13569"/>
                    <a:pt x="6049" y="13493"/>
                    <a:pt x="6099" y="13493"/>
                  </a:cubicBezTo>
                  <a:cubicBezTo>
                    <a:pt x="6108" y="13492"/>
                    <a:pt x="6117" y="13492"/>
                    <a:pt x="6127" y="13492"/>
                  </a:cubicBezTo>
                  <a:cubicBezTo>
                    <a:pt x="6243" y="13492"/>
                    <a:pt x="6354" y="13565"/>
                    <a:pt x="6401" y="13682"/>
                  </a:cubicBezTo>
                  <a:cubicBezTo>
                    <a:pt x="6439" y="13795"/>
                    <a:pt x="6414" y="13933"/>
                    <a:pt x="6326" y="14034"/>
                  </a:cubicBezTo>
                  <a:cubicBezTo>
                    <a:pt x="6288" y="14084"/>
                    <a:pt x="6225" y="14122"/>
                    <a:pt x="6162" y="14147"/>
                  </a:cubicBezTo>
                  <a:cubicBezTo>
                    <a:pt x="6116" y="14165"/>
                    <a:pt x="6063" y="14177"/>
                    <a:pt x="6014" y="14177"/>
                  </a:cubicBezTo>
                  <a:cubicBezTo>
                    <a:pt x="5995" y="14177"/>
                    <a:pt x="5978" y="14175"/>
                    <a:pt x="5961" y="14172"/>
                  </a:cubicBezTo>
                  <a:cubicBezTo>
                    <a:pt x="5672" y="14147"/>
                    <a:pt x="5470" y="13883"/>
                    <a:pt x="5521" y="13606"/>
                  </a:cubicBezTo>
                  <a:cubicBezTo>
                    <a:pt x="5533" y="13468"/>
                    <a:pt x="5596" y="13355"/>
                    <a:pt x="5697" y="13254"/>
                  </a:cubicBezTo>
                  <a:cubicBezTo>
                    <a:pt x="5797" y="13166"/>
                    <a:pt x="5911" y="13103"/>
                    <a:pt x="6036" y="13078"/>
                  </a:cubicBezTo>
                  <a:cubicBezTo>
                    <a:pt x="6061" y="13078"/>
                    <a:pt x="6099" y="13066"/>
                    <a:pt x="6124" y="13066"/>
                  </a:cubicBezTo>
                  <a:close/>
                  <a:moveTo>
                    <a:pt x="9343" y="14131"/>
                  </a:moveTo>
                  <a:cubicBezTo>
                    <a:pt x="9384" y="14131"/>
                    <a:pt x="9421" y="14157"/>
                    <a:pt x="9431" y="14210"/>
                  </a:cubicBezTo>
                  <a:lnTo>
                    <a:pt x="9431" y="14197"/>
                  </a:lnTo>
                  <a:lnTo>
                    <a:pt x="9431" y="14197"/>
                  </a:lnTo>
                  <a:cubicBezTo>
                    <a:pt x="9441" y="14264"/>
                    <a:pt x="9393" y="14316"/>
                    <a:pt x="9337" y="14316"/>
                  </a:cubicBezTo>
                  <a:cubicBezTo>
                    <a:pt x="9318" y="14316"/>
                    <a:pt x="9299" y="14310"/>
                    <a:pt x="9281" y="14298"/>
                  </a:cubicBezTo>
                  <a:cubicBezTo>
                    <a:pt x="9205" y="14260"/>
                    <a:pt x="9230" y="14147"/>
                    <a:pt x="9318" y="14134"/>
                  </a:cubicBezTo>
                  <a:cubicBezTo>
                    <a:pt x="9327" y="14132"/>
                    <a:pt x="9335" y="14131"/>
                    <a:pt x="9343" y="14131"/>
                  </a:cubicBezTo>
                  <a:close/>
                  <a:moveTo>
                    <a:pt x="8964" y="14208"/>
                  </a:moveTo>
                  <a:cubicBezTo>
                    <a:pt x="9032" y="14208"/>
                    <a:pt x="9095" y="14255"/>
                    <a:pt x="9117" y="14323"/>
                  </a:cubicBezTo>
                  <a:lnTo>
                    <a:pt x="9117" y="14310"/>
                  </a:lnTo>
                  <a:lnTo>
                    <a:pt x="9117" y="14310"/>
                  </a:lnTo>
                  <a:cubicBezTo>
                    <a:pt x="9137" y="14408"/>
                    <a:pt x="9058" y="14498"/>
                    <a:pt x="8968" y="14498"/>
                  </a:cubicBezTo>
                  <a:cubicBezTo>
                    <a:pt x="8943" y="14498"/>
                    <a:pt x="8916" y="14491"/>
                    <a:pt x="8891" y="14474"/>
                  </a:cubicBezTo>
                  <a:cubicBezTo>
                    <a:pt x="8778" y="14398"/>
                    <a:pt x="8815" y="14235"/>
                    <a:pt x="8941" y="14210"/>
                  </a:cubicBezTo>
                  <a:cubicBezTo>
                    <a:pt x="8949" y="14209"/>
                    <a:pt x="8957" y="14208"/>
                    <a:pt x="8964" y="14208"/>
                  </a:cubicBezTo>
                  <a:close/>
                  <a:moveTo>
                    <a:pt x="7935" y="14373"/>
                  </a:moveTo>
                  <a:cubicBezTo>
                    <a:pt x="7985" y="14373"/>
                    <a:pt x="8036" y="14411"/>
                    <a:pt x="8036" y="14461"/>
                  </a:cubicBezTo>
                  <a:lnTo>
                    <a:pt x="8048" y="14449"/>
                  </a:lnTo>
                  <a:lnTo>
                    <a:pt x="8048" y="14449"/>
                  </a:lnTo>
                  <a:cubicBezTo>
                    <a:pt x="8058" y="14515"/>
                    <a:pt x="8010" y="14567"/>
                    <a:pt x="7954" y="14567"/>
                  </a:cubicBezTo>
                  <a:cubicBezTo>
                    <a:pt x="7935" y="14567"/>
                    <a:pt x="7916" y="14562"/>
                    <a:pt x="7897" y="14549"/>
                  </a:cubicBezTo>
                  <a:cubicBezTo>
                    <a:pt x="7822" y="14499"/>
                    <a:pt x="7847" y="14386"/>
                    <a:pt x="7935" y="14373"/>
                  </a:cubicBezTo>
                  <a:close/>
                  <a:moveTo>
                    <a:pt x="8348" y="14321"/>
                  </a:moveTo>
                  <a:cubicBezTo>
                    <a:pt x="8415" y="14321"/>
                    <a:pt x="8477" y="14369"/>
                    <a:pt x="8488" y="14436"/>
                  </a:cubicBezTo>
                  <a:lnTo>
                    <a:pt x="8476" y="14436"/>
                  </a:lnTo>
                  <a:cubicBezTo>
                    <a:pt x="8505" y="14532"/>
                    <a:pt x="8424" y="14613"/>
                    <a:pt x="8339" y="14613"/>
                  </a:cubicBezTo>
                  <a:cubicBezTo>
                    <a:pt x="8313" y="14613"/>
                    <a:pt x="8286" y="14605"/>
                    <a:pt x="8262" y="14587"/>
                  </a:cubicBezTo>
                  <a:cubicBezTo>
                    <a:pt x="8149" y="14512"/>
                    <a:pt x="8187" y="14336"/>
                    <a:pt x="8325" y="14323"/>
                  </a:cubicBezTo>
                  <a:cubicBezTo>
                    <a:pt x="8333" y="14322"/>
                    <a:pt x="8340" y="14321"/>
                    <a:pt x="8348" y="14321"/>
                  </a:cubicBezTo>
                  <a:close/>
                  <a:moveTo>
                    <a:pt x="12261" y="767"/>
                  </a:moveTo>
                  <a:lnTo>
                    <a:pt x="12261" y="767"/>
                  </a:lnTo>
                  <a:cubicBezTo>
                    <a:pt x="12424" y="1509"/>
                    <a:pt x="12563" y="2251"/>
                    <a:pt x="12714" y="2993"/>
                  </a:cubicBezTo>
                  <a:cubicBezTo>
                    <a:pt x="12852" y="3735"/>
                    <a:pt x="13003" y="4490"/>
                    <a:pt x="13141" y="5231"/>
                  </a:cubicBezTo>
                  <a:lnTo>
                    <a:pt x="13996" y="9696"/>
                  </a:lnTo>
                  <a:lnTo>
                    <a:pt x="14411" y="11934"/>
                  </a:lnTo>
                  <a:lnTo>
                    <a:pt x="14814" y="14172"/>
                  </a:lnTo>
                  <a:lnTo>
                    <a:pt x="15618" y="18649"/>
                  </a:lnTo>
                  <a:lnTo>
                    <a:pt x="15643" y="18787"/>
                  </a:lnTo>
                  <a:lnTo>
                    <a:pt x="15505" y="18812"/>
                  </a:lnTo>
                  <a:lnTo>
                    <a:pt x="12563" y="19315"/>
                  </a:lnTo>
                  <a:lnTo>
                    <a:pt x="9633" y="19818"/>
                  </a:lnTo>
                  <a:cubicBezTo>
                    <a:pt x="8652" y="19969"/>
                    <a:pt x="7671" y="20145"/>
                    <a:pt x="6690" y="20309"/>
                  </a:cubicBezTo>
                  <a:cubicBezTo>
                    <a:pt x="5709" y="20460"/>
                    <a:pt x="4729" y="20623"/>
                    <a:pt x="3748" y="20774"/>
                  </a:cubicBezTo>
                  <a:cubicBezTo>
                    <a:pt x="4716" y="20573"/>
                    <a:pt x="5697" y="20384"/>
                    <a:pt x="6665" y="20195"/>
                  </a:cubicBezTo>
                  <a:cubicBezTo>
                    <a:pt x="7646" y="20007"/>
                    <a:pt x="8614" y="19818"/>
                    <a:pt x="9595" y="19630"/>
                  </a:cubicBezTo>
                  <a:lnTo>
                    <a:pt x="12525" y="19076"/>
                  </a:lnTo>
                  <a:lnTo>
                    <a:pt x="15317" y="18561"/>
                  </a:lnTo>
                  <a:lnTo>
                    <a:pt x="14537" y="14222"/>
                  </a:lnTo>
                  <a:lnTo>
                    <a:pt x="14134" y="11984"/>
                  </a:lnTo>
                  <a:lnTo>
                    <a:pt x="13745" y="9746"/>
                  </a:lnTo>
                  <a:lnTo>
                    <a:pt x="12990" y="5257"/>
                  </a:lnTo>
                  <a:cubicBezTo>
                    <a:pt x="12864" y="4515"/>
                    <a:pt x="12739" y="3760"/>
                    <a:pt x="12625" y="3018"/>
                  </a:cubicBezTo>
                  <a:cubicBezTo>
                    <a:pt x="12500" y="2264"/>
                    <a:pt x="12374" y="1522"/>
                    <a:pt x="12261" y="767"/>
                  </a:cubicBezTo>
                  <a:close/>
                  <a:moveTo>
                    <a:pt x="13015" y="0"/>
                  </a:moveTo>
                  <a:lnTo>
                    <a:pt x="12223" y="139"/>
                  </a:lnTo>
                  <a:lnTo>
                    <a:pt x="0" y="2679"/>
                  </a:lnTo>
                  <a:lnTo>
                    <a:pt x="3043" y="21780"/>
                  </a:lnTo>
                  <a:lnTo>
                    <a:pt x="16486" y="19366"/>
                  </a:lnTo>
                  <a:lnTo>
                    <a:pt x="130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2810;p2">
              <a:extLst>
                <a:ext uri="{FF2B5EF4-FFF2-40B4-BE49-F238E27FC236}">
                  <a16:creationId xmlns:a16="http://schemas.microsoft.com/office/drawing/2014/main" id="{A50CCFFF-C44B-D89E-2648-2ED33625EB35}"/>
                </a:ext>
              </a:extLst>
            </p:cNvPr>
            <p:cNvSpPr/>
            <p:nvPr/>
          </p:nvSpPr>
          <p:spPr>
            <a:xfrm>
              <a:off x="6643100" y="4168875"/>
              <a:ext cx="10075" cy="3800"/>
            </a:xfrm>
            <a:custGeom>
              <a:avLst/>
              <a:gdLst/>
              <a:ahLst/>
              <a:cxnLst/>
              <a:rect l="l" t="t" r="r" b="b"/>
              <a:pathLst>
                <a:path w="403" h="152" extrusionOk="0">
                  <a:moveTo>
                    <a:pt x="403" y="1"/>
                  </a:moveTo>
                  <a:lnTo>
                    <a:pt x="63" y="64"/>
                  </a:lnTo>
                  <a:lnTo>
                    <a:pt x="0" y="152"/>
                  </a:lnTo>
                  <a:lnTo>
                    <a:pt x="340" y="89"/>
                  </a:lnTo>
                  <a:lnTo>
                    <a:pt x="40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2811;p2">
              <a:extLst>
                <a:ext uri="{FF2B5EF4-FFF2-40B4-BE49-F238E27FC236}">
                  <a16:creationId xmlns:a16="http://schemas.microsoft.com/office/drawing/2014/main" id="{385332F7-AF0C-5622-1AE6-A2E8811256DE}"/>
                </a:ext>
              </a:extLst>
            </p:cNvPr>
            <p:cNvSpPr/>
            <p:nvPr/>
          </p:nvSpPr>
          <p:spPr>
            <a:xfrm>
              <a:off x="6614800" y="4175800"/>
              <a:ext cx="22650" cy="29575"/>
            </a:xfrm>
            <a:custGeom>
              <a:avLst/>
              <a:gdLst/>
              <a:ahLst/>
              <a:cxnLst/>
              <a:rect l="l" t="t" r="r" b="b"/>
              <a:pathLst>
                <a:path w="906" h="1183" extrusionOk="0">
                  <a:moveTo>
                    <a:pt x="906" y="0"/>
                  </a:moveTo>
                  <a:lnTo>
                    <a:pt x="566" y="51"/>
                  </a:lnTo>
                  <a:lnTo>
                    <a:pt x="290" y="453"/>
                  </a:lnTo>
                  <a:lnTo>
                    <a:pt x="0" y="843"/>
                  </a:lnTo>
                  <a:lnTo>
                    <a:pt x="63" y="1182"/>
                  </a:lnTo>
                  <a:lnTo>
                    <a:pt x="478" y="591"/>
                  </a:lnTo>
                  <a:lnTo>
                    <a:pt x="9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2812;p2">
              <a:extLst>
                <a:ext uri="{FF2B5EF4-FFF2-40B4-BE49-F238E27FC236}">
                  <a16:creationId xmlns:a16="http://schemas.microsoft.com/office/drawing/2014/main" id="{1EBC6329-DFEA-8A4B-9E70-6D4B0F33AC44}"/>
                </a:ext>
              </a:extLst>
            </p:cNvPr>
            <p:cNvSpPr/>
            <p:nvPr/>
          </p:nvSpPr>
          <p:spPr>
            <a:xfrm>
              <a:off x="6640275" y="4139325"/>
              <a:ext cx="17000" cy="22025"/>
            </a:xfrm>
            <a:custGeom>
              <a:avLst/>
              <a:gdLst/>
              <a:ahLst/>
              <a:cxnLst/>
              <a:rect l="l" t="t" r="r" b="b"/>
              <a:pathLst>
                <a:path w="680" h="881" extrusionOk="0">
                  <a:moveTo>
                    <a:pt x="616" y="1"/>
                  </a:moveTo>
                  <a:lnTo>
                    <a:pt x="0" y="881"/>
                  </a:lnTo>
                  <a:lnTo>
                    <a:pt x="340" y="818"/>
                  </a:lnTo>
                  <a:lnTo>
                    <a:pt x="679" y="340"/>
                  </a:lnTo>
                  <a:lnTo>
                    <a:pt x="6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2813;p2">
              <a:extLst>
                <a:ext uri="{FF2B5EF4-FFF2-40B4-BE49-F238E27FC236}">
                  <a16:creationId xmlns:a16="http://schemas.microsoft.com/office/drawing/2014/main" id="{65883931-7DCB-9D79-A042-53D49088DDDF}"/>
                </a:ext>
              </a:extLst>
            </p:cNvPr>
            <p:cNvSpPr/>
            <p:nvPr/>
          </p:nvSpPr>
          <p:spPr>
            <a:xfrm>
              <a:off x="6547850" y="3644200"/>
              <a:ext cx="22025" cy="16675"/>
            </a:xfrm>
            <a:custGeom>
              <a:avLst/>
              <a:gdLst/>
              <a:ahLst/>
              <a:cxnLst/>
              <a:rect l="l" t="t" r="r" b="b"/>
              <a:pathLst>
                <a:path w="881" h="667" extrusionOk="0">
                  <a:moveTo>
                    <a:pt x="340" y="0"/>
                  </a:moveTo>
                  <a:lnTo>
                    <a:pt x="0" y="63"/>
                  </a:lnTo>
                  <a:lnTo>
                    <a:pt x="880" y="667"/>
                  </a:lnTo>
                  <a:lnTo>
                    <a:pt x="830" y="340"/>
                  </a:lnTo>
                  <a:lnTo>
                    <a:pt x="3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2814;p2">
              <a:extLst>
                <a:ext uri="{FF2B5EF4-FFF2-40B4-BE49-F238E27FC236}">
                  <a16:creationId xmlns:a16="http://schemas.microsoft.com/office/drawing/2014/main" id="{3F9E8A31-C643-9DA5-3998-570E1B0ECA32}"/>
                </a:ext>
              </a:extLst>
            </p:cNvPr>
            <p:cNvSpPr/>
            <p:nvPr/>
          </p:nvSpPr>
          <p:spPr>
            <a:xfrm>
              <a:off x="6563550" y="3634775"/>
              <a:ext cx="1925" cy="1575"/>
            </a:xfrm>
            <a:custGeom>
              <a:avLst/>
              <a:gdLst/>
              <a:ahLst/>
              <a:cxnLst/>
              <a:rect l="l" t="t" r="r" b="b"/>
              <a:pathLst>
                <a:path w="77" h="63" extrusionOk="0">
                  <a:moveTo>
                    <a:pt x="64" y="0"/>
                  </a:moveTo>
                  <a:lnTo>
                    <a:pt x="1" y="13"/>
                  </a:lnTo>
                  <a:lnTo>
                    <a:pt x="76" y="63"/>
                  </a:lnTo>
                  <a:lnTo>
                    <a:pt x="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2815;p2">
              <a:extLst>
                <a:ext uri="{FF2B5EF4-FFF2-40B4-BE49-F238E27FC236}">
                  <a16:creationId xmlns:a16="http://schemas.microsoft.com/office/drawing/2014/main" id="{C6B8CF37-D8B4-47BE-D84B-FB32480E7AB7}"/>
                </a:ext>
              </a:extLst>
            </p:cNvPr>
            <p:cNvSpPr/>
            <p:nvPr/>
          </p:nvSpPr>
          <p:spPr>
            <a:xfrm>
              <a:off x="6602225" y="3864875"/>
              <a:ext cx="17000" cy="70450"/>
            </a:xfrm>
            <a:custGeom>
              <a:avLst/>
              <a:gdLst/>
              <a:ahLst/>
              <a:cxnLst/>
              <a:rect l="l" t="t" r="r" b="b"/>
              <a:pathLst>
                <a:path w="680" h="2818" extrusionOk="0">
                  <a:moveTo>
                    <a:pt x="177" y="1"/>
                  </a:moveTo>
                  <a:lnTo>
                    <a:pt x="0" y="353"/>
                  </a:lnTo>
                  <a:lnTo>
                    <a:pt x="202" y="1447"/>
                  </a:lnTo>
                  <a:lnTo>
                    <a:pt x="403" y="2554"/>
                  </a:lnTo>
                  <a:lnTo>
                    <a:pt x="680" y="2818"/>
                  </a:lnTo>
                  <a:lnTo>
                    <a:pt x="428" y="1409"/>
                  </a:lnTo>
                  <a:lnTo>
                    <a:pt x="177" y="1"/>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2816;p2">
              <a:extLst>
                <a:ext uri="{FF2B5EF4-FFF2-40B4-BE49-F238E27FC236}">
                  <a16:creationId xmlns:a16="http://schemas.microsoft.com/office/drawing/2014/main" id="{0C47B1DF-88D3-4B89-E76A-E04A7A757056}"/>
                </a:ext>
              </a:extLst>
            </p:cNvPr>
            <p:cNvSpPr/>
            <p:nvPr/>
          </p:nvSpPr>
          <p:spPr>
            <a:xfrm>
              <a:off x="6559150" y="3631000"/>
              <a:ext cx="5700" cy="2525"/>
            </a:xfrm>
            <a:custGeom>
              <a:avLst/>
              <a:gdLst/>
              <a:ahLst/>
              <a:cxnLst/>
              <a:rect l="l" t="t" r="r" b="b"/>
              <a:pathLst>
                <a:path w="228" h="101" extrusionOk="0">
                  <a:moveTo>
                    <a:pt x="215" y="0"/>
                  </a:moveTo>
                  <a:lnTo>
                    <a:pt x="1" y="38"/>
                  </a:lnTo>
                  <a:lnTo>
                    <a:pt x="89" y="101"/>
                  </a:lnTo>
                  <a:lnTo>
                    <a:pt x="227" y="76"/>
                  </a:lnTo>
                  <a:lnTo>
                    <a:pt x="21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2817;p2">
              <a:extLst>
                <a:ext uri="{FF2B5EF4-FFF2-40B4-BE49-F238E27FC236}">
                  <a16:creationId xmlns:a16="http://schemas.microsoft.com/office/drawing/2014/main" id="{19519052-8835-CF7C-847A-3331FE6D2883}"/>
                </a:ext>
              </a:extLst>
            </p:cNvPr>
            <p:cNvSpPr/>
            <p:nvPr/>
          </p:nvSpPr>
          <p:spPr>
            <a:xfrm>
              <a:off x="6309225" y="4002125"/>
              <a:ext cx="63525" cy="25750"/>
            </a:xfrm>
            <a:custGeom>
              <a:avLst/>
              <a:gdLst/>
              <a:ahLst/>
              <a:cxnLst/>
              <a:rect l="l" t="t" r="r" b="b"/>
              <a:pathLst>
                <a:path w="2541" h="1030" extrusionOk="0">
                  <a:moveTo>
                    <a:pt x="2541" y="1025"/>
                  </a:moveTo>
                  <a:cubicBezTo>
                    <a:pt x="2528" y="1026"/>
                    <a:pt x="2515" y="1026"/>
                    <a:pt x="2502" y="1027"/>
                  </a:cubicBezTo>
                  <a:lnTo>
                    <a:pt x="2502" y="1027"/>
                  </a:lnTo>
                  <a:cubicBezTo>
                    <a:pt x="2515" y="1026"/>
                    <a:pt x="2528" y="1026"/>
                    <a:pt x="2541" y="1025"/>
                  </a:cubicBezTo>
                  <a:close/>
                  <a:moveTo>
                    <a:pt x="658" y="1"/>
                  </a:moveTo>
                  <a:cubicBezTo>
                    <a:pt x="636" y="1"/>
                    <a:pt x="614" y="2"/>
                    <a:pt x="592" y="6"/>
                  </a:cubicBezTo>
                  <a:cubicBezTo>
                    <a:pt x="580" y="5"/>
                    <a:pt x="568" y="5"/>
                    <a:pt x="556" y="5"/>
                  </a:cubicBezTo>
                  <a:cubicBezTo>
                    <a:pt x="406" y="5"/>
                    <a:pt x="269" y="77"/>
                    <a:pt x="164" y="182"/>
                  </a:cubicBezTo>
                  <a:cubicBezTo>
                    <a:pt x="51" y="295"/>
                    <a:pt x="1" y="459"/>
                    <a:pt x="51" y="610"/>
                  </a:cubicBezTo>
                  <a:cubicBezTo>
                    <a:pt x="114" y="761"/>
                    <a:pt x="252" y="861"/>
                    <a:pt x="416" y="861"/>
                  </a:cubicBezTo>
                  <a:cubicBezTo>
                    <a:pt x="265" y="849"/>
                    <a:pt x="127" y="748"/>
                    <a:pt x="76" y="597"/>
                  </a:cubicBezTo>
                  <a:cubicBezTo>
                    <a:pt x="38" y="459"/>
                    <a:pt x="76" y="308"/>
                    <a:pt x="189" y="207"/>
                  </a:cubicBezTo>
                  <a:cubicBezTo>
                    <a:pt x="303" y="107"/>
                    <a:pt x="441" y="44"/>
                    <a:pt x="592" y="44"/>
                  </a:cubicBezTo>
                  <a:cubicBezTo>
                    <a:pt x="606" y="42"/>
                    <a:pt x="620" y="42"/>
                    <a:pt x="634" y="42"/>
                  </a:cubicBezTo>
                  <a:cubicBezTo>
                    <a:pt x="761" y="42"/>
                    <a:pt x="893" y="90"/>
                    <a:pt x="994" y="169"/>
                  </a:cubicBezTo>
                  <a:cubicBezTo>
                    <a:pt x="1120" y="258"/>
                    <a:pt x="1221" y="358"/>
                    <a:pt x="1309" y="484"/>
                  </a:cubicBezTo>
                  <a:cubicBezTo>
                    <a:pt x="1409" y="597"/>
                    <a:pt x="1522" y="710"/>
                    <a:pt x="1635" y="811"/>
                  </a:cubicBezTo>
                  <a:cubicBezTo>
                    <a:pt x="1774" y="899"/>
                    <a:pt x="1912" y="962"/>
                    <a:pt x="2063" y="999"/>
                  </a:cubicBezTo>
                  <a:cubicBezTo>
                    <a:pt x="2183" y="1018"/>
                    <a:pt x="2296" y="1030"/>
                    <a:pt x="2412" y="1030"/>
                  </a:cubicBezTo>
                  <a:cubicBezTo>
                    <a:pt x="2441" y="1030"/>
                    <a:pt x="2471" y="1029"/>
                    <a:pt x="2502" y="1027"/>
                  </a:cubicBezTo>
                  <a:lnTo>
                    <a:pt x="2502" y="1027"/>
                  </a:lnTo>
                  <a:cubicBezTo>
                    <a:pt x="2479" y="1028"/>
                    <a:pt x="2457" y="1029"/>
                    <a:pt x="2435" y="1029"/>
                  </a:cubicBezTo>
                  <a:cubicBezTo>
                    <a:pt x="2157" y="1029"/>
                    <a:pt x="1884" y="942"/>
                    <a:pt x="1661" y="786"/>
                  </a:cubicBezTo>
                  <a:cubicBezTo>
                    <a:pt x="1547" y="685"/>
                    <a:pt x="1434" y="572"/>
                    <a:pt x="1346" y="459"/>
                  </a:cubicBezTo>
                  <a:cubicBezTo>
                    <a:pt x="1258" y="333"/>
                    <a:pt x="1158" y="220"/>
                    <a:pt x="1032" y="119"/>
                  </a:cubicBezTo>
                  <a:cubicBezTo>
                    <a:pt x="969" y="81"/>
                    <a:pt x="894" y="44"/>
                    <a:pt x="818" y="19"/>
                  </a:cubicBezTo>
                  <a:cubicBezTo>
                    <a:pt x="765" y="10"/>
                    <a:pt x="711" y="1"/>
                    <a:pt x="658" y="1"/>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2818;p2">
              <a:extLst>
                <a:ext uri="{FF2B5EF4-FFF2-40B4-BE49-F238E27FC236}">
                  <a16:creationId xmlns:a16="http://schemas.microsoft.com/office/drawing/2014/main" id="{210954EB-4308-1A1B-8809-AFAE7E4E5628}"/>
                </a:ext>
              </a:extLst>
            </p:cNvPr>
            <p:cNvSpPr/>
            <p:nvPr/>
          </p:nvSpPr>
          <p:spPr>
            <a:xfrm>
              <a:off x="6564175" y="3660225"/>
              <a:ext cx="41225" cy="206250"/>
            </a:xfrm>
            <a:custGeom>
              <a:avLst/>
              <a:gdLst/>
              <a:ahLst/>
              <a:cxnLst/>
              <a:rect l="l" t="t" r="r" b="b"/>
              <a:pathLst>
                <a:path w="1649" h="8250" extrusionOk="0">
                  <a:moveTo>
                    <a:pt x="1" y="1"/>
                  </a:moveTo>
                  <a:lnTo>
                    <a:pt x="1472" y="8250"/>
                  </a:lnTo>
                  <a:lnTo>
                    <a:pt x="1648" y="7910"/>
                  </a:lnTo>
                  <a:lnTo>
                    <a:pt x="265" y="189"/>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2819;p2">
              <a:extLst>
                <a:ext uri="{FF2B5EF4-FFF2-40B4-BE49-F238E27FC236}">
                  <a16:creationId xmlns:a16="http://schemas.microsoft.com/office/drawing/2014/main" id="{3A39FDFA-343B-BCBF-60D4-397D54484861}"/>
                </a:ext>
              </a:extLst>
            </p:cNvPr>
            <p:cNvSpPr/>
            <p:nvPr/>
          </p:nvSpPr>
          <p:spPr>
            <a:xfrm>
              <a:off x="6611975" y="4178000"/>
              <a:ext cx="12900" cy="15100"/>
            </a:xfrm>
            <a:custGeom>
              <a:avLst/>
              <a:gdLst/>
              <a:ahLst/>
              <a:cxnLst/>
              <a:rect l="l" t="t" r="r" b="b"/>
              <a:pathLst>
                <a:path w="516" h="604" extrusionOk="0">
                  <a:moveTo>
                    <a:pt x="516" y="0"/>
                  </a:moveTo>
                  <a:lnTo>
                    <a:pt x="0" y="88"/>
                  </a:lnTo>
                  <a:lnTo>
                    <a:pt x="88" y="604"/>
                  </a:lnTo>
                  <a:lnTo>
                    <a:pt x="302" y="302"/>
                  </a:lnTo>
                  <a:lnTo>
                    <a:pt x="51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2820;p2">
              <a:extLst>
                <a:ext uri="{FF2B5EF4-FFF2-40B4-BE49-F238E27FC236}">
                  <a16:creationId xmlns:a16="http://schemas.microsoft.com/office/drawing/2014/main" id="{DDAF312E-1FD9-E2DC-689E-98184A166389}"/>
                </a:ext>
              </a:extLst>
            </p:cNvPr>
            <p:cNvSpPr/>
            <p:nvPr/>
          </p:nvSpPr>
          <p:spPr>
            <a:xfrm>
              <a:off x="6560100" y="3642300"/>
              <a:ext cx="7575" cy="6325"/>
            </a:xfrm>
            <a:custGeom>
              <a:avLst/>
              <a:gdLst/>
              <a:ahLst/>
              <a:cxnLst/>
              <a:rect l="l" t="t" r="r" b="b"/>
              <a:pathLst>
                <a:path w="303" h="253" extrusionOk="0">
                  <a:moveTo>
                    <a:pt x="265" y="1"/>
                  </a:moveTo>
                  <a:lnTo>
                    <a:pt x="0" y="51"/>
                  </a:lnTo>
                  <a:lnTo>
                    <a:pt x="302" y="252"/>
                  </a:lnTo>
                  <a:lnTo>
                    <a:pt x="2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2821;p2">
              <a:extLst>
                <a:ext uri="{FF2B5EF4-FFF2-40B4-BE49-F238E27FC236}">
                  <a16:creationId xmlns:a16="http://schemas.microsoft.com/office/drawing/2014/main" id="{D9406A73-A441-182A-8770-EBD4777FBBEE}"/>
                </a:ext>
              </a:extLst>
            </p:cNvPr>
            <p:cNvSpPr/>
            <p:nvPr/>
          </p:nvSpPr>
          <p:spPr>
            <a:xfrm>
              <a:off x="6596250" y="3878075"/>
              <a:ext cx="12275" cy="47200"/>
            </a:xfrm>
            <a:custGeom>
              <a:avLst/>
              <a:gdLst/>
              <a:ahLst/>
              <a:cxnLst/>
              <a:rect l="l" t="t" r="r" b="b"/>
              <a:pathLst>
                <a:path w="491" h="1888" extrusionOk="0">
                  <a:moveTo>
                    <a:pt x="151" y="1"/>
                  </a:moveTo>
                  <a:lnTo>
                    <a:pt x="1" y="303"/>
                  </a:lnTo>
                  <a:lnTo>
                    <a:pt x="126" y="982"/>
                  </a:lnTo>
                  <a:lnTo>
                    <a:pt x="252" y="1661"/>
                  </a:lnTo>
                  <a:lnTo>
                    <a:pt x="491" y="1887"/>
                  </a:lnTo>
                  <a:lnTo>
                    <a:pt x="328" y="944"/>
                  </a:lnTo>
                  <a:lnTo>
                    <a:pt x="151" y="1"/>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2822;p2">
              <a:extLst>
                <a:ext uri="{FF2B5EF4-FFF2-40B4-BE49-F238E27FC236}">
                  <a16:creationId xmlns:a16="http://schemas.microsoft.com/office/drawing/2014/main" id="{763CE31F-AF75-3AD9-0BDF-3AC6216CB35D}"/>
                </a:ext>
              </a:extLst>
            </p:cNvPr>
            <p:cNvSpPr/>
            <p:nvPr/>
          </p:nvSpPr>
          <p:spPr>
            <a:xfrm>
              <a:off x="6607250" y="4173275"/>
              <a:ext cx="20775" cy="24225"/>
            </a:xfrm>
            <a:custGeom>
              <a:avLst/>
              <a:gdLst/>
              <a:ahLst/>
              <a:cxnLst/>
              <a:rect l="l" t="t" r="r" b="b"/>
              <a:pathLst>
                <a:path w="831" h="969" extrusionOk="0">
                  <a:moveTo>
                    <a:pt x="831" y="1"/>
                  </a:moveTo>
                  <a:lnTo>
                    <a:pt x="1" y="152"/>
                  </a:lnTo>
                  <a:lnTo>
                    <a:pt x="152" y="969"/>
                  </a:lnTo>
                  <a:lnTo>
                    <a:pt x="214" y="881"/>
                  </a:lnTo>
                  <a:lnTo>
                    <a:pt x="89" y="214"/>
                  </a:lnTo>
                  <a:lnTo>
                    <a:pt x="768" y="89"/>
                  </a:lnTo>
                  <a:lnTo>
                    <a:pt x="8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2823;p2">
              <a:extLst>
                <a:ext uri="{FF2B5EF4-FFF2-40B4-BE49-F238E27FC236}">
                  <a16:creationId xmlns:a16="http://schemas.microsoft.com/office/drawing/2014/main" id="{5425C10C-4804-57EB-A181-E4646712E55E}"/>
                </a:ext>
              </a:extLst>
            </p:cNvPr>
            <p:cNvSpPr/>
            <p:nvPr/>
          </p:nvSpPr>
          <p:spPr>
            <a:xfrm>
              <a:off x="6619200" y="4171400"/>
              <a:ext cx="50650" cy="57550"/>
            </a:xfrm>
            <a:custGeom>
              <a:avLst/>
              <a:gdLst/>
              <a:ahLst/>
              <a:cxnLst/>
              <a:rect l="l" t="t" r="r" b="b"/>
              <a:pathLst>
                <a:path w="2026" h="2302" extrusionOk="0">
                  <a:moveTo>
                    <a:pt x="1686" y="0"/>
                  </a:moveTo>
                  <a:lnTo>
                    <a:pt x="1396" y="51"/>
                  </a:lnTo>
                  <a:lnTo>
                    <a:pt x="692" y="1031"/>
                  </a:lnTo>
                  <a:lnTo>
                    <a:pt x="1" y="2000"/>
                  </a:lnTo>
                  <a:lnTo>
                    <a:pt x="51" y="2301"/>
                  </a:lnTo>
                  <a:lnTo>
                    <a:pt x="1321" y="2075"/>
                  </a:lnTo>
                  <a:lnTo>
                    <a:pt x="692" y="1648"/>
                  </a:lnTo>
                  <a:lnTo>
                    <a:pt x="755" y="1560"/>
                  </a:lnTo>
                  <a:lnTo>
                    <a:pt x="1459" y="2050"/>
                  </a:lnTo>
                  <a:lnTo>
                    <a:pt x="1635" y="2012"/>
                  </a:lnTo>
                  <a:lnTo>
                    <a:pt x="1007" y="1585"/>
                  </a:lnTo>
                  <a:lnTo>
                    <a:pt x="1069" y="1497"/>
                  </a:lnTo>
                  <a:lnTo>
                    <a:pt x="1786" y="1987"/>
                  </a:lnTo>
                  <a:lnTo>
                    <a:pt x="1962" y="1962"/>
                  </a:lnTo>
                  <a:lnTo>
                    <a:pt x="1333" y="1534"/>
                  </a:lnTo>
                  <a:lnTo>
                    <a:pt x="1371" y="1484"/>
                  </a:lnTo>
                  <a:lnTo>
                    <a:pt x="1396" y="1446"/>
                  </a:lnTo>
                  <a:lnTo>
                    <a:pt x="2025" y="1874"/>
                  </a:lnTo>
                  <a:lnTo>
                    <a:pt x="2025" y="1874"/>
                  </a:lnTo>
                  <a:lnTo>
                    <a:pt x="2000" y="1698"/>
                  </a:lnTo>
                  <a:lnTo>
                    <a:pt x="1283" y="1207"/>
                  </a:lnTo>
                  <a:lnTo>
                    <a:pt x="1346" y="1119"/>
                  </a:lnTo>
                  <a:lnTo>
                    <a:pt x="1975" y="1547"/>
                  </a:lnTo>
                  <a:lnTo>
                    <a:pt x="1937" y="1383"/>
                  </a:lnTo>
                  <a:lnTo>
                    <a:pt x="1220" y="893"/>
                  </a:lnTo>
                  <a:lnTo>
                    <a:pt x="1283" y="805"/>
                  </a:lnTo>
                  <a:lnTo>
                    <a:pt x="1912" y="1233"/>
                  </a:lnTo>
                  <a:lnTo>
                    <a:pt x="16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2824;p2">
              <a:extLst>
                <a:ext uri="{FF2B5EF4-FFF2-40B4-BE49-F238E27FC236}">
                  <a16:creationId xmlns:a16="http://schemas.microsoft.com/office/drawing/2014/main" id="{A0A79817-2626-92D2-5247-B3CC94FFD265}"/>
                </a:ext>
              </a:extLst>
            </p:cNvPr>
            <p:cNvSpPr/>
            <p:nvPr/>
          </p:nvSpPr>
          <p:spPr>
            <a:xfrm>
              <a:off x="6613850" y="4211625"/>
              <a:ext cx="3175" cy="10400"/>
            </a:xfrm>
            <a:custGeom>
              <a:avLst/>
              <a:gdLst/>
              <a:ahLst/>
              <a:cxnLst/>
              <a:rect l="l" t="t" r="r" b="b"/>
              <a:pathLst>
                <a:path w="127" h="416" extrusionOk="0">
                  <a:moveTo>
                    <a:pt x="64" y="1"/>
                  </a:moveTo>
                  <a:lnTo>
                    <a:pt x="1" y="76"/>
                  </a:lnTo>
                  <a:lnTo>
                    <a:pt x="64" y="416"/>
                  </a:lnTo>
                  <a:lnTo>
                    <a:pt x="127" y="328"/>
                  </a:lnTo>
                  <a:lnTo>
                    <a:pt x="6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2825;p2">
              <a:extLst>
                <a:ext uri="{FF2B5EF4-FFF2-40B4-BE49-F238E27FC236}">
                  <a16:creationId xmlns:a16="http://schemas.microsoft.com/office/drawing/2014/main" id="{3D20708F-9807-2A33-3F42-55D6E8B0C71A}"/>
                </a:ext>
              </a:extLst>
            </p:cNvPr>
            <p:cNvSpPr/>
            <p:nvPr/>
          </p:nvSpPr>
          <p:spPr>
            <a:xfrm>
              <a:off x="6611650" y="4199375"/>
              <a:ext cx="3175" cy="10400"/>
            </a:xfrm>
            <a:custGeom>
              <a:avLst/>
              <a:gdLst/>
              <a:ahLst/>
              <a:cxnLst/>
              <a:rect l="l" t="t" r="r" b="b"/>
              <a:pathLst>
                <a:path w="127" h="416" extrusionOk="0">
                  <a:moveTo>
                    <a:pt x="64" y="0"/>
                  </a:moveTo>
                  <a:lnTo>
                    <a:pt x="1" y="76"/>
                  </a:lnTo>
                  <a:lnTo>
                    <a:pt x="64" y="415"/>
                  </a:lnTo>
                  <a:lnTo>
                    <a:pt x="126" y="327"/>
                  </a:lnTo>
                  <a:lnTo>
                    <a:pt x="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2826;p2">
              <a:extLst>
                <a:ext uri="{FF2B5EF4-FFF2-40B4-BE49-F238E27FC236}">
                  <a16:creationId xmlns:a16="http://schemas.microsoft.com/office/drawing/2014/main" id="{5D5BEF56-5555-DFA5-FCFD-C83675A88558}"/>
                </a:ext>
              </a:extLst>
            </p:cNvPr>
            <p:cNvSpPr/>
            <p:nvPr/>
          </p:nvSpPr>
          <p:spPr>
            <a:xfrm>
              <a:off x="6652525" y="4151600"/>
              <a:ext cx="6625" cy="7550"/>
            </a:xfrm>
            <a:custGeom>
              <a:avLst/>
              <a:gdLst/>
              <a:ahLst/>
              <a:cxnLst/>
              <a:rect l="l" t="t" r="r" b="b"/>
              <a:pathLst>
                <a:path w="265" h="302" extrusionOk="0">
                  <a:moveTo>
                    <a:pt x="214" y="0"/>
                  </a:moveTo>
                  <a:lnTo>
                    <a:pt x="0" y="302"/>
                  </a:lnTo>
                  <a:lnTo>
                    <a:pt x="265" y="252"/>
                  </a:lnTo>
                  <a:lnTo>
                    <a:pt x="2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2827;p2">
              <a:extLst>
                <a:ext uri="{FF2B5EF4-FFF2-40B4-BE49-F238E27FC236}">
                  <a16:creationId xmlns:a16="http://schemas.microsoft.com/office/drawing/2014/main" id="{DF31500A-3FDE-2F17-478E-2F63BA3153CE}"/>
                </a:ext>
              </a:extLst>
            </p:cNvPr>
            <p:cNvSpPr/>
            <p:nvPr/>
          </p:nvSpPr>
          <p:spPr>
            <a:xfrm>
              <a:off x="6655675" y="4167625"/>
              <a:ext cx="5350" cy="2525"/>
            </a:xfrm>
            <a:custGeom>
              <a:avLst/>
              <a:gdLst/>
              <a:ahLst/>
              <a:cxnLst/>
              <a:rect l="l" t="t" r="r" b="b"/>
              <a:pathLst>
                <a:path w="214" h="101" extrusionOk="0">
                  <a:moveTo>
                    <a:pt x="201" y="0"/>
                  </a:moveTo>
                  <a:lnTo>
                    <a:pt x="63" y="25"/>
                  </a:lnTo>
                  <a:lnTo>
                    <a:pt x="0" y="101"/>
                  </a:lnTo>
                  <a:lnTo>
                    <a:pt x="0" y="101"/>
                  </a:lnTo>
                  <a:lnTo>
                    <a:pt x="214" y="63"/>
                  </a:lnTo>
                  <a:lnTo>
                    <a:pt x="2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2828;p2">
              <a:extLst>
                <a:ext uri="{FF2B5EF4-FFF2-40B4-BE49-F238E27FC236}">
                  <a16:creationId xmlns:a16="http://schemas.microsoft.com/office/drawing/2014/main" id="{C685CC73-8349-BBE8-FEC3-3BEF6DCD8E91}"/>
                </a:ext>
              </a:extLst>
            </p:cNvPr>
            <p:cNvSpPr/>
            <p:nvPr/>
          </p:nvSpPr>
          <p:spPr>
            <a:xfrm>
              <a:off x="6658800" y="4164175"/>
              <a:ext cx="1600" cy="1575"/>
            </a:xfrm>
            <a:custGeom>
              <a:avLst/>
              <a:gdLst/>
              <a:ahLst/>
              <a:cxnLst/>
              <a:rect l="l" t="t" r="r" b="b"/>
              <a:pathLst>
                <a:path w="64" h="63" extrusionOk="0">
                  <a:moveTo>
                    <a:pt x="51" y="0"/>
                  </a:moveTo>
                  <a:lnTo>
                    <a:pt x="1" y="63"/>
                  </a:lnTo>
                  <a:lnTo>
                    <a:pt x="64" y="50"/>
                  </a:lnTo>
                  <a:lnTo>
                    <a:pt x="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2829;p2">
              <a:extLst>
                <a:ext uri="{FF2B5EF4-FFF2-40B4-BE49-F238E27FC236}">
                  <a16:creationId xmlns:a16="http://schemas.microsoft.com/office/drawing/2014/main" id="{603F2336-FC62-9537-0AB9-0121994B78C2}"/>
                </a:ext>
              </a:extLst>
            </p:cNvPr>
            <p:cNvSpPr/>
            <p:nvPr/>
          </p:nvSpPr>
          <p:spPr>
            <a:xfrm>
              <a:off x="6633650" y="4167000"/>
              <a:ext cx="9775" cy="3150"/>
            </a:xfrm>
            <a:custGeom>
              <a:avLst/>
              <a:gdLst/>
              <a:ahLst/>
              <a:cxnLst/>
              <a:rect l="l" t="t" r="r" b="b"/>
              <a:pathLst>
                <a:path w="391" h="126" extrusionOk="0">
                  <a:moveTo>
                    <a:pt x="391" y="0"/>
                  </a:moveTo>
                  <a:lnTo>
                    <a:pt x="51" y="63"/>
                  </a:lnTo>
                  <a:lnTo>
                    <a:pt x="1" y="126"/>
                  </a:lnTo>
                  <a:lnTo>
                    <a:pt x="340" y="76"/>
                  </a:lnTo>
                  <a:lnTo>
                    <a:pt x="3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2830;p2">
              <a:extLst>
                <a:ext uri="{FF2B5EF4-FFF2-40B4-BE49-F238E27FC236}">
                  <a16:creationId xmlns:a16="http://schemas.microsoft.com/office/drawing/2014/main" id="{492D17E9-04FA-E5AB-A786-8649F464D044}"/>
                </a:ext>
              </a:extLst>
            </p:cNvPr>
            <p:cNvSpPr/>
            <p:nvPr/>
          </p:nvSpPr>
          <p:spPr>
            <a:xfrm>
              <a:off x="6630525" y="4171075"/>
              <a:ext cx="10075" cy="3800"/>
            </a:xfrm>
            <a:custGeom>
              <a:avLst/>
              <a:gdLst/>
              <a:ahLst/>
              <a:cxnLst/>
              <a:rect l="l" t="t" r="r" b="b"/>
              <a:pathLst>
                <a:path w="403" h="152" extrusionOk="0">
                  <a:moveTo>
                    <a:pt x="403" y="1"/>
                  </a:moveTo>
                  <a:lnTo>
                    <a:pt x="63" y="64"/>
                  </a:lnTo>
                  <a:lnTo>
                    <a:pt x="0" y="152"/>
                  </a:lnTo>
                  <a:lnTo>
                    <a:pt x="0" y="152"/>
                  </a:lnTo>
                  <a:lnTo>
                    <a:pt x="340" y="89"/>
                  </a:lnTo>
                  <a:lnTo>
                    <a:pt x="40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2831;p2">
              <a:extLst>
                <a:ext uri="{FF2B5EF4-FFF2-40B4-BE49-F238E27FC236}">
                  <a16:creationId xmlns:a16="http://schemas.microsoft.com/office/drawing/2014/main" id="{52243190-625F-B286-06A3-C53F7D163CAE}"/>
                </a:ext>
              </a:extLst>
            </p:cNvPr>
            <p:cNvSpPr/>
            <p:nvPr/>
          </p:nvSpPr>
          <p:spPr>
            <a:xfrm>
              <a:off x="6617000" y="4173275"/>
              <a:ext cx="33025" cy="44350"/>
            </a:xfrm>
            <a:custGeom>
              <a:avLst/>
              <a:gdLst/>
              <a:ahLst/>
              <a:cxnLst/>
              <a:rect l="l" t="t" r="r" b="b"/>
              <a:pathLst>
                <a:path w="1321" h="1774" extrusionOk="0">
                  <a:moveTo>
                    <a:pt x="1321" y="1"/>
                  </a:moveTo>
                  <a:lnTo>
                    <a:pt x="981" y="64"/>
                  </a:lnTo>
                  <a:lnTo>
                    <a:pt x="491" y="755"/>
                  </a:lnTo>
                  <a:lnTo>
                    <a:pt x="1" y="1434"/>
                  </a:lnTo>
                  <a:lnTo>
                    <a:pt x="63" y="1774"/>
                  </a:lnTo>
                  <a:lnTo>
                    <a:pt x="692" y="893"/>
                  </a:lnTo>
                  <a:lnTo>
                    <a:pt x="132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2832;p2">
              <a:extLst>
                <a:ext uri="{FF2B5EF4-FFF2-40B4-BE49-F238E27FC236}">
                  <a16:creationId xmlns:a16="http://schemas.microsoft.com/office/drawing/2014/main" id="{45FCA7C4-F959-DBA3-BF2D-F7CA7841B586}"/>
                </a:ext>
              </a:extLst>
            </p:cNvPr>
            <p:cNvSpPr/>
            <p:nvPr/>
          </p:nvSpPr>
          <p:spPr>
            <a:xfrm>
              <a:off x="6613225" y="4228300"/>
              <a:ext cx="1600" cy="1900"/>
            </a:xfrm>
            <a:custGeom>
              <a:avLst/>
              <a:gdLst/>
              <a:ahLst/>
              <a:cxnLst/>
              <a:rect l="l" t="t" r="r" b="b"/>
              <a:pathLst>
                <a:path w="64" h="76" extrusionOk="0">
                  <a:moveTo>
                    <a:pt x="51" y="0"/>
                  </a:moveTo>
                  <a:lnTo>
                    <a:pt x="1" y="76"/>
                  </a:lnTo>
                  <a:lnTo>
                    <a:pt x="63" y="63"/>
                  </a:lnTo>
                  <a:lnTo>
                    <a:pt x="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2833;p2">
              <a:extLst>
                <a:ext uri="{FF2B5EF4-FFF2-40B4-BE49-F238E27FC236}">
                  <a16:creationId xmlns:a16="http://schemas.microsoft.com/office/drawing/2014/main" id="{01621121-350F-1A41-6D6F-BC0F34B3E82F}"/>
                </a:ext>
              </a:extLst>
            </p:cNvPr>
            <p:cNvSpPr/>
            <p:nvPr/>
          </p:nvSpPr>
          <p:spPr>
            <a:xfrm>
              <a:off x="6611025" y="4216025"/>
              <a:ext cx="2550" cy="10100"/>
            </a:xfrm>
            <a:custGeom>
              <a:avLst/>
              <a:gdLst/>
              <a:ahLst/>
              <a:cxnLst/>
              <a:rect l="l" t="t" r="r" b="b"/>
              <a:pathLst>
                <a:path w="102" h="404" extrusionOk="0">
                  <a:moveTo>
                    <a:pt x="51" y="1"/>
                  </a:moveTo>
                  <a:lnTo>
                    <a:pt x="1" y="64"/>
                  </a:lnTo>
                  <a:lnTo>
                    <a:pt x="63" y="403"/>
                  </a:lnTo>
                  <a:lnTo>
                    <a:pt x="101" y="340"/>
                  </a:lnTo>
                  <a:lnTo>
                    <a:pt x="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2834;p2">
              <a:extLst>
                <a:ext uri="{FF2B5EF4-FFF2-40B4-BE49-F238E27FC236}">
                  <a16:creationId xmlns:a16="http://schemas.microsoft.com/office/drawing/2014/main" id="{16A01CF7-8D70-4931-9A64-C2511C7BF397}"/>
                </a:ext>
              </a:extLst>
            </p:cNvPr>
            <p:cNvSpPr/>
            <p:nvPr/>
          </p:nvSpPr>
          <p:spPr>
            <a:xfrm>
              <a:off x="6603175" y="4169200"/>
              <a:ext cx="27675" cy="32400"/>
            </a:xfrm>
            <a:custGeom>
              <a:avLst/>
              <a:gdLst/>
              <a:ahLst/>
              <a:cxnLst/>
              <a:rect l="l" t="t" r="r" b="b"/>
              <a:pathLst>
                <a:path w="1107" h="1296" extrusionOk="0">
                  <a:moveTo>
                    <a:pt x="1107" y="0"/>
                  </a:moveTo>
                  <a:lnTo>
                    <a:pt x="0" y="201"/>
                  </a:lnTo>
                  <a:lnTo>
                    <a:pt x="201" y="1295"/>
                  </a:lnTo>
                  <a:lnTo>
                    <a:pt x="239" y="1220"/>
                  </a:lnTo>
                  <a:lnTo>
                    <a:pt x="76" y="252"/>
                  </a:lnTo>
                  <a:lnTo>
                    <a:pt x="1069" y="76"/>
                  </a:lnTo>
                  <a:lnTo>
                    <a:pt x="110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2835;p2">
              <a:extLst>
                <a:ext uri="{FF2B5EF4-FFF2-40B4-BE49-F238E27FC236}">
                  <a16:creationId xmlns:a16="http://schemas.microsoft.com/office/drawing/2014/main" id="{EDF74F55-4D2D-A7CD-A7DF-460F8C1F751B}"/>
                </a:ext>
              </a:extLst>
            </p:cNvPr>
            <p:cNvSpPr/>
            <p:nvPr/>
          </p:nvSpPr>
          <p:spPr>
            <a:xfrm>
              <a:off x="6616050" y="4223900"/>
              <a:ext cx="2550" cy="5675"/>
            </a:xfrm>
            <a:custGeom>
              <a:avLst/>
              <a:gdLst/>
              <a:ahLst/>
              <a:cxnLst/>
              <a:rect l="l" t="t" r="r" b="b"/>
              <a:pathLst>
                <a:path w="102" h="227" extrusionOk="0">
                  <a:moveTo>
                    <a:pt x="64" y="0"/>
                  </a:moveTo>
                  <a:lnTo>
                    <a:pt x="1" y="88"/>
                  </a:lnTo>
                  <a:lnTo>
                    <a:pt x="26" y="227"/>
                  </a:lnTo>
                  <a:lnTo>
                    <a:pt x="101" y="214"/>
                  </a:lnTo>
                  <a:lnTo>
                    <a:pt x="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2836;p2">
              <a:extLst>
                <a:ext uri="{FF2B5EF4-FFF2-40B4-BE49-F238E27FC236}">
                  <a16:creationId xmlns:a16="http://schemas.microsoft.com/office/drawing/2014/main" id="{0F689D61-68E6-7696-6367-ABA27A355114}"/>
                </a:ext>
              </a:extLst>
            </p:cNvPr>
            <p:cNvSpPr/>
            <p:nvPr/>
          </p:nvSpPr>
          <p:spPr>
            <a:xfrm>
              <a:off x="6608825" y="4203775"/>
              <a:ext cx="2550" cy="10075"/>
            </a:xfrm>
            <a:custGeom>
              <a:avLst/>
              <a:gdLst/>
              <a:ahLst/>
              <a:cxnLst/>
              <a:rect l="l" t="t" r="r" b="b"/>
              <a:pathLst>
                <a:path w="102" h="403" extrusionOk="0">
                  <a:moveTo>
                    <a:pt x="51" y="0"/>
                  </a:moveTo>
                  <a:lnTo>
                    <a:pt x="1" y="63"/>
                  </a:lnTo>
                  <a:lnTo>
                    <a:pt x="63" y="403"/>
                  </a:lnTo>
                  <a:lnTo>
                    <a:pt x="101" y="340"/>
                  </a:lnTo>
                  <a:lnTo>
                    <a:pt x="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2837;p2">
              <a:extLst>
                <a:ext uri="{FF2B5EF4-FFF2-40B4-BE49-F238E27FC236}">
                  <a16:creationId xmlns:a16="http://schemas.microsoft.com/office/drawing/2014/main" id="{E2B8EE08-EBC0-C9FC-E269-173840519D7D}"/>
                </a:ext>
              </a:extLst>
            </p:cNvPr>
            <p:cNvSpPr/>
            <p:nvPr/>
          </p:nvSpPr>
          <p:spPr>
            <a:xfrm>
              <a:off x="6646225" y="4164800"/>
              <a:ext cx="9775" cy="3150"/>
            </a:xfrm>
            <a:custGeom>
              <a:avLst/>
              <a:gdLst/>
              <a:ahLst/>
              <a:cxnLst/>
              <a:rect l="l" t="t" r="r" b="b"/>
              <a:pathLst>
                <a:path w="391" h="126" extrusionOk="0">
                  <a:moveTo>
                    <a:pt x="391" y="0"/>
                  </a:moveTo>
                  <a:lnTo>
                    <a:pt x="51" y="63"/>
                  </a:lnTo>
                  <a:lnTo>
                    <a:pt x="1" y="126"/>
                  </a:lnTo>
                  <a:lnTo>
                    <a:pt x="340" y="63"/>
                  </a:lnTo>
                  <a:lnTo>
                    <a:pt x="3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2838;p2">
              <a:extLst>
                <a:ext uri="{FF2B5EF4-FFF2-40B4-BE49-F238E27FC236}">
                  <a16:creationId xmlns:a16="http://schemas.microsoft.com/office/drawing/2014/main" id="{73892E54-DE97-D64F-4880-9CDE663549CA}"/>
                </a:ext>
              </a:extLst>
            </p:cNvPr>
            <p:cNvSpPr/>
            <p:nvPr/>
          </p:nvSpPr>
          <p:spPr>
            <a:xfrm>
              <a:off x="6461075" y="4228925"/>
              <a:ext cx="127650" cy="27050"/>
            </a:xfrm>
            <a:custGeom>
              <a:avLst/>
              <a:gdLst/>
              <a:ahLst/>
              <a:cxnLst/>
              <a:rect l="l" t="t" r="r" b="b"/>
              <a:pathLst>
                <a:path w="5106" h="1082" extrusionOk="0">
                  <a:moveTo>
                    <a:pt x="5106" y="0"/>
                  </a:moveTo>
                  <a:lnTo>
                    <a:pt x="0" y="918"/>
                  </a:lnTo>
                  <a:lnTo>
                    <a:pt x="352" y="1082"/>
                  </a:lnTo>
                  <a:lnTo>
                    <a:pt x="4917" y="264"/>
                  </a:lnTo>
                  <a:lnTo>
                    <a:pt x="51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2839;p2">
              <a:extLst>
                <a:ext uri="{FF2B5EF4-FFF2-40B4-BE49-F238E27FC236}">
                  <a16:creationId xmlns:a16="http://schemas.microsoft.com/office/drawing/2014/main" id="{40BDE47B-5E1E-9E29-C4C2-D4BF26FF55D1}"/>
                </a:ext>
              </a:extLst>
            </p:cNvPr>
            <p:cNvSpPr/>
            <p:nvPr/>
          </p:nvSpPr>
          <p:spPr>
            <a:xfrm>
              <a:off x="6410775" y="4238050"/>
              <a:ext cx="26425" cy="11950"/>
            </a:xfrm>
            <a:custGeom>
              <a:avLst/>
              <a:gdLst/>
              <a:ahLst/>
              <a:cxnLst/>
              <a:rect l="l" t="t" r="r" b="b"/>
              <a:pathLst>
                <a:path w="1057" h="478" extrusionOk="0">
                  <a:moveTo>
                    <a:pt x="466" y="0"/>
                  </a:moveTo>
                  <a:lnTo>
                    <a:pt x="0" y="478"/>
                  </a:lnTo>
                  <a:lnTo>
                    <a:pt x="0" y="478"/>
                  </a:lnTo>
                  <a:lnTo>
                    <a:pt x="529" y="377"/>
                  </a:lnTo>
                  <a:lnTo>
                    <a:pt x="1057" y="289"/>
                  </a:lnTo>
                  <a:lnTo>
                    <a:pt x="466" y="0"/>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2840;p2">
              <a:extLst>
                <a:ext uri="{FF2B5EF4-FFF2-40B4-BE49-F238E27FC236}">
                  <a16:creationId xmlns:a16="http://schemas.microsoft.com/office/drawing/2014/main" id="{007D8DFE-6BA6-8FF0-2726-8250388EB733}"/>
                </a:ext>
              </a:extLst>
            </p:cNvPr>
            <p:cNvSpPr/>
            <p:nvPr/>
          </p:nvSpPr>
          <p:spPr>
            <a:xfrm>
              <a:off x="6401025" y="4247150"/>
              <a:ext cx="48450" cy="12600"/>
            </a:xfrm>
            <a:custGeom>
              <a:avLst/>
              <a:gdLst/>
              <a:ahLst/>
              <a:cxnLst/>
              <a:rect l="l" t="t" r="r" b="b"/>
              <a:pathLst>
                <a:path w="1938" h="504" extrusionOk="0">
                  <a:moveTo>
                    <a:pt x="1623" y="1"/>
                  </a:moveTo>
                  <a:lnTo>
                    <a:pt x="944" y="127"/>
                  </a:lnTo>
                  <a:lnTo>
                    <a:pt x="252" y="252"/>
                  </a:lnTo>
                  <a:lnTo>
                    <a:pt x="1" y="504"/>
                  </a:lnTo>
                  <a:lnTo>
                    <a:pt x="1" y="504"/>
                  </a:lnTo>
                  <a:lnTo>
                    <a:pt x="969" y="328"/>
                  </a:lnTo>
                  <a:lnTo>
                    <a:pt x="1937" y="152"/>
                  </a:lnTo>
                  <a:lnTo>
                    <a:pt x="1623" y="1"/>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2841;p2">
              <a:extLst>
                <a:ext uri="{FF2B5EF4-FFF2-40B4-BE49-F238E27FC236}">
                  <a16:creationId xmlns:a16="http://schemas.microsoft.com/office/drawing/2014/main" id="{5973FA95-F579-A19E-6C97-6BDF282E6DC2}"/>
                </a:ext>
              </a:extLst>
            </p:cNvPr>
            <p:cNvSpPr/>
            <p:nvPr/>
          </p:nvSpPr>
          <p:spPr>
            <a:xfrm>
              <a:off x="6600650" y="4225150"/>
              <a:ext cx="6325" cy="7250"/>
            </a:xfrm>
            <a:custGeom>
              <a:avLst/>
              <a:gdLst/>
              <a:ahLst/>
              <a:cxnLst/>
              <a:rect l="l" t="t" r="r" b="b"/>
              <a:pathLst>
                <a:path w="253" h="290" extrusionOk="0">
                  <a:moveTo>
                    <a:pt x="202" y="1"/>
                  </a:moveTo>
                  <a:lnTo>
                    <a:pt x="1" y="290"/>
                  </a:lnTo>
                  <a:lnTo>
                    <a:pt x="1" y="290"/>
                  </a:lnTo>
                  <a:lnTo>
                    <a:pt x="252" y="252"/>
                  </a:lnTo>
                  <a:lnTo>
                    <a:pt x="2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2842;p2">
              <a:extLst>
                <a:ext uri="{FF2B5EF4-FFF2-40B4-BE49-F238E27FC236}">
                  <a16:creationId xmlns:a16="http://schemas.microsoft.com/office/drawing/2014/main" id="{72FFB8BA-EFF4-316E-790D-10C67727CAF7}"/>
                </a:ext>
              </a:extLst>
            </p:cNvPr>
            <p:cNvSpPr/>
            <p:nvPr/>
          </p:nvSpPr>
          <p:spPr>
            <a:xfrm>
              <a:off x="6238800" y="4295575"/>
              <a:ext cx="1600" cy="1600"/>
            </a:xfrm>
            <a:custGeom>
              <a:avLst/>
              <a:gdLst/>
              <a:ahLst/>
              <a:cxnLst/>
              <a:rect l="l" t="t" r="r" b="b"/>
              <a:pathLst>
                <a:path w="64" h="64" extrusionOk="0">
                  <a:moveTo>
                    <a:pt x="1" y="0"/>
                  </a:moveTo>
                  <a:lnTo>
                    <a:pt x="14" y="63"/>
                  </a:lnTo>
                  <a:lnTo>
                    <a:pt x="64" y="63"/>
                  </a:lnTo>
                  <a:lnTo>
                    <a:pt x="64" y="51"/>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2843;p2">
              <a:extLst>
                <a:ext uri="{FF2B5EF4-FFF2-40B4-BE49-F238E27FC236}">
                  <a16:creationId xmlns:a16="http://schemas.microsoft.com/office/drawing/2014/main" id="{49341A5F-C622-3E8C-0B32-D878267D9491}"/>
                </a:ext>
              </a:extLst>
            </p:cNvPr>
            <p:cNvSpPr/>
            <p:nvPr/>
          </p:nvSpPr>
          <p:spPr>
            <a:xfrm>
              <a:off x="6588075" y="4212575"/>
              <a:ext cx="17000" cy="22025"/>
            </a:xfrm>
            <a:custGeom>
              <a:avLst/>
              <a:gdLst/>
              <a:ahLst/>
              <a:cxnLst/>
              <a:rect l="l" t="t" r="r" b="b"/>
              <a:pathLst>
                <a:path w="680" h="881" extrusionOk="0">
                  <a:moveTo>
                    <a:pt x="617" y="1"/>
                  </a:moveTo>
                  <a:lnTo>
                    <a:pt x="1" y="881"/>
                  </a:lnTo>
                  <a:lnTo>
                    <a:pt x="340" y="830"/>
                  </a:lnTo>
                  <a:lnTo>
                    <a:pt x="680" y="340"/>
                  </a:lnTo>
                  <a:lnTo>
                    <a:pt x="6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2844;p2">
              <a:extLst>
                <a:ext uri="{FF2B5EF4-FFF2-40B4-BE49-F238E27FC236}">
                  <a16:creationId xmlns:a16="http://schemas.microsoft.com/office/drawing/2014/main" id="{F4E6D253-CAE0-2FB7-AF2F-3519251204B2}"/>
                </a:ext>
              </a:extLst>
            </p:cNvPr>
            <p:cNvSpPr/>
            <p:nvPr/>
          </p:nvSpPr>
          <p:spPr>
            <a:xfrm>
              <a:off x="6390975" y="4253125"/>
              <a:ext cx="71700" cy="17000"/>
            </a:xfrm>
            <a:custGeom>
              <a:avLst/>
              <a:gdLst/>
              <a:ahLst/>
              <a:cxnLst/>
              <a:rect l="l" t="t" r="r" b="b"/>
              <a:pathLst>
                <a:path w="2868" h="680" extrusionOk="0">
                  <a:moveTo>
                    <a:pt x="2515" y="1"/>
                  </a:moveTo>
                  <a:lnTo>
                    <a:pt x="1396" y="202"/>
                  </a:lnTo>
                  <a:lnTo>
                    <a:pt x="264" y="403"/>
                  </a:lnTo>
                  <a:lnTo>
                    <a:pt x="0" y="680"/>
                  </a:lnTo>
                  <a:lnTo>
                    <a:pt x="1434" y="416"/>
                  </a:lnTo>
                  <a:lnTo>
                    <a:pt x="2867" y="164"/>
                  </a:lnTo>
                  <a:lnTo>
                    <a:pt x="2515" y="1"/>
                  </a:ln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2845;p2">
              <a:extLst>
                <a:ext uri="{FF2B5EF4-FFF2-40B4-BE49-F238E27FC236}">
                  <a16:creationId xmlns:a16="http://schemas.microsoft.com/office/drawing/2014/main" id="{8635CD76-8608-C046-4D4F-175828D6C919}"/>
                </a:ext>
              </a:extLst>
            </p:cNvPr>
            <p:cNvSpPr/>
            <p:nvPr/>
          </p:nvSpPr>
          <p:spPr>
            <a:xfrm>
              <a:off x="6236600" y="4283300"/>
              <a:ext cx="3175" cy="9775"/>
            </a:xfrm>
            <a:custGeom>
              <a:avLst/>
              <a:gdLst/>
              <a:ahLst/>
              <a:cxnLst/>
              <a:rect l="l" t="t" r="r" b="b"/>
              <a:pathLst>
                <a:path w="127" h="391" extrusionOk="0">
                  <a:moveTo>
                    <a:pt x="1" y="1"/>
                  </a:moveTo>
                  <a:lnTo>
                    <a:pt x="51" y="340"/>
                  </a:lnTo>
                  <a:lnTo>
                    <a:pt x="127" y="391"/>
                  </a:lnTo>
                  <a:lnTo>
                    <a:pt x="64" y="5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2846;p2">
              <a:extLst>
                <a:ext uri="{FF2B5EF4-FFF2-40B4-BE49-F238E27FC236}">
                  <a16:creationId xmlns:a16="http://schemas.microsoft.com/office/drawing/2014/main" id="{2D921EE8-4CC0-05B1-BD7B-567372CD1643}"/>
                </a:ext>
              </a:extLst>
            </p:cNvPr>
            <p:cNvSpPr/>
            <p:nvPr/>
          </p:nvSpPr>
          <p:spPr>
            <a:xfrm>
              <a:off x="6234400" y="4271050"/>
              <a:ext cx="3175" cy="9450"/>
            </a:xfrm>
            <a:custGeom>
              <a:avLst/>
              <a:gdLst/>
              <a:ahLst/>
              <a:cxnLst/>
              <a:rect l="l" t="t" r="r" b="b"/>
              <a:pathLst>
                <a:path w="127" h="378" extrusionOk="0">
                  <a:moveTo>
                    <a:pt x="1" y="0"/>
                  </a:moveTo>
                  <a:lnTo>
                    <a:pt x="51" y="340"/>
                  </a:lnTo>
                  <a:lnTo>
                    <a:pt x="127" y="378"/>
                  </a:lnTo>
                  <a:lnTo>
                    <a:pt x="127" y="378"/>
                  </a:lnTo>
                  <a:lnTo>
                    <a:pt x="64" y="51"/>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2847;p2">
              <a:extLst>
                <a:ext uri="{FF2B5EF4-FFF2-40B4-BE49-F238E27FC236}">
                  <a16:creationId xmlns:a16="http://schemas.microsoft.com/office/drawing/2014/main" id="{FCB14A45-40A8-BC19-B218-D4D596D34A4C}"/>
                </a:ext>
              </a:extLst>
            </p:cNvPr>
            <p:cNvSpPr/>
            <p:nvPr/>
          </p:nvSpPr>
          <p:spPr>
            <a:xfrm>
              <a:off x="6366125" y="3859725"/>
              <a:ext cx="63525" cy="25750"/>
            </a:xfrm>
            <a:custGeom>
              <a:avLst/>
              <a:gdLst/>
              <a:ahLst/>
              <a:cxnLst/>
              <a:rect l="l" t="t" r="r" b="b"/>
              <a:pathLst>
                <a:path w="2541" h="1030" extrusionOk="0">
                  <a:moveTo>
                    <a:pt x="40" y="3"/>
                  </a:moveTo>
                  <a:cubicBezTo>
                    <a:pt x="27" y="4"/>
                    <a:pt x="14" y="5"/>
                    <a:pt x="1" y="6"/>
                  </a:cubicBezTo>
                  <a:cubicBezTo>
                    <a:pt x="14" y="5"/>
                    <a:pt x="27" y="4"/>
                    <a:pt x="40" y="3"/>
                  </a:cubicBezTo>
                  <a:close/>
                  <a:moveTo>
                    <a:pt x="130" y="1"/>
                  </a:moveTo>
                  <a:cubicBezTo>
                    <a:pt x="100" y="1"/>
                    <a:pt x="70" y="1"/>
                    <a:pt x="40" y="3"/>
                  </a:cubicBezTo>
                  <a:lnTo>
                    <a:pt x="40" y="3"/>
                  </a:lnTo>
                  <a:cubicBezTo>
                    <a:pt x="62" y="2"/>
                    <a:pt x="85" y="1"/>
                    <a:pt x="107" y="1"/>
                  </a:cubicBezTo>
                  <a:cubicBezTo>
                    <a:pt x="385" y="1"/>
                    <a:pt x="658" y="88"/>
                    <a:pt x="881" y="245"/>
                  </a:cubicBezTo>
                  <a:cubicBezTo>
                    <a:pt x="994" y="345"/>
                    <a:pt x="1107" y="458"/>
                    <a:pt x="1195" y="572"/>
                  </a:cubicBezTo>
                  <a:cubicBezTo>
                    <a:pt x="1283" y="697"/>
                    <a:pt x="1397" y="810"/>
                    <a:pt x="1510" y="911"/>
                  </a:cubicBezTo>
                  <a:cubicBezTo>
                    <a:pt x="1573" y="949"/>
                    <a:pt x="1648" y="986"/>
                    <a:pt x="1724" y="1012"/>
                  </a:cubicBezTo>
                  <a:cubicBezTo>
                    <a:pt x="1777" y="1021"/>
                    <a:pt x="1830" y="1029"/>
                    <a:pt x="1888" y="1029"/>
                  </a:cubicBezTo>
                  <a:cubicBezTo>
                    <a:pt x="1912" y="1029"/>
                    <a:pt x="1937" y="1028"/>
                    <a:pt x="1962" y="1024"/>
                  </a:cubicBezTo>
                  <a:cubicBezTo>
                    <a:pt x="1974" y="1025"/>
                    <a:pt x="1985" y="1026"/>
                    <a:pt x="1996" y="1026"/>
                  </a:cubicBezTo>
                  <a:cubicBezTo>
                    <a:pt x="2137" y="1026"/>
                    <a:pt x="2285" y="954"/>
                    <a:pt x="2390" y="861"/>
                  </a:cubicBezTo>
                  <a:cubicBezTo>
                    <a:pt x="2503" y="735"/>
                    <a:pt x="2541" y="572"/>
                    <a:pt x="2491" y="421"/>
                  </a:cubicBezTo>
                  <a:cubicBezTo>
                    <a:pt x="2428" y="270"/>
                    <a:pt x="2289" y="169"/>
                    <a:pt x="2126" y="169"/>
                  </a:cubicBezTo>
                  <a:cubicBezTo>
                    <a:pt x="2277" y="182"/>
                    <a:pt x="2415" y="282"/>
                    <a:pt x="2465" y="433"/>
                  </a:cubicBezTo>
                  <a:cubicBezTo>
                    <a:pt x="2503" y="572"/>
                    <a:pt x="2465" y="722"/>
                    <a:pt x="2352" y="823"/>
                  </a:cubicBezTo>
                  <a:cubicBezTo>
                    <a:pt x="2252" y="924"/>
                    <a:pt x="2101" y="986"/>
                    <a:pt x="1962" y="986"/>
                  </a:cubicBezTo>
                  <a:cubicBezTo>
                    <a:pt x="1947" y="988"/>
                    <a:pt x="1932" y="988"/>
                    <a:pt x="1916" y="988"/>
                  </a:cubicBezTo>
                  <a:cubicBezTo>
                    <a:pt x="1781" y="988"/>
                    <a:pt x="1649" y="940"/>
                    <a:pt x="1547" y="861"/>
                  </a:cubicBezTo>
                  <a:cubicBezTo>
                    <a:pt x="1422" y="773"/>
                    <a:pt x="1321" y="672"/>
                    <a:pt x="1233" y="546"/>
                  </a:cubicBezTo>
                  <a:cubicBezTo>
                    <a:pt x="1133" y="433"/>
                    <a:pt x="1019" y="320"/>
                    <a:pt x="906" y="219"/>
                  </a:cubicBezTo>
                  <a:cubicBezTo>
                    <a:pt x="780" y="131"/>
                    <a:pt x="630" y="69"/>
                    <a:pt x="479" y="31"/>
                  </a:cubicBezTo>
                  <a:cubicBezTo>
                    <a:pt x="359" y="12"/>
                    <a:pt x="246" y="1"/>
                    <a:pt x="130" y="1"/>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2848;p2">
              <a:extLst>
                <a:ext uri="{FF2B5EF4-FFF2-40B4-BE49-F238E27FC236}">
                  <a16:creationId xmlns:a16="http://schemas.microsoft.com/office/drawing/2014/main" id="{1C422333-E270-C41B-5D90-1656FAC22B47}"/>
                </a:ext>
              </a:extLst>
            </p:cNvPr>
            <p:cNvSpPr/>
            <p:nvPr/>
          </p:nvSpPr>
          <p:spPr>
            <a:xfrm>
              <a:off x="6202650" y="4241175"/>
              <a:ext cx="32725" cy="27075"/>
            </a:xfrm>
            <a:custGeom>
              <a:avLst/>
              <a:gdLst/>
              <a:ahLst/>
              <a:cxnLst/>
              <a:rect l="l" t="t" r="r" b="b"/>
              <a:pathLst>
                <a:path w="1309" h="1083" extrusionOk="0">
                  <a:moveTo>
                    <a:pt x="1107" y="1"/>
                  </a:moveTo>
                  <a:lnTo>
                    <a:pt x="1" y="202"/>
                  </a:lnTo>
                  <a:lnTo>
                    <a:pt x="64" y="240"/>
                  </a:lnTo>
                  <a:lnTo>
                    <a:pt x="1070" y="64"/>
                  </a:lnTo>
                  <a:lnTo>
                    <a:pt x="1233" y="1045"/>
                  </a:lnTo>
                  <a:lnTo>
                    <a:pt x="1309" y="1082"/>
                  </a:lnTo>
                  <a:lnTo>
                    <a:pt x="1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2849;p2">
              <a:extLst>
                <a:ext uri="{FF2B5EF4-FFF2-40B4-BE49-F238E27FC236}">
                  <a16:creationId xmlns:a16="http://schemas.microsoft.com/office/drawing/2014/main" id="{64E45987-BAD9-B821-5045-1DA3BA19D659}"/>
                </a:ext>
              </a:extLst>
            </p:cNvPr>
            <p:cNvSpPr/>
            <p:nvPr/>
          </p:nvSpPr>
          <p:spPr>
            <a:xfrm>
              <a:off x="6245725" y="4289600"/>
              <a:ext cx="7250" cy="6300"/>
            </a:xfrm>
            <a:custGeom>
              <a:avLst/>
              <a:gdLst/>
              <a:ahLst/>
              <a:cxnLst/>
              <a:rect l="l" t="t" r="r" b="b"/>
              <a:pathLst>
                <a:path w="290" h="252" extrusionOk="0">
                  <a:moveTo>
                    <a:pt x="1" y="0"/>
                  </a:moveTo>
                  <a:lnTo>
                    <a:pt x="38" y="252"/>
                  </a:lnTo>
                  <a:lnTo>
                    <a:pt x="290" y="202"/>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2850;p2">
              <a:extLst>
                <a:ext uri="{FF2B5EF4-FFF2-40B4-BE49-F238E27FC236}">
                  <a16:creationId xmlns:a16="http://schemas.microsoft.com/office/drawing/2014/main" id="{4EA2D2EB-5FD8-B55D-CB1C-B47542490452}"/>
                </a:ext>
              </a:extLst>
            </p:cNvPr>
            <p:cNvSpPr/>
            <p:nvPr/>
          </p:nvSpPr>
          <p:spPr>
            <a:xfrm>
              <a:off x="6263025" y="4264450"/>
              <a:ext cx="127650" cy="27375"/>
            </a:xfrm>
            <a:custGeom>
              <a:avLst/>
              <a:gdLst/>
              <a:ahLst/>
              <a:cxnLst/>
              <a:rect l="l" t="t" r="r" b="b"/>
              <a:pathLst>
                <a:path w="5106" h="1095" extrusionOk="0">
                  <a:moveTo>
                    <a:pt x="5106" y="0"/>
                  </a:moveTo>
                  <a:lnTo>
                    <a:pt x="0" y="918"/>
                  </a:lnTo>
                  <a:lnTo>
                    <a:pt x="264" y="1094"/>
                  </a:lnTo>
                  <a:lnTo>
                    <a:pt x="4829" y="277"/>
                  </a:lnTo>
                  <a:lnTo>
                    <a:pt x="51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2851;p2">
              <a:extLst>
                <a:ext uri="{FF2B5EF4-FFF2-40B4-BE49-F238E27FC236}">
                  <a16:creationId xmlns:a16="http://schemas.microsoft.com/office/drawing/2014/main" id="{6DC2E02A-10F1-C4DA-6510-3600245B09C5}"/>
                </a:ext>
              </a:extLst>
            </p:cNvPr>
            <p:cNvSpPr/>
            <p:nvPr/>
          </p:nvSpPr>
          <p:spPr>
            <a:xfrm>
              <a:off x="6243225" y="4277325"/>
              <a:ext cx="22325" cy="16700"/>
            </a:xfrm>
            <a:custGeom>
              <a:avLst/>
              <a:gdLst/>
              <a:ahLst/>
              <a:cxnLst/>
              <a:rect l="l" t="t" r="r" b="b"/>
              <a:pathLst>
                <a:path w="893" h="668" extrusionOk="0">
                  <a:moveTo>
                    <a:pt x="0" y="1"/>
                  </a:moveTo>
                  <a:lnTo>
                    <a:pt x="63" y="328"/>
                  </a:lnTo>
                  <a:lnTo>
                    <a:pt x="553" y="667"/>
                  </a:lnTo>
                  <a:lnTo>
                    <a:pt x="893" y="605"/>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2852;p2">
              <a:extLst>
                <a:ext uri="{FF2B5EF4-FFF2-40B4-BE49-F238E27FC236}">
                  <a16:creationId xmlns:a16="http://schemas.microsoft.com/office/drawing/2014/main" id="{CED5E8C1-FD47-9677-403D-AB5836EF4C8D}"/>
                </a:ext>
              </a:extLst>
            </p:cNvPr>
            <p:cNvSpPr/>
            <p:nvPr/>
          </p:nvSpPr>
          <p:spPr>
            <a:xfrm>
              <a:off x="6395675" y="3981550"/>
              <a:ext cx="54725" cy="42125"/>
            </a:xfrm>
            <a:custGeom>
              <a:avLst/>
              <a:gdLst/>
              <a:ahLst/>
              <a:cxnLst/>
              <a:rect l="l" t="t" r="r" b="b"/>
              <a:pathLst>
                <a:path w="2189" h="1685" extrusionOk="0">
                  <a:moveTo>
                    <a:pt x="1692" y="1"/>
                  </a:moveTo>
                  <a:cubicBezTo>
                    <a:pt x="1617" y="1"/>
                    <a:pt x="1543" y="13"/>
                    <a:pt x="1472" y="37"/>
                  </a:cubicBezTo>
                  <a:cubicBezTo>
                    <a:pt x="1397" y="62"/>
                    <a:pt x="1334" y="100"/>
                    <a:pt x="1258" y="137"/>
                  </a:cubicBezTo>
                  <a:cubicBezTo>
                    <a:pt x="1195" y="188"/>
                    <a:pt x="1145" y="238"/>
                    <a:pt x="1107" y="313"/>
                  </a:cubicBezTo>
                  <a:cubicBezTo>
                    <a:pt x="1032" y="439"/>
                    <a:pt x="969" y="578"/>
                    <a:pt x="919" y="728"/>
                  </a:cubicBezTo>
                  <a:cubicBezTo>
                    <a:pt x="881" y="879"/>
                    <a:pt x="818" y="1018"/>
                    <a:pt x="743" y="1143"/>
                  </a:cubicBezTo>
                  <a:cubicBezTo>
                    <a:pt x="567" y="1407"/>
                    <a:pt x="303" y="1596"/>
                    <a:pt x="1" y="1684"/>
                  </a:cubicBezTo>
                  <a:cubicBezTo>
                    <a:pt x="164" y="1646"/>
                    <a:pt x="315" y="1584"/>
                    <a:pt x="441" y="1495"/>
                  </a:cubicBezTo>
                  <a:cubicBezTo>
                    <a:pt x="579" y="1407"/>
                    <a:pt x="692" y="1294"/>
                    <a:pt x="780" y="1169"/>
                  </a:cubicBezTo>
                  <a:cubicBezTo>
                    <a:pt x="856" y="1030"/>
                    <a:pt x="931" y="892"/>
                    <a:pt x="969" y="754"/>
                  </a:cubicBezTo>
                  <a:cubicBezTo>
                    <a:pt x="1019" y="603"/>
                    <a:pt x="1070" y="464"/>
                    <a:pt x="1158" y="339"/>
                  </a:cubicBezTo>
                  <a:cubicBezTo>
                    <a:pt x="1233" y="213"/>
                    <a:pt x="1359" y="125"/>
                    <a:pt x="1497" y="87"/>
                  </a:cubicBezTo>
                  <a:cubicBezTo>
                    <a:pt x="1566" y="56"/>
                    <a:pt x="1639" y="40"/>
                    <a:pt x="1711" y="40"/>
                  </a:cubicBezTo>
                  <a:cubicBezTo>
                    <a:pt x="1783" y="40"/>
                    <a:pt x="1856" y="56"/>
                    <a:pt x="1925" y="87"/>
                  </a:cubicBezTo>
                  <a:cubicBezTo>
                    <a:pt x="2063" y="137"/>
                    <a:pt x="2151" y="276"/>
                    <a:pt x="2164" y="427"/>
                  </a:cubicBezTo>
                  <a:cubicBezTo>
                    <a:pt x="2176" y="578"/>
                    <a:pt x="2088" y="716"/>
                    <a:pt x="1937" y="779"/>
                  </a:cubicBezTo>
                  <a:cubicBezTo>
                    <a:pt x="2088" y="728"/>
                    <a:pt x="2189" y="578"/>
                    <a:pt x="2189" y="427"/>
                  </a:cubicBezTo>
                  <a:cubicBezTo>
                    <a:pt x="2176" y="263"/>
                    <a:pt x="2076" y="125"/>
                    <a:pt x="1937" y="49"/>
                  </a:cubicBezTo>
                  <a:cubicBezTo>
                    <a:pt x="1858" y="16"/>
                    <a:pt x="1775" y="1"/>
                    <a:pt x="1692" y="1"/>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2853;p2">
              <a:extLst>
                <a:ext uri="{FF2B5EF4-FFF2-40B4-BE49-F238E27FC236}">
                  <a16:creationId xmlns:a16="http://schemas.microsoft.com/office/drawing/2014/main" id="{5F28D4BE-788A-243E-F7DA-884AEC8C57F8}"/>
                </a:ext>
              </a:extLst>
            </p:cNvPr>
            <p:cNvSpPr/>
            <p:nvPr/>
          </p:nvSpPr>
          <p:spPr>
            <a:xfrm>
              <a:off x="6361425" y="3989375"/>
              <a:ext cx="33350" cy="20075"/>
            </a:xfrm>
            <a:custGeom>
              <a:avLst/>
              <a:gdLst/>
              <a:ahLst/>
              <a:cxnLst/>
              <a:rect l="l" t="t" r="r" b="b"/>
              <a:pathLst>
                <a:path w="1334" h="803" extrusionOk="0">
                  <a:moveTo>
                    <a:pt x="1333" y="0"/>
                  </a:moveTo>
                  <a:lnTo>
                    <a:pt x="1333" y="0"/>
                  </a:lnTo>
                  <a:cubicBezTo>
                    <a:pt x="1119" y="51"/>
                    <a:pt x="893" y="101"/>
                    <a:pt x="667" y="139"/>
                  </a:cubicBezTo>
                  <a:cubicBezTo>
                    <a:pt x="440" y="176"/>
                    <a:pt x="214" y="214"/>
                    <a:pt x="0" y="239"/>
                  </a:cubicBezTo>
                  <a:cubicBezTo>
                    <a:pt x="38" y="252"/>
                    <a:pt x="76" y="265"/>
                    <a:pt x="101" y="290"/>
                  </a:cubicBezTo>
                  <a:cubicBezTo>
                    <a:pt x="151" y="327"/>
                    <a:pt x="201" y="365"/>
                    <a:pt x="252" y="415"/>
                  </a:cubicBezTo>
                  <a:lnTo>
                    <a:pt x="289" y="466"/>
                  </a:lnTo>
                  <a:cubicBezTo>
                    <a:pt x="289" y="415"/>
                    <a:pt x="302" y="365"/>
                    <a:pt x="327" y="327"/>
                  </a:cubicBezTo>
                  <a:cubicBezTo>
                    <a:pt x="352" y="277"/>
                    <a:pt x="403" y="252"/>
                    <a:pt x="465" y="252"/>
                  </a:cubicBezTo>
                  <a:cubicBezTo>
                    <a:pt x="528" y="265"/>
                    <a:pt x="579" y="302"/>
                    <a:pt x="591" y="365"/>
                  </a:cubicBezTo>
                  <a:cubicBezTo>
                    <a:pt x="616" y="428"/>
                    <a:pt x="579" y="491"/>
                    <a:pt x="516" y="516"/>
                  </a:cubicBezTo>
                  <a:cubicBezTo>
                    <a:pt x="503" y="522"/>
                    <a:pt x="487" y="525"/>
                    <a:pt x="472" y="525"/>
                  </a:cubicBezTo>
                  <a:cubicBezTo>
                    <a:pt x="456" y="525"/>
                    <a:pt x="440" y="522"/>
                    <a:pt x="428" y="516"/>
                  </a:cubicBezTo>
                  <a:cubicBezTo>
                    <a:pt x="403" y="503"/>
                    <a:pt x="377" y="478"/>
                    <a:pt x="377" y="453"/>
                  </a:cubicBezTo>
                  <a:cubicBezTo>
                    <a:pt x="377" y="441"/>
                    <a:pt x="377" y="441"/>
                    <a:pt x="377" y="441"/>
                  </a:cubicBezTo>
                  <a:cubicBezTo>
                    <a:pt x="384" y="434"/>
                    <a:pt x="390" y="431"/>
                    <a:pt x="396" y="431"/>
                  </a:cubicBezTo>
                  <a:cubicBezTo>
                    <a:pt x="403" y="431"/>
                    <a:pt x="409" y="434"/>
                    <a:pt x="415" y="441"/>
                  </a:cubicBezTo>
                  <a:cubicBezTo>
                    <a:pt x="421" y="447"/>
                    <a:pt x="431" y="450"/>
                    <a:pt x="440" y="450"/>
                  </a:cubicBezTo>
                  <a:cubicBezTo>
                    <a:pt x="450" y="450"/>
                    <a:pt x="459" y="447"/>
                    <a:pt x="465" y="441"/>
                  </a:cubicBezTo>
                  <a:cubicBezTo>
                    <a:pt x="478" y="428"/>
                    <a:pt x="478" y="415"/>
                    <a:pt x="465" y="403"/>
                  </a:cubicBezTo>
                  <a:cubicBezTo>
                    <a:pt x="453" y="390"/>
                    <a:pt x="440" y="378"/>
                    <a:pt x="428" y="365"/>
                  </a:cubicBezTo>
                  <a:cubicBezTo>
                    <a:pt x="415" y="359"/>
                    <a:pt x="403" y="356"/>
                    <a:pt x="392" y="356"/>
                  </a:cubicBezTo>
                  <a:cubicBezTo>
                    <a:pt x="381" y="356"/>
                    <a:pt x="371" y="359"/>
                    <a:pt x="365" y="365"/>
                  </a:cubicBezTo>
                  <a:cubicBezTo>
                    <a:pt x="315" y="403"/>
                    <a:pt x="327" y="478"/>
                    <a:pt x="365" y="554"/>
                  </a:cubicBezTo>
                  <a:cubicBezTo>
                    <a:pt x="390" y="579"/>
                    <a:pt x="428" y="617"/>
                    <a:pt x="453" y="654"/>
                  </a:cubicBezTo>
                  <a:cubicBezTo>
                    <a:pt x="517" y="755"/>
                    <a:pt x="618" y="802"/>
                    <a:pt x="719" y="802"/>
                  </a:cubicBezTo>
                  <a:cubicBezTo>
                    <a:pt x="858" y="802"/>
                    <a:pt x="995" y="714"/>
                    <a:pt x="1031" y="554"/>
                  </a:cubicBezTo>
                  <a:lnTo>
                    <a:pt x="1044" y="554"/>
                  </a:lnTo>
                  <a:cubicBezTo>
                    <a:pt x="1069" y="516"/>
                    <a:pt x="1082" y="466"/>
                    <a:pt x="1094" y="428"/>
                  </a:cubicBezTo>
                  <a:cubicBezTo>
                    <a:pt x="1094" y="353"/>
                    <a:pt x="1082" y="277"/>
                    <a:pt x="1031" y="265"/>
                  </a:cubicBezTo>
                  <a:cubicBezTo>
                    <a:pt x="1024" y="261"/>
                    <a:pt x="1017" y="259"/>
                    <a:pt x="1010" y="259"/>
                  </a:cubicBezTo>
                  <a:cubicBezTo>
                    <a:pt x="993" y="259"/>
                    <a:pt x="977" y="268"/>
                    <a:pt x="968" y="277"/>
                  </a:cubicBezTo>
                  <a:cubicBezTo>
                    <a:pt x="956" y="290"/>
                    <a:pt x="943" y="302"/>
                    <a:pt x="943" y="327"/>
                  </a:cubicBezTo>
                  <a:cubicBezTo>
                    <a:pt x="943" y="340"/>
                    <a:pt x="943" y="353"/>
                    <a:pt x="956" y="353"/>
                  </a:cubicBezTo>
                  <a:cubicBezTo>
                    <a:pt x="961" y="358"/>
                    <a:pt x="968" y="361"/>
                    <a:pt x="976" y="361"/>
                  </a:cubicBezTo>
                  <a:cubicBezTo>
                    <a:pt x="987" y="361"/>
                    <a:pt x="999" y="355"/>
                    <a:pt x="1006" y="340"/>
                  </a:cubicBezTo>
                  <a:cubicBezTo>
                    <a:pt x="1012" y="327"/>
                    <a:pt x="1022" y="321"/>
                    <a:pt x="1030" y="321"/>
                  </a:cubicBezTo>
                  <a:cubicBezTo>
                    <a:pt x="1038" y="321"/>
                    <a:pt x="1044" y="327"/>
                    <a:pt x="1044" y="340"/>
                  </a:cubicBezTo>
                  <a:cubicBezTo>
                    <a:pt x="1056" y="365"/>
                    <a:pt x="1044" y="390"/>
                    <a:pt x="1031" y="415"/>
                  </a:cubicBezTo>
                  <a:cubicBezTo>
                    <a:pt x="1006" y="441"/>
                    <a:pt x="968" y="453"/>
                    <a:pt x="943" y="453"/>
                  </a:cubicBezTo>
                  <a:cubicBezTo>
                    <a:pt x="868" y="453"/>
                    <a:pt x="818" y="390"/>
                    <a:pt x="818" y="327"/>
                  </a:cubicBezTo>
                  <a:cubicBezTo>
                    <a:pt x="818" y="265"/>
                    <a:pt x="843" y="202"/>
                    <a:pt x="906" y="176"/>
                  </a:cubicBezTo>
                  <a:cubicBezTo>
                    <a:pt x="923" y="168"/>
                    <a:pt x="943" y="163"/>
                    <a:pt x="962" y="163"/>
                  </a:cubicBezTo>
                  <a:cubicBezTo>
                    <a:pt x="997" y="163"/>
                    <a:pt x="1032" y="177"/>
                    <a:pt x="1056" y="202"/>
                  </a:cubicBezTo>
                  <a:cubicBezTo>
                    <a:pt x="1094" y="227"/>
                    <a:pt x="1132" y="265"/>
                    <a:pt x="1132" y="315"/>
                  </a:cubicBezTo>
                  <a:cubicBezTo>
                    <a:pt x="1132" y="290"/>
                    <a:pt x="1144" y="277"/>
                    <a:pt x="1157" y="252"/>
                  </a:cubicBezTo>
                  <a:cubicBezTo>
                    <a:pt x="1182" y="189"/>
                    <a:pt x="1220" y="139"/>
                    <a:pt x="1258" y="76"/>
                  </a:cubicBezTo>
                  <a:cubicBezTo>
                    <a:pt x="1270" y="51"/>
                    <a:pt x="1295" y="26"/>
                    <a:pt x="13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2854;p2">
              <a:extLst>
                <a:ext uri="{FF2B5EF4-FFF2-40B4-BE49-F238E27FC236}">
                  <a16:creationId xmlns:a16="http://schemas.microsoft.com/office/drawing/2014/main" id="{A3F3C188-1698-12B9-D71C-BD1432DE815C}"/>
                </a:ext>
              </a:extLst>
            </p:cNvPr>
            <p:cNvSpPr/>
            <p:nvPr/>
          </p:nvSpPr>
          <p:spPr>
            <a:xfrm>
              <a:off x="6383725" y="3988325"/>
              <a:ext cx="25825" cy="21200"/>
            </a:xfrm>
            <a:custGeom>
              <a:avLst/>
              <a:gdLst/>
              <a:ahLst/>
              <a:cxnLst/>
              <a:rect l="l" t="t" r="r" b="b"/>
              <a:pathLst>
                <a:path w="1033" h="848" extrusionOk="0">
                  <a:moveTo>
                    <a:pt x="767" y="0"/>
                  </a:moveTo>
                  <a:cubicBezTo>
                    <a:pt x="750" y="0"/>
                    <a:pt x="733" y="2"/>
                    <a:pt x="718" y="5"/>
                  </a:cubicBezTo>
                  <a:cubicBezTo>
                    <a:pt x="655" y="5"/>
                    <a:pt x="592" y="30"/>
                    <a:pt x="542" y="68"/>
                  </a:cubicBezTo>
                  <a:cubicBezTo>
                    <a:pt x="479" y="105"/>
                    <a:pt x="429" y="156"/>
                    <a:pt x="403" y="206"/>
                  </a:cubicBezTo>
                  <a:cubicBezTo>
                    <a:pt x="328" y="332"/>
                    <a:pt x="303" y="445"/>
                    <a:pt x="240" y="558"/>
                  </a:cubicBezTo>
                  <a:cubicBezTo>
                    <a:pt x="190" y="684"/>
                    <a:pt x="102" y="784"/>
                    <a:pt x="1" y="847"/>
                  </a:cubicBezTo>
                  <a:cubicBezTo>
                    <a:pt x="26" y="835"/>
                    <a:pt x="51" y="822"/>
                    <a:pt x="76" y="810"/>
                  </a:cubicBezTo>
                  <a:cubicBezTo>
                    <a:pt x="114" y="784"/>
                    <a:pt x="139" y="759"/>
                    <a:pt x="164" y="747"/>
                  </a:cubicBezTo>
                  <a:cubicBezTo>
                    <a:pt x="202" y="696"/>
                    <a:pt x="252" y="646"/>
                    <a:pt x="278" y="583"/>
                  </a:cubicBezTo>
                  <a:cubicBezTo>
                    <a:pt x="341" y="470"/>
                    <a:pt x="378" y="344"/>
                    <a:pt x="441" y="244"/>
                  </a:cubicBezTo>
                  <a:cubicBezTo>
                    <a:pt x="466" y="181"/>
                    <a:pt x="504" y="143"/>
                    <a:pt x="554" y="105"/>
                  </a:cubicBezTo>
                  <a:cubicBezTo>
                    <a:pt x="605" y="80"/>
                    <a:pt x="667" y="55"/>
                    <a:pt x="718" y="42"/>
                  </a:cubicBezTo>
                  <a:cubicBezTo>
                    <a:pt x="736" y="39"/>
                    <a:pt x="755" y="37"/>
                    <a:pt x="773" y="37"/>
                  </a:cubicBezTo>
                  <a:cubicBezTo>
                    <a:pt x="879" y="37"/>
                    <a:pt x="979" y="97"/>
                    <a:pt x="1032" y="193"/>
                  </a:cubicBezTo>
                  <a:cubicBezTo>
                    <a:pt x="1007" y="130"/>
                    <a:pt x="969" y="80"/>
                    <a:pt x="906" y="42"/>
                  </a:cubicBezTo>
                  <a:cubicBezTo>
                    <a:pt x="869" y="14"/>
                    <a:pt x="817" y="0"/>
                    <a:pt x="767" y="0"/>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2855;p2">
              <a:extLst>
                <a:ext uri="{FF2B5EF4-FFF2-40B4-BE49-F238E27FC236}">
                  <a16:creationId xmlns:a16="http://schemas.microsoft.com/office/drawing/2014/main" id="{FCC05411-884A-809C-D058-9C2E516D916F}"/>
                </a:ext>
              </a:extLst>
            </p:cNvPr>
            <p:cNvSpPr/>
            <p:nvPr/>
          </p:nvSpPr>
          <p:spPr>
            <a:xfrm>
              <a:off x="6344450" y="3878175"/>
              <a:ext cx="33025" cy="19750"/>
            </a:xfrm>
            <a:custGeom>
              <a:avLst/>
              <a:gdLst/>
              <a:ahLst/>
              <a:cxnLst/>
              <a:rect l="l" t="t" r="r" b="b"/>
              <a:pathLst>
                <a:path w="1321" h="790" extrusionOk="0">
                  <a:moveTo>
                    <a:pt x="601" y="0"/>
                  </a:moveTo>
                  <a:cubicBezTo>
                    <a:pt x="463" y="0"/>
                    <a:pt x="326" y="89"/>
                    <a:pt x="289" y="248"/>
                  </a:cubicBezTo>
                  <a:lnTo>
                    <a:pt x="277" y="248"/>
                  </a:lnTo>
                  <a:cubicBezTo>
                    <a:pt x="252" y="286"/>
                    <a:pt x="239" y="337"/>
                    <a:pt x="226" y="374"/>
                  </a:cubicBezTo>
                  <a:cubicBezTo>
                    <a:pt x="226" y="450"/>
                    <a:pt x="239" y="525"/>
                    <a:pt x="289" y="538"/>
                  </a:cubicBezTo>
                  <a:cubicBezTo>
                    <a:pt x="297" y="541"/>
                    <a:pt x="304" y="543"/>
                    <a:pt x="311" y="543"/>
                  </a:cubicBezTo>
                  <a:cubicBezTo>
                    <a:pt x="329" y="543"/>
                    <a:pt x="347" y="534"/>
                    <a:pt x="365" y="525"/>
                  </a:cubicBezTo>
                  <a:cubicBezTo>
                    <a:pt x="377" y="513"/>
                    <a:pt x="377" y="500"/>
                    <a:pt x="377" y="475"/>
                  </a:cubicBezTo>
                  <a:cubicBezTo>
                    <a:pt x="390" y="462"/>
                    <a:pt x="377" y="450"/>
                    <a:pt x="365" y="450"/>
                  </a:cubicBezTo>
                  <a:cubicBezTo>
                    <a:pt x="360" y="444"/>
                    <a:pt x="352" y="441"/>
                    <a:pt x="344" y="441"/>
                  </a:cubicBezTo>
                  <a:cubicBezTo>
                    <a:pt x="334" y="441"/>
                    <a:pt x="322" y="448"/>
                    <a:pt x="315" y="462"/>
                  </a:cubicBezTo>
                  <a:cubicBezTo>
                    <a:pt x="308" y="469"/>
                    <a:pt x="302" y="472"/>
                    <a:pt x="297" y="472"/>
                  </a:cubicBezTo>
                  <a:cubicBezTo>
                    <a:pt x="292" y="472"/>
                    <a:pt x="289" y="469"/>
                    <a:pt x="289" y="462"/>
                  </a:cubicBezTo>
                  <a:cubicBezTo>
                    <a:pt x="277" y="462"/>
                    <a:pt x="277" y="462"/>
                    <a:pt x="277" y="450"/>
                  </a:cubicBezTo>
                  <a:cubicBezTo>
                    <a:pt x="264" y="425"/>
                    <a:pt x="277" y="399"/>
                    <a:pt x="302" y="374"/>
                  </a:cubicBezTo>
                  <a:cubicBezTo>
                    <a:pt x="315" y="349"/>
                    <a:pt x="352" y="337"/>
                    <a:pt x="390" y="337"/>
                  </a:cubicBezTo>
                  <a:cubicBezTo>
                    <a:pt x="453" y="337"/>
                    <a:pt x="503" y="399"/>
                    <a:pt x="516" y="462"/>
                  </a:cubicBezTo>
                  <a:cubicBezTo>
                    <a:pt x="516" y="525"/>
                    <a:pt x="478" y="588"/>
                    <a:pt x="428" y="613"/>
                  </a:cubicBezTo>
                  <a:cubicBezTo>
                    <a:pt x="405" y="622"/>
                    <a:pt x="383" y="626"/>
                    <a:pt x="362" y="626"/>
                  </a:cubicBezTo>
                  <a:cubicBezTo>
                    <a:pt x="323" y="626"/>
                    <a:pt x="289" y="612"/>
                    <a:pt x="264" y="588"/>
                  </a:cubicBezTo>
                  <a:cubicBezTo>
                    <a:pt x="226" y="563"/>
                    <a:pt x="201" y="525"/>
                    <a:pt x="189" y="475"/>
                  </a:cubicBezTo>
                  <a:cubicBezTo>
                    <a:pt x="189" y="500"/>
                    <a:pt x="176" y="513"/>
                    <a:pt x="164" y="538"/>
                  </a:cubicBezTo>
                  <a:cubicBezTo>
                    <a:pt x="138" y="601"/>
                    <a:pt x="113" y="651"/>
                    <a:pt x="76" y="714"/>
                  </a:cubicBezTo>
                  <a:cubicBezTo>
                    <a:pt x="50" y="739"/>
                    <a:pt x="25" y="764"/>
                    <a:pt x="0" y="789"/>
                  </a:cubicBezTo>
                  <a:cubicBezTo>
                    <a:pt x="201" y="739"/>
                    <a:pt x="428" y="689"/>
                    <a:pt x="654" y="651"/>
                  </a:cubicBezTo>
                  <a:cubicBezTo>
                    <a:pt x="880" y="613"/>
                    <a:pt x="1107" y="575"/>
                    <a:pt x="1320" y="550"/>
                  </a:cubicBezTo>
                  <a:cubicBezTo>
                    <a:pt x="1283" y="538"/>
                    <a:pt x="1258" y="525"/>
                    <a:pt x="1220" y="500"/>
                  </a:cubicBezTo>
                  <a:cubicBezTo>
                    <a:pt x="1170" y="462"/>
                    <a:pt x="1119" y="425"/>
                    <a:pt x="1082" y="374"/>
                  </a:cubicBezTo>
                  <a:lnTo>
                    <a:pt x="1031" y="324"/>
                  </a:lnTo>
                  <a:lnTo>
                    <a:pt x="1031" y="324"/>
                  </a:lnTo>
                  <a:cubicBezTo>
                    <a:pt x="1044" y="374"/>
                    <a:pt x="1031" y="425"/>
                    <a:pt x="1006" y="462"/>
                  </a:cubicBezTo>
                  <a:cubicBezTo>
                    <a:pt x="968" y="513"/>
                    <a:pt x="918" y="538"/>
                    <a:pt x="868" y="538"/>
                  </a:cubicBezTo>
                  <a:cubicBezTo>
                    <a:pt x="805" y="525"/>
                    <a:pt x="742" y="487"/>
                    <a:pt x="729" y="425"/>
                  </a:cubicBezTo>
                  <a:cubicBezTo>
                    <a:pt x="717" y="362"/>
                    <a:pt x="742" y="299"/>
                    <a:pt x="805" y="274"/>
                  </a:cubicBezTo>
                  <a:cubicBezTo>
                    <a:pt x="817" y="267"/>
                    <a:pt x="833" y="264"/>
                    <a:pt x="849" y="264"/>
                  </a:cubicBezTo>
                  <a:cubicBezTo>
                    <a:pt x="865" y="264"/>
                    <a:pt x="880" y="267"/>
                    <a:pt x="893" y="274"/>
                  </a:cubicBezTo>
                  <a:cubicBezTo>
                    <a:pt x="918" y="286"/>
                    <a:pt x="943" y="311"/>
                    <a:pt x="943" y="337"/>
                  </a:cubicBezTo>
                  <a:cubicBezTo>
                    <a:pt x="943" y="349"/>
                    <a:pt x="943" y="362"/>
                    <a:pt x="931" y="362"/>
                  </a:cubicBezTo>
                  <a:lnTo>
                    <a:pt x="906" y="362"/>
                  </a:lnTo>
                  <a:cubicBezTo>
                    <a:pt x="895" y="351"/>
                    <a:pt x="887" y="347"/>
                    <a:pt x="879" y="347"/>
                  </a:cubicBezTo>
                  <a:cubicBezTo>
                    <a:pt x="870" y="347"/>
                    <a:pt x="862" y="354"/>
                    <a:pt x="855" y="362"/>
                  </a:cubicBezTo>
                  <a:cubicBezTo>
                    <a:pt x="843" y="374"/>
                    <a:pt x="843" y="387"/>
                    <a:pt x="855" y="399"/>
                  </a:cubicBezTo>
                  <a:cubicBezTo>
                    <a:pt x="868" y="412"/>
                    <a:pt x="880" y="425"/>
                    <a:pt x="893" y="437"/>
                  </a:cubicBezTo>
                  <a:cubicBezTo>
                    <a:pt x="906" y="443"/>
                    <a:pt x="918" y="447"/>
                    <a:pt x="929" y="447"/>
                  </a:cubicBezTo>
                  <a:cubicBezTo>
                    <a:pt x="940" y="447"/>
                    <a:pt x="950" y="443"/>
                    <a:pt x="956" y="437"/>
                  </a:cubicBezTo>
                  <a:cubicBezTo>
                    <a:pt x="1006" y="387"/>
                    <a:pt x="994" y="324"/>
                    <a:pt x="956" y="248"/>
                  </a:cubicBezTo>
                  <a:cubicBezTo>
                    <a:pt x="931" y="211"/>
                    <a:pt x="893" y="186"/>
                    <a:pt x="868" y="148"/>
                  </a:cubicBezTo>
                  <a:cubicBezTo>
                    <a:pt x="804" y="47"/>
                    <a:pt x="702" y="0"/>
                    <a:pt x="6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2856;p2">
              <a:extLst>
                <a:ext uri="{FF2B5EF4-FFF2-40B4-BE49-F238E27FC236}">
                  <a16:creationId xmlns:a16="http://schemas.microsoft.com/office/drawing/2014/main" id="{D14FE76C-753E-CF1E-8D20-17E8522E3E3D}"/>
                </a:ext>
              </a:extLst>
            </p:cNvPr>
            <p:cNvSpPr/>
            <p:nvPr/>
          </p:nvSpPr>
          <p:spPr>
            <a:xfrm>
              <a:off x="6360150" y="3877150"/>
              <a:ext cx="30225" cy="14075"/>
            </a:xfrm>
            <a:custGeom>
              <a:avLst/>
              <a:gdLst/>
              <a:ahLst/>
              <a:cxnLst/>
              <a:rect l="l" t="t" r="r" b="b"/>
              <a:pathLst>
                <a:path w="1209" h="563" extrusionOk="0">
                  <a:moveTo>
                    <a:pt x="1" y="0"/>
                  </a:moveTo>
                  <a:lnTo>
                    <a:pt x="1" y="0"/>
                  </a:lnTo>
                  <a:cubicBezTo>
                    <a:pt x="17" y="9"/>
                    <a:pt x="40" y="17"/>
                    <a:pt x="64" y="22"/>
                  </a:cubicBezTo>
                  <a:lnTo>
                    <a:pt x="64" y="22"/>
                  </a:lnTo>
                  <a:cubicBezTo>
                    <a:pt x="43" y="14"/>
                    <a:pt x="22" y="7"/>
                    <a:pt x="1" y="0"/>
                  </a:cubicBezTo>
                  <a:close/>
                  <a:moveTo>
                    <a:pt x="64" y="22"/>
                  </a:moveTo>
                  <a:lnTo>
                    <a:pt x="64" y="22"/>
                  </a:lnTo>
                  <a:cubicBezTo>
                    <a:pt x="164" y="60"/>
                    <a:pt x="255" y="116"/>
                    <a:pt x="328" y="189"/>
                  </a:cubicBezTo>
                  <a:cubicBezTo>
                    <a:pt x="416" y="264"/>
                    <a:pt x="479" y="378"/>
                    <a:pt x="592" y="466"/>
                  </a:cubicBezTo>
                  <a:cubicBezTo>
                    <a:pt x="642" y="503"/>
                    <a:pt x="705" y="541"/>
                    <a:pt x="768" y="554"/>
                  </a:cubicBezTo>
                  <a:cubicBezTo>
                    <a:pt x="806" y="560"/>
                    <a:pt x="840" y="563"/>
                    <a:pt x="873" y="563"/>
                  </a:cubicBezTo>
                  <a:cubicBezTo>
                    <a:pt x="906" y="563"/>
                    <a:pt x="938" y="560"/>
                    <a:pt x="969" y="554"/>
                  </a:cubicBezTo>
                  <a:cubicBezTo>
                    <a:pt x="1045" y="528"/>
                    <a:pt x="1095" y="491"/>
                    <a:pt x="1145" y="440"/>
                  </a:cubicBezTo>
                  <a:cubicBezTo>
                    <a:pt x="1183" y="390"/>
                    <a:pt x="1208" y="327"/>
                    <a:pt x="1195" y="264"/>
                  </a:cubicBezTo>
                  <a:lnTo>
                    <a:pt x="1195" y="264"/>
                  </a:lnTo>
                  <a:cubicBezTo>
                    <a:pt x="1183" y="390"/>
                    <a:pt x="1095" y="491"/>
                    <a:pt x="969" y="516"/>
                  </a:cubicBezTo>
                  <a:lnTo>
                    <a:pt x="781" y="516"/>
                  </a:lnTo>
                  <a:cubicBezTo>
                    <a:pt x="730" y="491"/>
                    <a:pt x="667" y="466"/>
                    <a:pt x="630" y="428"/>
                  </a:cubicBezTo>
                  <a:cubicBezTo>
                    <a:pt x="529" y="352"/>
                    <a:pt x="454" y="239"/>
                    <a:pt x="353" y="164"/>
                  </a:cubicBezTo>
                  <a:cubicBezTo>
                    <a:pt x="303" y="113"/>
                    <a:pt x="252" y="76"/>
                    <a:pt x="189" y="51"/>
                  </a:cubicBezTo>
                  <a:cubicBezTo>
                    <a:pt x="164" y="38"/>
                    <a:pt x="127" y="25"/>
                    <a:pt x="101" y="25"/>
                  </a:cubicBezTo>
                  <a:cubicBezTo>
                    <a:pt x="89" y="25"/>
                    <a:pt x="76" y="24"/>
                    <a:pt x="64" y="22"/>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2857;p2">
              <a:extLst>
                <a:ext uri="{FF2B5EF4-FFF2-40B4-BE49-F238E27FC236}">
                  <a16:creationId xmlns:a16="http://schemas.microsoft.com/office/drawing/2014/main" id="{60415BDC-A08E-1BFA-D65E-2DDD1380ED16}"/>
                </a:ext>
              </a:extLst>
            </p:cNvPr>
            <p:cNvSpPr/>
            <p:nvPr/>
          </p:nvSpPr>
          <p:spPr>
            <a:xfrm>
              <a:off x="6329675" y="3878075"/>
              <a:ext cx="25800" cy="21425"/>
            </a:xfrm>
            <a:custGeom>
              <a:avLst/>
              <a:gdLst/>
              <a:ahLst/>
              <a:cxnLst/>
              <a:rect l="l" t="t" r="r" b="b"/>
              <a:pathLst>
                <a:path w="1032" h="857" extrusionOk="0">
                  <a:moveTo>
                    <a:pt x="1031" y="1"/>
                  </a:moveTo>
                  <a:lnTo>
                    <a:pt x="1031" y="1"/>
                  </a:lnTo>
                  <a:cubicBezTo>
                    <a:pt x="994" y="14"/>
                    <a:pt x="968" y="39"/>
                    <a:pt x="943" y="51"/>
                  </a:cubicBezTo>
                  <a:cubicBezTo>
                    <a:pt x="918" y="76"/>
                    <a:pt x="893" y="89"/>
                    <a:pt x="868" y="114"/>
                  </a:cubicBezTo>
                  <a:cubicBezTo>
                    <a:pt x="817" y="164"/>
                    <a:pt x="780" y="215"/>
                    <a:pt x="742" y="278"/>
                  </a:cubicBezTo>
                  <a:cubicBezTo>
                    <a:pt x="679" y="391"/>
                    <a:pt x="641" y="517"/>
                    <a:pt x="591" y="617"/>
                  </a:cubicBezTo>
                  <a:cubicBezTo>
                    <a:pt x="553" y="667"/>
                    <a:pt x="516" y="718"/>
                    <a:pt x="465" y="755"/>
                  </a:cubicBezTo>
                  <a:cubicBezTo>
                    <a:pt x="415" y="781"/>
                    <a:pt x="365" y="806"/>
                    <a:pt x="302" y="818"/>
                  </a:cubicBezTo>
                  <a:cubicBezTo>
                    <a:pt x="291" y="819"/>
                    <a:pt x="281" y="820"/>
                    <a:pt x="270" y="820"/>
                  </a:cubicBezTo>
                  <a:cubicBezTo>
                    <a:pt x="155" y="820"/>
                    <a:pt x="46" y="758"/>
                    <a:pt x="0" y="655"/>
                  </a:cubicBezTo>
                  <a:lnTo>
                    <a:pt x="0" y="655"/>
                  </a:lnTo>
                  <a:cubicBezTo>
                    <a:pt x="13" y="718"/>
                    <a:pt x="50" y="781"/>
                    <a:pt x="113" y="818"/>
                  </a:cubicBezTo>
                  <a:cubicBezTo>
                    <a:pt x="164" y="843"/>
                    <a:pt x="239" y="856"/>
                    <a:pt x="302" y="856"/>
                  </a:cubicBezTo>
                  <a:cubicBezTo>
                    <a:pt x="365" y="843"/>
                    <a:pt x="428" y="818"/>
                    <a:pt x="491" y="793"/>
                  </a:cubicBezTo>
                  <a:cubicBezTo>
                    <a:pt x="541" y="755"/>
                    <a:pt x="591" y="705"/>
                    <a:pt x="629" y="642"/>
                  </a:cubicBezTo>
                  <a:cubicBezTo>
                    <a:pt x="692" y="529"/>
                    <a:pt x="717" y="403"/>
                    <a:pt x="780" y="290"/>
                  </a:cubicBezTo>
                  <a:cubicBezTo>
                    <a:pt x="830" y="177"/>
                    <a:pt x="918" y="76"/>
                    <a:pt x="1031" y="1"/>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2858;p2">
              <a:extLst>
                <a:ext uri="{FF2B5EF4-FFF2-40B4-BE49-F238E27FC236}">
                  <a16:creationId xmlns:a16="http://schemas.microsoft.com/office/drawing/2014/main" id="{2D531A07-37F1-A684-8698-4467C9CEF915}"/>
                </a:ext>
              </a:extLst>
            </p:cNvPr>
            <p:cNvSpPr/>
            <p:nvPr/>
          </p:nvSpPr>
          <p:spPr>
            <a:xfrm>
              <a:off x="6267725" y="3902875"/>
              <a:ext cx="203425" cy="81850"/>
            </a:xfrm>
            <a:custGeom>
              <a:avLst/>
              <a:gdLst/>
              <a:ahLst/>
              <a:cxnLst/>
              <a:rect l="l" t="t" r="r" b="b"/>
              <a:pathLst>
                <a:path w="8137" h="3274" extrusionOk="0">
                  <a:moveTo>
                    <a:pt x="5443" y="1"/>
                  </a:moveTo>
                  <a:cubicBezTo>
                    <a:pt x="4943" y="1"/>
                    <a:pt x="4389" y="48"/>
                    <a:pt x="3798" y="153"/>
                  </a:cubicBezTo>
                  <a:cubicBezTo>
                    <a:pt x="1485" y="568"/>
                    <a:pt x="1" y="1637"/>
                    <a:pt x="127" y="2341"/>
                  </a:cubicBezTo>
                  <a:cubicBezTo>
                    <a:pt x="220" y="2867"/>
                    <a:pt x="1232" y="3273"/>
                    <a:pt x="2700" y="3273"/>
                  </a:cubicBezTo>
                  <a:cubicBezTo>
                    <a:pt x="3200" y="3273"/>
                    <a:pt x="3752" y="3226"/>
                    <a:pt x="4339" y="3121"/>
                  </a:cubicBezTo>
                  <a:cubicBezTo>
                    <a:pt x="6666" y="2706"/>
                    <a:pt x="8137" y="1637"/>
                    <a:pt x="8011" y="933"/>
                  </a:cubicBezTo>
                  <a:cubicBezTo>
                    <a:pt x="7917" y="407"/>
                    <a:pt x="6913" y="1"/>
                    <a:pt x="5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2859;p2">
              <a:extLst>
                <a:ext uri="{FF2B5EF4-FFF2-40B4-BE49-F238E27FC236}">
                  <a16:creationId xmlns:a16="http://schemas.microsoft.com/office/drawing/2014/main" id="{E53E71A3-39D2-BCC1-E113-91787D705057}"/>
                </a:ext>
              </a:extLst>
            </p:cNvPr>
            <p:cNvSpPr/>
            <p:nvPr/>
          </p:nvSpPr>
          <p:spPr>
            <a:xfrm>
              <a:off x="6259250" y="3895800"/>
              <a:ext cx="220400" cy="96225"/>
            </a:xfrm>
            <a:custGeom>
              <a:avLst/>
              <a:gdLst/>
              <a:ahLst/>
              <a:cxnLst/>
              <a:rect l="l" t="t" r="r" b="b"/>
              <a:pathLst>
                <a:path w="8816" h="3849" extrusionOk="0">
                  <a:moveTo>
                    <a:pt x="5806" y="188"/>
                  </a:moveTo>
                  <a:cubicBezTo>
                    <a:pt x="7326" y="188"/>
                    <a:pt x="8347" y="629"/>
                    <a:pt x="8451" y="1203"/>
                  </a:cubicBezTo>
                  <a:cubicBezTo>
                    <a:pt x="8589" y="1970"/>
                    <a:pt x="7105" y="3077"/>
                    <a:pt x="4691" y="3505"/>
                  </a:cubicBezTo>
                  <a:cubicBezTo>
                    <a:pt x="4085" y="3615"/>
                    <a:pt x="3519" y="3664"/>
                    <a:pt x="3010" y="3664"/>
                  </a:cubicBezTo>
                  <a:cubicBezTo>
                    <a:pt x="1490" y="3664"/>
                    <a:pt x="472" y="3224"/>
                    <a:pt x="378" y="2649"/>
                  </a:cubicBezTo>
                  <a:cubicBezTo>
                    <a:pt x="239" y="1882"/>
                    <a:pt x="1711" y="776"/>
                    <a:pt x="4125" y="336"/>
                  </a:cubicBezTo>
                  <a:lnTo>
                    <a:pt x="4125" y="348"/>
                  </a:lnTo>
                  <a:cubicBezTo>
                    <a:pt x="4731" y="238"/>
                    <a:pt x="5297" y="188"/>
                    <a:pt x="5806" y="188"/>
                  </a:cubicBezTo>
                  <a:close/>
                  <a:moveTo>
                    <a:pt x="5782" y="0"/>
                  </a:moveTo>
                  <a:cubicBezTo>
                    <a:pt x="5253" y="0"/>
                    <a:pt x="4680" y="51"/>
                    <a:pt x="4087" y="160"/>
                  </a:cubicBezTo>
                  <a:cubicBezTo>
                    <a:pt x="1761" y="575"/>
                    <a:pt x="0" y="1706"/>
                    <a:pt x="176" y="2687"/>
                  </a:cubicBezTo>
                  <a:cubicBezTo>
                    <a:pt x="308" y="3418"/>
                    <a:pt x="1473" y="3849"/>
                    <a:pt x="3027" y="3849"/>
                  </a:cubicBezTo>
                  <a:cubicBezTo>
                    <a:pt x="3557" y="3849"/>
                    <a:pt x="4133" y="3799"/>
                    <a:pt x="4728" y="3693"/>
                  </a:cubicBezTo>
                  <a:cubicBezTo>
                    <a:pt x="7067" y="3278"/>
                    <a:pt x="8815" y="2146"/>
                    <a:pt x="8639" y="1166"/>
                  </a:cubicBezTo>
                  <a:cubicBezTo>
                    <a:pt x="8508" y="443"/>
                    <a:pt x="7339" y="0"/>
                    <a:pt x="57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2860;p2">
              <a:extLst>
                <a:ext uri="{FF2B5EF4-FFF2-40B4-BE49-F238E27FC236}">
                  <a16:creationId xmlns:a16="http://schemas.microsoft.com/office/drawing/2014/main" id="{916459FF-8543-72B2-072B-02E7A03F44A9}"/>
                </a:ext>
              </a:extLst>
            </p:cNvPr>
            <p:cNvSpPr/>
            <p:nvPr/>
          </p:nvSpPr>
          <p:spPr>
            <a:xfrm>
              <a:off x="6348525" y="3996375"/>
              <a:ext cx="30200" cy="14075"/>
            </a:xfrm>
            <a:custGeom>
              <a:avLst/>
              <a:gdLst/>
              <a:ahLst/>
              <a:cxnLst/>
              <a:rect l="l" t="t" r="r" b="b"/>
              <a:pathLst>
                <a:path w="1208" h="563" extrusionOk="0">
                  <a:moveTo>
                    <a:pt x="335" y="0"/>
                  </a:moveTo>
                  <a:cubicBezTo>
                    <a:pt x="302" y="0"/>
                    <a:pt x="271" y="3"/>
                    <a:pt x="240" y="10"/>
                  </a:cubicBezTo>
                  <a:cubicBezTo>
                    <a:pt x="177" y="35"/>
                    <a:pt x="114" y="73"/>
                    <a:pt x="63" y="123"/>
                  </a:cubicBezTo>
                  <a:cubicBezTo>
                    <a:pt x="26" y="173"/>
                    <a:pt x="1" y="236"/>
                    <a:pt x="13" y="299"/>
                  </a:cubicBezTo>
                  <a:cubicBezTo>
                    <a:pt x="26" y="173"/>
                    <a:pt x="126" y="73"/>
                    <a:pt x="252" y="60"/>
                  </a:cubicBezTo>
                  <a:cubicBezTo>
                    <a:pt x="277" y="54"/>
                    <a:pt x="306" y="51"/>
                    <a:pt x="335" y="51"/>
                  </a:cubicBezTo>
                  <a:cubicBezTo>
                    <a:pt x="365" y="51"/>
                    <a:pt x="397" y="54"/>
                    <a:pt x="428" y="60"/>
                  </a:cubicBezTo>
                  <a:cubicBezTo>
                    <a:pt x="491" y="73"/>
                    <a:pt x="541" y="98"/>
                    <a:pt x="579" y="135"/>
                  </a:cubicBezTo>
                  <a:cubicBezTo>
                    <a:pt x="680" y="211"/>
                    <a:pt x="755" y="324"/>
                    <a:pt x="856" y="399"/>
                  </a:cubicBezTo>
                  <a:cubicBezTo>
                    <a:pt x="906" y="450"/>
                    <a:pt x="956" y="488"/>
                    <a:pt x="1019" y="513"/>
                  </a:cubicBezTo>
                  <a:cubicBezTo>
                    <a:pt x="1057" y="525"/>
                    <a:pt x="1082" y="538"/>
                    <a:pt x="1120" y="538"/>
                  </a:cubicBezTo>
                  <a:cubicBezTo>
                    <a:pt x="1129" y="538"/>
                    <a:pt x="1141" y="540"/>
                    <a:pt x="1153" y="543"/>
                  </a:cubicBezTo>
                  <a:lnTo>
                    <a:pt x="1153" y="543"/>
                  </a:lnTo>
                  <a:cubicBezTo>
                    <a:pt x="1058" y="504"/>
                    <a:pt x="965" y="450"/>
                    <a:pt x="881" y="387"/>
                  </a:cubicBezTo>
                  <a:cubicBezTo>
                    <a:pt x="793" y="299"/>
                    <a:pt x="730" y="186"/>
                    <a:pt x="617" y="98"/>
                  </a:cubicBezTo>
                  <a:cubicBezTo>
                    <a:pt x="566" y="60"/>
                    <a:pt x="504" y="22"/>
                    <a:pt x="441" y="10"/>
                  </a:cubicBezTo>
                  <a:cubicBezTo>
                    <a:pt x="403" y="3"/>
                    <a:pt x="368" y="0"/>
                    <a:pt x="335" y="0"/>
                  </a:cubicBezTo>
                  <a:close/>
                  <a:moveTo>
                    <a:pt x="1153" y="543"/>
                  </a:moveTo>
                  <a:cubicBezTo>
                    <a:pt x="1171" y="550"/>
                    <a:pt x="1189" y="557"/>
                    <a:pt x="1208" y="563"/>
                  </a:cubicBezTo>
                  <a:cubicBezTo>
                    <a:pt x="1192" y="555"/>
                    <a:pt x="1172" y="547"/>
                    <a:pt x="1153" y="543"/>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2861;p2">
              <a:extLst>
                <a:ext uri="{FF2B5EF4-FFF2-40B4-BE49-F238E27FC236}">
                  <a16:creationId xmlns:a16="http://schemas.microsoft.com/office/drawing/2014/main" id="{2A4FEF4E-2DE9-BC6D-DBA8-FDE27E2C671D}"/>
                </a:ext>
              </a:extLst>
            </p:cNvPr>
            <p:cNvSpPr/>
            <p:nvPr/>
          </p:nvSpPr>
          <p:spPr>
            <a:xfrm>
              <a:off x="6288475" y="3863625"/>
              <a:ext cx="54725" cy="42400"/>
            </a:xfrm>
            <a:custGeom>
              <a:avLst/>
              <a:gdLst/>
              <a:ahLst/>
              <a:cxnLst/>
              <a:rect l="l" t="t" r="r" b="b"/>
              <a:pathLst>
                <a:path w="2189" h="1696" extrusionOk="0">
                  <a:moveTo>
                    <a:pt x="2189" y="1"/>
                  </a:moveTo>
                  <a:cubicBezTo>
                    <a:pt x="2162" y="8"/>
                    <a:pt x="2135" y="17"/>
                    <a:pt x="2108" y="27"/>
                  </a:cubicBezTo>
                  <a:lnTo>
                    <a:pt x="2108" y="27"/>
                  </a:lnTo>
                  <a:cubicBezTo>
                    <a:pt x="2135" y="18"/>
                    <a:pt x="2161" y="9"/>
                    <a:pt x="2189" y="1"/>
                  </a:cubicBezTo>
                  <a:close/>
                  <a:moveTo>
                    <a:pt x="2108" y="27"/>
                  </a:moveTo>
                  <a:lnTo>
                    <a:pt x="2108" y="27"/>
                  </a:lnTo>
                  <a:cubicBezTo>
                    <a:pt x="1979" y="72"/>
                    <a:pt x="1864" y="126"/>
                    <a:pt x="1749" y="189"/>
                  </a:cubicBezTo>
                  <a:cubicBezTo>
                    <a:pt x="1610" y="277"/>
                    <a:pt x="1497" y="390"/>
                    <a:pt x="1409" y="529"/>
                  </a:cubicBezTo>
                  <a:cubicBezTo>
                    <a:pt x="1334" y="654"/>
                    <a:pt x="1271" y="793"/>
                    <a:pt x="1221" y="944"/>
                  </a:cubicBezTo>
                  <a:cubicBezTo>
                    <a:pt x="1170" y="1082"/>
                    <a:pt x="1120" y="1220"/>
                    <a:pt x="1045" y="1359"/>
                  </a:cubicBezTo>
                  <a:cubicBezTo>
                    <a:pt x="957" y="1472"/>
                    <a:pt x="831" y="1560"/>
                    <a:pt x="692" y="1610"/>
                  </a:cubicBezTo>
                  <a:cubicBezTo>
                    <a:pt x="623" y="1635"/>
                    <a:pt x="551" y="1648"/>
                    <a:pt x="479" y="1648"/>
                  </a:cubicBezTo>
                  <a:cubicBezTo>
                    <a:pt x="406" y="1648"/>
                    <a:pt x="334" y="1635"/>
                    <a:pt x="265" y="1610"/>
                  </a:cubicBezTo>
                  <a:cubicBezTo>
                    <a:pt x="127" y="1547"/>
                    <a:pt x="39" y="1421"/>
                    <a:pt x="26" y="1271"/>
                  </a:cubicBezTo>
                  <a:cubicBezTo>
                    <a:pt x="13" y="1120"/>
                    <a:pt x="101" y="969"/>
                    <a:pt x="252" y="919"/>
                  </a:cubicBezTo>
                  <a:lnTo>
                    <a:pt x="252" y="919"/>
                  </a:lnTo>
                  <a:cubicBezTo>
                    <a:pt x="101" y="969"/>
                    <a:pt x="1" y="1107"/>
                    <a:pt x="1" y="1271"/>
                  </a:cubicBezTo>
                  <a:cubicBezTo>
                    <a:pt x="13" y="1434"/>
                    <a:pt x="114" y="1572"/>
                    <a:pt x="252" y="1635"/>
                  </a:cubicBezTo>
                  <a:cubicBezTo>
                    <a:pt x="335" y="1677"/>
                    <a:pt x="422" y="1695"/>
                    <a:pt x="509" y="1695"/>
                  </a:cubicBezTo>
                  <a:cubicBezTo>
                    <a:pt x="579" y="1695"/>
                    <a:pt x="650" y="1683"/>
                    <a:pt x="718" y="1660"/>
                  </a:cubicBezTo>
                  <a:cubicBezTo>
                    <a:pt x="793" y="1635"/>
                    <a:pt x="868" y="1598"/>
                    <a:pt x="931" y="1547"/>
                  </a:cubicBezTo>
                  <a:cubicBezTo>
                    <a:pt x="994" y="1510"/>
                    <a:pt x="1045" y="1447"/>
                    <a:pt x="1082" y="1384"/>
                  </a:cubicBezTo>
                  <a:cubicBezTo>
                    <a:pt x="1158" y="1245"/>
                    <a:pt x="1221" y="1107"/>
                    <a:pt x="1271" y="956"/>
                  </a:cubicBezTo>
                  <a:cubicBezTo>
                    <a:pt x="1309" y="818"/>
                    <a:pt x="1371" y="680"/>
                    <a:pt x="1447" y="541"/>
                  </a:cubicBezTo>
                  <a:cubicBezTo>
                    <a:pt x="1607" y="312"/>
                    <a:pt x="1840" y="125"/>
                    <a:pt x="2108" y="27"/>
                  </a:cubicBezTo>
                  <a:close/>
                </a:path>
              </a:pathLst>
            </a:custGeom>
            <a:solidFill>
              <a:srgbClr val="E5C2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2862;p2">
              <a:extLst>
                <a:ext uri="{FF2B5EF4-FFF2-40B4-BE49-F238E27FC236}">
                  <a16:creationId xmlns:a16="http://schemas.microsoft.com/office/drawing/2014/main" id="{85BCDC56-0EE0-96DD-D57D-0F5E973C2A39}"/>
                </a:ext>
              </a:extLst>
            </p:cNvPr>
            <p:cNvSpPr/>
            <p:nvPr/>
          </p:nvSpPr>
          <p:spPr>
            <a:xfrm>
              <a:off x="6282825" y="3860800"/>
              <a:ext cx="68250" cy="48550"/>
            </a:xfrm>
            <a:custGeom>
              <a:avLst/>
              <a:gdLst/>
              <a:ahLst/>
              <a:cxnLst/>
              <a:rect l="l" t="t" r="r" b="b"/>
              <a:pathLst>
                <a:path w="2730" h="1942" extrusionOk="0">
                  <a:moveTo>
                    <a:pt x="2415" y="114"/>
                  </a:moveTo>
                  <a:cubicBezTo>
                    <a:pt x="2113" y="202"/>
                    <a:pt x="1862" y="390"/>
                    <a:pt x="1685" y="654"/>
                  </a:cubicBezTo>
                  <a:cubicBezTo>
                    <a:pt x="1610" y="780"/>
                    <a:pt x="1547" y="918"/>
                    <a:pt x="1509" y="1069"/>
                  </a:cubicBezTo>
                  <a:cubicBezTo>
                    <a:pt x="1459" y="1220"/>
                    <a:pt x="1396" y="1358"/>
                    <a:pt x="1321" y="1484"/>
                  </a:cubicBezTo>
                  <a:cubicBezTo>
                    <a:pt x="1283" y="1560"/>
                    <a:pt x="1220" y="1610"/>
                    <a:pt x="1170" y="1660"/>
                  </a:cubicBezTo>
                  <a:cubicBezTo>
                    <a:pt x="1094" y="1698"/>
                    <a:pt x="1032" y="1736"/>
                    <a:pt x="956" y="1761"/>
                  </a:cubicBezTo>
                  <a:cubicBezTo>
                    <a:pt x="885" y="1785"/>
                    <a:pt x="811" y="1797"/>
                    <a:pt x="737" y="1797"/>
                  </a:cubicBezTo>
                  <a:cubicBezTo>
                    <a:pt x="654" y="1797"/>
                    <a:pt x="571" y="1781"/>
                    <a:pt x="491" y="1748"/>
                  </a:cubicBezTo>
                  <a:cubicBezTo>
                    <a:pt x="340" y="1685"/>
                    <a:pt x="239" y="1534"/>
                    <a:pt x="227" y="1384"/>
                  </a:cubicBezTo>
                  <a:cubicBezTo>
                    <a:pt x="227" y="1220"/>
                    <a:pt x="327" y="1069"/>
                    <a:pt x="491" y="1019"/>
                  </a:cubicBezTo>
                  <a:lnTo>
                    <a:pt x="491" y="1019"/>
                  </a:lnTo>
                  <a:cubicBezTo>
                    <a:pt x="340" y="1082"/>
                    <a:pt x="252" y="1220"/>
                    <a:pt x="265" y="1384"/>
                  </a:cubicBezTo>
                  <a:cubicBezTo>
                    <a:pt x="265" y="1522"/>
                    <a:pt x="365" y="1660"/>
                    <a:pt x="503" y="1711"/>
                  </a:cubicBezTo>
                  <a:cubicBezTo>
                    <a:pt x="573" y="1742"/>
                    <a:pt x="645" y="1758"/>
                    <a:pt x="717" y="1758"/>
                  </a:cubicBezTo>
                  <a:cubicBezTo>
                    <a:pt x="790" y="1758"/>
                    <a:pt x="862" y="1742"/>
                    <a:pt x="931" y="1711"/>
                  </a:cubicBezTo>
                  <a:cubicBezTo>
                    <a:pt x="1069" y="1673"/>
                    <a:pt x="1195" y="1585"/>
                    <a:pt x="1271" y="1459"/>
                  </a:cubicBezTo>
                  <a:cubicBezTo>
                    <a:pt x="1346" y="1333"/>
                    <a:pt x="1409" y="1195"/>
                    <a:pt x="1459" y="1057"/>
                  </a:cubicBezTo>
                  <a:cubicBezTo>
                    <a:pt x="1497" y="906"/>
                    <a:pt x="1572" y="767"/>
                    <a:pt x="1648" y="629"/>
                  </a:cubicBezTo>
                  <a:cubicBezTo>
                    <a:pt x="1736" y="503"/>
                    <a:pt x="1849" y="390"/>
                    <a:pt x="1987" y="302"/>
                  </a:cubicBezTo>
                  <a:cubicBezTo>
                    <a:pt x="2113" y="214"/>
                    <a:pt x="2264" y="151"/>
                    <a:pt x="2415" y="114"/>
                  </a:cubicBezTo>
                  <a:close/>
                  <a:moveTo>
                    <a:pt x="2679" y="0"/>
                  </a:moveTo>
                  <a:cubicBezTo>
                    <a:pt x="2465" y="26"/>
                    <a:pt x="2251" y="76"/>
                    <a:pt x="2050" y="164"/>
                  </a:cubicBezTo>
                  <a:cubicBezTo>
                    <a:pt x="1836" y="252"/>
                    <a:pt x="1660" y="390"/>
                    <a:pt x="1509" y="566"/>
                  </a:cubicBezTo>
                  <a:cubicBezTo>
                    <a:pt x="1384" y="730"/>
                    <a:pt x="1296" y="931"/>
                    <a:pt x="1233" y="1132"/>
                  </a:cubicBezTo>
                  <a:cubicBezTo>
                    <a:pt x="1195" y="1283"/>
                    <a:pt x="1107" y="1421"/>
                    <a:pt x="981" y="1509"/>
                  </a:cubicBezTo>
                  <a:cubicBezTo>
                    <a:pt x="944" y="1534"/>
                    <a:pt x="918" y="1547"/>
                    <a:pt x="881" y="1560"/>
                  </a:cubicBezTo>
                  <a:lnTo>
                    <a:pt x="818" y="1585"/>
                  </a:lnTo>
                  <a:cubicBezTo>
                    <a:pt x="805" y="1585"/>
                    <a:pt x="780" y="1597"/>
                    <a:pt x="768" y="1597"/>
                  </a:cubicBezTo>
                  <a:cubicBezTo>
                    <a:pt x="736" y="1603"/>
                    <a:pt x="707" y="1606"/>
                    <a:pt x="678" y="1606"/>
                  </a:cubicBezTo>
                  <a:cubicBezTo>
                    <a:pt x="638" y="1606"/>
                    <a:pt x="598" y="1600"/>
                    <a:pt x="554" y="1585"/>
                  </a:cubicBezTo>
                  <a:cubicBezTo>
                    <a:pt x="428" y="1547"/>
                    <a:pt x="353" y="1421"/>
                    <a:pt x="365" y="1283"/>
                  </a:cubicBezTo>
                  <a:cubicBezTo>
                    <a:pt x="378" y="1220"/>
                    <a:pt x="415" y="1170"/>
                    <a:pt x="478" y="1132"/>
                  </a:cubicBezTo>
                  <a:cubicBezTo>
                    <a:pt x="503" y="1107"/>
                    <a:pt x="529" y="1094"/>
                    <a:pt x="566" y="1094"/>
                  </a:cubicBezTo>
                  <a:cubicBezTo>
                    <a:pt x="577" y="1091"/>
                    <a:pt x="588" y="1089"/>
                    <a:pt x="599" y="1089"/>
                  </a:cubicBezTo>
                  <a:cubicBezTo>
                    <a:pt x="625" y="1089"/>
                    <a:pt x="649" y="1098"/>
                    <a:pt x="667" y="1107"/>
                  </a:cubicBezTo>
                  <a:cubicBezTo>
                    <a:pt x="742" y="1132"/>
                    <a:pt x="793" y="1182"/>
                    <a:pt x="805" y="1258"/>
                  </a:cubicBezTo>
                  <a:cubicBezTo>
                    <a:pt x="818" y="1333"/>
                    <a:pt x="768" y="1409"/>
                    <a:pt x="705" y="1446"/>
                  </a:cubicBezTo>
                  <a:cubicBezTo>
                    <a:pt x="659" y="1469"/>
                    <a:pt x="686" y="1524"/>
                    <a:pt x="720" y="1524"/>
                  </a:cubicBezTo>
                  <a:cubicBezTo>
                    <a:pt x="723" y="1524"/>
                    <a:pt x="726" y="1523"/>
                    <a:pt x="730" y="1522"/>
                  </a:cubicBezTo>
                  <a:cubicBezTo>
                    <a:pt x="856" y="1484"/>
                    <a:pt x="944" y="1384"/>
                    <a:pt x="944" y="1258"/>
                  </a:cubicBezTo>
                  <a:cubicBezTo>
                    <a:pt x="944" y="1120"/>
                    <a:pt x="868" y="994"/>
                    <a:pt x="755" y="943"/>
                  </a:cubicBezTo>
                  <a:cubicBezTo>
                    <a:pt x="692" y="906"/>
                    <a:pt x="629" y="893"/>
                    <a:pt x="566" y="893"/>
                  </a:cubicBezTo>
                  <a:cubicBezTo>
                    <a:pt x="491" y="893"/>
                    <a:pt x="428" y="906"/>
                    <a:pt x="365" y="931"/>
                  </a:cubicBezTo>
                  <a:cubicBezTo>
                    <a:pt x="101" y="1057"/>
                    <a:pt x="0" y="1371"/>
                    <a:pt x="151" y="1623"/>
                  </a:cubicBezTo>
                  <a:cubicBezTo>
                    <a:pt x="214" y="1748"/>
                    <a:pt x="327" y="1836"/>
                    <a:pt x="466" y="1887"/>
                  </a:cubicBezTo>
                  <a:cubicBezTo>
                    <a:pt x="552" y="1925"/>
                    <a:pt x="646" y="1941"/>
                    <a:pt x="747" y="1941"/>
                  </a:cubicBezTo>
                  <a:cubicBezTo>
                    <a:pt x="778" y="1941"/>
                    <a:pt x="810" y="1940"/>
                    <a:pt x="843" y="1937"/>
                  </a:cubicBezTo>
                  <a:cubicBezTo>
                    <a:pt x="868" y="1937"/>
                    <a:pt x="893" y="1924"/>
                    <a:pt x="931" y="1924"/>
                  </a:cubicBezTo>
                  <a:lnTo>
                    <a:pt x="1019" y="1899"/>
                  </a:lnTo>
                  <a:cubicBezTo>
                    <a:pt x="1069" y="1874"/>
                    <a:pt x="1132" y="1861"/>
                    <a:pt x="1183" y="1824"/>
                  </a:cubicBezTo>
                  <a:cubicBezTo>
                    <a:pt x="1296" y="1761"/>
                    <a:pt x="1384" y="1673"/>
                    <a:pt x="1459" y="1572"/>
                  </a:cubicBezTo>
                  <a:cubicBezTo>
                    <a:pt x="1522" y="1472"/>
                    <a:pt x="1572" y="1371"/>
                    <a:pt x="1610" y="1258"/>
                  </a:cubicBezTo>
                  <a:cubicBezTo>
                    <a:pt x="1685" y="1069"/>
                    <a:pt x="1723" y="906"/>
                    <a:pt x="1786" y="742"/>
                  </a:cubicBezTo>
                  <a:cubicBezTo>
                    <a:pt x="1799" y="793"/>
                    <a:pt x="1811" y="830"/>
                    <a:pt x="1836" y="868"/>
                  </a:cubicBezTo>
                  <a:cubicBezTo>
                    <a:pt x="1849" y="906"/>
                    <a:pt x="1887" y="918"/>
                    <a:pt x="1912" y="943"/>
                  </a:cubicBezTo>
                  <a:cubicBezTo>
                    <a:pt x="1950" y="956"/>
                    <a:pt x="1987" y="969"/>
                    <a:pt x="2025" y="969"/>
                  </a:cubicBezTo>
                  <a:cubicBezTo>
                    <a:pt x="2113" y="969"/>
                    <a:pt x="2176" y="906"/>
                    <a:pt x="2201" y="818"/>
                  </a:cubicBezTo>
                  <a:cubicBezTo>
                    <a:pt x="2226" y="730"/>
                    <a:pt x="2188" y="642"/>
                    <a:pt x="2100" y="604"/>
                  </a:cubicBezTo>
                  <a:cubicBezTo>
                    <a:pt x="2082" y="598"/>
                    <a:pt x="2060" y="595"/>
                    <a:pt x="2038" y="595"/>
                  </a:cubicBezTo>
                  <a:cubicBezTo>
                    <a:pt x="2016" y="595"/>
                    <a:pt x="1994" y="598"/>
                    <a:pt x="1975" y="604"/>
                  </a:cubicBezTo>
                  <a:cubicBezTo>
                    <a:pt x="1937" y="629"/>
                    <a:pt x="1912" y="667"/>
                    <a:pt x="1912" y="705"/>
                  </a:cubicBezTo>
                  <a:cubicBezTo>
                    <a:pt x="1912" y="705"/>
                    <a:pt x="1912" y="717"/>
                    <a:pt x="1912" y="717"/>
                  </a:cubicBezTo>
                  <a:cubicBezTo>
                    <a:pt x="1918" y="723"/>
                    <a:pt x="1924" y="727"/>
                    <a:pt x="1931" y="727"/>
                  </a:cubicBezTo>
                  <a:cubicBezTo>
                    <a:pt x="1937" y="727"/>
                    <a:pt x="1943" y="723"/>
                    <a:pt x="1950" y="717"/>
                  </a:cubicBezTo>
                  <a:cubicBezTo>
                    <a:pt x="1966" y="707"/>
                    <a:pt x="1979" y="703"/>
                    <a:pt x="1991" y="703"/>
                  </a:cubicBezTo>
                  <a:cubicBezTo>
                    <a:pt x="2006" y="703"/>
                    <a:pt x="2018" y="710"/>
                    <a:pt x="2025" y="717"/>
                  </a:cubicBezTo>
                  <a:cubicBezTo>
                    <a:pt x="2038" y="730"/>
                    <a:pt x="2038" y="755"/>
                    <a:pt x="2025" y="767"/>
                  </a:cubicBezTo>
                  <a:cubicBezTo>
                    <a:pt x="2012" y="793"/>
                    <a:pt x="2000" y="805"/>
                    <a:pt x="1975" y="818"/>
                  </a:cubicBezTo>
                  <a:cubicBezTo>
                    <a:pt x="1966" y="818"/>
                    <a:pt x="1958" y="823"/>
                    <a:pt x="1950" y="823"/>
                  </a:cubicBezTo>
                  <a:cubicBezTo>
                    <a:pt x="1945" y="823"/>
                    <a:pt x="1941" y="822"/>
                    <a:pt x="1937" y="818"/>
                  </a:cubicBezTo>
                  <a:cubicBezTo>
                    <a:pt x="1924" y="818"/>
                    <a:pt x="1899" y="818"/>
                    <a:pt x="1887" y="805"/>
                  </a:cubicBezTo>
                  <a:cubicBezTo>
                    <a:pt x="1824" y="755"/>
                    <a:pt x="1836" y="654"/>
                    <a:pt x="1874" y="554"/>
                  </a:cubicBezTo>
                  <a:cubicBezTo>
                    <a:pt x="1899" y="529"/>
                    <a:pt x="1899" y="516"/>
                    <a:pt x="1924" y="491"/>
                  </a:cubicBezTo>
                  <a:cubicBezTo>
                    <a:pt x="1987" y="415"/>
                    <a:pt x="2050" y="365"/>
                    <a:pt x="2138" y="315"/>
                  </a:cubicBezTo>
                  <a:cubicBezTo>
                    <a:pt x="2302" y="202"/>
                    <a:pt x="2490" y="126"/>
                    <a:pt x="2691" y="76"/>
                  </a:cubicBezTo>
                  <a:cubicBezTo>
                    <a:pt x="2704" y="76"/>
                    <a:pt x="2729" y="63"/>
                    <a:pt x="2717" y="38"/>
                  </a:cubicBezTo>
                  <a:cubicBezTo>
                    <a:pt x="2717" y="13"/>
                    <a:pt x="2691" y="0"/>
                    <a:pt x="26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2863;p2">
              <a:extLst>
                <a:ext uri="{FF2B5EF4-FFF2-40B4-BE49-F238E27FC236}">
                  <a16:creationId xmlns:a16="http://schemas.microsoft.com/office/drawing/2014/main" id="{26F28ADA-C0DF-1A48-E474-5B5F3D36947F}"/>
                </a:ext>
              </a:extLst>
            </p:cNvPr>
            <p:cNvSpPr/>
            <p:nvPr/>
          </p:nvSpPr>
          <p:spPr>
            <a:xfrm>
              <a:off x="6343500" y="3863825"/>
              <a:ext cx="24850" cy="12075"/>
            </a:xfrm>
            <a:custGeom>
              <a:avLst/>
              <a:gdLst/>
              <a:ahLst/>
              <a:cxnLst/>
              <a:rect l="l" t="t" r="r" b="b"/>
              <a:pathLst>
                <a:path w="994" h="483" extrusionOk="0">
                  <a:moveTo>
                    <a:pt x="376" y="143"/>
                  </a:moveTo>
                  <a:cubicBezTo>
                    <a:pt x="398" y="162"/>
                    <a:pt x="425" y="171"/>
                    <a:pt x="452" y="172"/>
                  </a:cubicBezTo>
                  <a:lnTo>
                    <a:pt x="452" y="172"/>
                  </a:lnTo>
                  <a:cubicBezTo>
                    <a:pt x="428" y="160"/>
                    <a:pt x="403" y="152"/>
                    <a:pt x="378" y="143"/>
                  </a:cubicBezTo>
                  <a:close/>
                  <a:moveTo>
                    <a:pt x="520" y="186"/>
                  </a:moveTo>
                  <a:cubicBezTo>
                    <a:pt x="518" y="186"/>
                    <a:pt x="515" y="186"/>
                    <a:pt x="513" y="186"/>
                  </a:cubicBezTo>
                  <a:lnTo>
                    <a:pt x="513" y="186"/>
                  </a:lnTo>
                  <a:cubicBezTo>
                    <a:pt x="560" y="211"/>
                    <a:pt x="606" y="246"/>
                    <a:pt x="642" y="282"/>
                  </a:cubicBezTo>
                  <a:cubicBezTo>
                    <a:pt x="625" y="216"/>
                    <a:pt x="572" y="186"/>
                    <a:pt x="520" y="186"/>
                  </a:cubicBezTo>
                  <a:close/>
                  <a:moveTo>
                    <a:pt x="486" y="190"/>
                  </a:moveTo>
                  <a:cubicBezTo>
                    <a:pt x="433" y="204"/>
                    <a:pt x="391" y="250"/>
                    <a:pt x="403" y="319"/>
                  </a:cubicBezTo>
                  <a:cubicBezTo>
                    <a:pt x="428" y="269"/>
                    <a:pt x="453" y="231"/>
                    <a:pt x="491" y="194"/>
                  </a:cubicBezTo>
                  <a:cubicBezTo>
                    <a:pt x="489" y="193"/>
                    <a:pt x="487" y="191"/>
                    <a:pt x="486" y="190"/>
                  </a:cubicBezTo>
                  <a:close/>
                  <a:moveTo>
                    <a:pt x="780" y="0"/>
                  </a:moveTo>
                  <a:cubicBezTo>
                    <a:pt x="763" y="0"/>
                    <a:pt x="747" y="2"/>
                    <a:pt x="730" y="5"/>
                  </a:cubicBezTo>
                  <a:cubicBezTo>
                    <a:pt x="679" y="18"/>
                    <a:pt x="629" y="43"/>
                    <a:pt x="579" y="81"/>
                  </a:cubicBezTo>
                  <a:cubicBezTo>
                    <a:pt x="564" y="139"/>
                    <a:pt x="511" y="172"/>
                    <a:pt x="457" y="172"/>
                  </a:cubicBezTo>
                  <a:cubicBezTo>
                    <a:pt x="456" y="172"/>
                    <a:pt x="454" y="172"/>
                    <a:pt x="452" y="172"/>
                  </a:cubicBezTo>
                  <a:lnTo>
                    <a:pt x="452" y="172"/>
                  </a:lnTo>
                  <a:cubicBezTo>
                    <a:pt x="463" y="177"/>
                    <a:pt x="475" y="183"/>
                    <a:pt x="486" y="190"/>
                  </a:cubicBezTo>
                  <a:lnTo>
                    <a:pt x="486" y="190"/>
                  </a:lnTo>
                  <a:cubicBezTo>
                    <a:pt x="494" y="188"/>
                    <a:pt x="503" y="186"/>
                    <a:pt x="513" y="186"/>
                  </a:cubicBezTo>
                  <a:lnTo>
                    <a:pt x="513" y="186"/>
                  </a:lnTo>
                  <a:cubicBezTo>
                    <a:pt x="510" y="184"/>
                    <a:pt x="506" y="183"/>
                    <a:pt x="503" y="181"/>
                  </a:cubicBezTo>
                  <a:cubicBezTo>
                    <a:pt x="529" y="156"/>
                    <a:pt x="566" y="131"/>
                    <a:pt x="604" y="106"/>
                  </a:cubicBezTo>
                  <a:cubicBezTo>
                    <a:pt x="642" y="81"/>
                    <a:pt x="692" y="55"/>
                    <a:pt x="742" y="43"/>
                  </a:cubicBezTo>
                  <a:cubicBezTo>
                    <a:pt x="793" y="43"/>
                    <a:pt x="843" y="43"/>
                    <a:pt x="881" y="81"/>
                  </a:cubicBezTo>
                  <a:cubicBezTo>
                    <a:pt x="944" y="131"/>
                    <a:pt x="931" y="231"/>
                    <a:pt x="855" y="269"/>
                  </a:cubicBezTo>
                  <a:cubicBezTo>
                    <a:pt x="849" y="273"/>
                    <a:pt x="841" y="274"/>
                    <a:pt x="833" y="274"/>
                  </a:cubicBezTo>
                  <a:cubicBezTo>
                    <a:pt x="811" y="274"/>
                    <a:pt x="786" y="262"/>
                    <a:pt x="767" y="244"/>
                  </a:cubicBezTo>
                  <a:cubicBezTo>
                    <a:pt x="742" y="219"/>
                    <a:pt x="742" y="169"/>
                    <a:pt x="780" y="143"/>
                  </a:cubicBezTo>
                  <a:cubicBezTo>
                    <a:pt x="780" y="143"/>
                    <a:pt x="780" y="143"/>
                    <a:pt x="780" y="131"/>
                  </a:cubicBezTo>
                  <a:cubicBezTo>
                    <a:pt x="780" y="131"/>
                    <a:pt x="767" y="118"/>
                    <a:pt x="755" y="118"/>
                  </a:cubicBezTo>
                  <a:cubicBezTo>
                    <a:pt x="730" y="131"/>
                    <a:pt x="705" y="156"/>
                    <a:pt x="692" y="194"/>
                  </a:cubicBezTo>
                  <a:cubicBezTo>
                    <a:pt x="679" y="219"/>
                    <a:pt x="679" y="257"/>
                    <a:pt x="705" y="282"/>
                  </a:cubicBezTo>
                  <a:cubicBezTo>
                    <a:pt x="733" y="328"/>
                    <a:pt x="781" y="354"/>
                    <a:pt x="835" y="354"/>
                  </a:cubicBezTo>
                  <a:cubicBezTo>
                    <a:pt x="854" y="354"/>
                    <a:pt x="874" y="351"/>
                    <a:pt x="893" y="345"/>
                  </a:cubicBezTo>
                  <a:cubicBezTo>
                    <a:pt x="956" y="319"/>
                    <a:pt x="994" y="257"/>
                    <a:pt x="994" y="194"/>
                  </a:cubicBezTo>
                  <a:cubicBezTo>
                    <a:pt x="994" y="118"/>
                    <a:pt x="956" y="55"/>
                    <a:pt x="906" y="30"/>
                  </a:cubicBezTo>
                  <a:cubicBezTo>
                    <a:pt x="869" y="12"/>
                    <a:pt x="825" y="0"/>
                    <a:pt x="780" y="0"/>
                  </a:cubicBezTo>
                  <a:close/>
                  <a:moveTo>
                    <a:pt x="246" y="101"/>
                  </a:moveTo>
                  <a:cubicBezTo>
                    <a:pt x="231" y="101"/>
                    <a:pt x="216" y="102"/>
                    <a:pt x="202" y="106"/>
                  </a:cubicBezTo>
                  <a:cubicBezTo>
                    <a:pt x="139" y="118"/>
                    <a:pt x="88" y="143"/>
                    <a:pt x="63" y="194"/>
                  </a:cubicBezTo>
                  <a:cubicBezTo>
                    <a:pt x="13" y="244"/>
                    <a:pt x="0" y="307"/>
                    <a:pt x="26" y="370"/>
                  </a:cubicBezTo>
                  <a:cubicBezTo>
                    <a:pt x="51" y="433"/>
                    <a:pt x="101" y="470"/>
                    <a:pt x="176" y="483"/>
                  </a:cubicBezTo>
                  <a:cubicBezTo>
                    <a:pt x="252" y="483"/>
                    <a:pt x="315" y="433"/>
                    <a:pt x="340" y="357"/>
                  </a:cubicBezTo>
                  <a:cubicBezTo>
                    <a:pt x="340" y="319"/>
                    <a:pt x="327" y="282"/>
                    <a:pt x="315" y="257"/>
                  </a:cubicBezTo>
                  <a:cubicBezTo>
                    <a:pt x="290" y="231"/>
                    <a:pt x="252" y="219"/>
                    <a:pt x="227" y="219"/>
                  </a:cubicBezTo>
                  <a:cubicBezTo>
                    <a:pt x="214" y="219"/>
                    <a:pt x="214" y="231"/>
                    <a:pt x="214" y="231"/>
                  </a:cubicBezTo>
                  <a:cubicBezTo>
                    <a:pt x="202" y="244"/>
                    <a:pt x="214" y="257"/>
                    <a:pt x="214" y="257"/>
                  </a:cubicBezTo>
                  <a:cubicBezTo>
                    <a:pt x="252" y="269"/>
                    <a:pt x="277" y="307"/>
                    <a:pt x="264" y="345"/>
                  </a:cubicBezTo>
                  <a:cubicBezTo>
                    <a:pt x="252" y="370"/>
                    <a:pt x="214" y="395"/>
                    <a:pt x="189" y="395"/>
                  </a:cubicBezTo>
                  <a:cubicBezTo>
                    <a:pt x="101" y="382"/>
                    <a:pt x="51" y="294"/>
                    <a:pt x="101" y="219"/>
                  </a:cubicBezTo>
                  <a:cubicBezTo>
                    <a:pt x="126" y="181"/>
                    <a:pt x="164" y="156"/>
                    <a:pt x="214" y="143"/>
                  </a:cubicBezTo>
                  <a:lnTo>
                    <a:pt x="376" y="143"/>
                  </a:lnTo>
                  <a:cubicBezTo>
                    <a:pt x="367" y="136"/>
                    <a:pt x="359" y="128"/>
                    <a:pt x="353" y="118"/>
                  </a:cubicBezTo>
                  <a:cubicBezTo>
                    <a:pt x="317" y="109"/>
                    <a:pt x="281" y="101"/>
                    <a:pt x="246" y="1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2864;p2">
              <a:extLst>
                <a:ext uri="{FF2B5EF4-FFF2-40B4-BE49-F238E27FC236}">
                  <a16:creationId xmlns:a16="http://schemas.microsoft.com/office/drawing/2014/main" id="{C4273398-179D-BCF7-3864-39807CDE7139}"/>
                </a:ext>
              </a:extLst>
            </p:cNvPr>
            <p:cNvSpPr/>
            <p:nvPr/>
          </p:nvSpPr>
          <p:spPr>
            <a:xfrm>
              <a:off x="6334075" y="3857650"/>
              <a:ext cx="5050" cy="4500"/>
            </a:xfrm>
            <a:custGeom>
              <a:avLst/>
              <a:gdLst/>
              <a:ahLst/>
              <a:cxnLst/>
              <a:rect l="l" t="t" r="r" b="b"/>
              <a:pathLst>
                <a:path w="202" h="180" extrusionOk="0">
                  <a:moveTo>
                    <a:pt x="88" y="1"/>
                  </a:moveTo>
                  <a:cubicBezTo>
                    <a:pt x="38" y="13"/>
                    <a:pt x="0" y="63"/>
                    <a:pt x="13" y="114"/>
                  </a:cubicBezTo>
                  <a:cubicBezTo>
                    <a:pt x="13" y="155"/>
                    <a:pt x="47" y="180"/>
                    <a:pt x="95" y="180"/>
                  </a:cubicBezTo>
                  <a:cubicBezTo>
                    <a:pt x="105" y="180"/>
                    <a:pt x="115" y="179"/>
                    <a:pt x="126" y="177"/>
                  </a:cubicBezTo>
                  <a:cubicBezTo>
                    <a:pt x="176" y="177"/>
                    <a:pt x="201" y="126"/>
                    <a:pt x="201" y="76"/>
                  </a:cubicBezTo>
                  <a:cubicBezTo>
                    <a:pt x="189" y="26"/>
                    <a:pt x="138" y="1"/>
                    <a:pt x="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2865;p2">
              <a:extLst>
                <a:ext uri="{FF2B5EF4-FFF2-40B4-BE49-F238E27FC236}">
                  <a16:creationId xmlns:a16="http://schemas.microsoft.com/office/drawing/2014/main" id="{39DA507F-2769-AA6E-9A84-E1C60354A42D}"/>
                </a:ext>
              </a:extLst>
            </p:cNvPr>
            <p:cNvSpPr/>
            <p:nvPr/>
          </p:nvSpPr>
          <p:spPr>
            <a:xfrm>
              <a:off x="6341925" y="3853525"/>
              <a:ext cx="7875" cy="6825"/>
            </a:xfrm>
            <a:custGeom>
              <a:avLst/>
              <a:gdLst/>
              <a:ahLst/>
              <a:cxnLst/>
              <a:rect l="l" t="t" r="r" b="b"/>
              <a:pathLst>
                <a:path w="315" h="273" extrusionOk="0">
                  <a:moveTo>
                    <a:pt x="162" y="0"/>
                  </a:moveTo>
                  <a:cubicBezTo>
                    <a:pt x="154" y="0"/>
                    <a:pt x="147" y="1"/>
                    <a:pt x="139" y="2"/>
                  </a:cubicBezTo>
                  <a:cubicBezTo>
                    <a:pt x="51" y="15"/>
                    <a:pt x="1" y="90"/>
                    <a:pt x="13" y="166"/>
                  </a:cubicBezTo>
                  <a:cubicBezTo>
                    <a:pt x="23" y="228"/>
                    <a:pt x="76" y="273"/>
                    <a:pt x="144" y="273"/>
                  </a:cubicBezTo>
                  <a:cubicBezTo>
                    <a:pt x="158" y="273"/>
                    <a:pt x="174" y="271"/>
                    <a:pt x="189" y="266"/>
                  </a:cubicBezTo>
                  <a:cubicBezTo>
                    <a:pt x="265" y="254"/>
                    <a:pt x="315" y="191"/>
                    <a:pt x="302" y="115"/>
                  </a:cubicBezTo>
                  <a:cubicBezTo>
                    <a:pt x="291" y="48"/>
                    <a:pt x="229" y="0"/>
                    <a:pt x="1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2866;p2">
              <a:extLst>
                <a:ext uri="{FF2B5EF4-FFF2-40B4-BE49-F238E27FC236}">
                  <a16:creationId xmlns:a16="http://schemas.microsoft.com/office/drawing/2014/main" id="{F96B650C-2D75-89DD-72F9-9886DF07589D}"/>
                </a:ext>
              </a:extLst>
            </p:cNvPr>
            <p:cNvSpPr/>
            <p:nvPr/>
          </p:nvSpPr>
          <p:spPr>
            <a:xfrm>
              <a:off x="6357950" y="3857575"/>
              <a:ext cx="75175" cy="31225"/>
            </a:xfrm>
            <a:custGeom>
              <a:avLst/>
              <a:gdLst/>
              <a:ahLst/>
              <a:cxnLst/>
              <a:rect l="l" t="t" r="r" b="b"/>
              <a:pathLst>
                <a:path w="3007" h="1249" extrusionOk="0">
                  <a:moveTo>
                    <a:pt x="510" y="72"/>
                  </a:moveTo>
                  <a:cubicBezTo>
                    <a:pt x="609" y="72"/>
                    <a:pt x="710" y="80"/>
                    <a:pt x="806" y="104"/>
                  </a:cubicBezTo>
                  <a:cubicBezTo>
                    <a:pt x="957" y="142"/>
                    <a:pt x="1107" y="205"/>
                    <a:pt x="1233" y="305"/>
                  </a:cubicBezTo>
                  <a:cubicBezTo>
                    <a:pt x="1359" y="393"/>
                    <a:pt x="1472" y="507"/>
                    <a:pt x="1560" y="632"/>
                  </a:cubicBezTo>
                  <a:cubicBezTo>
                    <a:pt x="1648" y="746"/>
                    <a:pt x="1761" y="846"/>
                    <a:pt x="1874" y="947"/>
                  </a:cubicBezTo>
                  <a:cubicBezTo>
                    <a:pt x="1985" y="1024"/>
                    <a:pt x="2104" y="1062"/>
                    <a:pt x="2233" y="1062"/>
                  </a:cubicBezTo>
                  <a:cubicBezTo>
                    <a:pt x="2252" y="1062"/>
                    <a:pt x="2271" y="1061"/>
                    <a:pt x="2289" y="1060"/>
                  </a:cubicBezTo>
                  <a:cubicBezTo>
                    <a:pt x="2440" y="1060"/>
                    <a:pt x="2579" y="1010"/>
                    <a:pt x="2679" y="909"/>
                  </a:cubicBezTo>
                  <a:cubicBezTo>
                    <a:pt x="2792" y="796"/>
                    <a:pt x="2830" y="645"/>
                    <a:pt x="2792" y="507"/>
                  </a:cubicBezTo>
                  <a:cubicBezTo>
                    <a:pt x="2742" y="356"/>
                    <a:pt x="2616" y="255"/>
                    <a:pt x="2453" y="243"/>
                  </a:cubicBezTo>
                  <a:cubicBezTo>
                    <a:pt x="2616" y="243"/>
                    <a:pt x="2767" y="343"/>
                    <a:pt x="2818" y="494"/>
                  </a:cubicBezTo>
                  <a:cubicBezTo>
                    <a:pt x="2868" y="645"/>
                    <a:pt x="2830" y="821"/>
                    <a:pt x="2717" y="934"/>
                  </a:cubicBezTo>
                  <a:cubicBezTo>
                    <a:pt x="2604" y="1047"/>
                    <a:pt x="2453" y="1110"/>
                    <a:pt x="2289" y="1110"/>
                  </a:cubicBezTo>
                  <a:cubicBezTo>
                    <a:pt x="2214" y="1110"/>
                    <a:pt x="2126" y="1110"/>
                    <a:pt x="2051" y="1085"/>
                  </a:cubicBezTo>
                  <a:cubicBezTo>
                    <a:pt x="1975" y="1060"/>
                    <a:pt x="1912" y="1035"/>
                    <a:pt x="1837" y="984"/>
                  </a:cubicBezTo>
                  <a:cubicBezTo>
                    <a:pt x="1724" y="884"/>
                    <a:pt x="1623" y="771"/>
                    <a:pt x="1522" y="645"/>
                  </a:cubicBezTo>
                  <a:cubicBezTo>
                    <a:pt x="1434" y="532"/>
                    <a:pt x="1334" y="419"/>
                    <a:pt x="1208" y="331"/>
                  </a:cubicBezTo>
                  <a:cubicBezTo>
                    <a:pt x="985" y="163"/>
                    <a:pt x="722" y="75"/>
                    <a:pt x="445" y="75"/>
                  </a:cubicBezTo>
                  <a:cubicBezTo>
                    <a:pt x="411" y="75"/>
                    <a:pt x="376" y="76"/>
                    <a:pt x="340" y="79"/>
                  </a:cubicBezTo>
                  <a:cubicBezTo>
                    <a:pt x="396" y="74"/>
                    <a:pt x="453" y="72"/>
                    <a:pt x="510" y="72"/>
                  </a:cubicBezTo>
                  <a:close/>
                  <a:moveTo>
                    <a:pt x="570" y="0"/>
                  </a:moveTo>
                  <a:cubicBezTo>
                    <a:pt x="393" y="0"/>
                    <a:pt x="216" y="25"/>
                    <a:pt x="39" y="66"/>
                  </a:cubicBezTo>
                  <a:cubicBezTo>
                    <a:pt x="26" y="66"/>
                    <a:pt x="13" y="79"/>
                    <a:pt x="13" y="104"/>
                  </a:cubicBezTo>
                  <a:cubicBezTo>
                    <a:pt x="1" y="129"/>
                    <a:pt x="26" y="155"/>
                    <a:pt x="51" y="155"/>
                  </a:cubicBezTo>
                  <a:cubicBezTo>
                    <a:pt x="122" y="146"/>
                    <a:pt x="194" y="141"/>
                    <a:pt x="265" y="141"/>
                  </a:cubicBezTo>
                  <a:cubicBezTo>
                    <a:pt x="395" y="141"/>
                    <a:pt x="525" y="155"/>
                    <a:pt x="655" y="180"/>
                  </a:cubicBezTo>
                  <a:cubicBezTo>
                    <a:pt x="743" y="192"/>
                    <a:pt x="831" y="230"/>
                    <a:pt x="919" y="268"/>
                  </a:cubicBezTo>
                  <a:cubicBezTo>
                    <a:pt x="944" y="280"/>
                    <a:pt x="957" y="293"/>
                    <a:pt x="982" y="305"/>
                  </a:cubicBezTo>
                  <a:cubicBezTo>
                    <a:pt x="1057" y="381"/>
                    <a:pt x="1107" y="481"/>
                    <a:pt x="1070" y="544"/>
                  </a:cubicBezTo>
                  <a:cubicBezTo>
                    <a:pt x="1057" y="557"/>
                    <a:pt x="1032" y="569"/>
                    <a:pt x="1019" y="582"/>
                  </a:cubicBezTo>
                  <a:lnTo>
                    <a:pt x="982" y="582"/>
                  </a:lnTo>
                  <a:cubicBezTo>
                    <a:pt x="957" y="582"/>
                    <a:pt x="931" y="569"/>
                    <a:pt x="919" y="557"/>
                  </a:cubicBezTo>
                  <a:cubicBezTo>
                    <a:pt x="906" y="544"/>
                    <a:pt x="906" y="519"/>
                    <a:pt x="906" y="507"/>
                  </a:cubicBezTo>
                  <a:cubicBezTo>
                    <a:pt x="906" y="488"/>
                    <a:pt x="920" y="477"/>
                    <a:pt x="947" y="477"/>
                  </a:cubicBezTo>
                  <a:cubicBezTo>
                    <a:pt x="957" y="477"/>
                    <a:pt x="968" y="478"/>
                    <a:pt x="982" y="481"/>
                  </a:cubicBezTo>
                  <a:lnTo>
                    <a:pt x="994" y="481"/>
                  </a:lnTo>
                  <a:cubicBezTo>
                    <a:pt x="1007" y="469"/>
                    <a:pt x="1019" y="456"/>
                    <a:pt x="1007" y="444"/>
                  </a:cubicBezTo>
                  <a:cubicBezTo>
                    <a:pt x="994" y="406"/>
                    <a:pt x="957" y="381"/>
                    <a:pt x="919" y="381"/>
                  </a:cubicBezTo>
                  <a:cubicBezTo>
                    <a:pt x="881" y="381"/>
                    <a:pt x="831" y="393"/>
                    <a:pt x="806" y="419"/>
                  </a:cubicBezTo>
                  <a:cubicBezTo>
                    <a:pt x="730" y="481"/>
                    <a:pt x="718" y="582"/>
                    <a:pt x="780" y="658"/>
                  </a:cubicBezTo>
                  <a:cubicBezTo>
                    <a:pt x="822" y="710"/>
                    <a:pt x="891" y="736"/>
                    <a:pt x="956" y="736"/>
                  </a:cubicBezTo>
                  <a:cubicBezTo>
                    <a:pt x="969" y="736"/>
                    <a:pt x="982" y="735"/>
                    <a:pt x="994" y="733"/>
                  </a:cubicBezTo>
                  <a:cubicBezTo>
                    <a:pt x="1032" y="720"/>
                    <a:pt x="1070" y="695"/>
                    <a:pt x="1095" y="658"/>
                  </a:cubicBezTo>
                  <a:cubicBezTo>
                    <a:pt x="1120" y="632"/>
                    <a:pt x="1133" y="607"/>
                    <a:pt x="1145" y="569"/>
                  </a:cubicBezTo>
                  <a:cubicBezTo>
                    <a:pt x="1145" y="532"/>
                    <a:pt x="1145" y="481"/>
                    <a:pt x="1145" y="444"/>
                  </a:cubicBezTo>
                  <a:cubicBezTo>
                    <a:pt x="1258" y="569"/>
                    <a:pt x="1346" y="708"/>
                    <a:pt x="1485" y="859"/>
                  </a:cubicBezTo>
                  <a:cubicBezTo>
                    <a:pt x="1560" y="947"/>
                    <a:pt x="1636" y="1022"/>
                    <a:pt x="1736" y="1098"/>
                  </a:cubicBezTo>
                  <a:cubicBezTo>
                    <a:pt x="1837" y="1173"/>
                    <a:pt x="1950" y="1223"/>
                    <a:pt x="2076" y="1236"/>
                  </a:cubicBezTo>
                  <a:cubicBezTo>
                    <a:pt x="2139" y="1249"/>
                    <a:pt x="2201" y="1249"/>
                    <a:pt x="2264" y="1249"/>
                  </a:cubicBezTo>
                  <a:lnTo>
                    <a:pt x="2352" y="1249"/>
                  </a:lnTo>
                  <a:cubicBezTo>
                    <a:pt x="2377" y="1249"/>
                    <a:pt x="2415" y="1236"/>
                    <a:pt x="2440" y="1236"/>
                  </a:cubicBezTo>
                  <a:cubicBezTo>
                    <a:pt x="2566" y="1198"/>
                    <a:pt x="2679" y="1148"/>
                    <a:pt x="2780" y="1060"/>
                  </a:cubicBezTo>
                  <a:cubicBezTo>
                    <a:pt x="2880" y="959"/>
                    <a:pt x="2943" y="846"/>
                    <a:pt x="2956" y="708"/>
                  </a:cubicBezTo>
                  <a:cubicBezTo>
                    <a:pt x="3006" y="431"/>
                    <a:pt x="2805" y="167"/>
                    <a:pt x="2516" y="142"/>
                  </a:cubicBezTo>
                  <a:cubicBezTo>
                    <a:pt x="2499" y="139"/>
                    <a:pt x="2481" y="137"/>
                    <a:pt x="2463" y="137"/>
                  </a:cubicBezTo>
                  <a:cubicBezTo>
                    <a:pt x="2413" y="137"/>
                    <a:pt x="2361" y="149"/>
                    <a:pt x="2315" y="167"/>
                  </a:cubicBezTo>
                  <a:cubicBezTo>
                    <a:pt x="2252" y="192"/>
                    <a:pt x="2201" y="230"/>
                    <a:pt x="2151" y="280"/>
                  </a:cubicBezTo>
                  <a:cubicBezTo>
                    <a:pt x="2063" y="381"/>
                    <a:pt x="2038" y="519"/>
                    <a:pt x="2088" y="645"/>
                  </a:cubicBezTo>
                  <a:cubicBezTo>
                    <a:pt x="2135" y="750"/>
                    <a:pt x="2236" y="822"/>
                    <a:pt x="2350" y="822"/>
                  </a:cubicBezTo>
                  <a:cubicBezTo>
                    <a:pt x="2359" y="822"/>
                    <a:pt x="2368" y="822"/>
                    <a:pt x="2377" y="821"/>
                  </a:cubicBezTo>
                  <a:cubicBezTo>
                    <a:pt x="2403" y="821"/>
                    <a:pt x="2415" y="808"/>
                    <a:pt x="2415" y="783"/>
                  </a:cubicBezTo>
                  <a:cubicBezTo>
                    <a:pt x="2415" y="758"/>
                    <a:pt x="2403" y="746"/>
                    <a:pt x="2377" y="746"/>
                  </a:cubicBezTo>
                  <a:cubicBezTo>
                    <a:pt x="2302" y="733"/>
                    <a:pt x="2239" y="670"/>
                    <a:pt x="2227" y="595"/>
                  </a:cubicBezTo>
                  <a:cubicBezTo>
                    <a:pt x="2214" y="519"/>
                    <a:pt x="2239" y="456"/>
                    <a:pt x="2302" y="406"/>
                  </a:cubicBezTo>
                  <a:cubicBezTo>
                    <a:pt x="2327" y="381"/>
                    <a:pt x="2352" y="368"/>
                    <a:pt x="2390" y="368"/>
                  </a:cubicBezTo>
                  <a:cubicBezTo>
                    <a:pt x="2409" y="362"/>
                    <a:pt x="2425" y="359"/>
                    <a:pt x="2440" y="359"/>
                  </a:cubicBezTo>
                  <a:cubicBezTo>
                    <a:pt x="2456" y="359"/>
                    <a:pt x="2472" y="362"/>
                    <a:pt x="2491" y="368"/>
                  </a:cubicBezTo>
                  <a:cubicBezTo>
                    <a:pt x="2554" y="381"/>
                    <a:pt x="2616" y="419"/>
                    <a:pt x="2654" y="481"/>
                  </a:cubicBezTo>
                  <a:cubicBezTo>
                    <a:pt x="2717" y="595"/>
                    <a:pt x="2679" y="746"/>
                    <a:pt x="2579" y="821"/>
                  </a:cubicBezTo>
                  <a:cubicBezTo>
                    <a:pt x="2516" y="871"/>
                    <a:pt x="2453" y="896"/>
                    <a:pt x="2377" y="909"/>
                  </a:cubicBezTo>
                  <a:lnTo>
                    <a:pt x="2264" y="909"/>
                  </a:lnTo>
                  <a:cubicBezTo>
                    <a:pt x="2227" y="909"/>
                    <a:pt x="2189" y="896"/>
                    <a:pt x="2151" y="896"/>
                  </a:cubicBezTo>
                  <a:cubicBezTo>
                    <a:pt x="2000" y="846"/>
                    <a:pt x="1862" y="758"/>
                    <a:pt x="1786" y="620"/>
                  </a:cubicBezTo>
                  <a:cubicBezTo>
                    <a:pt x="1661" y="456"/>
                    <a:pt x="1497" y="305"/>
                    <a:pt x="1321" y="192"/>
                  </a:cubicBezTo>
                  <a:cubicBezTo>
                    <a:pt x="1133" y="79"/>
                    <a:pt x="906" y="16"/>
                    <a:pt x="680" y="4"/>
                  </a:cubicBezTo>
                  <a:cubicBezTo>
                    <a:pt x="643" y="1"/>
                    <a:pt x="607" y="0"/>
                    <a:pt x="5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2867;p2">
              <a:extLst>
                <a:ext uri="{FF2B5EF4-FFF2-40B4-BE49-F238E27FC236}">
                  <a16:creationId xmlns:a16="http://schemas.microsoft.com/office/drawing/2014/main" id="{FA37C749-B983-64B0-B083-3862310F0726}"/>
                </a:ext>
              </a:extLst>
            </p:cNvPr>
            <p:cNvSpPr/>
            <p:nvPr/>
          </p:nvSpPr>
          <p:spPr>
            <a:xfrm>
              <a:off x="6368950" y="3851625"/>
              <a:ext cx="5075" cy="4475"/>
            </a:xfrm>
            <a:custGeom>
              <a:avLst/>
              <a:gdLst/>
              <a:ahLst/>
              <a:cxnLst/>
              <a:rect l="l" t="t" r="r" b="b"/>
              <a:pathLst>
                <a:path w="203" h="179" extrusionOk="0">
                  <a:moveTo>
                    <a:pt x="109" y="0"/>
                  </a:moveTo>
                  <a:cubicBezTo>
                    <a:pt x="102" y="0"/>
                    <a:pt x="96" y="1"/>
                    <a:pt x="89" y="3"/>
                  </a:cubicBezTo>
                  <a:cubicBezTo>
                    <a:pt x="39" y="3"/>
                    <a:pt x="1" y="53"/>
                    <a:pt x="1" y="103"/>
                  </a:cubicBezTo>
                  <a:cubicBezTo>
                    <a:pt x="14" y="154"/>
                    <a:pt x="64" y="179"/>
                    <a:pt x="114" y="179"/>
                  </a:cubicBezTo>
                  <a:cubicBezTo>
                    <a:pt x="164" y="166"/>
                    <a:pt x="202" y="116"/>
                    <a:pt x="190" y="78"/>
                  </a:cubicBezTo>
                  <a:cubicBezTo>
                    <a:pt x="190" y="34"/>
                    <a:pt x="152" y="0"/>
                    <a:pt x="1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2868;p2">
              <a:extLst>
                <a:ext uri="{FF2B5EF4-FFF2-40B4-BE49-F238E27FC236}">
                  <a16:creationId xmlns:a16="http://schemas.microsoft.com/office/drawing/2014/main" id="{295E8E52-8FF3-A9BA-9CAF-2ABD5A6E2554}"/>
                </a:ext>
              </a:extLst>
            </p:cNvPr>
            <p:cNvSpPr/>
            <p:nvPr/>
          </p:nvSpPr>
          <p:spPr>
            <a:xfrm>
              <a:off x="6357650" y="3850675"/>
              <a:ext cx="7875" cy="6725"/>
            </a:xfrm>
            <a:custGeom>
              <a:avLst/>
              <a:gdLst/>
              <a:ahLst/>
              <a:cxnLst/>
              <a:rect l="l" t="t" r="r" b="b"/>
              <a:pathLst>
                <a:path w="315" h="269" extrusionOk="0">
                  <a:moveTo>
                    <a:pt x="167" y="1"/>
                  </a:moveTo>
                  <a:cubicBezTo>
                    <a:pt x="158" y="1"/>
                    <a:pt x="148" y="1"/>
                    <a:pt x="139" y="3"/>
                  </a:cubicBezTo>
                  <a:cubicBezTo>
                    <a:pt x="63" y="16"/>
                    <a:pt x="0" y="78"/>
                    <a:pt x="13" y="154"/>
                  </a:cubicBezTo>
                  <a:cubicBezTo>
                    <a:pt x="24" y="222"/>
                    <a:pt x="86" y="269"/>
                    <a:pt x="153" y="269"/>
                  </a:cubicBezTo>
                  <a:cubicBezTo>
                    <a:pt x="161" y="269"/>
                    <a:pt x="169" y="268"/>
                    <a:pt x="176" y="267"/>
                  </a:cubicBezTo>
                  <a:cubicBezTo>
                    <a:pt x="264" y="254"/>
                    <a:pt x="315" y="179"/>
                    <a:pt x="302" y="104"/>
                  </a:cubicBezTo>
                  <a:cubicBezTo>
                    <a:pt x="291" y="38"/>
                    <a:pt x="23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2869;p2">
              <a:extLst>
                <a:ext uri="{FF2B5EF4-FFF2-40B4-BE49-F238E27FC236}">
                  <a16:creationId xmlns:a16="http://schemas.microsoft.com/office/drawing/2014/main" id="{74968592-E70E-3EB2-E9D5-2218EF49C821}"/>
                </a:ext>
              </a:extLst>
            </p:cNvPr>
            <p:cNvSpPr/>
            <p:nvPr/>
          </p:nvSpPr>
          <p:spPr>
            <a:xfrm>
              <a:off x="6305775" y="3998800"/>
              <a:ext cx="75475" cy="31475"/>
            </a:xfrm>
            <a:custGeom>
              <a:avLst/>
              <a:gdLst/>
              <a:ahLst/>
              <a:cxnLst/>
              <a:rect l="l" t="t" r="r" b="b"/>
              <a:pathLst>
                <a:path w="3019" h="1259" extrusionOk="0">
                  <a:moveTo>
                    <a:pt x="717" y="139"/>
                  </a:moveTo>
                  <a:cubicBezTo>
                    <a:pt x="793" y="139"/>
                    <a:pt x="881" y="152"/>
                    <a:pt x="956" y="164"/>
                  </a:cubicBezTo>
                  <a:cubicBezTo>
                    <a:pt x="1032" y="189"/>
                    <a:pt x="1107" y="227"/>
                    <a:pt x="1170" y="265"/>
                  </a:cubicBezTo>
                  <a:cubicBezTo>
                    <a:pt x="1283" y="365"/>
                    <a:pt x="1396" y="479"/>
                    <a:pt x="1484" y="604"/>
                  </a:cubicBezTo>
                  <a:cubicBezTo>
                    <a:pt x="1572" y="717"/>
                    <a:pt x="1673" y="831"/>
                    <a:pt x="1799" y="919"/>
                  </a:cubicBezTo>
                  <a:cubicBezTo>
                    <a:pt x="2034" y="1095"/>
                    <a:pt x="2325" y="1184"/>
                    <a:pt x="2610" y="1184"/>
                  </a:cubicBezTo>
                  <a:cubicBezTo>
                    <a:pt x="2629" y="1184"/>
                    <a:pt x="2647" y="1184"/>
                    <a:pt x="2666" y="1183"/>
                  </a:cubicBezTo>
                  <a:lnTo>
                    <a:pt x="2666" y="1183"/>
                  </a:lnTo>
                  <a:cubicBezTo>
                    <a:pt x="2629" y="1186"/>
                    <a:pt x="2590" y="1187"/>
                    <a:pt x="2551" y="1187"/>
                  </a:cubicBezTo>
                  <a:cubicBezTo>
                    <a:pt x="2434" y="1187"/>
                    <a:pt x="2314" y="1173"/>
                    <a:pt x="2201" y="1145"/>
                  </a:cubicBezTo>
                  <a:cubicBezTo>
                    <a:pt x="2050" y="1107"/>
                    <a:pt x="1899" y="1044"/>
                    <a:pt x="1773" y="944"/>
                  </a:cubicBezTo>
                  <a:cubicBezTo>
                    <a:pt x="1648" y="856"/>
                    <a:pt x="1547" y="743"/>
                    <a:pt x="1447" y="629"/>
                  </a:cubicBezTo>
                  <a:cubicBezTo>
                    <a:pt x="1359" y="504"/>
                    <a:pt x="1245" y="403"/>
                    <a:pt x="1132" y="315"/>
                  </a:cubicBezTo>
                  <a:cubicBezTo>
                    <a:pt x="1031" y="236"/>
                    <a:pt x="899" y="187"/>
                    <a:pt x="763" y="187"/>
                  </a:cubicBezTo>
                  <a:cubicBezTo>
                    <a:pt x="748" y="187"/>
                    <a:pt x="733" y="188"/>
                    <a:pt x="717" y="189"/>
                  </a:cubicBezTo>
                  <a:cubicBezTo>
                    <a:pt x="566" y="189"/>
                    <a:pt x="428" y="240"/>
                    <a:pt x="327" y="353"/>
                  </a:cubicBezTo>
                  <a:cubicBezTo>
                    <a:pt x="214" y="453"/>
                    <a:pt x="176" y="604"/>
                    <a:pt x="214" y="743"/>
                  </a:cubicBezTo>
                  <a:cubicBezTo>
                    <a:pt x="265" y="894"/>
                    <a:pt x="390" y="994"/>
                    <a:pt x="554" y="1007"/>
                  </a:cubicBezTo>
                  <a:cubicBezTo>
                    <a:pt x="390" y="1007"/>
                    <a:pt x="239" y="906"/>
                    <a:pt x="189" y="755"/>
                  </a:cubicBezTo>
                  <a:cubicBezTo>
                    <a:pt x="139" y="604"/>
                    <a:pt x="176" y="428"/>
                    <a:pt x="290" y="315"/>
                  </a:cubicBezTo>
                  <a:cubicBezTo>
                    <a:pt x="403" y="202"/>
                    <a:pt x="554" y="139"/>
                    <a:pt x="717" y="139"/>
                  </a:cubicBezTo>
                  <a:close/>
                  <a:moveTo>
                    <a:pt x="654" y="1"/>
                  </a:moveTo>
                  <a:cubicBezTo>
                    <a:pt x="629" y="1"/>
                    <a:pt x="591" y="13"/>
                    <a:pt x="566" y="13"/>
                  </a:cubicBezTo>
                  <a:cubicBezTo>
                    <a:pt x="441" y="51"/>
                    <a:pt x="327" y="101"/>
                    <a:pt x="227" y="189"/>
                  </a:cubicBezTo>
                  <a:cubicBezTo>
                    <a:pt x="126" y="290"/>
                    <a:pt x="63" y="403"/>
                    <a:pt x="51" y="541"/>
                  </a:cubicBezTo>
                  <a:cubicBezTo>
                    <a:pt x="0" y="818"/>
                    <a:pt x="202" y="1082"/>
                    <a:pt x="491" y="1107"/>
                  </a:cubicBezTo>
                  <a:cubicBezTo>
                    <a:pt x="508" y="1111"/>
                    <a:pt x="525" y="1112"/>
                    <a:pt x="544" y="1112"/>
                  </a:cubicBezTo>
                  <a:cubicBezTo>
                    <a:pt x="593" y="1112"/>
                    <a:pt x="646" y="1101"/>
                    <a:pt x="692" y="1082"/>
                  </a:cubicBezTo>
                  <a:cubicBezTo>
                    <a:pt x="755" y="1057"/>
                    <a:pt x="818" y="1019"/>
                    <a:pt x="856" y="969"/>
                  </a:cubicBezTo>
                  <a:cubicBezTo>
                    <a:pt x="944" y="868"/>
                    <a:pt x="969" y="730"/>
                    <a:pt x="931" y="617"/>
                  </a:cubicBezTo>
                  <a:cubicBezTo>
                    <a:pt x="884" y="500"/>
                    <a:pt x="773" y="427"/>
                    <a:pt x="657" y="427"/>
                  </a:cubicBezTo>
                  <a:cubicBezTo>
                    <a:pt x="647" y="427"/>
                    <a:pt x="638" y="427"/>
                    <a:pt x="629" y="428"/>
                  </a:cubicBezTo>
                  <a:cubicBezTo>
                    <a:pt x="579" y="428"/>
                    <a:pt x="579" y="516"/>
                    <a:pt x="629" y="516"/>
                  </a:cubicBezTo>
                  <a:cubicBezTo>
                    <a:pt x="717" y="516"/>
                    <a:pt x="767" y="579"/>
                    <a:pt x="793" y="655"/>
                  </a:cubicBezTo>
                  <a:cubicBezTo>
                    <a:pt x="805" y="730"/>
                    <a:pt x="767" y="793"/>
                    <a:pt x="717" y="843"/>
                  </a:cubicBezTo>
                  <a:cubicBezTo>
                    <a:pt x="692" y="868"/>
                    <a:pt x="654" y="881"/>
                    <a:pt x="629" y="881"/>
                  </a:cubicBezTo>
                  <a:cubicBezTo>
                    <a:pt x="610" y="887"/>
                    <a:pt x="591" y="890"/>
                    <a:pt x="574" y="890"/>
                  </a:cubicBezTo>
                  <a:cubicBezTo>
                    <a:pt x="557" y="890"/>
                    <a:pt x="541" y="887"/>
                    <a:pt x="529" y="881"/>
                  </a:cubicBezTo>
                  <a:cubicBezTo>
                    <a:pt x="466" y="868"/>
                    <a:pt x="403" y="831"/>
                    <a:pt x="365" y="768"/>
                  </a:cubicBezTo>
                  <a:cubicBezTo>
                    <a:pt x="302" y="655"/>
                    <a:pt x="340" y="504"/>
                    <a:pt x="441" y="428"/>
                  </a:cubicBezTo>
                  <a:cubicBezTo>
                    <a:pt x="503" y="391"/>
                    <a:pt x="566" y="353"/>
                    <a:pt x="642" y="340"/>
                  </a:cubicBezTo>
                  <a:lnTo>
                    <a:pt x="755" y="340"/>
                  </a:lnTo>
                  <a:cubicBezTo>
                    <a:pt x="793" y="340"/>
                    <a:pt x="830" y="353"/>
                    <a:pt x="868" y="353"/>
                  </a:cubicBezTo>
                  <a:cubicBezTo>
                    <a:pt x="1019" y="403"/>
                    <a:pt x="1145" y="491"/>
                    <a:pt x="1233" y="629"/>
                  </a:cubicBezTo>
                  <a:cubicBezTo>
                    <a:pt x="1359" y="793"/>
                    <a:pt x="1522" y="944"/>
                    <a:pt x="1698" y="1057"/>
                  </a:cubicBezTo>
                  <a:cubicBezTo>
                    <a:pt x="1887" y="1170"/>
                    <a:pt x="2113" y="1246"/>
                    <a:pt x="2339" y="1258"/>
                  </a:cubicBezTo>
                  <a:cubicBezTo>
                    <a:pt x="2553" y="1258"/>
                    <a:pt x="2767" y="1246"/>
                    <a:pt x="2968" y="1195"/>
                  </a:cubicBezTo>
                  <a:cubicBezTo>
                    <a:pt x="3006" y="1183"/>
                    <a:pt x="3018" y="1145"/>
                    <a:pt x="3006" y="1120"/>
                  </a:cubicBezTo>
                  <a:cubicBezTo>
                    <a:pt x="2993" y="1107"/>
                    <a:pt x="2981" y="1095"/>
                    <a:pt x="2956" y="1095"/>
                  </a:cubicBezTo>
                  <a:cubicBezTo>
                    <a:pt x="2884" y="1104"/>
                    <a:pt x="2813" y="1108"/>
                    <a:pt x="2742" y="1108"/>
                  </a:cubicBezTo>
                  <a:cubicBezTo>
                    <a:pt x="2612" y="1108"/>
                    <a:pt x="2482" y="1094"/>
                    <a:pt x="2352" y="1070"/>
                  </a:cubicBezTo>
                  <a:cubicBezTo>
                    <a:pt x="2264" y="1057"/>
                    <a:pt x="2176" y="1019"/>
                    <a:pt x="2088" y="982"/>
                  </a:cubicBezTo>
                  <a:cubicBezTo>
                    <a:pt x="2075" y="969"/>
                    <a:pt x="2050" y="956"/>
                    <a:pt x="2038" y="944"/>
                  </a:cubicBezTo>
                  <a:lnTo>
                    <a:pt x="2025" y="944"/>
                  </a:lnTo>
                  <a:cubicBezTo>
                    <a:pt x="1962" y="868"/>
                    <a:pt x="1899" y="780"/>
                    <a:pt x="1950" y="705"/>
                  </a:cubicBezTo>
                  <a:cubicBezTo>
                    <a:pt x="1950" y="692"/>
                    <a:pt x="1975" y="680"/>
                    <a:pt x="1987" y="667"/>
                  </a:cubicBezTo>
                  <a:lnTo>
                    <a:pt x="2038" y="667"/>
                  </a:lnTo>
                  <a:cubicBezTo>
                    <a:pt x="2050" y="667"/>
                    <a:pt x="2075" y="680"/>
                    <a:pt x="2088" y="692"/>
                  </a:cubicBezTo>
                  <a:cubicBezTo>
                    <a:pt x="2100" y="705"/>
                    <a:pt x="2113" y="730"/>
                    <a:pt x="2100" y="743"/>
                  </a:cubicBezTo>
                  <a:cubicBezTo>
                    <a:pt x="2100" y="761"/>
                    <a:pt x="2087" y="773"/>
                    <a:pt x="2065" y="773"/>
                  </a:cubicBezTo>
                  <a:cubicBezTo>
                    <a:pt x="2057" y="773"/>
                    <a:pt x="2048" y="771"/>
                    <a:pt x="2038" y="768"/>
                  </a:cubicBezTo>
                  <a:cubicBezTo>
                    <a:pt x="2012" y="768"/>
                    <a:pt x="2000" y="768"/>
                    <a:pt x="2000" y="780"/>
                  </a:cubicBezTo>
                  <a:cubicBezTo>
                    <a:pt x="1987" y="793"/>
                    <a:pt x="1987" y="805"/>
                    <a:pt x="2000" y="805"/>
                  </a:cubicBezTo>
                  <a:cubicBezTo>
                    <a:pt x="2012" y="843"/>
                    <a:pt x="2050" y="868"/>
                    <a:pt x="2088" y="868"/>
                  </a:cubicBezTo>
                  <a:cubicBezTo>
                    <a:pt x="2126" y="868"/>
                    <a:pt x="2176" y="856"/>
                    <a:pt x="2201" y="831"/>
                  </a:cubicBezTo>
                  <a:cubicBezTo>
                    <a:pt x="2276" y="768"/>
                    <a:pt x="2289" y="667"/>
                    <a:pt x="2226" y="604"/>
                  </a:cubicBezTo>
                  <a:cubicBezTo>
                    <a:pt x="2188" y="548"/>
                    <a:pt x="2130" y="519"/>
                    <a:pt x="2071" y="519"/>
                  </a:cubicBezTo>
                  <a:cubicBezTo>
                    <a:pt x="2051" y="519"/>
                    <a:pt x="2031" y="523"/>
                    <a:pt x="2012" y="529"/>
                  </a:cubicBezTo>
                  <a:cubicBezTo>
                    <a:pt x="1975" y="541"/>
                    <a:pt x="1937" y="554"/>
                    <a:pt x="1912" y="592"/>
                  </a:cubicBezTo>
                  <a:cubicBezTo>
                    <a:pt x="1887" y="617"/>
                    <a:pt x="1874" y="642"/>
                    <a:pt x="1874" y="680"/>
                  </a:cubicBezTo>
                  <a:cubicBezTo>
                    <a:pt x="1862" y="717"/>
                    <a:pt x="1862" y="768"/>
                    <a:pt x="1874" y="805"/>
                  </a:cubicBezTo>
                  <a:cubicBezTo>
                    <a:pt x="1748" y="692"/>
                    <a:pt x="1660" y="541"/>
                    <a:pt x="1522" y="391"/>
                  </a:cubicBezTo>
                  <a:cubicBezTo>
                    <a:pt x="1447" y="302"/>
                    <a:pt x="1371" y="227"/>
                    <a:pt x="1283" y="152"/>
                  </a:cubicBezTo>
                  <a:cubicBezTo>
                    <a:pt x="1170" y="89"/>
                    <a:pt x="1057" y="38"/>
                    <a:pt x="931" y="13"/>
                  </a:cubicBezTo>
                  <a:cubicBezTo>
                    <a:pt x="868" y="1"/>
                    <a:pt x="805" y="1"/>
                    <a:pt x="7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2870;p2">
              <a:extLst>
                <a:ext uri="{FF2B5EF4-FFF2-40B4-BE49-F238E27FC236}">
                  <a16:creationId xmlns:a16="http://schemas.microsoft.com/office/drawing/2014/main" id="{761428FE-8C0E-85F1-8391-8CDA6B1740AC}"/>
                </a:ext>
              </a:extLst>
            </p:cNvPr>
            <p:cNvSpPr/>
            <p:nvPr/>
          </p:nvSpPr>
          <p:spPr>
            <a:xfrm>
              <a:off x="6370525" y="4011950"/>
              <a:ext cx="24875" cy="11850"/>
            </a:xfrm>
            <a:custGeom>
              <a:avLst/>
              <a:gdLst/>
              <a:ahLst/>
              <a:cxnLst/>
              <a:rect l="l" t="t" r="r" b="b"/>
              <a:pathLst>
                <a:path w="995" h="474" extrusionOk="0">
                  <a:moveTo>
                    <a:pt x="592" y="154"/>
                  </a:moveTo>
                  <a:lnTo>
                    <a:pt x="592" y="154"/>
                  </a:lnTo>
                  <a:cubicBezTo>
                    <a:pt x="568" y="201"/>
                    <a:pt x="545" y="237"/>
                    <a:pt x="511" y="282"/>
                  </a:cubicBezTo>
                  <a:lnTo>
                    <a:pt x="511" y="282"/>
                  </a:lnTo>
                  <a:cubicBezTo>
                    <a:pt x="562" y="268"/>
                    <a:pt x="603" y="223"/>
                    <a:pt x="592" y="154"/>
                  </a:cubicBezTo>
                  <a:close/>
                  <a:moveTo>
                    <a:pt x="795" y="1"/>
                  </a:moveTo>
                  <a:cubicBezTo>
                    <a:pt x="730" y="1"/>
                    <a:pt x="679" y="48"/>
                    <a:pt x="667" y="116"/>
                  </a:cubicBezTo>
                  <a:cubicBezTo>
                    <a:pt x="655" y="154"/>
                    <a:pt x="667" y="191"/>
                    <a:pt x="692" y="217"/>
                  </a:cubicBezTo>
                  <a:cubicBezTo>
                    <a:pt x="705" y="242"/>
                    <a:pt x="743" y="254"/>
                    <a:pt x="768" y="254"/>
                  </a:cubicBezTo>
                  <a:cubicBezTo>
                    <a:pt x="780" y="254"/>
                    <a:pt x="793" y="242"/>
                    <a:pt x="793" y="229"/>
                  </a:cubicBezTo>
                  <a:cubicBezTo>
                    <a:pt x="780" y="229"/>
                    <a:pt x="780" y="217"/>
                    <a:pt x="780" y="217"/>
                  </a:cubicBezTo>
                  <a:cubicBezTo>
                    <a:pt x="743" y="217"/>
                    <a:pt x="718" y="166"/>
                    <a:pt x="730" y="129"/>
                  </a:cubicBezTo>
                  <a:cubicBezTo>
                    <a:pt x="743" y="103"/>
                    <a:pt x="780" y="78"/>
                    <a:pt x="806" y="78"/>
                  </a:cubicBezTo>
                  <a:cubicBezTo>
                    <a:pt x="894" y="91"/>
                    <a:pt x="944" y="179"/>
                    <a:pt x="894" y="254"/>
                  </a:cubicBezTo>
                  <a:cubicBezTo>
                    <a:pt x="869" y="292"/>
                    <a:pt x="831" y="317"/>
                    <a:pt x="780" y="330"/>
                  </a:cubicBezTo>
                  <a:lnTo>
                    <a:pt x="617" y="330"/>
                  </a:lnTo>
                  <a:cubicBezTo>
                    <a:pt x="579" y="317"/>
                    <a:pt x="542" y="305"/>
                    <a:pt x="504" y="292"/>
                  </a:cubicBezTo>
                  <a:lnTo>
                    <a:pt x="504" y="292"/>
                  </a:lnTo>
                  <a:cubicBezTo>
                    <a:pt x="542" y="305"/>
                    <a:pt x="579" y="330"/>
                    <a:pt x="630" y="342"/>
                  </a:cubicBezTo>
                  <a:cubicBezTo>
                    <a:pt x="665" y="351"/>
                    <a:pt x="701" y="360"/>
                    <a:pt x="736" y="360"/>
                  </a:cubicBezTo>
                  <a:cubicBezTo>
                    <a:pt x="751" y="360"/>
                    <a:pt x="766" y="359"/>
                    <a:pt x="780" y="355"/>
                  </a:cubicBezTo>
                  <a:cubicBezTo>
                    <a:pt x="843" y="355"/>
                    <a:pt x="894" y="330"/>
                    <a:pt x="944" y="279"/>
                  </a:cubicBezTo>
                  <a:cubicBezTo>
                    <a:pt x="982" y="229"/>
                    <a:pt x="994" y="166"/>
                    <a:pt x="982" y="103"/>
                  </a:cubicBezTo>
                  <a:cubicBezTo>
                    <a:pt x="957" y="41"/>
                    <a:pt x="894" y="3"/>
                    <a:pt x="818" y="3"/>
                  </a:cubicBezTo>
                  <a:cubicBezTo>
                    <a:pt x="810" y="2"/>
                    <a:pt x="803" y="1"/>
                    <a:pt x="795" y="1"/>
                  </a:cubicBezTo>
                  <a:close/>
                  <a:moveTo>
                    <a:pt x="161" y="119"/>
                  </a:moveTo>
                  <a:cubicBezTo>
                    <a:pt x="142" y="119"/>
                    <a:pt x="122" y="122"/>
                    <a:pt x="101" y="129"/>
                  </a:cubicBezTo>
                  <a:cubicBezTo>
                    <a:pt x="39" y="154"/>
                    <a:pt x="1" y="217"/>
                    <a:pt x="1" y="279"/>
                  </a:cubicBezTo>
                  <a:cubicBezTo>
                    <a:pt x="1" y="342"/>
                    <a:pt x="26" y="405"/>
                    <a:pt x="89" y="443"/>
                  </a:cubicBezTo>
                  <a:cubicBezTo>
                    <a:pt x="126" y="461"/>
                    <a:pt x="169" y="473"/>
                    <a:pt x="215" y="473"/>
                  </a:cubicBezTo>
                  <a:cubicBezTo>
                    <a:pt x="231" y="473"/>
                    <a:pt x="248" y="471"/>
                    <a:pt x="265" y="468"/>
                  </a:cubicBezTo>
                  <a:cubicBezTo>
                    <a:pt x="315" y="443"/>
                    <a:pt x="366" y="418"/>
                    <a:pt x="416" y="393"/>
                  </a:cubicBezTo>
                  <a:cubicBezTo>
                    <a:pt x="441" y="355"/>
                    <a:pt x="479" y="330"/>
                    <a:pt x="504" y="292"/>
                  </a:cubicBezTo>
                  <a:cubicBezTo>
                    <a:pt x="506" y="289"/>
                    <a:pt x="509" y="286"/>
                    <a:pt x="511" y="282"/>
                  </a:cubicBezTo>
                  <a:lnTo>
                    <a:pt x="511" y="282"/>
                  </a:lnTo>
                  <a:cubicBezTo>
                    <a:pt x="502" y="285"/>
                    <a:pt x="492" y="287"/>
                    <a:pt x="482" y="287"/>
                  </a:cubicBezTo>
                  <a:lnTo>
                    <a:pt x="482" y="287"/>
                  </a:lnTo>
                  <a:cubicBezTo>
                    <a:pt x="435" y="262"/>
                    <a:pt x="388" y="227"/>
                    <a:pt x="353" y="191"/>
                  </a:cubicBezTo>
                  <a:lnTo>
                    <a:pt x="353" y="191"/>
                  </a:lnTo>
                  <a:cubicBezTo>
                    <a:pt x="369" y="258"/>
                    <a:pt x="422" y="288"/>
                    <a:pt x="474" y="288"/>
                  </a:cubicBezTo>
                  <a:cubicBezTo>
                    <a:pt x="477" y="288"/>
                    <a:pt x="479" y="287"/>
                    <a:pt x="482" y="287"/>
                  </a:cubicBezTo>
                  <a:lnTo>
                    <a:pt x="482" y="287"/>
                  </a:lnTo>
                  <a:cubicBezTo>
                    <a:pt x="485" y="289"/>
                    <a:pt x="488" y="291"/>
                    <a:pt x="491" y="292"/>
                  </a:cubicBezTo>
                  <a:cubicBezTo>
                    <a:pt x="466" y="317"/>
                    <a:pt x="428" y="342"/>
                    <a:pt x="391" y="368"/>
                  </a:cubicBezTo>
                  <a:cubicBezTo>
                    <a:pt x="353" y="393"/>
                    <a:pt x="303" y="418"/>
                    <a:pt x="252" y="430"/>
                  </a:cubicBezTo>
                  <a:cubicBezTo>
                    <a:pt x="239" y="434"/>
                    <a:pt x="225" y="435"/>
                    <a:pt x="212" y="435"/>
                  </a:cubicBezTo>
                  <a:cubicBezTo>
                    <a:pt x="176" y="435"/>
                    <a:pt x="142" y="424"/>
                    <a:pt x="114" y="405"/>
                  </a:cubicBezTo>
                  <a:cubicBezTo>
                    <a:pt x="51" y="342"/>
                    <a:pt x="64" y="242"/>
                    <a:pt x="139" y="204"/>
                  </a:cubicBezTo>
                  <a:cubicBezTo>
                    <a:pt x="146" y="201"/>
                    <a:pt x="154" y="199"/>
                    <a:pt x="162" y="199"/>
                  </a:cubicBezTo>
                  <a:cubicBezTo>
                    <a:pt x="184" y="199"/>
                    <a:pt x="209" y="211"/>
                    <a:pt x="227" y="229"/>
                  </a:cubicBezTo>
                  <a:cubicBezTo>
                    <a:pt x="252" y="254"/>
                    <a:pt x="252" y="305"/>
                    <a:pt x="215" y="330"/>
                  </a:cubicBezTo>
                  <a:cubicBezTo>
                    <a:pt x="215" y="330"/>
                    <a:pt x="215" y="342"/>
                    <a:pt x="215" y="342"/>
                  </a:cubicBezTo>
                  <a:cubicBezTo>
                    <a:pt x="221" y="349"/>
                    <a:pt x="224" y="352"/>
                    <a:pt x="227" y="352"/>
                  </a:cubicBezTo>
                  <a:cubicBezTo>
                    <a:pt x="230" y="352"/>
                    <a:pt x="233" y="349"/>
                    <a:pt x="240" y="342"/>
                  </a:cubicBezTo>
                  <a:cubicBezTo>
                    <a:pt x="265" y="342"/>
                    <a:pt x="290" y="317"/>
                    <a:pt x="303" y="279"/>
                  </a:cubicBezTo>
                  <a:cubicBezTo>
                    <a:pt x="315" y="254"/>
                    <a:pt x="315" y="217"/>
                    <a:pt x="290" y="179"/>
                  </a:cubicBezTo>
                  <a:cubicBezTo>
                    <a:pt x="262" y="142"/>
                    <a:pt x="215" y="119"/>
                    <a:pt x="161" y="1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2871;p2">
              <a:extLst>
                <a:ext uri="{FF2B5EF4-FFF2-40B4-BE49-F238E27FC236}">
                  <a16:creationId xmlns:a16="http://schemas.microsoft.com/office/drawing/2014/main" id="{64315EBA-54E8-CD75-95B4-B04D9D967E19}"/>
                </a:ext>
              </a:extLst>
            </p:cNvPr>
            <p:cNvSpPr/>
            <p:nvPr/>
          </p:nvSpPr>
          <p:spPr>
            <a:xfrm>
              <a:off x="6364968" y="4031401"/>
              <a:ext cx="5375" cy="4550"/>
            </a:xfrm>
            <a:custGeom>
              <a:avLst/>
              <a:gdLst/>
              <a:ahLst/>
              <a:cxnLst/>
              <a:rect l="l" t="t" r="r" b="b"/>
              <a:pathLst>
                <a:path w="215" h="182" extrusionOk="0">
                  <a:moveTo>
                    <a:pt x="113" y="0"/>
                  </a:moveTo>
                  <a:cubicBezTo>
                    <a:pt x="105" y="0"/>
                    <a:pt x="97" y="1"/>
                    <a:pt x="89" y="3"/>
                  </a:cubicBezTo>
                  <a:cubicBezTo>
                    <a:pt x="39" y="15"/>
                    <a:pt x="1" y="53"/>
                    <a:pt x="14" y="103"/>
                  </a:cubicBezTo>
                  <a:cubicBezTo>
                    <a:pt x="24" y="147"/>
                    <a:pt x="54" y="181"/>
                    <a:pt x="103" y="181"/>
                  </a:cubicBezTo>
                  <a:cubicBezTo>
                    <a:pt x="111" y="181"/>
                    <a:pt x="118" y="180"/>
                    <a:pt x="127" y="179"/>
                  </a:cubicBezTo>
                  <a:cubicBezTo>
                    <a:pt x="177" y="166"/>
                    <a:pt x="215" y="129"/>
                    <a:pt x="202" y="78"/>
                  </a:cubicBezTo>
                  <a:cubicBezTo>
                    <a:pt x="191" y="35"/>
                    <a:pt x="161" y="0"/>
                    <a:pt x="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2872;p2">
              <a:extLst>
                <a:ext uri="{FF2B5EF4-FFF2-40B4-BE49-F238E27FC236}">
                  <a16:creationId xmlns:a16="http://schemas.microsoft.com/office/drawing/2014/main" id="{C88EC209-169D-050A-3CFD-AFD2D52D0F0A}"/>
                </a:ext>
              </a:extLst>
            </p:cNvPr>
            <p:cNvSpPr/>
            <p:nvPr/>
          </p:nvSpPr>
          <p:spPr>
            <a:xfrm>
              <a:off x="6373375" y="4029450"/>
              <a:ext cx="7875" cy="6850"/>
            </a:xfrm>
            <a:custGeom>
              <a:avLst/>
              <a:gdLst/>
              <a:ahLst/>
              <a:cxnLst/>
              <a:rect l="l" t="t" r="r" b="b"/>
              <a:pathLst>
                <a:path w="315" h="274" extrusionOk="0">
                  <a:moveTo>
                    <a:pt x="178" y="0"/>
                  </a:moveTo>
                  <a:cubicBezTo>
                    <a:pt x="165" y="0"/>
                    <a:pt x="152" y="3"/>
                    <a:pt x="138" y="7"/>
                  </a:cubicBezTo>
                  <a:cubicBezTo>
                    <a:pt x="63" y="20"/>
                    <a:pt x="0" y="82"/>
                    <a:pt x="13" y="158"/>
                  </a:cubicBezTo>
                  <a:cubicBezTo>
                    <a:pt x="24" y="226"/>
                    <a:pt x="86" y="273"/>
                    <a:pt x="162" y="273"/>
                  </a:cubicBezTo>
                  <a:cubicBezTo>
                    <a:pt x="171" y="273"/>
                    <a:pt x="180" y="272"/>
                    <a:pt x="189" y="271"/>
                  </a:cubicBezTo>
                  <a:cubicBezTo>
                    <a:pt x="264" y="259"/>
                    <a:pt x="314" y="183"/>
                    <a:pt x="302" y="108"/>
                  </a:cubicBezTo>
                  <a:cubicBezTo>
                    <a:pt x="291" y="46"/>
                    <a:pt x="239" y="0"/>
                    <a:pt x="1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2873;p2">
              <a:extLst>
                <a:ext uri="{FF2B5EF4-FFF2-40B4-BE49-F238E27FC236}">
                  <a16:creationId xmlns:a16="http://schemas.microsoft.com/office/drawing/2014/main" id="{F95070B6-F3D9-BC3E-113B-F1A90DC24AF3}"/>
                </a:ext>
              </a:extLst>
            </p:cNvPr>
            <p:cNvSpPr/>
            <p:nvPr/>
          </p:nvSpPr>
          <p:spPr>
            <a:xfrm>
              <a:off x="6387825" y="3978250"/>
              <a:ext cx="67625" cy="48250"/>
            </a:xfrm>
            <a:custGeom>
              <a:avLst/>
              <a:gdLst/>
              <a:ahLst/>
              <a:cxnLst/>
              <a:rect l="l" t="t" r="r" b="b"/>
              <a:pathLst>
                <a:path w="2705" h="1930" extrusionOk="0">
                  <a:moveTo>
                    <a:pt x="1994" y="140"/>
                  </a:moveTo>
                  <a:cubicBezTo>
                    <a:pt x="2079" y="140"/>
                    <a:pt x="2163" y="159"/>
                    <a:pt x="2239" y="194"/>
                  </a:cubicBezTo>
                  <a:cubicBezTo>
                    <a:pt x="2390" y="269"/>
                    <a:pt x="2490" y="408"/>
                    <a:pt x="2490" y="571"/>
                  </a:cubicBezTo>
                  <a:cubicBezTo>
                    <a:pt x="2490" y="735"/>
                    <a:pt x="2390" y="873"/>
                    <a:pt x="2239" y="923"/>
                  </a:cubicBezTo>
                  <a:cubicBezTo>
                    <a:pt x="2390" y="873"/>
                    <a:pt x="2490" y="722"/>
                    <a:pt x="2478" y="559"/>
                  </a:cubicBezTo>
                  <a:cubicBezTo>
                    <a:pt x="2465" y="420"/>
                    <a:pt x="2365" y="282"/>
                    <a:pt x="2239" y="232"/>
                  </a:cubicBezTo>
                  <a:cubicBezTo>
                    <a:pt x="2170" y="200"/>
                    <a:pt x="2097" y="185"/>
                    <a:pt x="2025" y="185"/>
                  </a:cubicBezTo>
                  <a:cubicBezTo>
                    <a:pt x="1953" y="185"/>
                    <a:pt x="1880" y="200"/>
                    <a:pt x="1811" y="232"/>
                  </a:cubicBezTo>
                  <a:cubicBezTo>
                    <a:pt x="1660" y="269"/>
                    <a:pt x="1547" y="357"/>
                    <a:pt x="1459" y="483"/>
                  </a:cubicBezTo>
                  <a:cubicBezTo>
                    <a:pt x="1384" y="609"/>
                    <a:pt x="1321" y="747"/>
                    <a:pt x="1283" y="886"/>
                  </a:cubicBezTo>
                  <a:cubicBezTo>
                    <a:pt x="1233" y="1036"/>
                    <a:pt x="1170" y="1175"/>
                    <a:pt x="1082" y="1313"/>
                  </a:cubicBezTo>
                  <a:cubicBezTo>
                    <a:pt x="994" y="1439"/>
                    <a:pt x="881" y="1552"/>
                    <a:pt x="755" y="1640"/>
                  </a:cubicBezTo>
                  <a:cubicBezTo>
                    <a:pt x="617" y="1728"/>
                    <a:pt x="466" y="1791"/>
                    <a:pt x="315" y="1829"/>
                  </a:cubicBezTo>
                  <a:cubicBezTo>
                    <a:pt x="617" y="1741"/>
                    <a:pt x="881" y="1552"/>
                    <a:pt x="1044" y="1288"/>
                  </a:cubicBezTo>
                  <a:cubicBezTo>
                    <a:pt x="1120" y="1162"/>
                    <a:pt x="1182" y="1024"/>
                    <a:pt x="1233" y="873"/>
                  </a:cubicBezTo>
                  <a:cubicBezTo>
                    <a:pt x="1271" y="722"/>
                    <a:pt x="1333" y="584"/>
                    <a:pt x="1409" y="445"/>
                  </a:cubicBezTo>
                  <a:cubicBezTo>
                    <a:pt x="1459" y="383"/>
                    <a:pt x="1509" y="332"/>
                    <a:pt x="1572" y="282"/>
                  </a:cubicBezTo>
                  <a:cubicBezTo>
                    <a:pt x="1635" y="232"/>
                    <a:pt x="1711" y="207"/>
                    <a:pt x="1786" y="181"/>
                  </a:cubicBezTo>
                  <a:cubicBezTo>
                    <a:pt x="1854" y="153"/>
                    <a:pt x="1925" y="140"/>
                    <a:pt x="1994" y="140"/>
                  </a:cubicBezTo>
                  <a:close/>
                  <a:moveTo>
                    <a:pt x="1988" y="1"/>
                  </a:moveTo>
                  <a:cubicBezTo>
                    <a:pt x="1959" y="1"/>
                    <a:pt x="1929" y="2"/>
                    <a:pt x="1899" y="5"/>
                  </a:cubicBezTo>
                  <a:cubicBezTo>
                    <a:pt x="1862" y="5"/>
                    <a:pt x="1836" y="18"/>
                    <a:pt x="1799" y="18"/>
                  </a:cubicBezTo>
                  <a:lnTo>
                    <a:pt x="1723" y="43"/>
                  </a:lnTo>
                  <a:cubicBezTo>
                    <a:pt x="1660" y="68"/>
                    <a:pt x="1597" y="93"/>
                    <a:pt x="1547" y="119"/>
                  </a:cubicBezTo>
                  <a:cubicBezTo>
                    <a:pt x="1434" y="181"/>
                    <a:pt x="1346" y="269"/>
                    <a:pt x="1271" y="383"/>
                  </a:cubicBezTo>
                  <a:cubicBezTo>
                    <a:pt x="1208" y="471"/>
                    <a:pt x="1157" y="571"/>
                    <a:pt x="1120" y="684"/>
                  </a:cubicBezTo>
                  <a:cubicBezTo>
                    <a:pt x="1044" y="873"/>
                    <a:pt x="1006" y="1036"/>
                    <a:pt x="944" y="1200"/>
                  </a:cubicBezTo>
                  <a:cubicBezTo>
                    <a:pt x="944" y="1150"/>
                    <a:pt x="918" y="1112"/>
                    <a:pt x="893" y="1074"/>
                  </a:cubicBezTo>
                  <a:cubicBezTo>
                    <a:pt x="881" y="1049"/>
                    <a:pt x="856" y="1024"/>
                    <a:pt x="818" y="999"/>
                  </a:cubicBezTo>
                  <a:cubicBezTo>
                    <a:pt x="793" y="986"/>
                    <a:pt x="742" y="974"/>
                    <a:pt x="705" y="974"/>
                  </a:cubicBezTo>
                  <a:cubicBezTo>
                    <a:pt x="617" y="986"/>
                    <a:pt x="554" y="1036"/>
                    <a:pt x="529" y="1124"/>
                  </a:cubicBezTo>
                  <a:cubicBezTo>
                    <a:pt x="503" y="1213"/>
                    <a:pt x="541" y="1301"/>
                    <a:pt x="629" y="1338"/>
                  </a:cubicBezTo>
                  <a:cubicBezTo>
                    <a:pt x="648" y="1345"/>
                    <a:pt x="670" y="1348"/>
                    <a:pt x="692" y="1348"/>
                  </a:cubicBezTo>
                  <a:cubicBezTo>
                    <a:pt x="714" y="1348"/>
                    <a:pt x="736" y="1345"/>
                    <a:pt x="755" y="1338"/>
                  </a:cubicBezTo>
                  <a:cubicBezTo>
                    <a:pt x="793" y="1313"/>
                    <a:pt x="818" y="1288"/>
                    <a:pt x="818" y="1250"/>
                  </a:cubicBezTo>
                  <a:cubicBezTo>
                    <a:pt x="818" y="1225"/>
                    <a:pt x="805" y="1213"/>
                    <a:pt x="793" y="1213"/>
                  </a:cubicBezTo>
                  <a:lnTo>
                    <a:pt x="768" y="1213"/>
                  </a:lnTo>
                  <a:cubicBezTo>
                    <a:pt x="757" y="1223"/>
                    <a:pt x="746" y="1227"/>
                    <a:pt x="737" y="1227"/>
                  </a:cubicBezTo>
                  <a:cubicBezTo>
                    <a:pt x="723" y="1227"/>
                    <a:pt x="712" y="1220"/>
                    <a:pt x="705" y="1213"/>
                  </a:cubicBezTo>
                  <a:cubicBezTo>
                    <a:pt x="692" y="1200"/>
                    <a:pt x="692" y="1175"/>
                    <a:pt x="705" y="1162"/>
                  </a:cubicBezTo>
                  <a:cubicBezTo>
                    <a:pt x="705" y="1150"/>
                    <a:pt x="730" y="1124"/>
                    <a:pt x="742" y="1124"/>
                  </a:cubicBezTo>
                  <a:cubicBezTo>
                    <a:pt x="755" y="1112"/>
                    <a:pt x="768" y="1112"/>
                    <a:pt x="793" y="1112"/>
                  </a:cubicBezTo>
                  <a:cubicBezTo>
                    <a:pt x="805" y="1112"/>
                    <a:pt x="818" y="1112"/>
                    <a:pt x="843" y="1124"/>
                  </a:cubicBezTo>
                  <a:cubicBezTo>
                    <a:pt x="906" y="1175"/>
                    <a:pt x="881" y="1288"/>
                    <a:pt x="843" y="1376"/>
                  </a:cubicBezTo>
                  <a:lnTo>
                    <a:pt x="843" y="1389"/>
                  </a:lnTo>
                  <a:cubicBezTo>
                    <a:pt x="830" y="1401"/>
                    <a:pt x="818" y="1426"/>
                    <a:pt x="805" y="1439"/>
                  </a:cubicBezTo>
                  <a:cubicBezTo>
                    <a:pt x="742" y="1514"/>
                    <a:pt x="667" y="1577"/>
                    <a:pt x="591" y="1627"/>
                  </a:cubicBezTo>
                  <a:cubicBezTo>
                    <a:pt x="415" y="1728"/>
                    <a:pt x="227" y="1804"/>
                    <a:pt x="38" y="1854"/>
                  </a:cubicBezTo>
                  <a:cubicBezTo>
                    <a:pt x="13" y="1854"/>
                    <a:pt x="0" y="1879"/>
                    <a:pt x="0" y="1904"/>
                  </a:cubicBezTo>
                  <a:cubicBezTo>
                    <a:pt x="13" y="1917"/>
                    <a:pt x="26" y="1929"/>
                    <a:pt x="51" y="1929"/>
                  </a:cubicBezTo>
                  <a:cubicBezTo>
                    <a:pt x="265" y="1904"/>
                    <a:pt x="478" y="1854"/>
                    <a:pt x="679" y="1766"/>
                  </a:cubicBezTo>
                  <a:cubicBezTo>
                    <a:pt x="881" y="1678"/>
                    <a:pt x="1069" y="1539"/>
                    <a:pt x="1208" y="1363"/>
                  </a:cubicBezTo>
                  <a:cubicBezTo>
                    <a:pt x="1333" y="1200"/>
                    <a:pt x="1434" y="1011"/>
                    <a:pt x="1497" y="810"/>
                  </a:cubicBezTo>
                  <a:cubicBezTo>
                    <a:pt x="1535" y="647"/>
                    <a:pt x="1623" y="508"/>
                    <a:pt x="1748" y="420"/>
                  </a:cubicBezTo>
                  <a:cubicBezTo>
                    <a:pt x="1774" y="395"/>
                    <a:pt x="1811" y="383"/>
                    <a:pt x="1849" y="370"/>
                  </a:cubicBezTo>
                  <a:lnTo>
                    <a:pt x="1912" y="345"/>
                  </a:lnTo>
                  <a:cubicBezTo>
                    <a:pt x="1924" y="345"/>
                    <a:pt x="1937" y="332"/>
                    <a:pt x="1962" y="332"/>
                  </a:cubicBezTo>
                  <a:cubicBezTo>
                    <a:pt x="1981" y="329"/>
                    <a:pt x="2000" y="327"/>
                    <a:pt x="2020" y="327"/>
                  </a:cubicBezTo>
                  <a:cubicBezTo>
                    <a:pt x="2068" y="327"/>
                    <a:pt x="2119" y="336"/>
                    <a:pt x="2163" y="345"/>
                  </a:cubicBezTo>
                  <a:cubicBezTo>
                    <a:pt x="2302" y="383"/>
                    <a:pt x="2377" y="508"/>
                    <a:pt x="2365" y="647"/>
                  </a:cubicBezTo>
                  <a:cubicBezTo>
                    <a:pt x="2339" y="710"/>
                    <a:pt x="2302" y="772"/>
                    <a:pt x="2251" y="798"/>
                  </a:cubicBezTo>
                  <a:cubicBezTo>
                    <a:pt x="2226" y="823"/>
                    <a:pt x="2188" y="835"/>
                    <a:pt x="2163" y="835"/>
                  </a:cubicBezTo>
                  <a:cubicBezTo>
                    <a:pt x="2144" y="842"/>
                    <a:pt x="2126" y="845"/>
                    <a:pt x="2108" y="845"/>
                  </a:cubicBezTo>
                  <a:cubicBezTo>
                    <a:pt x="2091" y="845"/>
                    <a:pt x="2075" y="842"/>
                    <a:pt x="2063" y="835"/>
                  </a:cubicBezTo>
                  <a:cubicBezTo>
                    <a:pt x="1987" y="810"/>
                    <a:pt x="1937" y="747"/>
                    <a:pt x="1924" y="672"/>
                  </a:cubicBezTo>
                  <a:cubicBezTo>
                    <a:pt x="1912" y="596"/>
                    <a:pt x="1937" y="521"/>
                    <a:pt x="2000" y="483"/>
                  </a:cubicBezTo>
                  <a:cubicBezTo>
                    <a:pt x="2025" y="471"/>
                    <a:pt x="2038" y="445"/>
                    <a:pt x="2025" y="433"/>
                  </a:cubicBezTo>
                  <a:cubicBezTo>
                    <a:pt x="2012" y="408"/>
                    <a:pt x="1987" y="408"/>
                    <a:pt x="1975" y="408"/>
                  </a:cubicBezTo>
                  <a:cubicBezTo>
                    <a:pt x="1849" y="445"/>
                    <a:pt x="1761" y="559"/>
                    <a:pt x="1761" y="684"/>
                  </a:cubicBezTo>
                  <a:cubicBezTo>
                    <a:pt x="1761" y="823"/>
                    <a:pt x="1836" y="936"/>
                    <a:pt x="1950" y="999"/>
                  </a:cubicBezTo>
                  <a:cubicBezTo>
                    <a:pt x="2012" y="1036"/>
                    <a:pt x="2075" y="1049"/>
                    <a:pt x="2151" y="1049"/>
                  </a:cubicBezTo>
                  <a:cubicBezTo>
                    <a:pt x="2214" y="1049"/>
                    <a:pt x="2276" y="1036"/>
                    <a:pt x="2339" y="999"/>
                  </a:cubicBezTo>
                  <a:cubicBezTo>
                    <a:pt x="2603" y="873"/>
                    <a:pt x="2704" y="559"/>
                    <a:pt x="2566" y="320"/>
                  </a:cubicBezTo>
                  <a:cubicBezTo>
                    <a:pt x="2503" y="194"/>
                    <a:pt x="2390" y="106"/>
                    <a:pt x="2276" y="56"/>
                  </a:cubicBezTo>
                  <a:cubicBezTo>
                    <a:pt x="2180" y="17"/>
                    <a:pt x="2084" y="1"/>
                    <a:pt x="19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2874;p2">
              <a:extLst>
                <a:ext uri="{FF2B5EF4-FFF2-40B4-BE49-F238E27FC236}">
                  <a16:creationId xmlns:a16="http://schemas.microsoft.com/office/drawing/2014/main" id="{A1319AB3-87DC-6165-094C-751EC9D870A8}"/>
                </a:ext>
              </a:extLst>
            </p:cNvPr>
            <p:cNvSpPr/>
            <p:nvPr/>
          </p:nvSpPr>
          <p:spPr>
            <a:xfrm>
              <a:off x="6399775" y="4024525"/>
              <a:ext cx="5375" cy="4550"/>
            </a:xfrm>
            <a:custGeom>
              <a:avLst/>
              <a:gdLst/>
              <a:ahLst/>
              <a:cxnLst/>
              <a:rect l="l" t="t" r="r" b="b"/>
              <a:pathLst>
                <a:path w="215" h="182" extrusionOk="0">
                  <a:moveTo>
                    <a:pt x="108" y="0"/>
                  </a:moveTo>
                  <a:cubicBezTo>
                    <a:pt x="102" y="0"/>
                    <a:pt x="95" y="1"/>
                    <a:pt x="88" y="3"/>
                  </a:cubicBezTo>
                  <a:cubicBezTo>
                    <a:pt x="38" y="15"/>
                    <a:pt x="0" y="66"/>
                    <a:pt x="13" y="103"/>
                  </a:cubicBezTo>
                  <a:cubicBezTo>
                    <a:pt x="24" y="147"/>
                    <a:pt x="63" y="181"/>
                    <a:pt x="106" y="181"/>
                  </a:cubicBezTo>
                  <a:cubicBezTo>
                    <a:pt x="113" y="181"/>
                    <a:pt x="119" y="181"/>
                    <a:pt x="126" y="179"/>
                  </a:cubicBezTo>
                  <a:cubicBezTo>
                    <a:pt x="176" y="166"/>
                    <a:pt x="214" y="116"/>
                    <a:pt x="201" y="66"/>
                  </a:cubicBezTo>
                  <a:cubicBezTo>
                    <a:pt x="191" y="33"/>
                    <a:pt x="151" y="0"/>
                    <a:pt x="1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2875;p2">
              <a:extLst>
                <a:ext uri="{FF2B5EF4-FFF2-40B4-BE49-F238E27FC236}">
                  <a16:creationId xmlns:a16="http://schemas.microsoft.com/office/drawing/2014/main" id="{68B1B61F-0487-38DD-7AA4-388D7BEA82E8}"/>
                </a:ext>
              </a:extLst>
            </p:cNvPr>
            <p:cNvSpPr/>
            <p:nvPr/>
          </p:nvSpPr>
          <p:spPr>
            <a:xfrm>
              <a:off x="6389400" y="4026425"/>
              <a:ext cx="7575" cy="6725"/>
            </a:xfrm>
            <a:custGeom>
              <a:avLst/>
              <a:gdLst/>
              <a:ahLst/>
              <a:cxnLst/>
              <a:rect l="l" t="t" r="r" b="b"/>
              <a:pathLst>
                <a:path w="303" h="269" extrusionOk="0">
                  <a:moveTo>
                    <a:pt x="149" y="0"/>
                  </a:moveTo>
                  <a:cubicBezTo>
                    <a:pt x="142" y="0"/>
                    <a:pt x="134" y="1"/>
                    <a:pt x="126" y="2"/>
                  </a:cubicBezTo>
                  <a:cubicBezTo>
                    <a:pt x="51" y="15"/>
                    <a:pt x="0" y="90"/>
                    <a:pt x="13" y="166"/>
                  </a:cubicBezTo>
                  <a:cubicBezTo>
                    <a:pt x="24" y="232"/>
                    <a:pt x="83" y="269"/>
                    <a:pt x="148" y="269"/>
                  </a:cubicBezTo>
                  <a:cubicBezTo>
                    <a:pt x="157" y="269"/>
                    <a:pt x="167" y="268"/>
                    <a:pt x="176" y="266"/>
                  </a:cubicBezTo>
                  <a:cubicBezTo>
                    <a:pt x="252" y="254"/>
                    <a:pt x="302" y="178"/>
                    <a:pt x="290" y="115"/>
                  </a:cubicBezTo>
                  <a:cubicBezTo>
                    <a:pt x="278" y="48"/>
                    <a:pt x="216" y="0"/>
                    <a:pt x="1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2876;p2">
              <a:extLst>
                <a:ext uri="{FF2B5EF4-FFF2-40B4-BE49-F238E27FC236}">
                  <a16:creationId xmlns:a16="http://schemas.microsoft.com/office/drawing/2014/main" id="{8E207398-BEA5-21D8-1849-8309C3DF8B9D}"/>
                </a:ext>
              </a:extLst>
            </p:cNvPr>
            <p:cNvSpPr/>
            <p:nvPr/>
          </p:nvSpPr>
          <p:spPr>
            <a:xfrm>
              <a:off x="6026600" y="3563575"/>
              <a:ext cx="661475" cy="764875"/>
            </a:xfrm>
            <a:custGeom>
              <a:avLst/>
              <a:gdLst/>
              <a:ahLst/>
              <a:cxnLst/>
              <a:rect l="l" t="t" r="r" b="b"/>
              <a:pathLst>
                <a:path w="26459" h="30595" extrusionOk="0">
                  <a:moveTo>
                    <a:pt x="18926" y="1063"/>
                  </a:moveTo>
                  <a:lnTo>
                    <a:pt x="18939" y="1125"/>
                  </a:lnTo>
                  <a:lnTo>
                    <a:pt x="18939" y="1125"/>
                  </a:lnTo>
                  <a:lnTo>
                    <a:pt x="18876" y="1088"/>
                  </a:lnTo>
                  <a:lnTo>
                    <a:pt x="18876" y="1075"/>
                  </a:lnTo>
                  <a:lnTo>
                    <a:pt x="18926" y="1063"/>
                  </a:lnTo>
                  <a:close/>
                  <a:moveTo>
                    <a:pt x="19090" y="1037"/>
                  </a:moveTo>
                  <a:lnTo>
                    <a:pt x="19127" y="1251"/>
                  </a:lnTo>
                  <a:lnTo>
                    <a:pt x="19127" y="1251"/>
                  </a:lnTo>
                  <a:lnTo>
                    <a:pt x="19039" y="1201"/>
                  </a:lnTo>
                  <a:lnTo>
                    <a:pt x="19014" y="1050"/>
                  </a:lnTo>
                  <a:lnTo>
                    <a:pt x="19090" y="1037"/>
                  </a:lnTo>
                  <a:close/>
                  <a:moveTo>
                    <a:pt x="18624" y="1125"/>
                  </a:moveTo>
                  <a:lnTo>
                    <a:pt x="18675" y="1377"/>
                  </a:lnTo>
                  <a:lnTo>
                    <a:pt x="18373" y="1163"/>
                  </a:lnTo>
                  <a:lnTo>
                    <a:pt x="18624" y="1125"/>
                  </a:lnTo>
                  <a:close/>
                  <a:moveTo>
                    <a:pt x="18901" y="1239"/>
                  </a:moveTo>
                  <a:lnTo>
                    <a:pt x="18976" y="1276"/>
                  </a:lnTo>
                  <a:lnTo>
                    <a:pt x="19027" y="1616"/>
                  </a:lnTo>
                  <a:lnTo>
                    <a:pt x="18964" y="1565"/>
                  </a:lnTo>
                  <a:lnTo>
                    <a:pt x="18901" y="1239"/>
                  </a:lnTo>
                  <a:close/>
                  <a:moveTo>
                    <a:pt x="19064" y="1352"/>
                  </a:moveTo>
                  <a:lnTo>
                    <a:pt x="19152" y="1415"/>
                  </a:lnTo>
                  <a:lnTo>
                    <a:pt x="19215" y="1742"/>
                  </a:lnTo>
                  <a:lnTo>
                    <a:pt x="19127" y="1679"/>
                  </a:lnTo>
                  <a:lnTo>
                    <a:pt x="19064" y="1352"/>
                  </a:lnTo>
                  <a:close/>
                  <a:moveTo>
                    <a:pt x="18209" y="1201"/>
                  </a:moveTo>
                  <a:lnTo>
                    <a:pt x="18700" y="1528"/>
                  </a:lnTo>
                  <a:lnTo>
                    <a:pt x="18763" y="1867"/>
                  </a:lnTo>
                  <a:lnTo>
                    <a:pt x="17870" y="1251"/>
                  </a:lnTo>
                  <a:lnTo>
                    <a:pt x="18209" y="1201"/>
                  </a:lnTo>
                  <a:close/>
                  <a:moveTo>
                    <a:pt x="18989" y="1729"/>
                  </a:moveTo>
                  <a:lnTo>
                    <a:pt x="19064" y="1779"/>
                  </a:lnTo>
                  <a:lnTo>
                    <a:pt x="19115" y="2106"/>
                  </a:lnTo>
                  <a:lnTo>
                    <a:pt x="19052" y="2056"/>
                  </a:lnTo>
                  <a:lnTo>
                    <a:pt x="18989" y="1729"/>
                  </a:lnTo>
                  <a:close/>
                  <a:moveTo>
                    <a:pt x="19152" y="1842"/>
                  </a:moveTo>
                  <a:lnTo>
                    <a:pt x="19240" y="1905"/>
                  </a:lnTo>
                  <a:lnTo>
                    <a:pt x="19303" y="2232"/>
                  </a:lnTo>
                  <a:lnTo>
                    <a:pt x="19215" y="2182"/>
                  </a:lnTo>
                  <a:lnTo>
                    <a:pt x="19152" y="1842"/>
                  </a:lnTo>
                  <a:close/>
                  <a:moveTo>
                    <a:pt x="17706" y="1289"/>
                  </a:moveTo>
                  <a:lnTo>
                    <a:pt x="17970" y="1465"/>
                  </a:lnTo>
                  <a:lnTo>
                    <a:pt x="12865" y="2383"/>
                  </a:lnTo>
                  <a:lnTo>
                    <a:pt x="13142" y="2106"/>
                  </a:lnTo>
                  <a:lnTo>
                    <a:pt x="17706" y="1289"/>
                  </a:lnTo>
                  <a:close/>
                  <a:moveTo>
                    <a:pt x="21089" y="685"/>
                  </a:moveTo>
                  <a:lnTo>
                    <a:pt x="20649" y="1314"/>
                  </a:lnTo>
                  <a:lnTo>
                    <a:pt x="20687" y="1339"/>
                  </a:lnTo>
                  <a:lnTo>
                    <a:pt x="20737" y="1364"/>
                  </a:lnTo>
                  <a:lnTo>
                    <a:pt x="21177" y="748"/>
                  </a:lnTo>
                  <a:lnTo>
                    <a:pt x="21190" y="924"/>
                  </a:lnTo>
                  <a:lnTo>
                    <a:pt x="20687" y="1628"/>
                  </a:lnTo>
                  <a:lnTo>
                    <a:pt x="20775" y="1679"/>
                  </a:lnTo>
                  <a:lnTo>
                    <a:pt x="21215" y="1063"/>
                  </a:lnTo>
                  <a:lnTo>
                    <a:pt x="21252" y="1239"/>
                  </a:lnTo>
                  <a:lnTo>
                    <a:pt x="20749" y="1943"/>
                  </a:lnTo>
                  <a:lnTo>
                    <a:pt x="20837" y="2006"/>
                  </a:lnTo>
                  <a:lnTo>
                    <a:pt x="21278" y="1389"/>
                  </a:lnTo>
                  <a:lnTo>
                    <a:pt x="21491" y="2622"/>
                  </a:lnTo>
                  <a:lnTo>
                    <a:pt x="21202" y="2672"/>
                  </a:lnTo>
                  <a:lnTo>
                    <a:pt x="20209" y="1993"/>
                  </a:lnTo>
                  <a:lnTo>
                    <a:pt x="19215" y="1327"/>
                  </a:lnTo>
                  <a:lnTo>
                    <a:pt x="19165" y="1025"/>
                  </a:lnTo>
                  <a:lnTo>
                    <a:pt x="20422" y="798"/>
                  </a:lnTo>
                  <a:lnTo>
                    <a:pt x="19995" y="1427"/>
                  </a:lnTo>
                  <a:lnTo>
                    <a:pt x="20083" y="1490"/>
                  </a:lnTo>
                  <a:lnTo>
                    <a:pt x="20586" y="786"/>
                  </a:lnTo>
                  <a:lnTo>
                    <a:pt x="20762" y="748"/>
                  </a:lnTo>
                  <a:lnTo>
                    <a:pt x="20322" y="1364"/>
                  </a:lnTo>
                  <a:lnTo>
                    <a:pt x="20410" y="1427"/>
                  </a:lnTo>
                  <a:lnTo>
                    <a:pt x="20913" y="723"/>
                  </a:lnTo>
                  <a:lnTo>
                    <a:pt x="21089" y="685"/>
                  </a:lnTo>
                  <a:close/>
                  <a:moveTo>
                    <a:pt x="19253" y="1477"/>
                  </a:moveTo>
                  <a:lnTo>
                    <a:pt x="20146" y="2094"/>
                  </a:lnTo>
                  <a:lnTo>
                    <a:pt x="21039" y="2697"/>
                  </a:lnTo>
                  <a:lnTo>
                    <a:pt x="20699" y="2760"/>
                  </a:lnTo>
                  <a:lnTo>
                    <a:pt x="20008" y="2295"/>
                  </a:lnTo>
                  <a:lnTo>
                    <a:pt x="19316" y="1817"/>
                  </a:lnTo>
                  <a:lnTo>
                    <a:pt x="19253" y="1477"/>
                  </a:lnTo>
                  <a:close/>
                  <a:moveTo>
                    <a:pt x="21504" y="2697"/>
                  </a:moveTo>
                  <a:lnTo>
                    <a:pt x="21517" y="2773"/>
                  </a:lnTo>
                  <a:lnTo>
                    <a:pt x="21378" y="2798"/>
                  </a:lnTo>
                  <a:lnTo>
                    <a:pt x="21290" y="2735"/>
                  </a:lnTo>
                  <a:lnTo>
                    <a:pt x="21504" y="2697"/>
                  </a:lnTo>
                  <a:close/>
                  <a:moveTo>
                    <a:pt x="12852" y="2157"/>
                  </a:moveTo>
                  <a:lnTo>
                    <a:pt x="12576" y="2433"/>
                  </a:lnTo>
                  <a:lnTo>
                    <a:pt x="11457" y="2634"/>
                  </a:lnTo>
                  <a:lnTo>
                    <a:pt x="10325" y="2836"/>
                  </a:lnTo>
                  <a:lnTo>
                    <a:pt x="9973" y="2672"/>
                  </a:lnTo>
                  <a:lnTo>
                    <a:pt x="11419" y="2408"/>
                  </a:lnTo>
                  <a:lnTo>
                    <a:pt x="12852" y="2157"/>
                  </a:lnTo>
                  <a:close/>
                  <a:moveTo>
                    <a:pt x="19341" y="1968"/>
                  </a:moveTo>
                  <a:lnTo>
                    <a:pt x="19945" y="2383"/>
                  </a:lnTo>
                  <a:lnTo>
                    <a:pt x="20536" y="2785"/>
                  </a:lnTo>
                  <a:lnTo>
                    <a:pt x="20196" y="2848"/>
                  </a:lnTo>
                  <a:lnTo>
                    <a:pt x="19806" y="2584"/>
                  </a:lnTo>
                  <a:lnTo>
                    <a:pt x="19404" y="2307"/>
                  </a:lnTo>
                  <a:lnTo>
                    <a:pt x="19341" y="1968"/>
                  </a:lnTo>
                  <a:close/>
                  <a:moveTo>
                    <a:pt x="21139" y="2773"/>
                  </a:moveTo>
                  <a:lnTo>
                    <a:pt x="21227" y="2823"/>
                  </a:lnTo>
                  <a:lnTo>
                    <a:pt x="20888" y="2886"/>
                  </a:lnTo>
                  <a:lnTo>
                    <a:pt x="20800" y="2823"/>
                  </a:lnTo>
                  <a:lnTo>
                    <a:pt x="21139" y="2773"/>
                  </a:lnTo>
                  <a:close/>
                  <a:moveTo>
                    <a:pt x="21542" y="2848"/>
                  </a:moveTo>
                  <a:lnTo>
                    <a:pt x="21542" y="2911"/>
                  </a:lnTo>
                  <a:lnTo>
                    <a:pt x="21479" y="2861"/>
                  </a:lnTo>
                  <a:lnTo>
                    <a:pt x="21542" y="2848"/>
                  </a:lnTo>
                  <a:close/>
                  <a:moveTo>
                    <a:pt x="19429" y="2471"/>
                  </a:moveTo>
                  <a:lnTo>
                    <a:pt x="19731" y="2672"/>
                  </a:lnTo>
                  <a:lnTo>
                    <a:pt x="20033" y="2886"/>
                  </a:lnTo>
                  <a:lnTo>
                    <a:pt x="19517" y="2974"/>
                  </a:lnTo>
                  <a:lnTo>
                    <a:pt x="19429" y="2471"/>
                  </a:lnTo>
                  <a:close/>
                  <a:moveTo>
                    <a:pt x="20636" y="2861"/>
                  </a:moveTo>
                  <a:lnTo>
                    <a:pt x="20724" y="2911"/>
                  </a:lnTo>
                  <a:lnTo>
                    <a:pt x="20385" y="2974"/>
                  </a:lnTo>
                  <a:lnTo>
                    <a:pt x="20297" y="2924"/>
                  </a:lnTo>
                  <a:lnTo>
                    <a:pt x="20636" y="2861"/>
                  </a:lnTo>
                  <a:close/>
                  <a:moveTo>
                    <a:pt x="21315" y="2886"/>
                  </a:moveTo>
                  <a:lnTo>
                    <a:pt x="21391" y="2936"/>
                  </a:lnTo>
                  <a:lnTo>
                    <a:pt x="21051" y="2986"/>
                  </a:lnTo>
                  <a:lnTo>
                    <a:pt x="20976" y="2949"/>
                  </a:lnTo>
                  <a:lnTo>
                    <a:pt x="21315" y="2886"/>
                  </a:lnTo>
                  <a:close/>
                  <a:moveTo>
                    <a:pt x="12437" y="2571"/>
                  </a:moveTo>
                  <a:lnTo>
                    <a:pt x="12199" y="2823"/>
                  </a:lnTo>
                  <a:lnTo>
                    <a:pt x="11507" y="2936"/>
                  </a:lnTo>
                  <a:lnTo>
                    <a:pt x="10815" y="3062"/>
                  </a:lnTo>
                  <a:lnTo>
                    <a:pt x="10501" y="2924"/>
                  </a:lnTo>
                  <a:lnTo>
                    <a:pt x="11469" y="2748"/>
                  </a:lnTo>
                  <a:lnTo>
                    <a:pt x="12437" y="2571"/>
                  </a:lnTo>
                  <a:close/>
                  <a:moveTo>
                    <a:pt x="20812" y="2974"/>
                  </a:moveTo>
                  <a:lnTo>
                    <a:pt x="20888" y="3024"/>
                  </a:lnTo>
                  <a:lnTo>
                    <a:pt x="20548" y="3087"/>
                  </a:lnTo>
                  <a:lnTo>
                    <a:pt x="20473" y="3037"/>
                  </a:lnTo>
                  <a:lnTo>
                    <a:pt x="20812" y="2974"/>
                  </a:lnTo>
                  <a:close/>
                  <a:moveTo>
                    <a:pt x="19240" y="2333"/>
                  </a:moveTo>
                  <a:lnTo>
                    <a:pt x="19328" y="2395"/>
                  </a:lnTo>
                  <a:lnTo>
                    <a:pt x="19454" y="3062"/>
                  </a:lnTo>
                  <a:lnTo>
                    <a:pt x="20133" y="2949"/>
                  </a:lnTo>
                  <a:lnTo>
                    <a:pt x="20221" y="2999"/>
                  </a:lnTo>
                  <a:lnTo>
                    <a:pt x="19391" y="3150"/>
                  </a:lnTo>
                  <a:lnTo>
                    <a:pt x="19240" y="2333"/>
                  </a:lnTo>
                  <a:close/>
                  <a:moveTo>
                    <a:pt x="19077" y="2219"/>
                  </a:moveTo>
                  <a:lnTo>
                    <a:pt x="19152" y="2270"/>
                  </a:lnTo>
                  <a:lnTo>
                    <a:pt x="19316" y="3238"/>
                  </a:lnTo>
                  <a:lnTo>
                    <a:pt x="20309" y="3062"/>
                  </a:lnTo>
                  <a:lnTo>
                    <a:pt x="20385" y="3112"/>
                  </a:lnTo>
                  <a:lnTo>
                    <a:pt x="19278" y="3313"/>
                  </a:lnTo>
                  <a:lnTo>
                    <a:pt x="19077" y="2219"/>
                  </a:lnTo>
                  <a:close/>
                  <a:moveTo>
                    <a:pt x="21592" y="3150"/>
                  </a:moveTo>
                  <a:lnTo>
                    <a:pt x="21642" y="3401"/>
                  </a:lnTo>
                  <a:lnTo>
                    <a:pt x="21340" y="3200"/>
                  </a:lnTo>
                  <a:lnTo>
                    <a:pt x="21592" y="3150"/>
                  </a:lnTo>
                  <a:close/>
                  <a:moveTo>
                    <a:pt x="12060" y="2961"/>
                  </a:moveTo>
                  <a:lnTo>
                    <a:pt x="11595" y="3427"/>
                  </a:lnTo>
                  <a:lnTo>
                    <a:pt x="10991" y="3150"/>
                  </a:lnTo>
                  <a:lnTo>
                    <a:pt x="11520" y="3049"/>
                  </a:lnTo>
                  <a:lnTo>
                    <a:pt x="12060" y="2961"/>
                  </a:lnTo>
                  <a:close/>
                  <a:moveTo>
                    <a:pt x="9696" y="2722"/>
                  </a:moveTo>
                  <a:lnTo>
                    <a:pt x="10048" y="2873"/>
                  </a:lnTo>
                  <a:lnTo>
                    <a:pt x="4943" y="3791"/>
                  </a:lnTo>
                  <a:lnTo>
                    <a:pt x="5132" y="3527"/>
                  </a:lnTo>
                  <a:lnTo>
                    <a:pt x="9696" y="2722"/>
                  </a:lnTo>
                  <a:close/>
                  <a:moveTo>
                    <a:pt x="3962" y="3754"/>
                  </a:moveTo>
                  <a:lnTo>
                    <a:pt x="3912" y="3816"/>
                  </a:lnTo>
                  <a:lnTo>
                    <a:pt x="3899" y="3766"/>
                  </a:lnTo>
                  <a:lnTo>
                    <a:pt x="3962" y="3754"/>
                  </a:lnTo>
                  <a:close/>
                  <a:moveTo>
                    <a:pt x="21177" y="3225"/>
                  </a:moveTo>
                  <a:lnTo>
                    <a:pt x="21667" y="3565"/>
                  </a:lnTo>
                  <a:lnTo>
                    <a:pt x="21730" y="3892"/>
                  </a:lnTo>
                  <a:lnTo>
                    <a:pt x="20837" y="3288"/>
                  </a:lnTo>
                  <a:lnTo>
                    <a:pt x="21177" y="3225"/>
                  </a:lnTo>
                  <a:close/>
                  <a:moveTo>
                    <a:pt x="4465" y="3653"/>
                  </a:moveTo>
                  <a:lnTo>
                    <a:pt x="4264" y="3955"/>
                  </a:lnTo>
                  <a:lnTo>
                    <a:pt x="4214" y="3703"/>
                  </a:lnTo>
                  <a:lnTo>
                    <a:pt x="4465" y="3653"/>
                  </a:lnTo>
                  <a:close/>
                  <a:moveTo>
                    <a:pt x="3824" y="3779"/>
                  </a:moveTo>
                  <a:lnTo>
                    <a:pt x="3849" y="3917"/>
                  </a:lnTo>
                  <a:lnTo>
                    <a:pt x="3799" y="4005"/>
                  </a:lnTo>
                  <a:lnTo>
                    <a:pt x="3748" y="3791"/>
                  </a:lnTo>
                  <a:lnTo>
                    <a:pt x="3824" y="3779"/>
                  </a:lnTo>
                  <a:close/>
                  <a:moveTo>
                    <a:pt x="3987" y="3917"/>
                  </a:moveTo>
                  <a:lnTo>
                    <a:pt x="4050" y="4244"/>
                  </a:lnTo>
                  <a:lnTo>
                    <a:pt x="4000" y="4319"/>
                  </a:lnTo>
                  <a:lnTo>
                    <a:pt x="3937" y="3980"/>
                  </a:lnTo>
                  <a:lnTo>
                    <a:pt x="3987" y="3917"/>
                  </a:lnTo>
                  <a:close/>
                  <a:moveTo>
                    <a:pt x="4968" y="3565"/>
                  </a:moveTo>
                  <a:lnTo>
                    <a:pt x="4339" y="4445"/>
                  </a:lnTo>
                  <a:lnTo>
                    <a:pt x="4289" y="4118"/>
                  </a:lnTo>
                  <a:lnTo>
                    <a:pt x="4629" y="3628"/>
                  </a:lnTo>
                  <a:lnTo>
                    <a:pt x="4968" y="3565"/>
                  </a:lnTo>
                  <a:close/>
                  <a:moveTo>
                    <a:pt x="3874" y="4080"/>
                  </a:moveTo>
                  <a:lnTo>
                    <a:pt x="3937" y="4407"/>
                  </a:lnTo>
                  <a:lnTo>
                    <a:pt x="3874" y="4495"/>
                  </a:lnTo>
                  <a:lnTo>
                    <a:pt x="3824" y="4156"/>
                  </a:lnTo>
                  <a:lnTo>
                    <a:pt x="3874" y="4080"/>
                  </a:lnTo>
                  <a:close/>
                  <a:moveTo>
                    <a:pt x="4075" y="4407"/>
                  </a:moveTo>
                  <a:lnTo>
                    <a:pt x="4138" y="4734"/>
                  </a:lnTo>
                  <a:lnTo>
                    <a:pt x="4088" y="4810"/>
                  </a:lnTo>
                  <a:lnTo>
                    <a:pt x="4025" y="4470"/>
                  </a:lnTo>
                  <a:lnTo>
                    <a:pt x="4075" y="4407"/>
                  </a:lnTo>
                  <a:close/>
                  <a:moveTo>
                    <a:pt x="3962" y="4571"/>
                  </a:moveTo>
                  <a:lnTo>
                    <a:pt x="4025" y="4910"/>
                  </a:lnTo>
                  <a:lnTo>
                    <a:pt x="3962" y="4986"/>
                  </a:lnTo>
                  <a:lnTo>
                    <a:pt x="3912" y="4659"/>
                  </a:lnTo>
                  <a:lnTo>
                    <a:pt x="3962" y="4571"/>
                  </a:lnTo>
                  <a:close/>
                  <a:moveTo>
                    <a:pt x="3924" y="5237"/>
                  </a:moveTo>
                  <a:lnTo>
                    <a:pt x="4025" y="5753"/>
                  </a:lnTo>
                  <a:lnTo>
                    <a:pt x="3497" y="5841"/>
                  </a:lnTo>
                  <a:lnTo>
                    <a:pt x="3711" y="5539"/>
                  </a:lnTo>
                  <a:lnTo>
                    <a:pt x="3924" y="5237"/>
                  </a:lnTo>
                  <a:close/>
                  <a:moveTo>
                    <a:pt x="3836" y="4759"/>
                  </a:moveTo>
                  <a:lnTo>
                    <a:pt x="3899" y="5086"/>
                  </a:lnTo>
                  <a:lnTo>
                    <a:pt x="3610" y="5476"/>
                  </a:lnTo>
                  <a:lnTo>
                    <a:pt x="3333" y="5879"/>
                  </a:lnTo>
                  <a:lnTo>
                    <a:pt x="2994" y="5942"/>
                  </a:lnTo>
                  <a:lnTo>
                    <a:pt x="3409" y="5350"/>
                  </a:lnTo>
                  <a:lnTo>
                    <a:pt x="3836" y="4759"/>
                  </a:lnTo>
                  <a:close/>
                  <a:moveTo>
                    <a:pt x="4050" y="5061"/>
                  </a:moveTo>
                  <a:lnTo>
                    <a:pt x="4201" y="5879"/>
                  </a:lnTo>
                  <a:lnTo>
                    <a:pt x="3371" y="6017"/>
                  </a:lnTo>
                  <a:lnTo>
                    <a:pt x="3434" y="5942"/>
                  </a:lnTo>
                  <a:lnTo>
                    <a:pt x="4113" y="5816"/>
                  </a:lnTo>
                  <a:lnTo>
                    <a:pt x="4000" y="5149"/>
                  </a:lnTo>
                  <a:lnTo>
                    <a:pt x="4050" y="5061"/>
                  </a:lnTo>
                  <a:close/>
                  <a:moveTo>
                    <a:pt x="3761" y="4256"/>
                  </a:moveTo>
                  <a:lnTo>
                    <a:pt x="3811" y="4596"/>
                  </a:lnTo>
                  <a:lnTo>
                    <a:pt x="3321" y="5275"/>
                  </a:lnTo>
                  <a:lnTo>
                    <a:pt x="2843" y="5967"/>
                  </a:lnTo>
                  <a:lnTo>
                    <a:pt x="2503" y="6030"/>
                  </a:lnTo>
                  <a:lnTo>
                    <a:pt x="3132" y="5137"/>
                  </a:lnTo>
                  <a:lnTo>
                    <a:pt x="3761" y="4256"/>
                  </a:lnTo>
                  <a:close/>
                  <a:moveTo>
                    <a:pt x="3673" y="3804"/>
                  </a:moveTo>
                  <a:lnTo>
                    <a:pt x="3723" y="4106"/>
                  </a:lnTo>
                  <a:lnTo>
                    <a:pt x="3032" y="5074"/>
                  </a:lnTo>
                  <a:lnTo>
                    <a:pt x="2340" y="6055"/>
                  </a:lnTo>
                  <a:lnTo>
                    <a:pt x="2038" y="6105"/>
                  </a:lnTo>
                  <a:lnTo>
                    <a:pt x="1812" y="4873"/>
                  </a:lnTo>
                  <a:lnTo>
                    <a:pt x="2441" y="5300"/>
                  </a:lnTo>
                  <a:lnTo>
                    <a:pt x="2503" y="5212"/>
                  </a:lnTo>
                  <a:lnTo>
                    <a:pt x="1787" y="4722"/>
                  </a:lnTo>
                  <a:lnTo>
                    <a:pt x="1761" y="4558"/>
                  </a:lnTo>
                  <a:lnTo>
                    <a:pt x="2390" y="4986"/>
                  </a:lnTo>
                  <a:lnTo>
                    <a:pt x="2441" y="4898"/>
                  </a:lnTo>
                  <a:lnTo>
                    <a:pt x="1736" y="4407"/>
                  </a:lnTo>
                  <a:lnTo>
                    <a:pt x="1699" y="4231"/>
                  </a:lnTo>
                  <a:lnTo>
                    <a:pt x="2327" y="4659"/>
                  </a:lnTo>
                  <a:lnTo>
                    <a:pt x="2365" y="4621"/>
                  </a:lnTo>
                  <a:lnTo>
                    <a:pt x="2390" y="4571"/>
                  </a:lnTo>
                  <a:lnTo>
                    <a:pt x="1761" y="4143"/>
                  </a:lnTo>
                  <a:lnTo>
                    <a:pt x="1938" y="4118"/>
                  </a:lnTo>
                  <a:lnTo>
                    <a:pt x="2654" y="4609"/>
                  </a:lnTo>
                  <a:lnTo>
                    <a:pt x="2717" y="4521"/>
                  </a:lnTo>
                  <a:lnTo>
                    <a:pt x="2088" y="4093"/>
                  </a:lnTo>
                  <a:lnTo>
                    <a:pt x="2264" y="4055"/>
                  </a:lnTo>
                  <a:lnTo>
                    <a:pt x="2981" y="4546"/>
                  </a:lnTo>
                  <a:lnTo>
                    <a:pt x="3044" y="4458"/>
                  </a:lnTo>
                  <a:lnTo>
                    <a:pt x="2415" y="4030"/>
                  </a:lnTo>
                  <a:lnTo>
                    <a:pt x="3673" y="3804"/>
                  </a:lnTo>
                  <a:close/>
                  <a:moveTo>
                    <a:pt x="3270" y="5967"/>
                  </a:moveTo>
                  <a:lnTo>
                    <a:pt x="3208" y="6055"/>
                  </a:lnTo>
                  <a:lnTo>
                    <a:pt x="2868" y="6118"/>
                  </a:lnTo>
                  <a:lnTo>
                    <a:pt x="2931" y="6030"/>
                  </a:lnTo>
                  <a:lnTo>
                    <a:pt x="3270" y="5967"/>
                  </a:lnTo>
                  <a:close/>
                  <a:moveTo>
                    <a:pt x="4163" y="4898"/>
                  </a:moveTo>
                  <a:lnTo>
                    <a:pt x="4364" y="5979"/>
                  </a:lnTo>
                  <a:lnTo>
                    <a:pt x="3245" y="6180"/>
                  </a:lnTo>
                  <a:lnTo>
                    <a:pt x="3296" y="6118"/>
                  </a:lnTo>
                  <a:lnTo>
                    <a:pt x="4289" y="5942"/>
                  </a:lnTo>
                  <a:lnTo>
                    <a:pt x="4113" y="4961"/>
                  </a:lnTo>
                  <a:lnTo>
                    <a:pt x="4163" y="4898"/>
                  </a:lnTo>
                  <a:close/>
                  <a:moveTo>
                    <a:pt x="2767" y="6055"/>
                  </a:moveTo>
                  <a:lnTo>
                    <a:pt x="2705" y="6143"/>
                  </a:lnTo>
                  <a:lnTo>
                    <a:pt x="2365" y="6206"/>
                  </a:lnTo>
                  <a:lnTo>
                    <a:pt x="2428" y="6118"/>
                  </a:lnTo>
                  <a:lnTo>
                    <a:pt x="2767" y="6055"/>
                  </a:lnTo>
                  <a:close/>
                  <a:moveTo>
                    <a:pt x="2264" y="6155"/>
                  </a:moveTo>
                  <a:lnTo>
                    <a:pt x="2202" y="6231"/>
                  </a:lnTo>
                  <a:lnTo>
                    <a:pt x="2063" y="6256"/>
                  </a:lnTo>
                  <a:lnTo>
                    <a:pt x="2051" y="6193"/>
                  </a:lnTo>
                  <a:lnTo>
                    <a:pt x="2264" y="6155"/>
                  </a:lnTo>
                  <a:close/>
                  <a:moveTo>
                    <a:pt x="3145" y="6143"/>
                  </a:moveTo>
                  <a:lnTo>
                    <a:pt x="3094" y="6218"/>
                  </a:lnTo>
                  <a:lnTo>
                    <a:pt x="2755" y="6281"/>
                  </a:lnTo>
                  <a:lnTo>
                    <a:pt x="2805" y="6206"/>
                  </a:lnTo>
                  <a:lnTo>
                    <a:pt x="3145" y="6143"/>
                  </a:lnTo>
                  <a:close/>
                  <a:moveTo>
                    <a:pt x="2642" y="6231"/>
                  </a:moveTo>
                  <a:lnTo>
                    <a:pt x="2591" y="6306"/>
                  </a:lnTo>
                  <a:lnTo>
                    <a:pt x="2252" y="6369"/>
                  </a:lnTo>
                  <a:lnTo>
                    <a:pt x="2302" y="6294"/>
                  </a:lnTo>
                  <a:lnTo>
                    <a:pt x="2642" y="6231"/>
                  </a:lnTo>
                  <a:close/>
                  <a:moveTo>
                    <a:pt x="2139" y="6331"/>
                  </a:moveTo>
                  <a:lnTo>
                    <a:pt x="2088" y="6407"/>
                  </a:lnTo>
                  <a:lnTo>
                    <a:pt x="2076" y="6344"/>
                  </a:lnTo>
                  <a:lnTo>
                    <a:pt x="2139" y="6331"/>
                  </a:lnTo>
                  <a:close/>
                  <a:moveTo>
                    <a:pt x="755" y="4080"/>
                  </a:moveTo>
                  <a:lnTo>
                    <a:pt x="1233" y="6671"/>
                  </a:lnTo>
                  <a:lnTo>
                    <a:pt x="894" y="6734"/>
                  </a:lnTo>
                  <a:lnTo>
                    <a:pt x="429" y="4143"/>
                  </a:lnTo>
                  <a:lnTo>
                    <a:pt x="755" y="4080"/>
                  </a:lnTo>
                  <a:close/>
                  <a:moveTo>
                    <a:pt x="2390" y="6608"/>
                  </a:moveTo>
                  <a:lnTo>
                    <a:pt x="2176" y="6897"/>
                  </a:lnTo>
                  <a:lnTo>
                    <a:pt x="2126" y="6646"/>
                  </a:lnTo>
                  <a:lnTo>
                    <a:pt x="2390" y="6608"/>
                  </a:lnTo>
                  <a:close/>
                  <a:moveTo>
                    <a:pt x="2881" y="6507"/>
                  </a:moveTo>
                  <a:lnTo>
                    <a:pt x="2252" y="7388"/>
                  </a:lnTo>
                  <a:lnTo>
                    <a:pt x="2202" y="7061"/>
                  </a:lnTo>
                  <a:lnTo>
                    <a:pt x="2541" y="6570"/>
                  </a:lnTo>
                  <a:lnTo>
                    <a:pt x="2881" y="6507"/>
                  </a:lnTo>
                  <a:close/>
                  <a:moveTo>
                    <a:pt x="1347" y="7325"/>
                  </a:moveTo>
                  <a:lnTo>
                    <a:pt x="1824" y="10028"/>
                  </a:lnTo>
                  <a:lnTo>
                    <a:pt x="1485" y="10079"/>
                  </a:lnTo>
                  <a:lnTo>
                    <a:pt x="1007" y="7388"/>
                  </a:lnTo>
                  <a:lnTo>
                    <a:pt x="1347" y="7325"/>
                  </a:lnTo>
                  <a:close/>
                  <a:moveTo>
                    <a:pt x="21504" y="3867"/>
                  </a:moveTo>
                  <a:lnTo>
                    <a:pt x="21768" y="4055"/>
                  </a:lnTo>
                  <a:lnTo>
                    <a:pt x="23139" y="11776"/>
                  </a:lnTo>
                  <a:lnTo>
                    <a:pt x="22988" y="12116"/>
                  </a:lnTo>
                  <a:lnTo>
                    <a:pt x="21504" y="3867"/>
                  </a:lnTo>
                  <a:close/>
                  <a:moveTo>
                    <a:pt x="1938" y="10682"/>
                  </a:moveTo>
                  <a:lnTo>
                    <a:pt x="2428" y="13373"/>
                  </a:lnTo>
                  <a:lnTo>
                    <a:pt x="2088" y="13436"/>
                  </a:lnTo>
                  <a:lnTo>
                    <a:pt x="1611" y="10732"/>
                  </a:lnTo>
                  <a:lnTo>
                    <a:pt x="1938" y="10682"/>
                  </a:lnTo>
                  <a:close/>
                  <a:moveTo>
                    <a:pt x="22699" y="13059"/>
                  </a:moveTo>
                  <a:lnTo>
                    <a:pt x="22799" y="13574"/>
                  </a:lnTo>
                  <a:lnTo>
                    <a:pt x="22887" y="14103"/>
                  </a:lnTo>
                  <a:lnTo>
                    <a:pt x="22422" y="13650"/>
                  </a:lnTo>
                  <a:lnTo>
                    <a:pt x="22699" y="13059"/>
                  </a:lnTo>
                  <a:close/>
                  <a:moveTo>
                    <a:pt x="22950" y="12581"/>
                  </a:moveTo>
                  <a:lnTo>
                    <a:pt x="23126" y="13524"/>
                  </a:lnTo>
                  <a:lnTo>
                    <a:pt x="23290" y="14467"/>
                  </a:lnTo>
                  <a:lnTo>
                    <a:pt x="23038" y="14241"/>
                  </a:lnTo>
                  <a:lnTo>
                    <a:pt x="22912" y="13562"/>
                  </a:lnTo>
                  <a:lnTo>
                    <a:pt x="22799" y="12883"/>
                  </a:lnTo>
                  <a:lnTo>
                    <a:pt x="22950" y="12581"/>
                  </a:lnTo>
                  <a:close/>
                  <a:moveTo>
                    <a:pt x="23202" y="12065"/>
                  </a:moveTo>
                  <a:lnTo>
                    <a:pt x="23453" y="13461"/>
                  </a:lnTo>
                  <a:lnTo>
                    <a:pt x="23705" y="14882"/>
                  </a:lnTo>
                  <a:lnTo>
                    <a:pt x="23428" y="14618"/>
                  </a:lnTo>
                  <a:lnTo>
                    <a:pt x="23227" y="13512"/>
                  </a:lnTo>
                  <a:lnTo>
                    <a:pt x="23025" y="12418"/>
                  </a:lnTo>
                  <a:lnTo>
                    <a:pt x="23202" y="12065"/>
                  </a:lnTo>
                  <a:close/>
                  <a:moveTo>
                    <a:pt x="2478" y="7287"/>
                  </a:moveTo>
                  <a:lnTo>
                    <a:pt x="3949" y="15536"/>
                  </a:lnTo>
                  <a:lnTo>
                    <a:pt x="3673" y="15272"/>
                  </a:lnTo>
                  <a:lnTo>
                    <a:pt x="2290" y="7551"/>
                  </a:lnTo>
                  <a:lnTo>
                    <a:pt x="2478" y="7287"/>
                  </a:lnTo>
                  <a:close/>
                  <a:moveTo>
                    <a:pt x="2541" y="14027"/>
                  </a:moveTo>
                  <a:lnTo>
                    <a:pt x="3019" y="16718"/>
                  </a:lnTo>
                  <a:lnTo>
                    <a:pt x="2692" y="16781"/>
                  </a:lnTo>
                  <a:lnTo>
                    <a:pt x="2202" y="14090"/>
                  </a:lnTo>
                  <a:lnTo>
                    <a:pt x="2541" y="14027"/>
                  </a:lnTo>
                  <a:close/>
                  <a:moveTo>
                    <a:pt x="4541" y="16316"/>
                  </a:moveTo>
                  <a:lnTo>
                    <a:pt x="5006" y="16781"/>
                  </a:lnTo>
                  <a:lnTo>
                    <a:pt x="4717" y="17372"/>
                  </a:lnTo>
                  <a:lnTo>
                    <a:pt x="4629" y="16844"/>
                  </a:lnTo>
                  <a:lnTo>
                    <a:pt x="4541" y="16316"/>
                  </a:lnTo>
                  <a:close/>
                  <a:moveTo>
                    <a:pt x="4138" y="15964"/>
                  </a:moveTo>
                  <a:lnTo>
                    <a:pt x="4390" y="16190"/>
                  </a:lnTo>
                  <a:lnTo>
                    <a:pt x="4515" y="16869"/>
                  </a:lnTo>
                  <a:lnTo>
                    <a:pt x="4641" y="17535"/>
                  </a:lnTo>
                  <a:lnTo>
                    <a:pt x="4478" y="17850"/>
                  </a:lnTo>
                  <a:lnTo>
                    <a:pt x="4314" y="16907"/>
                  </a:lnTo>
                  <a:lnTo>
                    <a:pt x="4138" y="15964"/>
                  </a:lnTo>
                  <a:close/>
                  <a:moveTo>
                    <a:pt x="3723" y="15549"/>
                  </a:moveTo>
                  <a:lnTo>
                    <a:pt x="4000" y="15813"/>
                  </a:lnTo>
                  <a:lnTo>
                    <a:pt x="4201" y="16907"/>
                  </a:lnTo>
                  <a:lnTo>
                    <a:pt x="4402" y="18013"/>
                  </a:lnTo>
                  <a:lnTo>
                    <a:pt x="4226" y="18353"/>
                  </a:lnTo>
                  <a:lnTo>
                    <a:pt x="3975" y="16957"/>
                  </a:lnTo>
                  <a:lnTo>
                    <a:pt x="3723" y="15549"/>
                  </a:lnTo>
                  <a:close/>
                  <a:moveTo>
                    <a:pt x="3145" y="17372"/>
                  </a:moveTo>
                  <a:lnTo>
                    <a:pt x="3623" y="20063"/>
                  </a:lnTo>
                  <a:lnTo>
                    <a:pt x="3296" y="20126"/>
                  </a:lnTo>
                  <a:lnTo>
                    <a:pt x="2805" y="17435"/>
                  </a:lnTo>
                  <a:lnTo>
                    <a:pt x="3145" y="17372"/>
                  </a:lnTo>
                  <a:close/>
                  <a:moveTo>
                    <a:pt x="23478" y="14882"/>
                  </a:moveTo>
                  <a:lnTo>
                    <a:pt x="23755" y="15159"/>
                  </a:lnTo>
                  <a:lnTo>
                    <a:pt x="25138" y="22867"/>
                  </a:lnTo>
                  <a:lnTo>
                    <a:pt x="24949" y="23131"/>
                  </a:lnTo>
                  <a:lnTo>
                    <a:pt x="23478" y="14882"/>
                  </a:lnTo>
                  <a:close/>
                  <a:moveTo>
                    <a:pt x="3748" y="20717"/>
                  </a:moveTo>
                  <a:lnTo>
                    <a:pt x="4226" y="23408"/>
                  </a:lnTo>
                  <a:lnTo>
                    <a:pt x="3887" y="23471"/>
                  </a:lnTo>
                  <a:lnTo>
                    <a:pt x="3409" y="20780"/>
                  </a:lnTo>
                  <a:lnTo>
                    <a:pt x="3748" y="20717"/>
                  </a:lnTo>
                  <a:close/>
                  <a:moveTo>
                    <a:pt x="25251" y="23521"/>
                  </a:moveTo>
                  <a:lnTo>
                    <a:pt x="25302" y="23773"/>
                  </a:lnTo>
                  <a:lnTo>
                    <a:pt x="25050" y="23823"/>
                  </a:lnTo>
                  <a:lnTo>
                    <a:pt x="25251" y="23521"/>
                  </a:lnTo>
                  <a:close/>
                  <a:moveTo>
                    <a:pt x="25176" y="23031"/>
                  </a:moveTo>
                  <a:lnTo>
                    <a:pt x="25226" y="23370"/>
                  </a:lnTo>
                  <a:lnTo>
                    <a:pt x="24887" y="23848"/>
                  </a:lnTo>
                  <a:lnTo>
                    <a:pt x="24547" y="23911"/>
                  </a:lnTo>
                  <a:lnTo>
                    <a:pt x="25176" y="23031"/>
                  </a:lnTo>
                  <a:close/>
                  <a:moveTo>
                    <a:pt x="25339" y="24024"/>
                  </a:moveTo>
                  <a:lnTo>
                    <a:pt x="25352" y="24074"/>
                  </a:lnTo>
                  <a:lnTo>
                    <a:pt x="25289" y="24087"/>
                  </a:lnTo>
                  <a:lnTo>
                    <a:pt x="25339" y="24024"/>
                  </a:lnTo>
                  <a:close/>
                  <a:moveTo>
                    <a:pt x="25176" y="24049"/>
                  </a:moveTo>
                  <a:lnTo>
                    <a:pt x="25125" y="24125"/>
                  </a:lnTo>
                  <a:lnTo>
                    <a:pt x="24786" y="24187"/>
                  </a:lnTo>
                  <a:lnTo>
                    <a:pt x="24786" y="24187"/>
                  </a:lnTo>
                  <a:lnTo>
                    <a:pt x="24836" y="24112"/>
                  </a:lnTo>
                  <a:lnTo>
                    <a:pt x="25176" y="24049"/>
                  </a:lnTo>
                  <a:close/>
                  <a:moveTo>
                    <a:pt x="24673" y="24137"/>
                  </a:moveTo>
                  <a:lnTo>
                    <a:pt x="24622" y="24213"/>
                  </a:lnTo>
                  <a:lnTo>
                    <a:pt x="24283" y="24276"/>
                  </a:lnTo>
                  <a:lnTo>
                    <a:pt x="24333" y="24200"/>
                  </a:lnTo>
                  <a:lnTo>
                    <a:pt x="24673" y="24137"/>
                  </a:lnTo>
                  <a:close/>
                  <a:moveTo>
                    <a:pt x="25364" y="24162"/>
                  </a:moveTo>
                  <a:lnTo>
                    <a:pt x="25377" y="24238"/>
                  </a:lnTo>
                  <a:lnTo>
                    <a:pt x="25163" y="24276"/>
                  </a:lnTo>
                  <a:lnTo>
                    <a:pt x="25226" y="24187"/>
                  </a:lnTo>
                  <a:lnTo>
                    <a:pt x="25364" y="24162"/>
                  </a:lnTo>
                  <a:close/>
                  <a:moveTo>
                    <a:pt x="25063" y="24213"/>
                  </a:moveTo>
                  <a:lnTo>
                    <a:pt x="25000" y="24301"/>
                  </a:lnTo>
                  <a:lnTo>
                    <a:pt x="24660" y="24364"/>
                  </a:lnTo>
                  <a:lnTo>
                    <a:pt x="24723" y="24276"/>
                  </a:lnTo>
                  <a:lnTo>
                    <a:pt x="25063" y="24213"/>
                  </a:lnTo>
                  <a:close/>
                  <a:moveTo>
                    <a:pt x="24560" y="24301"/>
                  </a:moveTo>
                  <a:lnTo>
                    <a:pt x="24497" y="24389"/>
                  </a:lnTo>
                  <a:lnTo>
                    <a:pt x="24157" y="24452"/>
                  </a:lnTo>
                  <a:lnTo>
                    <a:pt x="24157" y="24452"/>
                  </a:lnTo>
                  <a:lnTo>
                    <a:pt x="24220" y="24364"/>
                  </a:lnTo>
                  <a:lnTo>
                    <a:pt x="24560" y="24301"/>
                  </a:lnTo>
                  <a:close/>
                  <a:moveTo>
                    <a:pt x="23931" y="24577"/>
                  </a:moveTo>
                  <a:lnTo>
                    <a:pt x="23717" y="24879"/>
                  </a:lnTo>
                  <a:lnTo>
                    <a:pt x="23503" y="25181"/>
                  </a:lnTo>
                  <a:lnTo>
                    <a:pt x="23403" y="24665"/>
                  </a:lnTo>
                  <a:lnTo>
                    <a:pt x="23931" y="24577"/>
                  </a:lnTo>
                  <a:close/>
                  <a:moveTo>
                    <a:pt x="24057" y="24401"/>
                  </a:moveTo>
                  <a:lnTo>
                    <a:pt x="24006" y="24477"/>
                  </a:lnTo>
                  <a:lnTo>
                    <a:pt x="23315" y="24602"/>
                  </a:lnTo>
                  <a:lnTo>
                    <a:pt x="23440" y="25281"/>
                  </a:lnTo>
                  <a:lnTo>
                    <a:pt x="23378" y="25357"/>
                  </a:lnTo>
                  <a:lnTo>
                    <a:pt x="23227" y="24552"/>
                  </a:lnTo>
                  <a:lnTo>
                    <a:pt x="24057" y="24401"/>
                  </a:lnTo>
                  <a:close/>
                  <a:moveTo>
                    <a:pt x="24182" y="24225"/>
                  </a:moveTo>
                  <a:lnTo>
                    <a:pt x="24132" y="24301"/>
                  </a:lnTo>
                  <a:lnTo>
                    <a:pt x="23139" y="24477"/>
                  </a:lnTo>
                  <a:lnTo>
                    <a:pt x="23315" y="25445"/>
                  </a:lnTo>
                  <a:lnTo>
                    <a:pt x="23264" y="25520"/>
                  </a:lnTo>
                  <a:lnTo>
                    <a:pt x="23063" y="24426"/>
                  </a:lnTo>
                  <a:lnTo>
                    <a:pt x="24182" y="24225"/>
                  </a:lnTo>
                  <a:close/>
                  <a:moveTo>
                    <a:pt x="24434" y="24489"/>
                  </a:moveTo>
                  <a:lnTo>
                    <a:pt x="24019" y="25080"/>
                  </a:lnTo>
                  <a:lnTo>
                    <a:pt x="23591" y="25671"/>
                  </a:lnTo>
                  <a:lnTo>
                    <a:pt x="23528" y="25332"/>
                  </a:lnTo>
                  <a:lnTo>
                    <a:pt x="23818" y="24942"/>
                  </a:lnTo>
                  <a:lnTo>
                    <a:pt x="24094" y="24552"/>
                  </a:lnTo>
                  <a:lnTo>
                    <a:pt x="24434" y="24489"/>
                  </a:lnTo>
                  <a:close/>
                  <a:moveTo>
                    <a:pt x="23466" y="25432"/>
                  </a:moveTo>
                  <a:lnTo>
                    <a:pt x="23528" y="25772"/>
                  </a:lnTo>
                  <a:lnTo>
                    <a:pt x="23466" y="25847"/>
                  </a:lnTo>
                  <a:lnTo>
                    <a:pt x="23403" y="25520"/>
                  </a:lnTo>
                  <a:lnTo>
                    <a:pt x="23466" y="25432"/>
                  </a:lnTo>
                  <a:close/>
                  <a:moveTo>
                    <a:pt x="23340" y="25608"/>
                  </a:moveTo>
                  <a:lnTo>
                    <a:pt x="23403" y="25948"/>
                  </a:lnTo>
                  <a:lnTo>
                    <a:pt x="23352" y="26011"/>
                  </a:lnTo>
                  <a:lnTo>
                    <a:pt x="23290" y="25671"/>
                  </a:lnTo>
                  <a:lnTo>
                    <a:pt x="23340" y="25608"/>
                  </a:lnTo>
                  <a:close/>
                  <a:moveTo>
                    <a:pt x="24924" y="24389"/>
                  </a:moveTo>
                  <a:lnTo>
                    <a:pt x="24296" y="25281"/>
                  </a:lnTo>
                  <a:lnTo>
                    <a:pt x="23667" y="26162"/>
                  </a:lnTo>
                  <a:lnTo>
                    <a:pt x="23617" y="25822"/>
                  </a:lnTo>
                  <a:lnTo>
                    <a:pt x="24107" y="25143"/>
                  </a:lnTo>
                  <a:lnTo>
                    <a:pt x="24585" y="24452"/>
                  </a:lnTo>
                  <a:lnTo>
                    <a:pt x="24924" y="24389"/>
                  </a:lnTo>
                  <a:close/>
                  <a:moveTo>
                    <a:pt x="23554" y="25923"/>
                  </a:moveTo>
                  <a:lnTo>
                    <a:pt x="23617" y="26262"/>
                  </a:lnTo>
                  <a:lnTo>
                    <a:pt x="23554" y="26338"/>
                  </a:lnTo>
                  <a:lnTo>
                    <a:pt x="23491" y="26011"/>
                  </a:lnTo>
                  <a:lnTo>
                    <a:pt x="23554" y="25923"/>
                  </a:lnTo>
                  <a:close/>
                  <a:moveTo>
                    <a:pt x="23428" y="26099"/>
                  </a:moveTo>
                  <a:lnTo>
                    <a:pt x="23491" y="26438"/>
                  </a:lnTo>
                  <a:lnTo>
                    <a:pt x="23440" y="26501"/>
                  </a:lnTo>
                  <a:lnTo>
                    <a:pt x="23378" y="26174"/>
                  </a:lnTo>
                  <a:lnTo>
                    <a:pt x="23428" y="26099"/>
                  </a:lnTo>
                  <a:close/>
                  <a:moveTo>
                    <a:pt x="4452" y="18303"/>
                  </a:moveTo>
                  <a:lnTo>
                    <a:pt x="5936" y="26552"/>
                  </a:lnTo>
                  <a:lnTo>
                    <a:pt x="5672" y="26376"/>
                  </a:lnTo>
                  <a:lnTo>
                    <a:pt x="4276" y="18655"/>
                  </a:lnTo>
                  <a:lnTo>
                    <a:pt x="4452" y="18303"/>
                  </a:lnTo>
                  <a:close/>
                  <a:moveTo>
                    <a:pt x="25402" y="24313"/>
                  </a:moveTo>
                  <a:lnTo>
                    <a:pt x="25616" y="25546"/>
                  </a:lnTo>
                  <a:lnTo>
                    <a:pt x="24987" y="25118"/>
                  </a:lnTo>
                  <a:lnTo>
                    <a:pt x="24924" y="25206"/>
                  </a:lnTo>
                  <a:lnTo>
                    <a:pt x="25641" y="25696"/>
                  </a:lnTo>
                  <a:lnTo>
                    <a:pt x="25679" y="25873"/>
                  </a:lnTo>
                  <a:lnTo>
                    <a:pt x="25050" y="25445"/>
                  </a:lnTo>
                  <a:lnTo>
                    <a:pt x="24987" y="25520"/>
                  </a:lnTo>
                  <a:lnTo>
                    <a:pt x="25704" y="26011"/>
                  </a:lnTo>
                  <a:lnTo>
                    <a:pt x="25729" y="26187"/>
                  </a:lnTo>
                  <a:lnTo>
                    <a:pt x="25729" y="26187"/>
                  </a:lnTo>
                  <a:lnTo>
                    <a:pt x="25100" y="25759"/>
                  </a:lnTo>
                  <a:lnTo>
                    <a:pt x="25075" y="25797"/>
                  </a:lnTo>
                  <a:lnTo>
                    <a:pt x="25037" y="25847"/>
                  </a:lnTo>
                  <a:lnTo>
                    <a:pt x="25666" y="26275"/>
                  </a:lnTo>
                  <a:lnTo>
                    <a:pt x="25490" y="26300"/>
                  </a:lnTo>
                  <a:lnTo>
                    <a:pt x="24773" y="25822"/>
                  </a:lnTo>
                  <a:lnTo>
                    <a:pt x="24711" y="25910"/>
                  </a:lnTo>
                  <a:lnTo>
                    <a:pt x="25339" y="26338"/>
                  </a:lnTo>
                  <a:lnTo>
                    <a:pt x="25163" y="26363"/>
                  </a:lnTo>
                  <a:lnTo>
                    <a:pt x="24459" y="25873"/>
                  </a:lnTo>
                  <a:lnTo>
                    <a:pt x="24396" y="25961"/>
                  </a:lnTo>
                  <a:lnTo>
                    <a:pt x="25025" y="26388"/>
                  </a:lnTo>
                  <a:lnTo>
                    <a:pt x="23767" y="26614"/>
                  </a:lnTo>
                  <a:lnTo>
                    <a:pt x="23705" y="26325"/>
                  </a:lnTo>
                  <a:lnTo>
                    <a:pt x="24409" y="25344"/>
                  </a:lnTo>
                  <a:lnTo>
                    <a:pt x="25100" y="24376"/>
                  </a:lnTo>
                  <a:lnTo>
                    <a:pt x="25402" y="24313"/>
                  </a:lnTo>
                  <a:close/>
                  <a:moveTo>
                    <a:pt x="23642" y="26413"/>
                  </a:moveTo>
                  <a:lnTo>
                    <a:pt x="23679" y="26627"/>
                  </a:lnTo>
                  <a:lnTo>
                    <a:pt x="23604" y="26640"/>
                  </a:lnTo>
                  <a:lnTo>
                    <a:pt x="23579" y="26489"/>
                  </a:lnTo>
                  <a:lnTo>
                    <a:pt x="23642" y="26413"/>
                  </a:lnTo>
                  <a:close/>
                  <a:moveTo>
                    <a:pt x="23516" y="26602"/>
                  </a:moveTo>
                  <a:lnTo>
                    <a:pt x="23528" y="26652"/>
                  </a:lnTo>
                  <a:lnTo>
                    <a:pt x="23466" y="26665"/>
                  </a:lnTo>
                  <a:lnTo>
                    <a:pt x="23516" y="26602"/>
                  </a:lnTo>
                  <a:close/>
                  <a:moveTo>
                    <a:pt x="23164" y="26464"/>
                  </a:moveTo>
                  <a:lnTo>
                    <a:pt x="23214" y="26715"/>
                  </a:lnTo>
                  <a:lnTo>
                    <a:pt x="22963" y="26753"/>
                  </a:lnTo>
                  <a:lnTo>
                    <a:pt x="22963" y="26753"/>
                  </a:lnTo>
                  <a:lnTo>
                    <a:pt x="23164" y="26464"/>
                  </a:lnTo>
                  <a:close/>
                  <a:moveTo>
                    <a:pt x="4339" y="24074"/>
                  </a:moveTo>
                  <a:lnTo>
                    <a:pt x="4830" y="26765"/>
                  </a:lnTo>
                  <a:lnTo>
                    <a:pt x="4490" y="26816"/>
                  </a:lnTo>
                  <a:lnTo>
                    <a:pt x="4012" y="24125"/>
                  </a:lnTo>
                  <a:lnTo>
                    <a:pt x="4339" y="24074"/>
                  </a:lnTo>
                  <a:close/>
                  <a:moveTo>
                    <a:pt x="23088" y="25961"/>
                  </a:moveTo>
                  <a:lnTo>
                    <a:pt x="23139" y="26300"/>
                  </a:lnTo>
                  <a:lnTo>
                    <a:pt x="22799" y="26778"/>
                  </a:lnTo>
                  <a:lnTo>
                    <a:pt x="22460" y="26841"/>
                  </a:lnTo>
                  <a:lnTo>
                    <a:pt x="23088" y="25961"/>
                  </a:lnTo>
                  <a:close/>
                  <a:moveTo>
                    <a:pt x="5697" y="26526"/>
                  </a:moveTo>
                  <a:lnTo>
                    <a:pt x="6590" y="27130"/>
                  </a:lnTo>
                  <a:lnTo>
                    <a:pt x="6251" y="27193"/>
                  </a:lnTo>
                  <a:lnTo>
                    <a:pt x="5760" y="26866"/>
                  </a:lnTo>
                  <a:lnTo>
                    <a:pt x="5697" y="26526"/>
                  </a:lnTo>
                  <a:close/>
                  <a:moveTo>
                    <a:pt x="5785" y="27017"/>
                  </a:moveTo>
                  <a:lnTo>
                    <a:pt x="6087" y="27231"/>
                  </a:lnTo>
                  <a:lnTo>
                    <a:pt x="5836" y="27268"/>
                  </a:lnTo>
                  <a:lnTo>
                    <a:pt x="5785" y="27017"/>
                  </a:lnTo>
                  <a:close/>
                  <a:moveTo>
                    <a:pt x="6879" y="27331"/>
                  </a:moveTo>
                  <a:lnTo>
                    <a:pt x="6955" y="27381"/>
                  </a:lnTo>
                  <a:lnTo>
                    <a:pt x="6615" y="27444"/>
                  </a:lnTo>
                  <a:lnTo>
                    <a:pt x="6540" y="27394"/>
                  </a:lnTo>
                  <a:lnTo>
                    <a:pt x="6879" y="27331"/>
                  </a:lnTo>
                  <a:close/>
                  <a:moveTo>
                    <a:pt x="15833" y="26992"/>
                  </a:moveTo>
                  <a:lnTo>
                    <a:pt x="16436" y="27268"/>
                  </a:lnTo>
                  <a:lnTo>
                    <a:pt x="15896" y="27369"/>
                  </a:lnTo>
                  <a:lnTo>
                    <a:pt x="15355" y="27457"/>
                  </a:lnTo>
                  <a:lnTo>
                    <a:pt x="15833" y="26992"/>
                  </a:lnTo>
                  <a:close/>
                  <a:moveTo>
                    <a:pt x="6376" y="27432"/>
                  </a:moveTo>
                  <a:lnTo>
                    <a:pt x="6452" y="27470"/>
                  </a:lnTo>
                  <a:lnTo>
                    <a:pt x="6112" y="27532"/>
                  </a:lnTo>
                  <a:lnTo>
                    <a:pt x="6037" y="27482"/>
                  </a:lnTo>
                  <a:lnTo>
                    <a:pt x="6376" y="27432"/>
                  </a:lnTo>
                  <a:close/>
                  <a:moveTo>
                    <a:pt x="7043" y="27444"/>
                  </a:moveTo>
                  <a:lnTo>
                    <a:pt x="7131" y="27495"/>
                  </a:lnTo>
                  <a:lnTo>
                    <a:pt x="6791" y="27558"/>
                  </a:lnTo>
                  <a:lnTo>
                    <a:pt x="6703" y="27507"/>
                  </a:lnTo>
                  <a:lnTo>
                    <a:pt x="7043" y="27444"/>
                  </a:lnTo>
                  <a:close/>
                  <a:moveTo>
                    <a:pt x="5873" y="27520"/>
                  </a:moveTo>
                  <a:lnTo>
                    <a:pt x="5936" y="27558"/>
                  </a:lnTo>
                  <a:lnTo>
                    <a:pt x="5873" y="27570"/>
                  </a:lnTo>
                  <a:lnTo>
                    <a:pt x="5873" y="27520"/>
                  </a:lnTo>
                  <a:close/>
                  <a:moveTo>
                    <a:pt x="6552" y="27532"/>
                  </a:moveTo>
                  <a:lnTo>
                    <a:pt x="6628" y="27595"/>
                  </a:lnTo>
                  <a:lnTo>
                    <a:pt x="6288" y="27646"/>
                  </a:lnTo>
                  <a:lnTo>
                    <a:pt x="6213" y="27595"/>
                  </a:lnTo>
                  <a:lnTo>
                    <a:pt x="6552" y="27532"/>
                  </a:lnTo>
                  <a:close/>
                  <a:moveTo>
                    <a:pt x="22485" y="26614"/>
                  </a:moveTo>
                  <a:lnTo>
                    <a:pt x="22296" y="26878"/>
                  </a:lnTo>
                  <a:lnTo>
                    <a:pt x="17731" y="27696"/>
                  </a:lnTo>
                  <a:lnTo>
                    <a:pt x="17379" y="27532"/>
                  </a:lnTo>
                  <a:lnTo>
                    <a:pt x="22485" y="26614"/>
                  </a:lnTo>
                  <a:close/>
                  <a:moveTo>
                    <a:pt x="6049" y="27633"/>
                  </a:moveTo>
                  <a:lnTo>
                    <a:pt x="6125" y="27683"/>
                  </a:lnTo>
                  <a:lnTo>
                    <a:pt x="5911" y="27721"/>
                  </a:lnTo>
                  <a:lnTo>
                    <a:pt x="5899" y="27658"/>
                  </a:lnTo>
                  <a:lnTo>
                    <a:pt x="6049" y="27633"/>
                  </a:lnTo>
                  <a:close/>
                  <a:moveTo>
                    <a:pt x="16600" y="27344"/>
                  </a:moveTo>
                  <a:lnTo>
                    <a:pt x="16914" y="27495"/>
                  </a:lnTo>
                  <a:lnTo>
                    <a:pt x="15958" y="27671"/>
                  </a:lnTo>
                  <a:lnTo>
                    <a:pt x="14990" y="27847"/>
                  </a:lnTo>
                  <a:lnTo>
                    <a:pt x="15229" y="27595"/>
                  </a:lnTo>
                  <a:lnTo>
                    <a:pt x="15908" y="27470"/>
                  </a:lnTo>
                  <a:lnTo>
                    <a:pt x="16600" y="27344"/>
                  </a:lnTo>
                  <a:close/>
                  <a:moveTo>
                    <a:pt x="7911" y="27444"/>
                  </a:moveTo>
                  <a:lnTo>
                    <a:pt x="7999" y="27947"/>
                  </a:lnTo>
                  <a:lnTo>
                    <a:pt x="7999" y="27947"/>
                  </a:lnTo>
                  <a:lnTo>
                    <a:pt x="7697" y="27746"/>
                  </a:lnTo>
                  <a:lnTo>
                    <a:pt x="7382" y="27532"/>
                  </a:lnTo>
                  <a:lnTo>
                    <a:pt x="7911" y="27444"/>
                  </a:lnTo>
                  <a:close/>
                  <a:moveTo>
                    <a:pt x="8036" y="27268"/>
                  </a:moveTo>
                  <a:lnTo>
                    <a:pt x="8175" y="28073"/>
                  </a:lnTo>
                  <a:lnTo>
                    <a:pt x="8099" y="28023"/>
                  </a:lnTo>
                  <a:lnTo>
                    <a:pt x="7973" y="27344"/>
                  </a:lnTo>
                  <a:lnTo>
                    <a:pt x="7294" y="27470"/>
                  </a:lnTo>
                  <a:lnTo>
                    <a:pt x="7206" y="27419"/>
                  </a:lnTo>
                  <a:lnTo>
                    <a:pt x="8036" y="27268"/>
                  </a:lnTo>
                  <a:close/>
                  <a:moveTo>
                    <a:pt x="8149" y="27105"/>
                  </a:moveTo>
                  <a:lnTo>
                    <a:pt x="8351" y="28199"/>
                  </a:lnTo>
                  <a:lnTo>
                    <a:pt x="8275" y="28149"/>
                  </a:lnTo>
                  <a:lnTo>
                    <a:pt x="8099" y="27168"/>
                  </a:lnTo>
                  <a:lnTo>
                    <a:pt x="7106" y="27356"/>
                  </a:lnTo>
                  <a:lnTo>
                    <a:pt x="7043" y="27306"/>
                  </a:lnTo>
                  <a:lnTo>
                    <a:pt x="8149" y="27105"/>
                  </a:lnTo>
                  <a:close/>
                  <a:moveTo>
                    <a:pt x="17090" y="27583"/>
                  </a:moveTo>
                  <a:lnTo>
                    <a:pt x="17442" y="27734"/>
                  </a:lnTo>
                  <a:lnTo>
                    <a:pt x="16009" y="27998"/>
                  </a:lnTo>
                  <a:lnTo>
                    <a:pt x="14575" y="28262"/>
                  </a:lnTo>
                  <a:lnTo>
                    <a:pt x="14839" y="27985"/>
                  </a:lnTo>
                  <a:lnTo>
                    <a:pt x="15971" y="27784"/>
                  </a:lnTo>
                  <a:lnTo>
                    <a:pt x="17090" y="27583"/>
                  </a:lnTo>
                  <a:close/>
                  <a:moveTo>
                    <a:pt x="7219" y="27558"/>
                  </a:moveTo>
                  <a:lnTo>
                    <a:pt x="7621" y="27834"/>
                  </a:lnTo>
                  <a:lnTo>
                    <a:pt x="8024" y="28111"/>
                  </a:lnTo>
                  <a:lnTo>
                    <a:pt x="8087" y="28438"/>
                  </a:lnTo>
                  <a:lnTo>
                    <a:pt x="7483" y="28035"/>
                  </a:lnTo>
                  <a:lnTo>
                    <a:pt x="6879" y="27620"/>
                  </a:lnTo>
                  <a:lnTo>
                    <a:pt x="7219" y="27558"/>
                  </a:lnTo>
                  <a:close/>
                  <a:moveTo>
                    <a:pt x="8124" y="28174"/>
                  </a:moveTo>
                  <a:lnTo>
                    <a:pt x="8212" y="28237"/>
                  </a:lnTo>
                  <a:lnTo>
                    <a:pt x="8263" y="28564"/>
                  </a:lnTo>
                  <a:lnTo>
                    <a:pt x="8263" y="28564"/>
                  </a:lnTo>
                  <a:lnTo>
                    <a:pt x="8187" y="28513"/>
                  </a:lnTo>
                  <a:lnTo>
                    <a:pt x="8124" y="28174"/>
                  </a:lnTo>
                  <a:close/>
                  <a:moveTo>
                    <a:pt x="18473" y="1817"/>
                  </a:moveTo>
                  <a:lnTo>
                    <a:pt x="18788" y="2031"/>
                  </a:lnTo>
                  <a:lnTo>
                    <a:pt x="19064" y="3603"/>
                  </a:lnTo>
                  <a:lnTo>
                    <a:pt x="20674" y="3313"/>
                  </a:lnTo>
                  <a:lnTo>
                    <a:pt x="20988" y="3527"/>
                  </a:lnTo>
                  <a:lnTo>
                    <a:pt x="22648" y="12770"/>
                  </a:lnTo>
                  <a:lnTo>
                    <a:pt x="22208" y="13688"/>
                  </a:lnTo>
                  <a:lnTo>
                    <a:pt x="22937" y="14392"/>
                  </a:lnTo>
                  <a:lnTo>
                    <a:pt x="24597" y="23634"/>
                  </a:lnTo>
                  <a:lnTo>
                    <a:pt x="24384" y="23949"/>
                  </a:lnTo>
                  <a:lnTo>
                    <a:pt x="22774" y="24238"/>
                  </a:lnTo>
                  <a:lnTo>
                    <a:pt x="23051" y="25810"/>
                  </a:lnTo>
                  <a:lnTo>
                    <a:pt x="22837" y="26124"/>
                  </a:lnTo>
                  <a:lnTo>
                    <a:pt x="16713" y="27218"/>
                  </a:lnTo>
                  <a:lnTo>
                    <a:pt x="15782" y="26790"/>
                  </a:lnTo>
                  <a:lnTo>
                    <a:pt x="15066" y="27520"/>
                  </a:lnTo>
                  <a:lnTo>
                    <a:pt x="8954" y="28614"/>
                  </a:lnTo>
                  <a:lnTo>
                    <a:pt x="8640" y="28400"/>
                  </a:lnTo>
                  <a:lnTo>
                    <a:pt x="8351" y="26828"/>
                  </a:lnTo>
                  <a:lnTo>
                    <a:pt x="6741" y="27117"/>
                  </a:lnTo>
                  <a:lnTo>
                    <a:pt x="6427" y="26904"/>
                  </a:lnTo>
                  <a:lnTo>
                    <a:pt x="4767" y="17661"/>
                  </a:lnTo>
                  <a:lnTo>
                    <a:pt x="5220" y="16743"/>
                  </a:lnTo>
                  <a:lnTo>
                    <a:pt x="4478" y="16052"/>
                  </a:lnTo>
                  <a:lnTo>
                    <a:pt x="2830" y="6809"/>
                  </a:lnTo>
                  <a:lnTo>
                    <a:pt x="3044" y="6495"/>
                  </a:lnTo>
                  <a:lnTo>
                    <a:pt x="4654" y="6206"/>
                  </a:lnTo>
                  <a:lnTo>
                    <a:pt x="4377" y="4634"/>
                  </a:lnTo>
                  <a:lnTo>
                    <a:pt x="4591" y="4319"/>
                  </a:lnTo>
                  <a:lnTo>
                    <a:pt x="10715" y="3213"/>
                  </a:lnTo>
                  <a:lnTo>
                    <a:pt x="11633" y="3653"/>
                  </a:lnTo>
                  <a:lnTo>
                    <a:pt x="12349" y="2924"/>
                  </a:lnTo>
                  <a:lnTo>
                    <a:pt x="18473" y="1817"/>
                  </a:lnTo>
                  <a:close/>
                  <a:moveTo>
                    <a:pt x="8300" y="28312"/>
                  </a:moveTo>
                  <a:lnTo>
                    <a:pt x="8376" y="28350"/>
                  </a:lnTo>
                  <a:lnTo>
                    <a:pt x="8439" y="28689"/>
                  </a:lnTo>
                  <a:lnTo>
                    <a:pt x="8439" y="28689"/>
                  </a:lnTo>
                  <a:lnTo>
                    <a:pt x="8363" y="28639"/>
                  </a:lnTo>
                  <a:lnTo>
                    <a:pt x="8300" y="28312"/>
                  </a:lnTo>
                  <a:close/>
                  <a:moveTo>
                    <a:pt x="6729" y="27646"/>
                  </a:moveTo>
                  <a:lnTo>
                    <a:pt x="7420" y="28123"/>
                  </a:lnTo>
                  <a:lnTo>
                    <a:pt x="8112" y="28589"/>
                  </a:lnTo>
                  <a:lnTo>
                    <a:pt x="8175" y="28928"/>
                  </a:lnTo>
                  <a:lnTo>
                    <a:pt x="8175" y="28928"/>
                  </a:lnTo>
                  <a:lnTo>
                    <a:pt x="7282" y="28325"/>
                  </a:lnTo>
                  <a:lnTo>
                    <a:pt x="6389" y="27708"/>
                  </a:lnTo>
                  <a:lnTo>
                    <a:pt x="6729" y="27646"/>
                  </a:lnTo>
                  <a:close/>
                  <a:moveTo>
                    <a:pt x="8212" y="28677"/>
                  </a:moveTo>
                  <a:lnTo>
                    <a:pt x="8300" y="28727"/>
                  </a:lnTo>
                  <a:lnTo>
                    <a:pt x="8351" y="29067"/>
                  </a:lnTo>
                  <a:lnTo>
                    <a:pt x="8275" y="29004"/>
                  </a:lnTo>
                  <a:lnTo>
                    <a:pt x="8212" y="28677"/>
                  </a:lnTo>
                  <a:close/>
                  <a:moveTo>
                    <a:pt x="14563" y="28035"/>
                  </a:moveTo>
                  <a:lnTo>
                    <a:pt x="14286" y="28312"/>
                  </a:lnTo>
                  <a:lnTo>
                    <a:pt x="9721" y="29129"/>
                  </a:lnTo>
                  <a:lnTo>
                    <a:pt x="9470" y="28953"/>
                  </a:lnTo>
                  <a:lnTo>
                    <a:pt x="14563" y="28035"/>
                  </a:lnTo>
                  <a:close/>
                  <a:moveTo>
                    <a:pt x="8388" y="28802"/>
                  </a:moveTo>
                  <a:lnTo>
                    <a:pt x="8464" y="28840"/>
                  </a:lnTo>
                  <a:lnTo>
                    <a:pt x="8527" y="29180"/>
                  </a:lnTo>
                  <a:lnTo>
                    <a:pt x="8451" y="29129"/>
                  </a:lnTo>
                  <a:lnTo>
                    <a:pt x="8388" y="28802"/>
                  </a:lnTo>
                  <a:close/>
                  <a:moveTo>
                    <a:pt x="8665" y="28551"/>
                  </a:moveTo>
                  <a:lnTo>
                    <a:pt x="9558" y="29155"/>
                  </a:lnTo>
                  <a:lnTo>
                    <a:pt x="9218" y="29217"/>
                  </a:lnTo>
                  <a:lnTo>
                    <a:pt x="8728" y="28878"/>
                  </a:lnTo>
                  <a:lnTo>
                    <a:pt x="8665" y="28551"/>
                  </a:lnTo>
                  <a:close/>
                  <a:moveTo>
                    <a:pt x="8753" y="29041"/>
                  </a:moveTo>
                  <a:lnTo>
                    <a:pt x="9055" y="29243"/>
                  </a:lnTo>
                  <a:lnTo>
                    <a:pt x="8803" y="29293"/>
                  </a:lnTo>
                  <a:lnTo>
                    <a:pt x="8753" y="29041"/>
                  </a:lnTo>
                  <a:close/>
                  <a:moveTo>
                    <a:pt x="8476" y="29280"/>
                  </a:moveTo>
                  <a:lnTo>
                    <a:pt x="8552" y="29331"/>
                  </a:lnTo>
                  <a:lnTo>
                    <a:pt x="8489" y="29343"/>
                  </a:lnTo>
                  <a:lnTo>
                    <a:pt x="8476" y="29280"/>
                  </a:lnTo>
                  <a:close/>
                  <a:moveTo>
                    <a:pt x="8300" y="29167"/>
                  </a:moveTo>
                  <a:lnTo>
                    <a:pt x="8388" y="29217"/>
                  </a:lnTo>
                  <a:lnTo>
                    <a:pt x="8414" y="29368"/>
                  </a:lnTo>
                  <a:lnTo>
                    <a:pt x="8338" y="29381"/>
                  </a:lnTo>
                  <a:lnTo>
                    <a:pt x="8300" y="29167"/>
                  </a:lnTo>
                  <a:close/>
                  <a:moveTo>
                    <a:pt x="6226" y="27746"/>
                  </a:moveTo>
                  <a:lnTo>
                    <a:pt x="7206" y="28413"/>
                  </a:lnTo>
                  <a:lnTo>
                    <a:pt x="8212" y="29092"/>
                  </a:lnTo>
                  <a:lnTo>
                    <a:pt x="8250" y="29381"/>
                  </a:lnTo>
                  <a:lnTo>
                    <a:pt x="6993" y="29607"/>
                  </a:lnTo>
                  <a:lnTo>
                    <a:pt x="7433" y="28991"/>
                  </a:lnTo>
                  <a:lnTo>
                    <a:pt x="7345" y="28928"/>
                  </a:lnTo>
                  <a:lnTo>
                    <a:pt x="6854" y="29645"/>
                  </a:lnTo>
                  <a:lnTo>
                    <a:pt x="6678" y="29670"/>
                  </a:lnTo>
                  <a:lnTo>
                    <a:pt x="7118" y="29054"/>
                  </a:lnTo>
                  <a:lnTo>
                    <a:pt x="7030" y="28991"/>
                  </a:lnTo>
                  <a:lnTo>
                    <a:pt x="6527" y="29695"/>
                  </a:lnTo>
                  <a:lnTo>
                    <a:pt x="6351" y="29733"/>
                  </a:lnTo>
                  <a:lnTo>
                    <a:pt x="6351" y="29733"/>
                  </a:lnTo>
                  <a:lnTo>
                    <a:pt x="6791" y="29104"/>
                  </a:lnTo>
                  <a:lnTo>
                    <a:pt x="6741" y="29079"/>
                  </a:lnTo>
                  <a:lnTo>
                    <a:pt x="6703" y="29054"/>
                  </a:lnTo>
                  <a:lnTo>
                    <a:pt x="6263" y="29670"/>
                  </a:lnTo>
                  <a:lnTo>
                    <a:pt x="6226" y="29494"/>
                  </a:lnTo>
                  <a:lnTo>
                    <a:pt x="6729" y="28790"/>
                  </a:lnTo>
                  <a:lnTo>
                    <a:pt x="6640" y="28727"/>
                  </a:lnTo>
                  <a:lnTo>
                    <a:pt x="6200" y="29356"/>
                  </a:lnTo>
                  <a:lnTo>
                    <a:pt x="6175" y="29180"/>
                  </a:lnTo>
                  <a:lnTo>
                    <a:pt x="6666" y="28475"/>
                  </a:lnTo>
                  <a:lnTo>
                    <a:pt x="6578" y="28413"/>
                  </a:lnTo>
                  <a:lnTo>
                    <a:pt x="6138" y="29029"/>
                  </a:lnTo>
                  <a:lnTo>
                    <a:pt x="5924" y="27796"/>
                  </a:lnTo>
                  <a:lnTo>
                    <a:pt x="6226" y="27746"/>
                  </a:lnTo>
                  <a:close/>
                  <a:moveTo>
                    <a:pt x="1296" y="3967"/>
                  </a:moveTo>
                  <a:lnTo>
                    <a:pt x="5974" y="30047"/>
                  </a:lnTo>
                  <a:lnTo>
                    <a:pt x="5873" y="30072"/>
                  </a:lnTo>
                  <a:lnTo>
                    <a:pt x="1196" y="3992"/>
                  </a:lnTo>
                  <a:lnTo>
                    <a:pt x="1296" y="3967"/>
                  </a:lnTo>
                  <a:close/>
                  <a:moveTo>
                    <a:pt x="1007" y="4043"/>
                  </a:moveTo>
                  <a:lnTo>
                    <a:pt x="5685" y="30098"/>
                  </a:lnTo>
                  <a:lnTo>
                    <a:pt x="5622" y="30110"/>
                  </a:lnTo>
                  <a:lnTo>
                    <a:pt x="5094" y="27180"/>
                  </a:lnTo>
                  <a:lnTo>
                    <a:pt x="4566" y="27281"/>
                  </a:lnTo>
                  <a:lnTo>
                    <a:pt x="4515" y="27004"/>
                  </a:lnTo>
                  <a:lnTo>
                    <a:pt x="5043" y="26904"/>
                  </a:lnTo>
                  <a:lnTo>
                    <a:pt x="4490" y="23835"/>
                  </a:lnTo>
                  <a:lnTo>
                    <a:pt x="3975" y="23936"/>
                  </a:lnTo>
                  <a:lnTo>
                    <a:pt x="3924" y="23659"/>
                  </a:lnTo>
                  <a:lnTo>
                    <a:pt x="4440" y="23559"/>
                  </a:lnTo>
                  <a:lnTo>
                    <a:pt x="3899" y="20491"/>
                  </a:lnTo>
                  <a:lnTo>
                    <a:pt x="3371" y="20591"/>
                  </a:lnTo>
                  <a:lnTo>
                    <a:pt x="3321" y="20314"/>
                  </a:lnTo>
                  <a:lnTo>
                    <a:pt x="3849" y="20214"/>
                  </a:lnTo>
                  <a:lnTo>
                    <a:pt x="3296" y="17146"/>
                  </a:lnTo>
                  <a:lnTo>
                    <a:pt x="2767" y="17246"/>
                  </a:lnTo>
                  <a:lnTo>
                    <a:pt x="2717" y="16970"/>
                  </a:lnTo>
                  <a:lnTo>
                    <a:pt x="3245" y="16869"/>
                  </a:lnTo>
                  <a:lnTo>
                    <a:pt x="2692" y="13801"/>
                  </a:lnTo>
                  <a:lnTo>
                    <a:pt x="2164" y="13901"/>
                  </a:lnTo>
                  <a:lnTo>
                    <a:pt x="2114" y="13625"/>
                  </a:lnTo>
                  <a:lnTo>
                    <a:pt x="2642" y="13524"/>
                  </a:lnTo>
                  <a:lnTo>
                    <a:pt x="2088" y="10456"/>
                  </a:lnTo>
                  <a:lnTo>
                    <a:pt x="1573" y="10544"/>
                  </a:lnTo>
                  <a:lnTo>
                    <a:pt x="1523" y="10267"/>
                  </a:lnTo>
                  <a:lnTo>
                    <a:pt x="2038" y="10179"/>
                  </a:lnTo>
                  <a:lnTo>
                    <a:pt x="1497" y="7111"/>
                  </a:lnTo>
                  <a:lnTo>
                    <a:pt x="969" y="7199"/>
                  </a:lnTo>
                  <a:lnTo>
                    <a:pt x="919" y="6922"/>
                  </a:lnTo>
                  <a:lnTo>
                    <a:pt x="1447" y="6834"/>
                  </a:lnTo>
                  <a:lnTo>
                    <a:pt x="944" y="4043"/>
                  </a:lnTo>
                  <a:close/>
                  <a:moveTo>
                    <a:pt x="4943" y="27407"/>
                  </a:moveTo>
                  <a:lnTo>
                    <a:pt x="5421" y="30098"/>
                  </a:lnTo>
                  <a:lnTo>
                    <a:pt x="5094" y="30161"/>
                  </a:lnTo>
                  <a:lnTo>
                    <a:pt x="4603" y="27470"/>
                  </a:lnTo>
                  <a:lnTo>
                    <a:pt x="4943" y="27407"/>
                  </a:lnTo>
                  <a:close/>
                  <a:moveTo>
                    <a:pt x="21360" y="0"/>
                  </a:moveTo>
                  <a:cubicBezTo>
                    <a:pt x="21337" y="0"/>
                    <a:pt x="21314" y="2"/>
                    <a:pt x="21290" y="6"/>
                  </a:cubicBezTo>
                  <a:lnTo>
                    <a:pt x="1623" y="3527"/>
                  </a:lnTo>
                  <a:lnTo>
                    <a:pt x="353" y="3754"/>
                  </a:lnTo>
                  <a:cubicBezTo>
                    <a:pt x="139" y="3791"/>
                    <a:pt x="1" y="3992"/>
                    <a:pt x="39" y="4206"/>
                  </a:cubicBezTo>
                  <a:lnTo>
                    <a:pt x="4717" y="30274"/>
                  </a:lnTo>
                  <a:cubicBezTo>
                    <a:pt x="4750" y="30464"/>
                    <a:pt x="4913" y="30594"/>
                    <a:pt x="5099" y="30594"/>
                  </a:cubicBezTo>
                  <a:cubicBezTo>
                    <a:pt x="5122" y="30594"/>
                    <a:pt x="5146" y="30592"/>
                    <a:pt x="5169" y="30588"/>
                  </a:cubicBezTo>
                  <a:lnTo>
                    <a:pt x="6427" y="30362"/>
                  </a:lnTo>
                  <a:lnTo>
                    <a:pt x="26106" y="26841"/>
                  </a:lnTo>
                  <a:cubicBezTo>
                    <a:pt x="26308" y="26803"/>
                    <a:pt x="26458" y="26602"/>
                    <a:pt x="26421" y="26388"/>
                  </a:cubicBezTo>
                  <a:lnTo>
                    <a:pt x="21743" y="321"/>
                  </a:lnTo>
                  <a:cubicBezTo>
                    <a:pt x="21709" y="130"/>
                    <a:pt x="21546" y="0"/>
                    <a:pt x="2136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2877;p2">
              <a:extLst>
                <a:ext uri="{FF2B5EF4-FFF2-40B4-BE49-F238E27FC236}">
                  <a16:creationId xmlns:a16="http://schemas.microsoft.com/office/drawing/2014/main" id="{BB32EDAB-6323-7A75-CAE2-6339FC9BE139}"/>
                </a:ext>
              </a:extLst>
            </p:cNvPr>
            <p:cNvSpPr/>
            <p:nvPr/>
          </p:nvSpPr>
          <p:spPr>
            <a:xfrm>
              <a:off x="6151100" y="3664950"/>
              <a:ext cx="436700" cy="557700"/>
            </a:xfrm>
            <a:custGeom>
              <a:avLst/>
              <a:gdLst/>
              <a:ahLst/>
              <a:cxnLst/>
              <a:rect l="l" t="t" r="r" b="b"/>
              <a:pathLst>
                <a:path w="17468" h="22308" extrusionOk="0">
                  <a:moveTo>
                    <a:pt x="13732" y="264"/>
                  </a:moveTo>
                  <a:lnTo>
                    <a:pt x="17203" y="19630"/>
                  </a:lnTo>
                  <a:lnTo>
                    <a:pt x="3760" y="22044"/>
                  </a:lnTo>
                  <a:lnTo>
                    <a:pt x="717" y="2943"/>
                  </a:lnTo>
                  <a:lnTo>
                    <a:pt x="12953" y="403"/>
                  </a:lnTo>
                  <a:lnTo>
                    <a:pt x="13732" y="264"/>
                  </a:lnTo>
                  <a:close/>
                  <a:moveTo>
                    <a:pt x="13921" y="0"/>
                  </a:moveTo>
                  <a:lnTo>
                    <a:pt x="1" y="2490"/>
                  </a:lnTo>
                  <a:lnTo>
                    <a:pt x="3559" y="22308"/>
                  </a:lnTo>
                  <a:lnTo>
                    <a:pt x="17467" y="19818"/>
                  </a:lnTo>
                  <a:lnTo>
                    <a:pt x="1392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2878;p2">
              <a:extLst>
                <a:ext uri="{FF2B5EF4-FFF2-40B4-BE49-F238E27FC236}">
                  <a16:creationId xmlns:a16="http://schemas.microsoft.com/office/drawing/2014/main" id="{8CBB00A5-A676-3746-E6BC-9876B517A1EE}"/>
                </a:ext>
              </a:extLst>
            </p:cNvPr>
            <p:cNvSpPr/>
            <p:nvPr/>
          </p:nvSpPr>
          <p:spPr>
            <a:xfrm>
              <a:off x="6262400" y="3690725"/>
              <a:ext cx="297400" cy="500500"/>
            </a:xfrm>
            <a:custGeom>
              <a:avLst/>
              <a:gdLst/>
              <a:ahLst/>
              <a:cxnLst/>
              <a:rect l="l" t="t" r="r" b="b"/>
              <a:pathLst>
                <a:path w="11896" h="20020" extrusionOk="0">
                  <a:moveTo>
                    <a:pt x="8526" y="0"/>
                  </a:moveTo>
                  <a:lnTo>
                    <a:pt x="8526" y="0"/>
                  </a:lnTo>
                  <a:cubicBezTo>
                    <a:pt x="8639" y="755"/>
                    <a:pt x="8752" y="1509"/>
                    <a:pt x="8878" y="2251"/>
                  </a:cubicBezTo>
                  <a:cubicBezTo>
                    <a:pt x="9004" y="3006"/>
                    <a:pt x="9117" y="3748"/>
                    <a:pt x="9243" y="4502"/>
                  </a:cubicBezTo>
                  <a:lnTo>
                    <a:pt x="9997" y="8979"/>
                  </a:lnTo>
                  <a:lnTo>
                    <a:pt x="10387" y="11217"/>
                  </a:lnTo>
                  <a:lnTo>
                    <a:pt x="10789" y="13455"/>
                  </a:lnTo>
                  <a:lnTo>
                    <a:pt x="11569" y="17806"/>
                  </a:lnTo>
                  <a:lnTo>
                    <a:pt x="8777" y="18309"/>
                  </a:lnTo>
                  <a:lnTo>
                    <a:pt x="5847" y="18875"/>
                  </a:lnTo>
                  <a:cubicBezTo>
                    <a:pt x="4867" y="19064"/>
                    <a:pt x="3898" y="19240"/>
                    <a:pt x="2917" y="19428"/>
                  </a:cubicBezTo>
                  <a:cubicBezTo>
                    <a:pt x="1949" y="19630"/>
                    <a:pt x="968" y="19818"/>
                    <a:pt x="0" y="20019"/>
                  </a:cubicBezTo>
                  <a:cubicBezTo>
                    <a:pt x="981" y="19856"/>
                    <a:pt x="1962" y="19705"/>
                    <a:pt x="2943" y="19542"/>
                  </a:cubicBezTo>
                  <a:cubicBezTo>
                    <a:pt x="3923" y="19391"/>
                    <a:pt x="4904" y="19215"/>
                    <a:pt x="5885" y="19051"/>
                  </a:cubicBezTo>
                  <a:lnTo>
                    <a:pt x="8815" y="18561"/>
                  </a:lnTo>
                  <a:lnTo>
                    <a:pt x="11758" y="18045"/>
                  </a:lnTo>
                  <a:lnTo>
                    <a:pt x="11896" y="18020"/>
                  </a:lnTo>
                  <a:lnTo>
                    <a:pt x="11871" y="17882"/>
                  </a:lnTo>
                  <a:lnTo>
                    <a:pt x="11066" y="13405"/>
                  </a:lnTo>
                  <a:lnTo>
                    <a:pt x="10664" y="11179"/>
                  </a:lnTo>
                  <a:lnTo>
                    <a:pt x="10249" y="8941"/>
                  </a:lnTo>
                  <a:lnTo>
                    <a:pt x="9406" y="4464"/>
                  </a:lnTo>
                  <a:cubicBezTo>
                    <a:pt x="9255" y="3723"/>
                    <a:pt x="9117" y="2981"/>
                    <a:pt x="8966" y="2239"/>
                  </a:cubicBezTo>
                  <a:cubicBezTo>
                    <a:pt x="8815" y="1497"/>
                    <a:pt x="8677" y="755"/>
                    <a:pt x="85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2879;p2">
              <a:extLst>
                <a:ext uri="{FF2B5EF4-FFF2-40B4-BE49-F238E27FC236}">
                  <a16:creationId xmlns:a16="http://schemas.microsoft.com/office/drawing/2014/main" id="{4B1B3874-BB0B-4C95-6AA9-AE48AB30D074}"/>
                </a:ext>
              </a:extLst>
            </p:cNvPr>
            <p:cNvSpPr/>
            <p:nvPr/>
          </p:nvSpPr>
          <p:spPr>
            <a:xfrm>
              <a:off x="6254850" y="3874275"/>
              <a:ext cx="229500" cy="138750"/>
            </a:xfrm>
            <a:custGeom>
              <a:avLst/>
              <a:gdLst/>
              <a:ahLst/>
              <a:cxnLst/>
              <a:rect l="l" t="t" r="r" b="b"/>
              <a:pathLst>
                <a:path w="9180" h="5550" extrusionOk="0">
                  <a:moveTo>
                    <a:pt x="4316" y="128"/>
                  </a:moveTo>
                  <a:lnTo>
                    <a:pt x="4316" y="128"/>
                  </a:lnTo>
                  <a:cubicBezTo>
                    <a:pt x="4341" y="129"/>
                    <a:pt x="4377" y="141"/>
                    <a:pt x="4401" y="153"/>
                  </a:cubicBezTo>
                  <a:cubicBezTo>
                    <a:pt x="4464" y="178"/>
                    <a:pt x="4515" y="216"/>
                    <a:pt x="4565" y="254"/>
                  </a:cubicBezTo>
                  <a:cubicBezTo>
                    <a:pt x="4666" y="342"/>
                    <a:pt x="4741" y="455"/>
                    <a:pt x="4842" y="530"/>
                  </a:cubicBezTo>
                  <a:cubicBezTo>
                    <a:pt x="4879" y="568"/>
                    <a:pt x="4942" y="593"/>
                    <a:pt x="4993" y="606"/>
                  </a:cubicBezTo>
                  <a:cubicBezTo>
                    <a:pt x="5024" y="612"/>
                    <a:pt x="5055" y="615"/>
                    <a:pt x="5087" y="615"/>
                  </a:cubicBezTo>
                  <a:cubicBezTo>
                    <a:pt x="5118" y="615"/>
                    <a:pt x="5150" y="612"/>
                    <a:pt x="5181" y="606"/>
                  </a:cubicBezTo>
                  <a:cubicBezTo>
                    <a:pt x="5307" y="593"/>
                    <a:pt x="5395" y="493"/>
                    <a:pt x="5407" y="354"/>
                  </a:cubicBezTo>
                  <a:lnTo>
                    <a:pt x="5407" y="354"/>
                  </a:lnTo>
                  <a:cubicBezTo>
                    <a:pt x="5420" y="430"/>
                    <a:pt x="5395" y="493"/>
                    <a:pt x="5357" y="543"/>
                  </a:cubicBezTo>
                  <a:cubicBezTo>
                    <a:pt x="5307" y="593"/>
                    <a:pt x="5257" y="631"/>
                    <a:pt x="5181" y="643"/>
                  </a:cubicBezTo>
                  <a:cubicBezTo>
                    <a:pt x="5150" y="656"/>
                    <a:pt x="5118" y="662"/>
                    <a:pt x="5085" y="662"/>
                  </a:cubicBezTo>
                  <a:cubicBezTo>
                    <a:pt x="5052" y="662"/>
                    <a:pt x="5018" y="656"/>
                    <a:pt x="4980" y="643"/>
                  </a:cubicBezTo>
                  <a:cubicBezTo>
                    <a:pt x="4917" y="631"/>
                    <a:pt x="4854" y="606"/>
                    <a:pt x="4804" y="555"/>
                  </a:cubicBezTo>
                  <a:cubicBezTo>
                    <a:pt x="4703" y="480"/>
                    <a:pt x="4628" y="367"/>
                    <a:pt x="4540" y="279"/>
                  </a:cubicBezTo>
                  <a:cubicBezTo>
                    <a:pt x="4477" y="215"/>
                    <a:pt x="4400" y="165"/>
                    <a:pt x="4316" y="128"/>
                  </a:cubicBezTo>
                  <a:close/>
                  <a:moveTo>
                    <a:pt x="4169" y="136"/>
                  </a:moveTo>
                  <a:cubicBezTo>
                    <a:pt x="4267" y="136"/>
                    <a:pt x="4365" y="181"/>
                    <a:pt x="4427" y="279"/>
                  </a:cubicBezTo>
                  <a:lnTo>
                    <a:pt x="4439" y="291"/>
                  </a:lnTo>
                  <a:cubicBezTo>
                    <a:pt x="4464" y="329"/>
                    <a:pt x="4502" y="354"/>
                    <a:pt x="4527" y="392"/>
                  </a:cubicBezTo>
                  <a:cubicBezTo>
                    <a:pt x="4552" y="455"/>
                    <a:pt x="4578" y="530"/>
                    <a:pt x="4527" y="568"/>
                  </a:cubicBezTo>
                  <a:cubicBezTo>
                    <a:pt x="4521" y="581"/>
                    <a:pt x="4512" y="587"/>
                    <a:pt x="4501" y="587"/>
                  </a:cubicBezTo>
                  <a:cubicBezTo>
                    <a:pt x="4490" y="587"/>
                    <a:pt x="4477" y="581"/>
                    <a:pt x="4464" y="568"/>
                  </a:cubicBezTo>
                  <a:cubicBezTo>
                    <a:pt x="4452" y="568"/>
                    <a:pt x="4439" y="555"/>
                    <a:pt x="4427" y="543"/>
                  </a:cubicBezTo>
                  <a:cubicBezTo>
                    <a:pt x="4414" y="530"/>
                    <a:pt x="4414" y="518"/>
                    <a:pt x="4427" y="505"/>
                  </a:cubicBezTo>
                  <a:cubicBezTo>
                    <a:pt x="4427" y="498"/>
                    <a:pt x="4439" y="491"/>
                    <a:pt x="4452" y="491"/>
                  </a:cubicBezTo>
                  <a:cubicBezTo>
                    <a:pt x="4462" y="491"/>
                    <a:pt x="4472" y="494"/>
                    <a:pt x="4477" y="505"/>
                  </a:cubicBezTo>
                  <a:lnTo>
                    <a:pt x="4502" y="505"/>
                  </a:lnTo>
                  <a:cubicBezTo>
                    <a:pt x="4515" y="505"/>
                    <a:pt x="4515" y="493"/>
                    <a:pt x="4515" y="480"/>
                  </a:cubicBezTo>
                  <a:cubicBezTo>
                    <a:pt x="4515" y="455"/>
                    <a:pt x="4490" y="430"/>
                    <a:pt x="4464" y="417"/>
                  </a:cubicBezTo>
                  <a:cubicBezTo>
                    <a:pt x="4452" y="411"/>
                    <a:pt x="4436" y="408"/>
                    <a:pt x="4420" y="408"/>
                  </a:cubicBezTo>
                  <a:cubicBezTo>
                    <a:pt x="4405" y="408"/>
                    <a:pt x="4389" y="411"/>
                    <a:pt x="4376" y="417"/>
                  </a:cubicBezTo>
                  <a:cubicBezTo>
                    <a:pt x="4313" y="442"/>
                    <a:pt x="4288" y="505"/>
                    <a:pt x="4301" y="568"/>
                  </a:cubicBezTo>
                  <a:cubicBezTo>
                    <a:pt x="4313" y="631"/>
                    <a:pt x="4376" y="669"/>
                    <a:pt x="4439" y="681"/>
                  </a:cubicBezTo>
                  <a:cubicBezTo>
                    <a:pt x="4490" y="681"/>
                    <a:pt x="4540" y="656"/>
                    <a:pt x="4578" y="606"/>
                  </a:cubicBezTo>
                  <a:cubicBezTo>
                    <a:pt x="4603" y="568"/>
                    <a:pt x="4615" y="518"/>
                    <a:pt x="4603" y="467"/>
                  </a:cubicBezTo>
                  <a:lnTo>
                    <a:pt x="4603" y="467"/>
                  </a:lnTo>
                  <a:lnTo>
                    <a:pt x="4653" y="518"/>
                  </a:lnTo>
                  <a:cubicBezTo>
                    <a:pt x="4691" y="568"/>
                    <a:pt x="4741" y="606"/>
                    <a:pt x="4791" y="643"/>
                  </a:cubicBezTo>
                  <a:cubicBezTo>
                    <a:pt x="4829" y="669"/>
                    <a:pt x="4854" y="681"/>
                    <a:pt x="4892" y="694"/>
                  </a:cubicBezTo>
                  <a:cubicBezTo>
                    <a:pt x="4678" y="719"/>
                    <a:pt x="4452" y="757"/>
                    <a:pt x="4225" y="794"/>
                  </a:cubicBezTo>
                  <a:cubicBezTo>
                    <a:pt x="3999" y="832"/>
                    <a:pt x="3785" y="882"/>
                    <a:pt x="3572" y="933"/>
                  </a:cubicBezTo>
                  <a:cubicBezTo>
                    <a:pt x="3597" y="907"/>
                    <a:pt x="3622" y="882"/>
                    <a:pt x="3647" y="857"/>
                  </a:cubicBezTo>
                  <a:cubicBezTo>
                    <a:pt x="3685" y="794"/>
                    <a:pt x="3710" y="744"/>
                    <a:pt x="3735" y="681"/>
                  </a:cubicBezTo>
                  <a:lnTo>
                    <a:pt x="3760" y="618"/>
                  </a:lnTo>
                  <a:cubicBezTo>
                    <a:pt x="3773" y="669"/>
                    <a:pt x="3798" y="706"/>
                    <a:pt x="3836" y="731"/>
                  </a:cubicBezTo>
                  <a:cubicBezTo>
                    <a:pt x="3860" y="756"/>
                    <a:pt x="3895" y="770"/>
                    <a:pt x="3933" y="770"/>
                  </a:cubicBezTo>
                  <a:cubicBezTo>
                    <a:pt x="3955" y="770"/>
                    <a:pt x="3977" y="765"/>
                    <a:pt x="3999" y="757"/>
                  </a:cubicBezTo>
                  <a:cubicBezTo>
                    <a:pt x="4049" y="731"/>
                    <a:pt x="4087" y="669"/>
                    <a:pt x="4087" y="606"/>
                  </a:cubicBezTo>
                  <a:cubicBezTo>
                    <a:pt x="4075" y="543"/>
                    <a:pt x="4024" y="480"/>
                    <a:pt x="3961" y="480"/>
                  </a:cubicBezTo>
                  <a:cubicBezTo>
                    <a:pt x="3924" y="480"/>
                    <a:pt x="3886" y="493"/>
                    <a:pt x="3873" y="518"/>
                  </a:cubicBezTo>
                  <a:cubicBezTo>
                    <a:pt x="3848" y="543"/>
                    <a:pt x="3836" y="568"/>
                    <a:pt x="3848" y="593"/>
                  </a:cubicBezTo>
                  <a:cubicBezTo>
                    <a:pt x="3848" y="606"/>
                    <a:pt x="3848" y="606"/>
                    <a:pt x="3861" y="606"/>
                  </a:cubicBezTo>
                  <a:cubicBezTo>
                    <a:pt x="3861" y="612"/>
                    <a:pt x="3864" y="615"/>
                    <a:pt x="3869" y="615"/>
                  </a:cubicBezTo>
                  <a:cubicBezTo>
                    <a:pt x="3873" y="615"/>
                    <a:pt x="3880" y="612"/>
                    <a:pt x="3886" y="606"/>
                  </a:cubicBezTo>
                  <a:cubicBezTo>
                    <a:pt x="3893" y="591"/>
                    <a:pt x="3905" y="585"/>
                    <a:pt x="3916" y="585"/>
                  </a:cubicBezTo>
                  <a:cubicBezTo>
                    <a:pt x="3924" y="585"/>
                    <a:pt x="3931" y="588"/>
                    <a:pt x="3936" y="593"/>
                  </a:cubicBezTo>
                  <a:cubicBezTo>
                    <a:pt x="3949" y="593"/>
                    <a:pt x="3961" y="606"/>
                    <a:pt x="3949" y="631"/>
                  </a:cubicBezTo>
                  <a:cubicBezTo>
                    <a:pt x="3949" y="643"/>
                    <a:pt x="3949" y="656"/>
                    <a:pt x="3936" y="669"/>
                  </a:cubicBezTo>
                  <a:cubicBezTo>
                    <a:pt x="3918" y="677"/>
                    <a:pt x="3901" y="686"/>
                    <a:pt x="3883" y="686"/>
                  </a:cubicBezTo>
                  <a:cubicBezTo>
                    <a:pt x="3876" y="686"/>
                    <a:pt x="3868" y="685"/>
                    <a:pt x="3861" y="681"/>
                  </a:cubicBezTo>
                  <a:cubicBezTo>
                    <a:pt x="3810" y="669"/>
                    <a:pt x="3798" y="593"/>
                    <a:pt x="3798" y="518"/>
                  </a:cubicBezTo>
                  <a:cubicBezTo>
                    <a:pt x="3810" y="480"/>
                    <a:pt x="3823" y="430"/>
                    <a:pt x="3848" y="392"/>
                  </a:cubicBezTo>
                  <a:cubicBezTo>
                    <a:pt x="3885" y="229"/>
                    <a:pt x="4027" y="136"/>
                    <a:pt x="4169" y="136"/>
                  </a:cubicBezTo>
                  <a:close/>
                  <a:moveTo>
                    <a:pt x="4012" y="140"/>
                  </a:moveTo>
                  <a:cubicBezTo>
                    <a:pt x="3898" y="216"/>
                    <a:pt x="3810" y="316"/>
                    <a:pt x="3760" y="430"/>
                  </a:cubicBezTo>
                  <a:cubicBezTo>
                    <a:pt x="3710" y="543"/>
                    <a:pt x="3672" y="669"/>
                    <a:pt x="3609" y="782"/>
                  </a:cubicBezTo>
                  <a:cubicBezTo>
                    <a:pt x="3572" y="845"/>
                    <a:pt x="3521" y="895"/>
                    <a:pt x="3471" y="933"/>
                  </a:cubicBezTo>
                  <a:cubicBezTo>
                    <a:pt x="3408" y="970"/>
                    <a:pt x="3345" y="983"/>
                    <a:pt x="3270" y="995"/>
                  </a:cubicBezTo>
                  <a:cubicBezTo>
                    <a:pt x="3207" y="995"/>
                    <a:pt x="3144" y="983"/>
                    <a:pt x="3094" y="958"/>
                  </a:cubicBezTo>
                  <a:cubicBezTo>
                    <a:pt x="3031" y="920"/>
                    <a:pt x="2993" y="857"/>
                    <a:pt x="2981" y="794"/>
                  </a:cubicBezTo>
                  <a:lnTo>
                    <a:pt x="2981" y="794"/>
                  </a:lnTo>
                  <a:cubicBezTo>
                    <a:pt x="3024" y="893"/>
                    <a:pt x="3125" y="963"/>
                    <a:pt x="3233" y="963"/>
                  </a:cubicBezTo>
                  <a:cubicBezTo>
                    <a:pt x="3250" y="963"/>
                    <a:pt x="3266" y="961"/>
                    <a:pt x="3282" y="958"/>
                  </a:cubicBezTo>
                  <a:cubicBezTo>
                    <a:pt x="3345" y="945"/>
                    <a:pt x="3396" y="920"/>
                    <a:pt x="3446" y="895"/>
                  </a:cubicBezTo>
                  <a:cubicBezTo>
                    <a:pt x="3496" y="857"/>
                    <a:pt x="3534" y="807"/>
                    <a:pt x="3572" y="757"/>
                  </a:cubicBezTo>
                  <a:cubicBezTo>
                    <a:pt x="3634" y="656"/>
                    <a:pt x="3660" y="530"/>
                    <a:pt x="3722" y="417"/>
                  </a:cubicBezTo>
                  <a:cubicBezTo>
                    <a:pt x="3760" y="354"/>
                    <a:pt x="3798" y="304"/>
                    <a:pt x="3848" y="254"/>
                  </a:cubicBezTo>
                  <a:cubicBezTo>
                    <a:pt x="3873" y="228"/>
                    <a:pt x="3899" y="216"/>
                    <a:pt x="3924" y="191"/>
                  </a:cubicBezTo>
                  <a:cubicBezTo>
                    <a:pt x="3949" y="178"/>
                    <a:pt x="3974" y="166"/>
                    <a:pt x="4012" y="140"/>
                  </a:cubicBezTo>
                  <a:close/>
                  <a:moveTo>
                    <a:pt x="5974" y="847"/>
                  </a:moveTo>
                  <a:cubicBezTo>
                    <a:pt x="7523" y="847"/>
                    <a:pt x="8684" y="1284"/>
                    <a:pt x="8815" y="2014"/>
                  </a:cubicBezTo>
                  <a:cubicBezTo>
                    <a:pt x="8991" y="2995"/>
                    <a:pt x="7243" y="4127"/>
                    <a:pt x="4904" y="4542"/>
                  </a:cubicBezTo>
                  <a:cubicBezTo>
                    <a:pt x="4306" y="4651"/>
                    <a:pt x="3727" y="4703"/>
                    <a:pt x="3194" y="4703"/>
                  </a:cubicBezTo>
                  <a:cubicBezTo>
                    <a:pt x="1645" y="4703"/>
                    <a:pt x="483" y="4265"/>
                    <a:pt x="352" y="3536"/>
                  </a:cubicBezTo>
                  <a:cubicBezTo>
                    <a:pt x="176" y="2555"/>
                    <a:pt x="1937" y="1423"/>
                    <a:pt x="4263" y="1008"/>
                  </a:cubicBezTo>
                  <a:cubicBezTo>
                    <a:pt x="4862" y="899"/>
                    <a:pt x="5441" y="847"/>
                    <a:pt x="5974" y="847"/>
                  </a:cubicBezTo>
                  <a:close/>
                  <a:moveTo>
                    <a:pt x="5898" y="4554"/>
                  </a:moveTo>
                  <a:cubicBezTo>
                    <a:pt x="5961" y="4554"/>
                    <a:pt x="6024" y="4567"/>
                    <a:pt x="6074" y="4604"/>
                  </a:cubicBezTo>
                  <a:lnTo>
                    <a:pt x="6074" y="4592"/>
                  </a:lnTo>
                  <a:cubicBezTo>
                    <a:pt x="6137" y="4630"/>
                    <a:pt x="6175" y="4680"/>
                    <a:pt x="6200" y="4755"/>
                  </a:cubicBezTo>
                  <a:cubicBezTo>
                    <a:pt x="6146" y="4648"/>
                    <a:pt x="6046" y="4586"/>
                    <a:pt x="5940" y="4586"/>
                  </a:cubicBezTo>
                  <a:cubicBezTo>
                    <a:pt x="5922" y="4586"/>
                    <a:pt x="5904" y="4588"/>
                    <a:pt x="5885" y="4592"/>
                  </a:cubicBezTo>
                  <a:cubicBezTo>
                    <a:pt x="5835" y="4604"/>
                    <a:pt x="5772" y="4630"/>
                    <a:pt x="5722" y="4655"/>
                  </a:cubicBezTo>
                  <a:cubicBezTo>
                    <a:pt x="5672" y="4692"/>
                    <a:pt x="5634" y="4743"/>
                    <a:pt x="5609" y="4793"/>
                  </a:cubicBezTo>
                  <a:cubicBezTo>
                    <a:pt x="5546" y="4894"/>
                    <a:pt x="5508" y="5019"/>
                    <a:pt x="5445" y="5133"/>
                  </a:cubicBezTo>
                  <a:cubicBezTo>
                    <a:pt x="5407" y="5195"/>
                    <a:pt x="5370" y="5246"/>
                    <a:pt x="5332" y="5296"/>
                  </a:cubicBezTo>
                  <a:cubicBezTo>
                    <a:pt x="5307" y="5321"/>
                    <a:pt x="5282" y="5334"/>
                    <a:pt x="5244" y="5359"/>
                  </a:cubicBezTo>
                  <a:cubicBezTo>
                    <a:pt x="5231" y="5365"/>
                    <a:pt x="5218" y="5372"/>
                    <a:pt x="5206" y="5380"/>
                  </a:cubicBezTo>
                  <a:lnTo>
                    <a:pt x="5206" y="5380"/>
                  </a:lnTo>
                  <a:cubicBezTo>
                    <a:pt x="5291" y="5308"/>
                    <a:pt x="5363" y="5219"/>
                    <a:pt x="5407" y="5120"/>
                  </a:cubicBezTo>
                  <a:cubicBezTo>
                    <a:pt x="5458" y="5007"/>
                    <a:pt x="5496" y="4881"/>
                    <a:pt x="5571" y="4755"/>
                  </a:cubicBezTo>
                  <a:cubicBezTo>
                    <a:pt x="5596" y="4705"/>
                    <a:pt x="5646" y="4655"/>
                    <a:pt x="5709" y="4617"/>
                  </a:cubicBezTo>
                  <a:cubicBezTo>
                    <a:pt x="5760" y="4579"/>
                    <a:pt x="5822" y="4554"/>
                    <a:pt x="5898" y="4554"/>
                  </a:cubicBezTo>
                  <a:close/>
                  <a:moveTo>
                    <a:pt x="5609" y="4604"/>
                  </a:moveTo>
                  <a:lnTo>
                    <a:pt x="5609" y="4604"/>
                  </a:lnTo>
                  <a:cubicBezTo>
                    <a:pt x="5584" y="4630"/>
                    <a:pt x="5558" y="4655"/>
                    <a:pt x="5533" y="4692"/>
                  </a:cubicBezTo>
                  <a:cubicBezTo>
                    <a:pt x="5496" y="4743"/>
                    <a:pt x="5458" y="4793"/>
                    <a:pt x="5433" y="4856"/>
                  </a:cubicBezTo>
                  <a:lnTo>
                    <a:pt x="5420" y="4919"/>
                  </a:lnTo>
                  <a:cubicBezTo>
                    <a:pt x="5407" y="4869"/>
                    <a:pt x="5382" y="4831"/>
                    <a:pt x="5345" y="4806"/>
                  </a:cubicBezTo>
                  <a:cubicBezTo>
                    <a:pt x="5312" y="4781"/>
                    <a:pt x="5274" y="4767"/>
                    <a:pt x="5238" y="4767"/>
                  </a:cubicBezTo>
                  <a:cubicBezTo>
                    <a:pt x="5218" y="4767"/>
                    <a:pt x="5199" y="4772"/>
                    <a:pt x="5181" y="4780"/>
                  </a:cubicBezTo>
                  <a:cubicBezTo>
                    <a:pt x="5118" y="4806"/>
                    <a:pt x="5093" y="4869"/>
                    <a:pt x="5093" y="4931"/>
                  </a:cubicBezTo>
                  <a:cubicBezTo>
                    <a:pt x="5093" y="4994"/>
                    <a:pt x="5156" y="5057"/>
                    <a:pt x="5219" y="5057"/>
                  </a:cubicBezTo>
                  <a:cubicBezTo>
                    <a:pt x="5257" y="5057"/>
                    <a:pt x="5282" y="5045"/>
                    <a:pt x="5307" y="5019"/>
                  </a:cubicBezTo>
                  <a:cubicBezTo>
                    <a:pt x="5319" y="5007"/>
                    <a:pt x="5332" y="4969"/>
                    <a:pt x="5332" y="4944"/>
                  </a:cubicBezTo>
                  <a:cubicBezTo>
                    <a:pt x="5326" y="4931"/>
                    <a:pt x="5316" y="4925"/>
                    <a:pt x="5307" y="4925"/>
                  </a:cubicBezTo>
                  <a:cubicBezTo>
                    <a:pt x="5297" y="4925"/>
                    <a:pt x="5288" y="4931"/>
                    <a:pt x="5282" y="4944"/>
                  </a:cubicBezTo>
                  <a:cubicBezTo>
                    <a:pt x="5274" y="4959"/>
                    <a:pt x="5263" y="4965"/>
                    <a:pt x="5252" y="4965"/>
                  </a:cubicBezTo>
                  <a:cubicBezTo>
                    <a:pt x="5244" y="4965"/>
                    <a:pt x="5237" y="4962"/>
                    <a:pt x="5231" y="4957"/>
                  </a:cubicBezTo>
                  <a:cubicBezTo>
                    <a:pt x="5219" y="4957"/>
                    <a:pt x="5219" y="4944"/>
                    <a:pt x="5219" y="4931"/>
                  </a:cubicBezTo>
                  <a:cubicBezTo>
                    <a:pt x="5219" y="4906"/>
                    <a:pt x="5231" y="4894"/>
                    <a:pt x="5244" y="4881"/>
                  </a:cubicBezTo>
                  <a:cubicBezTo>
                    <a:pt x="5253" y="4872"/>
                    <a:pt x="5268" y="4863"/>
                    <a:pt x="5285" y="4863"/>
                  </a:cubicBezTo>
                  <a:cubicBezTo>
                    <a:pt x="5292" y="4863"/>
                    <a:pt x="5300" y="4865"/>
                    <a:pt x="5307" y="4869"/>
                  </a:cubicBezTo>
                  <a:cubicBezTo>
                    <a:pt x="5370" y="4894"/>
                    <a:pt x="5382" y="4957"/>
                    <a:pt x="5382" y="5032"/>
                  </a:cubicBezTo>
                  <a:cubicBezTo>
                    <a:pt x="5357" y="5082"/>
                    <a:pt x="5345" y="5120"/>
                    <a:pt x="5319" y="5170"/>
                  </a:cubicBezTo>
                  <a:cubicBezTo>
                    <a:pt x="5290" y="5330"/>
                    <a:pt x="5156" y="5419"/>
                    <a:pt x="5019" y="5419"/>
                  </a:cubicBezTo>
                  <a:cubicBezTo>
                    <a:pt x="4919" y="5419"/>
                    <a:pt x="4817" y="5372"/>
                    <a:pt x="4754" y="5271"/>
                  </a:cubicBezTo>
                  <a:lnTo>
                    <a:pt x="4728" y="5258"/>
                  </a:lnTo>
                  <a:cubicBezTo>
                    <a:pt x="4703" y="5221"/>
                    <a:pt x="4666" y="5195"/>
                    <a:pt x="4640" y="5158"/>
                  </a:cubicBezTo>
                  <a:cubicBezTo>
                    <a:pt x="4615" y="5082"/>
                    <a:pt x="4603" y="5019"/>
                    <a:pt x="4640" y="4969"/>
                  </a:cubicBezTo>
                  <a:cubicBezTo>
                    <a:pt x="4647" y="4963"/>
                    <a:pt x="4659" y="4960"/>
                    <a:pt x="4672" y="4960"/>
                  </a:cubicBezTo>
                  <a:cubicBezTo>
                    <a:pt x="4684" y="4960"/>
                    <a:pt x="4697" y="4963"/>
                    <a:pt x="4703" y="4969"/>
                  </a:cubicBezTo>
                  <a:cubicBezTo>
                    <a:pt x="4716" y="4982"/>
                    <a:pt x="4728" y="4994"/>
                    <a:pt x="4741" y="5007"/>
                  </a:cubicBezTo>
                  <a:cubicBezTo>
                    <a:pt x="4754" y="5019"/>
                    <a:pt x="4754" y="5032"/>
                    <a:pt x="4741" y="5045"/>
                  </a:cubicBezTo>
                  <a:cubicBezTo>
                    <a:pt x="4735" y="5051"/>
                    <a:pt x="4725" y="5054"/>
                    <a:pt x="4716" y="5054"/>
                  </a:cubicBezTo>
                  <a:cubicBezTo>
                    <a:pt x="4706" y="5054"/>
                    <a:pt x="4697" y="5051"/>
                    <a:pt x="4691" y="5045"/>
                  </a:cubicBezTo>
                  <a:cubicBezTo>
                    <a:pt x="4684" y="5038"/>
                    <a:pt x="4678" y="5035"/>
                    <a:pt x="4672" y="5035"/>
                  </a:cubicBezTo>
                  <a:cubicBezTo>
                    <a:pt x="4666" y="5035"/>
                    <a:pt x="4659" y="5038"/>
                    <a:pt x="4653" y="5045"/>
                  </a:cubicBezTo>
                  <a:cubicBezTo>
                    <a:pt x="4653" y="5045"/>
                    <a:pt x="4653" y="5057"/>
                    <a:pt x="4653" y="5057"/>
                  </a:cubicBezTo>
                  <a:cubicBezTo>
                    <a:pt x="4666" y="5082"/>
                    <a:pt x="4678" y="5107"/>
                    <a:pt x="4703" y="5120"/>
                  </a:cubicBezTo>
                  <a:cubicBezTo>
                    <a:pt x="4722" y="5126"/>
                    <a:pt x="4738" y="5129"/>
                    <a:pt x="4754" y="5129"/>
                  </a:cubicBezTo>
                  <a:cubicBezTo>
                    <a:pt x="4769" y="5129"/>
                    <a:pt x="4785" y="5126"/>
                    <a:pt x="4804" y="5120"/>
                  </a:cubicBezTo>
                  <a:cubicBezTo>
                    <a:pt x="4854" y="5095"/>
                    <a:pt x="4892" y="5032"/>
                    <a:pt x="4879" y="4969"/>
                  </a:cubicBezTo>
                  <a:cubicBezTo>
                    <a:pt x="4854" y="4906"/>
                    <a:pt x="4804" y="4869"/>
                    <a:pt x="4741" y="4856"/>
                  </a:cubicBezTo>
                  <a:cubicBezTo>
                    <a:pt x="4678" y="4856"/>
                    <a:pt x="4628" y="4894"/>
                    <a:pt x="4603" y="4944"/>
                  </a:cubicBezTo>
                  <a:cubicBezTo>
                    <a:pt x="4578" y="4982"/>
                    <a:pt x="4565" y="5019"/>
                    <a:pt x="4565" y="5070"/>
                  </a:cubicBezTo>
                  <a:lnTo>
                    <a:pt x="4527" y="5019"/>
                  </a:lnTo>
                  <a:cubicBezTo>
                    <a:pt x="4477" y="4969"/>
                    <a:pt x="4427" y="4931"/>
                    <a:pt x="4376" y="4894"/>
                  </a:cubicBezTo>
                  <a:cubicBezTo>
                    <a:pt x="4351" y="4869"/>
                    <a:pt x="4313" y="4856"/>
                    <a:pt x="4276" y="4843"/>
                  </a:cubicBezTo>
                  <a:cubicBezTo>
                    <a:pt x="4502" y="4818"/>
                    <a:pt x="4716" y="4780"/>
                    <a:pt x="4942" y="4743"/>
                  </a:cubicBezTo>
                  <a:cubicBezTo>
                    <a:pt x="5169" y="4705"/>
                    <a:pt x="5395" y="4655"/>
                    <a:pt x="5609" y="4604"/>
                  </a:cubicBezTo>
                  <a:close/>
                  <a:moveTo>
                    <a:pt x="4082" y="4884"/>
                  </a:moveTo>
                  <a:cubicBezTo>
                    <a:pt x="4115" y="4884"/>
                    <a:pt x="4150" y="4887"/>
                    <a:pt x="4188" y="4894"/>
                  </a:cubicBezTo>
                  <a:cubicBezTo>
                    <a:pt x="4251" y="4906"/>
                    <a:pt x="4313" y="4944"/>
                    <a:pt x="4364" y="4982"/>
                  </a:cubicBezTo>
                  <a:cubicBezTo>
                    <a:pt x="4464" y="5070"/>
                    <a:pt x="4540" y="5183"/>
                    <a:pt x="4628" y="5271"/>
                  </a:cubicBezTo>
                  <a:cubicBezTo>
                    <a:pt x="4728" y="5359"/>
                    <a:pt x="4842" y="5422"/>
                    <a:pt x="4955" y="5447"/>
                  </a:cubicBezTo>
                  <a:cubicBezTo>
                    <a:pt x="4930" y="5447"/>
                    <a:pt x="4892" y="5447"/>
                    <a:pt x="4867" y="5434"/>
                  </a:cubicBezTo>
                  <a:lnTo>
                    <a:pt x="4867" y="5422"/>
                  </a:lnTo>
                  <a:cubicBezTo>
                    <a:pt x="4829" y="5422"/>
                    <a:pt x="4804" y="5409"/>
                    <a:pt x="4766" y="5397"/>
                  </a:cubicBezTo>
                  <a:cubicBezTo>
                    <a:pt x="4703" y="5372"/>
                    <a:pt x="4653" y="5334"/>
                    <a:pt x="4603" y="5296"/>
                  </a:cubicBezTo>
                  <a:cubicBezTo>
                    <a:pt x="4502" y="5208"/>
                    <a:pt x="4427" y="5095"/>
                    <a:pt x="4326" y="5019"/>
                  </a:cubicBezTo>
                  <a:cubicBezTo>
                    <a:pt x="4288" y="4982"/>
                    <a:pt x="4238" y="4957"/>
                    <a:pt x="4175" y="4944"/>
                  </a:cubicBezTo>
                  <a:cubicBezTo>
                    <a:pt x="4144" y="4938"/>
                    <a:pt x="4112" y="4935"/>
                    <a:pt x="4082" y="4935"/>
                  </a:cubicBezTo>
                  <a:cubicBezTo>
                    <a:pt x="4053" y="4935"/>
                    <a:pt x="4024" y="4938"/>
                    <a:pt x="3999" y="4944"/>
                  </a:cubicBezTo>
                  <a:cubicBezTo>
                    <a:pt x="3873" y="4957"/>
                    <a:pt x="3773" y="5057"/>
                    <a:pt x="3760" y="5183"/>
                  </a:cubicBezTo>
                  <a:cubicBezTo>
                    <a:pt x="3748" y="5120"/>
                    <a:pt x="3773" y="5057"/>
                    <a:pt x="3810" y="5007"/>
                  </a:cubicBezTo>
                  <a:cubicBezTo>
                    <a:pt x="3861" y="4957"/>
                    <a:pt x="3924" y="4919"/>
                    <a:pt x="3987" y="4894"/>
                  </a:cubicBezTo>
                  <a:cubicBezTo>
                    <a:pt x="4018" y="4887"/>
                    <a:pt x="4049" y="4884"/>
                    <a:pt x="4082" y="4884"/>
                  </a:cubicBezTo>
                  <a:close/>
                  <a:moveTo>
                    <a:pt x="4397" y="0"/>
                  </a:moveTo>
                  <a:cubicBezTo>
                    <a:pt x="4394" y="0"/>
                    <a:pt x="4392" y="1"/>
                    <a:pt x="4389" y="2"/>
                  </a:cubicBezTo>
                  <a:cubicBezTo>
                    <a:pt x="4339" y="2"/>
                    <a:pt x="4276" y="15"/>
                    <a:pt x="4213" y="27"/>
                  </a:cubicBezTo>
                  <a:lnTo>
                    <a:pt x="4112" y="52"/>
                  </a:lnTo>
                  <a:lnTo>
                    <a:pt x="3999" y="65"/>
                  </a:lnTo>
                  <a:cubicBezTo>
                    <a:pt x="3936" y="78"/>
                    <a:pt x="3873" y="90"/>
                    <a:pt x="3823" y="103"/>
                  </a:cubicBezTo>
                  <a:cubicBezTo>
                    <a:pt x="3810" y="103"/>
                    <a:pt x="3798" y="115"/>
                    <a:pt x="3798" y="128"/>
                  </a:cubicBezTo>
                  <a:cubicBezTo>
                    <a:pt x="3798" y="140"/>
                    <a:pt x="3810" y="140"/>
                    <a:pt x="3823" y="140"/>
                  </a:cubicBezTo>
                  <a:lnTo>
                    <a:pt x="3936" y="140"/>
                  </a:lnTo>
                  <a:cubicBezTo>
                    <a:pt x="3848" y="178"/>
                    <a:pt x="3785" y="241"/>
                    <a:pt x="3722" y="304"/>
                  </a:cubicBezTo>
                  <a:cubicBezTo>
                    <a:pt x="3647" y="404"/>
                    <a:pt x="3597" y="505"/>
                    <a:pt x="3559" y="618"/>
                  </a:cubicBezTo>
                  <a:cubicBezTo>
                    <a:pt x="3534" y="706"/>
                    <a:pt x="3471" y="782"/>
                    <a:pt x="3396" y="832"/>
                  </a:cubicBezTo>
                  <a:cubicBezTo>
                    <a:pt x="3383" y="845"/>
                    <a:pt x="3358" y="857"/>
                    <a:pt x="3333" y="857"/>
                  </a:cubicBezTo>
                  <a:cubicBezTo>
                    <a:pt x="3320" y="870"/>
                    <a:pt x="3295" y="882"/>
                    <a:pt x="3270" y="882"/>
                  </a:cubicBezTo>
                  <a:cubicBezTo>
                    <a:pt x="3232" y="882"/>
                    <a:pt x="3194" y="882"/>
                    <a:pt x="3157" y="870"/>
                  </a:cubicBezTo>
                  <a:cubicBezTo>
                    <a:pt x="3081" y="845"/>
                    <a:pt x="3043" y="769"/>
                    <a:pt x="3056" y="694"/>
                  </a:cubicBezTo>
                  <a:cubicBezTo>
                    <a:pt x="3066" y="624"/>
                    <a:pt x="3124" y="585"/>
                    <a:pt x="3185" y="585"/>
                  </a:cubicBezTo>
                  <a:cubicBezTo>
                    <a:pt x="3201" y="585"/>
                    <a:pt x="3217" y="588"/>
                    <a:pt x="3232" y="593"/>
                  </a:cubicBezTo>
                  <a:cubicBezTo>
                    <a:pt x="3270" y="606"/>
                    <a:pt x="3295" y="643"/>
                    <a:pt x="3307" y="681"/>
                  </a:cubicBezTo>
                  <a:cubicBezTo>
                    <a:pt x="3307" y="731"/>
                    <a:pt x="3282" y="769"/>
                    <a:pt x="3245" y="794"/>
                  </a:cubicBezTo>
                  <a:cubicBezTo>
                    <a:pt x="3211" y="794"/>
                    <a:pt x="3227" y="834"/>
                    <a:pt x="3249" y="834"/>
                  </a:cubicBezTo>
                  <a:cubicBezTo>
                    <a:pt x="3252" y="834"/>
                    <a:pt x="3254" y="833"/>
                    <a:pt x="3257" y="832"/>
                  </a:cubicBezTo>
                  <a:cubicBezTo>
                    <a:pt x="3333" y="819"/>
                    <a:pt x="3383" y="757"/>
                    <a:pt x="3383" y="681"/>
                  </a:cubicBezTo>
                  <a:cubicBezTo>
                    <a:pt x="3383" y="606"/>
                    <a:pt x="3345" y="530"/>
                    <a:pt x="3282" y="493"/>
                  </a:cubicBezTo>
                  <a:cubicBezTo>
                    <a:pt x="3246" y="471"/>
                    <a:pt x="3201" y="457"/>
                    <a:pt x="3157" y="457"/>
                  </a:cubicBezTo>
                  <a:cubicBezTo>
                    <a:pt x="3126" y="457"/>
                    <a:pt x="3095" y="464"/>
                    <a:pt x="3069" y="480"/>
                  </a:cubicBezTo>
                  <a:cubicBezTo>
                    <a:pt x="2993" y="505"/>
                    <a:pt x="2930" y="568"/>
                    <a:pt x="2905" y="631"/>
                  </a:cubicBezTo>
                  <a:cubicBezTo>
                    <a:pt x="2855" y="794"/>
                    <a:pt x="2930" y="958"/>
                    <a:pt x="3069" y="1021"/>
                  </a:cubicBezTo>
                  <a:cubicBezTo>
                    <a:pt x="3106" y="1033"/>
                    <a:pt x="3144" y="1046"/>
                    <a:pt x="3169" y="1058"/>
                  </a:cubicBezTo>
                  <a:cubicBezTo>
                    <a:pt x="1270" y="1612"/>
                    <a:pt x="0" y="2630"/>
                    <a:pt x="164" y="3561"/>
                  </a:cubicBezTo>
                  <a:cubicBezTo>
                    <a:pt x="320" y="4385"/>
                    <a:pt x="1543" y="4894"/>
                    <a:pt x="3193" y="4894"/>
                  </a:cubicBezTo>
                  <a:cubicBezTo>
                    <a:pt x="3405" y="4894"/>
                    <a:pt x="3624" y="4886"/>
                    <a:pt x="3848" y="4869"/>
                  </a:cubicBezTo>
                  <a:lnTo>
                    <a:pt x="3848" y="4869"/>
                  </a:lnTo>
                  <a:cubicBezTo>
                    <a:pt x="3823" y="4894"/>
                    <a:pt x="3798" y="4919"/>
                    <a:pt x="3773" y="4944"/>
                  </a:cubicBezTo>
                  <a:cubicBezTo>
                    <a:pt x="3660" y="5057"/>
                    <a:pt x="3647" y="5233"/>
                    <a:pt x="3748" y="5359"/>
                  </a:cubicBezTo>
                  <a:cubicBezTo>
                    <a:pt x="3798" y="5422"/>
                    <a:pt x="3873" y="5460"/>
                    <a:pt x="3949" y="5460"/>
                  </a:cubicBezTo>
                  <a:cubicBezTo>
                    <a:pt x="4024" y="5460"/>
                    <a:pt x="4112" y="5434"/>
                    <a:pt x="4150" y="5372"/>
                  </a:cubicBezTo>
                  <a:cubicBezTo>
                    <a:pt x="4200" y="5309"/>
                    <a:pt x="4213" y="5233"/>
                    <a:pt x="4188" y="5158"/>
                  </a:cubicBezTo>
                  <a:cubicBezTo>
                    <a:pt x="4150" y="5095"/>
                    <a:pt x="4087" y="5057"/>
                    <a:pt x="4012" y="5057"/>
                  </a:cubicBezTo>
                  <a:cubicBezTo>
                    <a:pt x="3974" y="5057"/>
                    <a:pt x="3974" y="5107"/>
                    <a:pt x="4012" y="5107"/>
                  </a:cubicBezTo>
                  <a:cubicBezTo>
                    <a:pt x="4049" y="5107"/>
                    <a:pt x="4087" y="5145"/>
                    <a:pt x="4112" y="5183"/>
                  </a:cubicBezTo>
                  <a:cubicBezTo>
                    <a:pt x="4112" y="5233"/>
                    <a:pt x="4100" y="5271"/>
                    <a:pt x="4075" y="5296"/>
                  </a:cubicBezTo>
                  <a:cubicBezTo>
                    <a:pt x="4048" y="5317"/>
                    <a:pt x="4015" y="5327"/>
                    <a:pt x="3983" y="5327"/>
                  </a:cubicBezTo>
                  <a:cubicBezTo>
                    <a:pt x="3939" y="5327"/>
                    <a:pt x="3895" y="5308"/>
                    <a:pt x="3873" y="5271"/>
                  </a:cubicBezTo>
                  <a:cubicBezTo>
                    <a:pt x="3823" y="5195"/>
                    <a:pt x="3836" y="5120"/>
                    <a:pt x="3899" y="5070"/>
                  </a:cubicBezTo>
                  <a:cubicBezTo>
                    <a:pt x="3949" y="5019"/>
                    <a:pt x="4012" y="5007"/>
                    <a:pt x="4075" y="5007"/>
                  </a:cubicBezTo>
                  <a:lnTo>
                    <a:pt x="4137" y="5007"/>
                  </a:lnTo>
                  <a:cubicBezTo>
                    <a:pt x="4225" y="5019"/>
                    <a:pt x="4301" y="5082"/>
                    <a:pt x="4364" y="5158"/>
                  </a:cubicBezTo>
                  <a:cubicBezTo>
                    <a:pt x="4439" y="5246"/>
                    <a:pt x="4527" y="5321"/>
                    <a:pt x="4628" y="5384"/>
                  </a:cubicBezTo>
                  <a:cubicBezTo>
                    <a:pt x="4703" y="5434"/>
                    <a:pt x="4791" y="5460"/>
                    <a:pt x="4879" y="5472"/>
                  </a:cubicBezTo>
                  <a:cubicBezTo>
                    <a:pt x="4854" y="5485"/>
                    <a:pt x="4816" y="5497"/>
                    <a:pt x="4779" y="5510"/>
                  </a:cubicBezTo>
                  <a:cubicBezTo>
                    <a:pt x="4756" y="5510"/>
                    <a:pt x="4754" y="5550"/>
                    <a:pt x="4780" y="5550"/>
                  </a:cubicBezTo>
                  <a:cubicBezTo>
                    <a:pt x="4783" y="5550"/>
                    <a:pt x="4787" y="5549"/>
                    <a:pt x="4791" y="5548"/>
                  </a:cubicBezTo>
                  <a:cubicBezTo>
                    <a:pt x="4842" y="5535"/>
                    <a:pt x="4904" y="5535"/>
                    <a:pt x="4967" y="5522"/>
                  </a:cubicBezTo>
                  <a:lnTo>
                    <a:pt x="5068" y="5485"/>
                  </a:lnTo>
                  <a:lnTo>
                    <a:pt x="5181" y="5485"/>
                  </a:lnTo>
                  <a:cubicBezTo>
                    <a:pt x="5244" y="5472"/>
                    <a:pt x="5307" y="5460"/>
                    <a:pt x="5357" y="5447"/>
                  </a:cubicBezTo>
                  <a:cubicBezTo>
                    <a:pt x="5395" y="5447"/>
                    <a:pt x="5395" y="5409"/>
                    <a:pt x="5357" y="5409"/>
                  </a:cubicBezTo>
                  <a:lnTo>
                    <a:pt x="5257" y="5409"/>
                  </a:lnTo>
                  <a:cubicBezTo>
                    <a:pt x="5332" y="5372"/>
                    <a:pt x="5407" y="5309"/>
                    <a:pt x="5458" y="5246"/>
                  </a:cubicBezTo>
                  <a:cubicBezTo>
                    <a:pt x="5533" y="5145"/>
                    <a:pt x="5596" y="5045"/>
                    <a:pt x="5634" y="4931"/>
                  </a:cubicBezTo>
                  <a:cubicBezTo>
                    <a:pt x="5659" y="4843"/>
                    <a:pt x="5709" y="4768"/>
                    <a:pt x="5785" y="4718"/>
                  </a:cubicBezTo>
                  <a:cubicBezTo>
                    <a:pt x="5810" y="4705"/>
                    <a:pt x="5822" y="4692"/>
                    <a:pt x="5848" y="4692"/>
                  </a:cubicBezTo>
                  <a:cubicBezTo>
                    <a:pt x="5873" y="4680"/>
                    <a:pt x="5885" y="4667"/>
                    <a:pt x="5910" y="4667"/>
                  </a:cubicBezTo>
                  <a:cubicBezTo>
                    <a:pt x="5948" y="4667"/>
                    <a:pt x="5998" y="4667"/>
                    <a:pt x="6036" y="4680"/>
                  </a:cubicBezTo>
                  <a:cubicBezTo>
                    <a:pt x="6099" y="4705"/>
                    <a:pt x="6149" y="4780"/>
                    <a:pt x="6137" y="4856"/>
                  </a:cubicBezTo>
                  <a:cubicBezTo>
                    <a:pt x="6117" y="4926"/>
                    <a:pt x="6065" y="4964"/>
                    <a:pt x="6000" y="4964"/>
                  </a:cubicBezTo>
                  <a:cubicBezTo>
                    <a:pt x="5984" y="4964"/>
                    <a:pt x="5966" y="4962"/>
                    <a:pt x="5948" y="4957"/>
                  </a:cubicBezTo>
                  <a:cubicBezTo>
                    <a:pt x="5910" y="4944"/>
                    <a:pt x="5885" y="4906"/>
                    <a:pt x="5885" y="4869"/>
                  </a:cubicBezTo>
                  <a:cubicBezTo>
                    <a:pt x="5873" y="4818"/>
                    <a:pt x="5898" y="4780"/>
                    <a:pt x="5948" y="4755"/>
                  </a:cubicBezTo>
                  <a:cubicBezTo>
                    <a:pt x="5961" y="4755"/>
                    <a:pt x="5961" y="4743"/>
                    <a:pt x="5961" y="4730"/>
                  </a:cubicBezTo>
                  <a:cubicBezTo>
                    <a:pt x="5948" y="4718"/>
                    <a:pt x="5936" y="4718"/>
                    <a:pt x="5936" y="4718"/>
                  </a:cubicBezTo>
                  <a:cubicBezTo>
                    <a:pt x="5860" y="4730"/>
                    <a:pt x="5810" y="4793"/>
                    <a:pt x="5797" y="4869"/>
                  </a:cubicBezTo>
                  <a:cubicBezTo>
                    <a:pt x="5797" y="4944"/>
                    <a:pt x="5835" y="5019"/>
                    <a:pt x="5898" y="5057"/>
                  </a:cubicBezTo>
                  <a:cubicBezTo>
                    <a:pt x="5934" y="5079"/>
                    <a:pt x="5979" y="5092"/>
                    <a:pt x="6026" y="5092"/>
                  </a:cubicBezTo>
                  <a:cubicBezTo>
                    <a:pt x="6059" y="5092"/>
                    <a:pt x="6093" y="5086"/>
                    <a:pt x="6124" y="5070"/>
                  </a:cubicBezTo>
                  <a:cubicBezTo>
                    <a:pt x="6200" y="5045"/>
                    <a:pt x="6250" y="4982"/>
                    <a:pt x="6275" y="4919"/>
                  </a:cubicBezTo>
                  <a:cubicBezTo>
                    <a:pt x="6338" y="4768"/>
                    <a:pt x="6263" y="4592"/>
                    <a:pt x="6112" y="4529"/>
                  </a:cubicBezTo>
                  <a:cubicBezTo>
                    <a:pt x="6074" y="4516"/>
                    <a:pt x="6049" y="4504"/>
                    <a:pt x="6011" y="4491"/>
                  </a:cubicBezTo>
                  <a:cubicBezTo>
                    <a:pt x="7922" y="3938"/>
                    <a:pt x="9180" y="2919"/>
                    <a:pt x="9016" y="1989"/>
                  </a:cubicBezTo>
                  <a:cubicBezTo>
                    <a:pt x="8871" y="1159"/>
                    <a:pt x="7624" y="659"/>
                    <a:pt x="5955" y="659"/>
                  </a:cubicBezTo>
                  <a:cubicBezTo>
                    <a:pt x="5753" y="659"/>
                    <a:pt x="5545" y="666"/>
                    <a:pt x="5332" y="681"/>
                  </a:cubicBezTo>
                  <a:cubicBezTo>
                    <a:pt x="5357" y="669"/>
                    <a:pt x="5382" y="643"/>
                    <a:pt x="5407" y="618"/>
                  </a:cubicBezTo>
                  <a:cubicBezTo>
                    <a:pt x="5521" y="505"/>
                    <a:pt x="5533" y="316"/>
                    <a:pt x="5433" y="191"/>
                  </a:cubicBezTo>
                  <a:cubicBezTo>
                    <a:pt x="5382" y="140"/>
                    <a:pt x="5307" y="103"/>
                    <a:pt x="5231" y="90"/>
                  </a:cubicBezTo>
                  <a:cubicBezTo>
                    <a:pt x="5156" y="90"/>
                    <a:pt x="5068" y="128"/>
                    <a:pt x="5030" y="191"/>
                  </a:cubicBezTo>
                  <a:cubicBezTo>
                    <a:pt x="4980" y="241"/>
                    <a:pt x="4967" y="329"/>
                    <a:pt x="4993" y="392"/>
                  </a:cubicBezTo>
                  <a:cubicBezTo>
                    <a:pt x="5025" y="458"/>
                    <a:pt x="5078" y="495"/>
                    <a:pt x="5140" y="495"/>
                  </a:cubicBezTo>
                  <a:cubicBezTo>
                    <a:pt x="5150" y="495"/>
                    <a:pt x="5159" y="494"/>
                    <a:pt x="5169" y="493"/>
                  </a:cubicBezTo>
                  <a:cubicBezTo>
                    <a:pt x="5181" y="493"/>
                    <a:pt x="5194" y="480"/>
                    <a:pt x="5194" y="467"/>
                  </a:cubicBezTo>
                  <a:cubicBezTo>
                    <a:pt x="5194" y="455"/>
                    <a:pt x="5181" y="442"/>
                    <a:pt x="5169" y="442"/>
                  </a:cubicBezTo>
                  <a:cubicBezTo>
                    <a:pt x="5118" y="442"/>
                    <a:pt x="5081" y="417"/>
                    <a:pt x="5068" y="367"/>
                  </a:cubicBezTo>
                  <a:cubicBezTo>
                    <a:pt x="5068" y="329"/>
                    <a:pt x="5081" y="291"/>
                    <a:pt x="5106" y="254"/>
                  </a:cubicBezTo>
                  <a:cubicBezTo>
                    <a:pt x="5131" y="233"/>
                    <a:pt x="5162" y="223"/>
                    <a:pt x="5193" y="223"/>
                  </a:cubicBezTo>
                  <a:cubicBezTo>
                    <a:pt x="5239" y="223"/>
                    <a:pt x="5284" y="246"/>
                    <a:pt x="5307" y="291"/>
                  </a:cubicBezTo>
                  <a:cubicBezTo>
                    <a:pt x="5357" y="354"/>
                    <a:pt x="5345" y="442"/>
                    <a:pt x="5282" y="493"/>
                  </a:cubicBezTo>
                  <a:cubicBezTo>
                    <a:pt x="5244" y="518"/>
                    <a:pt x="5219" y="530"/>
                    <a:pt x="5169" y="543"/>
                  </a:cubicBezTo>
                  <a:lnTo>
                    <a:pt x="5043" y="543"/>
                  </a:lnTo>
                  <a:cubicBezTo>
                    <a:pt x="4955" y="530"/>
                    <a:pt x="4879" y="467"/>
                    <a:pt x="4816" y="392"/>
                  </a:cubicBezTo>
                  <a:cubicBezTo>
                    <a:pt x="4741" y="304"/>
                    <a:pt x="4653" y="228"/>
                    <a:pt x="4552" y="166"/>
                  </a:cubicBezTo>
                  <a:cubicBezTo>
                    <a:pt x="4477" y="115"/>
                    <a:pt x="4389" y="90"/>
                    <a:pt x="4301" y="78"/>
                  </a:cubicBezTo>
                  <a:cubicBezTo>
                    <a:pt x="4326" y="65"/>
                    <a:pt x="4364" y="52"/>
                    <a:pt x="4401" y="40"/>
                  </a:cubicBezTo>
                  <a:cubicBezTo>
                    <a:pt x="4424" y="40"/>
                    <a:pt x="4416" y="0"/>
                    <a:pt x="4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2880;p2">
              <a:extLst>
                <a:ext uri="{FF2B5EF4-FFF2-40B4-BE49-F238E27FC236}">
                  <a16:creationId xmlns:a16="http://schemas.microsoft.com/office/drawing/2014/main" id="{4194CAF9-F59F-D5BE-3771-476B987F9240}"/>
                </a:ext>
              </a:extLst>
            </p:cNvPr>
            <p:cNvSpPr/>
            <p:nvPr/>
          </p:nvSpPr>
          <p:spPr>
            <a:xfrm>
              <a:off x="6265225" y="3900350"/>
              <a:ext cx="208750" cy="86900"/>
            </a:xfrm>
            <a:custGeom>
              <a:avLst/>
              <a:gdLst/>
              <a:ahLst/>
              <a:cxnLst/>
              <a:rect l="l" t="t" r="r" b="b"/>
              <a:pathLst>
                <a:path w="8350" h="3476" extrusionOk="0">
                  <a:moveTo>
                    <a:pt x="5543" y="102"/>
                  </a:moveTo>
                  <a:cubicBezTo>
                    <a:pt x="7013" y="102"/>
                    <a:pt x="8017" y="508"/>
                    <a:pt x="8111" y="1034"/>
                  </a:cubicBezTo>
                  <a:cubicBezTo>
                    <a:pt x="8237" y="1738"/>
                    <a:pt x="6766" y="2807"/>
                    <a:pt x="4439" y="3222"/>
                  </a:cubicBezTo>
                  <a:cubicBezTo>
                    <a:pt x="3849" y="3327"/>
                    <a:pt x="3295" y="3374"/>
                    <a:pt x="2795" y="3374"/>
                  </a:cubicBezTo>
                  <a:cubicBezTo>
                    <a:pt x="1325" y="3374"/>
                    <a:pt x="320" y="2968"/>
                    <a:pt x="227" y="2442"/>
                  </a:cubicBezTo>
                  <a:cubicBezTo>
                    <a:pt x="101" y="1738"/>
                    <a:pt x="1585" y="669"/>
                    <a:pt x="3898" y="254"/>
                  </a:cubicBezTo>
                  <a:cubicBezTo>
                    <a:pt x="4489" y="149"/>
                    <a:pt x="5043" y="102"/>
                    <a:pt x="5543" y="102"/>
                  </a:cubicBezTo>
                  <a:close/>
                  <a:moveTo>
                    <a:pt x="5542" y="1"/>
                  </a:moveTo>
                  <a:cubicBezTo>
                    <a:pt x="5039" y="1"/>
                    <a:pt x="4482" y="48"/>
                    <a:pt x="3886" y="154"/>
                  </a:cubicBezTo>
                  <a:cubicBezTo>
                    <a:pt x="1472" y="594"/>
                    <a:pt x="0" y="1700"/>
                    <a:pt x="126" y="2455"/>
                  </a:cubicBezTo>
                  <a:cubicBezTo>
                    <a:pt x="230" y="3033"/>
                    <a:pt x="1263" y="3475"/>
                    <a:pt x="2798" y="3475"/>
                  </a:cubicBezTo>
                  <a:cubicBezTo>
                    <a:pt x="3301" y="3475"/>
                    <a:pt x="3857" y="3428"/>
                    <a:pt x="4452" y="3323"/>
                  </a:cubicBezTo>
                  <a:cubicBezTo>
                    <a:pt x="6866" y="2882"/>
                    <a:pt x="8350" y="1776"/>
                    <a:pt x="8212" y="1009"/>
                  </a:cubicBezTo>
                  <a:cubicBezTo>
                    <a:pt x="8107" y="441"/>
                    <a:pt x="7076" y="1"/>
                    <a:pt x="55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2881;p2">
              <a:extLst>
                <a:ext uri="{FF2B5EF4-FFF2-40B4-BE49-F238E27FC236}">
                  <a16:creationId xmlns:a16="http://schemas.microsoft.com/office/drawing/2014/main" id="{835C8209-5E7A-30C8-769C-A6FC1628AE13}"/>
                </a:ext>
              </a:extLst>
            </p:cNvPr>
            <p:cNvSpPr/>
            <p:nvPr/>
          </p:nvSpPr>
          <p:spPr>
            <a:xfrm>
              <a:off x="6436875" y="3672500"/>
              <a:ext cx="289550" cy="646975"/>
            </a:xfrm>
            <a:custGeom>
              <a:avLst/>
              <a:gdLst/>
              <a:ahLst/>
              <a:cxnLst/>
              <a:rect l="l" t="t" r="r" b="b"/>
              <a:pathLst>
                <a:path w="11582" h="25879" extrusionOk="0">
                  <a:moveTo>
                    <a:pt x="11582" y="0"/>
                  </a:moveTo>
                  <a:cubicBezTo>
                    <a:pt x="10953" y="1031"/>
                    <a:pt x="10462" y="2150"/>
                    <a:pt x="10110" y="3307"/>
                  </a:cubicBezTo>
                  <a:cubicBezTo>
                    <a:pt x="9758" y="4464"/>
                    <a:pt x="9482" y="5646"/>
                    <a:pt x="9192" y="6803"/>
                  </a:cubicBezTo>
                  <a:cubicBezTo>
                    <a:pt x="8614" y="9155"/>
                    <a:pt x="7897" y="11456"/>
                    <a:pt x="7042" y="13719"/>
                  </a:cubicBezTo>
                  <a:cubicBezTo>
                    <a:pt x="6841" y="14285"/>
                    <a:pt x="6602" y="14851"/>
                    <a:pt x="6376" y="15404"/>
                  </a:cubicBezTo>
                  <a:cubicBezTo>
                    <a:pt x="6149" y="15957"/>
                    <a:pt x="5885" y="16511"/>
                    <a:pt x="5621" y="17051"/>
                  </a:cubicBezTo>
                  <a:cubicBezTo>
                    <a:pt x="5106" y="18133"/>
                    <a:pt x="4540" y="19189"/>
                    <a:pt x="3949" y="20208"/>
                  </a:cubicBezTo>
                  <a:cubicBezTo>
                    <a:pt x="3345" y="21239"/>
                    <a:pt x="2716" y="22220"/>
                    <a:pt x="2062" y="23163"/>
                  </a:cubicBezTo>
                  <a:cubicBezTo>
                    <a:pt x="1396" y="24106"/>
                    <a:pt x="717" y="25024"/>
                    <a:pt x="0" y="25879"/>
                  </a:cubicBezTo>
                  <a:cubicBezTo>
                    <a:pt x="1497" y="24131"/>
                    <a:pt x="2842" y="22270"/>
                    <a:pt x="4024" y="20283"/>
                  </a:cubicBezTo>
                  <a:cubicBezTo>
                    <a:pt x="4628" y="19265"/>
                    <a:pt x="5194" y="18208"/>
                    <a:pt x="5722" y="17114"/>
                  </a:cubicBezTo>
                  <a:cubicBezTo>
                    <a:pt x="5986" y="16574"/>
                    <a:pt x="6225" y="16020"/>
                    <a:pt x="6476" y="15454"/>
                  </a:cubicBezTo>
                  <a:cubicBezTo>
                    <a:pt x="6715" y="14901"/>
                    <a:pt x="6954" y="14335"/>
                    <a:pt x="7155" y="13769"/>
                  </a:cubicBezTo>
                  <a:cubicBezTo>
                    <a:pt x="8010" y="11493"/>
                    <a:pt x="8727" y="9180"/>
                    <a:pt x="9280" y="6816"/>
                  </a:cubicBezTo>
                  <a:cubicBezTo>
                    <a:pt x="9570" y="5646"/>
                    <a:pt x="9834" y="4477"/>
                    <a:pt x="10173" y="3320"/>
                  </a:cubicBezTo>
                  <a:cubicBezTo>
                    <a:pt x="10500" y="2163"/>
                    <a:pt x="10965" y="1044"/>
                    <a:pt x="115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2882;p2">
              <a:extLst>
                <a:ext uri="{FF2B5EF4-FFF2-40B4-BE49-F238E27FC236}">
                  <a16:creationId xmlns:a16="http://schemas.microsoft.com/office/drawing/2014/main" id="{EBA49475-5514-DBDB-D139-769759774307}"/>
                </a:ext>
              </a:extLst>
            </p:cNvPr>
            <p:cNvSpPr/>
            <p:nvPr/>
          </p:nvSpPr>
          <p:spPr>
            <a:xfrm rot="21438502">
              <a:off x="6600591" y="3645458"/>
              <a:ext cx="292700" cy="630300"/>
            </a:xfrm>
            <a:custGeom>
              <a:avLst/>
              <a:gdLst/>
              <a:ahLst/>
              <a:cxnLst/>
              <a:rect l="l" t="t" r="r" b="b"/>
              <a:pathLst>
                <a:path w="11708" h="25212" extrusionOk="0">
                  <a:moveTo>
                    <a:pt x="10626" y="1886"/>
                  </a:moveTo>
                  <a:lnTo>
                    <a:pt x="10487" y="2074"/>
                  </a:lnTo>
                  <a:cubicBezTo>
                    <a:pt x="10412" y="2200"/>
                    <a:pt x="10299" y="2376"/>
                    <a:pt x="10160" y="2590"/>
                  </a:cubicBezTo>
                  <a:cubicBezTo>
                    <a:pt x="10022" y="2791"/>
                    <a:pt x="9859" y="3043"/>
                    <a:pt x="9683" y="3319"/>
                  </a:cubicBezTo>
                  <a:lnTo>
                    <a:pt x="9695" y="3319"/>
                  </a:lnTo>
                  <a:cubicBezTo>
                    <a:pt x="9519" y="3596"/>
                    <a:pt x="9343" y="3885"/>
                    <a:pt x="9180" y="4187"/>
                  </a:cubicBezTo>
                  <a:cubicBezTo>
                    <a:pt x="9016" y="4476"/>
                    <a:pt x="8840" y="4778"/>
                    <a:pt x="8702" y="5067"/>
                  </a:cubicBezTo>
                  <a:cubicBezTo>
                    <a:pt x="8551" y="5344"/>
                    <a:pt x="8413" y="5620"/>
                    <a:pt x="8299" y="5847"/>
                  </a:cubicBezTo>
                  <a:cubicBezTo>
                    <a:pt x="8186" y="6086"/>
                    <a:pt x="8086" y="6274"/>
                    <a:pt x="8023" y="6413"/>
                  </a:cubicBezTo>
                  <a:lnTo>
                    <a:pt x="7922" y="6626"/>
                  </a:lnTo>
                  <a:lnTo>
                    <a:pt x="7998" y="6400"/>
                  </a:lnTo>
                  <a:cubicBezTo>
                    <a:pt x="8060" y="6262"/>
                    <a:pt x="8136" y="6048"/>
                    <a:pt x="8237" y="5809"/>
                  </a:cubicBezTo>
                  <a:cubicBezTo>
                    <a:pt x="8337" y="5570"/>
                    <a:pt x="8463" y="5281"/>
                    <a:pt x="8614" y="4992"/>
                  </a:cubicBezTo>
                  <a:cubicBezTo>
                    <a:pt x="8752" y="4703"/>
                    <a:pt x="8928" y="4388"/>
                    <a:pt x="9092" y="4086"/>
                  </a:cubicBezTo>
                  <a:cubicBezTo>
                    <a:pt x="9255" y="3785"/>
                    <a:pt x="9444" y="3495"/>
                    <a:pt x="9620" y="3231"/>
                  </a:cubicBezTo>
                  <a:cubicBezTo>
                    <a:pt x="9796" y="2967"/>
                    <a:pt x="9959" y="2728"/>
                    <a:pt x="10110" y="2527"/>
                  </a:cubicBezTo>
                  <a:cubicBezTo>
                    <a:pt x="10261" y="2326"/>
                    <a:pt x="10387" y="2175"/>
                    <a:pt x="10475" y="2062"/>
                  </a:cubicBezTo>
                  <a:lnTo>
                    <a:pt x="10626" y="1886"/>
                  </a:lnTo>
                  <a:close/>
                  <a:moveTo>
                    <a:pt x="7319" y="4376"/>
                  </a:moveTo>
                  <a:lnTo>
                    <a:pt x="7306" y="4501"/>
                  </a:lnTo>
                  <a:lnTo>
                    <a:pt x="7243" y="4816"/>
                  </a:lnTo>
                  <a:cubicBezTo>
                    <a:pt x="7218" y="4954"/>
                    <a:pt x="7193" y="5105"/>
                    <a:pt x="7155" y="5281"/>
                  </a:cubicBezTo>
                  <a:cubicBezTo>
                    <a:pt x="7117" y="5444"/>
                    <a:pt x="7092" y="5620"/>
                    <a:pt x="7055" y="5797"/>
                  </a:cubicBezTo>
                  <a:cubicBezTo>
                    <a:pt x="7029" y="5973"/>
                    <a:pt x="6992" y="6149"/>
                    <a:pt x="6966" y="6312"/>
                  </a:cubicBezTo>
                  <a:cubicBezTo>
                    <a:pt x="6941" y="6476"/>
                    <a:pt x="6904" y="6626"/>
                    <a:pt x="6878" y="6765"/>
                  </a:cubicBezTo>
                  <a:lnTo>
                    <a:pt x="6828" y="7092"/>
                  </a:lnTo>
                  <a:lnTo>
                    <a:pt x="6803" y="7217"/>
                  </a:lnTo>
                  <a:lnTo>
                    <a:pt x="6803" y="7092"/>
                  </a:lnTo>
                  <a:cubicBezTo>
                    <a:pt x="6803" y="7029"/>
                    <a:pt x="6803" y="6916"/>
                    <a:pt x="6816" y="6777"/>
                  </a:cubicBezTo>
                  <a:cubicBezTo>
                    <a:pt x="6816" y="6652"/>
                    <a:pt x="6828" y="6501"/>
                    <a:pt x="6853" y="6325"/>
                  </a:cubicBezTo>
                  <a:cubicBezTo>
                    <a:pt x="6866" y="6161"/>
                    <a:pt x="6904" y="5985"/>
                    <a:pt x="6929" y="5809"/>
                  </a:cubicBezTo>
                  <a:cubicBezTo>
                    <a:pt x="6954" y="5620"/>
                    <a:pt x="7004" y="5444"/>
                    <a:pt x="7042" y="5268"/>
                  </a:cubicBezTo>
                  <a:cubicBezTo>
                    <a:pt x="7080" y="5105"/>
                    <a:pt x="7130" y="4954"/>
                    <a:pt x="7168" y="4816"/>
                  </a:cubicBezTo>
                  <a:cubicBezTo>
                    <a:pt x="7205" y="4677"/>
                    <a:pt x="7256" y="4564"/>
                    <a:pt x="7281" y="4501"/>
                  </a:cubicBezTo>
                  <a:lnTo>
                    <a:pt x="7319" y="4376"/>
                  </a:lnTo>
                  <a:close/>
                  <a:moveTo>
                    <a:pt x="5508" y="5117"/>
                  </a:moveTo>
                  <a:cubicBezTo>
                    <a:pt x="5495" y="5155"/>
                    <a:pt x="5470" y="5218"/>
                    <a:pt x="5445" y="5294"/>
                  </a:cubicBezTo>
                  <a:cubicBezTo>
                    <a:pt x="5382" y="5507"/>
                    <a:pt x="5332" y="5721"/>
                    <a:pt x="5294" y="5947"/>
                  </a:cubicBezTo>
                  <a:cubicBezTo>
                    <a:pt x="5231" y="6224"/>
                    <a:pt x="5219" y="6513"/>
                    <a:pt x="5244" y="6803"/>
                  </a:cubicBezTo>
                  <a:cubicBezTo>
                    <a:pt x="5244" y="7079"/>
                    <a:pt x="5307" y="7368"/>
                    <a:pt x="5420" y="7632"/>
                  </a:cubicBezTo>
                  <a:cubicBezTo>
                    <a:pt x="5520" y="7871"/>
                    <a:pt x="5634" y="8110"/>
                    <a:pt x="5772" y="8349"/>
                  </a:cubicBezTo>
                  <a:cubicBezTo>
                    <a:pt x="5885" y="8563"/>
                    <a:pt x="5973" y="8802"/>
                    <a:pt x="6049" y="9041"/>
                  </a:cubicBezTo>
                  <a:cubicBezTo>
                    <a:pt x="6099" y="9229"/>
                    <a:pt x="6124" y="9431"/>
                    <a:pt x="6124" y="9632"/>
                  </a:cubicBezTo>
                  <a:lnTo>
                    <a:pt x="6124" y="9644"/>
                  </a:lnTo>
                  <a:cubicBezTo>
                    <a:pt x="6124" y="9720"/>
                    <a:pt x="6111" y="9808"/>
                    <a:pt x="6099" y="9896"/>
                  </a:cubicBezTo>
                  <a:cubicBezTo>
                    <a:pt x="6099" y="9820"/>
                    <a:pt x="6086" y="9745"/>
                    <a:pt x="6074" y="9670"/>
                  </a:cubicBezTo>
                  <a:cubicBezTo>
                    <a:pt x="6036" y="9506"/>
                    <a:pt x="5973" y="9343"/>
                    <a:pt x="5898" y="9192"/>
                  </a:cubicBezTo>
                  <a:cubicBezTo>
                    <a:pt x="5797" y="8978"/>
                    <a:pt x="5684" y="8789"/>
                    <a:pt x="5558" y="8613"/>
                  </a:cubicBezTo>
                  <a:cubicBezTo>
                    <a:pt x="5407" y="8387"/>
                    <a:pt x="5281" y="8148"/>
                    <a:pt x="5168" y="7897"/>
                  </a:cubicBezTo>
                  <a:cubicBezTo>
                    <a:pt x="5055" y="7582"/>
                    <a:pt x="4992" y="7255"/>
                    <a:pt x="4992" y="6928"/>
                  </a:cubicBezTo>
                  <a:cubicBezTo>
                    <a:pt x="5005" y="6589"/>
                    <a:pt x="5055" y="6262"/>
                    <a:pt x="5143" y="5947"/>
                  </a:cubicBezTo>
                  <a:cubicBezTo>
                    <a:pt x="5206" y="5708"/>
                    <a:pt x="5294" y="5495"/>
                    <a:pt x="5407" y="5281"/>
                  </a:cubicBezTo>
                  <a:cubicBezTo>
                    <a:pt x="5445" y="5206"/>
                    <a:pt x="5483" y="5155"/>
                    <a:pt x="5508" y="5117"/>
                  </a:cubicBezTo>
                  <a:close/>
                  <a:moveTo>
                    <a:pt x="9670" y="7783"/>
                  </a:moveTo>
                  <a:lnTo>
                    <a:pt x="9481" y="8098"/>
                  </a:lnTo>
                  <a:cubicBezTo>
                    <a:pt x="9431" y="8198"/>
                    <a:pt x="9356" y="8311"/>
                    <a:pt x="9280" y="8450"/>
                  </a:cubicBezTo>
                  <a:cubicBezTo>
                    <a:pt x="9205" y="8588"/>
                    <a:pt x="9117" y="8752"/>
                    <a:pt x="9029" y="8928"/>
                  </a:cubicBezTo>
                  <a:cubicBezTo>
                    <a:pt x="8828" y="9267"/>
                    <a:pt x="8639" y="9682"/>
                    <a:pt x="8425" y="10122"/>
                  </a:cubicBezTo>
                  <a:cubicBezTo>
                    <a:pt x="8224" y="10575"/>
                    <a:pt x="7998" y="11053"/>
                    <a:pt x="7784" y="11543"/>
                  </a:cubicBezTo>
                  <a:cubicBezTo>
                    <a:pt x="7558" y="12034"/>
                    <a:pt x="7319" y="12499"/>
                    <a:pt x="7092" y="12952"/>
                  </a:cubicBezTo>
                  <a:cubicBezTo>
                    <a:pt x="6866" y="13404"/>
                    <a:pt x="6614" y="13794"/>
                    <a:pt x="6401" y="14121"/>
                  </a:cubicBezTo>
                  <a:cubicBezTo>
                    <a:pt x="6300" y="14272"/>
                    <a:pt x="6187" y="14423"/>
                    <a:pt x="6099" y="14549"/>
                  </a:cubicBezTo>
                  <a:lnTo>
                    <a:pt x="5973" y="14725"/>
                  </a:lnTo>
                  <a:lnTo>
                    <a:pt x="5847" y="14863"/>
                  </a:lnTo>
                  <a:lnTo>
                    <a:pt x="5634" y="15114"/>
                  </a:lnTo>
                  <a:lnTo>
                    <a:pt x="5822" y="14813"/>
                  </a:lnTo>
                  <a:lnTo>
                    <a:pt x="5935" y="14637"/>
                  </a:lnTo>
                  <a:lnTo>
                    <a:pt x="6049" y="14448"/>
                  </a:lnTo>
                  <a:cubicBezTo>
                    <a:pt x="6124" y="14322"/>
                    <a:pt x="6212" y="14159"/>
                    <a:pt x="6300" y="13995"/>
                  </a:cubicBezTo>
                  <a:cubicBezTo>
                    <a:pt x="6501" y="13656"/>
                    <a:pt x="6702" y="13241"/>
                    <a:pt x="6916" y="12801"/>
                  </a:cubicBezTo>
                  <a:cubicBezTo>
                    <a:pt x="7130" y="12361"/>
                    <a:pt x="7356" y="11883"/>
                    <a:pt x="7570" y="11392"/>
                  </a:cubicBezTo>
                  <a:cubicBezTo>
                    <a:pt x="7784" y="10914"/>
                    <a:pt x="8023" y="10437"/>
                    <a:pt x="8249" y="9984"/>
                  </a:cubicBezTo>
                  <a:cubicBezTo>
                    <a:pt x="8475" y="9531"/>
                    <a:pt x="8714" y="9129"/>
                    <a:pt x="8916" y="8802"/>
                  </a:cubicBezTo>
                  <a:cubicBezTo>
                    <a:pt x="9029" y="8638"/>
                    <a:pt x="9129" y="8488"/>
                    <a:pt x="9217" y="8362"/>
                  </a:cubicBezTo>
                  <a:cubicBezTo>
                    <a:pt x="9305" y="8249"/>
                    <a:pt x="9393" y="8123"/>
                    <a:pt x="9456" y="8047"/>
                  </a:cubicBezTo>
                  <a:lnTo>
                    <a:pt x="9670" y="7783"/>
                  </a:lnTo>
                  <a:close/>
                  <a:moveTo>
                    <a:pt x="4238" y="10198"/>
                  </a:moveTo>
                  <a:lnTo>
                    <a:pt x="4301" y="10374"/>
                  </a:lnTo>
                  <a:cubicBezTo>
                    <a:pt x="4326" y="10499"/>
                    <a:pt x="4376" y="10663"/>
                    <a:pt x="4426" y="10877"/>
                  </a:cubicBezTo>
                  <a:cubicBezTo>
                    <a:pt x="4477" y="11078"/>
                    <a:pt x="4527" y="11329"/>
                    <a:pt x="4565" y="11619"/>
                  </a:cubicBezTo>
                  <a:cubicBezTo>
                    <a:pt x="4602" y="11895"/>
                    <a:pt x="4628" y="12197"/>
                    <a:pt x="4640" y="12511"/>
                  </a:cubicBezTo>
                  <a:cubicBezTo>
                    <a:pt x="4653" y="12826"/>
                    <a:pt x="4640" y="13153"/>
                    <a:pt x="4640" y="13455"/>
                  </a:cubicBezTo>
                  <a:cubicBezTo>
                    <a:pt x="4640" y="13756"/>
                    <a:pt x="4590" y="14058"/>
                    <a:pt x="4565" y="14310"/>
                  </a:cubicBezTo>
                  <a:cubicBezTo>
                    <a:pt x="4527" y="14561"/>
                    <a:pt x="4489" y="14775"/>
                    <a:pt x="4464" y="14926"/>
                  </a:cubicBezTo>
                  <a:lnTo>
                    <a:pt x="4414" y="15165"/>
                  </a:lnTo>
                  <a:lnTo>
                    <a:pt x="4439" y="14938"/>
                  </a:lnTo>
                  <a:cubicBezTo>
                    <a:pt x="4452" y="14787"/>
                    <a:pt x="4464" y="14586"/>
                    <a:pt x="4477" y="14335"/>
                  </a:cubicBezTo>
                  <a:cubicBezTo>
                    <a:pt x="4489" y="14096"/>
                    <a:pt x="4502" y="13807"/>
                    <a:pt x="4514" y="13517"/>
                  </a:cubicBezTo>
                  <a:cubicBezTo>
                    <a:pt x="4527" y="13216"/>
                    <a:pt x="4514" y="12901"/>
                    <a:pt x="4502" y="12587"/>
                  </a:cubicBezTo>
                  <a:cubicBezTo>
                    <a:pt x="4489" y="12273"/>
                    <a:pt x="4464" y="11971"/>
                    <a:pt x="4439" y="11694"/>
                  </a:cubicBezTo>
                  <a:cubicBezTo>
                    <a:pt x="4414" y="11405"/>
                    <a:pt x="4389" y="11141"/>
                    <a:pt x="4351" y="10927"/>
                  </a:cubicBezTo>
                  <a:cubicBezTo>
                    <a:pt x="4313" y="10713"/>
                    <a:pt x="4288" y="10525"/>
                    <a:pt x="4275" y="10399"/>
                  </a:cubicBezTo>
                  <a:lnTo>
                    <a:pt x="4238" y="10198"/>
                  </a:lnTo>
                  <a:close/>
                  <a:moveTo>
                    <a:pt x="9054" y="12109"/>
                  </a:moveTo>
                  <a:lnTo>
                    <a:pt x="8966" y="12285"/>
                  </a:lnTo>
                  <a:cubicBezTo>
                    <a:pt x="8890" y="12398"/>
                    <a:pt x="8802" y="12562"/>
                    <a:pt x="8689" y="12763"/>
                  </a:cubicBezTo>
                  <a:cubicBezTo>
                    <a:pt x="8589" y="12952"/>
                    <a:pt x="8450" y="13165"/>
                    <a:pt x="8299" y="13404"/>
                  </a:cubicBezTo>
                  <a:cubicBezTo>
                    <a:pt x="8149" y="13631"/>
                    <a:pt x="7985" y="13870"/>
                    <a:pt x="7834" y="14108"/>
                  </a:cubicBezTo>
                  <a:cubicBezTo>
                    <a:pt x="7671" y="14347"/>
                    <a:pt x="7495" y="14586"/>
                    <a:pt x="7344" y="14787"/>
                  </a:cubicBezTo>
                  <a:cubicBezTo>
                    <a:pt x="7180" y="15001"/>
                    <a:pt x="7029" y="15202"/>
                    <a:pt x="6891" y="15366"/>
                  </a:cubicBezTo>
                  <a:cubicBezTo>
                    <a:pt x="6765" y="15529"/>
                    <a:pt x="6652" y="15655"/>
                    <a:pt x="6564" y="15743"/>
                  </a:cubicBezTo>
                  <a:lnTo>
                    <a:pt x="6438" y="15894"/>
                  </a:lnTo>
                  <a:lnTo>
                    <a:pt x="6552" y="15718"/>
                  </a:lnTo>
                  <a:lnTo>
                    <a:pt x="6853" y="15290"/>
                  </a:lnTo>
                  <a:lnTo>
                    <a:pt x="7268" y="14687"/>
                  </a:lnTo>
                  <a:cubicBezTo>
                    <a:pt x="7432" y="14473"/>
                    <a:pt x="7583" y="14234"/>
                    <a:pt x="7746" y="13995"/>
                  </a:cubicBezTo>
                  <a:cubicBezTo>
                    <a:pt x="7897" y="13756"/>
                    <a:pt x="8073" y="13530"/>
                    <a:pt x="8211" y="13304"/>
                  </a:cubicBezTo>
                  <a:lnTo>
                    <a:pt x="8652" y="12687"/>
                  </a:lnTo>
                  <a:lnTo>
                    <a:pt x="8941" y="12260"/>
                  </a:lnTo>
                  <a:lnTo>
                    <a:pt x="9054" y="12109"/>
                  </a:lnTo>
                  <a:close/>
                  <a:moveTo>
                    <a:pt x="7683" y="15957"/>
                  </a:moveTo>
                  <a:lnTo>
                    <a:pt x="7545" y="16183"/>
                  </a:lnTo>
                  <a:cubicBezTo>
                    <a:pt x="7444" y="16309"/>
                    <a:pt x="7319" y="16498"/>
                    <a:pt x="7155" y="16724"/>
                  </a:cubicBezTo>
                  <a:cubicBezTo>
                    <a:pt x="7004" y="16950"/>
                    <a:pt x="6803" y="17202"/>
                    <a:pt x="6589" y="17453"/>
                  </a:cubicBezTo>
                  <a:cubicBezTo>
                    <a:pt x="6375" y="17717"/>
                    <a:pt x="6149" y="17981"/>
                    <a:pt x="5910" y="18233"/>
                  </a:cubicBezTo>
                  <a:cubicBezTo>
                    <a:pt x="5671" y="18497"/>
                    <a:pt x="5432" y="18723"/>
                    <a:pt x="5193" y="18937"/>
                  </a:cubicBezTo>
                  <a:cubicBezTo>
                    <a:pt x="4967" y="19151"/>
                    <a:pt x="4753" y="19327"/>
                    <a:pt x="4565" y="19490"/>
                  </a:cubicBezTo>
                  <a:cubicBezTo>
                    <a:pt x="4376" y="19641"/>
                    <a:pt x="4213" y="19755"/>
                    <a:pt x="4099" y="19830"/>
                  </a:cubicBezTo>
                  <a:lnTo>
                    <a:pt x="3923" y="19956"/>
                  </a:lnTo>
                  <a:lnTo>
                    <a:pt x="4074" y="19767"/>
                  </a:lnTo>
                  <a:cubicBezTo>
                    <a:pt x="4187" y="19666"/>
                    <a:pt x="4326" y="19503"/>
                    <a:pt x="4502" y="19314"/>
                  </a:cubicBezTo>
                  <a:cubicBezTo>
                    <a:pt x="4678" y="19113"/>
                    <a:pt x="4892" y="18912"/>
                    <a:pt x="5105" y="18686"/>
                  </a:cubicBezTo>
                  <a:cubicBezTo>
                    <a:pt x="5319" y="18459"/>
                    <a:pt x="5571" y="18195"/>
                    <a:pt x="5797" y="17931"/>
                  </a:cubicBezTo>
                  <a:lnTo>
                    <a:pt x="5797" y="17944"/>
                  </a:lnTo>
                  <a:cubicBezTo>
                    <a:pt x="6036" y="17705"/>
                    <a:pt x="6275" y="17453"/>
                    <a:pt x="6489" y="17214"/>
                  </a:cubicBezTo>
                  <a:cubicBezTo>
                    <a:pt x="6702" y="16988"/>
                    <a:pt x="6916" y="16774"/>
                    <a:pt x="7092" y="16573"/>
                  </a:cubicBezTo>
                  <a:cubicBezTo>
                    <a:pt x="7256" y="16384"/>
                    <a:pt x="7407" y="16234"/>
                    <a:pt x="7520" y="16133"/>
                  </a:cubicBezTo>
                  <a:lnTo>
                    <a:pt x="7683" y="15957"/>
                  </a:lnTo>
                  <a:close/>
                  <a:moveTo>
                    <a:pt x="2880" y="13958"/>
                  </a:moveTo>
                  <a:cubicBezTo>
                    <a:pt x="2880" y="13958"/>
                    <a:pt x="2892" y="14046"/>
                    <a:pt x="2905" y="14196"/>
                  </a:cubicBezTo>
                  <a:cubicBezTo>
                    <a:pt x="2930" y="14423"/>
                    <a:pt x="2943" y="14649"/>
                    <a:pt x="2943" y="14876"/>
                  </a:cubicBezTo>
                  <a:cubicBezTo>
                    <a:pt x="2943" y="15165"/>
                    <a:pt x="2930" y="15504"/>
                    <a:pt x="2892" y="15894"/>
                  </a:cubicBezTo>
                  <a:cubicBezTo>
                    <a:pt x="2855" y="16271"/>
                    <a:pt x="2792" y="16674"/>
                    <a:pt x="2729" y="17076"/>
                  </a:cubicBezTo>
                  <a:cubicBezTo>
                    <a:pt x="2666" y="17466"/>
                    <a:pt x="2578" y="17881"/>
                    <a:pt x="2515" y="18258"/>
                  </a:cubicBezTo>
                  <a:cubicBezTo>
                    <a:pt x="2440" y="18635"/>
                    <a:pt x="2364" y="18987"/>
                    <a:pt x="2314" y="19289"/>
                  </a:cubicBezTo>
                  <a:cubicBezTo>
                    <a:pt x="2264" y="19591"/>
                    <a:pt x="2213" y="19843"/>
                    <a:pt x="2188" y="20019"/>
                  </a:cubicBezTo>
                  <a:lnTo>
                    <a:pt x="2150" y="20295"/>
                  </a:lnTo>
                  <a:lnTo>
                    <a:pt x="2163" y="20019"/>
                  </a:lnTo>
                  <a:cubicBezTo>
                    <a:pt x="2175" y="19855"/>
                    <a:pt x="2188" y="19604"/>
                    <a:pt x="2238" y="19302"/>
                  </a:cubicBezTo>
                  <a:cubicBezTo>
                    <a:pt x="2276" y="19000"/>
                    <a:pt x="2326" y="18648"/>
                    <a:pt x="2389" y="18271"/>
                  </a:cubicBezTo>
                  <a:cubicBezTo>
                    <a:pt x="2452" y="17893"/>
                    <a:pt x="2528" y="17478"/>
                    <a:pt x="2590" y="17089"/>
                  </a:cubicBezTo>
                  <a:cubicBezTo>
                    <a:pt x="2653" y="16699"/>
                    <a:pt x="2716" y="16284"/>
                    <a:pt x="2767" y="15919"/>
                  </a:cubicBezTo>
                  <a:cubicBezTo>
                    <a:pt x="2804" y="15542"/>
                    <a:pt x="2842" y="15202"/>
                    <a:pt x="2855" y="14913"/>
                  </a:cubicBezTo>
                  <a:cubicBezTo>
                    <a:pt x="2867" y="14624"/>
                    <a:pt x="2880" y="14385"/>
                    <a:pt x="2880" y="14222"/>
                  </a:cubicBezTo>
                  <a:cubicBezTo>
                    <a:pt x="2867" y="14046"/>
                    <a:pt x="2880" y="13958"/>
                    <a:pt x="2880" y="13958"/>
                  </a:cubicBezTo>
                  <a:close/>
                  <a:moveTo>
                    <a:pt x="5458" y="19528"/>
                  </a:moveTo>
                  <a:lnTo>
                    <a:pt x="5344" y="19755"/>
                  </a:lnTo>
                  <a:cubicBezTo>
                    <a:pt x="5256" y="19893"/>
                    <a:pt x="5131" y="20107"/>
                    <a:pt x="4980" y="20333"/>
                  </a:cubicBezTo>
                  <a:cubicBezTo>
                    <a:pt x="4816" y="20572"/>
                    <a:pt x="4628" y="20836"/>
                    <a:pt x="4414" y="21100"/>
                  </a:cubicBezTo>
                  <a:cubicBezTo>
                    <a:pt x="4200" y="21364"/>
                    <a:pt x="3974" y="21628"/>
                    <a:pt x="3722" y="21892"/>
                  </a:cubicBezTo>
                  <a:cubicBezTo>
                    <a:pt x="3483" y="22144"/>
                    <a:pt x="3232" y="22357"/>
                    <a:pt x="3005" y="22571"/>
                  </a:cubicBezTo>
                  <a:cubicBezTo>
                    <a:pt x="2767" y="22785"/>
                    <a:pt x="2540" y="22936"/>
                    <a:pt x="2339" y="23074"/>
                  </a:cubicBezTo>
                  <a:cubicBezTo>
                    <a:pt x="2150" y="23213"/>
                    <a:pt x="1987" y="23313"/>
                    <a:pt x="1874" y="23376"/>
                  </a:cubicBezTo>
                  <a:lnTo>
                    <a:pt x="1698" y="23477"/>
                  </a:lnTo>
                  <a:lnTo>
                    <a:pt x="1874" y="23338"/>
                  </a:lnTo>
                  <a:cubicBezTo>
                    <a:pt x="1974" y="23263"/>
                    <a:pt x="2138" y="23125"/>
                    <a:pt x="2326" y="22974"/>
                  </a:cubicBezTo>
                  <a:cubicBezTo>
                    <a:pt x="2515" y="22823"/>
                    <a:pt x="2729" y="22634"/>
                    <a:pt x="2955" y="22433"/>
                  </a:cubicBezTo>
                  <a:cubicBezTo>
                    <a:pt x="3181" y="22219"/>
                    <a:pt x="3420" y="21993"/>
                    <a:pt x="3659" y="21741"/>
                  </a:cubicBezTo>
                  <a:cubicBezTo>
                    <a:pt x="3898" y="21490"/>
                    <a:pt x="4137" y="21238"/>
                    <a:pt x="4351" y="20987"/>
                  </a:cubicBezTo>
                  <a:cubicBezTo>
                    <a:pt x="4565" y="20723"/>
                    <a:pt x="4766" y="20484"/>
                    <a:pt x="4917" y="20270"/>
                  </a:cubicBezTo>
                  <a:cubicBezTo>
                    <a:pt x="5080" y="20044"/>
                    <a:pt x="5219" y="19868"/>
                    <a:pt x="5319" y="19729"/>
                  </a:cubicBezTo>
                  <a:lnTo>
                    <a:pt x="5458" y="19528"/>
                  </a:lnTo>
                  <a:close/>
                  <a:moveTo>
                    <a:pt x="729" y="21352"/>
                  </a:moveTo>
                  <a:lnTo>
                    <a:pt x="717" y="21465"/>
                  </a:lnTo>
                  <a:lnTo>
                    <a:pt x="692" y="21754"/>
                  </a:lnTo>
                  <a:cubicBezTo>
                    <a:pt x="679" y="21880"/>
                    <a:pt x="666" y="22018"/>
                    <a:pt x="654" y="22169"/>
                  </a:cubicBezTo>
                  <a:cubicBezTo>
                    <a:pt x="629" y="22320"/>
                    <a:pt x="616" y="22483"/>
                    <a:pt x="604" y="22647"/>
                  </a:cubicBezTo>
                  <a:cubicBezTo>
                    <a:pt x="591" y="22798"/>
                    <a:pt x="566" y="22961"/>
                    <a:pt x="553" y="23112"/>
                  </a:cubicBezTo>
                  <a:lnTo>
                    <a:pt x="516" y="23527"/>
                  </a:lnTo>
                  <a:lnTo>
                    <a:pt x="490" y="23829"/>
                  </a:lnTo>
                  <a:lnTo>
                    <a:pt x="478" y="23942"/>
                  </a:lnTo>
                  <a:lnTo>
                    <a:pt x="453" y="23841"/>
                  </a:lnTo>
                  <a:cubicBezTo>
                    <a:pt x="453" y="23766"/>
                    <a:pt x="440" y="23678"/>
                    <a:pt x="440" y="23565"/>
                  </a:cubicBezTo>
                  <a:cubicBezTo>
                    <a:pt x="428" y="23439"/>
                    <a:pt x="428" y="23301"/>
                    <a:pt x="440" y="23150"/>
                  </a:cubicBezTo>
                  <a:cubicBezTo>
                    <a:pt x="453" y="22999"/>
                    <a:pt x="453" y="22835"/>
                    <a:pt x="465" y="22684"/>
                  </a:cubicBezTo>
                  <a:cubicBezTo>
                    <a:pt x="478" y="22521"/>
                    <a:pt x="503" y="22357"/>
                    <a:pt x="528" y="22194"/>
                  </a:cubicBezTo>
                  <a:cubicBezTo>
                    <a:pt x="553" y="22043"/>
                    <a:pt x="591" y="21892"/>
                    <a:pt x="616" y="21766"/>
                  </a:cubicBezTo>
                  <a:cubicBezTo>
                    <a:pt x="641" y="21641"/>
                    <a:pt x="666" y="21540"/>
                    <a:pt x="692" y="21465"/>
                  </a:cubicBezTo>
                  <a:lnTo>
                    <a:pt x="729" y="21352"/>
                  </a:lnTo>
                  <a:close/>
                  <a:moveTo>
                    <a:pt x="10923" y="0"/>
                  </a:moveTo>
                  <a:cubicBezTo>
                    <a:pt x="10423" y="0"/>
                    <a:pt x="9808" y="834"/>
                    <a:pt x="8765" y="1395"/>
                  </a:cubicBezTo>
                  <a:cubicBezTo>
                    <a:pt x="7583" y="2024"/>
                    <a:pt x="6552" y="5444"/>
                    <a:pt x="6552" y="5444"/>
                  </a:cubicBezTo>
                  <a:cubicBezTo>
                    <a:pt x="6552" y="5444"/>
                    <a:pt x="6627" y="3910"/>
                    <a:pt x="7055" y="2753"/>
                  </a:cubicBezTo>
                  <a:lnTo>
                    <a:pt x="7055" y="2753"/>
                  </a:lnTo>
                  <a:cubicBezTo>
                    <a:pt x="7054" y="2754"/>
                    <a:pt x="6313" y="3169"/>
                    <a:pt x="5596" y="4300"/>
                  </a:cubicBezTo>
                  <a:cubicBezTo>
                    <a:pt x="4866" y="5419"/>
                    <a:pt x="4099" y="6777"/>
                    <a:pt x="5181" y="8500"/>
                  </a:cubicBezTo>
                  <a:cubicBezTo>
                    <a:pt x="4540" y="8161"/>
                    <a:pt x="4150" y="7482"/>
                    <a:pt x="4200" y="6765"/>
                  </a:cubicBezTo>
                  <a:lnTo>
                    <a:pt x="4200" y="6765"/>
                  </a:lnTo>
                  <a:cubicBezTo>
                    <a:pt x="4200" y="6765"/>
                    <a:pt x="3735" y="7620"/>
                    <a:pt x="3295" y="9292"/>
                  </a:cubicBezTo>
                  <a:cubicBezTo>
                    <a:pt x="2867" y="10977"/>
                    <a:pt x="4024" y="11304"/>
                    <a:pt x="3961" y="13756"/>
                  </a:cubicBezTo>
                  <a:cubicBezTo>
                    <a:pt x="3961" y="13756"/>
                    <a:pt x="3521" y="12260"/>
                    <a:pt x="2980" y="11606"/>
                  </a:cubicBezTo>
                  <a:cubicBezTo>
                    <a:pt x="2641" y="12587"/>
                    <a:pt x="2427" y="13605"/>
                    <a:pt x="2352" y="14637"/>
                  </a:cubicBezTo>
                  <a:cubicBezTo>
                    <a:pt x="2264" y="16196"/>
                    <a:pt x="2238" y="18711"/>
                    <a:pt x="1522" y="20522"/>
                  </a:cubicBezTo>
                  <a:cubicBezTo>
                    <a:pt x="1761" y="19516"/>
                    <a:pt x="1798" y="18472"/>
                    <a:pt x="1647" y="17441"/>
                  </a:cubicBezTo>
                  <a:lnTo>
                    <a:pt x="1647" y="17441"/>
                  </a:lnTo>
                  <a:cubicBezTo>
                    <a:pt x="1647" y="17441"/>
                    <a:pt x="1446" y="18874"/>
                    <a:pt x="956" y="19654"/>
                  </a:cubicBezTo>
                  <a:cubicBezTo>
                    <a:pt x="465" y="20421"/>
                    <a:pt x="252" y="20874"/>
                    <a:pt x="88" y="22395"/>
                  </a:cubicBezTo>
                  <a:cubicBezTo>
                    <a:pt x="13" y="23200"/>
                    <a:pt x="0" y="24558"/>
                    <a:pt x="13" y="25212"/>
                  </a:cubicBezTo>
                  <a:cubicBezTo>
                    <a:pt x="252" y="24822"/>
                    <a:pt x="503" y="24432"/>
                    <a:pt x="729" y="24043"/>
                  </a:cubicBezTo>
                  <a:cubicBezTo>
                    <a:pt x="1333" y="23011"/>
                    <a:pt x="1924" y="21968"/>
                    <a:pt x="2452" y="20874"/>
                  </a:cubicBezTo>
                  <a:lnTo>
                    <a:pt x="2653" y="20471"/>
                  </a:lnTo>
                  <a:lnTo>
                    <a:pt x="2842" y="20056"/>
                  </a:lnTo>
                  <a:lnTo>
                    <a:pt x="3219" y="19239"/>
                  </a:lnTo>
                  <a:lnTo>
                    <a:pt x="3571" y="18396"/>
                  </a:lnTo>
                  <a:cubicBezTo>
                    <a:pt x="3684" y="18107"/>
                    <a:pt x="3810" y="17831"/>
                    <a:pt x="3911" y="17541"/>
                  </a:cubicBezTo>
                  <a:cubicBezTo>
                    <a:pt x="4364" y="16410"/>
                    <a:pt x="4766" y="15253"/>
                    <a:pt x="5131" y="14083"/>
                  </a:cubicBezTo>
                  <a:cubicBezTo>
                    <a:pt x="5508" y="12926"/>
                    <a:pt x="5822" y="11744"/>
                    <a:pt x="6124" y="10562"/>
                  </a:cubicBezTo>
                  <a:cubicBezTo>
                    <a:pt x="6426" y="9380"/>
                    <a:pt x="6702" y="8186"/>
                    <a:pt x="7067" y="6966"/>
                  </a:cubicBezTo>
                  <a:cubicBezTo>
                    <a:pt x="7243" y="6350"/>
                    <a:pt x="7469" y="5759"/>
                    <a:pt x="7721" y="5168"/>
                  </a:cubicBezTo>
                  <a:cubicBezTo>
                    <a:pt x="7972" y="4589"/>
                    <a:pt x="8287" y="4036"/>
                    <a:pt x="8664" y="3533"/>
                  </a:cubicBezTo>
                  <a:cubicBezTo>
                    <a:pt x="8701" y="3482"/>
                    <a:pt x="8742" y="3456"/>
                    <a:pt x="8779" y="3456"/>
                  </a:cubicBezTo>
                  <a:cubicBezTo>
                    <a:pt x="8806" y="3456"/>
                    <a:pt x="8832" y="3469"/>
                    <a:pt x="8853" y="3495"/>
                  </a:cubicBezTo>
                  <a:cubicBezTo>
                    <a:pt x="8878" y="3571"/>
                    <a:pt x="8878" y="3646"/>
                    <a:pt x="8840" y="3722"/>
                  </a:cubicBezTo>
                  <a:cubicBezTo>
                    <a:pt x="8299" y="4791"/>
                    <a:pt x="7859" y="5897"/>
                    <a:pt x="7520" y="7041"/>
                  </a:cubicBezTo>
                  <a:cubicBezTo>
                    <a:pt x="7180" y="8198"/>
                    <a:pt x="6916" y="9393"/>
                    <a:pt x="6614" y="10588"/>
                  </a:cubicBezTo>
                  <a:cubicBezTo>
                    <a:pt x="6325" y="11782"/>
                    <a:pt x="6011" y="12989"/>
                    <a:pt x="5646" y="14184"/>
                  </a:cubicBezTo>
                  <a:cubicBezTo>
                    <a:pt x="5558" y="14486"/>
                    <a:pt x="5458" y="14775"/>
                    <a:pt x="5357" y="15077"/>
                  </a:cubicBezTo>
                  <a:lnTo>
                    <a:pt x="5219" y="15529"/>
                  </a:lnTo>
                  <a:lnTo>
                    <a:pt x="5055" y="15970"/>
                  </a:lnTo>
                  <a:cubicBezTo>
                    <a:pt x="4955" y="16271"/>
                    <a:pt x="4854" y="16561"/>
                    <a:pt x="4741" y="16862"/>
                  </a:cubicBezTo>
                  <a:lnTo>
                    <a:pt x="4414" y="17743"/>
                  </a:lnTo>
                  <a:cubicBezTo>
                    <a:pt x="4301" y="18032"/>
                    <a:pt x="4175" y="18321"/>
                    <a:pt x="4062" y="18610"/>
                  </a:cubicBezTo>
                  <a:lnTo>
                    <a:pt x="3697" y="19490"/>
                  </a:lnTo>
                  <a:lnTo>
                    <a:pt x="3307" y="20346"/>
                  </a:lnTo>
                  <a:lnTo>
                    <a:pt x="3106" y="20773"/>
                  </a:lnTo>
                  <a:lnTo>
                    <a:pt x="2892" y="21188"/>
                  </a:lnTo>
                  <a:cubicBezTo>
                    <a:pt x="2754" y="21465"/>
                    <a:pt x="2616" y="21754"/>
                    <a:pt x="2477" y="22031"/>
                  </a:cubicBezTo>
                  <a:lnTo>
                    <a:pt x="2037" y="22848"/>
                  </a:lnTo>
                  <a:cubicBezTo>
                    <a:pt x="1886" y="23125"/>
                    <a:pt x="1735" y="23389"/>
                    <a:pt x="1584" y="23653"/>
                  </a:cubicBezTo>
                  <a:cubicBezTo>
                    <a:pt x="1421" y="23917"/>
                    <a:pt x="1295" y="24143"/>
                    <a:pt x="1144" y="24382"/>
                  </a:cubicBezTo>
                  <a:cubicBezTo>
                    <a:pt x="3181" y="22471"/>
                    <a:pt x="4062" y="22747"/>
                    <a:pt x="5885" y="19981"/>
                  </a:cubicBezTo>
                  <a:cubicBezTo>
                    <a:pt x="8023" y="16762"/>
                    <a:pt x="8626" y="14587"/>
                    <a:pt x="8626" y="14586"/>
                  </a:cubicBezTo>
                  <a:lnTo>
                    <a:pt x="8626" y="14586"/>
                  </a:lnTo>
                  <a:lnTo>
                    <a:pt x="6049" y="17265"/>
                  </a:lnTo>
                  <a:cubicBezTo>
                    <a:pt x="6049" y="17265"/>
                    <a:pt x="8689" y="13895"/>
                    <a:pt x="9318" y="12650"/>
                  </a:cubicBezTo>
                  <a:cubicBezTo>
                    <a:pt x="9934" y="11405"/>
                    <a:pt x="9821" y="8752"/>
                    <a:pt x="10160" y="7808"/>
                  </a:cubicBezTo>
                  <a:cubicBezTo>
                    <a:pt x="10487" y="6853"/>
                    <a:pt x="11015" y="5596"/>
                    <a:pt x="11016" y="5595"/>
                  </a:cubicBezTo>
                  <a:lnTo>
                    <a:pt x="11016" y="5595"/>
                  </a:lnTo>
                  <a:cubicBezTo>
                    <a:pt x="11015" y="5596"/>
                    <a:pt x="9029" y="7343"/>
                    <a:pt x="8174" y="9343"/>
                  </a:cubicBezTo>
                  <a:cubicBezTo>
                    <a:pt x="8174" y="9343"/>
                    <a:pt x="9117" y="6450"/>
                    <a:pt x="10928" y="4640"/>
                  </a:cubicBezTo>
                  <a:cubicBezTo>
                    <a:pt x="10890" y="3785"/>
                    <a:pt x="11003" y="2942"/>
                    <a:pt x="11267" y="2125"/>
                  </a:cubicBezTo>
                  <a:cubicBezTo>
                    <a:pt x="11707" y="829"/>
                    <a:pt x="11644" y="314"/>
                    <a:pt x="11116" y="50"/>
                  </a:cubicBezTo>
                  <a:lnTo>
                    <a:pt x="11066" y="25"/>
                  </a:lnTo>
                  <a:cubicBezTo>
                    <a:pt x="11019" y="8"/>
                    <a:pt x="10972" y="0"/>
                    <a:pt x="109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2883;p2">
              <a:extLst>
                <a:ext uri="{FF2B5EF4-FFF2-40B4-BE49-F238E27FC236}">
                  <a16:creationId xmlns:a16="http://schemas.microsoft.com/office/drawing/2014/main" id="{DADFFD8A-84EF-AAA7-3F76-6ACCD3FC9396}"/>
                </a:ext>
              </a:extLst>
            </p:cNvPr>
            <p:cNvSpPr/>
            <p:nvPr/>
          </p:nvSpPr>
          <p:spPr>
            <a:xfrm>
              <a:off x="6516210" y="3625170"/>
              <a:ext cx="381350" cy="760400"/>
            </a:xfrm>
            <a:custGeom>
              <a:avLst/>
              <a:gdLst/>
              <a:ahLst/>
              <a:cxnLst/>
              <a:rect l="l" t="t" r="r" b="b"/>
              <a:pathLst>
                <a:path w="15254" h="30416" extrusionOk="0">
                  <a:moveTo>
                    <a:pt x="14168" y="407"/>
                  </a:moveTo>
                  <a:cubicBezTo>
                    <a:pt x="14216" y="407"/>
                    <a:pt x="14264" y="415"/>
                    <a:pt x="14310" y="432"/>
                  </a:cubicBezTo>
                  <a:lnTo>
                    <a:pt x="14361" y="457"/>
                  </a:lnTo>
                  <a:cubicBezTo>
                    <a:pt x="14889" y="721"/>
                    <a:pt x="14964" y="1236"/>
                    <a:pt x="14511" y="2532"/>
                  </a:cubicBezTo>
                  <a:cubicBezTo>
                    <a:pt x="14247" y="3349"/>
                    <a:pt x="14134" y="4192"/>
                    <a:pt x="14172" y="5047"/>
                  </a:cubicBezTo>
                  <a:cubicBezTo>
                    <a:pt x="12361" y="6857"/>
                    <a:pt x="11418" y="9750"/>
                    <a:pt x="11418" y="9750"/>
                  </a:cubicBezTo>
                  <a:cubicBezTo>
                    <a:pt x="12273" y="7750"/>
                    <a:pt x="14272" y="6003"/>
                    <a:pt x="14273" y="6002"/>
                  </a:cubicBezTo>
                  <a:lnTo>
                    <a:pt x="14273" y="6002"/>
                  </a:lnTo>
                  <a:cubicBezTo>
                    <a:pt x="14272" y="6003"/>
                    <a:pt x="13732" y="7260"/>
                    <a:pt x="13392" y="8203"/>
                  </a:cubicBezTo>
                  <a:cubicBezTo>
                    <a:pt x="13053" y="9146"/>
                    <a:pt x="13191" y="11812"/>
                    <a:pt x="12562" y="13057"/>
                  </a:cubicBezTo>
                  <a:cubicBezTo>
                    <a:pt x="11934" y="14302"/>
                    <a:pt x="9293" y="17672"/>
                    <a:pt x="9293" y="17672"/>
                  </a:cubicBezTo>
                  <a:lnTo>
                    <a:pt x="11871" y="14993"/>
                  </a:lnTo>
                  <a:lnTo>
                    <a:pt x="11871" y="14993"/>
                  </a:lnTo>
                  <a:cubicBezTo>
                    <a:pt x="11871" y="14994"/>
                    <a:pt x="11267" y="17169"/>
                    <a:pt x="9129" y="20388"/>
                  </a:cubicBezTo>
                  <a:cubicBezTo>
                    <a:pt x="7306" y="23154"/>
                    <a:pt x="6426" y="22878"/>
                    <a:pt x="4389" y="24789"/>
                  </a:cubicBezTo>
                  <a:cubicBezTo>
                    <a:pt x="4552" y="24550"/>
                    <a:pt x="4678" y="24299"/>
                    <a:pt x="4829" y="24060"/>
                  </a:cubicBezTo>
                  <a:cubicBezTo>
                    <a:pt x="4967" y="23808"/>
                    <a:pt x="5143" y="23532"/>
                    <a:pt x="5282" y="23255"/>
                  </a:cubicBezTo>
                  <a:lnTo>
                    <a:pt x="5722" y="22438"/>
                  </a:lnTo>
                  <a:cubicBezTo>
                    <a:pt x="5873" y="22161"/>
                    <a:pt x="5998" y="21872"/>
                    <a:pt x="6149" y="21595"/>
                  </a:cubicBezTo>
                  <a:lnTo>
                    <a:pt x="6350" y="21180"/>
                  </a:lnTo>
                  <a:lnTo>
                    <a:pt x="6552" y="20753"/>
                  </a:lnTo>
                  <a:lnTo>
                    <a:pt x="6941" y="19897"/>
                  </a:lnTo>
                  <a:lnTo>
                    <a:pt x="7306" y="19017"/>
                  </a:lnTo>
                  <a:cubicBezTo>
                    <a:pt x="7432" y="18728"/>
                    <a:pt x="7545" y="18439"/>
                    <a:pt x="7658" y="18150"/>
                  </a:cubicBezTo>
                  <a:lnTo>
                    <a:pt x="7985" y="17269"/>
                  </a:lnTo>
                  <a:cubicBezTo>
                    <a:pt x="8098" y="16968"/>
                    <a:pt x="8199" y="16678"/>
                    <a:pt x="8300" y="16377"/>
                  </a:cubicBezTo>
                  <a:lnTo>
                    <a:pt x="8463" y="15936"/>
                  </a:lnTo>
                  <a:lnTo>
                    <a:pt x="8601" y="15484"/>
                  </a:lnTo>
                  <a:cubicBezTo>
                    <a:pt x="8702" y="15182"/>
                    <a:pt x="8803" y="14893"/>
                    <a:pt x="8891" y="14591"/>
                  </a:cubicBezTo>
                  <a:cubicBezTo>
                    <a:pt x="9255" y="13396"/>
                    <a:pt x="9570" y="12189"/>
                    <a:pt x="9859" y="10995"/>
                  </a:cubicBezTo>
                  <a:cubicBezTo>
                    <a:pt x="10161" y="9800"/>
                    <a:pt x="10425" y="8605"/>
                    <a:pt x="10764" y="7448"/>
                  </a:cubicBezTo>
                  <a:cubicBezTo>
                    <a:pt x="11104" y="6304"/>
                    <a:pt x="11544" y="5198"/>
                    <a:pt x="12085" y="4129"/>
                  </a:cubicBezTo>
                  <a:cubicBezTo>
                    <a:pt x="12122" y="4053"/>
                    <a:pt x="12122" y="3978"/>
                    <a:pt x="12097" y="3902"/>
                  </a:cubicBezTo>
                  <a:cubicBezTo>
                    <a:pt x="12076" y="3876"/>
                    <a:pt x="12051" y="3863"/>
                    <a:pt x="12024" y="3863"/>
                  </a:cubicBezTo>
                  <a:cubicBezTo>
                    <a:pt x="11986" y="3863"/>
                    <a:pt x="11945" y="3889"/>
                    <a:pt x="11909" y="3940"/>
                  </a:cubicBezTo>
                  <a:cubicBezTo>
                    <a:pt x="11544" y="4443"/>
                    <a:pt x="11229" y="4996"/>
                    <a:pt x="10965" y="5575"/>
                  </a:cubicBezTo>
                  <a:cubicBezTo>
                    <a:pt x="10714" y="6166"/>
                    <a:pt x="10488" y="6757"/>
                    <a:pt x="10312" y="7373"/>
                  </a:cubicBezTo>
                  <a:cubicBezTo>
                    <a:pt x="9947" y="8593"/>
                    <a:pt x="9670" y="9787"/>
                    <a:pt x="9368" y="10969"/>
                  </a:cubicBezTo>
                  <a:cubicBezTo>
                    <a:pt x="9067" y="12151"/>
                    <a:pt x="8740" y="13321"/>
                    <a:pt x="8375" y="14490"/>
                  </a:cubicBezTo>
                  <a:cubicBezTo>
                    <a:pt x="8010" y="15660"/>
                    <a:pt x="7608" y="16817"/>
                    <a:pt x="7155" y="17948"/>
                  </a:cubicBezTo>
                  <a:cubicBezTo>
                    <a:pt x="7055" y="18238"/>
                    <a:pt x="6941" y="18514"/>
                    <a:pt x="6816" y="18803"/>
                  </a:cubicBezTo>
                  <a:lnTo>
                    <a:pt x="6464" y="19646"/>
                  </a:lnTo>
                  <a:lnTo>
                    <a:pt x="6086" y="20463"/>
                  </a:lnTo>
                  <a:lnTo>
                    <a:pt x="5898" y="20878"/>
                  </a:lnTo>
                  <a:lnTo>
                    <a:pt x="5697" y="21281"/>
                  </a:lnTo>
                  <a:cubicBezTo>
                    <a:pt x="5168" y="22375"/>
                    <a:pt x="4590" y="23418"/>
                    <a:pt x="3974" y="24450"/>
                  </a:cubicBezTo>
                  <a:cubicBezTo>
                    <a:pt x="3747" y="24839"/>
                    <a:pt x="3509" y="25229"/>
                    <a:pt x="3257" y="25619"/>
                  </a:cubicBezTo>
                  <a:cubicBezTo>
                    <a:pt x="3257" y="24965"/>
                    <a:pt x="3257" y="23607"/>
                    <a:pt x="3332" y="22802"/>
                  </a:cubicBezTo>
                  <a:cubicBezTo>
                    <a:pt x="3496" y="21281"/>
                    <a:pt x="3710" y="20828"/>
                    <a:pt x="4200" y="20061"/>
                  </a:cubicBezTo>
                  <a:cubicBezTo>
                    <a:pt x="4690" y="19281"/>
                    <a:pt x="4892" y="17848"/>
                    <a:pt x="4892" y="17848"/>
                  </a:cubicBezTo>
                  <a:lnTo>
                    <a:pt x="4892" y="17848"/>
                  </a:lnTo>
                  <a:cubicBezTo>
                    <a:pt x="5043" y="18879"/>
                    <a:pt x="5005" y="19923"/>
                    <a:pt x="4766" y="20929"/>
                  </a:cubicBezTo>
                  <a:cubicBezTo>
                    <a:pt x="5483" y="19118"/>
                    <a:pt x="5508" y="16603"/>
                    <a:pt x="5596" y="15044"/>
                  </a:cubicBezTo>
                  <a:cubicBezTo>
                    <a:pt x="5671" y="14012"/>
                    <a:pt x="5885" y="12994"/>
                    <a:pt x="6225" y="12013"/>
                  </a:cubicBezTo>
                  <a:cubicBezTo>
                    <a:pt x="6765" y="12667"/>
                    <a:pt x="7206" y="14163"/>
                    <a:pt x="7206" y="14163"/>
                  </a:cubicBezTo>
                  <a:cubicBezTo>
                    <a:pt x="7268" y="11711"/>
                    <a:pt x="6112" y="11384"/>
                    <a:pt x="6539" y="9699"/>
                  </a:cubicBezTo>
                  <a:cubicBezTo>
                    <a:pt x="6979" y="8027"/>
                    <a:pt x="7444" y="7172"/>
                    <a:pt x="7444" y="7172"/>
                  </a:cubicBezTo>
                  <a:lnTo>
                    <a:pt x="7444" y="7172"/>
                  </a:lnTo>
                  <a:cubicBezTo>
                    <a:pt x="7407" y="7889"/>
                    <a:pt x="7784" y="8568"/>
                    <a:pt x="8425" y="8907"/>
                  </a:cubicBezTo>
                  <a:cubicBezTo>
                    <a:pt x="7344" y="7184"/>
                    <a:pt x="8111" y="5826"/>
                    <a:pt x="8840" y="4707"/>
                  </a:cubicBezTo>
                  <a:cubicBezTo>
                    <a:pt x="9570" y="3576"/>
                    <a:pt x="10299" y="3161"/>
                    <a:pt x="10299" y="3160"/>
                  </a:cubicBezTo>
                  <a:lnTo>
                    <a:pt x="10299" y="3160"/>
                  </a:lnTo>
                  <a:cubicBezTo>
                    <a:pt x="9871" y="4317"/>
                    <a:pt x="9796" y="5851"/>
                    <a:pt x="9796" y="5851"/>
                  </a:cubicBezTo>
                  <a:cubicBezTo>
                    <a:pt x="9796" y="5851"/>
                    <a:pt x="10827" y="2431"/>
                    <a:pt x="12009" y="1802"/>
                  </a:cubicBezTo>
                  <a:cubicBezTo>
                    <a:pt x="13052" y="1241"/>
                    <a:pt x="13667" y="407"/>
                    <a:pt x="14168" y="407"/>
                  </a:cubicBezTo>
                  <a:close/>
                  <a:moveTo>
                    <a:pt x="11997" y="4028"/>
                  </a:moveTo>
                  <a:cubicBezTo>
                    <a:pt x="11380" y="5072"/>
                    <a:pt x="10915" y="6191"/>
                    <a:pt x="10588" y="7348"/>
                  </a:cubicBezTo>
                  <a:cubicBezTo>
                    <a:pt x="10249" y="8505"/>
                    <a:pt x="9985" y="9674"/>
                    <a:pt x="9695" y="10844"/>
                  </a:cubicBezTo>
                  <a:cubicBezTo>
                    <a:pt x="9142" y="13208"/>
                    <a:pt x="8425" y="15521"/>
                    <a:pt x="7570" y="17797"/>
                  </a:cubicBezTo>
                  <a:cubicBezTo>
                    <a:pt x="7356" y="18363"/>
                    <a:pt x="7118" y="18929"/>
                    <a:pt x="6891" y="19495"/>
                  </a:cubicBezTo>
                  <a:cubicBezTo>
                    <a:pt x="6652" y="20048"/>
                    <a:pt x="6401" y="20602"/>
                    <a:pt x="6124" y="21142"/>
                  </a:cubicBezTo>
                  <a:cubicBezTo>
                    <a:pt x="5596" y="22236"/>
                    <a:pt x="5030" y="23305"/>
                    <a:pt x="4426" y="24311"/>
                  </a:cubicBezTo>
                  <a:cubicBezTo>
                    <a:pt x="3257" y="26298"/>
                    <a:pt x="1912" y="28159"/>
                    <a:pt x="415" y="29907"/>
                  </a:cubicBezTo>
                  <a:cubicBezTo>
                    <a:pt x="1119" y="29052"/>
                    <a:pt x="1811" y="28134"/>
                    <a:pt x="2465" y="27191"/>
                  </a:cubicBezTo>
                  <a:cubicBezTo>
                    <a:pt x="3131" y="26248"/>
                    <a:pt x="3760" y="25254"/>
                    <a:pt x="4351" y="24236"/>
                  </a:cubicBezTo>
                  <a:cubicBezTo>
                    <a:pt x="4955" y="23217"/>
                    <a:pt x="5508" y="22161"/>
                    <a:pt x="6036" y="21079"/>
                  </a:cubicBezTo>
                  <a:cubicBezTo>
                    <a:pt x="6300" y="20539"/>
                    <a:pt x="6539" y="19973"/>
                    <a:pt x="6778" y="19432"/>
                  </a:cubicBezTo>
                  <a:cubicBezTo>
                    <a:pt x="7029" y="18891"/>
                    <a:pt x="7243" y="18313"/>
                    <a:pt x="7457" y="17747"/>
                  </a:cubicBezTo>
                  <a:cubicBezTo>
                    <a:pt x="8312" y="15484"/>
                    <a:pt x="9029" y="13183"/>
                    <a:pt x="9595" y="10831"/>
                  </a:cubicBezTo>
                  <a:cubicBezTo>
                    <a:pt x="9897" y="9662"/>
                    <a:pt x="10173" y="8492"/>
                    <a:pt x="10525" y="7335"/>
                  </a:cubicBezTo>
                  <a:cubicBezTo>
                    <a:pt x="10865" y="6178"/>
                    <a:pt x="11355" y="5059"/>
                    <a:pt x="11997" y="4028"/>
                  </a:cubicBezTo>
                  <a:close/>
                  <a:moveTo>
                    <a:pt x="14246" y="1"/>
                  </a:moveTo>
                  <a:cubicBezTo>
                    <a:pt x="13897" y="1"/>
                    <a:pt x="13534" y="300"/>
                    <a:pt x="13128" y="633"/>
                  </a:cubicBezTo>
                  <a:cubicBezTo>
                    <a:pt x="12776" y="922"/>
                    <a:pt x="12399" y="1186"/>
                    <a:pt x="11997" y="1413"/>
                  </a:cubicBezTo>
                  <a:cubicBezTo>
                    <a:pt x="11418" y="1727"/>
                    <a:pt x="10890" y="2557"/>
                    <a:pt x="10475" y="3425"/>
                  </a:cubicBezTo>
                  <a:cubicBezTo>
                    <a:pt x="10500" y="3349"/>
                    <a:pt x="10513" y="3286"/>
                    <a:pt x="10538" y="3223"/>
                  </a:cubicBezTo>
                  <a:cubicBezTo>
                    <a:pt x="10601" y="3098"/>
                    <a:pt x="10601" y="2959"/>
                    <a:pt x="10538" y="2833"/>
                  </a:cubicBezTo>
                  <a:cubicBezTo>
                    <a:pt x="10525" y="2796"/>
                    <a:pt x="10488" y="2771"/>
                    <a:pt x="10450" y="2758"/>
                  </a:cubicBezTo>
                  <a:cubicBezTo>
                    <a:pt x="10431" y="2748"/>
                    <a:pt x="10410" y="2744"/>
                    <a:pt x="10389" y="2744"/>
                  </a:cubicBezTo>
                  <a:cubicBezTo>
                    <a:pt x="10355" y="2744"/>
                    <a:pt x="10322" y="2755"/>
                    <a:pt x="10299" y="2771"/>
                  </a:cubicBezTo>
                  <a:cubicBezTo>
                    <a:pt x="10261" y="2796"/>
                    <a:pt x="9456" y="3248"/>
                    <a:pt x="8677" y="4468"/>
                  </a:cubicBezTo>
                  <a:cubicBezTo>
                    <a:pt x="8300" y="5021"/>
                    <a:pt x="7998" y="5613"/>
                    <a:pt x="7797" y="6254"/>
                  </a:cubicBezTo>
                  <a:lnTo>
                    <a:pt x="7797" y="6065"/>
                  </a:lnTo>
                  <a:cubicBezTo>
                    <a:pt x="7784" y="5939"/>
                    <a:pt x="7797" y="5826"/>
                    <a:pt x="7797" y="5751"/>
                  </a:cubicBezTo>
                  <a:lnTo>
                    <a:pt x="7797" y="5625"/>
                  </a:lnTo>
                  <a:lnTo>
                    <a:pt x="7746" y="5751"/>
                  </a:lnTo>
                  <a:cubicBezTo>
                    <a:pt x="7721" y="5839"/>
                    <a:pt x="7683" y="5965"/>
                    <a:pt x="7646" y="6115"/>
                  </a:cubicBezTo>
                  <a:cubicBezTo>
                    <a:pt x="7621" y="6254"/>
                    <a:pt x="7595" y="6430"/>
                    <a:pt x="7583" y="6606"/>
                  </a:cubicBezTo>
                  <a:lnTo>
                    <a:pt x="7583" y="6769"/>
                  </a:lnTo>
                  <a:cubicBezTo>
                    <a:pt x="7444" y="6769"/>
                    <a:pt x="7331" y="6857"/>
                    <a:pt x="7281" y="6983"/>
                  </a:cubicBezTo>
                  <a:cubicBezTo>
                    <a:pt x="7256" y="7021"/>
                    <a:pt x="6765" y="7926"/>
                    <a:pt x="6325" y="9662"/>
                  </a:cubicBezTo>
                  <a:cubicBezTo>
                    <a:pt x="6325" y="9674"/>
                    <a:pt x="6325" y="9687"/>
                    <a:pt x="6313" y="9699"/>
                  </a:cubicBezTo>
                  <a:lnTo>
                    <a:pt x="6313" y="9649"/>
                  </a:lnTo>
                  <a:cubicBezTo>
                    <a:pt x="6288" y="9498"/>
                    <a:pt x="6275" y="9360"/>
                    <a:pt x="6262" y="9272"/>
                  </a:cubicBezTo>
                  <a:lnTo>
                    <a:pt x="6237" y="9121"/>
                  </a:lnTo>
                  <a:lnTo>
                    <a:pt x="6200" y="9284"/>
                  </a:lnTo>
                  <a:cubicBezTo>
                    <a:pt x="6187" y="9398"/>
                    <a:pt x="6174" y="9548"/>
                    <a:pt x="6162" y="9737"/>
                  </a:cubicBezTo>
                  <a:cubicBezTo>
                    <a:pt x="6137" y="9913"/>
                    <a:pt x="6149" y="10114"/>
                    <a:pt x="6162" y="10341"/>
                  </a:cubicBezTo>
                  <a:cubicBezTo>
                    <a:pt x="6162" y="10554"/>
                    <a:pt x="6200" y="10768"/>
                    <a:pt x="6225" y="10982"/>
                  </a:cubicBezTo>
                  <a:cubicBezTo>
                    <a:pt x="6262" y="11196"/>
                    <a:pt x="6338" y="11384"/>
                    <a:pt x="6388" y="11560"/>
                  </a:cubicBezTo>
                  <a:lnTo>
                    <a:pt x="6401" y="11611"/>
                  </a:lnTo>
                  <a:cubicBezTo>
                    <a:pt x="6382" y="11606"/>
                    <a:pt x="6364" y="11603"/>
                    <a:pt x="6346" y="11603"/>
                  </a:cubicBezTo>
                  <a:cubicBezTo>
                    <a:pt x="6314" y="11603"/>
                    <a:pt x="6282" y="11612"/>
                    <a:pt x="6250" y="11636"/>
                  </a:cubicBezTo>
                  <a:cubicBezTo>
                    <a:pt x="6149" y="11699"/>
                    <a:pt x="6074" y="11787"/>
                    <a:pt x="6036" y="11912"/>
                  </a:cubicBezTo>
                  <a:cubicBezTo>
                    <a:pt x="5671" y="12944"/>
                    <a:pt x="5445" y="14025"/>
                    <a:pt x="5370" y="15119"/>
                  </a:cubicBezTo>
                  <a:cubicBezTo>
                    <a:pt x="5357" y="15320"/>
                    <a:pt x="5344" y="15534"/>
                    <a:pt x="5332" y="15760"/>
                  </a:cubicBezTo>
                  <a:cubicBezTo>
                    <a:pt x="5332" y="15924"/>
                    <a:pt x="5319" y="16075"/>
                    <a:pt x="5319" y="16238"/>
                  </a:cubicBezTo>
                  <a:cubicBezTo>
                    <a:pt x="5294" y="15987"/>
                    <a:pt x="5269" y="15748"/>
                    <a:pt x="5256" y="15509"/>
                  </a:cubicBezTo>
                  <a:cubicBezTo>
                    <a:pt x="5244" y="15232"/>
                    <a:pt x="5244" y="14968"/>
                    <a:pt x="5256" y="14691"/>
                  </a:cubicBezTo>
                  <a:cubicBezTo>
                    <a:pt x="5269" y="14490"/>
                    <a:pt x="5294" y="14289"/>
                    <a:pt x="5332" y="14088"/>
                  </a:cubicBezTo>
                  <a:cubicBezTo>
                    <a:pt x="5344" y="14012"/>
                    <a:pt x="5357" y="13950"/>
                    <a:pt x="5357" y="13912"/>
                  </a:cubicBezTo>
                  <a:lnTo>
                    <a:pt x="5370" y="13849"/>
                  </a:lnTo>
                  <a:lnTo>
                    <a:pt x="5344" y="13912"/>
                  </a:lnTo>
                  <a:cubicBezTo>
                    <a:pt x="5332" y="13950"/>
                    <a:pt x="5307" y="14000"/>
                    <a:pt x="5282" y="14088"/>
                  </a:cubicBezTo>
                  <a:cubicBezTo>
                    <a:pt x="5206" y="14289"/>
                    <a:pt x="5156" y="14515"/>
                    <a:pt x="5106" y="14729"/>
                  </a:cubicBezTo>
                  <a:cubicBezTo>
                    <a:pt x="5068" y="15031"/>
                    <a:pt x="5030" y="15333"/>
                    <a:pt x="5030" y="15635"/>
                  </a:cubicBezTo>
                  <a:cubicBezTo>
                    <a:pt x="5030" y="15949"/>
                    <a:pt x="5043" y="16276"/>
                    <a:pt x="5068" y="16590"/>
                  </a:cubicBezTo>
                  <a:cubicBezTo>
                    <a:pt x="5093" y="16905"/>
                    <a:pt x="5131" y="17206"/>
                    <a:pt x="5143" y="17496"/>
                  </a:cubicBezTo>
                  <a:cubicBezTo>
                    <a:pt x="5131" y="17471"/>
                    <a:pt x="5106" y="17458"/>
                    <a:pt x="5093" y="17445"/>
                  </a:cubicBezTo>
                  <a:cubicBezTo>
                    <a:pt x="5072" y="17440"/>
                    <a:pt x="5051" y="17437"/>
                    <a:pt x="5030" y="17437"/>
                  </a:cubicBezTo>
                  <a:cubicBezTo>
                    <a:pt x="5001" y="17437"/>
                    <a:pt x="4972" y="17443"/>
                    <a:pt x="4942" y="17458"/>
                  </a:cubicBezTo>
                  <a:cubicBezTo>
                    <a:pt x="4791" y="17546"/>
                    <a:pt x="4703" y="17709"/>
                    <a:pt x="4678" y="17873"/>
                  </a:cubicBezTo>
                  <a:cubicBezTo>
                    <a:pt x="4628" y="18238"/>
                    <a:pt x="4414" y="19294"/>
                    <a:pt x="4074" y="19835"/>
                  </a:cubicBezTo>
                  <a:cubicBezTo>
                    <a:pt x="3496" y="20740"/>
                    <a:pt x="3282" y="21306"/>
                    <a:pt x="3119" y="22853"/>
                  </a:cubicBezTo>
                  <a:cubicBezTo>
                    <a:pt x="3081" y="23142"/>
                    <a:pt x="3068" y="23506"/>
                    <a:pt x="3056" y="23871"/>
                  </a:cubicBezTo>
                  <a:cubicBezTo>
                    <a:pt x="3018" y="23733"/>
                    <a:pt x="2968" y="23594"/>
                    <a:pt x="2930" y="23494"/>
                  </a:cubicBezTo>
                  <a:cubicBezTo>
                    <a:pt x="2867" y="23343"/>
                    <a:pt x="2817" y="23242"/>
                    <a:pt x="2779" y="23167"/>
                  </a:cubicBezTo>
                  <a:lnTo>
                    <a:pt x="2704" y="23054"/>
                  </a:lnTo>
                  <a:lnTo>
                    <a:pt x="2729" y="23205"/>
                  </a:lnTo>
                  <a:cubicBezTo>
                    <a:pt x="2741" y="23305"/>
                    <a:pt x="2767" y="23444"/>
                    <a:pt x="2779" y="23620"/>
                  </a:cubicBezTo>
                  <a:cubicBezTo>
                    <a:pt x="2804" y="23783"/>
                    <a:pt x="2842" y="23972"/>
                    <a:pt x="2855" y="24185"/>
                  </a:cubicBezTo>
                  <a:cubicBezTo>
                    <a:pt x="2880" y="24399"/>
                    <a:pt x="2905" y="24626"/>
                    <a:pt x="2918" y="24852"/>
                  </a:cubicBezTo>
                  <a:cubicBezTo>
                    <a:pt x="2918" y="25091"/>
                    <a:pt x="2943" y="25305"/>
                    <a:pt x="2943" y="25531"/>
                  </a:cubicBezTo>
                  <a:cubicBezTo>
                    <a:pt x="2943" y="25757"/>
                    <a:pt x="2943" y="25958"/>
                    <a:pt x="2943" y="26147"/>
                  </a:cubicBezTo>
                  <a:cubicBezTo>
                    <a:pt x="2666" y="26562"/>
                    <a:pt x="2389" y="26977"/>
                    <a:pt x="2100" y="27367"/>
                  </a:cubicBezTo>
                  <a:cubicBezTo>
                    <a:pt x="1434" y="28310"/>
                    <a:pt x="755" y="29253"/>
                    <a:pt x="63" y="30184"/>
                  </a:cubicBezTo>
                  <a:cubicBezTo>
                    <a:pt x="25" y="30234"/>
                    <a:pt x="0" y="30297"/>
                    <a:pt x="13" y="30360"/>
                  </a:cubicBezTo>
                  <a:cubicBezTo>
                    <a:pt x="27" y="30396"/>
                    <a:pt x="51" y="30416"/>
                    <a:pt x="77" y="30416"/>
                  </a:cubicBezTo>
                  <a:cubicBezTo>
                    <a:pt x="96" y="30416"/>
                    <a:pt x="117" y="30406"/>
                    <a:pt x="138" y="30385"/>
                  </a:cubicBezTo>
                  <a:cubicBezTo>
                    <a:pt x="981" y="29605"/>
                    <a:pt x="1735" y="28750"/>
                    <a:pt x="2402" y="27832"/>
                  </a:cubicBezTo>
                  <a:cubicBezTo>
                    <a:pt x="2829" y="27241"/>
                    <a:pt x="3244" y="26638"/>
                    <a:pt x="3647" y="26021"/>
                  </a:cubicBezTo>
                  <a:lnTo>
                    <a:pt x="3760" y="25933"/>
                  </a:lnTo>
                  <a:cubicBezTo>
                    <a:pt x="3961" y="25757"/>
                    <a:pt x="4175" y="25594"/>
                    <a:pt x="4401" y="25455"/>
                  </a:cubicBezTo>
                  <a:cubicBezTo>
                    <a:pt x="4590" y="25317"/>
                    <a:pt x="4779" y="25204"/>
                    <a:pt x="4980" y="25116"/>
                  </a:cubicBezTo>
                  <a:cubicBezTo>
                    <a:pt x="5068" y="25066"/>
                    <a:pt x="5131" y="25028"/>
                    <a:pt x="5219" y="24990"/>
                  </a:cubicBezTo>
                  <a:cubicBezTo>
                    <a:pt x="5269" y="24965"/>
                    <a:pt x="5332" y="24940"/>
                    <a:pt x="5395" y="24915"/>
                  </a:cubicBezTo>
                  <a:lnTo>
                    <a:pt x="5558" y="24839"/>
                  </a:lnTo>
                  <a:lnTo>
                    <a:pt x="5395" y="24839"/>
                  </a:lnTo>
                  <a:cubicBezTo>
                    <a:pt x="5332" y="24839"/>
                    <a:pt x="5282" y="24852"/>
                    <a:pt x="5219" y="24864"/>
                  </a:cubicBezTo>
                  <a:cubicBezTo>
                    <a:pt x="5143" y="24877"/>
                    <a:pt x="5055" y="24890"/>
                    <a:pt x="4980" y="24902"/>
                  </a:cubicBezTo>
                  <a:cubicBezTo>
                    <a:pt x="4892" y="24927"/>
                    <a:pt x="4804" y="24965"/>
                    <a:pt x="4703" y="25003"/>
                  </a:cubicBezTo>
                  <a:cubicBezTo>
                    <a:pt x="4854" y="24915"/>
                    <a:pt x="5018" y="24814"/>
                    <a:pt x="5206" y="24726"/>
                  </a:cubicBezTo>
                  <a:cubicBezTo>
                    <a:pt x="5395" y="24626"/>
                    <a:pt x="5621" y="24475"/>
                    <a:pt x="5835" y="24349"/>
                  </a:cubicBezTo>
                  <a:cubicBezTo>
                    <a:pt x="6049" y="24236"/>
                    <a:pt x="6262" y="24085"/>
                    <a:pt x="6464" y="23959"/>
                  </a:cubicBezTo>
                  <a:cubicBezTo>
                    <a:pt x="6665" y="23846"/>
                    <a:pt x="6853" y="23708"/>
                    <a:pt x="7017" y="23607"/>
                  </a:cubicBezTo>
                  <a:lnTo>
                    <a:pt x="7407" y="23343"/>
                  </a:lnTo>
                  <a:lnTo>
                    <a:pt x="7558" y="23230"/>
                  </a:lnTo>
                  <a:lnTo>
                    <a:pt x="7558" y="23230"/>
                  </a:lnTo>
                  <a:lnTo>
                    <a:pt x="7407" y="23267"/>
                  </a:lnTo>
                  <a:lnTo>
                    <a:pt x="7004" y="23406"/>
                  </a:lnTo>
                  <a:lnTo>
                    <a:pt x="6979" y="23418"/>
                  </a:lnTo>
                  <a:lnTo>
                    <a:pt x="7017" y="23393"/>
                  </a:lnTo>
                  <a:cubicBezTo>
                    <a:pt x="7319" y="23179"/>
                    <a:pt x="7621" y="22953"/>
                    <a:pt x="7897" y="22727"/>
                  </a:cubicBezTo>
                  <a:cubicBezTo>
                    <a:pt x="8161" y="22513"/>
                    <a:pt x="8413" y="22274"/>
                    <a:pt x="8652" y="22035"/>
                  </a:cubicBezTo>
                  <a:cubicBezTo>
                    <a:pt x="8828" y="21834"/>
                    <a:pt x="8991" y="21633"/>
                    <a:pt x="9142" y="21419"/>
                  </a:cubicBezTo>
                  <a:cubicBezTo>
                    <a:pt x="9192" y="21344"/>
                    <a:pt x="9230" y="21281"/>
                    <a:pt x="9255" y="21230"/>
                  </a:cubicBezTo>
                  <a:lnTo>
                    <a:pt x="9306" y="21167"/>
                  </a:lnTo>
                  <a:lnTo>
                    <a:pt x="9255" y="21218"/>
                  </a:lnTo>
                  <a:cubicBezTo>
                    <a:pt x="9218" y="21256"/>
                    <a:pt x="9180" y="21306"/>
                    <a:pt x="9117" y="21381"/>
                  </a:cubicBezTo>
                  <a:cubicBezTo>
                    <a:pt x="8953" y="21545"/>
                    <a:pt x="8777" y="21708"/>
                    <a:pt x="8601" y="21859"/>
                  </a:cubicBezTo>
                  <a:cubicBezTo>
                    <a:pt x="8362" y="22073"/>
                    <a:pt x="8123" y="22261"/>
                    <a:pt x="7872" y="22438"/>
                  </a:cubicBezTo>
                  <a:cubicBezTo>
                    <a:pt x="8413" y="21872"/>
                    <a:pt x="8903" y="21256"/>
                    <a:pt x="9331" y="20602"/>
                  </a:cubicBezTo>
                  <a:cubicBezTo>
                    <a:pt x="11494" y="17332"/>
                    <a:pt x="12122" y="15119"/>
                    <a:pt x="12147" y="15018"/>
                  </a:cubicBezTo>
                  <a:cubicBezTo>
                    <a:pt x="12198" y="14893"/>
                    <a:pt x="12173" y="14742"/>
                    <a:pt x="12085" y="14641"/>
                  </a:cubicBezTo>
                  <a:cubicBezTo>
                    <a:pt x="12072" y="14629"/>
                    <a:pt x="12059" y="14616"/>
                    <a:pt x="12034" y="14603"/>
                  </a:cubicBezTo>
                  <a:lnTo>
                    <a:pt x="11959" y="14603"/>
                  </a:lnTo>
                  <a:cubicBezTo>
                    <a:pt x="12022" y="14528"/>
                    <a:pt x="12085" y="14453"/>
                    <a:pt x="12147" y="14365"/>
                  </a:cubicBezTo>
                  <a:cubicBezTo>
                    <a:pt x="12336" y="14075"/>
                    <a:pt x="12525" y="13799"/>
                    <a:pt x="12701" y="13522"/>
                  </a:cubicBezTo>
                  <a:cubicBezTo>
                    <a:pt x="12864" y="13245"/>
                    <a:pt x="13015" y="12969"/>
                    <a:pt x="13141" y="12730"/>
                  </a:cubicBezTo>
                  <a:cubicBezTo>
                    <a:pt x="13267" y="12491"/>
                    <a:pt x="13355" y="12290"/>
                    <a:pt x="13430" y="12151"/>
                  </a:cubicBezTo>
                  <a:lnTo>
                    <a:pt x="13518" y="11925"/>
                  </a:lnTo>
                  <a:lnTo>
                    <a:pt x="13392" y="12126"/>
                  </a:lnTo>
                  <a:cubicBezTo>
                    <a:pt x="13279" y="12252"/>
                    <a:pt x="13153" y="12428"/>
                    <a:pt x="13015" y="12642"/>
                  </a:cubicBezTo>
                  <a:lnTo>
                    <a:pt x="12977" y="12692"/>
                  </a:lnTo>
                  <a:cubicBezTo>
                    <a:pt x="13229" y="11887"/>
                    <a:pt x="13329" y="10869"/>
                    <a:pt x="13405" y="9951"/>
                  </a:cubicBezTo>
                  <a:cubicBezTo>
                    <a:pt x="13468" y="9284"/>
                    <a:pt x="13531" y="8605"/>
                    <a:pt x="13644" y="8291"/>
                  </a:cubicBezTo>
                  <a:cubicBezTo>
                    <a:pt x="13971" y="7373"/>
                    <a:pt x="14499" y="6141"/>
                    <a:pt x="14499" y="6128"/>
                  </a:cubicBezTo>
                  <a:cubicBezTo>
                    <a:pt x="14562" y="5990"/>
                    <a:pt x="14562" y="5826"/>
                    <a:pt x="14499" y="5688"/>
                  </a:cubicBezTo>
                  <a:cubicBezTo>
                    <a:pt x="14474" y="5663"/>
                    <a:pt x="14449" y="5638"/>
                    <a:pt x="14423" y="5625"/>
                  </a:cubicBezTo>
                  <a:cubicBezTo>
                    <a:pt x="14401" y="5619"/>
                    <a:pt x="14378" y="5615"/>
                    <a:pt x="14356" y="5615"/>
                  </a:cubicBezTo>
                  <a:cubicBezTo>
                    <a:pt x="14292" y="5615"/>
                    <a:pt x="14234" y="5641"/>
                    <a:pt x="14197" y="5688"/>
                  </a:cubicBezTo>
                  <a:cubicBezTo>
                    <a:pt x="13858" y="6002"/>
                    <a:pt x="13531" y="6317"/>
                    <a:pt x="13229" y="6656"/>
                  </a:cubicBezTo>
                  <a:cubicBezTo>
                    <a:pt x="13279" y="6581"/>
                    <a:pt x="13329" y="6505"/>
                    <a:pt x="13380" y="6442"/>
                  </a:cubicBezTo>
                  <a:lnTo>
                    <a:pt x="13443" y="6367"/>
                  </a:lnTo>
                  <a:cubicBezTo>
                    <a:pt x="13556" y="6216"/>
                    <a:pt x="13694" y="6053"/>
                    <a:pt x="13832" y="5914"/>
                  </a:cubicBezTo>
                  <a:cubicBezTo>
                    <a:pt x="13971" y="5776"/>
                    <a:pt x="14097" y="5600"/>
                    <a:pt x="14222" y="5436"/>
                  </a:cubicBezTo>
                  <a:cubicBezTo>
                    <a:pt x="14348" y="5286"/>
                    <a:pt x="14461" y="5147"/>
                    <a:pt x="14562" y="5034"/>
                  </a:cubicBezTo>
                  <a:cubicBezTo>
                    <a:pt x="14662" y="4908"/>
                    <a:pt x="14738" y="4795"/>
                    <a:pt x="14801" y="4732"/>
                  </a:cubicBezTo>
                  <a:lnTo>
                    <a:pt x="14889" y="4607"/>
                  </a:lnTo>
                  <a:lnTo>
                    <a:pt x="14788" y="4669"/>
                  </a:lnTo>
                  <a:cubicBezTo>
                    <a:pt x="14713" y="4707"/>
                    <a:pt x="14625" y="4783"/>
                    <a:pt x="14499" y="4858"/>
                  </a:cubicBezTo>
                  <a:lnTo>
                    <a:pt x="14461" y="4896"/>
                  </a:lnTo>
                  <a:lnTo>
                    <a:pt x="14461" y="4871"/>
                  </a:lnTo>
                  <a:cubicBezTo>
                    <a:pt x="14423" y="4104"/>
                    <a:pt x="14524" y="3324"/>
                    <a:pt x="14763" y="2595"/>
                  </a:cubicBezTo>
                  <a:cubicBezTo>
                    <a:pt x="15253" y="1136"/>
                    <a:pt x="15191" y="407"/>
                    <a:pt x="14524" y="67"/>
                  </a:cubicBezTo>
                  <a:lnTo>
                    <a:pt x="14461" y="42"/>
                  </a:lnTo>
                  <a:cubicBezTo>
                    <a:pt x="14390" y="14"/>
                    <a:pt x="14318" y="1"/>
                    <a:pt x="14246" y="1"/>
                  </a:cubicBezTo>
                  <a:close/>
                </a:path>
              </a:pathLst>
            </a:custGeom>
            <a:solidFill>
              <a:srgbClr val="4D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2884;p2">
              <a:extLst>
                <a:ext uri="{FF2B5EF4-FFF2-40B4-BE49-F238E27FC236}">
                  <a16:creationId xmlns:a16="http://schemas.microsoft.com/office/drawing/2014/main" id="{6D402491-5AE3-7106-10E3-DDDC64ED4863}"/>
                </a:ext>
              </a:extLst>
            </p:cNvPr>
            <p:cNvSpPr/>
            <p:nvPr/>
          </p:nvSpPr>
          <p:spPr>
            <a:xfrm>
              <a:off x="6606000" y="3980575"/>
              <a:ext cx="94025" cy="100000"/>
            </a:xfrm>
            <a:custGeom>
              <a:avLst/>
              <a:gdLst/>
              <a:ahLst/>
              <a:cxnLst/>
              <a:rect l="l" t="t" r="r" b="b"/>
              <a:pathLst>
                <a:path w="3761" h="4000" extrusionOk="0">
                  <a:moveTo>
                    <a:pt x="3760" y="0"/>
                  </a:moveTo>
                  <a:lnTo>
                    <a:pt x="3597" y="176"/>
                  </a:lnTo>
                  <a:cubicBezTo>
                    <a:pt x="3496" y="277"/>
                    <a:pt x="3345" y="440"/>
                    <a:pt x="3169" y="629"/>
                  </a:cubicBezTo>
                  <a:cubicBezTo>
                    <a:pt x="2981" y="805"/>
                    <a:pt x="2792" y="1031"/>
                    <a:pt x="2566" y="1258"/>
                  </a:cubicBezTo>
                  <a:cubicBezTo>
                    <a:pt x="2339" y="1497"/>
                    <a:pt x="2113" y="1748"/>
                    <a:pt x="1874" y="1987"/>
                  </a:cubicBezTo>
                  <a:cubicBezTo>
                    <a:pt x="1648" y="2226"/>
                    <a:pt x="1409" y="2490"/>
                    <a:pt x="1195" y="2717"/>
                  </a:cubicBezTo>
                  <a:cubicBezTo>
                    <a:pt x="981" y="2943"/>
                    <a:pt x="767" y="3169"/>
                    <a:pt x="579" y="3358"/>
                  </a:cubicBezTo>
                  <a:cubicBezTo>
                    <a:pt x="415" y="3546"/>
                    <a:pt x="264" y="3710"/>
                    <a:pt x="164" y="3811"/>
                  </a:cubicBezTo>
                  <a:lnTo>
                    <a:pt x="0" y="3999"/>
                  </a:lnTo>
                  <a:lnTo>
                    <a:pt x="176" y="3873"/>
                  </a:lnTo>
                  <a:cubicBezTo>
                    <a:pt x="290" y="3798"/>
                    <a:pt x="453" y="3672"/>
                    <a:pt x="642" y="3534"/>
                  </a:cubicBezTo>
                  <a:cubicBezTo>
                    <a:pt x="830" y="3383"/>
                    <a:pt x="1044" y="3182"/>
                    <a:pt x="1283" y="2981"/>
                  </a:cubicBezTo>
                  <a:cubicBezTo>
                    <a:pt x="1509" y="2779"/>
                    <a:pt x="1748" y="2528"/>
                    <a:pt x="1987" y="2276"/>
                  </a:cubicBezTo>
                  <a:cubicBezTo>
                    <a:pt x="2226" y="2037"/>
                    <a:pt x="2465" y="1761"/>
                    <a:pt x="2666" y="1497"/>
                  </a:cubicBezTo>
                  <a:cubicBezTo>
                    <a:pt x="2880" y="1245"/>
                    <a:pt x="3081" y="994"/>
                    <a:pt x="3245" y="767"/>
                  </a:cubicBezTo>
                  <a:cubicBezTo>
                    <a:pt x="3408" y="554"/>
                    <a:pt x="3534" y="352"/>
                    <a:pt x="3622" y="227"/>
                  </a:cubicBezTo>
                  <a:lnTo>
                    <a:pt x="37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2885;p2">
              <a:extLst>
                <a:ext uri="{FF2B5EF4-FFF2-40B4-BE49-F238E27FC236}">
                  <a16:creationId xmlns:a16="http://schemas.microsoft.com/office/drawing/2014/main" id="{99297C4E-E981-8903-00B5-90CCD6F6BA02}"/>
                </a:ext>
              </a:extLst>
            </p:cNvPr>
            <p:cNvSpPr/>
            <p:nvPr/>
          </p:nvSpPr>
          <p:spPr>
            <a:xfrm>
              <a:off x="6648750" y="3776225"/>
              <a:ext cx="100950" cy="182675"/>
            </a:xfrm>
            <a:custGeom>
              <a:avLst/>
              <a:gdLst/>
              <a:ahLst/>
              <a:cxnLst/>
              <a:rect l="l" t="t" r="r" b="b"/>
              <a:pathLst>
                <a:path w="4038" h="7307" extrusionOk="0">
                  <a:moveTo>
                    <a:pt x="4037" y="1"/>
                  </a:moveTo>
                  <a:lnTo>
                    <a:pt x="3823" y="265"/>
                  </a:lnTo>
                  <a:cubicBezTo>
                    <a:pt x="3760" y="340"/>
                    <a:pt x="3672" y="453"/>
                    <a:pt x="3584" y="579"/>
                  </a:cubicBezTo>
                  <a:cubicBezTo>
                    <a:pt x="3496" y="692"/>
                    <a:pt x="3396" y="843"/>
                    <a:pt x="3295" y="1007"/>
                  </a:cubicBezTo>
                  <a:cubicBezTo>
                    <a:pt x="3081" y="1334"/>
                    <a:pt x="2855" y="1749"/>
                    <a:pt x="2616" y="2189"/>
                  </a:cubicBezTo>
                  <a:cubicBezTo>
                    <a:pt x="2377" y="2629"/>
                    <a:pt x="2163" y="3119"/>
                    <a:pt x="1937" y="3610"/>
                  </a:cubicBezTo>
                  <a:cubicBezTo>
                    <a:pt x="1711" y="4088"/>
                    <a:pt x="1497" y="4565"/>
                    <a:pt x="1283" y="5006"/>
                  </a:cubicBezTo>
                  <a:cubicBezTo>
                    <a:pt x="1069" y="5458"/>
                    <a:pt x="868" y="5861"/>
                    <a:pt x="680" y="6200"/>
                  </a:cubicBezTo>
                  <a:cubicBezTo>
                    <a:pt x="579" y="6376"/>
                    <a:pt x="491" y="6527"/>
                    <a:pt x="416" y="6653"/>
                  </a:cubicBezTo>
                  <a:lnTo>
                    <a:pt x="302" y="6841"/>
                  </a:lnTo>
                  <a:lnTo>
                    <a:pt x="189" y="7005"/>
                  </a:lnTo>
                  <a:lnTo>
                    <a:pt x="1" y="7307"/>
                  </a:lnTo>
                  <a:lnTo>
                    <a:pt x="227" y="7068"/>
                  </a:lnTo>
                  <a:lnTo>
                    <a:pt x="340" y="6929"/>
                  </a:lnTo>
                  <a:lnTo>
                    <a:pt x="466" y="6753"/>
                  </a:lnTo>
                  <a:cubicBezTo>
                    <a:pt x="554" y="6628"/>
                    <a:pt x="667" y="6489"/>
                    <a:pt x="768" y="6326"/>
                  </a:cubicBezTo>
                  <a:cubicBezTo>
                    <a:pt x="981" y="5999"/>
                    <a:pt x="1220" y="5597"/>
                    <a:pt x="1459" y="5169"/>
                  </a:cubicBezTo>
                  <a:cubicBezTo>
                    <a:pt x="1698" y="4729"/>
                    <a:pt x="1925" y="4238"/>
                    <a:pt x="2151" y="3748"/>
                  </a:cubicBezTo>
                  <a:cubicBezTo>
                    <a:pt x="2377" y="3258"/>
                    <a:pt x="2578" y="2780"/>
                    <a:pt x="2792" y="2340"/>
                  </a:cubicBezTo>
                  <a:cubicBezTo>
                    <a:pt x="3006" y="1887"/>
                    <a:pt x="3207" y="1472"/>
                    <a:pt x="3396" y="1132"/>
                  </a:cubicBezTo>
                  <a:cubicBezTo>
                    <a:pt x="3484" y="956"/>
                    <a:pt x="3572" y="806"/>
                    <a:pt x="3647" y="667"/>
                  </a:cubicBezTo>
                  <a:cubicBezTo>
                    <a:pt x="3723" y="516"/>
                    <a:pt x="3798" y="403"/>
                    <a:pt x="3861" y="315"/>
                  </a:cubicBezTo>
                  <a:lnTo>
                    <a:pt x="403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2886;p2">
              <a:extLst>
                <a:ext uri="{FF2B5EF4-FFF2-40B4-BE49-F238E27FC236}">
                  <a16:creationId xmlns:a16="http://schemas.microsoft.com/office/drawing/2014/main" id="{E97B108E-1CD4-CD15-8BCA-5DBE2A4C1428}"/>
                </a:ext>
              </a:extLst>
            </p:cNvPr>
            <p:cNvSpPr/>
            <p:nvPr/>
          </p:nvSpPr>
          <p:spPr>
            <a:xfrm>
              <a:off x="6632400" y="3708325"/>
              <a:ext cx="28325" cy="120750"/>
            </a:xfrm>
            <a:custGeom>
              <a:avLst/>
              <a:gdLst/>
              <a:ahLst/>
              <a:cxnLst/>
              <a:rect l="l" t="t" r="r" b="b"/>
              <a:pathLst>
                <a:path w="1133" h="4830" extrusionOk="0">
                  <a:moveTo>
                    <a:pt x="541" y="1"/>
                  </a:moveTo>
                  <a:lnTo>
                    <a:pt x="516" y="51"/>
                  </a:lnTo>
                  <a:cubicBezTo>
                    <a:pt x="491" y="89"/>
                    <a:pt x="453" y="152"/>
                    <a:pt x="416" y="227"/>
                  </a:cubicBezTo>
                  <a:cubicBezTo>
                    <a:pt x="302" y="428"/>
                    <a:pt x="214" y="654"/>
                    <a:pt x="152" y="881"/>
                  </a:cubicBezTo>
                  <a:cubicBezTo>
                    <a:pt x="64" y="1208"/>
                    <a:pt x="13" y="1535"/>
                    <a:pt x="1" y="1862"/>
                  </a:cubicBezTo>
                  <a:cubicBezTo>
                    <a:pt x="1" y="2201"/>
                    <a:pt x="64" y="2528"/>
                    <a:pt x="177" y="2843"/>
                  </a:cubicBezTo>
                  <a:cubicBezTo>
                    <a:pt x="290" y="3081"/>
                    <a:pt x="416" y="3320"/>
                    <a:pt x="567" y="3547"/>
                  </a:cubicBezTo>
                  <a:cubicBezTo>
                    <a:pt x="692" y="3735"/>
                    <a:pt x="818" y="3924"/>
                    <a:pt x="906" y="4125"/>
                  </a:cubicBezTo>
                  <a:cubicBezTo>
                    <a:pt x="982" y="4276"/>
                    <a:pt x="1044" y="4440"/>
                    <a:pt x="1082" y="4616"/>
                  </a:cubicBezTo>
                  <a:cubicBezTo>
                    <a:pt x="1095" y="4691"/>
                    <a:pt x="1107" y="4766"/>
                    <a:pt x="1107" y="4829"/>
                  </a:cubicBezTo>
                  <a:cubicBezTo>
                    <a:pt x="1120" y="4754"/>
                    <a:pt x="1132" y="4666"/>
                    <a:pt x="1132" y="4578"/>
                  </a:cubicBezTo>
                  <a:cubicBezTo>
                    <a:pt x="1132" y="4377"/>
                    <a:pt x="1095" y="4175"/>
                    <a:pt x="1044" y="3987"/>
                  </a:cubicBezTo>
                  <a:cubicBezTo>
                    <a:pt x="982" y="3748"/>
                    <a:pt x="881" y="3509"/>
                    <a:pt x="780" y="3283"/>
                  </a:cubicBezTo>
                  <a:cubicBezTo>
                    <a:pt x="642" y="3056"/>
                    <a:pt x="529" y="2817"/>
                    <a:pt x="428" y="2566"/>
                  </a:cubicBezTo>
                  <a:cubicBezTo>
                    <a:pt x="315" y="2302"/>
                    <a:pt x="252" y="2025"/>
                    <a:pt x="252" y="1749"/>
                  </a:cubicBezTo>
                  <a:cubicBezTo>
                    <a:pt x="227" y="1459"/>
                    <a:pt x="252" y="1170"/>
                    <a:pt x="302" y="881"/>
                  </a:cubicBezTo>
                  <a:cubicBezTo>
                    <a:pt x="340" y="667"/>
                    <a:pt x="390" y="453"/>
                    <a:pt x="466" y="240"/>
                  </a:cubicBezTo>
                  <a:cubicBezTo>
                    <a:pt x="479" y="164"/>
                    <a:pt x="504" y="101"/>
                    <a:pt x="529" y="63"/>
                  </a:cubicBezTo>
                  <a:lnTo>
                    <a:pt x="5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2887;p2">
              <a:extLst>
                <a:ext uri="{FF2B5EF4-FFF2-40B4-BE49-F238E27FC236}">
                  <a16:creationId xmlns:a16="http://schemas.microsoft.com/office/drawing/2014/main" id="{21DD002B-324B-5022-0704-080CB7A1843E}"/>
                </a:ext>
              </a:extLst>
            </p:cNvPr>
            <p:cNvSpPr/>
            <p:nvPr/>
          </p:nvSpPr>
          <p:spPr>
            <a:xfrm>
              <a:off x="6705650" y="3629100"/>
              <a:ext cx="67625" cy="118550"/>
            </a:xfrm>
            <a:custGeom>
              <a:avLst/>
              <a:gdLst/>
              <a:ahLst/>
              <a:cxnLst/>
              <a:rect l="l" t="t" r="r" b="b"/>
              <a:pathLst>
                <a:path w="2705" h="4742" extrusionOk="0">
                  <a:moveTo>
                    <a:pt x="2704" y="1"/>
                  </a:moveTo>
                  <a:lnTo>
                    <a:pt x="2566" y="164"/>
                  </a:lnTo>
                  <a:cubicBezTo>
                    <a:pt x="2478" y="277"/>
                    <a:pt x="2340" y="428"/>
                    <a:pt x="2201" y="642"/>
                  </a:cubicBezTo>
                  <a:cubicBezTo>
                    <a:pt x="2050" y="843"/>
                    <a:pt x="1887" y="1082"/>
                    <a:pt x="1698" y="1346"/>
                  </a:cubicBezTo>
                  <a:cubicBezTo>
                    <a:pt x="1522" y="1610"/>
                    <a:pt x="1346" y="1900"/>
                    <a:pt x="1183" y="2201"/>
                  </a:cubicBezTo>
                  <a:cubicBezTo>
                    <a:pt x="1007" y="2503"/>
                    <a:pt x="843" y="2805"/>
                    <a:pt x="692" y="3107"/>
                  </a:cubicBezTo>
                  <a:cubicBezTo>
                    <a:pt x="554" y="3396"/>
                    <a:pt x="428" y="3685"/>
                    <a:pt x="328" y="3924"/>
                  </a:cubicBezTo>
                  <a:cubicBezTo>
                    <a:pt x="214" y="4163"/>
                    <a:pt x="139" y="4377"/>
                    <a:pt x="89" y="4515"/>
                  </a:cubicBezTo>
                  <a:lnTo>
                    <a:pt x="1" y="4741"/>
                  </a:lnTo>
                  <a:lnTo>
                    <a:pt x="114" y="4528"/>
                  </a:lnTo>
                  <a:cubicBezTo>
                    <a:pt x="177" y="4389"/>
                    <a:pt x="265" y="4188"/>
                    <a:pt x="378" y="3962"/>
                  </a:cubicBezTo>
                  <a:cubicBezTo>
                    <a:pt x="504" y="3723"/>
                    <a:pt x="642" y="3459"/>
                    <a:pt x="780" y="3170"/>
                  </a:cubicBezTo>
                  <a:cubicBezTo>
                    <a:pt x="931" y="2893"/>
                    <a:pt x="1095" y="2591"/>
                    <a:pt x="1271" y="2289"/>
                  </a:cubicBezTo>
                  <a:cubicBezTo>
                    <a:pt x="1434" y="2000"/>
                    <a:pt x="1610" y="1698"/>
                    <a:pt x="1774" y="1434"/>
                  </a:cubicBezTo>
                  <a:cubicBezTo>
                    <a:pt x="1950" y="1170"/>
                    <a:pt x="2101" y="919"/>
                    <a:pt x="2251" y="705"/>
                  </a:cubicBezTo>
                  <a:cubicBezTo>
                    <a:pt x="2402" y="504"/>
                    <a:pt x="2503" y="315"/>
                    <a:pt x="2578" y="189"/>
                  </a:cubicBezTo>
                  <a:lnTo>
                    <a:pt x="270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2888;p2">
              <a:extLst>
                <a:ext uri="{FF2B5EF4-FFF2-40B4-BE49-F238E27FC236}">
                  <a16:creationId xmlns:a16="http://schemas.microsoft.com/office/drawing/2014/main" id="{7385C8AD-389D-4BBF-6C18-3D091A3E6C15}"/>
                </a:ext>
              </a:extLst>
            </p:cNvPr>
            <p:cNvSpPr/>
            <p:nvPr/>
          </p:nvSpPr>
          <p:spPr>
            <a:xfrm>
              <a:off x="6677675" y="3691350"/>
              <a:ext cx="13225" cy="71075"/>
            </a:xfrm>
            <a:custGeom>
              <a:avLst/>
              <a:gdLst/>
              <a:ahLst/>
              <a:cxnLst/>
              <a:rect l="l" t="t" r="r" b="b"/>
              <a:pathLst>
                <a:path w="529" h="2843" extrusionOk="0">
                  <a:moveTo>
                    <a:pt x="529" y="1"/>
                  </a:moveTo>
                  <a:lnTo>
                    <a:pt x="491" y="114"/>
                  </a:lnTo>
                  <a:cubicBezTo>
                    <a:pt x="466" y="202"/>
                    <a:pt x="415" y="302"/>
                    <a:pt x="378" y="428"/>
                  </a:cubicBezTo>
                  <a:cubicBezTo>
                    <a:pt x="340" y="566"/>
                    <a:pt x="290" y="730"/>
                    <a:pt x="252" y="906"/>
                  </a:cubicBezTo>
                  <a:cubicBezTo>
                    <a:pt x="214" y="1069"/>
                    <a:pt x="176" y="1245"/>
                    <a:pt x="139" y="1434"/>
                  </a:cubicBezTo>
                  <a:cubicBezTo>
                    <a:pt x="101" y="1610"/>
                    <a:pt x="76" y="1786"/>
                    <a:pt x="63" y="1962"/>
                  </a:cubicBezTo>
                  <a:cubicBezTo>
                    <a:pt x="38" y="2126"/>
                    <a:pt x="26" y="2277"/>
                    <a:pt x="26" y="2415"/>
                  </a:cubicBezTo>
                  <a:cubicBezTo>
                    <a:pt x="13" y="2553"/>
                    <a:pt x="26" y="2641"/>
                    <a:pt x="13" y="2729"/>
                  </a:cubicBezTo>
                  <a:cubicBezTo>
                    <a:pt x="0" y="2805"/>
                    <a:pt x="13" y="2842"/>
                    <a:pt x="13" y="2842"/>
                  </a:cubicBezTo>
                  <a:lnTo>
                    <a:pt x="38" y="2717"/>
                  </a:lnTo>
                  <a:lnTo>
                    <a:pt x="88" y="2390"/>
                  </a:lnTo>
                  <a:cubicBezTo>
                    <a:pt x="114" y="2264"/>
                    <a:pt x="151" y="2101"/>
                    <a:pt x="176" y="1937"/>
                  </a:cubicBezTo>
                  <a:cubicBezTo>
                    <a:pt x="202" y="1774"/>
                    <a:pt x="227" y="1598"/>
                    <a:pt x="265" y="1422"/>
                  </a:cubicBezTo>
                  <a:cubicBezTo>
                    <a:pt x="302" y="1245"/>
                    <a:pt x="327" y="1069"/>
                    <a:pt x="365" y="906"/>
                  </a:cubicBezTo>
                  <a:cubicBezTo>
                    <a:pt x="390" y="730"/>
                    <a:pt x="415" y="592"/>
                    <a:pt x="453" y="441"/>
                  </a:cubicBezTo>
                  <a:lnTo>
                    <a:pt x="516" y="126"/>
                  </a:lnTo>
                  <a:lnTo>
                    <a:pt x="529" y="1"/>
                  </a:lnTo>
                  <a:close/>
                </a:path>
              </a:pathLst>
            </a:custGeom>
            <a:solidFill>
              <a:srgbClr val="3B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2889;p2">
              <a:extLst>
                <a:ext uri="{FF2B5EF4-FFF2-40B4-BE49-F238E27FC236}">
                  <a16:creationId xmlns:a16="http://schemas.microsoft.com/office/drawing/2014/main" id="{48DBAB49-98A0-603C-5870-5E8D0D14C072}"/>
                </a:ext>
              </a:extLst>
            </p:cNvPr>
            <p:cNvSpPr/>
            <p:nvPr/>
          </p:nvSpPr>
          <p:spPr>
            <a:xfrm>
              <a:off x="6668875" y="3884050"/>
              <a:ext cx="65400" cy="94650"/>
            </a:xfrm>
            <a:custGeom>
              <a:avLst/>
              <a:gdLst/>
              <a:ahLst/>
              <a:cxnLst/>
              <a:rect l="l" t="t" r="r" b="b"/>
              <a:pathLst>
                <a:path w="2616" h="3786" extrusionOk="0">
                  <a:moveTo>
                    <a:pt x="2616" y="1"/>
                  </a:moveTo>
                  <a:lnTo>
                    <a:pt x="2503" y="164"/>
                  </a:lnTo>
                  <a:lnTo>
                    <a:pt x="2201" y="592"/>
                  </a:lnTo>
                  <a:lnTo>
                    <a:pt x="1786" y="1196"/>
                  </a:lnTo>
                  <a:cubicBezTo>
                    <a:pt x="1635" y="1422"/>
                    <a:pt x="1472" y="1661"/>
                    <a:pt x="1321" y="1887"/>
                  </a:cubicBezTo>
                  <a:cubicBezTo>
                    <a:pt x="1157" y="2126"/>
                    <a:pt x="981" y="2365"/>
                    <a:pt x="830" y="2591"/>
                  </a:cubicBezTo>
                  <a:lnTo>
                    <a:pt x="415" y="3195"/>
                  </a:lnTo>
                  <a:lnTo>
                    <a:pt x="114" y="3622"/>
                  </a:lnTo>
                  <a:lnTo>
                    <a:pt x="0" y="3786"/>
                  </a:lnTo>
                  <a:lnTo>
                    <a:pt x="126" y="3648"/>
                  </a:lnTo>
                  <a:cubicBezTo>
                    <a:pt x="202" y="3560"/>
                    <a:pt x="315" y="3421"/>
                    <a:pt x="453" y="3258"/>
                  </a:cubicBezTo>
                  <a:cubicBezTo>
                    <a:pt x="579" y="3094"/>
                    <a:pt x="742" y="2906"/>
                    <a:pt x="893" y="2692"/>
                  </a:cubicBezTo>
                  <a:cubicBezTo>
                    <a:pt x="1057" y="2478"/>
                    <a:pt x="1220" y="2252"/>
                    <a:pt x="1384" y="2013"/>
                  </a:cubicBezTo>
                  <a:cubicBezTo>
                    <a:pt x="1560" y="1774"/>
                    <a:pt x="1711" y="1522"/>
                    <a:pt x="1861" y="1296"/>
                  </a:cubicBezTo>
                  <a:cubicBezTo>
                    <a:pt x="2012" y="1070"/>
                    <a:pt x="2138" y="843"/>
                    <a:pt x="2251" y="655"/>
                  </a:cubicBezTo>
                  <a:cubicBezTo>
                    <a:pt x="2364" y="466"/>
                    <a:pt x="2452" y="303"/>
                    <a:pt x="2515" y="190"/>
                  </a:cubicBezTo>
                  <a:lnTo>
                    <a:pt x="261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2890;p2">
              <a:extLst>
                <a:ext uri="{FF2B5EF4-FFF2-40B4-BE49-F238E27FC236}">
                  <a16:creationId xmlns:a16="http://schemas.microsoft.com/office/drawing/2014/main" id="{B9586149-1C64-A3EF-D92D-F422B0C1D380}"/>
                </a:ext>
              </a:extLst>
            </p:cNvPr>
            <p:cNvSpPr/>
            <p:nvPr/>
          </p:nvSpPr>
          <p:spPr>
            <a:xfrm>
              <a:off x="6550350" y="4069850"/>
              <a:ext cx="94650" cy="98750"/>
            </a:xfrm>
            <a:custGeom>
              <a:avLst/>
              <a:gdLst/>
              <a:ahLst/>
              <a:cxnLst/>
              <a:rect l="l" t="t" r="r" b="b"/>
              <a:pathLst>
                <a:path w="3786" h="3950" extrusionOk="0">
                  <a:moveTo>
                    <a:pt x="3786" y="1"/>
                  </a:moveTo>
                  <a:lnTo>
                    <a:pt x="3635" y="214"/>
                  </a:lnTo>
                  <a:cubicBezTo>
                    <a:pt x="3534" y="340"/>
                    <a:pt x="3396" y="529"/>
                    <a:pt x="3232" y="743"/>
                  </a:cubicBezTo>
                  <a:cubicBezTo>
                    <a:pt x="3081" y="969"/>
                    <a:pt x="2880" y="1208"/>
                    <a:pt x="2667" y="1459"/>
                  </a:cubicBezTo>
                  <a:cubicBezTo>
                    <a:pt x="2453" y="1711"/>
                    <a:pt x="2214" y="1975"/>
                    <a:pt x="1975" y="2214"/>
                  </a:cubicBezTo>
                  <a:cubicBezTo>
                    <a:pt x="1736" y="2453"/>
                    <a:pt x="1510" y="2692"/>
                    <a:pt x="1271" y="2905"/>
                  </a:cubicBezTo>
                  <a:cubicBezTo>
                    <a:pt x="1032" y="3119"/>
                    <a:pt x="818" y="3308"/>
                    <a:pt x="642" y="3459"/>
                  </a:cubicBezTo>
                  <a:cubicBezTo>
                    <a:pt x="453" y="3610"/>
                    <a:pt x="290" y="3735"/>
                    <a:pt x="177" y="3811"/>
                  </a:cubicBezTo>
                  <a:lnTo>
                    <a:pt x="1" y="3949"/>
                  </a:lnTo>
                  <a:lnTo>
                    <a:pt x="189" y="3848"/>
                  </a:lnTo>
                  <a:cubicBezTo>
                    <a:pt x="302" y="3786"/>
                    <a:pt x="466" y="3698"/>
                    <a:pt x="655" y="3547"/>
                  </a:cubicBezTo>
                  <a:cubicBezTo>
                    <a:pt x="856" y="3408"/>
                    <a:pt x="1070" y="3245"/>
                    <a:pt x="1308" y="3044"/>
                  </a:cubicBezTo>
                  <a:cubicBezTo>
                    <a:pt x="1547" y="2842"/>
                    <a:pt x="1799" y="2616"/>
                    <a:pt x="2038" y="2365"/>
                  </a:cubicBezTo>
                  <a:cubicBezTo>
                    <a:pt x="2277" y="2113"/>
                    <a:pt x="2516" y="1849"/>
                    <a:pt x="2729" y="1572"/>
                  </a:cubicBezTo>
                  <a:cubicBezTo>
                    <a:pt x="2943" y="1308"/>
                    <a:pt x="3132" y="1044"/>
                    <a:pt x="3283" y="818"/>
                  </a:cubicBezTo>
                  <a:cubicBezTo>
                    <a:pt x="3446" y="579"/>
                    <a:pt x="3572" y="378"/>
                    <a:pt x="3647" y="227"/>
                  </a:cubicBezTo>
                  <a:lnTo>
                    <a:pt x="3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2891;p2">
              <a:extLst>
                <a:ext uri="{FF2B5EF4-FFF2-40B4-BE49-F238E27FC236}">
                  <a16:creationId xmlns:a16="http://schemas.microsoft.com/office/drawing/2014/main" id="{411E306D-CE79-4E84-6D37-90CB87881691}"/>
                </a:ext>
              </a:extLst>
            </p:cNvPr>
            <p:cNvSpPr/>
            <p:nvPr/>
          </p:nvSpPr>
          <p:spPr>
            <a:xfrm>
              <a:off x="6518600" y="4115425"/>
              <a:ext cx="7250" cy="65100"/>
            </a:xfrm>
            <a:custGeom>
              <a:avLst/>
              <a:gdLst/>
              <a:ahLst/>
              <a:cxnLst/>
              <a:rect l="l" t="t" r="r" b="b"/>
              <a:pathLst>
                <a:path w="290" h="2604" extrusionOk="0">
                  <a:moveTo>
                    <a:pt x="290" y="1"/>
                  </a:moveTo>
                  <a:lnTo>
                    <a:pt x="265" y="127"/>
                  </a:lnTo>
                  <a:cubicBezTo>
                    <a:pt x="239" y="190"/>
                    <a:pt x="214" y="303"/>
                    <a:pt x="177" y="428"/>
                  </a:cubicBezTo>
                  <a:cubicBezTo>
                    <a:pt x="151" y="554"/>
                    <a:pt x="126" y="705"/>
                    <a:pt x="101" y="856"/>
                  </a:cubicBezTo>
                  <a:cubicBezTo>
                    <a:pt x="76" y="1007"/>
                    <a:pt x="51" y="1183"/>
                    <a:pt x="38" y="1346"/>
                  </a:cubicBezTo>
                  <a:cubicBezTo>
                    <a:pt x="13" y="1510"/>
                    <a:pt x="13" y="1673"/>
                    <a:pt x="1" y="1812"/>
                  </a:cubicBezTo>
                  <a:cubicBezTo>
                    <a:pt x="1" y="1963"/>
                    <a:pt x="1" y="2101"/>
                    <a:pt x="1" y="2227"/>
                  </a:cubicBezTo>
                  <a:cubicBezTo>
                    <a:pt x="1" y="2340"/>
                    <a:pt x="26" y="2428"/>
                    <a:pt x="26" y="2503"/>
                  </a:cubicBezTo>
                  <a:lnTo>
                    <a:pt x="38" y="2604"/>
                  </a:lnTo>
                  <a:lnTo>
                    <a:pt x="51" y="2491"/>
                  </a:lnTo>
                  <a:lnTo>
                    <a:pt x="89" y="2189"/>
                  </a:lnTo>
                  <a:lnTo>
                    <a:pt x="126" y="1774"/>
                  </a:lnTo>
                  <a:cubicBezTo>
                    <a:pt x="139" y="1623"/>
                    <a:pt x="151" y="1460"/>
                    <a:pt x="177" y="1309"/>
                  </a:cubicBezTo>
                  <a:cubicBezTo>
                    <a:pt x="189" y="1145"/>
                    <a:pt x="202" y="994"/>
                    <a:pt x="214" y="831"/>
                  </a:cubicBezTo>
                  <a:cubicBezTo>
                    <a:pt x="227" y="680"/>
                    <a:pt x="239" y="542"/>
                    <a:pt x="252" y="416"/>
                  </a:cubicBezTo>
                  <a:lnTo>
                    <a:pt x="290" y="114"/>
                  </a:lnTo>
                  <a:lnTo>
                    <a:pt x="29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2892;p2">
              <a:extLst>
                <a:ext uri="{FF2B5EF4-FFF2-40B4-BE49-F238E27FC236}">
                  <a16:creationId xmlns:a16="http://schemas.microsoft.com/office/drawing/2014/main" id="{A98FAE14-9BE7-C3D6-84FC-56E2A5AA3FCD}"/>
                </a:ext>
              </a:extLst>
            </p:cNvPr>
            <p:cNvSpPr/>
            <p:nvPr/>
          </p:nvSpPr>
          <p:spPr>
            <a:xfrm>
              <a:off x="6561050" y="3930575"/>
              <a:ext cx="20125" cy="158800"/>
            </a:xfrm>
            <a:custGeom>
              <a:avLst/>
              <a:gdLst/>
              <a:ahLst/>
              <a:cxnLst/>
              <a:rect l="l" t="t" r="r" b="b"/>
              <a:pathLst>
                <a:path w="805" h="6352" extrusionOk="0">
                  <a:moveTo>
                    <a:pt x="742" y="1"/>
                  </a:moveTo>
                  <a:lnTo>
                    <a:pt x="742" y="265"/>
                  </a:lnTo>
                  <a:cubicBezTo>
                    <a:pt x="742" y="429"/>
                    <a:pt x="742" y="680"/>
                    <a:pt x="717" y="969"/>
                  </a:cubicBezTo>
                  <a:cubicBezTo>
                    <a:pt x="704" y="1246"/>
                    <a:pt x="667" y="1598"/>
                    <a:pt x="629" y="1975"/>
                  </a:cubicBezTo>
                  <a:cubicBezTo>
                    <a:pt x="579" y="2352"/>
                    <a:pt x="516" y="2742"/>
                    <a:pt x="453" y="3145"/>
                  </a:cubicBezTo>
                  <a:cubicBezTo>
                    <a:pt x="377" y="3547"/>
                    <a:pt x="315" y="3937"/>
                    <a:pt x="252" y="4327"/>
                  </a:cubicBezTo>
                  <a:cubicBezTo>
                    <a:pt x="189" y="4704"/>
                    <a:pt x="139" y="5056"/>
                    <a:pt x="101" y="5358"/>
                  </a:cubicBezTo>
                  <a:cubicBezTo>
                    <a:pt x="50" y="5647"/>
                    <a:pt x="38" y="5899"/>
                    <a:pt x="25" y="6075"/>
                  </a:cubicBezTo>
                  <a:lnTo>
                    <a:pt x="0" y="6351"/>
                  </a:lnTo>
                  <a:lnTo>
                    <a:pt x="50" y="6075"/>
                  </a:lnTo>
                  <a:cubicBezTo>
                    <a:pt x="76" y="5886"/>
                    <a:pt x="126" y="5634"/>
                    <a:pt x="176" y="5333"/>
                  </a:cubicBezTo>
                  <a:cubicBezTo>
                    <a:pt x="227" y="5043"/>
                    <a:pt x="302" y="4691"/>
                    <a:pt x="377" y="4314"/>
                  </a:cubicBezTo>
                  <a:cubicBezTo>
                    <a:pt x="440" y="3937"/>
                    <a:pt x="528" y="3522"/>
                    <a:pt x="591" y="3120"/>
                  </a:cubicBezTo>
                  <a:cubicBezTo>
                    <a:pt x="667" y="2730"/>
                    <a:pt x="717" y="2315"/>
                    <a:pt x="755" y="1937"/>
                  </a:cubicBezTo>
                  <a:cubicBezTo>
                    <a:pt x="792" y="1560"/>
                    <a:pt x="805" y="1221"/>
                    <a:pt x="805" y="932"/>
                  </a:cubicBezTo>
                  <a:cubicBezTo>
                    <a:pt x="805" y="705"/>
                    <a:pt x="792" y="479"/>
                    <a:pt x="767" y="252"/>
                  </a:cubicBezTo>
                  <a:cubicBezTo>
                    <a:pt x="755" y="89"/>
                    <a:pt x="742" y="1"/>
                    <a:pt x="7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2893;p2">
              <a:extLst>
                <a:ext uri="{FF2B5EF4-FFF2-40B4-BE49-F238E27FC236}">
                  <a16:creationId xmlns:a16="http://schemas.microsoft.com/office/drawing/2014/main" id="{0CD0D800-A300-9C81-A82C-EA9B3BE552DF}"/>
                </a:ext>
              </a:extLst>
            </p:cNvPr>
            <p:cNvSpPr/>
            <p:nvPr/>
          </p:nvSpPr>
          <p:spPr>
            <a:xfrm>
              <a:off x="6613850" y="3836900"/>
              <a:ext cx="10100" cy="123900"/>
            </a:xfrm>
            <a:custGeom>
              <a:avLst/>
              <a:gdLst/>
              <a:ahLst/>
              <a:cxnLst/>
              <a:rect l="l" t="t" r="r" b="b"/>
              <a:pathLst>
                <a:path w="404" h="4956" extrusionOk="0">
                  <a:moveTo>
                    <a:pt x="1" y="1"/>
                  </a:moveTo>
                  <a:lnTo>
                    <a:pt x="26" y="189"/>
                  </a:lnTo>
                  <a:cubicBezTo>
                    <a:pt x="51" y="315"/>
                    <a:pt x="76" y="504"/>
                    <a:pt x="114" y="717"/>
                  </a:cubicBezTo>
                  <a:cubicBezTo>
                    <a:pt x="139" y="931"/>
                    <a:pt x="164" y="1208"/>
                    <a:pt x="202" y="1485"/>
                  </a:cubicBezTo>
                  <a:cubicBezTo>
                    <a:pt x="227" y="1761"/>
                    <a:pt x="252" y="2076"/>
                    <a:pt x="265" y="2377"/>
                  </a:cubicBezTo>
                  <a:cubicBezTo>
                    <a:pt x="265" y="2692"/>
                    <a:pt x="277" y="3006"/>
                    <a:pt x="265" y="3308"/>
                  </a:cubicBezTo>
                  <a:cubicBezTo>
                    <a:pt x="265" y="3597"/>
                    <a:pt x="252" y="3886"/>
                    <a:pt x="240" y="4138"/>
                  </a:cubicBezTo>
                  <a:cubicBezTo>
                    <a:pt x="215" y="4377"/>
                    <a:pt x="202" y="4578"/>
                    <a:pt x="189" y="4729"/>
                  </a:cubicBezTo>
                  <a:lnTo>
                    <a:pt x="177" y="4955"/>
                  </a:lnTo>
                  <a:lnTo>
                    <a:pt x="215" y="4729"/>
                  </a:lnTo>
                  <a:cubicBezTo>
                    <a:pt x="240" y="4578"/>
                    <a:pt x="290" y="4364"/>
                    <a:pt x="315" y="4113"/>
                  </a:cubicBezTo>
                  <a:cubicBezTo>
                    <a:pt x="340" y="3861"/>
                    <a:pt x="378" y="3572"/>
                    <a:pt x="391" y="3258"/>
                  </a:cubicBezTo>
                  <a:cubicBezTo>
                    <a:pt x="403" y="2956"/>
                    <a:pt x="403" y="2629"/>
                    <a:pt x="403" y="2314"/>
                  </a:cubicBezTo>
                  <a:cubicBezTo>
                    <a:pt x="378" y="2000"/>
                    <a:pt x="353" y="1686"/>
                    <a:pt x="315" y="1409"/>
                  </a:cubicBezTo>
                  <a:cubicBezTo>
                    <a:pt x="290" y="1132"/>
                    <a:pt x="227" y="881"/>
                    <a:pt x="189" y="667"/>
                  </a:cubicBezTo>
                  <a:cubicBezTo>
                    <a:pt x="139" y="453"/>
                    <a:pt x="89" y="290"/>
                    <a:pt x="51" y="1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08" name="Google Shape;2895;p2">
            <a:extLst>
              <a:ext uri="{FF2B5EF4-FFF2-40B4-BE49-F238E27FC236}">
                <a16:creationId xmlns:a16="http://schemas.microsoft.com/office/drawing/2014/main" id="{EBEE4667-7A05-740F-4F23-1E8CEF4200ED}"/>
              </a:ext>
            </a:extLst>
          </p:cNvPr>
          <p:cNvPicPr preferRelativeResize="0"/>
          <p:nvPr/>
        </p:nvPicPr>
        <p:blipFill rotWithShape="1">
          <a:blip r:embed="rId4">
            <a:alphaModFix/>
          </a:blip>
          <a:srcRect/>
          <a:stretch/>
        </p:blipFill>
        <p:spPr>
          <a:xfrm>
            <a:off x="7585399" y="547321"/>
            <a:ext cx="932120" cy="932120"/>
          </a:xfrm>
          <a:prstGeom prst="rect">
            <a:avLst/>
          </a:prstGeom>
          <a:noFill/>
          <a:ln>
            <a:noFill/>
          </a:ln>
        </p:spPr>
      </p:pic>
      <p:pic>
        <p:nvPicPr>
          <p:cNvPr id="2" name="Picture 1">
            <a:extLst>
              <a:ext uri="{FF2B5EF4-FFF2-40B4-BE49-F238E27FC236}">
                <a16:creationId xmlns:a16="http://schemas.microsoft.com/office/drawing/2014/main" id="{FB1A462E-8235-F4F7-3D13-BB7B36789437}"/>
              </a:ext>
            </a:extLst>
          </p:cNvPr>
          <p:cNvPicPr>
            <a:picLocks noChangeAspect="1"/>
          </p:cNvPicPr>
          <p:nvPr/>
        </p:nvPicPr>
        <p:blipFill>
          <a:blip r:embed="rId5"/>
          <a:stretch>
            <a:fillRect/>
          </a:stretch>
        </p:blipFill>
        <p:spPr>
          <a:xfrm>
            <a:off x="8024994" y="4396702"/>
            <a:ext cx="457240" cy="506012"/>
          </a:xfrm>
          <a:prstGeom prst="rect">
            <a:avLst/>
          </a:prstGeom>
        </p:spPr>
      </p:pic>
      <p:pic>
        <p:nvPicPr>
          <p:cNvPr id="3" name="Picture 2">
            <a:extLst>
              <a:ext uri="{FF2B5EF4-FFF2-40B4-BE49-F238E27FC236}">
                <a16:creationId xmlns:a16="http://schemas.microsoft.com/office/drawing/2014/main" id="{637CDEEB-980D-9DE6-E9D8-92C035E36057}"/>
              </a:ext>
            </a:extLst>
          </p:cNvPr>
          <p:cNvPicPr>
            <a:picLocks noChangeAspect="1"/>
          </p:cNvPicPr>
          <p:nvPr/>
        </p:nvPicPr>
        <p:blipFill>
          <a:blip r:embed="rId5"/>
          <a:stretch>
            <a:fillRect/>
          </a:stretch>
        </p:blipFill>
        <p:spPr>
          <a:xfrm>
            <a:off x="5627751" y="1472181"/>
            <a:ext cx="457240" cy="506012"/>
          </a:xfrm>
          <a:prstGeom prst="rect">
            <a:avLst/>
          </a:prstGeom>
        </p:spPr>
      </p:pic>
      <p:pic>
        <p:nvPicPr>
          <p:cNvPr id="10" name="Picture 9">
            <a:extLst>
              <a:ext uri="{FF2B5EF4-FFF2-40B4-BE49-F238E27FC236}">
                <a16:creationId xmlns:a16="http://schemas.microsoft.com/office/drawing/2014/main" id="{007645BB-B056-F2A8-9590-215DC0A66EC7}"/>
              </a:ext>
            </a:extLst>
          </p:cNvPr>
          <p:cNvPicPr>
            <a:picLocks noChangeAspect="1"/>
          </p:cNvPicPr>
          <p:nvPr/>
        </p:nvPicPr>
        <p:blipFill>
          <a:blip r:embed="rId5"/>
          <a:stretch>
            <a:fillRect/>
          </a:stretch>
        </p:blipFill>
        <p:spPr>
          <a:xfrm>
            <a:off x="7552431" y="1768730"/>
            <a:ext cx="303400" cy="335762"/>
          </a:xfrm>
          <a:prstGeom prst="rect">
            <a:avLst/>
          </a:prstGeom>
        </p:spPr>
      </p:pic>
      <p:sp>
        <p:nvSpPr>
          <p:cNvPr id="11" name="TextBox 10">
            <a:extLst>
              <a:ext uri="{FF2B5EF4-FFF2-40B4-BE49-F238E27FC236}">
                <a16:creationId xmlns:a16="http://schemas.microsoft.com/office/drawing/2014/main" id="{0579D6F7-0973-DB92-ECC1-BCDC3CB1CFF1}"/>
              </a:ext>
            </a:extLst>
          </p:cNvPr>
          <p:cNvSpPr txBox="1"/>
          <p:nvPr/>
        </p:nvSpPr>
        <p:spPr>
          <a:xfrm>
            <a:off x="3271024" y="297366"/>
            <a:ext cx="2518638" cy="523220"/>
          </a:xfrm>
          <a:prstGeom prst="rect">
            <a:avLst/>
          </a:prstGeom>
          <a:noFill/>
        </p:spPr>
        <p:txBody>
          <a:bodyPr wrap="none" rtlCol="0">
            <a:spAutoFit/>
          </a:bodyPr>
          <a:lstStyle/>
          <a:p>
            <a:r>
              <a:rPr lang="en-BD" sz="2800" b="1" dirty="0">
                <a:latin typeface="American Typewriter" panose="02090604020004020304" pitchFamily="18" charset="77"/>
              </a:rPr>
              <a:t>Introduction</a:t>
            </a:r>
            <a:endParaRPr lang="en-BD" sz="2400" b="1" dirty="0">
              <a:latin typeface="American Typewriter" panose="02090604020004020304"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ppt_w</p:attrName>
                                        </p:attrNameLst>
                                      </p:cBhvr>
                                      <p:tavLst>
                                        <p:tav tm="0">
                                          <p:val>
                                            <p:strVal val="0"/>
                                          </p:val>
                                        </p:tav>
                                        <p:tav tm="100000">
                                          <p:val>
                                            <p:strVal val="#ppt_w"/>
                                          </p:val>
                                        </p:tav>
                                      </p:tavLst>
                                    </p:anim>
                                    <p:anim calcmode="lin" valueType="num">
                                      <p:cBhvr additive="base">
                                        <p:cTn id="8" dur="500"/>
                                        <p:tgtEl>
                                          <p:spTgt spid="3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08"/>
                                        </p:tgtEl>
                                        <p:attrNameLst>
                                          <p:attrName>style.visibility</p:attrName>
                                        </p:attrNameLst>
                                      </p:cBhvr>
                                      <p:to>
                                        <p:strVal val="visible"/>
                                      </p:to>
                                    </p:set>
                                    <p:anim calcmode="lin" valueType="num">
                                      <p:cBhvr additive="base">
                                        <p:cTn id="11" dur="500"/>
                                        <p:tgtEl>
                                          <p:spTgt spid="1308"/>
                                        </p:tgtEl>
                                        <p:attrNameLst>
                                          <p:attrName>ppt_w</p:attrName>
                                        </p:attrNameLst>
                                      </p:cBhvr>
                                      <p:tavLst>
                                        <p:tav tm="0">
                                          <p:val>
                                            <p:strVal val="0"/>
                                          </p:val>
                                        </p:tav>
                                        <p:tav tm="100000">
                                          <p:val>
                                            <p:strVal val="#ppt_w"/>
                                          </p:val>
                                        </p:tav>
                                      </p:tavLst>
                                    </p:anim>
                                    <p:anim calcmode="lin" valueType="num">
                                      <p:cBhvr additive="base">
                                        <p:cTn id="12" dur="500"/>
                                        <p:tgtEl>
                                          <p:spTgt spid="130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17" name="Google Shape;384;p17">
            <a:extLst>
              <a:ext uri="{FF2B5EF4-FFF2-40B4-BE49-F238E27FC236}">
                <a16:creationId xmlns:a16="http://schemas.microsoft.com/office/drawing/2014/main" id="{C3045271-F100-C7D6-97E0-C09284477602}"/>
              </a:ext>
            </a:extLst>
          </p:cNvPr>
          <p:cNvSpPr/>
          <p:nvPr/>
        </p:nvSpPr>
        <p:spPr>
          <a:xfrm>
            <a:off x="1204255" y="1591204"/>
            <a:ext cx="2086200" cy="792116"/>
          </a:xfrm>
          <a:prstGeom prst="roundRect">
            <a:avLst>
              <a:gd name="adj" fmla="val 16667"/>
            </a:avLst>
          </a:prstGeom>
          <a:solidFill>
            <a:schemeClr val="accent1">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chemeClr val="dk1"/>
                </a:solidFill>
              </a:rPr>
              <a:t>Problem</a:t>
            </a:r>
          </a:p>
          <a:p>
            <a:pPr algn="ctr"/>
            <a:r>
              <a:rPr lang="en-GB" sz="1600" b="1" dirty="0"/>
              <a:t>The Café Problem!</a:t>
            </a:r>
            <a:r>
              <a:rPr lang="en-US" sz="1600" b="1" dirty="0">
                <a:solidFill>
                  <a:schemeClr val="dk1"/>
                </a:solidFill>
              </a:rPr>
              <a:t> </a:t>
            </a:r>
            <a:endParaRPr sz="1600" b="1" dirty="0">
              <a:solidFill>
                <a:schemeClr val="dk1"/>
              </a:solidFill>
            </a:endParaRPr>
          </a:p>
        </p:txBody>
      </p:sp>
      <p:sp>
        <p:nvSpPr>
          <p:cNvPr id="19" name="Google Shape;3559;p38">
            <a:extLst>
              <a:ext uri="{FF2B5EF4-FFF2-40B4-BE49-F238E27FC236}">
                <a16:creationId xmlns:a16="http://schemas.microsoft.com/office/drawing/2014/main" id="{7B7533EB-CD2E-5EAE-8DAA-DD64A965A8F5}"/>
              </a:ext>
            </a:extLst>
          </p:cNvPr>
          <p:cNvSpPr/>
          <p:nvPr/>
        </p:nvSpPr>
        <p:spPr>
          <a:xfrm>
            <a:off x="187430" y="1375572"/>
            <a:ext cx="1066138" cy="1115700"/>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01</a:t>
            </a:r>
            <a:endParaRPr kumimoji="0" sz="2400" b="1" i="0" u="none" strike="noStrike" kern="0" cap="none" spc="0" normalizeH="0" baseline="0" noProof="0" dirty="0">
              <a:ln>
                <a:noFill/>
              </a:ln>
              <a:solidFill>
                <a:sysClr val="windowText" lastClr="000000"/>
              </a:solidFill>
              <a:effectLst/>
              <a:uLnTx/>
              <a:uFillTx/>
            </a:endParaRPr>
          </a:p>
        </p:txBody>
      </p:sp>
      <p:sp>
        <p:nvSpPr>
          <p:cNvPr id="24" name="Google Shape;384;p17">
            <a:extLst>
              <a:ext uri="{FF2B5EF4-FFF2-40B4-BE49-F238E27FC236}">
                <a16:creationId xmlns:a16="http://schemas.microsoft.com/office/drawing/2014/main" id="{CE27FFAD-844F-6274-61F4-5FCDF24CABFB}"/>
              </a:ext>
            </a:extLst>
          </p:cNvPr>
          <p:cNvSpPr/>
          <p:nvPr/>
        </p:nvSpPr>
        <p:spPr>
          <a:xfrm>
            <a:off x="4412430" y="2995075"/>
            <a:ext cx="1475752" cy="614036"/>
          </a:xfrm>
          <a:prstGeom prst="roundRect">
            <a:avLst>
              <a:gd name="adj" fmla="val 16667"/>
            </a:avLst>
          </a:prstGeom>
          <a:solidFill>
            <a:schemeClr val="accent5">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rPr>
              <a:t>Limitations</a:t>
            </a:r>
            <a:endParaRPr sz="1800" b="1" dirty="0">
              <a:solidFill>
                <a:schemeClr val="dk1"/>
              </a:solidFill>
            </a:endParaRPr>
          </a:p>
        </p:txBody>
      </p:sp>
      <p:sp>
        <p:nvSpPr>
          <p:cNvPr id="25" name="Google Shape;384;p17">
            <a:extLst>
              <a:ext uri="{FF2B5EF4-FFF2-40B4-BE49-F238E27FC236}">
                <a16:creationId xmlns:a16="http://schemas.microsoft.com/office/drawing/2014/main" id="{0F3AA1CF-51D7-69DB-7E23-2E95C0C9EF61}"/>
              </a:ext>
            </a:extLst>
          </p:cNvPr>
          <p:cNvSpPr/>
          <p:nvPr/>
        </p:nvSpPr>
        <p:spPr>
          <a:xfrm>
            <a:off x="7137551" y="2961957"/>
            <a:ext cx="1493832" cy="591733"/>
          </a:xfrm>
          <a:prstGeom prst="roundRect">
            <a:avLst>
              <a:gd name="adj" fmla="val 16667"/>
            </a:avLst>
          </a:prstGeom>
          <a:solidFill>
            <a:schemeClr val="bg2">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rPr>
              <a:t>Conclusion</a:t>
            </a:r>
            <a:endParaRPr sz="1800" b="1" dirty="0">
              <a:solidFill>
                <a:schemeClr val="dk1"/>
              </a:solidFill>
            </a:endParaRPr>
          </a:p>
        </p:txBody>
      </p:sp>
      <p:sp>
        <p:nvSpPr>
          <p:cNvPr id="26" name="Google Shape;384;p17">
            <a:extLst>
              <a:ext uri="{FF2B5EF4-FFF2-40B4-BE49-F238E27FC236}">
                <a16:creationId xmlns:a16="http://schemas.microsoft.com/office/drawing/2014/main" id="{FEF7F7C7-A8C9-C231-6CA0-3C8BE187D9A1}"/>
              </a:ext>
            </a:extLst>
          </p:cNvPr>
          <p:cNvSpPr/>
          <p:nvPr/>
        </p:nvSpPr>
        <p:spPr>
          <a:xfrm>
            <a:off x="6783320" y="1510654"/>
            <a:ext cx="2263698" cy="82519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algn="ctr"/>
            <a:r>
              <a:rPr lang="en-GB" sz="1500" b="1" dirty="0"/>
              <a:t>Implementation</a:t>
            </a:r>
          </a:p>
          <a:p>
            <a:pPr algn="ctr"/>
            <a:r>
              <a:rPr lang="en-GB" sz="1500" b="1" dirty="0"/>
              <a:t>How System Works !</a:t>
            </a:r>
          </a:p>
        </p:txBody>
      </p:sp>
      <p:sp>
        <p:nvSpPr>
          <p:cNvPr id="32" name="Google Shape;3575;p38">
            <a:extLst>
              <a:ext uri="{FF2B5EF4-FFF2-40B4-BE49-F238E27FC236}">
                <a16:creationId xmlns:a16="http://schemas.microsoft.com/office/drawing/2014/main" id="{C3CAF8DC-9156-9056-D2B8-89EBB903D7D9}"/>
              </a:ext>
            </a:extLst>
          </p:cNvPr>
          <p:cNvSpPr txBox="1">
            <a:spLocks/>
          </p:cNvSpPr>
          <p:nvPr/>
        </p:nvSpPr>
        <p:spPr>
          <a:xfrm>
            <a:off x="2282283" y="561798"/>
            <a:ext cx="4215564"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b="1" dirty="0">
                <a:latin typeface="Bookman Old Style" panose="02050604050505020204" pitchFamily="18" charset="0"/>
                <a:cs typeface="Aharoni" panose="02010803020104030203" pitchFamily="2" charset="-79"/>
              </a:rPr>
              <a:t>TABLE </a:t>
            </a:r>
            <a:r>
              <a:rPr lang="en-GB" sz="2600" b="1" dirty="0">
                <a:solidFill>
                  <a:schemeClr val="accent4"/>
                </a:solidFill>
                <a:latin typeface="Bookman Old Style" panose="02050604050505020204" pitchFamily="18" charset="0"/>
                <a:cs typeface="Aharoni" panose="02010803020104030203" pitchFamily="2" charset="-79"/>
              </a:rPr>
              <a:t>OF</a:t>
            </a:r>
            <a:r>
              <a:rPr lang="en-GB" sz="2600" b="1" dirty="0">
                <a:latin typeface="Bookman Old Style" panose="02050604050505020204" pitchFamily="18" charset="0"/>
                <a:cs typeface="Aharoni" panose="02010803020104030203" pitchFamily="2" charset="-79"/>
              </a:rPr>
              <a:t> CONTENTS</a:t>
            </a:r>
          </a:p>
        </p:txBody>
      </p:sp>
      <p:sp>
        <p:nvSpPr>
          <p:cNvPr id="33" name="Google Shape;3559;p38">
            <a:extLst>
              <a:ext uri="{FF2B5EF4-FFF2-40B4-BE49-F238E27FC236}">
                <a16:creationId xmlns:a16="http://schemas.microsoft.com/office/drawing/2014/main" id="{F4A49B95-AC91-138E-488C-934A9B78A7B7}"/>
              </a:ext>
            </a:extLst>
          </p:cNvPr>
          <p:cNvSpPr/>
          <p:nvPr/>
        </p:nvSpPr>
        <p:spPr>
          <a:xfrm>
            <a:off x="5710154" y="1331813"/>
            <a:ext cx="1115700" cy="1115700"/>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rPr>
              <a:t>03</a:t>
            </a:r>
            <a:endParaRPr kumimoji="0" sz="2400" b="1" i="0" u="none" strike="noStrike" kern="0" cap="none" spc="0" normalizeH="0" baseline="0" noProof="0" dirty="0">
              <a:ln>
                <a:noFill/>
              </a:ln>
              <a:solidFill>
                <a:sysClr val="windowText" lastClr="000000"/>
              </a:solidFill>
              <a:effectLst/>
              <a:uLnTx/>
              <a:uFillTx/>
            </a:endParaRPr>
          </a:p>
        </p:txBody>
      </p:sp>
      <p:sp>
        <p:nvSpPr>
          <p:cNvPr id="36" name="Google Shape;3559;p38">
            <a:extLst>
              <a:ext uri="{FF2B5EF4-FFF2-40B4-BE49-F238E27FC236}">
                <a16:creationId xmlns:a16="http://schemas.microsoft.com/office/drawing/2014/main" id="{16CEDB9D-553B-CEEE-7685-EA88464CBA8F}"/>
              </a:ext>
            </a:extLst>
          </p:cNvPr>
          <p:cNvSpPr/>
          <p:nvPr/>
        </p:nvSpPr>
        <p:spPr>
          <a:xfrm>
            <a:off x="6088960" y="2691245"/>
            <a:ext cx="1115700" cy="1115700"/>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06</a:t>
            </a:r>
            <a:endParaRPr kumimoji="0" sz="2400" b="1" i="0" u="none" strike="noStrike" kern="0" cap="none" spc="0" normalizeH="0" baseline="0" noProof="0" dirty="0">
              <a:ln>
                <a:noFill/>
              </a:ln>
              <a:solidFill>
                <a:sysClr val="windowText" lastClr="000000"/>
              </a:solidFill>
              <a:effectLst/>
              <a:uLnTx/>
              <a:uFillTx/>
            </a:endParaRPr>
          </a:p>
        </p:txBody>
      </p:sp>
      <p:sp>
        <p:nvSpPr>
          <p:cNvPr id="6" name="Google Shape;384;p17">
            <a:extLst>
              <a:ext uri="{FF2B5EF4-FFF2-40B4-BE49-F238E27FC236}">
                <a16:creationId xmlns:a16="http://schemas.microsoft.com/office/drawing/2014/main" id="{96E76AA6-2FCE-FCA0-9ED0-62867726BC04}"/>
              </a:ext>
            </a:extLst>
          </p:cNvPr>
          <p:cNvSpPr/>
          <p:nvPr/>
        </p:nvSpPr>
        <p:spPr>
          <a:xfrm>
            <a:off x="4447405" y="1612661"/>
            <a:ext cx="1170614" cy="583890"/>
          </a:xfrm>
          <a:prstGeom prst="roundRect">
            <a:avLst>
              <a:gd name="adj" fmla="val 16667"/>
            </a:avLst>
          </a:prstGeom>
          <a:solidFill>
            <a:schemeClr val="accent2">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rPr>
              <a:t>Solution</a:t>
            </a:r>
            <a:endParaRPr sz="1600" b="1" dirty="0">
              <a:solidFill>
                <a:schemeClr val="dk1"/>
              </a:solidFill>
            </a:endParaRPr>
          </a:p>
        </p:txBody>
      </p:sp>
      <p:sp>
        <p:nvSpPr>
          <p:cNvPr id="7" name="Google Shape;384;p17">
            <a:extLst>
              <a:ext uri="{FF2B5EF4-FFF2-40B4-BE49-F238E27FC236}">
                <a16:creationId xmlns:a16="http://schemas.microsoft.com/office/drawing/2014/main" id="{C293960C-BBA3-B3F3-1FB1-C840A77E81F6}"/>
              </a:ext>
            </a:extLst>
          </p:cNvPr>
          <p:cNvSpPr/>
          <p:nvPr/>
        </p:nvSpPr>
        <p:spPr>
          <a:xfrm>
            <a:off x="1912023" y="3039679"/>
            <a:ext cx="1219105" cy="610993"/>
          </a:xfrm>
          <a:prstGeom prst="roundRect">
            <a:avLst>
              <a:gd name="adj" fmla="val 16667"/>
            </a:avLst>
          </a:prstGeom>
          <a:solidFill>
            <a:srgbClr val="0084C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rPr>
              <a:t>Output</a:t>
            </a:r>
            <a:endParaRPr sz="1600" b="1" dirty="0">
              <a:solidFill>
                <a:schemeClr val="dk1"/>
              </a:solidFill>
            </a:endParaRPr>
          </a:p>
        </p:txBody>
      </p:sp>
      <p:sp>
        <p:nvSpPr>
          <p:cNvPr id="12" name="Google Shape;3559;p38">
            <a:extLst>
              <a:ext uri="{FF2B5EF4-FFF2-40B4-BE49-F238E27FC236}">
                <a16:creationId xmlns:a16="http://schemas.microsoft.com/office/drawing/2014/main" id="{1A3AF69C-88CB-19BD-8E5B-52CCAB71C1F4}"/>
              </a:ext>
            </a:extLst>
          </p:cNvPr>
          <p:cNvSpPr/>
          <p:nvPr/>
        </p:nvSpPr>
        <p:spPr>
          <a:xfrm>
            <a:off x="3345593" y="2729939"/>
            <a:ext cx="1115700" cy="1115700"/>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05</a:t>
            </a:r>
            <a:endParaRPr kumimoji="0" sz="2400" b="1" i="0" u="none" strike="noStrike" kern="0" cap="none" spc="0" normalizeH="0" baseline="0" noProof="0" dirty="0">
              <a:ln>
                <a:noFill/>
              </a:ln>
              <a:solidFill>
                <a:sysClr val="windowText" lastClr="000000"/>
              </a:solidFill>
              <a:effectLst/>
              <a:uLnTx/>
              <a:uFillTx/>
            </a:endParaRPr>
          </a:p>
        </p:txBody>
      </p:sp>
      <p:sp>
        <p:nvSpPr>
          <p:cNvPr id="13" name="Google Shape;3559;p38">
            <a:extLst>
              <a:ext uri="{FF2B5EF4-FFF2-40B4-BE49-F238E27FC236}">
                <a16:creationId xmlns:a16="http://schemas.microsoft.com/office/drawing/2014/main" id="{D676F422-7452-9BEA-73FF-015EB1B29C69}"/>
              </a:ext>
            </a:extLst>
          </p:cNvPr>
          <p:cNvSpPr/>
          <p:nvPr/>
        </p:nvSpPr>
        <p:spPr>
          <a:xfrm>
            <a:off x="3359448" y="1413755"/>
            <a:ext cx="1071322" cy="1066208"/>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02</a:t>
            </a:r>
            <a:endParaRPr kumimoji="0" sz="2400" b="1" i="0" u="none" strike="noStrike" kern="0" cap="none" spc="0" normalizeH="0" baseline="0" noProof="0" dirty="0">
              <a:ln>
                <a:noFill/>
              </a:ln>
              <a:solidFill>
                <a:sysClr val="windowText" lastClr="000000"/>
              </a:solidFill>
              <a:effectLst/>
              <a:uLnTx/>
              <a:uFillTx/>
            </a:endParaRPr>
          </a:p>
        </p:txBody>
      </p:sp>
      <p:sp>
        <p:nvSpPr>
          <p:cNvPr id="14" name="Google Shape;3559;p38">
            <a:extLst>
              <a:ext uri="{FF2B5EF4-FFF2-40B4-BE49-F238E27FC236}">
                <a16:creationId xmlns:a16="http://schemas.microsoft.com/office/drawing/2014/main" id="{548A8C27-B2AE-B34A-ACAA-30C837DB3632}"/>
              </a:ext>
            </a:extLst>
          </p:cNvPr>
          <p:cNvSpPr/>
          <p:nvPr/>
        </p:nvSpPr>
        <p:spPr>
          <a:xfrm>
            <a:off x="907192" y="2716083"/>
            <a:ext cx="1115700" cy="1115700"/>
          </a:xfrm>
          <a:prstGeom prst="ellipse">
            <a:avLst/>
          </a:prstGeom>
          <a:solidFill>
            <a:schemeClr val="accent4"/>
          </a:solidFill>
          <a:ln w="38100" cap="flat" cmpd="sng">
            <a:solidFill>
              <a:srgbClr val="FFFFFF"/>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04</a:t>
            </a:r>
            <a:endParaRPr kumimoji="0" sz="2400" b="1" i="0" u="none" strike="noStrike" kern="0" cap="none" spc="0" normalizeH="0" baseline="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Effect transition="in" filter="fade">
                                      <p:cBhvr>
                                        <p:cTn id="39" dur="500"/>
                                        <p:tgtEl>
                                          <p:spTgt spid="3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P spid="25" grpId="0" animBg="1"/>
      <p:bldP spid="26" grpId="0" animBg="1"/>
      <p:bldP spid="33" grpId="0" animBg="1"/>
      <p:bldP spid="36" grpId="0" animBg="1"/>
      <p:bldP spid="6" grpId="0" animBg="1"/>
      <p:bldP spid="7"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grpSp>
        <p:nvGrpSpPr>
          <p:cNvPr id="2025" name="Google Shape;2025;p26"/>
          <p:cNvGrpSpPr/>
          <p:nvPr/>
        </p:nvGrpSpPr>
        <p:grpSpPr>
          <a:xfrm>
            <a:off x="2888900" y="1095375"/>
            <a:ext cx="5955825" cy="5228500"/>
            <a:chOff x="823275" y="238125"/>
            <a:chExt cx="5955825" cy="5228500"/>
          </a:xfrm>
        </p:grpSpPr>
        <p:sp>
          <p:nvSpPr>
            <p:cNvPr id="2026" name="Google Shape;2026;p26"/>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6"/>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6"/>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6"/>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6"/>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6"/>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6"/>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6"/>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6"/>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6"/>
            <p:cNvSpPr/>
            <p:nvPr/>
          </p:nvSpPr>
          <p:spPr>
            <a:xfrm>
              <a:off x="823275" y="1640624"/>
              <a:ext cx="3400825" cy="370552"/>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059;p37">
            <a:extLst>
              <a:ext uri="{FF2B5EF4-FFF2-40B4-BE49-F238E27FC236}">
                <a16:creationId xmlns:a16="http://schemas.microsoft.com/office/drawing/2014/main" id="{91A86DCE-0CC7-5E77-705A-37584B3E1607}"/>
              </a:ext>
            </a:extLst>
          </p:cNvPr>
          <p:cNvGrpSpPr/>
          <p:nvPr/>
        </p:nvGrpSpPr>
        <p:grpSpPr>
          <a:xfrm>
            <a:off x="401444" y="3419707"/>
            <a:ext cx="1329047" cy="1520365"/>
            <a:chOff x="4057825" y="1275206"/>
            <a:chExt cx="1028718" cy="1206169"/>
          </a:xfrm>
        </p:grpSpPr>
        <p:sp>
          <p:nvSpPr>
            <p:cNvPr id="3" name="Google Shape;3060;p37">
              <a:extLst>
                <a:ext uri="{FF2B5EF4-FFF2-40B4-BE49-F238E27FC236}">
                  <a16:creationId xmlns:a16="http://schemas.microsoft.com/office/drawing/2014/main" id="{B901A28C-8435-A1C4-AA07-8ABEDBF5E215}"/>
                </a:ext>
              </a:extLst>
            </p:cNvPr>
            <p:cNvSpPr/>
            <p:nvPr/>
          </p:nvSpPr>
          <p:spPr>
            <a:xfrm>
              <a:off x="4057825" y="2387175"/>
              <a:ext cx="914400" cy="94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061;p37">
              <a:extLst>
                <a:ext uri="{FF2B5EF4-FFF2-40B4-BE49-F238E27FC236}">
                  <a16:creationId xmlns:a16="http://schemas.microsoft.com/office/drawing/2014/main" id="{7386B755-7F13-A7F1-E3BF-86B577950D33}"/>
                </a:ext>
              </a:extLst>
            </p:cNvPr>
            <p:cNvGrpSpPr/>
            <p:nvPr/>
          </p:nvGrpSpPr>
          <p:grpSpPr>
            <a:xfrm>
              <a:off x="4057833" y="1275206"/>
              <a:ext cx="1028710" cy="1144631"/>
              <a:chOff x="4109038" y="3257537"/>
              <a:chExt cx="925932" cy="1030271"/>
            </a:xfrm>
          </p:grpSpPr>
          <p:sp>
            <p:nvSpPr>
              <p:cNvPr id="5" name="Google Shape;3062;p37">
                <a:extLst>
                  <a:ext uri="{FF2B5EF4-FFF2-40B4-BE49-F238E27FC236}">
                    <a16:creationId xmlns:a16="http://schemas.microsoft.com/office/drawing/2014/main" id="{253EE764-B6C7-5F12-54BE-45E30D94BA7E}"/>
                  </a:ext>
                </a:extLst>
              </p:cNvPr>
              <p:cNvSpPr/>
              <p:nvPr/>
            </p:nvSpPr>
            <p:spPr>
              <a:xfrm>
                <a:off x="4196470" y="3693053"/>
                <a:ext cx="647031" cy="552544"/>
              </a:xfrm>
              <a:custGeom>
                <a:avLst/>
                <a:gdLst/>
                <a:ahLst/>
                <a:cxnLst/>
                <a:rect l="l" t="t" r="r" b="b"/>
                <a:pathLst>
                  <a:path w="39683" h="33888" extrusionOk="0">
                    <a:moveTo>
                      <a:pt x="57" y="0"/>
                    </a:moveTo>
                    <a:lnTo>
                      <a:pt x="29" y="584"/>
                    </a:lnTo>
                    <a:lnTo>
                      <a:pt x="10" y="1176"/>
                    </a:lnTo>
                    <a:lnTo>
                      <a:pt x="0" y="1769"/>
                    </a:lnTo>
                    <a:lnTo>
                      <a:pt x="0" y="2362"/>
                    </a:lnTo>
                    <a:lnTo>
                      <a:pt x="0" y="3171"/>
                    </a:lnTo>
                    <a:lnTo>
                      <a:pt x="19" y="3980"/>
                    </a:lnTo>
                    <a:lnTo>
                      <a:pt x="57" y="4789"/>
                    </a:lnTo>
                    <a:lnTo>
                      <a:pt x="104" y="5579"/>
                    </a:lnTo>
                    <a:lnTo>
                      <a:pt x="160" y="6379"/>
                    </a:lnTo>
                    <a:lnTo>
                      <a:pt x="226" y="7160"/>
                    </a:lnTo>
                    <a:lnTo>
                      <a:pt x="311" y="7941"/>
                    </a:lnTo>
                    <a:lnTo>
                      <a:pt x="396" y="8712"/>
                    </a:lnTo>
                    <a:lnTo>
                      <a:pt x="508" y="9483"/>
                    </a:lnTo>
                    <a:lnTo>
                      <a:pt x="621" y="10236"/>
                    </a:lnTo>
                    <a:lnTo>
                      <a:pt x="753" y="10989"/>
                    </a:lnTo>
                    <a:lnTo>
                      <a:pt x="885" y="11732"/>
                    </a:lnTo>
                    <a:lnTo>
                      <a:pt x="1035" y="12475"/>
                    </a:lnTo>
                    <a:lnTo>
                      <a:pt x="1205" y="13200"/>
                    </a:lnTo>
                    <a:lnTo>
                      <a:pt x="1374" y="13924"/>
                    </a:lnTo>
                    <a:lnTo>
                      <a:pt x="1553" y="14630"/>
                    </a:lnTo>
                    <a:lnTo>
                      <a:pt x="1750" y="15335"/>
                    </a:lnTo>
                    <a:lnTo>
                      <a:pt x="1957" y="16031"/>
                    </a:lnTo>
                    <a:lnTo>
                      <a:pt x="2164" y="16718"/>
                    </a:lnTo>
                    <a:lnTo>
                      <a:pt x="2390" y="17386"/>
                    </a:lnTo>
                    <a:lnTo>
                      <a:pt x="2625" y="18054"/>
                    </a:lnTo>
                    <a:lnTo>
                      <a:pt x="2870" y="18713"/>
                    </a:lnTo>
                    <a:lnTo>
                      <a:pt x="3124" y="19352"/>
                    </a:lnTo>
                    <a:lnTo>
                      <a:pt x="3387" y="19992"/>
                    </a:lnTo>
                    <a:lnTo>
                      <a:pt x="3660" y="20613"/>
                    </a:lnTo>
                    <a:lnTo>
                      <a:pt x="3942" y="21224"/>
                    </a:lnTo>
                    <a:lnTo>
                      <a:pt x="4225" y="21827"/>
                    </a:lnTo>
                    <a:lnTo>
                      <a:pt x="4526" y="22419"/>
                    </a:lnTo>
                    <a:lnTo>
                      <a:pt x="4836" y="22993"/>
                    </a:lnTo>
                    <a:lnTo>
                      <a:pt x="5156" y="23558"/>
                    </a:lnTo>
                    <a:lnTo>
                      <a:pt x="5476" y="24113"/>
                    </a:lnTo>
                    <a:lnTo>
                      <a:pt x="5805" y="24658"/>
                    </a:lnTo>
                    <a:lnTo>
                      <a:pt x="6153" y="25185"/>
                    </a:lnTo>
                    <a:lnTo>
                      <a:pt x="6501" y="25703"/>
                    </a:lnTo>
                    <a:lnTo>
                      <a:pt x="6849" y="26201"/>
                    </a:lnTo>
                    <a:lnTo>
                      <a:pt x="7216" y="26690"/>
                    </a:lnTo>
                    <a:lnTo>
                      <a:pt x="7593" y="27170"/>
                    </a:lnTo>
                    <a:lnTo>
                      <a:pt x="7969" y="27631"/>
                    </a:lnTo>
                    <a:lnTo>
                      <a:pt x="8355" y="28073"/>
                    </a:lnTo>
                    <a:lnTo>
                      <a:pt x="8740" y="28506"/>
                    </a:lnTo>
                    <a:lnTo>
                      <a:pt x="9145" y="28920"/>
                    </a:lnTo>
                    <a:lnTo>
                      <a:pt x="9549" y="29325"/>
                    </a:lnTo>
                    <a:lnTo>
                      <a:pt x="9963" y="29710"/>
                    </a:lnTo>
                    <a:lnTo>
                      <a:pt x="10377" y="30087"/>
                    </a:lnTo>
                    <a:lnTo>
                      <a:pt x="10801" y="30444"/>
                    </a:lnTo>
                    <a:lnTo>
                      <a:pt x="11233" y="30783"/>
                    </a:lnTo>
                    <a:lnTo>
                      <a:pt x="11676" y="31103"/>
                    </a:lnTo>
                    <a:lnTo>
                      <a:pt x="12118" y="31413"/>
                    </a:lnTo>
                    <a:lnTo>
                      <a:pt x="12560" y="31705"/>
                    </a:lnTo>
                    <a:lnTo>
                      <a:pt x="13011" y="31978"/>
                    </a:lnTo>
                    <a:lnTo>
                      <a:pt x="13472" y="32232"/>
                    </a:lnTo>
                    <a:lnTo>
                      <a:pt x="13933" y="32476"/>
                    </a:lnTo>
                    <a:lnTo>
                      <a:pt x="14404" y="32693"/>
                    </a:lnTo>
                    <a:lnTo>
                      <a:pt x="14884" y="32900"/>
                    </a:lnTo>
                    <a:lnTo>
                      <a:pt x="15354" y="33088"/>
                    </a:lnTo>
                    <a:lnTo>
                      <a:pt x="15843" y="33248"/>
                    </a:lnTo>
                    <a:lnTo>
                      <a:pt x="16323" y="33398"/>
                    </a:lnTo>
                    <a:lnTo>
                      <a:pt x="16812" y="33530"/>
                    </a:lnTo>
                    <a:lnTo>
                      <a:pt x="17311" y="33643"/>
                    </a:lnTo>
                    <a:lnTo>
                      <a:pt x="17809" y="33727"/>
                    </a:lnTo>
                    <a:lnTo>
                      <a:pt x="18308" y="33803"/>
                    </a:lnTo>
                    <a:lnTo>
                      <a:pt x="18816" y="33850"/>
                    </a:lnTo>
                    <a:lnTo>
                      <a:pt x="19324" y="33878"/>
                    </a:lnTo>
                    <a:lnTo>
                      <a:pt x="19842" y="33887"/>
                    </a:lnTo>
                    <a:lnTo>
                      <a:pt x="20350" y="33878"/>
                    </a:lnTo>
                    <a:lnTo>
                      <a:pt x="20858" y="33850"/>
                    </a:lnTo>
                    <a:lnTo>
                      <a:pt x="21366" y="33803"/>
                    </a:lnTo>
                    <a:lnTo>
                      <a:pt x="21864" y="33727"/>
                    </a:lnTo>
                    <a:lnTo>
                      <a:pt x="22363" y="33643"/>
                    </a:lnTo>
                    <a:lnTo>
                      <a:pt x="22861" y="33530"/>
                    </a:lnTo>
                    <a:lnTo>
                      <a:pt x="23351" y="33398"/>
                    </a:lnTo>
                    <a:lnTo>
                      <a:pt x="23840" y="33248"/>
                    </a:lnTo>
                    <a:lnTo>
                      <a:pt x="24320" y="33088"/>
                    </a:lnTo>
                    <a:lnTo>
                      <a:pt x="24799" y="32900"/>
                    </a:lnTo>
                    <a:lnTo>
                      <a:pt x="25270" y="32693"/>
                    </a:lnTo>
                    <a:lnTo>
                      <a:pt x="25740" y="32476"/>
                    </a:lnTo>
                    <a:lnTo>
                      <a:pt x="26201" y="32232"/>
                    </a:lnTo>
                    <a:lnTo>
                      <a:pt x="26662" y="31978"/>
                    </a:lnTo>
                    <a:lnTo>
                      <a:pt x="27114" y="31705"/>
                    </a:lnTo>
                    <a:lnTo>
                      <a:pt x="27556" y="31413"/>
                    </a:lnTo>
                    <a:lnTo>
                      <a:pt x="27998" y="31103"/>
                    </a:lnTo>
                    <a:lnTo>
                      <a:pt x="28440" y="30783"/>
                    </a:lnTo>
                    <a:lnTo>
                      <a:pt x="28873" y="30444"/>
                    </a:lnTo>
                    <a:lnTo>
                      <a:pt x="29296" y="30087"/>
                    </a:lnTo>
                    <a:lnTo>
                      <a:pt x="29710" y="29710"/>
                    </a:lnTo>
                    <a:lnTo>
                      <a:pt x="30124" y="29325"/>
                    </a:lnTo>
                    <a:lnTo>
                      <a:pt x="30529" y="28920"/>
                    </a:lnTo>
                    <a:lnTo>
                      <a:pt x="30933" y="28506"/>
                    </a:lnTo>
                    <a:lnTo>
                      <a:pt x="31319" y="28073"/>
                    </a:lnTo>
                    <a:lnTo>
                      <a:pt x="31705" y="27631"/>
                    </a:lnTo>
                    <a:lnTo>
                      <a:pt x="32090" y="27170"/>
                    </a:lnTo>
                    <a:lnTo>
                      <a:pt x="32457" y="26690"/>
                    </a:lnTo>
                    <a:lnTo>
                      <a:pt x="32824" y="26201"/>
                    </a:lnTo>
                    <a:lnTo>
                      <a:pt x="33182" y="25703"/>
                    </a:lnTo>
                    <a:lnTo>
                      <a:pt x="33530" y="25185"/>
                    </a:lnTo>
                    <a:lnTo>
                      <a:pt x="33869" y="24658"/>
                    </a:lnTo>
                    <a:lnTo>
                      <a:pt x="34198" y="24113"/>
                    </a:lnTo>
                    <a:lnTo>
                      <a:pt x="34527" y="23558"/>
                    </a:lnTo>
                    <a:lnTo>
                      <a:pt x="34838" y="22993"/>
                    </a:lnTo>
                    <a:lnTo>
                      <a:pt x="35148" y="22419"/>
                    </a:lnTo>
                    <a:lnTo>
                      <a:pt x="35449" y="21827"/>
                    </a:lnTo>
                    <a:lnTo>
                      <a:pt x="35741" y="21224"/>
                    </a:lnTo>
                    <a:lnTo>
                      <a:pt x="36014" y="20613"/>
                    </a:lnTo>
                    <a:lnTo>
                      <a:pt x="36286" y="19992"/>
                    </a:lnTo>
                    <a:lnTo>
                      <a:pt x="36550" y="19352"/>
                    </a:lnTo>
                    <a:lnTo>
                      <a:pt x="36804" y="18713"/>
                    </a:lnTo>
                    <a:lnTo>
                      <a:pt x="37048" y="18054"/>
                    </a:lnTo>
                    <a:lnTo>
                      <a:pt x="37284" y="17386"/>
                    </a:lnTo>
                    <a:lnTo>
                      <a:pt x="37509" y="16718"/>
                    </a:lnTo>
                    <a:lnTo>
                      <a:pt x="37726" y="16031"/>
                    </a:lnTo>
                    <a:lnTo>
                      <a:pt x="37923" y="15335"/>
                    </a:lnTo>
                    <a:lnTo>
                      <a:pt x="38121" y="14630"/>
                    </a:lnTo>
                    <a:lnTo>
                      <a:pt x="38300" y="13924"/>
                    </a:lnTo>
                    <a:lnTo>
                      <a:pt x="38478" y="13200"/>
                    </a:lnTo>
                    <a:lnTo>
                      <a:pt x="38638" y="12475"/>
                    </a:lnTo>
                    <a:lnTo>
                      <a:pt x="38789" y="11732"/>
                    </a:lnTo>
                    <a:lnTo>
                      <a:pt x="38930" y="10989"/>
                    </a:lnTo>
                    <a:lnTo>
                      <a:pt x="39052" y="10236"/>
                    </a:lnTo>
                    <a:lnTo>
                      <a:pt x="39175" y="9483"/>
                    </a:lnTo>
                    <a:lnTo>
                      <a:pt x="39278" y="8712"/>
                    </a:lnTo>
                    <a:lnTo>
                      <a:pt x="39372" y="7941"/>
                    </a:lnTo>
                    <a:lnTo>
                      <a:pt x="39447" y="7160"/>
                    </a:lnTo>
                    <a:lnTo>
                      <a:pt x="39523" y="6379"/>
                    </a:lnTo>
                    <a:lnTo>
                      <a:pt x="39579" y="5579"/>
                    </a:lnTo>
                    <a:lnTo>
                      <a:pt x="39617" y="4789"/>
                    </a:lnTo>
                    <a:lnTo>
                      <a:pt x="39654" y="3980"/>
                    </a:lnTo>
                    <a:lnTo>
                      <a:pt x="39673" y="3171"/>
                    </a:lnTo>
                    <a:lnTo>
                      <a:pt x="39683" y="2362"/>
                    </a:lnTo>
                    <a:lnTo>
                      <a:pt x="39673" y="1769"/>
                    </a:lnTo>
                    <a:lnTo>
                      <a:pt x="39664" y="1176"/>
                    </a:lnTo>
                    <a:lnTo>
                      <a:pt x="39645" y="584"/>
                    </a:lnTo>
                    <a:lnTo>
                      <a:pt x="396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3;p37">
                <a:extLst>
                  <a:ext uri="{FF2B5EF4-FFF2-40B4-BE49-F238E27FC236}">
                    <a16:creationId xmlns:a16="http://schemas.microsoft.com/office/drawing/2014/main" id="{DF1BD1C1-EBAD-F167-FC91-04396C343FB8}"/>
                  </a:ext>
                </a:extLst>
              </p:cNvPr>
              <p:cNvSpPr/>
              <p:nvPr/>
            </p:nvSpPr>
            <p:spPr>
              <a:xfrm>
                <a:off x="4726626" y="3703179"/>
                <a:ext cx="308344" cy="429523"/>
              </a:xfrm>
              <a:custGeom>
                <a:avLst/>
                <a:gdLst/>
                <a:ahLst/>
                <a:cxnLst/>
                <a:rect l="l" t="t" r="r" b="b"/>
                <a:pathLst>
                  <a:path w="18911" h="26343" extrusionOk="0">
                    <a:moveTo>
                      <a:pt x="7132" y="0"/>
                    </a:moveTo>
                    <a:lnTo>
                      <a:pt x="7151" y="866"/>
                    </a:lnTo>
                    <a:lnTo>
                      <a:pt x="7170" y="1741"/>
                    </a:lnTo>
                    <a:lnTo>
                      <a:pt x="7160" y="2352"/>
                    </a:lnTo>
                    <a:lnTo>
                      <a:pt x="7151" y="2973"/>
                    </a:lnTo>
                    <a:lnTo>
                      <a:pt x="7132" y="3585"/>
                    </a:lnTo>
                    <a:lnTo>
                      <a:pt x="7104" y="4187"/>
                    </a:lnTo>
                    <a:lnTo>
                      <a:pt x="7838" y="4187"/>
                    </a:lnTo>
                    <a:lnTo>
                      <a:pt x="8543" y="4206"/>
                    </a:lnTo>
                    <a:lnTo>
                      <a:pt x="9239" y="4234"/>
                    </a:lnTo>
                    <a:lnTo>
                      <a:pt x="9578" y="4262"/>
                    </a:lnTo>
                    <a:lnTo>
                      <a:pt x="9907" y="4290"/>
                    </a:lnTo>
                    <a:lnTo>
                      <a:pt x="10237" y="4328"/>
                    </a:lnTo>
                    <a:lnTo>
                      <a:pt x="10547" y="4366"/>
                    </a:lnTo>
                    <a:lnTo>
                      <a:pt x="10857" y="4422"/>
                    </a:lnTo>
                    <a:lnTo>
                      <a:pt x="11159" y="4478"/>
                    </a:lnTo>
                    <a:lnTo>
                      <a:pt x="11450" y="4554"/>
                    </a:lnTo>
                    <a:lnTo>
                      <a:pt x="11732" y="4638"/>
                    </a:lnTo>
                    <a:lnTo>
                      <a:pt x="11996" y="4723"/>
                    </a:lnTo>
                    <a:lnTo>
                      <a:pt x="12259" y="4827"/>
                    </a:lnTo>
                    <a:lnTo>
                      <a:pt x="12504" y="4939"/>
                    </a:lnTo>
                    <a:lnTo>
                      <a:pt x="12739" y="5071"/>
                    </a:lnTo>
                    <a:lnTo>
                      <a:pt x="12965" y="5212"/>
                    </a:lnTo>
                    <a:lnTo>
                      <a:pt x="13172" y="5363"/>
                    </a:lnTo>
                    <a:lnTo>
                      <a:pt x="13369" y="5532"/>
                    </a:lnTo>
                    <a:lnTo>
                      <a:pt x="13557" y="5711"/>
                    </a:lnTo>
                    <a:lnTo>
                      <a:pt x="13717" y="5908"/>
                    </a:lnTo>
                    <a:lnTo>
                      <a:pt x="13877" y="6125"/>
                    </a:lnTo>
                    <a:lnTo>
                      <a:pt x="13943" y="6238"/>
                    </a:lnTo>
                    <a:lnTo>
                      <a:pt x="14009" y="6360"/>
                    </a:lnTo>
                    <a:lnTo>
                      <a:pt x="14075" y="6482"/>
                    </a:lnTo>
                    <a:lnTo>
                      <a:pt x="14131" y="6605"/>
                    </a:lnTo>
                    <a:lnTo>
                      <a:pt x="14188" y="6736"/>
                    </a:lnTo>
                    <a:lnTo>
                      <a:pt x="14235" y="6877"/>
                    </a:lnTo>
                    <a:lnTo>
                      <a:pt x="14320" y="7160"/>
                    </a:lnTo>
                    <a:lnTo>
                      <a:pt x="14385" y="7470"/>
                    </a:lnTo>
                    <a:lnTo>
                      <a:pt x="14432" y="7790"/>
                    </a:lnTo>
                    <a:lnTo>
                      <a:pt x="14461" y="8138"/>
                    </a:lnTo>
                    <a:lnTo>
                      <a:pt x="14470" y="8505"/>
                    </a:lnTo>
                    <a:lnTo>
                      <a:pt x="14470" y="8740"/>
                    </a:lnTo>
                    <a:lnTo>
                      <a:pt x="14461" y="8975"/>
                    </a:lnTo>
                    <a:lnTo>
                      <a:pt x="14442" y="9220"/>
                    </a:lnTo>
                    <a:lnTo>
                      <a:pt x="14414" y="9474"/>
                    </a:lnTo>
                    <a:lnTo>
                      <a:pt x="14385" y="9728"/>
                    </a:lnTo>
                    <a:lnTo>
                      <a:pt x="14338" y="9982"/>
                    </a:lnTo>
                    <a:lnTo>
                      <a:pt x="14291" y="10245"/>
                    </a:lnTo>
                    <a:lnTo>
                      <a:pt x="14244" y="10509"/>
                    </a:lnTo>
                    <a:lnTo>
                      <a:pt x="14178" y="10772"/>
                    </a:lnTo>
                    <a:lnTo>
                      <a:pt x="14113" y="11045"/>
                    </a:lnTo>
                    <a:lnTo>
                      <a:pt x="13962" y="11600"/>
                    </a:lnTo>
                    <a:lnTo>
                      <a:pt x="13783" y="12155"/>
                    </a:lnTo>
                    <a:lnTo>
                      <a:pt x="13586" y="12720"/>
                    </a:lnTo>
                    <a:lnTo>
                      <a:pt x="13360" y="13284"/>
                    </a:lnTo>
                    <a:lnTo>
                      <a:pt x="13115" y="13858"/>
                    </a:lnTo>
                    <a:lnTo>
                      <a:pt x="12852" y="14423"/>
                    </a:lnTo>
                    <a:lnTo>
                      <a:pt x="12570" y="14987"/>
                    </a:lnTo>
                    <a:lnTo>
                      <a:pt x="12269" y="15542"/>
                    </a:lnTo>
                    <a:lnTo>
                      <a:pt x="11949" y="16097"/>
                    </a:lnTo>
                    <a:lnTo>
                      <a:pt x="11619" y="16643"/>
                    </a:lnTo>
                    <a:lnTo>
                      <a:pt x="11262" y="17170"/>
                    </a:lnTo>
                    <a:lnTo>
                      <a:pt x="10904" y="17687"/>
                    </a:lnTo>
                    <a:lnTo>
                      <a:pt x="10519" y="18176"/>
                    </a:lnTo>
                    <a:lnTo>
                      <a:pt x="10133" y="18656"/>
                    </a:lnTo>
                    <a:lnTo>
                      <a:pt x="9935" y="18891"/>
                    </a:lnTo>
                    <a:lnTo>
                      <a:pt x="9729" y="19117"/>
                    </a:lnTo>
                    <a:lnTo>
                      <a:pt x="9522" y="19333"/>
                    </a:lnTo>
                    <a:lnTo>
                      <a:pt x="9315" y="19550"/>
                    </a:lnTo>
                    <a:lnTo>
                      <a:pt x="9108" y="19757"/>
                    </a:lnTo>
                    <a:lnTo>
                      <a:pt x="8891" y="19964"/>
                    </a:lnTo>
                    <a:lnTo>
                      <a:pt x="8684" y="20152"/>
                    </a:lnTo>
                    <a:lnTo>
                      <a:pt x="8468" y="20340"/>
                    </a:lnTo>
                    <a:lnTo>
                      <a:pt x="8251" y="20519"/>
                    </a:lnTo>
                    <a:lnTo>
                      <a:pt x="8026" y="20688"/>
                    </a:lnTo>
                    <a:lnTo>
                      <a:pt x="7809" y="20857"/>
                    </a:lnTo>
                    <a:lnTo>
                      <a:pt x="7584" y="21008"/>
                    </a:lnTo>
                    <a:lnTo>
                      <a:pt x="7367" y="21149"/>
                    </a:lnTo>
                    <a:lnTo>
                      <a:pt x="7141" y="21290"/>
                    </a:lnTo>
                    <a:lnTo>
                      <a:pt x="6916" y="21422"/>
                    </a:lnTo>
                    <a:lnTo>
                      <a:pt x="6690" y="21535"/>
                    </a:lnTo>
                    <a:lnTo>
                      <a:pt x="6455" y="21648"/>
                    </a:lnTo>
                    <a:lnTo>
                      <a:pt x="6229" y="21742"/>
                    </a:lnTo>
                    <a:lnTo>
                      <a:pt x="6003" y="21826"/>
                    </a:lnTo>
                    <a:lnTo>
                      <a:pt x="5777" y="21902"/>
                    </a:lnTo>
                    <a:lnTo>
                      <a:pt x="5542" y="21968"/>
                    </a:lnTo>
                    <a:lnTo>
                      <a:pt x="5316" y="22024"/>
                    </a:lnTo>
                    <a:lnTo>
                      <a:pt x="5081" y="22071"/>
                    </a:lnTo>
                    <a:lnTo>
                      <a:pt x="4855" y="22099"/>
                    </a:lnTo>
                    <a:lnTo>
                      <a:pt x="4629" y="22118"/>
                    </a:lnTo>
                    <a:lnTo>
                      <a:pt x="4394" y="22128"/>
                    </a:lnTo>
                    <a:lnTo>
                      <a:pt x="3218" y="22128"/>
                    </a:lnTo>
                    <a:lnTo>
                      <a:pt x="2851" y="22118"/>
                    </a:lnTo>
                    <a:lnTo>
                      <a:pt x="2475" y="22090"/>
                    </a:lnTo>
                    <a:lnTo>
                      <a:pt x="2193" y="22617"/>
                    </a:lnTo>
                    <a:lnTo>
                      <a:pt x="1901" y="23134"/>
                    </a:lnTo>
                    <a:lnTo>
                      <a:pt x="1600" y="23633"/>
                    </a:lnTo>
                    <a:lnTo>
                      <a:pt x="1290" y="24131"/>
                    </a:lnTo>
                    <a:lnTo>
                      <a:pt x="979" y="24611"/>
                    </a:lnTo>
                    <a:lnTo>
                      <a:pt x="659" y="25082"/>
                    </a:lnTo>
                    <a:lnTo>
                      <a:pt x="330" y="25552"/>
                    </a:lnTo>
                    <a:lnTo>
                      <a:pt x="1" y="25994"/>
                    </a:lnTo>
                    <a:lnTo>
                      <a:pt x="358" y="26079"/>
                    </a:lnTo>
                    <a:lnTo>
                      <a:pt x="716" y="26145"/>
                    </a:lnTo>
                    <a:lnTo>
                      <a:pt x="1083" y="26201"/>
                    </a:lnTo>
                    <a:lnTo>
                      <a:pt x="1450" y="26248"/>
                    </a:lnTo>
                    <a:lnTo>
                      <a:pt x="1817" y="26295"/>
                    </a:lnTo>
                    <a:lnTo>
                      <a:pt x="2183" y="26314"/>
                    </a:lnTo>
                    <a:lnTo>
                      <a:pt x="2560" y="26333"/>
                    </a:lnTo>
                    <a:lnTo>
                      <a:pt x="2945" y="26342"/>
                    </a:lnTo>
                    <a:lnTo>
                      <a:pt x="4677" y="26342"/>
                    </a:lnTo>
                    <a:lnTo>
                      <a:pt x="5015" y="26333"/>
                    </a:lnTo>
                    <a:lnTo>
                      <a:pt x="5344" y="26305"/>
                    </a:lnTo>
                    <a:lnTo>
                      <a:pt x="5683" y="26267"/>
                    </a:lnTo>
                    <a:lnTo>
                      <a:pt x="6012" y="26201"/>
                    </a:lnTo>
                    <a:lnTo>
                      <a:pt x="6351" y="26126"/>
                    </a:lnTo>
                    <a:lnTo>
                      <a:pt x="6680" y="26032"/>
                    </a:lnTo>
                    <a:lnTo>
                      <a:pt x="7019" y="25928"/>
                    </a:lnTo>
                    <a:lnTo>
                      <a:pt x="7348" y="25806"/>
                    </a:lnTo>
                    <a:lnTo>
                      <a:pt x="7678" y="25665"/>
                    </a:lnTo>
                    <a:lnTo>
                      <a:pt x="8007" y="25514"/>
                    </a:lnTo>
                    <a:lnTo>
                      <a:pt x="8327" y="25354"/>
                    </a:lnTo>
                    <a:lnTo>
                      <a:pt x="8656" y="25176"/>
                    </a:lnTo>
                    <a:lnTo>
                      <a:pt x="8976" y="24987"/>
                    </a:lnTo>
                    <a:lnTo>
                      <a:pt x="9296" y="24781"/>
                    </a:lnTo>
                    <a:lnTo>
                      <a:pt x="9616" y="24564"/>
                    </a:lnTo>
                    <a:lnTo>
                      <a:pt x="9926" y="24329"/>
                    </a:lnTo>
                    <a:lnTo>
                      <a:pt x="10237" y="24094"/>
                    </a:lnTo>
                    <a:lnTo>
                      <a:pt x="10547" y="23840"/>
                    </a:lnTo>
                    <a:lnTo>
                      <a:pt x="10857" y="23576"/>
                    </a:lnTo>
                    <a:lnTo>
                      <a:pt x="11159" y="23303"/>
                    </a:lnTo>
                    <a:lnTo>
                      <a:pt x="11460" y="23021"/>
                    </a:lnTo>
                    <a:lnTo>
                      <a:pt x="11751" y="22730"/>
                    </a:lnTo>
                    <a:lnTo>
                      <a:pt x="12043" y="22429"/>
                    </a:lnTo>
                    <a:lnTo>
                      <a:pt x="12334" y="22118"/>
                    </a:lnTo>
                    <a:lnTo>
                      <a:pt x="12617" y="21808"/>
                    </a:lnTo>
                    <a:lnTo>
                      <a:pt x="12899" y="21478"/>
                    </a:lnTo>
                    <a:lnTo>
                      <a:pt x="13172" y="21140"/>
                    </a:lnTo>
                    <a:lnTo>
                      <a:pt x="13445" y="20801"/>
                    </a:lnTo>
                    <a:lnTo>
                      <a:pt x="13708" y="20453"/>
                    </a:lnTo>
                    <a:lnTo>
                      <a:pt x="13971" y="20095"/>
                    </a:lnTo>
                    <a:lnTo>
                      <a:pt x="14235" y="19738"/>
                    </a:lnTo>
                    <a:lnTo>
                      <a:pt x="14479" y="19371"/>
                    </a:lnTo>
                    <a:lnTo>
                      <a:pt x="14733" y="19004"/>
                    </a:lnTo>
                    <a:lnTo>
                      <a:pt x="14969" y="18628"/>
                    </a:lnTo>
                    <a:lnTo>
                      <a:pt x="15204" y="18242"/>
                    </a:lnTo>
                    <a:lnTo>
                      <a:pt x="15439" y="17856"/>
                    </a:lnTo>
                    <a:lnTo>
                      <a:pt x="15665" y="17471"/>
                    </a:lnTo>
                    <a:lnTo>
                      <a:pt x="15881" y="17076"/>
                    </a:lnTo>
                    <a:lnTo>
                      <a:pt x="16098" y="16680"/>
                    </a:lnTo>
                    <a:lnTo>
                      <a:pt x="16295" y="16276"/>
                    </a:lnTo>
                    <a:lnTo>
                      <a:pt x="16502" y="15881"/>
                    </a:lnTo>
                    <a:lnTo>
                      <a:pt x="16690" y="15476"/>
                    </a:lnTo>
                    <a:lnTo>
                      <a:pt x="16878" y="15072"/>
                    </a:lnTo>
                    <a:lnTo>
                      <a:pt x="17057" y="14667"/>
                    </a:lnTo>
                    <a:lnTo>
                      <a:pt x="17227" y="14263"/>
                    </a:lnTo>
                    <a:lnTo>
                      <a:pt x="17386" y="13858"/>
                    </a:lnTo>
                    <a:lnTo>
                      <a:pt x="17546" y="13453"/>
                    </a:lnTo>
                    <a:lnTo>
                      <a:pt x="17697" y="13049"/>
                    </a:lnTo>
                    <a:lnTo>
                      <a:pt x="17838" y="12644"/>
                    </a:lnTo>
                    <a:lnTo>
                      <a:pt x="17970" y="12240"/>
                    </a:lnTo>
                    <a:lnTo>
                      <a:pt x="18092" y="11835"/>
                    </a:lnTo>
                    <a:lnTo>
                      <a:pt x="18214" y="11440"/>
                    </a:lnTo>
                    <a:lnTo>
                      <a:pt x="18318" y="11045"/>
                    </a:lnTo>
                    <a:lnTo>
                      <a:pt x="18421" y="10650"/>
                    </a:lnTo>
                    <a:lnTo>
                      <a:pt x="18515" y="10255"/>
                    </a:lnTo>
                    <a:lnTo>
                      <a:pt x="18591" y="9869"/>
                    </a:lnTo>
                    <a:lnTo>
                      <a:pt x="18666" y="9483"/>
                    </a:lnTo>
                    <a:lnTo>
                      <a:pt x="18732" y="9107"/>
                    </a:lnTo>
                    <a:lnTo>
                      <a:pt x="18788" y="8731"/>
                    </a:lnTo>
                    <a:lnTo>
                      <a:pt x="18835" y="8364"/>
                    </a:lnTo>
                    <a:lnTo>
                      <a:pt x="18863" y="7997"/>
                    </a:lnTo>
                    <a:lnTo>
                      <a:pt x="18892" y="7639"/>
                    </a:lnTo>
                    <a:lnTo>
                      <a:pt x="18911" y="7291"/>
                    </a:lnTo>
                    <a:lnTo>
                      <a:pt x="18911" y="6953"/>
                    </a:lnTo>
                    <a:lnTo>
                      <a:pt x="18911" y="6652"/>
                    </a:lnTo>
                    <a:lnTo>
                      <a:pt x="18892" y="6360"/>
                    </a:lnTo>
                    <a:lnTo>
                      <a:pt x="18873" y="6078"/>
                    </a:lnTo>
                    <a:lnTo>
                      <a:pt x="18845" y="5805"/>
                    </a:lnTo>
                    <a:lnTo>
                      <a:pt x="18816" y="5542"/>
                    </a:lnTo>
                    <a:lnTo>
                      <a:pt x="18769" y="5288"/>
                    </a:lnTo>
                    <a:lnTo>
                      <a:pt x="18722" y="5043"/>
                    </a:lnTo>
                    <a:lnTo>
                      <a:pt x="18666" y="4798"/>
                    </a:lnTo>
                    <a:lnTo>
                      <a:pt x="18600" y="4573"/>
                    </a:lnTo>
                    <a:lnTo>
                      <a:pt x="18525" y="4347"/>
                    </a:lnTo>
                    <a:lnTo>
                      <a:pt x="18450" y="4130"/>
                    </a:lnTo>
                    <a:lnTo>
                      <a:pt x="18355" y="3914"/>
                    </a:lnTo>
                    <a:lnTo>
                      <a:pt x="18271" y="3716"/>
                    </a:lnTo>
                    <a:lnTo>
                      <a:pt x="18167" y="3519"/>
                    </a:lnTo>
                    <a:lnTo>
                      <a:pt x="18064" y="3331"/>
                    </a:lnTo>
                    <a:lnTo>
                      <a:pt x="17951" y="3152"/>
                    </a:lnTo>
                    <a:lnTo>
                      <a:pt x="17829" y="2973"/>
                    </a:lnTo>
                    <a:lnTo>
                      <a:pt x="17706" y="2804"/>
                    </a:lnTo>
                    <a:lnTo>
                      <a:pt x="17575" y="2644"/>
                    </a:lnTo>
                    <a:lnTo>
                      <a:pt x="17434" y="2493"/>
                    </a:lnTo>
                    <a:lnTo>
                      <a:pt x="17292" y="2343"/>
                    </a:lnTo>
                    <a:lnTo>
                      <a:pt x="17142" y="2192"/>
                    </a:lnTo>
                    <a:lnTo>
                      <a:pt x="16991" y="2061"/>
                    </a:lnTo>
                    <a:lnTo>
                      <a:pt x="16831" y="1929"/>
                    </a:lnTo>
                    <a:lnTo>
                      <a:pt x="16662" y="1797"/>
                    </a:lnTo>
                    <a:lnTo>
                      <a:pt x="16493" y="1684"/>
                    </a:lnTo>
                    <a:lnTo>
                      <a:pt x="16314" y="1562"/>
                    </a:lnTo>
                    <a:lnTo>
                      <a:pt x="16135" y="1459"/>
                    </a:lnTo>
                    <a:lnTo>
                      <a:pt x="15947" y="1355"/>
                    </a:lnTo>
                    <a:lnTo>
                      <a:pt x="15759" y="1252"/>
                    </a:lnTo>
                    <a:lnTo>
                      <a:pt x="15561" y="1157"/>
                    </a:lnTo>
                    <a:lnTo>
                      <a:pt x="15364" y="1073"/>
                    </a:lnTo>
                    <a:lnTo>
                      <a:pt x="15157" y="988"/>
                    </a:lnTo>
                    <a:lnTo>
                      <a:pt x="14950" y="903"/>
                    </a:lnTo>
                    <a:lnTo>
                      <a:pt x="14517" y="762"/>
                    </a:lnTo>
                    <a:lnTo>
                      <a:pt x="14066" y="631"/>
                    </a:lnTo>
                    <a:lnTo>
                      <a:pt x="13605" y="518"/>
                    </a:lnTo>
                    <a:lnTo>
                      <a:pt x="13125" y="414"/>
                    </a:lnTo>
                    <a:lnTo>
                      <a:pt x="12626" y="330"/>
                    </a:lnTo>
                    <a:lnTo>
                      <a:pt x="12128" y="254"/>
                    </a:lnTo>
                    <a:lnTo>
                      <a:pt x="11601" y="188"/>
                    </a:lnTo>
                    <a:lnTo>
                      <a:pt x="11074" y="141"/>
                    </a:lnTo>
                    <a:lnTo>
                      <a:pt x="10538" y="104"/>
                    </a:lnTo>
                    <a:lnTo>
                      <a:pt x="9983" y="66"/>
                    </a:lnTo>
                    <a:lnTo>
                      <a:pt x="9427" y="47"/>
                    </a:lnTo>
                    <a:lnTo>
                      <a:pt x="8863" y="29"/>
                    </a:lnTo>
                    <a:lnTo>
                      <a:pt x="8289" y="10"/>
                    </a:lnTo>
                    <a:lnTo>
                      <a:pt x="71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64;p37">
                <a:extLst>
                  <a:ext uri="{FF2B5EF4-FFF2-40B4-BE49-F238E27FC236}">
                    <a16:creationId xmlns:a16="http://schemas.microsoft.com/office/drawing/2014/main" id="{5C050EDB-D04F-5123-43EE-BB6C971C7D6E}"/>
                  </a:ext>
                </a:extLst>
              </p:cNvPr>
              <p:cNvSpPr/>
              <p:nvPr/>
            </p:nvSpPr>
            <p:spPr>
              <a:xfrm>
                <a:off x="4109038" y="4183324"/>
                <a:ext cx="821902" cy="86384"/>
              </a:xfrm>
              <a:custGeom>
                <a:avLst/>
                <a:gdLst/>
                <a:ahLst/>
                <a:cxnLst/>
                <a:rect l="l" t="t" r="r" b="b"/>
                <a:pathLst>
                  <a:path w="50408" h="5298" extrusionOk="0">
                    <a:moveTo>
                      <a:pt x="17705" y="1"/>
                    </a:moveTo>
                    <a:lnTo>
                      <a:pt x="15391" y="10"/>
                    </a:lnTo>
                    <a:lnTo>
                      <a:pt x="13190" y="29"/>
                    </a:lnTo>
                    <a:lnTo>
                      <a:pt x="11111" y="57"/>
                    </a:lnTo>
                    <a:lnTo>
                      <a:pt x="9173" y="104"/>
                    </a:lnTo>
                    <a:lnTo>
                      <a:pt x="7385" y="151"/>
                    </a:lnTo>
                    <a:lnTo>
                      <a:pt x="6548" y="189"/>
                    </a:lnTo>
                    <a:lnTo>
                      <a:pt x="5758" y="227"/>
                    </a:lnTo>
                    <a:lnTo>
                      <a:pt x="5005" y="274"/>
                    </a:lnTo>
                    <a:lnTo>
                      <a:pt x="4299" y="321"/>
                    </a:lnTo>
                    <a:lnTo>
                      <a:pt x="3650" y="368"/>
                    </a:lnTo>
                    <a:lnTo>
                      <a:pt x="3039" y="434"/>
                    </a:lnTo>
                    <a:lnTo>
                      <a:pt x="2484" y="499"/>
                    </a:lnTo>
                    <a:lnTo>
                      <a:pt x="1976" y="565"/>
                    </a:lnTo>
                    <a:lnTo>
                      <a:pt x="1524" y="650"/>
                    </a:lnTo>
                    <a:lnTo>
                      <a:pt x="1129" y="735"/>
                    </a:lnTo>
                    <a:lnTo>
                      <a:pt x="790" y="829"/>
                    </a:lnTo>
                    <a:lnTo>
                      <a:pt x="640" y="876"/>
                    </a:lnTo>
                    <a:lnTo>
                      <a:pt x="508" y="923"/>
                    </a:lnTo>
                    <a:lnTo>
                      <a:pt x="395" y="979"/>
                    </a:lnTo>
                    <a:lnTo>
                      <a:pt x="292" y="1036"/>
                    </a:lnTo>
                    <a:lnTo>
                      <a:pt x="198" y="1092"/>
                    </a:lnTo>
                    <a:lnTo>
                      <a:pt x="132" y="1149"/>
                    </a:lnTo>
                    <a:lnTo>
                      <a:pt x="75" y="1214"/>
                    </a:lnTo>
                    <a:lnTo>
                      <a:pt x="28" y="1271"/>
                    </a:lnTo>
                    <a:lnTo>
                      <a:pt x="9" y="1337"/>
                    </a:lnTo>
                    <a:lnTo>
                      <a:pt x="0" y="1403"/>
                    </a:lnTo>
                    <a:lnTo>
                      <a:pt x="9" y="1478"/>
                    </a:lnTo>
                    <a:lnTo>
                      <a:pt x="28" y="1544"/>
                    </a:lnTo>
                    <a:lnTo>
                      <a:pt x="75" y="1619"/>
                    </a:lnTo>
                    <a:lnTo>
                      <a:pt x="132" y="1694"/>
                    </a:lnTo>
                    <a:lnTo>
                      <a:pt x="198" y="1769"/>
                    </a:lnTo>
                    <a:lnTo>
                      <a:pt x="292" y="1845"/>
                    </a:lnTo>
                    <a:lnTo>
                      <a:pt x="395" y="1920"/>
                    </a:lnTo>
                    <a:lnTo>
                      <a:pt x="508" y="1995"/>
                    </a:lnTo>
                    <a:lnTo>
                      <a:pt x="640" y="2071"/>
                    </a:lnTo>
                    <a:lnTo>
                      <a:pt x="790" y="2146"/>
                    </a:lnTo>
                    <a:lnTo>
                      <a:pt x="1129" y="2306"/>
                    </a:lnTo>
                    <a:lnTo>
                      <a:pt x="1524" y="2466"/>
                    </a:lnTo>
                    <a:lnTo>
                      <a:pt x="1976" y="2635"/>
                    </a:lnTo>
                    <a:lnTo>
                      <a:pt x="2484" y="2795"/>
                    </a:lnTo>
                    <a:lnTo>
                      <a:pt x="3039" y="2955"/>
                    </a:lnTo>
                    <a:lnTo>
                      <a:pt x="3650" y="3124"/>
                    </a:lnTo>
                    <a:lnTo>
                      <a:pt x="4299" y="3284"/>
                    </a:lnTo>
                    <a:lnTo>
                      <a:pt x="5005" y="3444"/>
                    </a:lnTo>
                    <a:lnTo>
                      <a:pt x="5758" y="3595"/>
                    </a:lnTo>
                    <a:lnTo>
                      <a:pt x="6548" y="3755"/>
                    </a:lnTo>
                    <a:lnTo>
                      <a:pt x="7385" y="3905"/>
                    </a:lnTo>
                    <a:lnTo>
                      <a:pt x="8260" y="4046"/>
                    </a:lnTo>
                    <a:lnTo>
                      <a:pt x="9173" y="4187"/>
                    </a:lnTo>
                    <a:lnTo>
                      <a:pt x="10123" y="4328"/>
                    </a:lnTo>
                    <a:lnTo>
                      <a:pt x="11111" y="4451"/>
                    </a:lnTo>
                    <a:lnTo>
                      <a:pt x="12136" y="4573"/>
                    </a:lnTo>
                    <a:lnTo>
                      <a:pt x="13190" y="4695"/>
                    </a:lnTo>
                    <a:lnTo>
                      <a:pt x="14281" y="4799"/>
                    </a:lnTo>
                    <a:lnTo>
                      <a:pt x="15391" y="4902"/>
                    </a:lnTo>
                    <a:lnTo>
                      <a:pt x="16539" y="4987"/>
                    </a:lnTo>
                    <a:lnTo>
                      <a:pt x="17705" y="5062"/>
                    </a:lnTo>
                    <a:lnTo>
                      <a:pt x="18910" y="5137"/>
                    </a:lnTo>
                    <a:lnTo>
                      <a:pt x="20123" y="5194"/>
                    </a:lnTo>
                    <a:lnTo>
                      <a:pt x="21365" y="5241"/>
                    </a:lnTo>
                    <a:lnTo>
                      <a:pt x="22626" y="5269"/>
                    </a:lnTo>
                    <a:lnTo>
                      <a:pt x="23905" y="5297"/>
                    </a:lnTo>
                    <a:lnTo>
                      <a:pt x="26502" y="5297"/>
                    </a:lnTo>
                    <a:lnTo>
                      <a:pt x="27781" y="5269"/>
                    </a:lnTo>
                    <a:lnTo>
                      <a:pt x="29042" y="5241"/>
                    </a:lnTo>
                    <a:lnTo>
                      <a:pt x="30284" y="5194"/>
                    </a:lnTo>
                    <a:lnTo>
                      <a:pt x="31507" y="5137"/>
                    </a:lnTo>
                    <a:lnTo>
                      <a:pt x="32702" y="5062"/>
                    </a:lnTo>
                    <a:lnTo>
                      <a:pt x="33868" y="4987"/>
                    </a:lnTo>
                    <a:lnTo>
                      <a:pt x="35016" y="4902"/>
                    </a:lnTo>
                    <a:lnTo>
                      <a:pt x="36135" y="4799"/>
                    </a:lnTo>
                    <a:lnTo>
                      <a:pt x="37217" y="4695"/>
                    </a:lnTo>
                    <a:lnTo>
                      <a:pt x="38271" y="4573"/>
                    </a:lnTo>
                    <a:lnTo>
                      <a:pt x="39296" y="4451"/>
                    </a:lnTo>
                    <a:lnTo>
                      <a:pt x="40284" y="4328"/>
                    </a:lnTo>
                    <a:lnTo>
                      <a:pt x="41234" y="4187"/>
                    </a:lnTo>
                    <a:lnTo>
                      <a:pt x="42156" y="4046"/>
                    </a:lnTo>
                    <a:lnTo>
                      <a:pt x="43031" y="3905"/>
                    </a:lnTo>
                    <a:lnTo>
                      <a:pt x="43859" y="3755"/>
                    </a:lnTo>
                    <a:lnTo>
                      <a:pt x="44659" y="3595"/>
                    </a:lnTo>
                    <a:lnTo>
                      <a:pt x="45402" y="3444"/>
                    </a:lnTo>
                    <a:lnTo>
                      <a:pt x="46108" y="3284"/>
                    </a:lnTo>
                    <a:lnTo>
                      <a:pt x="46757" y="3124"/>
                    </a:lnTo>
                    <a:lnTo>
                      <a:pt x="47368" y="2955"/>
                    </a:lnTo>
                    <a:lnTo>
                      <a:pt x="47923" y="2795"/>
                    </a:lnTo>
                    <a:lnTo>
                      <a:pt x="48431" y="2635"/>
                    </a:lnTo>
                    <a:lnTo>
                      <a:pt x="48883" y="2466"/>
                    </a:lnTo>
                    <a:lnTo>
                      <a:pt x="49278" y="2306"/>
                    </a:lnTo>
                    <a:lnTo>
                      <a:pt x="49617" y="2146"/>
                    </a:lnTo>
                    <a:lnTo>
                      <a:pt x="49767" y="2071"/>
                    </a:lnTo>
                    <a:lnTo>
                      <a:pt x="49899" y="1995"/>
                    </a:lnTo>
                    <a:lnTo>
                      <a:pt x="50012" y="1920"/>
                    </a:lnTo>
                    <a:lnTo>
                      <a:pt x="50115" y="1845"/>
                    </a:lnTo>
                    <a:lnTo>
                      <a:pt x="50209" y="1769"/>
                    </a:lnTo>
                    <a:lnTo>
                      <a:pt x="50275" y="1694"/>
                    </a:lnTo>
                    <a:lnTo>
                      <a:pt x="50332" y="1619"/>
                    </a:lnTo>
                    <a:lnTo>
                      <a:pt x="50379" y="1544"/>
                    </a:lnTo>
                    <a:lnTo>
                      <a:pt x="50398" y="1478"/>
                    </a:lnTo>
                    <a:lnTo>
                      <a:pt x="50407" y="1403"/>
                    </a:lnTo>
                    <a:lnTo>
                      <a:pt x="50398" y="1337"/>
                    </a:lnTo>
                    <a:lnTo>
                      <a:pt x="50379" y="1271"/>
                    </a:lnTo>
                    <a:lnTo>
                      <a:pt x="50332" y="1214"/>
                    </a:lnTo>
                    <a:lnTo>
                      <a:pt x="50275" y="1149"/>
                    </a:lnTo>
                    <a:lnTo>
                      <a:pt x="50209" y="1092"/>
                    </a:lnTo>
                    <a:lnTo>
                      <a:pt x="50115" y="1036"/>
                    </a:lnTo>
                    <a:lnTo>
                      <a:pt x="50012" y="979"/>
                    </a:lnTo>
                    <a:lnTo>
                      <a:pt x="49899" y="923"/>
                    </a:lnTo>
                    <a:lnTo>
                      <a:pt x="49767" y="876"/>
                    </a:lnTo>
                    <a:lnTo>
                      <a:pt x="49617" y="829"/>
                    </a:lnTo>
                    <a:lnTo>
                      <a:pt x="49278" y="735"/>
                    </a:lnTo>
                    <a:lnTo>
                      <a:pt x="48883" y="650"/>
                    </a:lnTo>
                    <a:lnTo>
                      <a:pt x="48431" y="565"/>
                    </a:lnTo>
                    <a:lnTo>
                      <a:pt x="47923" y="499"/>
                    </a:lnTo>
                    <a:lnTo>
                      <a:pt x="47368" y="434"/>
                    </a:lnTo>
                    <a:lnTo>
                      <a:pt x="46757" y="368"/>
                    </a:lnTo>
                    <a:lnTo>
                      <a:pt x="46108" y="321"/>
                    </a:lnTo>
                    <a:lnTo>
                      <a:pt x="45402" y="274"/>
                    </a:lnTo>
                    <a:lnTo>
                      <a:pt x="44659" y="227"/>
                    </a:lnTo>
                    <a:lnTo>
                      <a:pt x="43859" y="189"/>
                    </a:lnTo>
                    <a:lnTo>
                      <a:pt x="43031" y="151"/>
                    </a:lnTo>
                    <a:lnTo>
                      <a:pt x="41234" y="104"/>
                    </a:lnTo>
                    <a:lnTo>
                      <a:pt x="39296" y="57"/>
                    </a:lnTo>
                    <a:lnTo>
                      <a:pt x="37217" y="29"/>
                    </a:lnTo>
                    <a:lnTo>
                      <a:pt x="35016" y="10"/>
                    </a:lnTo>
                    <a:lnTo>
                      <a:pt x="32702"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5;p37">
                <a:extLst>
                  <a:ext uri="{FF2B5EF4-FFF2-40B4-BE49-F238E27FC236}">
                    <a16:creationId xmlns:a16="http://schemas.microsoft.com/office/drawing/2014/main" id="{451450C4-282D-7C17-924A-1E3F5A98A48F}"/>
                  </a:ext>
                </a:extLst>
              </p:cNvPr>
              <p:cNvSpPr/>
              <p:nvPr/>
            </p:nvSpPr>
            <p:spPr>
              <a:xfrm>
                <a:off x="4228528" y="4212169"/>
                <a:ext cx="582920" cy="75639"/>
              </a:xfrm>
              <a:custGeom>
                <a:avLst/>
                <a:gdLst/>
                <a:ahLst/>
                <a:cxnLst/>
                <a:rect l="l" t="t" r="r" b="b"/>
                <a:pathLst>
                  <a:path w="35751" h="4639" extrusionOk="0">
                    <a:moveTo>
                      <a:pt x="2202" y="0"/>
                    </a:moveTo>
                    <a:lnTo>
                      <a:pt x="2080" y="10"/>
                    </a:lnTo>
                    <a:lnTo>
                      <a:pt x="1967" y="29"/>
                    </a:lnTo>
                    <a:lnTo>
                      <a:pt x="1854" y="48"/>
                    </a:lnTo>
                    <a:lnTo>
                      <a:pt x="1741" y="66"/>
                    </a:lnTo>
                    <a:lnTo>
                      <a:pt x="1628" y="104"/>
                    </a:lnTo>
                    <a:lnTo>
                      <a:pt x="1421" y="179"/>
                    </a:lnTo>
                    <a:lnTo>
                      <a:pt x="1214" y="273"/>
                    </a:lnTo>
                    <a:lnTo>
                      <a:pt x="1026" y="396"/>
                    </a:lnTo>
                    <a:lnTo>
                      <a:pt x="847" y="527"/>
                    </a:lnTo>
                    <a:lnTo>
                      <a:pt x="678" y="678"/>
                    </a:lnTo>
                    <a:lnTo>
                      <a:pt x="528" y="838"/>
                    </a:lnTo>
                    <a:lnTo>
                      <a:pt x="396" y="1017"/>
                    </a:lnTo>
                    <a:lnTo>
                      <a:pt x="283" y="1214"/>
                    </a:lnTo>
                    <a:lnTo>
                      <a:pt x="179" y="1412"/>
                    </a:lnTo>
                    <a:lnTo>
                      <a:pt x="104" y="1628"/>
                    </a:lnTo>
                    <a:lnTo>
                      <a:pt x="76" y="1741"/>
                    </a:lnTo>
                    <a:lnTo>
                      <a:pt x="48" y="1854"/>
                    </a:lnTo>
                    <a:lnTo>
                      <a:pt x="29" y="1967"/>
                    </a:lnTo>
                    <a:lnTo>
                      <a:pt x="10" y="2080"/>
                    </a:lnTo>
                    <a:lnTo>
                      <a:pt x="1" y="2202"/>
                    </a:lnTo>
                    <a:lnTo>
                      <a:pt x="1" y="2315"/>
                    </a:lnTo>
                    <a:lnTo>
                      <a:pt x="1" y="2437"/>
                    </a:lnTo>
                    <a:lnTo>
                      <a:pt x="10" y="2550"/>
                    </a:lnTo>
                    <a:lnTo>
                      <a:pt x="29" y="2672"/>
                    </a:lnTo>
                    <a:lnTo>
                      <a:pt x="48" y="2785"/>
                    </a:lnTo>
                    <a:lnTo>
                      <a:pt x="76" y="2898"/>
                    </a:lnTo>
                    <a:lnTo>
                      <a:pt x="104" y="3011"/>
                    </a:lnTo>
                    <a:lnTo>
                      <a:pt x="179" y="3218"/>
                    </a:lnTo>
                    <a:lnTo>
                      <a:pt x="283" y="3425"/>
                    </a:lnTo>
                    <a:lnTo>
                      <a:pt x="396" y="3613"/>
                    </a:lnTo>
                    <a:lnTo>
                      <a:pt x="528" y="3792"/>
                    </a:lnTo>
                    <a:lnTo>
                      <a:pt x="678" y="3952"/>
                    </a:lnTo>
                    <a:lnTo>
                      <a:pt x="847" y="4102"/>
                    </a:lnTo>
                    <a:lnTo>
                      <a:pt x="1026" y="4243"/>
                    </a:lnTo>
                    <a:lnTo>
                      <a:pt x="1214" y="4356"/>
                    </a:lnTo>
                    <a:lnTo>
                      <a:pt x="1421" y="4450"/>
                    </a:lnTo>
                    <a:lnTo>
                      <a:pt x="1628" y="4535"/>
                    </a:lnTo>
                    <a:lnTo>
                      <a:pt x="1741" y="4563"/>
                    </a:lnTo>
                    <a:lnTo>
                      <a:pt x="1854" y="4592"/>
                    </a:lnTo>
                    <a:lnTo>
                      <a:pt x="1967" y="4610"/>
                    </a:lnTo>
                    <a:lnTo>
                      <a:pt x="2080" y="4620"/>
                    </a:lnTo>
                    <a:lnTo>
                      <a:pt x="2202" y="4629"/>
                    </a:lnTo>
                    <a:lnTo>
                      <a:pt x="2324" y="4639"/>
                    </a:lnTo>
                    <a:lnTo>
                      <a:pt x="33436" y="4639"/>
                    </a:lnTo>
                    <a:lnTo>
                      <a:pt x="33549" y="4629"/>
                    </a:lnTo>
                    <a:lnTo>
                      <a:pt x="33671" y="4620"/>
                    </a:lnTo>
                    <a:lnTo>
                      <a:pt x="33784" y="4610"/>
                    </a:lnTo>
                    <a:lnTo>
                      <a:pt x="33897" y="4592"/>
                    </a:lnTo>
                    <a:lnTo>
                      <a:pt x="34010" y="4563"/>
                    </a:lnTo>
                    <a:lnTo>
                      <a:pt x="34123" y="4535"/>
                    </a:lnTo>
                    <a:lnTo>
                      <a:pt x="34339" y="4450"/>
                    </a:lnTo>
                    <a:lnTo>
                      <a:pt x="34537" y="4356"/>
                    </a:lnTo>
                    <a:lnTo>
                      <a:pt x="34725" y="4243"/>
                    </a:lnTo>
                    <a:lnTo>
                      <a:pt x="34904" y="4102"/>
                    </a:lnTo>
                    <a:lnTo>
                      <a:pt x="35073" y="3952"/>
                    </a:lnTo>
                    <a:lnTo>
                      <a:pt x="35224" y="3792"/>
                    </a:lnTo>
                    <a:lnTo>
                      <a:pt x="35355" y="3613"/>
                    </a:lnTo>
                    <a:lnTo>
                      <a:pt x="35468" y="3425"/>
                    </a:lnTo>
                    <a:lnTo>
                      <a:pt x="35572" y="3218"/>
                    </a:lnTo>
                    <a:lnTo>
                      <a:pt x="35647" y="3011"/>
                    </a:lnTo>
                    <a:lnTo>
                      <a:pt x="35675" y="2898"/>
                    </a:lnTo>
                    <a:lnTo>
                      <a:pt x="35703" y="2785"/>
                    </a:lnTo>
                    <a:lnTo>
                      <a:pt x="35722" y="2672"/>
                    </a:lnTo>
                    <a:lnTo>
                      <a:pt x="35741" y="2550"/>
                    </a:lnTo>
                    <a:lnTo>
                      <a:pt x="35750" y="2437"/>
                    </a:lnTo>
                    <a:lnTo>
                      <a:pt x="35750" y="2315"/>
                    </a:lnTo>
                    <a:lnTo>
                      <a:pt x="35750" y="2202"/>
                    </a:lnTo>
                    <a:lnTo>
                      <a:pt x="35741" y="2080"/>
                    </a:lnTo>
                    <a:lnTo>
                      <a:pt x="35722" y="1967"/>
                    </a:lnTo>
                    <a:lnTo>
                      <a:pt x="35703" y="1854"/>
                    </a:lnTo>
                    <a:lnTo>
                      <a:pt x="35675" y="1741"/>
                    </a:lnTo>
                    <a:lnTo>
                      <a:pt x="35647" y="1628"/>
                    </a:lnTo>
                    <a:lnTo>
                      <a:pt x="35572" y="1412"/>
                    </a:lnTo>
                    <a:lnTo>
                      <a:pt x="35468" y="1214"/>
                    </a:lnTo>
                    <a:lnTo>
                      <a:pt x="35355" y="1017"/>
                    </a:lnTo>
                    <a:lnTo>
                      <a:pt x="35224" y="838"/>
                    </a:lnTo>
                    <a:lnTo>
                      <a:pt x="35073" y="678"/>
                    </a:lnTo>
                    <a:lnTo>
                      <a:pt x="34904" y="527"/>
                    </a:lnTo>
                    <a:lnTo>
                      <a:pt x="34725" y="396"/>
                    </a:lnTo>
                    <a:lnTo>
                      <a:pt x="34537" y="273"/>
                    </a:lnTo>
                    <a:lnTo>
                      <a:pt x="34339" y="179"/>
                    </a:lnTo>
                    <a:lnTo>
                      <a:pt x="34123" y="104"/>
                    </a:lnTo>
                    <a:lnTo>
                      <a:pt x="34010" y="66"/>
                    </a:lnTo>
                    <a:lnTo>
                      <a:pt x="33897" y="48"/>
                    </a:lnTo>
                    <a:lnTo>
                      <a:pt x="33784" y="29"/>
                    </a:lnTo>
                    <a:lnTo>
                      <a:pt x="33671" y="10"/>
                    </a:lnTo>
                    <a:lnTo>
                      <a:pt x="33549"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66;p37">
                <a:extLst>
                  <a:ext uri="{FF2B5EF4-FFF2-40B4-BE49-F238E27FC236}">
                    <a16:creationId xmlns:a16="http://schemas.microsoft.com/office/drawing/2014/main" id="{3E987C73-1E70-9F8E-354E-EBCA08F233EB}"/>
                  </a:ext>
                </a:extLst>
              </p:cNvPr>
              <p:cNvSpPr/>
              <p:nvPr/>
            </p:nvSpPr>
            <p:spPr>
              <a:xfrm>
                <a:off x="4266423" y="3811320"/>
                <a:ext cx="506988" cy="337024"/>
              </a:xfrm>
              <a:custGeom>
                <a:avLst/>
                <a:gdLst/>
                <a:ahLst/>
                <a:cxnLst/>
                <a:rect l="l" t="t" r="r" b="b"/>
                <a:pathLst>
                  <a:path w="31094" h="20670" extrusionOk="0">
                    <a:moveTo>
                      <a:pt x="5909" y="1"/>
                    </a:moveTo>
                    <a:lnTo>
                      <a:pt x="5513" y="10"/>
                    </a:lnTo>
                    <a:lnTo>
                      <a:pt x="5128" y="38"/>
                    </a:lnTo>
                    <a:lnTo>
                      <a:pt x="4761" y="76"/>
                    </a:lnTo>
                    <a:lnTo>
                      <a:pt x="4394" y="123"/>
                    </a:lnTo>
                    <a:lnTo>
                      <a:pt x="4046" y="189"/>
                    </a:lnTo>
                    <a:lnTo>
                      <a:pt x="3707" y="264"/>
                    </a:lnTo>
                    <a:lnTo>
                      <a:pt x="3378" y="349"/>
                    </a:lnTo>
                    <a:lnTo>
                      <a:pt x="3058" y="443"/>
                    </a:lnTo>
                    <a:lnTo>
                      <a:pt x="2757" y="546"/>
                    </a:lnTo>
                    <a:lnTo>
                      <a:pt x="2465" y="650"/>
                    </a:lnTo>
                    <a:lnTo>
                      <a:pt x="2183" y="763"/>
                    </a:lnTo>
                    <a:lnTo>
                      <a:pt x="1920" y="876"/>
                    </a:lnTo>
                    <a:lnTo>
                      <a:pt x="1675" y="989"/>
                    </a:lnTo>
                    <a:lnTo>
                      <a:pt x="1430" y="1111"/>
                    </a:lnTo>
                    <a:lnTo>
                      <a:pt x="1214" y="1224"/>
                    </a:lnTo>
                    <a:lnTo>
                      <a:pt x="809" y="1450"/>
                    </a:lnTo>
                    <a:lnTo>
                      <a:pt x="471" y="1666"/>
                    </a:lnTo>
                    <a:lnTo>
                      <a:pt x="198" y="1845"/>
                    </a:lnTo>
                    <a:lnTo>
                      <a:pt x="0" y="1995"/>
                    </a:lnTo>
                    <a:lnTo>
                      <a:pt x="85" y="2767"/>
                    </a:lnTo>
                    <a:lnTo>
                      <a:pt x="179" y="3529"/>
                    </a:lnTo>
                    <a:lnTo>
                      <a:pt x="292" y="4291"/>
                    </a:lnTo>
                    <a:lnTo>
                      <a:pt x="424" y="5034"/>
                    </a:lnTo>
                    <a:lnTo>
                      <a:pt x="565" y="5768"/>
                    </a:lnTo>
                    <a:lnTo>
                      <a:pt x="725" y="6492"/>
                    </a:lnTo>
                    <a:lnTo>
                      <a:pt x="885" y="7207"/>
                    </a:lnTo>
                    <a:lnTo>
                      <a:pt x="1073" y="7913"/>
                    </a:lnTo>
                    <a:lnTo>
                      <a:pt x="1270" y="8609"/>
                    </a:lnTo>
                    <a:lnTo>
                      <a:pt x="1477" y="9296"/>
                    </a:lnTo>
                    <a:lnTo>
                      <a:pt x="1694" y="9964"/>
                    </a:lnTo>
                    <a:lnTo>
                      <a:pt x="1929" y="10622"/>
                    </a:lnTo>
                    <a:lnTo>
                      <a:pt x="2174" y="11271"/>
                    </a:lnTo>
                    <a:lnTo>
                      <a:pt x="2428" y="11902"/>
                    </a:lnTo>
                    <a:lnTo>
                      <a:pt x="2700" y="12523"/>
                    </a:lnTo>
                    <a:lnTo>
                      <a:pt x="2973" y="13134"/>
                    </a:lnTo>
                    <a:lnTo>
                      <a:pt x="3265" y="13727"/>
                    </a:lnTo>
                    <a:lnTo>
                      <a:pt x="3566" y="14301"/>
                    </a:lnTo>
                    <a:lnTo>
                      <a:pt x="3886" y="14865"/>
                    </a:lnTo>
                    <a:lnTo>
                      <a:pt x="4206" y="15420"/>
                    </a:lnTo>
                    <a:lnTo>
                      <a:pt x="4535" y="15947"/>
                    </a:lnTo>
                    <a:lnTo>
                      <a:pt x="4883" y="16465"/>
                    </a:lnTo>
                    <a:lnTo>
                      <a:pt x="5231" y="16963"/>
                    </a:lnTo>
                    <a:lnTo>
                      <a:pt x="5589" y="17452"/>
                    </a:lnTo>
                    <a:lnTo>
                      <a:pt x="5965" y="17913"/>
                    </a:lnTo>
                    <a:lnTo>
                      <a:pt x="6341" y="18365"/>
                    </a:lnTo>
                    <a:lnTo>
                      <a:pt x="6727" y="18798"/>
                    </a:lnTo>
                    <a:lnTo>
                      <a:pt x="7132" y="19212"/>
                    </a:lnTo>
                    <a:lnTo>
                      <a:pt x="7536" y="19607"/>
                    </a:lnTo>
                    <a:lnTo>
                      <a:pt x="7950" y="19983"/>
                    </a:lnTo>
                    <a:lnTo>
                      <a:pt x="8364" y="20331"/>
                    </a:lnTo>
                    <a:lnTo>
                      <a:pt x="8797" y="20670"/>
                    </a:lnTo>
                    <a:lnTo>
                      <a:pt x="22269" y="20670"/>
                    </a:lnTo>
                    <a:lnTo>
                      <a:pt x="22701" y="20331"/>
                    </a:lnTo>
                    <a:lnTo>
                      <a:pt x="23134" y="19974"/>
                    </a:lnTo>
                    <a:lnTo>
                      <a:pt x="23548" y="19588"/>
                    </a:lnTo>
                    <a:lnTo>
                      <a:pt x="23953" y="19193"/>
                    </a:lnTo>
                    <a:lnTo>
                      <a:pt x="24357" y="18769"/>
                    </a:lnTo>
                    <a:lnTo>
                      <a:pt x="24752" y="18337"/>
                    </a:lnTo>
                    <a:lnTo>
                      <a:pt x="25138" y="17876"/>
                    </a:lnTo>
                    <a:lnTo>
                      <a:pt x="25505" y="17405"/>
                    </a:lnTo>
                    <a:lnTo>
                      <a:pt x="25872" y="16916"/>
                    </a:lnTo>
                    <a:lnTo>
                      <a:pt x="26229" y="16408"/>
                    </a:lnTo>
                    <a:lnTo>
                      <a:pt x="26577" y="15881"/>
                    </a:lnTo>
                    <a:lnTo>
                      <a:pt x="26907" y="15336"/>
                    </a:lnTo>
                    <a:lnTo>
                      <a:pt x="27236" y="14781"/>
                    </a:lnTo>
                    <a:lnTo>
                      <a:pt x="27546" y="14207"/>
                    </a:lnTo>
                    <a:lnTo>
                      <a:pt x="27848" y="13623"/>
                    </a:lnTo>
                    <a:lnTo>
                      <a:pt x="28139" y="13021"/>
                    </a:lnTo>
                    <a:lnTo>
                      <a:pt x="28421" y="12400"/>
                    </a:lnTo>
                    <a:lnTo>
                      <a:pt x="28694" y="11770"/>
                    </a:lnTo>
                    <a:lnTo>
                      <a:pt x="28948" y="11130"/>
                    </a:lnTo>
                    <a:lnTo>
                      <a:pt x="29193" y="10472"/>
                    </a:lnTo>
                    <a:lnTo>
                      <a:pt x="29428" y="9804"/>
                    </a:lnTo>
                    <a:lnTo>
                      <a:pt x="29644" y="9117"/>
                    </a:lnTo>
                    <a:lnTo>
                      <a:pt x="29851" y="8421"/>
                    </a:lnTo>
                    <a:lnTo>
                      <a:pt x="30049" y="7715"/>
                    </a:lnTo>
                    <a:lnTo>
                      <a:pt x="30228" y="7000"/>
                    </a:lnTo>
                    <a:lnTo>
                      <a:pt x="30397" y="6276"/>
                    </a:lnTo>
                    <a:lnTo>
                      <a:pt x="30548" y="5533"/>
                    </a:lnTo>
                    <a:lnTo>
                      <a:pt x="30689" y="4789"/>
                    </a:lnTo>
                    <a:lnTo>
                      <a:pt x="30811" y="4027"/>
                    </a:lnTo>
                    <a:lnTo>
                      <a:pt x="30924" y="3265"/>
                    </a:lnTo>
                    <a:lnTo>
                      <a:pt x="31018" y="2484"/>
                    </a:lnTo>
                    <a:lnTo>
                      <a:pt x="31093" y="1704"/>
                    </a:lnTo>
                    <a:lnTo>
                      <a:pt x="31093" y="1704"/>
                    </a:lnTo>
                    <a:lnTo>
                      <a:pt x="30802" y="1882"/>
                    </a:lnTo>
                    <a:lnTo>
                      <a:pt x="30510" y="2052"/>
                    </a:lnTo>
                    <a:lnTo>
                      <a:pt x="30209" y="2212"/>
                    </a:lnTo>
                    <a:lnTo>
                      <a:pt x="29908" y="2362"/>
                    </a:lnTo>
                    <a:lnTo>
                      <a:pt x="29597" y="2503"/>
                    </a:lnTo>
                    <a:lnTo>
                      <a:pt x="29287" y="2644"/>
                    </a:lnTo>
                    <a:lnTo>
                      <a:pt x="28967" y="2767"/>
                    </a:lnTo>
                    <a:lnTo>
                      <a:pt x="28647" y="2889"/>
                    </a:lnTo>
                    <a:lnTo>
                      <a:pt x="28327" y="3002"/>
                    </a:lnTo>
                    <a:lnTo>
                      <a:pt x="27998" y="3096"/>
                    </a:lnTo>
                    <a:lnTo>
                      <a:pt x="27669" y="3190"/>
                    </a:lnTo>
                    <a:lnTo>
                      <a:pt x="27330" y="3284"/>
                    </a:lnTo>
                    <a:lnTo>
                      <a:pt x="26991" y="3359"/>
                    </a:lnTo>
                    <a:lnTo>
                      <a:pt x="26653" y="3435"/>
                    </a:lnTo>
                    <a:lnTo>
                      <a:pt x="26314" y="3501"/>
                    </a:lnTo>
                    <a:lnTo>
                      <a:pt x="25975" y="3557"/>
                    </a:lnTo>
                    <a:lnTo>
                      <a:pt x="25627" y="3604"/>
                    </a:lnTo>
                    <a:lnTo>
                      <a:pt x="25279" y="3651"/>
                    </a:lnTo>
                    <a:lnTo>
                      <a:pt x="24931" y="3689"/>
                    </a:lnTo>
                    <a:lnTo>
                      <a:pt x="24574" y="3717"/>
                    </a:lnTo>
                    <a:lnTo>
                      <a:pt x="24226" y="3745"/>
                    </a:lnTo>
                    <a:lnTo>
                      <a:pt x="23868" y="3764"/>
                    </a:lnTo>
                    <a:lnTo>
                      <a:pt x="23511" y="3783"/>
                    </a:lnTo>
                    <a:lnTo>
                      <a:pt x="22438" y="3783"/>
                    </a:lnTo>
                    <a:lnTo>
                      <a:pt x="21723" y="3755"/>
                    </a:lnTo>
                    <a:lnTo>
                      <a:pt x="20999" y="3708"/>
                    </a:lnTo>
                    <a:lnTo>
                      <a:pt x="20284" y="3642"/>
                    </a:lnTo>
                    <a:lnTo>
                      <a:pt x="19559" y="3557"/>
                    </a:lnTo>
                    <a:lnTo>
                      <a:pt x="18844" y="3453"/>
                    </a:lnTo>
                    <a:lnTo>
                      <a:pt x="18129" y="3341"/>
                    </a:lnTo>
                    <a:lnTo>
                      <a:pt x="17424" y="3209"/>
                    </a:lnTo>
                    <a:lnTo>
                      <a:pt x="16727" y="3058"/>
                    </a:lnTo>
                    <a:lnTo>
                      <a:pt x="16031" y="2898"/>
                    </a:lnTo>
                    <a:lnTo>
                      <a:pt x="15345" y="2729"/>
                    </a:lnTo>
                    <a:lnTo>
                      <a:pt x="14677" y="2541"/>
                    </a:lnTo>
                    <a:lnTo>
                      <a:pt x="14018" y="2353"/>
                    </a:lnTo>
                    <a:lnTo>
                      <a:pt x="13369" y="2146"/>
                    </a:lnTo>
                    <a:lnTo>
                      <a:pt x="12729" y="1939"/>
                    </a:lnTo>
                    <a:lnTo>
                      <a:pt x="12108" y="1722"/>
                    </a:lnTo>
                    <a:lnTo>
                      <a:pt x="11506" y="1506"/>
                    </a:lnTo>
                    <a:lnTo>
                      <a:pt x="10923" y="1280"/>
                    </a:lnTo>
                    <a:lnTo>
                      <a:pt x="10358" y="1054"/>
                    </a:lnTo>
                    <a:lnTo>
                      <a:pt x="9813" y="829"/>
                    </a:lnTo>
                    <a:lnTo>
                      <a:pt x="9587" y="725"/>
                    </a:lnTo>
                    <a:lnTo>
                      <a:pt x="9352" y="641"/>
                    </a:lnTo>
                    <a:lnTo>
                      <a:pt x="9126" y="556"/>
                    </a:lnTo>
                    <a:lnTo>
                      <a:pt x="8891" y="481"/>
                    </a:lnTo>
                    <a:lnTo>
                      <a:pt x="8449" y="340"/>
                    </a:lnTo>
                    <a:lnTo>
                      <a:pt x="7997" y="236"/>
                    </a:lnTo>
                    <a:lnTo>
                      <a:pt x="7564" y="142"/>
                    </a:lnTo>
                    <a:lnTo>
                      <a:pt x="7141" y="76"/>
                    </a:lnTo>
                    <a:lnTo>
                      <a:pt x="6718" y="29"/>
                    </a:lnTo>
                    <a:lnTo>
                      <a:pt x="6304" y="10"/>
                    </a:lnTo>
                    <a:lnTo>
                      <a:pt x="5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7;p37">
                <a:extLst>
                  <a:ext uri="{FF2B5EF4-FFF2-40B4-BE49-F238E27FC236}">
                    <a16:creationId xmlns:a16="http://schemas.microsoft.com/office/drawing/2014/main" id="{2D5643A1-9840-873D-F586-1D6341A46699}"/>
                  </a:ext>
                </a:extLst>
              </p:cNvPr>
              <p:cNvSpPr/>
              <p:nvPr/>
            </p:nvSpPr>
            <p:spPr>
              <a:xfrm>
                <a:off x="4313824" y="4014737"/>
                <a:ext cx="385336" cy="133619"/>
              </a:xfrm>
              <a:custGeom>
                <a:avLst/>
                <a:gdLst/>
                <a:ahLst/>
                <a:cxnLst/>
                <a:rect l="l" t="t" r="r" b="b"/>
                <a:pathLst>
                  <a:path w="23633" h="8195" extrusionOk="0">
                    <a:moveTo>
                      <a:pt x="3096" y="1"/>
                    </a:moveTo>
                    <a:lnTo>
                      <a:pt x="2663" y="10"/>
                    </a:lnTo>
                    <a:lnTo>
                      <a:pt x="2249" y="38"/>
                    </a:lnTo>
                    <a:lnTo>
                      <a:pt x="1835" y="76"/>
                    </a:lnTo>
                    <a:lnTo>
                      <a:pt x="1440" y="142"/>
                    </a:lnTo>
                    <a:lnTo>
                      <a:pt x="1064" y="208"/>
                    </a:lnTo>
                    <a:lnTo>
                      <a:pt x="687" y="302"/>
                    </a:lnTo>
                    <a:lnTo>
                      <a:pt x="339" y="396"/>
                    </a:lnTo>
                    <a:lnTo>
                      <a:pt x="0" y="499"/>
                    </a:lnTo>
                    <a:lnTo>
                      <a:pt x="292" y="1101"/>
                    </a:lnTo>
                    <a:lnTo>
                      <a:pt x="593" y="1694"/>
                    </a:lnTo>
                    <a:lnTo>
                      <a:pt x="913" y="2277"/>
                    </a:lnTo>
                    <a:lnTo>
                      <a:pt x="1233" y="2832"/>
                    </a:lnTo>
                    <a:lnTo>
                      <a:pt x="1572" y="3378"/>
                    </a:lnTo>
                    <a:lnTo>
                      <a:pt x="1920" y="3905"/>
                    </a:lnTo>
                    <a:lnTo>
                      <a:pt x="2277" y="4422"/>
                    </a:lnTo>
                    <a:lnTo>
                      <a:pt x="2635" y="4911"/>
                    </a:lnTo>
                    <a:lnTo>
                      <a:pt x="3011" y="5391"/>
                    </a:lnTo>
                    <a:lnTo>
                      <a:pt x="3397" y="5843"/>
                    </a:lnTo>
                    <a:lnTo>
                      <a:pt x="3792" y="6285"/>
                    </a:lnTo>
                    <a:lnTo>
                      <a:pt x="4196" y="6708"/>
                    </a:lnTo>
                    <a:lnTo>
                      <a:pt x="4610" y="7113"/>
                    </a:lnTo>
                    <a:lnTo>
                      <a:pt x="5024" y="7489"/>
                    </a:lnTo>
                    <a:lnTo>
                      <a:pt x="5457" y="7856"/>
                    </a:lnTo>
                    <a:lnTo>
                      <a:pt x="5890" y="8195"/>
                    </a:lnTo>
                    <a:lnTo>
                      <a:pt x="19362" y="8195"/>
                    </a:lnTo>
                    <a:lnTo>
                      <a:pt x="19663" y="7969"/>
                    </a:lnTo>
                    <a:lnTo>
                      <a:pt x="19954" y="7724"/>
                    </a:lnTo>
                    <a:lnTo>
                      <a:pt x="20237" y="7480"/>
                    </a:lnTo>
                    <a:lnTo>
                      <a:pt x="20528" y="7226"/>
                    </a:lnTo>
                    <a:lnTo>
                      <a:pt x="20810" y="6953"/>
                    </a:lnTo>
                    <a:lnTo>
                      <a:pt x="21083" y="6680"/>
                    </a:lnTo>
                    <a:lnTo>
                      <a:pt x="21356" y="6398"/>
                    </a:lnTo>
                    <a:lnTo>
                      <a:pt x="21629" y="6106"/>
                    </a:lnTo>
                    <a:lnTo>
                      <a:pt x="21892" y="5805"/>
                    </a:lnTo>
                    <a:lnTo>
                      <a:pt x="22156" y="5495"/>
                    </a:lnTo>
                    <a:lnTo>
                      <a:pt x="22410" y="5175"/>
                    </a:lnTo>
                    <a:lnTo>
                      <a:pt x="22664" y="4846"/>
                    </a:lnTo>
                    <a:lnTo>
                      <a:pt x="22918" y="4507"/>
                    </a:lnTo>
                    <a:lnTo>
                      <a:pt x="23153" y="4168"/>
                    </a:lnTo>
                    <a:lnTo>
                      <a:pt x="23398" y="3820"/>
                    </a:lnTo>
                    <a:lnTo>
                      <a:pt x="23633" y="3463"/>
                    </a:lnTo>
                    <a:lnTo>
                      <a:pt x="23633" y="3463"/>
                    </a:lnTo>
                    <a:lnTo>
                      <a:pt x="23097" y="3557"/>
                    </a:lnTo>
                    <a:lnTo>
                      <a:pt x="22560" y="3632"/>
                    </a:lnTo>
                    <a:lnTo>
                      <a:pt x="22024" y="3688"/>
                    </a:lnTo>
                    <a:lnTo>
                      <a:pt x="21478" y="3736"/>
                    </a:lnTo>
                    <a:lnTo>
                      <a:pt x="20923" y="3773"/>
                    </a:lnTo>
                    <a:lnTo>
                      <a:pt x="20368" y="3783"/>
                    </a:lnTo>
                    <a:lnTo>
                      <a:pt x="19813" y="3792"/>
                    </a:lnTo>
                    <a:lnTo>
                      <a:pt x="19258" y="3773"/>
                    </a:lnTo>
                    <a:lnTo>
                      <a:pt x="18703" y="3754"/>
                    </a:lnTo>
                    <a:lnTo>
                      <a:pt x="18139" y="3717"/>
                    </a:lnTo>
                    <a:lnTo>
                      <a:pt x="17584" y="3670"/>
                    </a:lnTo>
                    <a:lnTo>
                      <a:pt x="17029" y="3613"/>
                    </a:lnTo>
                    <a:lnTo>
                      <a:pt x="16464" y="3538"/>
                    </a:lnTo>
                    <a:lnTo>
                      <a:pt x="15909" y="3453"/>
                    </a:lnTo>
                    <a:lnTo>
                      <a:pt x="15363" y="3369"/>
                    </a:lnTo>
                    <a:lnTo>
                      <a:pt x="14808" y="3265"/>
                    </a:lnTo>
                    <a:lnTo>
                      <a:pt x="14263" y="3162"/>
                    </a:lnTo>
                    <a:lnTo>
                      <a:pt x="13717" y="3039"/>
                    </a:lnTo>
                    <a:lnTo>
                      <a:pt x="13181" y="2917"/>
                    </a:lnTo>
                    <a:lnTo>
                      <a:pt x="12654" y="2785"/>
                    </a:lnTo>
                    <a:lnTo>
                      <a:pt x="12127" y="2644"/>
                    </a:lnTo>
                    <a:lnTo>
                      <a:pt x="11610" y="2503"/>
                    </a:lnTo>
                    <a:lnTo>
                      <a:pt x="11092" y="2353"/>
                    </a:lnTo>
                    <a:lnTo>
                      <a:pt x="10594" y="2193"/>
                    </a:lnTo>
                    <a:lnTo>
                      <a:pt x="10095" y="2033"/>
                    </a:lnTo>
                    <a:lnTo>
                      <a:pt x="9606" y="1873"/>
                    </a:lnTo>
                    <a:lnTo>
                      <a:pt x="9135" y="1703"/>
                    </a:lnTo>
                    <a:lnTo>
                      <a:pt x="8665" y="1534"/>
                    </a:lnTo>
                    <a:lnTo>
                      <a:pt x="8204" y="1355"/>
                    </a:lnTo>
                    <a:lnTo>
                      <a:pt x="7762" y="1186"/>
                    </a:lnTo>
                    <a:lnTo>
                      <a:pt x="7329" y="1007"/>
                    </a:lnTo>
                    <a:lnTo>
                      <a:pt x="6906" y="828"/>
                    </a:lnTo>
                    <a:lnTo>
                      <a:pt x="6652" y="725"/>
                    </a:lnTo>
                    <a:lnTo>
                      <a:pt x="6398" y="622"/>
                    </a:lnTo>
                    <a:lnTo>
                      <a:pt x="6153" y="537"/>
                    </a:lnTo>
                    <a:lnTo>
                      <a:pt x="5899" y="452"/>
                    </a:lnTo>
                    <a:lnTo>
                      <a:pt x="5655" y="377"/>
                    </a:lnTo>
                    <a:lnTo>
                      <a:pt x="5410" y="311"/>
                    </a:lnTo>
                    <a:lnTo>
                      <a:pt x="5165" y="255"/>
                    </a:lnTo>
                    <a:lnTo>
                      <a:pt x="4930" y="198"/>
                    </a:lnTo>
                    <a:lnTo>
                      <a:pt x="4695" y="151"/>
                    </a:lnTo>
                    <a:lnTo>
                      <a:pt x="4460" y="113"/>
                    </a:lnTo>
                    <a:lnTo>
                      <a:pt x="4225" y="85"/>
                    </a:lnTo>
                    <a:lnTo>
                      <a:pt x="3989" y="57"/>
                    </a:lnTo>
                    <a:lnTo>
                      <a:pt x="3538" y="19"/>
                    </a:lnTo>
                    <a:lnTo>
                      <a:pt x="3096" y="1"/>
                    </a:lnTo>
                    <a:close/>
                  </a:path>
                </a:pathLst>
              </a:custGeom>
              <a:solidFill>
                <a:srgbClr val="884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68;p37">
                <a:extLst>
                  <a:ext uri="{FF2B5EF4-FFF2-40B4-BE49-F238E27FC236}">
                    <a16:creationId xmlns:a16="http://schemas.microsoft.com/office/drawing/2014/main" id="{20FD3E3D-3A9A-5740-7BA5-35B98CB489B3}"/>
                  </a:ext>
                </a:extLst>
              </p:cNvPr>
              <p:cNvSpPr/>
              <p:nvPr/>
            </p:nvSpPr>
            <p:spPr>
              <a:xfrm>
                <a:off x="4197383" y="3683693"/>
                <a:ext cx="645205" cy="19501"/>
              </a:xfrm>
              <a:custGeom>
                <a:avLst/>
                <a:gdLst/>
                <a:ahLst/>
                <a:cxnLst/>
                <a:rect l="l" t="t" r="r" b="b"/>
                <a:pathLst>
                  <a:path w="39571" h="1196" extrusionOk="0">
                    <a:moveTo>
                      <a:pt x="537" y="1"/>
                    </a:moveTo>
                    <a:lnTo>
                      <a:pt x="481" y="10"/>
                    </a:lnTo>
                    <a:lnTo>
                      <a:pt x="424" y="29"/>
                    </a:lnTo>
                    <a:lnTo>
                      <a:pt x="368" y="48"/>
                    </a:lnTo>
                    <a:lnTo>
                      <a:pt x="311" y="76"/>
                    </a:lnTo>
                    <a:lnTo>
                      <a:pt x="264" y="104"/>
                    </a:lnTo>
                    <a:lnTo>
                      <a:pt x="180" y="179"/>
                    </a:lnTo>
                    <a:lnTo>
                      <a:pt x="104" y="264"/>
                    </a:lnTo>
                    <a:lnTo>
                      <a:pt x="48" y="367"/>
                    </a:lnTo>
                    <a:lnTo>
                      <a:pt x="29" y="424"/>
                    </a:lnTo>
                    <a:lnTo>
                      <a:pt x="10" y="480"/>
                    </a:lnTo>
                    <a:lnTo>
                      <a:pt x="1" y="537"/>
                    </a:lnTo>
                    <a:lnTo>
                      <a:pt x="1" y="603"/>
                    </a:lnTo>
                    <a:lnTo>
                      <a:pt x="1" y="659"/>
                    </a:lnTo>
                    <a:lnTo>
                      <a:pt x="10" y="716"/>
                    </a:lnTo>
                    <a:lnTo>
                      <a:pt x="29" y="781"/>
                    </a:lnTo>
                    <a:lnTo>
                      <a:pt x="48" y="828"/>
                    </a:lnTo>
                    <a:lnTo>
                      <a:pt x="76" y="885"/>
                    </a:lnTo>
                    <a:lnTo>
                      <a:pt x="104" y="932"/>
                    </a:lnTo>
                    <a:lnTo>
                      <a:pt x="180" y="1026"/>
                    </a:lnTo>
                    <a:lnTo>
                      <a:pt x="264" y="1092"/>
                    </a:lnTo>
                    <a:lnTo>
                      <a:pt x="311" y="1120"/>
                    </a:lnTo>
                    <a:lnTo>
                      <a:pt x="368" y="1148"/>
                    </a:lnTo>
                    <a:lnTo>
                      <a:pt x="424" y="1167"/>
                    </a:lnTo>
                    <a:lnTo>
                      <a:pt x="481" y="1186"/>
                    </a:lnTo>
                    <a:lnTo>
                      <a:pt x="537" y="1195"/>
                    </a:lnTo>
                    <a:lnTo>
                      <a:pt x="39034" y="1195"/>
                    </a:lnTo>
                    <a:lnTo>
                      <a:pt x="39090" y="1186"/>
                    </a:lnTo>
                    <a:lnTo>
                      <a:pt x="39147" y="1167"/>
                    </a:lnTo>
                    <a:lnTo>
                      <a:pt x="39203" y="1148"/>
                    </a:lnTo>
                    <a:lnTo>
                      <a:pt x="39260" y="1120"/>
                    </a:lnTo>
                    <a:lnTo>
                      <a:pt x="39307" y="1092"/>
                    </a:lnTo>
                    <a:lnTo>
                      <a:pt x="39391" y="1026"/>
                    </a:lnTo>
                    <a:lnTo>
                      <a:pt x="39467" y="932"/>
                    </a:lnTo>
                    <a:lnTo>
                      <a:pt x="39495" y="885"/>
                    </a:lnTo>
                    <a:lnTo>
                      <a:pt x="39523" y="828"/>
                    </a:lnTo>
                    <a:lnTo>
                      <a:pt x="39542" y="781"/>
                    </a:lnTo>
                    <a:lnTo>
                      <a:pt x="39561" y="716"/>
                    </a:lnTo>
                    <a:lnTo>
                      <a:pt x="39570" y="659"/>
                    </a:lnTo>
                    <a:lnTo>
                      <a:pt x="39570" y="603"/>
                    </a:lnTo>
                    <a:lnTo>
                      <a:pt x="39570" y="537"/>
                    </a:lnTo>
                    <a:lnTo>
                      <a:pt x="39561" y="480"/>
                    </a:lnTo>
                    <a:lnTo>
                      <a:pt x="39542" y="424"/>
                    </a:lnTo>
                    <a:lnTo>
                      <a:pt x="39523" y="367"/>
                    </a:lnTo>
                    <a:lnTo>
                      <a:pt x="39467" y="264"/>
                    </a:lnTo>
                    <a:lnTo>
                      <a:pt x="39391" y="179"/>
                    </a:lnTo>
                    <a:lnTo>
                      <a:pt x="39307" y="104"/>
                    </a:lnTo>
                    <a:lnTo>
                      <a:pt x="39260" y="76"/>
                    </a:lnTo>
                    <a:lnTo>
                      <a:pt x="39203" y="48"/>
                    </a:lnTo>
                    <a:lnTo>
                      <a:pt x="39147" y="29"/>
                    </a:lnTo>
                    <a:lnTo>
                      <a:pt x="39090" y="10"/>
                    </a:lnTo>
                    <a:lnTo>
                      <a:pt x="39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69;p37">
                <a:extLst>
                  <a:ext uri="{FF2B5EF4-FFF2-40B4-BE49-F238E27FC236}">
                    <a16:creationId xmlns:a16="http://schemas.microsoft.com/office/drawing/2014/main" id="{38EE9740-58A1-B224-3FA7-444A9F5E9AAA}"/>
                  </a:ext>
                </a:extLst>
              </p:cNvPr>
              <p:cNvSpPr/>
              <p:nvPr/>
            </p:nvSpPr>
            <p:spPr>
              <a:xfrm>
                <a:off x="4308753" y="3316744"/>
                <a:ext cx="97895" cy="335965"/>
              </a:xfrm>
              <a:custGeom>
                <a:avLst/>
                <a:gdLst/>
                <a:ahLst/>
                <a:cxnLst/>
                <a:rect l="l" t="t" r="r" b="b"/>
                <a:pathLst>
                  <a:path w="6004" h="20605" extrusionOk="0">
                    <a:moveTo>
                      <a:pt x="1" y="1"/>
                    </a:moveTo>
                    <a:lnTo>
                      <a:pt x="208" y="340"/>
                    </a:lnTo>
                    <a:lnTo>
                      <a:pt x="443" y="735"/>
                    </a:lnTo>
                    <a:lnTo>
                      <a:pt x="725" y="1262"/>
                    </a:lnTo>
                    <a:lnTo>
                      <a:pt x="885" y="1572"/>
                    </a:lnTo>
                    <a:lnTo>
                      <a:pt x="1045" y="1911"/>
                    </a:lnTo>
                    <a:lnTo>
                      <a:pt x="1215" y="2268"/>
                    </a:lnTo>
                    <a:lnTo>
                      <a:pt x="1384" y="2645"/>
                    </a:lnTo>
                    <a:lnTo>
                      <a:pt x="1553" y="3049"/>
                    </a:lnTo>
                    <a:lnTo>
                      <a:pt x="1723" y="3463"/>
                    </a:lnTo>
                    <a:lnTo>
                      <a:pt x="1883" y="3896"/>
                    </a:lnTo>
                    <a:lnTo>
                      <a:pt x="2033" y="4347"/>
                    </a:lnTo>
                    <a:lnTo>
                      <a:pt x="2174" y="4808"/>
                    </a:lnTo>
                    <a:lnTo>
                      <a:pt x="2296" y="5269"/>
                    </a:lnTo>
                    <a:lnTo>
                      <a:pt x="2409" y="5749"/>
                    </a:lnTo>
                    <a:lnTo>
                      <a:pt x="2494" y="6229"/>
                    </a:lnTo>
                    <a:lnTo>
                      <a:pt x="2532" y="6474"/>
                    </a:lnTo>
                    <a:lnTo>
                      <a:pt x="2569" y="6709"/>
                    </a:lnTo>
                    <a:lnTo>
                      <a:pt x="2588" y="6953"/>
                    </a:lnTo>
                    <a:lnTo>
                      <a:pt x="2616" y="7198"/>
                    </a:lnTo>
                    <a:lnTo>
                      <a:pt x="2626" y="7443"/>
                    </a:lnTo>
                    <a:lnTo>
                      <a:pt x="2635" y="7678"/>
                    </a:lnTo>
                    <a:lnTo>
                      <a:pt x="2635" y="7922"/>
                    </a:lnTo>
                    <a:lnTo>
                      <a:pt x="2626" y="8158"/>
                    </a:lnTo>
                    <a:lnTo>
                      <a:pt x="2607" y="8402"/>
                    </a:lnTo>
                    <a:lnTo>
                      <a:pt x="2579" y="8637"/>
                    </a:lnTo>
                    <a:lnTo>
                      <a:pt x="2550" y="8873"/>
                    </a:lnTo>
                    <a:lnTo>
                      <a:pt x="2503" y="9098"/>
                    </a:lnTo>
                    <a:lnTo>
                      <a:pt x="2456" y="9334"/>
                    </a:lnTo>
                    <a:lnTo>
                      <a:pt x="2400" y="9559"/>
                    </a:lnTo>
                    <a:lnTo>
                      <a:pt x="2325" y="9785"/>
                    </a:lnTo>
                    <a:lnTo>
                      <a:pt x="2249" y="10011"/>
                    </a:lnTo>
                    <a:lnTo>
                      <a:pt x="2155" y="10227"/>
                    </a:lnTo>
                    <a:lnTo>
                      <a:pt x="2052" y="10444"/>
                    </a:lnTo>
                    <a:lnTo>
                      <a:pt x="1939" y="10651"/>
                    </a:lnTo>
                    <a:lnTo>
                      <a:pt x="1817" y="10858"/>
                    </a:lnTo>
                    <a:lnTo>
                      <a:pt x="1685" y="11055"/>
                    </a:lnTo>
                    <a:lnTo>
                      <a:pt x="1534" y="11253"/>
                    </a:lnTo>
                    <a:lnTo>
                      <a:pt x="1375" y="11450"/>
                    </a:lnTo>
                    <a:lnTo>
                      <a:pt x="1205" y="11629"/>
                    </a:lnTo>
                    <a:lnTo>
                      <a:pt x="1036" y="11817"/>
                    </a:lnTo>
                    <a:lnTo>
                      <a:pt x="885" y="12005"/>
                    </a:lnTo>
                    <a:lnTo>
                      <a:pt x="735" y="12194"/>
                    </a:lnTo>
                    <a:lnTo>
                      <a:pt x="612" y="12382"/>
                    </a:lnTo>
                    <a:lnTo>
                      <a:pt x="500" y="12570"/>
                    </a:lnTo>
                    <a:lnTo>
                      <a:pt x="396" y="12758"/>
                    </a:lnTo>
                    <a:lnTo>
                      <a:pt x="302" y="12956"/>
                    </a:lnTo>
                    <a:lnTo>
                      <a:pt x="227" y="13144"/>
                    </a:lnTo>
                    <a:lnTo>
                      <a:pt x="161" y="13341"/>
                    </a:lnTo>
                    <a:lnTo>
                      <a:pt x="114" y="13529"/>
                    </a:lnTo>
                    <a:lnTo>
                      <a:pt x="67" y="13727"/>
                    </a:lnTo>
                    <a:lnTo>
                      <a:pt x="39" y="13915"/>
                    </a:lnTo>
                    <a:lnTo>
                      <a:pt x="20" y="14113"/>
                    </a:lnTo>
                    <a:lnTo>
                      <a:pt x="10" y="14301"/>
                    </a:lnTo>
                    <a:lnTo>
                      <a:pt x="1" y="14498"/>
                    </a:lnTo>
                    <a:lnTo>
                      <a:pt x="10" y="14687"/>
                    </a:lnTo>
                    <a:lnTo>
                      <a:pt x="29" y="14884"/>
                    </a:lnTo>
                    <a:lnTo>
                      <a:pt x="57" y="15072"/>
                    </a:lnTo>
                    <a:lnTo>
                      <a:pt x="86" y="15260"/>
                    </a:lnTo>
                    <a:lnTo>
                      <a:pt x="133" y="15449"/>
                    </a:lnTo>
                    <a:lnTo>
                      <a:pt x="180" y="15637"/>
                    </a:lnTo>
                    <a:lnTo>
                      <a:pt x="236" y="15825"/>
                    </a:lnTo>
                    <a:lnTo>
                      <a:pt x="293" y="16013"/>
                    </a:lnTo>
                    <a:lnTo>
                      <a:pt x="368" y="16192"/>
                    </a:lnTo>
                    <a:lnTo>
                      <a:pt x="443" y="16380"/>
                    </a:lnTo>
                    <a:lnTo>
                      <a:pt x="518" y="16559"/>
                    </a:lnTo>
                    <a:lnTo>
                      <a:pt x="697" y="16907"/>
                    </a:lnTo>
                    <a:lnTo>
                      <a:pt x="885" y="17255"/>
                    </a:lnTo>
                    <a:lnTo>
                      <a:pt x="1092" y="17584"/>
                    </a:lnTo>
                    <a:lnTo>
                      <a:pt x="1309" y="17913"/>
                    </a:lnTo>
                    <a:lnTo>
                      <a:pt x="1534" y="18224"/>
                    </a:lnTo>
                    <a:lnTo>
                      <a:pt x="1760" y="18516"/>
                    </a:lnTo>
                    <a:lnTo>
                      <a:pt x="1995" y="18798"/>
                    </a:lnTo>
                    <a:lnTo>
                      <a:pt x="2221" y="19061"/>
                    </a:lnTo>
                    <a:lnTo>
                      <a:pt x="2456" y="19315"/>
                    </a:lnTo>
                    <a:lnTo>
                      <a:pt x="2673" y="19541"/>
                    </a:lnTo>
                    <a:lnTo>
                      <a:pt x="2880" y="19748"/>
                    </a:lnTo>
                    <a:lnTo>
                      <a:pt x="3256" y="20106"/>
                    </a:lnTo>
                    <a:lnTo>
                      <a:pt x="3557" y="20378"/>
                    </a:lnTo>
                    <a:lnTo>
                      <a:pt x="3755" y="20548"/>
                    </a:lnTo>
                    <a:lnTo>
                      <a:pt x="3821" y="20604"/>
                    </a:lnTo>
                    <a:lnTo>
                      <a:pt x="3821" y="20604"/>
                    </a:lnTo>
                    <a:lnTo>
                      <a:pt x="3642" y="20303"/>
                    </a:lnTo>
                    <a:lnTo>
                      <a:pt x="3482" y="20011"/>
                    </a:lnTo>
                    <a:lnTo>
                      <a:pt x="3341" y="19720"/>
                    </a:lnTo>
                    <a:lnTo>
                      <a:pt x="3228" y="19428"/>
                    </a:lnTo>
                    <a:lnTo>
                      <a:pt x="3143" y="19146"/>
                    </a:lnTo>
                    <a:lnTo>
                      <a:pt x="3068" y="18864"/>
                    </a:lnTo>
                    <a:lnTo>
                      <a:pt x="3021" y="18581"/>
                    </a:lnTo>
                    <a:lnTo>
                      <a:pt x="2993" y="18299"/>
                    </a:lnTo>
                    <a:lnTo>
                      <a:pt x="2983" y="18017"/>
                    </a:lnTo>
                    <a:lnTo>
                      <a:pt x="2993" y="17744"/>
                    </a:lnTo>
                    <a:lnTo>
                      <a:pt x="3021" y="17462"/>
                    </a:lnTo>
                    <a:lnTo>
                      <a:pt x="3059" y="17170"/>
                    </a:lnTo>
                    <a:lnTo>
                      <a:pt x="3115" y="16888"/>
                    </a:lnTo>
                    <a:lnTo>
                      <a:pt x="3190" y="16596"/>
                    </a:lnTo>
                    <a:lnTo>
                      <a:pt x="3265" y="16305"/>
                    </a:lnTo>
                    <a:lnTo>
                      <a:pt x="3369" y="16013"/>
                    </a:lnTo>
                    <a:lnTo>
                      <a:pt x="3472" y="15712"/>
                    </a:lnTo>
                    <a:lnTo>
                      <a:pt x="3585" y="15411"/>
                    </a:lnTo>
                    <a:lnTo>
                      <a:pt x="3717" y="15101"/>
                    </a:lnTo>
                    <a:lnTo>
                      <a:pt x="3849" y="14781"/>
                    </a:lnTo>
                    <a:lnTo>
                      <a:pt x="4131" y="14122"/>
                    </a:lnTo>
                    <a:lnTo>
                      <a:pt x="4441" y="13445"/>
                    </a:lnTo>
                    <a:lnTo>
                      <a:pt x="4771" y="12720"/>
                    </a:lnTo>
                    <a:lnTo>
                      <a:pt x="5100" y="11958"/>
                    </a:lnTo>
                    <a:lnTo>
                      <a:pt x="5269" y="11563"/>
                    </a:lnTo>
                    <a:lnTo>
                      <a:pt x="5429" y="11159"/>
                    </a:lnTo>
                    <a:lnTo>
                      <a:pt x="5599" y="10735"/>
                    </a:lnTo>
                    <a:lnTo>
                      <a:pt x="5749" y="10303"/>
                    </a:lnTo>
                    <a:lnTo>
                      <a:pt x="5824" y="10077"/>
                    </a:lnTo>
                    <a:lnTo>
                      <a:pt x="5881" y="9860"/>
                    </a:lnTo>
                    <a:lnTo>
                      <a:pt x="5928" y="9635"/>
                    </a:lnTo>
                    <a:lnTo>
                      <a:pt x="5966" y="9409"/>
                    </a:lnTo>
                    <a:lnTo>
                      <a:pt x="5984" y="9183"/>
                    </a:lnTo>
                    <a:lnTo>
                      <a:pt x="6003" y="8957"/>
                    </a:lnTo>
                    <a:lnTo>
                      <a:pt x="6003" y="8731"/>
                    </a:lnTo>
                    <a:lnTo>
                      <a:pt x="5994" y="8506"/>
                    </a:lnTo>
                    <a:lnTo>
                      <a:pt x="5966" y="8280"/>
                    </a:lnTo>
                    <a:lnTo>
                      <a:pt x="5937" y="8054"/>
                    </a:lnTo>
                    <a:lnTo>
                      <a:pt x="5900" y="7828"/>
                    </a:lnTo>
                    <a:lnTo>
                      <a:pt x="5843" y="7603"/>
                    </a:lnTo>
                    <a:lnTo>
                      <a:pt x="5787" y="7377"/>
                    </a:lnTo>
                    <a:lnTo>
                      <a:pt x="5721" y="7160"/>
                    </a:lnTo>
                    <a:lnTo>
                      <a:pt x="5646" y="6935"/>
                    </a:lnTo>
                    <a:lnTo>
                      <a:pt x="5561" y="6709"/>
                    </a:lnTo>
                    <a:lnTo>
                      <a:pt x="5476" y="6492"/>
                    </a:lnTo>
                    <a:lnTo>
                      <a:pt x="5382" y="6267"/>
                    </a:lnTo>
                    <a:lnTo>
                      <a:pt x="5279" y="6050"/>
                    </a:lnTo>
                    <a:lnTo>
                      <a:pt x="5166" y="5834"/>
                    </a:lnTo>
                    <a:lnTo>
                      <a:pt x="5053" y="5617"/>
                    </a:lnTo>
                    <a:lnTo>
                      <a:pt x="4931" y="5401"/>
                    </a:lnTo>
                    <a:lnTo>
                      <a:pt x="4677" y="4978"/>
                    </a:lnTo>
                    <a:lnTo>
                      <a:pt x="4404" y="4564"/>
                    </a:lnTo>
                    <a:lnTo>
                      <a:pt x="4112" y="4159"/>
                    </a:lnTo>
                    <a:lnTo>
                      <a:pt x="3811" y="3764"/>
                    </a:lnTo>
                    <a:lnTo>
                      <a:pt x="3510" y="3388"/>
                    </a:lnTo>
                    <a:lnTo>
                      <a:pt x="3200" y="3021"/>
                    </a:lnTo>
                    <a:lnTo>
                      <a:pt x="2889" y="2673"/>
                    </a:lnTo>
                    <a:lnTo>
                      <a:pt x="2579" y="2334"/>
                    </a:lnTo>
                    <a:lnTo>
                      <a:pt x="2268" y="2024"/>
                    </a:lnTo>
                    <a:lnTo>
                      <a:pt x="1967" y="1723"/>
                    </a:lnTo>
                    <a:lnTo>
                      <a:pt x="1676" y="1440"/>
                    </a:lnTo>
                    <a:lnTo>
                      <a:pt x="1403" y="1186"/>
                    </a:lnTo>
                    <a:lnTo>
                      <a:pt x="1139" y="951"/>
                    </a:lnTo>
                    <a:lnTo>
                      <a:pt x="678" y="547"/>
                    </a:lnTo>
                    <a:lnTo>
                      <a:pt x="321" y="24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0;p37">
                <a:extLst>
                  <a:ext uri="{FF2B5EF4-FFF2-40B4-BE49-F238E27FC236}">
                    <a16:creationId xmlns:a16="http://schemas.microsoft.com/office/drawing/2014/main" id="{41DD4BD2-B9ED-D213-14A9-7D1DDD78DD14}"/>
                  </a:ext>
                </a:extLst>
              </p:cNvPr>
              <p:cNvSpPr/>
              <p:nvPr/>
            </p:nvSpPr>
            <p:spPr>
              <a:xfrm>
                <a:off x="4633356" y="3316744"/>
                <a:ext cx="97895" cy="335965"/>
              </a:xfrm>
              <a:custGeom>
                <a:avLst/>
                <a:gdLst/>
                <a:ahLst/>
                <a:cxnLst/>
                <a:rect l="l" t="t" r="r" b="b"/>
                <a:pathLst>
                  <a:path w="6004" h="20605" extrusionOk="0">
                    <a:moveTo>
                      <a:pt x="1" y="1"/>
                    </a:moveTo>
                    <a:lnTo>
                      <a:pt x="208" y="340"/>
                    </a:lnTo>
                    <a:lnTo>
                      <a:pt x="443" y="735"/>
                    </a:lnTo>
                    <a:lnTo>
                      <a:pt x="725" y="1262"/>
                    </a:lnTo>
                    <a:lnTo>
                      <a:pt x="885" y="1572"/>
                    </a:lnTo>
                    <a:lnTo>
                      <a:pt x="1045" y="1911"/>
                    </a:lnTo>
                    <a:lnTo>
                      <a:pt x="1214" y="2268"/>
                    </a:lnTo>
                    <a:lnTo>
                      <a:pt x="1384" y="2645"/>
                    </a:lnTo>
                    <a:lnTo>
                      <a:pt x="1553" y="3049"/>
                    </a:lnTo>
                    <a:lnTo>
                      <a:pt x="1723" y="3463"/>
                    </a:lnTo>
                    <a:lnTo>
                      <a:pt x="1882" y="3896"/>
                    </a:lnTo>
                    <a:lnTo>
                      <a:pt x="2033" y="4347"/>
                    </a:lnTo>
                    <a:lnTo>
                      <a:pt x="2174" y="4808"/>
                    </a:lnTo>
                    <a:lnTo>
                      <a:pt x="2296" y="5269"/>
                    </a:lnTo>
                    <a:lnTo>
                      <a:pt x="2409" y="5749"/>
                    </a:lnTo>
                    <a:lnTo>
                      <a:pt x="2494" y="6229"/>
                    </a:lnTo>
                    <a:lnTo>
                      <a:pt x="2532" y="6474"/>
                    </a:lnTo>
                    <a:lnTo>
                      <a:pt x="2569" y="6709"/>
                    </a:lnTo>
                    <a:lnTo>
                      <a:pt x="2588" y="6953"/>
                    </a:lnTo>
                    <a:lnTo>
                      <a:pt x="2616" y="7198"/>
                    </a:lnTo>
                    <a:lnTo>
                      <a:pt x="2626" y="7443"/>
                    </a:lnTo>
                    <a:lnTo>
                      <a:pt x="2635" y="7678"/>
                    </a:lnTo>
                    <a:lnTo>
                      <a:pt x="2635" y="7922"/>
                    </a:lnTo>
                    <a:lnTo>
                      <a:pt x="2626" y="8158"/>
                    </a:lnTo>
                    <a:lnTo>
                      <a:pt x="2607" y="8402"/>
                    </a:lnTo>
                    <a:lnTo>
                      <a:pt x="2579" y="8637"/>
                    </a:lnTo>
                    <a:lnTo>
                      <a:pt x="2550" y="8873"/>
                    </a:lnTo>
                    <a:lnTo>
                      <a:pt x="2503" y="9098"/>
                    </a:lnTo>
                    <a:lnTo>
                      <a:pt x="2456" y="9334"/>
                    </a:lnTo>
                    <a:lnTo>
                      <a:pt x="2400" y="9559"/>
                    </a:lnTo>
                    <a:lnTo>
                      <a:pt x="2325" y="9785"/>
                    </a:lnTo>
                    <a:lnTo>
                      <a:pt x="2249" y="10011"/>
                    </a:lnTo>
                    <a:lnTo>
                      <a:pt x="2155" y="10227"/>
                    </a:lnTo>
                    <a:lnTo>
                      <a:pt x="2052" y="10444"/>
                    </a:lnTo>
                    <a:lnTo>
                      <a:pt x="1939" y="10651"/>
                    </a:lnTo>
                    <a:lnTo>
                      <a:pt x="1817" y="10858"/>
                    </a:lnTo>
                    <a:lnTo>
                      <a:pt x="1685" y="11055"/>
                    </a:lnTo>
                    <a:lnTo>
                      <a:pt x="1534" y="11253"/>
                    </a:lnTo>
                    <a:lnTo>
                      <a:pt x="1374" y="11450"/>
                    </a:lnTo>
                    <a:lnTo>
                      <a:pt x="1205" y="11629"/>
                    </a:lnTo>
                    <a:lnTo>
                      <a:pt x="1036" y="11817"/>
                    </a:lnTo>
                    <a:lnTo>
                      <a:pt x="885" y="12005"/>
                    </a:lnTo>
                    <a:lnTo>
                      <a:pt x="735" y="12194"/>
                    </a:lnTo>
                    <a:lnTo>
                      <a:pt x="612" y="12382"/>
                    </a:lnTo>
                    <a:lnTo>
                      <a:pt x="500" y="12570"/>
                    </a:lnTo>
                    <a:lnTo>
                      <a:pt x="396" y="12758"/>
                    </a:lnTo>
                    <a:lnTo>
                      <a:pt x="302" y="12956"/>
                    </a:lnTo>
                    <a:lnTo>
                      <a:pt x="227" y="13144"/>
                    </a:lnTo>
                    <a:lnTo>
                      <a:pt x="161" y="13341"/>
                    </a:lnTo>
                    <a:lnTo>
                      <a:pt x="114" y="13529"/>
                    </a:lnTo>
                    <a:lnTo>
                      <a:pt x="67" y="13727"/>
                    </a:lnTo>
                    <a:lnTo>
                      <a:pt x="39" y="13915"/>
                    </a:lnTo>
                    <a:lnTo>
                      <a:pt x="20" y="14113"/>
                    </a:lnTo>
                    <a:lnTo>
                      <a:pt x="10" y="14301"/>
                    </a:lnTo>
                    <a:lnTo>
                      <a:pt x="1" y="14498"/>
                    </a:lnTo>
                    <a:lnTo>
                      <a:pt x="10" y="14687"/>
                    </a:lnTo>
                    <a:lnTo>
                      <a:pt x="29" y="14884"/>
                    </a:lnTo>
                    <a:lnTo>
                      <a:pt x="57" y="15072"/>
                    </a:lnTo>
                    <a:lnTo>
                      <a:pt x="86" y="15260"/>
                    </a:lnTo>
                    <a:lnTo>
                      <a:pt x="133" y="15449"/>
                    </a:lnTo>
                    <a:lnTo>
                      <a:pt x="180" y="15637"/>
                    </a:lnTo>
                    <a:lnTo>
                      <a:pt x="236" y="15825"/>
                    </a:lnTo>
                    <a:lnTo>
                      <a:pt x="293" y="16013"/>
                    </a:lnTo>
                    <a:lnTo>
                      <a:pt x="368" y="16192"/>
                    </a:lnTo>
                    <a:lnTo>
                      <a:pt x="443" y="16380"/>
                    </a:lnTo>
                    <a:lnTo>
                      <a:pt x="518" y="16559"/>
                    </a:lnTo>
                    <a:lnTo>
                      <a:pt x="697" y="16907"/>
                    </a:lnTo>
                    <a:lnTo>
                      <a:pt x="885" y="17255"/>
                    </a:lnTo>
                    <a:lnTo>
                      <a:pt x="1092" y="17584"/>
                    </a:lnTo>
                    <a:lnTo>
                      <a:pt x="1309" y="17913"/>
                    </a:lnTo>
                    <a:lnTo>
                      <a:pt x="1534" y="18224"/>
                    </a:lnTo>
                    <a:lnTo>
                      <a:pt x="1760" y="18516"/>
                    </a:lnTo>
                    <a:lnTo>
                      <a:pt x="1995" y="18798"/>
                    </a:lnTo>
                    <a:lnTo>
                      <a:pt x="2221" y="19061"/>
                    </a:lnTo>
                    <a:lnTo>
                      <a:pt x="2456" y="19315"/>
                    </a:lnTo>
                    <a:lnTo>
                      <a:pt x="2673" y="19541"/>
                    </a:lnTo>
                    <a:lnTo>
                      <a:pt x="2880" y="19748"/>
                    </a:lnTo>
                    <a:lnTo>
                      <a:pt x="3256" y="20106"/>
                    </a:lnTo>
                    <a:lnTo>
                      <a:pt x="3557" y="20378"/>
                    </a:lnTo>
                    <a:lnTo>
                      <a:pt x="3755" y="20548"/>
                    </a:lnTo>
                    <a:lnTo>
                      <a:pt x="3820" y="20604"/>
                    </a:lnTo>
                    <a:lnTo>
                      <a:pt x="3820" y="20604"/>
                    </a:lnTo>
                    <a:lnTo>
                      <a:pt x="3642" y="20303"/>
                    </a:lnTo>
                    <a:lnTo>
                      <a:pt x="3482" y="20011"/>
                    </a:lnTo>
                    <a:lnTo>
                      <a:pt x="3341" y="19720"/>
                    </a:lnTo>
                    <a:lnTo>
                      <a:pt x="3228" y="19428"/>
                    </a:lnTo>
                    <a:lnTo>
                      <a:pt x="3143" y="19146"/>
                    </a:lnTo>
                    <a:lnTo>
                      <a:pt x="3068" y="18864"/>
                    </a:lnTo>
                    <a:lnTo>
                      <a:pt x="3021" y="18581"/>
                    </a:lnTo>
                    <a:lnTo>
                      <a:pt x="2993" y="18299"/>
                    </a:lnTo>
                    <a:lnTo>
                      <a:pt x="2983" y="18017"/>
                    </a:lnTo>
                    <a:lnTo>
                      <a:pt x="2993" y="17744"/>
                    </a:lnTo>
                    <a:lnTo>
                      <a:pt x="3021" y="17462"/>
                    </a:lnTo>
                    <a:lnTo>
                      <a:pt x="3058" y="17170"/>
                    </a:lnTo>
                    <a:lnTo>
                      <a:pt x="3115" y="16888"/>
                    </a:lnTo>
                    <a:lnTo>
                      <a:pt x="3190" y="16596"/>
                    </a:lnTo>
                    <a:lnTo>
                      <a:pt x="3265" y="16305"/>
                    </a:lnTo>
                    <a:lnTo>
                      <a:pt x="3369" y="16013"/>
                    </a:lnTo>
                    <a:lnTo>
                      <a:pt x="3472" y="15712"/>
                    </a:lnTo>
                    <a:lnTo>
                      <a:pt x="3585" y="15411"/>
                    </a:lnTo>
                    <a:lnTo>
                      <a:pt x="3717" y="15101"/>
                    </a:lnTo>
                    <a:lnTo>
                      <a:pt x="3849" y="14781"/>
                    </a:lnTo>
                    <a:lnTo>
                      <a:pt x="4131" y="14122"/>
                    </a:lnTo>
                    <a:lnTo>
                      <a:pt x="4441" y="13445"/>
                    </a:lnTo>
                    <a:lnTo>
                      <a:pt x="4771" y="12720"/>
                    </a:lnTo>
                    <a:lnTo>
                      <a:pt x="5100" y="11958"/>
                    </a:lnTo>
                    <a:lnTo>
                      <a:pt x="5269" y="11563"/>
                    </a:lnTo>
                    <a:lnTo>
                      <a:pt x="5429" y="11159"/>
                    </a:lnTo>
                    <a:lnTo>
                      <a:pt x="5599" y="10735"/>
                    </a:lnTo>
                    <a:lnTo>
                      <a:pt x="5758" y="10303"/>
                    </a:lnTo>
                    <a:lnTo>
                      <a:pt x="5824" y="10077"/>
                    </a:lnTo>
                    <a:lnTo>
                      <a:pt x="5881" y="9860"/>
                    </a:lnTo>
                    <a:lnTo>
                      <a:pt x="5928" y="9635"/>
                    </a:lnTo>
                    <a:lnTo>
                      <a:pt x="5965" y="9409"/>
                    </a:lnTo>
                    <a:lnTo>
                      <a:pt x="5984" y="9183"/>
                    </a:lnTo>
                    <a:lnTo>
                      <a:pt x="6003" y="8957"/>
                    </a:lnTo>
                    <a:lnTo>
                      <a:pt x="6003" y="8731"/>
                    </a:lnTo>
                    <a:lnTo>
                      <a:pt x="5994" y="8506"/>
                    </a:lnTo>
                    <a:lnTo>
                      <a:pt x="5965" y="8280"/>
                    </a:lnTo>
                    <a:lnTo>
                      <a:pt x="5937" y="8054"/>
                    </a:lnTo>
                    <a:lnTo>
                      <a:pt x="5900" y="7828"/>
                    </a:lnTo>
                    <a:lnTo>
                      <a:pt x="5843" y="7603"/>
                    </a:lnTo>
                    <a:lnTo>
                      <a:pt x="5787" y="7377"/>
                    </a:lnTo>
                    <a:lnTo>
                      <a:pt x="5721" y="7160"/>
                    </a:lnTo>
                    <a:lnTo>
                      <a:pt x="5646" y="6935"/>
                    </a:lnTo>
                    <a:lnTo>
                      <a:pt x="5561" y="6709"/>
                    </a:lnTo>
                    <a:lnTo>
                      <a:pt x="5476" y="6492"/>
                    </a:lnTo>
                    <a:lnTo>
                      <a:pt x="5382" y="6267"/>
                    </a:lnTo>
                    <a:lnTo>
                      <a:pt x="5279" y="6050"/>
                    </a:lnTo>
                    <a:lnTo>
                      <a:pt x="5166" y="5834"/>
                    </a:lnTo>
                    <a:lnTo>
                      <a:pt x="5053" y="5617"/>
                    </a:lnTo>
                    <a:lnTo>
                      <a:pt x="4931" y="5401"/>
                    </a:lnTo>
                    <a:lnTo>
                      <a:pt x="4677" y="4978"/>
                    </a:lnTo>
                    <a:lnTo>
                      <a:pt x="4404" y="4564"/>
                    </a:lnTo>
                    <a:lnTo>
                      <a:pt x="4112" y="4159"/>
                    </a:lnTo>
                    <a:lnTo>
                      <a:pt x="3811" y="3764"/>
                    </a:lnTo>
                    <a:lnTo>
                      <a:pt x="3510" y="3388"/>
                    </a:lnTo>
                    <a:lnTo>
                      <a:pt x="3200" y="3021"/>
                    </a:lnTo>
                    <a:lnTo>
                      <a:pt x="2889" y="2673"/>
                    </a:lnTo>
                    <a:lnTo>
                      <a:pt x="2579" y="2334"/>
                    </a:lnTo>
                    <a:lnTo>
                      <a:pt x="2268" y="2024"/>
                    </a:lnTo>
                    <a:lnTo>
                      <a:pt x="1967" y="1723"/>
                    </a:lnTo>
                    <a:lnTo>
                      <a:pt x="1675" y="1440"/>
                    </a:lnTo>
                    <a:lnTo>
                      <a:pt x="1403" y="1186"/>
                    </a:lnTo>
                    <a:lnTo>
                      <a:pt x="1139" y="951"/>
                    </a:lnTo>
                    <a:lnTo>
                      <a:pt x="678" y="547"/>
                    </a:lnTo>
                    <a:lnTo>
                      <a:pt x="321" y="24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1;p37">
                <a:extLst>
                  <a:ext uri="{FF2B5EF4-FFF2-40B4-BE49-F238E27FC236}">
                    <a16:creationId xmlns:a16="http://schemas.microsoft.com/office/drawing/2014/main" id="{947AE244-D232-714A-7517-0A5542316168}"/>
                  </a:ext>
                </a:extLst>
              </p:cNvPr>
              <p:cNvSpPr/>
              <p:nvPr/>
            </p:nvSpPr>
            <p:spPr>
              <a:xfrm>
                <a:off x="4458947" y="3257537"/>
                <a:ext cx="115064" cy="395168"/>
              </a:xfrm>
              <a:custGeom>
                <a:avLst/>
                <a:gdLst/>
                <a:ahLst/>
                <a:cxnLst/>
                <a:rect l="l" t="t" r="r" b="b"/>
                <a:pathLst>
                  <a:path w="7057" h="24236" extrusionOk="0">
                    <a:moveTo>
                      <a:pt x="0" y="1"/>
                    </a:moveTo>
                    <a:lnTo>
                      <a:pt x="66" y="104"/>
                    </a:lnTo>
                    <a:lnTo>
                      <a:pt x="245" y="396"/>
                    </a:lnTo>
                    <a:lnTo>
                      <a:pt x="518" y="866"/>
                    </a:lnTo>
                    <a:lnTo>
                      <a:pt x="847" y="1487"/>
                    </a:lnTo>
                    <a:lnTo>
                      <a:pt x="1035" y="1854"/>
                    </a:lnTo>
                    <a:lnTo>
                      <a:pt x="1233" y="2249"/>
                    </a:lnTo>
                    <a:lnTo>
                      <a:pt x="1430" y="2663"/>
                    </a:lnTo>
                    <a:lnTo>
                      <a:pt x="1628" y="3115"/>
                    </a:lnTo>
                    <a:lnTo>
                      <a:pt x="1825" y="3585"/>
                    </a:lnTo>
                    <a:lnTo>
                      <a:pt x="2023" y="4074"/>
                    </a:lnTo>
                    <a:lnTo>
                      <a:pt x="2211" y="4582"/>
                    </a:lnTo>
                    <a:lnTo>
                      <a:pt x="2390" y="5109"/>
                    </a:lnTo>
                    <a:lnTo>
                      <a:pt x="2550" y="5655"/>
                    </a:lnTo>
                    <a:lnTo>
                      <a:pt x="2700" y="6200"/>
                    </a:lnTo>
                    <a:lnTo>
                      <a:pt x="2823" y="6765"/>
                    </a:lnTo>
                    <a:lnTo>
                      <a:pt x="2879" y="7047"/>
                    </a:lnTo>
                    <a:lnTo>
                      <a:pt x="2935" y="7329"/>
                    </a:lnTo>
                    <a:lnTo>
                      <a:pt x="2973" y="7611"/>
                    </a:lnTo>
                    <a:lnTo>
                      <a:pt x="3011" y="7894"/>
                    </a:lnTo>
                    <a:lnTo>
                      <a:pt x="3048" y="8176"/>
                    </a:lnTo>
                    <a:lnTo>
                      <a:pt x="3067" y="8468"/>
                    </a:lnTo>
                    <a:lnTo>
                      <a:pt x="3086" y="8750"/>
                    </a:lnTo>
                    <a:lnTo>
                      <a:pt x="3095" y="9032"/>
                    </a:lnTo>
                    <a:lnTo>
                      <a:pt x="3095" y="9314"/>
                    </a:lnTo>
                    <a:lnTo>
                      <a:pt x="3086" y="9597"/>
                    </a:lnTo>
                    <a:lnTo>
                      <a:pt x="3058" y="9879"/>
                    </a:lnTo>
                    <a:lnTo>
                      <a:pt x="3030" y="10161"/>
                    </a:lnTo>
                    <a:lnTo>
                      <a:pt x="2992" y="10434"/>
                    </a:lnTo>
                    <a:lnTo>
                      <a:pt x="2945" y="10707"/>
                    </a:lnTo>
                    <a:lnTo>
                      <a:pt x="2888" y="10979"/>
                    </a:lnTo>
                    <a:lnTo>
                      <a:pt x="2813" y="11243"/>
                    </a:lnTo>
                    <a:lnTo>
                      <a:pt x="2738" y="11506"/>
                    </a:lnTo>
                    <a:lnTo>
                      <a:pt x="2644" y="11770"/>
                    </a:lnTo>
                    <a:lnTo>
                      <a:pt x="2531" y="12024"/>
                    </a:lnTo>
                    <a:lnTo>
                      <a:pt x="2418" y="12278"/>
                    </a:lnTo>
                    <a:lnTo>
                      <a:pt x="2286" y="12522"/>
                    </a:lnTo>
                    <a:lnTo>
                      <a:pt x="2136" y="12767"/>
                    </a:lnTo>
                    <a:lnTo>
                      <a:pt x="1976" y="13002"/>
                    </a:lnTo>
                    <a:lnTo>
                      <a:pt x="1807" y="13237"/>
                    </a:lnTo>
                    <a:lnTo>
                      <a:pt x="1618" y="13463"/>
                    </a:lnTo>
                    <a:lnTo>
                      <a:pt x="1421" y="13680"/>
                    </a:lnTo>
                    <a:lnTo>
                      <a:pt x="1214" y="13896"/>
                    </a:lnTo>
                    <a:lnTo>
                      <a:pt x="1035" y="14122"/>
                    </a:lnTo>
                    <a:lnTo>
                      <a:pt x="866" y="14338"/>
                    </a:lnTo>
                    <a:lnTo>
                      <a:pt x="715" y="14564"/>
                    </a:lnTo>
                    <a:lnTo>
                      <a:pt x="583" y="14790"/>
                    </a:lnTo>
                    <a:lnTo>
                      <a:pt x="461" y="15006"/>
                    </a:lnTo>
                    <a:lnTo>
                      <a:pt x="358" y="15232"/>
                    </a:lnTo>
                    <a:lnTo>
                      <a:pt x="264" y="15458"/>
                    </a:lnTo>
                    <a:lnTo>
                      <a:pt x="188" y="15683"/>
                    </a:lnTo>
                    <a:lnTo>
                      <a:pt x="132" y="15919"/>
                    </a:lnTo>
                    <a:lnTo>
                      <a:pt x="75" y="16144"/>
                    </a:lnTo>
                    <a:lnTo>
                      <a:pt x="38" y="16370"/>
                    </a:lnTo>
                    <a:lnTo>
                      <a:pt x="19" y="16596"/>
                    </a:lnTo>
                    <a:lnTo>
                      <a:pt x="0" y="16822"/>
                    </a:lnTo>
                    <a:lnTo>
                      <a:pt x="0" y="17048"/>
                    </a:lnTo>
                    <a:lnTo>
                      <a:pt x="10" y="17283"/>
                    </a:lnTo>
                    <a:lnTo>
                      <a:pt x="28" y="17499"/>
                    </a:lnTo>
                    <a:lnTo>
                      <a:pt x="66" y="17725"/>
                    </a:lnTo>
                    <a:lnTo>
                      <a:pt x="104" y="17951"/>
                    </a:lnTo>
                    <a:lnTo>
                      <a:pt x="151" y="18176"/>
                    </a:lnTo>
                    <a:lnTo>
                      <a:pt x="207" y="18393"/>
                    </a:lnTo>
                    <a:lnTo>
                      <a:pt x="273" y="18619"/>
                    </a:lnTo>
                    <a:lnTo>
                      <a:pt x="348" y="18835"/>
                    </a:lnTo>
                    <a:lnTo>
                      <a:pt x="424" y="19051"/>
                    </a:lnTo>
                    <a:lnTo>
                      <a:pt x="518" y="19258"/>
                    </a:lnTo>
                    <a:lnTo>
                      <a:pt x="612" y="19475"/>
                    </a:lnTo>
                    <a:lnTo>
                      <a:pt x="706" y="19682"/>
                    </a:lnTo>
                    <a:lnTo>
                      <a:pt x="809" y="19889"/>
                    </a:lnTo>
                    <a:lnTo>
                      <a:pt x="1035" y="20293"/>
                    </a:lnTo>
                    <a:lnTo>
                      <a:pt x="1280" y="20688"/>
                    </a:lnTo>
                    <a:lnTo>
                      <a:pt x="1534" y="21065"/>
                    </a:lnTo>
                    <a:lnTo>
                      <a:pt x="1797" y="21432"/>
                    </a:lnTo>
                    <a:lnTo>
                      <a:pt x="2070" y="21780"/>
                    </a:lnTo>
                    <a:lnTo>
                      <a:pt x="2343" y="22109"/>
                    </a:lnTo>
                    <a:lnTo>
                      <a:pt x="2616" y="22419"/>
                    </a:lnTo>
                    <a:lnTo>
                      <a:pt x="2879" y="22711"/>
                    </a:lnTo>
                    <a:lnTo>
                      <a:pt x="3142" y="22984"/>
                    </a:lnTo>
                    <a:lnTo>
                      <a:pt x="3387" y="23228"/>
                    </a:lnTo>
                    <a:lnTo>
                      <a:pt x="3613" y="23454"/>
                    </a:lnTo>
                    <a:lnTo>
                      <a:pt x="3829" y="23652"/>
                    </a:lnTo>
                    <a:lnTo>
                      <a:pt x="4177" y="23972"/>
                    </a:lnTo>
                    <a:lnTo>
                      <a:pt x="4412" y="24160"/>
                    </a:lnTo>
                    <a:lnTo>
                      <a:pt x="4497" y="24235"/>
                    </a:lnTo>
                    <a:lnTo>
                      <a:pt x="4384" y="24056"/>
                    </a:lnTo>
                    <a:lnTo>
                      <a:pt x="4281" y="23878"/>
                    </a:lnTo>
                    <a:lnTo>
                      <a:pt x="4177" y="23708"/>
                    </a:lnTo>
                    <a:lnTo>
                      <a:pt x="4093" y="23539"/>
                    </a:lnTo>
                    <a:lnTo>
                      <a:pt x="4008" y="23370"/>
                    </a:lnTo>
                    <a:lnTo>
                      <a:pt x="3933" y="23191"/>
                    </a:lnTo>
                    <a:lnTo>
                      <a:pt x="3857" y="23022"/>
                    </a:lnTo>
                    <a:lnTo>
                      <a:pt x="3801" y="22862"/>
                    </a:lnTo>
                    <a:lnTo>
                      <a:pt x="3745" y="22692"/>
                    </a:lnTo>
                    <a:lnTo>
                      <a:pt x="3688" y="22523"/>
                    </a:lnTo>
                    <a:lnTo>
                      <a:pt x="3650" y="22354"/>
                    </a:lnTo>
                    <a:lnTo>
                      <a:pt x="3613" y="22194"/>
                    </a:lnTo>
                    <a:lnTo>
                      <a:pt x="3575" y="22024"/>
                    </a:lnTo>
                    <a:lnTo>
                      <a:pt x="3556" y="21855"/>
                    </a:lnTo>
                    <a:lnTo>
                      <a:pt x="3519" y="21526"/>
                    </a:lnTo>
                    <a:lnTo>
                      <a:pt x="3509" y="21196"/>
                    </a:lnTo>
                    <a:lnTo>
                      <a:pt x="3519" y="20867"/>
                    </a:lnTo>
                    <a:lnTo>
                      <a:pt x="3547" y="20538"/>
                    </a:lnTo>
                    <a:lnTo>
                      <a:pt x="3594" y="20199"/>
                    </a:lnTo>
                    <a:lnTo>
                      <a:pt x="3660" y="19860"/>
                    </a:lnTo>
                    <a:lnTo>
                      <a:pt x="3745" y="19522"/>
                    </a:lnTo>
                    <a:lnTo>
                      <a:pt x="3839" y="19183"/>
                    </a:lnTo>
                    <a:lnTo>
                      <a:pt x="3951" y="18835"/>
                    </a:lnTo>
                    <a:lnTo>
                      <a:pt x="4083" y="18478"/>
                    </a:lnTo>
                    <a:lnTo>
                      <a:pt x="4215" y="18120"/>
                    </a:lnTo>
                    <a:lnTo>
                      <a:pt x="4365" y="17753"/>
                    </a:lnTo>
                    <a:lnTo>
                      <a:pt x="4525" y="17386"/>
                    </a:lnTo>
                    <a:lnTo>
                      <a:pt x="4864" y="16615"/>
                    </a:lnTo>
                    <a:lnTo>
                      <a:pt x="5222" y="15806"/>
                    </a:lnTo>
                    <a:lnTo>
                      <a:pt x="5607" y="14959"/>
                    </a:lnTo>
                    <a:lnTo>
                      <a:pt x="6002" y="14065"/>
                    </a:lnTo>
                    <a:lnTo>
                      <a:pt x="6191" y="13604"/>
                    </a:lnTo>
                    <a:lnTo>
                      <a:pt x="6388" y="13124"/>
                    </a:lnTo>
                    <a:lnTo>
                      <a:pt x="6576" y="12626"/>
                    </a:lnTo>
                    <a:lnTo>
                      <a:pt x="6764" y="12118"/>
                    </a:lnTo>
                    <a:lnTo>
                      <a:pt x="6849" y="11854"/>
                    </a:lnTo>
                    <a:lnTo>
                      <a:pt x="6924" y="11591"/>
                    </a:lnTo>
                    <a:lnTo>
                      <a:pt x="6971" y="11337"/>
                    </a:lnTo>
                    <a:lnTo>
                      <a:pt x="7018" y="11074"/>
                    </a:lnTo>
                    <a:lnTo>
                      <a:pt x="7037" y="10801"/>
                    </a:lnTo>
                    <a:lnTo>
                      <a:pt x="7056" y="10537"/>
                    </a:lnTo>
                    <a:lnTo>
                      <a:pt x="7056" y="10274"/>
                    </a:lnTo>
                    <a:lnTo>
                      <a:pt x="7047" y="10010"/>
                    </a:lnTo>
                    <a:lnTo>
                      <a:pt x="7018" y="9747"/>
                    </a:lnTo>
                    <a:lnTo>
                      <a:pt x="6981" y="9474"/>
                    </a:lnTo>
                    <a:lnTo>
                      <a:pt x="6934" y="9211"/>
                    </a:lnTo>
                    <a:lnTo>
                      <a:pt x="6877" y="8947"/>
                    </a:lnTo>
                    <a:lnTo>
                      <a:pt x="6802" y="8684"/>
                    </a:lnTo>
                    <a:lnTo>
                      <a:pt x="6727" y="8421"/>
                    </a:lnTo>
                    <a:lnTo>
                      <a:pt x="6642" y="8157"/>
                    </a:lnTo>
                    <a:lnTo>
                      <a:pt x="6539" y="7894"/>
                    </a:lnTo>
                    <a:lnTo>
                      <a:pt x="6435" y="7630"/>
                    </a:lnTo>
                    <a:lnTo>
                      <a:pt x="6322" y="7376"/>
                    </a:lnTo>
                    <a:lnTo>
                      <a:pt x="6200" y="7113"/>
                    </a:lnTo>
                    <a:lnTo>
                      <a:pt x="6068" y="6859"/>
                    </a:lnTo>
                    <a:lnTo>
                      <a:pt x="5937" y="6605"/>
                    </a:lnTo>
                    <a:lnTo>
                      <a:pt x="5795" y="6351"/>
                    </a:lnTo>
                    <a:lnTo>
                      <a:pt x="5645" y="6106"/>
                    </a:lnTo>
                    <a:lnTo>
                      <a:pt x="5494" y="5852"/>
                    </a:lnTo>
                    <a:lnTo>
                      <a:pt x="5175" y="5372"/>
                    </a:lnTo>
                    <a:lnTo>
                      <a:pt x="4836" y="4893"/>
                    </a:lnTo>
                    <a:lnTo>
                      <a:pt x="4488" y="4432"/>
                    </a:lnTo>
                    <a:lnTo>
                      <a:pt x="4121" y="3989"/>
                    </a:lnTo>
                    <a:lnTo>
                      <a:pt x="3763" y="3557"/>
                    </a:lnTo>
                    <a:lnTo>
                      <a:pt x="3387" y="3143"/>
                    </a:lnTo>
                    <a:lnTo>
                      <a:pt x="3030" y="2748"/>
                    </a:lnTo>
                    <a:lnTo>
                      <a:pt x="2663" y="2381"/>
                    </a:lnTo>
                    <a:lnTo>
                      <a:pt x="2315" y="2023"/>
                    </a:lnTo>
                    <a:lnTo>
                      <a:pt x="1966" y="1694"/>
                    </a:lnTo>
                    <a:lnTo>
                      <a:pt x="1647" y="1393"/>
                    </a:lnTo>
                    <a:lnTo>
                      <a:pt x="1336" y="1120"/>
                    </a:lnTo>
                    <a:lnTo>
                      <a:pt x="800" y="650"/>
                    </a:lnTo>
                    <a:lnTo>
                      <a:pt x="377" y="292"/>
                    </a:lnTo>
                    <a:lnTo>
                      <a:pt x="104" y="7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75898A33-34CC-CAD1-FB32-B91AB1531CE0}"/>
              </a:ext>
            </a:extLst>
          </p:cNvPr>
          <p:cNvSpPr txBox="1"/>
          <p:nvPr/>
        </p:nvSpPr>
        <p:spPr>
          <a:xfrm>
            <a:off x="3410054" y="1635512"/>
            <a:ext cx="2359941" cy="769441"/>
          </a:xfrm>
          <a:prstGeom prst="rect">
            <a:avLst/>
          </a:prstGeom>
          <a:noFill/>
        </p:spPr>
        <p:txBody>
          <a:bodyPr wrap="none" rtlCol="0">
            <a:spAutoFit/>
          </a:bodyPr>
          <a:lstStyle/>
          <a:p>
            <a:pPr marL="0" lvl="0" indent="0" algn="ctr" rtl="0">
              <a:spcBef>
                <a:spcPts val="0"/>
              </a:spcBef>
              <a:spcAft>
                <a:spcPts val="0"/>
              </a:spcAft>
              <a:buNone/>
            </a:pPr>
            <a:r>
              <a:rPr lang="en-GB" sz="2800" b="1" dirty="0">
                <a:solidFill>
                  <a:schemeClr val="accent4">
                    <a:lumMod val="75000"/>
                  </a:schemeClr>
                </a:solidFill>
              </a:rPr>
              <a:t>The</a:t>
            </a:r>
            <a:r>
              <a:rPr lang="en-GB" sz="2800" b="1" dirty="0"/>
              <a:t> Problem</a:t>
            </a:r>
          </a:p>
          <a:p>
            <a:pPr algn="ctr"/>
            <a:r>
              <a:rPr lang="en-GB" sz="1600" b="1" dirty="0"/>
              <a:t>How </a:t>
            </a:r>
            <a:r>
              <a:rPr lang="en-GB" sz="1600" b="1" dirty="0">
                <a:solidFill>
                  <a:schemeClr val="accent4">
                    <a:lumMod val="75000"/>
                  </a:schemeClr>
                </a:solidFill>
              </a:rPr>
              <a:t>Our</a:t>
            </a:r>
            <a:r>
              <a:rPr lang="en-GB" sz="1600" b="1" dirty="0"/>
              <a:t> Café </a:t>
            </a:r>
            <a:r>
              <a:rPr lang="en-GB" sz="1600" b="1" dirty="0">
                <a:solidFill>
                  <a:schemeClr val="accent4">
                    <a:lumMod val="75000"/>
                  </a:schemeClr>
                </a:solidFill>
              </a:rPr>
              <a:t>Works</a:t>
            </a:r>
            <a:r>
              <a:rPr lang="en-GB" sz="1600" b="1" dirty="0"/>
              <a:t> !</a:t>
            </a:r>
          </a:p>
        </p:txBody>
      </p:sp>
      <p:sp>
        <p:nvSpPr>
          <p:cNvPr id="18" name="Google Shape;3559;p38">
            <a:extLst>
              <a:ext uri="{FF2B5EF4-FFF2-40B4-BE49-F238E27FC236}">
                <a16:creationId xmlns:a16="http://schemas.microsoft.com/office/drawing/2014/main" id="{4A9C4039-0153-863F-12A8-F42A934B2036}"/>
              </a:ext>
            </a:extLst>
          </p:cNvPr>
          <p:cNvSpPr/>
          <p:nvPr/>
        </p:nvSpPr>
        <p:spPr>
          <a:xfrm>
            <a:off x="1309479" y="887960"/>
            <a:ext cx="1285037" cy="1223338"/>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01</a:t>
            </a:r>
            <a:endParaRPr kumimoji="0" sz="2400" b="1" i="0" u="none" strike="noStrike" kern="0" cap="none" spc="0" normalizeH="0" baseline="0" noProof="0" dirty="0">
              <a:ln>
                <a:noFill/>
              </a:ln>
              <a:solidFill>
                <a:sysClr val="windowText" lastClr="000000"/>
              </a:solidFill>
              <a:effectLst/>
              <a:uLnTx/>
              <a:uFillTx/>
            </a:endParaRPr>
          </a:p>
        </p:txBody>
      </p:sp>
      <p:grpSp>
        <p:nvGrpSpPr>
          <p:cNvPr id="25" name="Google Shape;3052;p5">
            <a:extLst>
              <a:ext uri="{FF2B5EF4-FFF2-40B4-BE49-F238E27FC236}">
                <a16:creationId xmlns:a16="http://schemas.microsoft.com/office/drawing/2014/main" id="{9D6A18B4-41EB-8A5F-0FCC-C23EEA9DF0DF}"/>
              </a:ext>
            </a:extLst>
          </p:cNvPr>
          <p:cNvGrpSpPr/>
          <p:nvPr/>
        </p:nvGrpSpPr>
        <p:grpSpPr>
          <a:xfrm rot="21134403">
            <a:off x="845045" y="375921"/>
            <a:ext cx="1378648" cy="865613"/>
            <a:chOff x="2442379" y="3878368"/>
            <a:chExt cx="1512505" cy="949658"/>
          </a:xfrm>
        </p:grpSpPr>
        <p:sp>
          <p:nvSpPr>
            <p:cNvPr id="26" name="Google Shape;3053;p5">
              <a:extLst>
                <a:ext uri="{FF2B5EF4-FFF2-40B4-BE49-F238E27FC236}">
                  <a16:creationId xmlns:a16="http://schemas.microsoft.com/office/drawing/2014/main" id="{9F4B4085-A564-7EFA-95E7-02C498DBFEED}"/>
                </a:ext>
              </a:extLst>
            </p:cNvPr>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054;p5">
              <a:extLst>
                <a:ext uri="{FF2B5EF4-FFF2-40B4-BE49-F238E27FC236}">
                  <a16:creationId xmlns:a16="http://schemas.microsoft.com/office/drawing/2014/main" id="{DA4B1B3C-5A84-3DE2-C875-66D9C6F78F1E}"/>
                </a:ext>
              </a:extLst>
            </p:cNvPr>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055;p5">
              <a:extLst>
                <a:ext uri="{FF2B5EF4-FFF2-40B4-BE49-F238E27FC236}">
                  <a16:creationId xmlns:a16="http://schemas.microsoft.com/office/drawing/2014/main" id="{B658B40E-56F9-1B49-BDA8-05382379C8F3}"/>
                </a:ext>
              </a:extLst>
            </p:cNvPr>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rgbClr val="B670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056;p5">
              <a:extLst>
                <a:ext uri="{FF2B5EF4-FFF2-40B4-BE49-F238E27FC236}">
                  <a16:creationId xmlns:a16="http://schemas.microsoft.com/office/drawing/2014/main" id="{4810EA20-130C-1369-574D-60396ACAD82A}"/>
                </a:ext>
              </a:extLst>
            </p:cNvPr>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rgbClr val="928B6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3057;p5">
              <a:extLst>
                <a:ext uri="{FF2B5EF4-FFF2-40B4-BE49-F238E27FC236}">
                  <a16:creationId xmlns:a16="http://schemas.microsoft.com/office/drawing/2014/main" id="{2515E910-57C7-EA9E-A91E-D54F55C77936}"/>
                </a:ext>
              </a:extLst>
            </p:cNvPr>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6" name="Google Shape;3375;p11">
            <a:extLst>
              <a:ext uri="{FF2B5EF4-FFF2-40B4-BE49-F238E27FC236}">
                <a16:creationId xmlns:a16="http://schemas.microsoft.com/office/drawing/2014/main" id="{F047ADAF-CD41-C8AD-2D01-D57806E5CC9A}"/>
              </a:ext>
            </a:extLst>
          </p:cNvPr>
          <p:cNvGrpSpPr/>
          <p:nvPr/>
        </p:nvGrpSpPr>
        <p:grpSpPr>
          <a:xfrm>
            <a:off x="7059489" y="0"/>
            <a:ext cx="2037216" cy="2385917"/>
            <a:chOff x="1612250" y="304925"/>
            <a:chExt cx="4356750" cy="5102475"/>
          </a:xfrm>
        </p:grpSpPr>
        <p:sp>
          <p:nvSpPr>
            <p:cNvPr id="17" name="Google Shape;3376;p11">
              <a:extLst>
                <a:ext uri="{FF2B5EF4-FFF2-40B4-BE49-F238E27FC236}">
                  <a16:creationId xmlns:a16="http://schemas.microsoft.com/office/drawing/2014/main" id="{407E0329-E2F2-6B6B-0353-4E28551F3869}"/>
                </a:ext>
              </a:extLst>
            </p:cNvPr>
            <p:cNvSpPr/>
            <p:nvPr/>
          </p:nvSpPr>
          <p:spPr>
            <a:xfrm>
              <a:off x="1763275" y="437250"/>
              <a:ext cx="4069400" cy="4836500"/>
            </a:xfrm>
            <a:custGeom>
              <a:avLst/>
              <a:gdLst/>
              <a:ahLst/>
              <a:cxnLst/>
              <a:rect l="l" t="t" r="r" b="b"/>
              <a:pathLst>
                <a:path w="162776" h="193460" extrusionOk="0">
                  <a:moveTo>
                    <a:pt x="96436" y="0"/>
                  </a:moveTo>
                  <a:cubicBezTo>
                    <a:pt x="94191" y="0"/>
                    <a:pt x="92854" y="1764"/>
                    <a:pt x="91892" y="3101"/>
                  </a:cubicBezTo>
                  <a:cubicBezTo>
                    <a:pt x="91411" y="3795"/>
                    <a:pt x="90876" y="4490"/>
                    <a:pt x="90288" y="5078"/>
                  </a:cubicBezTo>
                  <a:cubicBezTo>
                    <a:pt x="89326" y="5987"/>
                    <a:pt x="88631" y="7163"/>
                    <a:pt x="88257" y="8393"/>
                  </a:cubicBezTo>
                  <a:cubicBezTo>
                    <a:pt x="87936" y="8553"/>
                    <a:pt x="87616" y="8767"/>
                    <a:pt x="87348" y="9034"/>
                  </a:cubicBezTo>
                  <a:cubicBezTo>
                    <a:pt x="85852" y="10638"/>
                    <a:pt x="84729" y="12616"/>
                    <a:pt x="84141" y="14808"/>
                  </a:cubicBezTo>
                  <a:cubicBezTo>
                    <a:pt x="84034" y="15289"/>
                    <a:pt x="83820" y="15930"/>
                    <a:pt x="83660" y="16625"/>
                  </a:cubicBezTo>
                  <a:cubicBezTo>
                    <a:pt x="83179" y="17106"/>
                    <a:pt x="82858" y="17748"/>
                    <a:pt x="82804" y="18443"/>
                  </a:cubicBezTo>
                  <a:lnTo>
                    <a:pt x="82804" y="18763"/>
                  </a:lnTo>
                  <a:lnTo>
                    <a:pt x="82804" y="18924"/>
                  </a:lnTo>
                  <a:lnTo>
                    <a:pt x="82804" y="19939"/>
                  </a:lnTo>
                  <a:lnTo>
                    <a:pt x="82804" y="20046"/>
                  </a:lnTo>
                  <a:cubicBezTo>
                    <a:pt x="82804" y="20207"/>
                    <a:pt x="82858" y="20367"/>
                    <a:pt x="82858" y="20581"/>
                  </a:cubicBezTo>
                  <a:cubicBezTo>
                    <a:pt x="82751" y="20848"/>
                    <a:pt x="82644" y="21115"/>
                    <a:pt x="82591" y="21383"/>
                  </a:cubicBezTo>
                  <a:cubicBezTo>
                    <a:pt x="82323" y="22826"/>
                    <a:pt x="82163" y="24269"/>
                    <a:pt x="82163" y="25713"/>
                  </a:cubicBezTo>
                  <a:cubicBezTo>
                    <a:pt x="81735" y="26247"/>
                    <a:pt x="81522" y="26942"/>
                    <a:pt x="81628" y="27584"/>
                  </a:cubicBezTo>
                  <a:cubicBezTo>
                    <a:pt x="81628" y="27584"/>
                    <a:pt x="81682" y="28065"/>
                    <a:pt x="81682" y="28118"/>
                  </a:cubicBezTo>
                  <a:cubicBezTo>
                    <a:pt x="81735" y="28386"/>
                    <a:pt x="81789" y="28813"/>
                    <a:pt x="81896" y="29294"/>
                  </a:cubicBezTo>
                  <a:lnTo>
                    <a:pt x="81896" y="29348"/>
                  </a:lnTo>
                  <a:cubicBezTo>
                    <a:pt x="82003" y="29829"/>
                    <a:pt x="82163" y="30363"/>
                    <a:pt x="82323" y="30898"/>
                  </a:cubicBezTo>
                  <a:lnTo>
                    <a:pt x="82377" y="31005"/>
                  </a:lnTo>
                  <a:cubicBezTo>
                    <a:pt x="82537" y="31539"/>
                    <a:pt x="82751" y="32074"/>
                    <a:pt x="83018" y="32662"/>
                  </a:cubicBezTo>
                  <a:lnTo>
                    <a:pt x="83072" y="32769"/>
                  </a:lnTo>
                  <a:cubicBezTo>
                    <a:pt x="83018" y="33036"/>
                    <a:pt x="82965" y="33304"/>
                    <a:pt x="82965" y="33571"/>
                  </a:cubicBezTo>
                  <a:cubicBezTo>
                    <a:pt x="82911" y="34800"/>
                    <a:pt x="82911" y="36083"/>
                    <a:pt x="83018" y="37313"/>
                  </a:cubicBezTo>
                  <a:cubicBezTo>
                    <a:pt x="82858" y="37580"/>
                    <a:pt x="82804" y="37847"/>
                    <a:pt x="82751" y="38115"/>
                  </a:cubicBezTo>
                  <a:lnTo>
                    <a:pt x="82751" y="38382"/>
                  </a:lnTo>
                  <a:cubicBezTo>
                    <a:pt x="82751" y="38542"/>
                    <a:pt x="82751" y="38703"/>
                    <a:pt x="82751" y="38863"/>
                  </a:cubicBezTo>
                  <a:cubicBezTo>
                    <a:pt x="82698" y="39558"/>
                    <a:pt x="82698" y="40199"/>
                    <a:pt x="82804" y="40841"/>
                  </a:cubicBezTo>
                  <a:cubicBezTo>
                    <a:pt x="82911" y="41643"/>
                    <a:pt x="83072" y="42445"/>
                    <a:pt x="83286" y="43246"/>
                  </a:cubicBezTo>
                  <a:lnTo>
                    <a:pt x="83286" y="43300"/>
                  </a:lnTo>
                  <a:cubicBezTo>
                    <a:pt x="83499" y="44102"/>
                    <a:pt x="83767" y="44957"/>
                    <a:pt x="84034" y="45652"/>
                  </a:cubicBezTo>
                  <a:lnTo>
                    <a:pt x="84194" y="45973"/>
                  </a:lnTo>
                  <a:cubicBezTo>
                    <a:pt x="83874" y="46668"/>
                    <a:pt x="83767" y="47470"/>
                    <a:pt x="83874" y="48218"/>
                  </a:cubicBezTo>
                  <a:cubicBezTo>
                    <a:pt x="84034" y="49394"/>
                    <a:pt x="84034" y="50623"/>
                    <a:pt x="83874" y="51800"/>
                  </a:cubicBezTo>
                  <a:cubicBezTo>
                    <a:pt x="83179" y="54045"/>
                    <a:pt x="83018" y="56504"/>
                    <a:pt x="83446" y="58802"/>
                  </a:cubicBezTo>
                  <a:cubicBezTo>
                    <a:pt x="82804" y="59604"/>
                    <a:pt x="82698" y="60673"/>
                    <a:pt x="83072" y="61582"/>
                  </a:cubicBezTo>
                  <a:lnTo>
                    <a:pt x="83232" y="61903"/>
                  </a:lnTo>
                  <a:lnTo>
                    <a:pt x="83286" y="62063"/>
                  </a:lnTo>
                  <a:cubicBezTo>
                    <a:pt x="83339" y="62170"/>
                    <a:pt x="83393" y="62277"/>
                    <a:pt x="83446" y="62437"/>
                  </a:cubicBezTo>
                  <a:cubicBezTo>
                    <a:pt x="82751" y="62544"/>
                    <a:pt x="82323" y="62651"/>
                    <a:pt x="82270" y="62651"/>
                  </a:cubicBezTo>
                  <a:cubicBezTo>
                    <a:pt x="80559" y="63025"/>
                    <a:pt x="79330" y="64576"/>
                    <a:pt x="79330" y="66340"/>
                  </a:cubicBezTo>
                  <a:lnTo>
                    <a:pt x="79330" y="69013"/>
                  </a:lnTo>
                  <a:cubicBezTo>
                    <a:pt x="79009" y="69387"/>
                    <a:pt x="78795" y="69814"/>
                    <a:pt x="78635" y="70242"/>
                  </a:cubicBezTo>
                  <a:lnTo>
                    <a:pt x="78100" y="70402"/>
                  </a:lnTo>
                  <a:cubicBezTo>
                    <a:pt x="75000" y="71525"/>
                    <a:pt x="73129" y="74037"/>
                    <a:pt x="73129" y="77085"/>
                  </a:cubicBezTo>
                  <a:lnTo>
                    <a:pt x="73129" y="85103"/>
                  </a:lnTo>
                  <a:lnTo>
                    <a:pt x="34480" y="87348"/>
                  </a:lnTo>
                  <a:cubicBezTo>
                    <a:pt x="33197" y="87402"/>
                    <a:pt x="32128" y="88150"/>
                    <a:pt x="31540" y="89273"/>
                  </a:cubicBezTo>
                  <a:cubicBezTo>
                    <a:pt x="30898" y="90502"/>
                    <a:pt x="30952" y="91999"/>
                    <a:pt x="31700" y="93175"/>
                  </a:cubicBezTo>
                  <a:cubicBezTo>
                    <a:pt x="32502" y="94404"/>
                    <a:pt x="33838" y="95153"/>
                    <a:pt x="35335" y="95153"/>
                  </a:cubicBezTo>
                  <a:cubicBezTo>
                    <a:pt x="35495" y="96169"/>
                    <a:pt x="35495" y="97238"/>
                    <a:pt x="35335" y="98253"/>
                  </a:cubicBezTo>
                  <a:cubicBezTo>
                    <a:pt x="35068" y="98307"/>
                    <a:pt x="34854" y="98307"/>
                    <a:pt x="34587" y="98360"/>
                  </a:cubicBezTo>
                  <a:lnTo>
                    <a:pt x="27370" y="98841"/>
                  </a:lnTo>
                  <a:cubicBezTo>
                    <a:pt x="26889" y="98895"/>
                    <a:pt x="26408" y="99002"/>
                    <a:pt x="25927" y="99216"/>
                  </a:cubicBezTo>
                  <a:cubicBezTo>
                    <a:pt x="22345" y="101033"/>
                    <a:pt x="19940" y="105470"/>
                    <a:pt x="19940" y="110602"/>
                  </a:cubicBezTo>
                  <a:cubicBezTo>
                    <a:pt x="19886" y="112526"/>
                    <a:pt x="20260" y="114397"/>
                    <a:pt x="20955" y="116215"/>
                  </a:cubicBezTo>
                  <a:lnTo>
                    <a:pt x="14647" y="116642"/>
                  </a:lnTo>
                  <a:cubicBezTo>
                    <a:pt x="14059" y="116696"/>
                    <a:pt x="13471" y="116856"/>
                    <a:pt x="12937" y="117177"/>
                  </a:cubicBezTo>
                  <a:cubicBezTo>
                    <a:pt x="9355" y="119262"/>
                    <a:pt x="7110" y="124287"/>
                    <a:pt x="7163" y="130274"/>
                  </a:cubicBezTo>
                  <a:cubicBezTo>
                    <a:pt x="7110" y="133481"/>
                    <a:pt x="7965" y="136689"/>
                    <a:pt x="9569" y="139468"/>
                  </a:cubicBezTo>
                  <a:lnTo>
                    <a:pt x="4170" y="140003"/>
                  </a:lnTo>
                  <a:cubicBezTo>
                    <a:pt x="2459" y="140163"/>
                    <a:pt x="1016" y="141393"/>
                    <a:pt x="535" y="143050"/>
                  </a:cubicBezTo>
                  <a:cubicBezTo>
                    <a:pt x="0" y="144814"/>
                    <a:pt x="267" y="146739"/>
                    <a:pt x="1337" y="148289"/>
                  </a:cubicBezTo>
                  <a:cubicBezTo>
                    <a:pt x="2372" y="149635"/>
                    <a:pt x="3959" y="150430"/>
                    <a:pt x="5613" y="150430"/>
                  </a:cubicBezTo>
                  <a:cubicBezTo>
                    <a:pt x="5666" y="150430"/>
                    <a:pt x="5720" y="150429"/>
                    <a:pt x="5774" y="150427"/>
                  </a:cubicBezTo>
                  <a:lnTo>
                    <a:pt x="5774" y="150427"/>
                  </a:lnTo>
                  <a:cubicBezTo>
                    <a:pt x="6575" y="155666"/>
                    <a:pt x="6522" y="161011"/>
                    <a:pt x="5720" y="166250"/>
                  </a:cubicBezTo>
                  <a:cubicBezTo>
                    <a:pt x="4063" y="166464"/>
                    <a:pt x="2566" y="167319"/>
                    <a:pt x="1497" y="168602"/>
                  </a:cubicBezTo>
                  <a:cubicBezTo>
                    <a:pt x="374" y="170099"/>
                    <a:pt x="0" y="171970"/>
                    <a:pt x="481" y="173734"/>
                  </a:cubicBezTo>
                  <a:cubicBezTo>
                    <a:pt x="802" y="175071"/>
                    <a:pt x="1764" y="176193"/>
                    <a:pt x="3047" y="176674"/>
                  </a:cubicBezTo>
                  <a:cubicBezTo>
                    <a:pt x="4384" y="177209"/>
                    <a:pt x="35121" y="188809"/>
                    <a:pt x="59551" y="193406"/>
                  </a:cubicBezTo>
                  <a:cubicBezTo>
                    <a:pt x="59765" y="193406"/>
                    <a:pt x="60032" y="193460"/>
                    <a:pt x="60299" y="193460"/>
                  </a:cubicBezTo>
                  <a:lnTo>
                    <a:pt x="60460" y="193406"/>
                  </a:lnTo>
                  <a:lnTo>
                    <a:pt x="61048" y="193406"/>
                  </a:lnTo>
                  <a:cubicBezTo>
                    <a:pt x="64309" y="192765"/>
                    <a:pt x="141233" y="178385"/>
                    <a:pt x="151496" y="176033"/>
                  </a:cubicBezTo>
                  <a:cubicBezTo>
                    <a:pt x="158499" y="174376"/>
                    <a:pt x="162722" y="166304"/>
                    <a:pt x="162776" y="154276"/>
                  </a:cubicBezTo>
                  <a:cubicBezTo>
                    <a:pt x="162776" y="151870"/>
                    <a:pt x="162562" y="139896"/>
                    <a:pt x="156682" y="135299"/>
                  </a:cubicBezTo>
                  <a:cubicBezTo>
                    <a:pt x="156040" y="134764"/>
                    <a:pt x="155238" y="134497"/>
                    <a:pt x="154383" y="134443"/>
                  </a:cubicBezTo>
                  <a:lnTo>
                    <a:pt x="144119" y="133695"/>
                  </a:lnTo>
                  <a:cubicBezTo>
                    <a:pt x="143531" y="133481"/>
                    <a:pt x="142943" y="133321"/>
                    <a:pt x="142409" y="133214"/>
                  </a:cubicBezTo>
                  <a:cubicBezTo>
                    <a:pt x="141981" y="130969"/>
                    <a:pt x="141981" y="128617"/>
                    <a:pt x="142409" y="126318"/>
                  </a:cubicBezTo>
                  <a:cubicBezTo>
                    <a:pt x="144066" y="126318"/>
                    <a:pt x="145616" y="125516"/>
                    <a:pt x="146578" y="124126"/>
                  </a:cubicBezTo>
                  <a:cubicBezTo>
                    <a:pt x="146952" y="123538"/>
                    <a:pt x="147166" y="122897"/>
                    <a:pt x="147273" y="122202"/>
                  </a:cubicBezTo>
                  <a:cubicBezTo>
                    <a:pt x="152084" y="121133"/>
                    <a:pt x="155078" y="120384"/>
                    <a:pt x="155078" y="120384"/>
                  </a:cubicBezTo>
                  <a:cubicBezTo>
                    <a:pt x="156254" y="120064"/>
                    <a:pt x="157216" y="119262"/>
                    <a:pt x="157697" y="118139"/>
                  </a:cubicBezTo>
                  <a:cubicBezTo>
                    <a:pt x="158285" y="116749"/>
                    <a:pt x="158178" y="115199"/>
                    <a:pt x="157323" y="113916"/>
                  </a:cubicBezTo>
                  <a:cubicBezTo>
                    <a:pt x="156361" y="112580"/>
                    <a:pt x="154811" y="111778"/>
                    <a:pt x="153153" y="111724"/>
                  </a:cubicBezTo>
                  <a:cubicBezTo>
                    <a:pt x="152940" y="110228"/>
                    <a:pt x="152993" y="108731"/>
                    <a:pt x="153260" y="107234"/>
                  </a:cubicBezTo>
                  <a:lnTo>
                    <a:pt x="153367" y="107234"/>
                  </a:lnTo>
                  <a:cubicBezTo>
                    <a:pt x="153418" y="107236"/>
                    <a:pt x="153468" y="107236"/>
                    <a:pt x="153519" y="107236"/>
                  </a:cubicBezTo>
                  <a:cubicBezTo>
                    <a:pt x="155172" y="107236"/>
                    <a:pt x="156710" y="106390"/>
                    <a:pt x="157644" y="104989"/>
                  </a:cubicBezTo>
                  <a:cubicBezTo>
                    <a:pt x="158392" y="103706"/>
                    <a:pt x="158499" y="102049"/>
                    <a:pt x="157804" y="100712"/>
                  </a:cubicBezTo>
                  <a:cubicBezTo>
                    <a:pt x="157163" y="99376"/>
                    <a:pt x="155880" y="98574"/>
                    <a:pt x="154490" y="98521"/>
                  </a:cubicBezTo>
                  <a:lnTo>
                    <a:pt x="147059" y="98307"/>
                  </a:lnTo>
                  <a:cubicBezTo>
                    <a:pt x="147380" y="97238"/>
                    <a:pt x="147487" y="96169"/>
                    <a:pt x="147540" y="95046"/>
                  </a:cubicBezTo>
                  <a:cubicBezTo>
                    <a:pt x="147540" y="91037"/>
                    <a:pt x="145883" y="87509"/>
                    <a:pt x="143157" y="85798"/>
                  </a:cubicBezTo>
                  <a:cubicBezTo>
                    <a:pt x="143050" y="85744"/>
                    <a:pt x="142943" y="85691"/>
                    <a:pt x="142836" y="85638"/>
                  </a:cubicBezTo>
                  <a:cubicBezTo>
                    <a:pt x="142676" y="85531"/>
                    <a:pt x="142462" y="85424"/>
                    <a:pt x="142302" y="85370"/>
                  </a:cubicBezTo>
                  <a:cubicBezTo>
                    <a:pt x="141874" y="85156"/>
                    <a:pt x="141446" y="85050"/>
                    <a:pt x="140965" y="85050"/>
                  </a:cubicBezTo>
                  <a:lnTo>
                    <a:pt x="105042" y="83606"/>
                  </a:lnTo>
                  <a:lnTo>
                    <a:pt x="105042" y="77191"/>
                  </a:lnTo>
                  <a:cubicBezTo>
                    <a:pt x="105042" y="73877"/>
                    <a:pt x="103011" y="71365"/>
                    <a:pt x="99536" y="70296"/>
                  </a:cubicBezTo>
                  <a:cubicBezTo>
                    <a:pt x="99376" y="69868"/>
                    <a:pt x="99109" y="69440"/>
                    <a:pt x="98841" y="69119"/>
                  </a:cubicBezTo>
                  <a:lnTo>
                    <a:pt x="98841" y="66447"/>
                  </a:lnTo>
                  <a:cubicBezTo>
                    <a:pt x="98841" y="64843"/>
                    <a:pt x="97826" y="63400"/>
                    <a:pt x="96382" y="62865"/>
                  </a:cubicBezTo>
                  <a:lnTo>
                    <a:pt x="96596" y="62598"/>
                  </a:lnTo>
                  <a:cubicBezTo>
                    <a:pt x="96970" y="62224"/>
                    <a:pt x="97291" y="61849"/>
                    <a:pt x="97559" y="61582"/>
                  </a:cubicBezTo>
                  <a:lnTo>
                    <a:pt x="97665" y="61475"/>
                  </a:lnTo>
                  <a:lnTo>
                    <a:pt x="98307" y="60673"/>
                  </a:lnTo>
                  <a:lnTo>
                    <a:pt x="98628" y="60299"/>
                  </a:lnTo>
                  <a:cubicBezTo>
                    <a:pt x="98948" y="59871"/>
                    <a:pt x="99162" y="59337"/>
                    <a:pt x="99216" y="58802"/>
                  </a:cubicBezTo>
                  <a:cubicBezTo>
                    <a:pt x="99697" y="58107"/>
                    <a:pt x="100124" y="57359"/>
                    <a:pt x="100552" y="56611"/>
                  </a:cubicBezTo>
                  <a:lnTo>
                    <a:pt x="100606" y="56557"/>
                  </a:lnTo>
                  <a:cubicBezTo>
                    <a:pt x="100873" y="55916"/>
                    <a:pt x="101194" y="55274"/>
                    <a:pt x="101407" y="54633"/>
                  </a:cubicBezTo>
                  <a:cubicBezTo>
                    <a:pt x="101461" y="54419"/>
                    <a:pt x="101514" y="54205"/>
                    <a:pt x="101568" y="54045"/>
                  </a:cubicBezTo>
                  <a:lnTo>
                    <a:pt x="101621" y="53831"/>
                  </a:lnTo>
                  <a:cubicBezTo>
                    <a:pt x="101835" y="53189"/>
                    <a:pt x="101782" y="52548"/>
                    <a:pt x="101461" y="51960"/>
                  </a:cubicBezTo>
                  <a:cubicBezTo>
                    <a:pt x="104027" y="43621"/>
                    <a:pt x="104027" y="38328"/>
                    <a:pt x="104027" y="37740"/>
                  </a:cubicBezTo>
                  <a:cubicBezTo>
                    <a:pt x="103973" y="37259"/>
                    <a:pt x="103920" y="36725"/>
                    <a:pt x="103706" y="36297"/>
                  </a:cubicBezTo>
                  <a:cubicBezTo>
                    <a:pt x="103866" y="35763"/>
                    <a:pt x="103973" y="35281"/>
                    <a:pt x="104134" y="34854"/>
                  </a:cubicBezTo>
                  <a:lnTo>
                    <a:pt x="104134" y="34800"/>
                  </a:lnTo>
                  <a:cubicBezTo>
                    <a:pt x="104294" y="34052"/>
                    <a:pt x="104508" y="33250"/>
                    <a:pt x="104615" y="32662"/>
                  </a:cubicBezTo>
                  <a:cubicBezTo>
                    <a:pt x="104775" y="32021"/>
                    <a:pt x="104829" y="31486"/>
                    <a:pt x="104882" y="31112"/>
                  </a:cubicBezTo>
                  <a:cubicBezTo>
                    <a:pt x="104882" y="31058"/>
                    <a:pt x="104989" y="30470"/>
                    <a:pt x="104989" y="30470"/>
                  </a:cubicBezTo>
                  <a:cubicBezTo>
                    <a:pt x="105096" y="29508"/>
                    <a:pt x="104722" y="28599"/>
                    <a:pt x="103973" y="28011"/>
                  </a:cubicBezTo>
                  <a:cubicBezTo>
                    <a:pt x="103813" y="27049"/>
                    <a:pt x="103653" y="26033"/>
                    <a:pt x="103439" y="25125"/>
                  </a:cubicBezTo>
                  <a:cubicBezTo>
                    <a:pt x="103225" y="24056"/>
                    <a:pt x="103065" y="22986"/>
                    <a:pt x="102904" y="21917"/>
                  </a:cubicBezTo>
                  <a:cubicBezTo>
                    <a:pt x="103011" y="19939"/>
                    <a:pt x="103332" y="17267"/>
                    <a:pt x="103385" y="16785"/>
                  </a:cubicBezTo>
                  <a:cubicBezTo>
                    <a:pt x="103492" y="15930"/>
                    <a:pt x="103332" y="15075"/>
                    <a:pt x="102904" y="14326"/>
                  </a:cubicBezTo>
                  <a:lnTo>
                    <a:pt x="102958" y="14113"/>
                  </a:lnTo>
                  <a:lnTo>
                    <a:pt x="103118" y="13792"/>
                  </a:lnTo>
                  <a:cubicBezTo>
                    <a:pt x="103546" y="12616"/>
                    <a:pt x="103118" y="11279"/>
                    <a:pt x="102049" y="10638"/>
                  </a:cubicBezTo>
                  <a:cubicBezTo>
                    <a:pt x="101995" y="10531"/>
                    <a:pt x="101889" y="10478"/>
                    <a:pt x="101782" y="10424"/>
                  </a:cubicBezTo>
                  <a:cubicBezTo>
                    <a:pt x="101675" y="9783"/>
                    <a:pt x="101621" y="9088"/>
                    <a:pt x="101675" y="8446"/>
                  </a:cubicBezTo>
                  <a:cubicBezTo>
                    <a:pt x="101728" y="6468"/>
                    <a:pt x="101942" y="1283"/>
                    <a:pt x="97452" y="160"/>
                  </a:cubicBezTo>
                  <a:cubicBezTo>
                    <a:pt x="97291" y="107"/>
                    <a:pt x="97184" y="107"/>
                    <a:pt x="97024" y="53"/>
                  </a:cubicBezTo>
                  <a:cubicBezTo>
                    <a:pt x="96810" y="53"/>
                    <a:pt x="96650" y="0"/>
                    <a:pt x="96436" y="0"/>
                  </a:cubicBezTo>
                  <a:close/>
                </a:path>
              </a:pathLst>
            </a:custGeom>
            <a:solidFill>
              <a:srgbClr val="FFFFFF"/>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377;p11">
              <a:extLst>
                <a:ext uri="{FF2B5EF4-FFF2-40B4-BE49-F238E27FC236}">
                  <a16:creationId xmlns:a16="http://schemas.microsoft.com/office/drawing/2014/main" id="{96CCB9B2-8D1D-CBC0-D743-9DA30F2EDEBD}"/>
                </a:ext>
              </a:extLst>
            </p:cNvPr>
            <p:cNvSpPr/>
            <p:nvPr/>
          </p:nvSpPr>
          <p:spPr>
            <a:xfrm>
              <a:off x="1612250" y="304925"/>
              <a:ext cx="4356750" cy="5102475"/>
            </a:xfrm>
            <a:custGeom>
              <a:avLst/>
              <a:gdLst/>
              <a:ahLst/>
              <a:cxnLst/>
              <a:rect l="l" t="t" r="r" b="b"/>
              <a:pathLst>
                <a:path w="174270" h="204099" extrusionOk="0">
                  <a:moveTo>
                    <a:pt x="102530" y="1"/>
                  </a:moveTo>
                  <a:cubicBezTo>
                    <a:pt x="97559" y="1"/>
                    <a:pt x="94886" y="3689"/>
                    <a:pt x="93710" y="5293"/>
                  </a:cubicBezTo>
                  <a:cubicBezTo>
                    <a:pt x="93443" y="5721"/>
                    <a:pt x="93122" y="6095"/>
                    <a:pt x="92748" y="6469"/>
                  </a:cubicBezTo>
                  <a:cubicBezTo>
                    <a:pt x="91625" y="7538"/>
                    <a:pt x="90663" y="8821"/>
                    <a:pt x="90022" y="10265"/>
                  </a:cubicBezTo>
                  <a:lnTo>
                    <a:pt x="89754" y="10478"/>
                  </a:lnTo>
                  <a:cubicBezTo>
                    <a:pt x="87509" y="12724"/>
                    <a:pt x="85905" y="15557"/>
                    <a:pt x="85104" y="18604"/>
                  </a:cubicBezTo>
                  <a:cubicBezTo>
                    <a:pt x="84997" y="18871"/>
                    <a:pt x="84890" y="19192"/>
                    <a:pt x="84836" y="19566"/>
                  </a:cubicBezTo>
                  <a:cubicBezTo>
                    <a:pt x="84034" y="20689"/>
                    <a:pt x="83607" y="22078"/>
                    <a:pt x="83500" y="23468"/>
                  </a:cubicBezTo>
                  <a:lnTo>
                    <a:pt x="83500" y="23789"/>
                  </a:lnTo>
                  <a:lnTo>
                    <a:pt x="83500" y="24217"/>
                  </a:lnTo>
                  <a:lnTo>
                    <a:pt x="83500" y="25232"/>
                  </a:lnTo>
                  <a:cubicBezTo>
                    <a:pt x="83500" y="25339"/>
                    <a:pt x="83446" y="25446"/>
                    <a:pt x="83446" y="25553"/>
                  </a:cubicBezTo>
                  <a:cubicBezTo>
                    <a:pt x="83179" y="26890"/>
                    <a:pt x="83019" y="28226"/>
                    <a:pt x="82965" y="29562"/>
                  </a:cubicBezTo>
                  <a:cubicBezTo>
                    <a:pt x="82431" y="30792"/>
                    <a:pt x="82217" y="32182"/>
                    <a:pt x="82377" y="33465"/>
                  </a:cubicBezTo>
                  <a:lnTo>
                    <a:pt x="82431" y="33892"/>
                  </a:lnTo>
                  <a:cubicBezTo>
                    <a:pt x="82484" y="33999"/>
                    <a:pt x="82484" y="34160"/>
                    <a:pt x="82484" y="34267"/>
                  </a:cubicBezTo>
                  <a:cubicBezTo>
                    <a:pt x="82538" y="34587"/>
                    <a:pt x="82591" y="35068"/>
                    <a:pt x="82751" y="35656"/>
                  </a:cubicBezTo>
                  <a:lnTo>
                    <a:pt x="82805" y="35924"/>
                  </a:lnTo>
                  <a:cubicBezTo>
                    <a:pt x="82912" y="36512"/>
                    <a:pt x="83126" y="37153"/>
                    <a:pt x="83339" y="37848"/>
                  </a:cubicBezTo>
                  <a:cubicBezTo>
                    <a:pt x="83339" y="37955"/>
                    <a:pt x="83393" y="38062"/>
                    <a:pt x="83446" y="38169"/>
                  </a:cubicBezTo>
                  <a:cubicBezTo>
                    <a:pt x="83500" y="38383"/>
                    <a:pt x="83607" y="38650"/>
                    <a:pt x="83714" y="38864"/>
                  </a:cubicBezTo>
                  <a:cubicBezTo>
                    <a:pt x="83714" y="39452"/>
                    <a:pt x="83660" y="40574"/>
                    <a:pt x="83714" y="41964"/>
                  </a:cubicBezTo>
                  <a:cubicBezTo>
                    <a:pt x="83660" y="42232"/>
                    <a:pt x="83607" y="42552"/>
                    <a:pt x="83553" y="42820"/>
                  </a:cubicBezTo>
                  <a:lnTo>
                    <a:pt x="83553" y="43087"/>
                  </a:lnTo>
                  <a:cubicBezTo>
                    <a:pt x="83553" y="43301"/>
                    <a:pt x="83500" y="43621"/>
                    <a:pt x="83500" y="43942"/>
                  </a:cubicBezTo>
                  <a:cubicBezTo>
                    <a:pt x="83446" y="44851"/>
                    <a:pt x="83500" y="45760"/>
                    <a:pt x="83553" y="46668"/>
                  </a:cubicBezTo>
                  <a:lnTo>
                    <a:pt x="83553" y="46882"/>
                  </a:lnTo>
                  <a:cubicBezTo>
                    <a:pt x="83714" y="47898"/>
                    <a:pt x="83927" y="48967"/>
                    <a:pt x="84195" y="49983"/>
                  </a:cubicBezTo>
                  <a:lnTo>
                    <a:pt x="84248" y="50143"/>
                  </a:lnTo>
                  <a:cubicBezTo>
                    <a:pt x="84409" y="50678"/>
                    <a:pt x="84516" y="51159"/>
                    <a:pt x="84729" y="51640"/>
                  </a:cubicBezTo>
                  <a:cubicBezTo>
                    <a:pt x="84569" y="52549"/>
                    <a:pt x="84569" y="53457"/>
                    <a:pt x="84729" y="54313"/>
                  </a:cubicBezTo>
                  <a:cubicBezTo>
                    <a:pt x="84783" y="54901"/>
                    <a:pt x="84783" y="55435"/>
                    <a:pt x="84783" y="56023"/>
                  </a:cubicBezTo>
                  <a:cubicBezTo>
                    <a:pt x="84088" y="58375"/>
                    <a:pt x="83821" y="60834"/>
                    <a:pt x="84088" y="63240"/>
                  </a:cubicBezTo>
                  <a:cubicBezTo>
                    <a:pt x="83927" y="63614"/>
                    <a:pt x="83821" y="63988"/>
                    <a:pt x="83767" y="64363"/>
                  </a:cubicBezTo>
                  <a:cubicBezTo>
                    <a:pt x="81468" y="66127"/>
                    <a:pt x="80079" y="68853"/>
                    <a:pt x="80132" y="71740"/>
                  </a:cubicBezTo>
                  <a:lnTo>
                    <a:pt x="80132" y="71847"/>
                  </a:lnTo>
                  <a:cubicBezTo>
                    <a:pt x="76230" y="73985"/>
                    <a:pt x="73878" y="78048"/>
                    <a:pt x="73878" y="82484"/>
                  </a:cubicBezTo>
                  <a:lnTo>
                    <a:pt x="73878" y="85425"/>
                  </a:lnTo>
                  <a:lnTo>
                    <a:pt x="40307" y="87349"/>
                  </a:lnTo>
                  <a:cubicBezTo>
                    <a:pt x="37153" y="87509"/>
                    <a:pt x="34320" y="89380"/>
                    <a:pt x="32876" y="92214"/>
                  </a:cubicBezTo>
                  <a:cubicBezTo>
                    <a:pt x="31861" y="94298"/>
                    <a:pt x="31593" y="96704"/>
                    <a:pt x="32235" y="99003"/>
                  </a:cubicBezTo>
                  <a:cubicBezTo>
                    <a:pt x="31326" y="99109"/>
                    <a:pt x="30471" y="99377"/>
                    <a:pt x="29722" y="99804"/>
                  </a:cubicBezTo>
                  <a:cubicBezTo>
                    <a:pt x="24270" y="102424"/>
                    <a:pt x="20688" y="108785"/>
                    <a:pt x="20635" y="115895"/>
                  </a:cubicBezTo>
                  <a:lnTo>
                    <a:pt x="20635" y="116643"/>
                  </a:lnTo>
                  <a:lnTo>
                    <a:pt x="20314" y="116643"/>
                  </a:lnTo>
                  <a:cubicBezTo>
                    <a:pt x="18871" y="116750"/>
                    <a:pt x="17534" y="117178"/>
                    <a:pt x="16305" y="117873"/>
                  </a:cubicBezTo>
                  <a:cubicBezTo>
                    <a:pt x="11013" y="120920"/>
                    <a:pt x="7805" y="127709"/>
                    <a:pt x="7859" y="135620"/>
                  </a:cubicBezTo>
                  <a:cubicBezTo>
                    <a:pt x="7859" y="137171"/>
                    <a:pt x="8019" y="138721"/>
                    <a:pt x="8286" y="140271"/>
                  </a:cubicBezTo>
                  <a:cubicBezTo>
                    <a:pt x="4972" y="141073"/>
                    <a:pt x="2353" y="143585"/>
                    <a:pt x="1444" y="146846"/>
                  </a:cubicBezTo>
                  <a:cubicBezTo>
                    <a:pt x="375" y="150267"/>
                    <a:pt x="1016" y="153956"/>
                    <a:pt x="3101" y="156843"/>
                  </a:cubicBezTo>
                  <a:cubicBezTo>
                    <a:pt x="4117" y="158126"/>
                    <a:pt x="5400" y="159195"/>
                    <a:pt x="6897" y="159943"/>
                  </a:cubicBezTo>
                  <a:cubicBezTo>
                    <a:pt x="7057" y="162509"/>
                    <a:pt x="7057" y="165075"/>
                    <a:pt x="6897" y="167641"/>
                  </a:cubicBezTo>
                  <a:cubicBezTo>
                    <a:pt x="2299" y="170046"/>
                    <a:pt x="1" y="175285"/>
                    <a:pt x="1337" y="180310"/>
                  </a:cubicBezTo>
                  <a:cubicBezTo>
                    <a:pt x="2085" y="183357"/>
                    <a:pt x="4277" y="185870"/>
                    <a:pt x="7217" y="186992"/>
                  </a:cubicBezTo>
                  <a:cubicBezTo>
                    <a:pt x="8554" y="187473"/>
                    <a:pt x="39719" y="199234"/>
                    <a:pt x="64576" y="203938"/>
                  </a:cubicBezTo>
                  <a:cubicBezTo>
                    <a:pt x="65164" y="204045"/>
                    <a:pt x="65752" y="204098"/>
                    <a:pt x="66340" y="204098"/>
                  </a:cubicBezTo>
                  <a:lnTo>
                    <a:pt x="66768" y="204098"/>
                  </a:lnTo>
                  <a:cubicBezTo>
                    <a:pt x="67035" y="204098"/>
                    <a:pt x="67356" y="204045"/>
                    <a:pt x="67677" y="203991"/>
                  </a:cubicBezTo>
                  <a:lnTo>
                    <a:pt x="68158" y="203938"/>
                  </a:lnTo>
                  <a:cubicBezTo>
                    <a:pt x="71472" y="203350"/>
                    <a:pt x="148450" y="188917"/>
                    <a:pt x="158820" y="186511"/>
                  </a:cubicBezTo>
                  <a:cubicBezTo>
                    <a:pt x="168389" y="184319"/>
                    <a:pt x="174162" y="174216"/>
                    <a:pt x="174216" y="159569"/>
                  </a:cubicBezTo>
                  <a:cubicBezTo>
                    <a:pt x="174269" y="154544"/>
                    <a:pt x="173521" y="142195"/>
                    <a:pt x="166144" y="136369"/>
                  </a:cubicBezTo>
                  <a:cubicBezTo>
                    <a:pt x="164647" y="135193"/>
                    <a:pt x="162776" y="134498"/>
                    <a:pt x="160905" y="134391"/>
                  </a:cubicBezTo>
                  <a:lnTo>
                    <a:pt x="155666" y="134017"/>
                  </a:lnTo>
                  <a:cubicBezTo>
                    <a:pt x="156147" y="133536"/>
                    <a:pt x="156628" y="132947"/>
                    <a:pt x="157056" y="132306"/>
                  </a:cubicBezTo>
                  <a:lnTo>
                    <a:pt x="157163" y="132092"/>
                  </a:lnTo>
                  <a:cubicBezTo>
                    <a:pt x="160370" y="131344"/>
                    <a:pt x="162402" y="130863"/>
                    <a:pt x="162402" y="130863"/>
                  </a:cubicBezTo>
                  <a:cubicBezTo>
                    <a:pt x="165182" y="130168"/>
                    <a:pt x="167480" y="128190"/>
                    <a:pt x="168603" y="125517"/>
                  </a:cubicBezTo>
                  <a:cubicBezTo>
                    <a:pt x="169886" y="122470"/>
                    <a:pt x="169565" y="118995"/>
                    <a:pt x="167801" y="116269"/>
                  </a:cubicBezTo>
                  <a:cubicBezTo>
                    <a:pt x="167480" y="115788"/>
                    <a:pt x="167106" y="115360"/>
                    <a:pt x="166732" y="114933"/>
                  </a:cubicBezTo>
                  <a:cubicBezTo>
                    <a:pt x="169672" y="111992"/>
                    <a:pt x="170474" y="107449"/>
                    <a:pt x="168603" y="103653"/>
                  </a:cubicBezTo>
                  <a:cubicBezTo>
                    <a:pt x="167106" y="100553"/>
                    <a:pt x="164059" y="98575"/>
                    <a:pt x="160638" y="98468"/>
                  </a:cubicBezTo>
                  <a:lnTo>
                    <a:pt x="158767" y="98414"/>
                  </a:lnTo>
                  <a:cubicBezTo>
                    <a:pt x="158339" y="93443"/>
                    <a:pt x="155880" y="89060"/>
                    <a:pt x="152085" y="86654"/>
                  </a:cubicBezTo>
                  <a:cubicBezTo>
                    <a:pt x="151871" y="86494"/>
                    <a:pt x="151604" y="86333"/>
                    <a:pt x="151336" y="86173"/>
                  </a:cubicBezTo>
                  <a:cubicBezTo>
                    <a:pt x="151069" y="86066"/>
                    <a:pt x="150802" y="85906"/>
                    <a:pt x="150534" y="85799"/>
                  </a:cubicBezTo>
                  <a:cubicBezTo>
                    <a:pt x="149519" y="85318"/>
                    <a:pt x="148343" y="85050"/>
                    <a:pt x="147220" y="84997"/>
                  </a:cubicBezTo>
                  <a:lnTo>
                    <a:pt x="116429" y="83767"/>
                  </a:lnTo>
                  <a:lnTo>
                    <a:pt x="116429" y="82484"/>
                  </a:lnTo>
                  <a:cubicBezTo>
                    <a:pt x="116483" y="78048"/>
                    <a:pt x="114077" y="73931"/>
                    <a:pt x="110175" y="71793"/>
                  </a:cubicBezTo>
                  <a:lnTo>
                    <a:pt x="110175" y="71740"/>
                  </a:lnTo>
                  <a:cubicBezTo>
                    <a:pt x="110175" y="70457"/>
                    <a:pt x="109961" y="69227"/>
                    <a:pt x="109426" y="68105"/>
                  </a:cubicBezTo>
                  <a:cubicBezTo>
                    <a:pt x="109800" y="67517"/>
                    <a:pt x="110068" y="66929"/>
                    <a:pt x="110282" y="66234"/>
                  </a:cubicBezTo>
                  <a:cubicBezTo>
                    <a:pt x="110656" y="65646"/>
                    <a:pt x="111030" y="65004"/>
                    <a:pt x="111351" y="64416"/>
                  </a:cubicBezTo>
                  <a:lnTo>
                    <a:pt x="111458" y="64202"/>
                  </a:lnTo>
                  <a:cubicBezTo>
                    <a:pt x="111885" y="63400"/>
                    <a:pt x="112206" y="62545"/>
                    <a:pt x="112527" y="61636"/>
                  </a:cubicBezTo>
                  <a:cubicBezTo>
                    <a:pt x="112634" y="61316"/>
                    <a:pt x="112741" y="61048"/>
                    <a:pt x="112794" y="60728"/>
                  </a:cubicBezTo>
                  <a:lnTo>
                    <a:pt x="112848" y="60567"/>
                  </a:lnTo>
                  <a:cubicBezTo>
                    <a:pt x="113168" y="59552"/>
                    <a:pt x="113222" y="58482"/>
                    <a:pt x="113115" y="57413"/>
                  </a:cubicBezTo>
                  <a:cubicBezTo>
                    <a:pt x="115413" y="49288"/>
                    <a:pt x="115413" y="43996"/>
                    <a:pt x="115413" y="42980"/>
                  </a:cubicBezTo>
                  <a:cubicBezTo>
                    <a:pt x="115413" y="42552"/>
                    <a:pt x="115360" y="42125"/>
                    <a:pt x="115307" y="41697"/>
                  </a:cubicBezTo>
                  <a:lnTo>
                    <a:pt x="115413" y="41376"/>
                  </a:lnTo>
                  <a:cubicBezTo>
                    <a:pt x="115627" y="40574"/>
                    <a:pt x="115788" y="39773"/>
                    <a:pt x="115948" y="39131"/>
                  </a:cubicBezTo>
                  <a:lnTo>
                    <a:pt x="116001" y="38917"/>
                  </a:lnTo>
                  <a:cubicBezTo>
                    <a:pt x="116108" y="38276"/>
                    <a:pt x="116215" y="37688"/>
                    <a:pt x="116269" y="37260"/>
                  </a:cubicBezTo>
                  <a:cubicBezTo>
                    <a:pt x="116322" y="37207"/>
                    <a:pt x="116322" y="37100"/>
                    <a:pt x="116322" y="37046"/>
                  </a:cubicBezTo>
                  <a:lnTo>
                    <a:pt x="116376" y="36458"/>
                  </a:lnTo>
                  <a:cubicBezTo>
                    <a:pt x="116643" y="34534"/>
                    <a:pt x="116162" y="32609"/>
                    <a:pt x="115093" y="30952"/>
                  </a:cubicBezTo>
                  <a:cubicBezTo>
                    <a:pt x="114986" y="30418"/>
                    <a:pt x="114879" y="29883"/>
                    <a:pt x="114772" y="29402"/>
                  </a:cubicBezTo>
                  <a:cubicBezTo>
                    <a:pt x="114665" y="28761"/>
                    <a:pt x="114451" y="27691"/>
                    <a:pt x="114398" y="27157"/>
                  </a:cubicBezTo>
                  <a:cubicBezTo>
                    <a:pt x="114451" y="25767"/>
                    <a:pt x="114665" y="23949"/>
                    <a:pt x="114772" y="22720"/>
                  </a:cubicBezTo>
                  <a:cubicBezTo>
                    <a:pt x="114932" y="21651"/>
                    <a:pt x="114879" y="20528"/>
                    <a:pt x="114612" y="19459"/>
                  </a:cubicBezTo>
                  <a:cubicBezTo>
                    <a:pt x="114986" y="17321"/>
                    <a:pt x="114451" y="15076"/>
                    <a:pt x="113115" y="13365"/>
                  </a:cubicBezTo>
                  <a:cubicBezTo>
                    <a:pt x="113275" y="3903"/>
                    <a:pt x="108090" y="1123"/>
                    <a:pt x="104882" y="322"/>
                  </a:cubicBezTo>
                  <a:cubicBezTo>
                    <a:pt x="104562" y="215"/>
                    <a:pt x="104241" y="161"/>
                    <a:pt x="103867" y="108"/>
                  </a:cubicBezTo>
                  <a:cubicBezTo>
                    <a:pt x="103439" y="54"/>
                    <a:pt x="103011" y="1"/>
                    <a:pt x="102530" y="1"/>
                  </a:cubicBezTo>
                  <a:close/>
                </a:path>
              </a:pathLst>
            </a:custGeom>
            <a:solidFill>
              <a:schemeClr val="lt1"/>
            </a:solidFill>
            <a:ln w="9525" cap="flat" cmpd="sng">
              <a:solidFill>
                <a:srgbClr val="4D3E26"/>
              </a:solidFill>
              <a:prstDash val="solid"/>
              <a:round/>
              <a:headEnd type="none" w="sm" len="sm"/>
              <a:tailEnd type="none" w="sm" len="sm"/>
            </a:ln>
            <a:effectLst>
              <a:outerShdw blurRad="42863" dist="9525" algn="bl" rotWithShape="0">
                <a:schemeClr val="dk2">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378;p11">
              <a:extLst>
                <a:ext uri="{FF2B5EF4-FFF2-40B4-BE49-F238E27FC236}">
                  <a16:creationId xmlns:a16="http://schemas.microsoft.com/office/drawing/2014/main" id="{96F798E0-05BD-BD55-D42B-EAB34F066E55}"/>
                </a:ext>
              </a:extLst>
            </p:cNvPr>
            <p:cNvSpPr/>
            <p:nvPr/>
          </p:nvSpPr>
          <p:spPr>
            <a:xfrm>
              <a:off x="1831425" y="502525"/>
              <a:ext cx="3935775" cy="4704075"/>
            </a:xfrm>
            <a:custGeom>
              <a:avLst/>
              <a:gdLst/>
              <a:ahLst/>
              <a:cxnLst/>
              <a:rect l="l" t="t" r="r" b="b"/>
              <a:pathLst>
                <a:path w="157431" h="188163" extrusionOk="0">
                  <a:moveTo>
                    <a:pt x="93717" y="0"/>
                  </a:moveTo>
                  <a:cubicBezTo>
                    <a:pt x="92778" y="0"/>
                    <a:pt x="92065" y="924"/>
                    <a:pt x="91304" y="2040"/>
                  </a:cubicBezTo>
                  <a:cubicBezTo>
                    <a:pt x="90716" y="2895"/>
                    <a:pt x="90021" y="3643"/>
                    <a:pt x="89273" y="4392"/>
                  </a:cubicBezTo>
                  <a:cubicBezTo>
                    <a:pt x="88204" y="5354"/>
                    <a:pt x="87562" y="7492"/>
                    <a:pt x="87242" y="9631"/>
                  </a:cubicBezTo>
                  <a:lnTo>
                    <a:pt x="87242" y="9149"/>
                  </a:lnTo>
                  <a:cubicBezTo>
                    <a:pt x="87242" y="8829"/>
                    <a:pt x="87188" y="8508"/>
                    <a:pt x="86974" y="8294"/>
                  </a:cubicBezTo>
                  <a:cubicBezTo>
                    <a:pt x="86921" y="8187"/>
                    <a:pt x="86814" y="8187"/>
                    <a:pt x="86707" y="8134"/>
                  </a:cubicBezTo>
                  <a:cubicBezTo>
                    <a:pt x="86600" y="8134"/>
                    <a:pt x="86440" y="8187"/>
                    <a:pt x="86386" y="8294"/>
                  </a:cubicBezTo>
                  <a:cubicBezTo>
                    <a:pt x="85157" y="9577"/>
                    <a:pt x="84302" y="11181"/>
                    <a:pt x="83874" y="12891"/>
                  </a:cubicBezTo>
                  <a:cubicBezTo>
                    <a:pt x="83393" y="14335"/>
                    <a:pt x="83126" y="15832"/>
                    <a:pt x="83072" y="17382"/>
                  </a:cubicBezTo>
                  <a:cubicBezTo>
                    <a:pt x="83019" y="17221"/>
                    <a:pt x="82965" y="17061"/>
                    <a:pt x="82965" y="16954"/>
                  </a:cubicBezTo>
                  <a:cubicBezTo>
                    <a:pt x="82858" y="16633"/>
                    <a:pt x="82751" y="16420"/>
                    <a:pt x="82698" y="16206"/>
                  </a:cubicBezTo>
                  <a:lnTo>
                    <a:pt x="82644" y="15938"/>
                  </a:lnTo>
                  <a:lnTo>
                    <a:pt x="82644" y="16259"/>
                  </a:lnTo>
                  <a:lnTo>
                    <a:pt x="82644" y="17115"/>
                  </a:lnTo>
                  <a:cubicBezTo>
                    <a:pt x="82644" y="17435"/>
                    <a:pt x="82698" y="17863"/>
                    <a:pt x="82805" y="18291"/>
                  </a:cubicBezTo>
                  <a:cubicBezTo>
                    <a:pt x="82805" y="18397"/>
                    <a:pt x="82858" y="18504"/>
                    <a:pt x="82912" y="18665"/>
                  </a:cubicBezTo>
                  <a:cubicBezTo>
                    <a:pt x="82644" y="18665"/>
                    <a:pt x="82484" y="18932"/>
                    <a:pt x="82377" y="19306"/>
                  </a:cubicBezTo>
                  <a:cubicBezTo>
                    <a:pt x="82003" y="21445"/>
                    <a:pt x="81896" y="23636"/>
                    <a:pt x="82003" y="25828"/>
                  </a:cubicBezTo>
                  <a:cubicBezTo>
                    <a:pt x="81843" y="25507"/>
                    <a:pt x="81682" y="25186"/>
                    <a:pt x="81629" y="24973"/>
                  </a:cubicBezTo>
                  <a:lnTo>
                    <a:pt x="81468" y="24652"/>
                  </a:lnTo>
                  <a:lnTo>
                    <a:pt x="81522" y="25080"/>
                  </a:lnTo>
                  <a:cubicBezTo>
                    <a:pt x="81522" y="25293"/>
                    <a:pt x="81575" y="25668"/>
                    <a:pt x="81682" y="26095"/>
                  </a:cubicBezTo>
                  <a:cubicBezTo>
                    <a:pt x="81789" y="26523"/>
                    <a:pt x="81896" y="26951"/>
                    <a:pt x="82056" y="27432"/>
                  </a:cubicBezTo>
                  <a:cubicBezTo>
                    <a:pt x="82217" y="27859"/>
                    <a:pt x="82431" y="28394"/>
                    <a:pt x="82644" y="28875"/>
                  </a:cubicBezTo>
                  <a:cubicBezTo>
                    <a:pt x="82912" y="29303"/>
                    <a:pt x="83179" y="29730"/>
                    <a:pt x="83393" y="30104"/>
                  </a:cubicBezTo>
                  <a:lnTo>
                    <a:pt x="83500" y="30158"/>
                  </a:lnTo>
                  <a:cubicBezTo>
                    <a:pt x="83339" y="30158"/>
                    <a:pt x="83232" y="30211"/>
                    <a:pt x="83126" y="30318"/>
                  </a:cubicBezTo>
                  <a:cubicBezTo>
                    <a:pt x="82965" y="30479"/>
                    <a:pt x="82858" y="30746"/>
                    <a:pt x="82858" y="31013"/>
                  </a:cubicBezTo>
                  <a:cubicBezTo>
                    <a:pt x="82698" y="33579"/>
                    <a:pt x="82912" y="36145"/>
                    <a:pt x="83500" y="38658"/>
                  </a:cubicBezTo>
                  <a:cubicBezTo>
                    <a:pt x="83607" y="39085"/>
                    <a:pt x="83714" y="39566"/>
                    <a:pt x="83820" y="40101"/>
                  </a:cubicBezTo>
                  <a:lnTo>
                    <a:pt x="84088" y="41170"/>
                  </a:lnTo>
                  <a:cubicBezTo>
                    <a:pt x="83874" y="40635"/>
                    <a:pt x="83660" y="40101"/>
                    <a:pt x="83500" y="39566"/>
                  </a:cubicBezTo>
                  <a:cubicBezTo>
                    <a:pt x="83286" y="38925"/>
                    <a:pt x="83072" y="38337"/>
                    <a:pt x="82965" y="37695"/>
                  </a:cubicBezTo>
                  <a:cubicBezTo>
                    <a:pt x="82858" y="37268"/>
                    <a:pt x="82751" y="36787"/>
                    <a:pt x="82698" y="36305"/>
                  </a:cubicBezTo>
                  <a:cubicBezTo>
                    <a:pt x="82698" y="36145"/>
                    <a:pt x="82644" y="35985"/>
                    <a:pt x="82644" y="35878"/>
                  </a:cubicBezTo>
                  <a:cubicBezTo>
                    <a:pt x="82644" y="35985"/>
                    <a:pt x="82644" y="36145"/>
                    <a:pt x="82644" y="36305"/>
                  </a:cubicBezTo>
                  <a:cubicBezTo>
                    <a:pt x="82591" y="36840"/>
                    <a:pt x="82591" y="37321"/>
                    <a:pt x="82644" y="37856"/>
                  </a:cubicBezTo>
                  <a:cubicBezTo>
                    <a:pt x="82751" y="38551"/>
                    <a:pt x="82912" y="39246"/>
                    <a:pt x="83072" y="39941"/>
                  </a:cubicBezTo>
                  <a:cubicBezTo>
                    <a:pt x="83286" y="40635"/>
                    <a:pt x="83553" y="41384"/>
                    <a:pt x="83820" y="42079"/>
                  </a:cubicBezTo>
                  <a:cubicBezTo>
                    <a:pt x="84034" y="42774"/>
                    <a:pt x="84355" y="43415"/>
                    <a:pt x="84569" y="44110"/>
                  </a:cubicBezTo>
                  <a:cubicBezTo>
                    <a:pt x="84515" y="44057"/>
                    <a:pt x="84462" y="44057"/>
                    <a:pt x="84408" y="44003"/>
                  </a:cubicBezTo>
                  <a:cubicBezTo>
                    <a:pt x="84302" y="44003"/>
                    <a:pt x="84195" y="44057"/>
                    <a:pt x="84088" y="44110"/>
                  </a:cubicBezTo>
                  <a:cubicBezTo>
                    <a:pt x="83820" y="44377"/>
                    <a:pt x="83714" y="44805"/>
                    <a:pt x="83767" y="45179"/>
                  </a:cubicBezTo>
                  <a:cubicBezTo>
                    <a:pt x="83874" y="46035"/>
                    <a:pt x="84141" y="48547"/>
                    <a:pt x="83714" y="49883"/>
                  </a:cubicBezTo>
                  <a:cubicBezTo>
                    <a:pt x="83072" y="52236"/>
                    <a:pt x="82912" y="53625"/>
                    <a:pt x="83607" y="57207"/>
                  </a:cubicBezTo>
                  <a:cubicBezTo>
                    <a:pt x="83714" y="57848"/>
                    <a:pt x="83874" y="58704"/>
                    <a:pt x="84088" y="59559"/>
                  </a:cubicBezTo>
                  <a:cubicBezTo>
                    <a:pt x="83927" y="59238"/>
                    <a:pt x="83767" y="58971"/>
                    <a:pt x="83607" y="58757"/>
                  </a:cubicBezTo>
                  <a:cubicBezTo>
                    <a:pt x="83446" y="58490"/>
                    <a:pt x="83179" y="58223"/>
                    <a:pt x="83019" y="58062"/>
                  </a:cubicBezTo>
                  <a:lnTo>
                    <a:pt x="82805" y="57848"/>
                  </a:lnTo>
                  <a:lnTo>
                    <a:pt x="82965" y="58223"/>
                  </a:lnTo>
                  <a:cubicBezTo>
                    <a:pt x="83072" y="58383"/>
                    <a:pt x="83179" y="58704"/>
                    <a:pt x="83339" y="59078"/>
                  </a:cubicBezTo>
                  <a:cubicBezTo>
                    <a:pt x="83500" y="59452"/>
                    <a:pt x="83714" y="59880"/>
                    <a:pt x="83874" y="60361"/>
                  </a:cubicBezTo>
                  <a:cubicBezTo>
                    <a:pt x="84088" y="60842"/>
                    <a:pt x="84302" y="61323"/>
                    <a:pt x="84462" y="61804"/>
                  </a:cubicBezTo>
                  <a:lnTo>
                    <a:pt x="84515" y="62072"/>
                  </a:lnTo>
                  <a:cubicBezTo>
                    <a:pt x="83072" y="62125"/>
                    <a:pt x="81575" y="62285"/>
                    <a:pt x="80132" y="62606"/>
                  </a:cubicBezTo>
                  <a:cubicBezTo>
                    <a:pt x="79651" y="62713"/>
                    <a:pt x="79277" y="63194"/>
                    <a:pt x="79277" y="63675"/>
                  </a:cubicBezTo>
                  <a:lnTo>
                    <a:pt x="79277" y="67631"/>
                  </a:lnTo>
                  <a:cubicBezTo>
                    <a:pt x="78635" y="67952"/>
                    <a:pt x="78261" y="68647"/>
                    <a:pt x="78261" y="69395"/>
                  </a:cubicBezTo>
                  <a:lnTo>
                    <a:pt x="78261" y="69930"/>
                  </a:lnTo>
                  <a:cubicBezTo>
                    <a:pt x="77566" y="69983"/>
                    <a:pt x="76925" y="70144"/>
                    <a:pt x="76283" y="70357"/>
                  </a:cubicBezTo>
                  <a:cubicBezTo>
                    <a:pt x="74198" y="71106"/>
                    <a:pt x="73022" y="72603"/>
                    <a:pt x="73022" y="74527"/>
                  </a:cubicBezTo>
                  <a:lnTo>
                    <a:pt x="73022" y="85058"/>
                  </a:lnTo>
                  <a:lnTo>
                    <a:pt x="31914" y="87410"/>
                  </a:lnTo>
                  <a:cubicBezTo>
                    <a:pt x="31593" y="87463"/>
                    <a:pt x="31380" y="87624"/>
                    <a:pt x="31219" y="87891"/>
                  </a:cubicBezTo>
                  <a:cubicBezTo>
                    <a:pt x="31005" y="88319"/>
                    <a:pt x="31005" y="88800"/>
                    <a:pt x="31273" y="89228"/>
                  </a:cubicBezTo>
                  <a:cubicBezTo>
                    <a:pt x="31615" y="89668"/>
                    <a:pt x="32137" y="89929"/>
                    <a:pt x="32715" y="89929"/>
                  </a:cubicBezTo>
                  <a:cubicBezTo>
                    <a:pt x="32768" y="89929"/>
                    <a:pt x="32822" y="89927"/>
                    <a:pt x="32876" y="89922"/>
                  </a:cubicBezTo>
                  <a:cubicBezTo>
                    <a:pt x="33464" y="89922"/>
                    <a:pt x="34106" y="89869"/>
                    <a:pt x="34747" y="89816"/>
                  </a:cubicBezTo>
                  <a:lnTo>
                    <a:pt x="34747" y="89816"/>
                  </a:lnTo>
                  <a:cubicBezTo>
                    <a:pt x="35603" y="92542"/>
                    <a:pt x="35603" y="95535"/>
                    <a:pt x="34694" y="98262"/>
                  </a:cubicBezTo>
                  <a:lnTo>
                    <a:pt x="34266" y="98262"/>
                  </a:lnTo>
                  <a:cubicBezTo>
                    <a:pt x="34153" y="98252"/>
                    <a:pt x="34039" y="98248"/>
                    <a:pt x="33925" y="98248"/>
                  </a:cubicBezTo>
                  <a:cubicBezTo>
                    <a:pt x="33397" y="98248"/>
                    <a:pt x="32870" y="98344"/>
                    <a:pt x="32342" y="98476"/>
                  </a:cubicBezTo>
                  <a:lnTo>
                    <a:pt x="24804" y="98957"/>
                  </a:lnTo>
                  <a:cubicBezTo>
                    <a:pt x="24697" y="98957"/>
                    <a:pt x="24537" y="99010"/>
                    <a:pt x="24377" y="99064"/>
                  </a:cubicBezTo>
                  <a:cubicBezTo>
                    <a:pt x="21704" y="100400"/>
                    <a:pt x="19886" y="103982"/>
                    <a:pt x="19886" y="108044"/>
                  </a:cubicBezTo>
                  <a:cubicBezTo>
                    <a:pt x="19886" y="110771"/>
                    <a:pt x="20742" y="113925"/>
                    <a:pt x="23040" y="115956"/>
                  </a:cubicBezTo>
                  <a:lnTo>
                    <a:pt x="12082" y="116704"/>
                  </a:lnTo>
                  <a:cubicBezTo>
                    <a:pt x="11921" y="116758"/>
                    <a:pt x="11707" y="116811"/>
                    <a:pt x="11547" y="116918"/>
                  </a:cubicBezTo>
                  <a:cubicBezTo>
                    <a:pt x="8821" y="118468"/>
                    <a:pt x="7057" y="122691"/>
                    <a:pt x="7057" y="127663"/>
                  </a:cubicBezTo>
                  <a:cubicBezTo>
                    <a:pt x="7057" y="131993"/>
                    <a:pt x="8714" y="137178"/>
                    <a:pt x="12990" y="138996"/>
                  </a:cubicBezTo>
                  <a:lnTo>
                    <a:pt x="1658" y="140118"/>
                  </a:lnTo>
                  <a:cubicBezTo>
                    <a:pt x="1016" y="140172"/>
                    <a:pt x="482" y="140599"/>
                    <a:pt x="321" y="141187"/>
                  </a:cubicBezTo>
                  <a:cubicBezTo>
                    <a:pt x="0" y="142203"/>
                    <a:pt x="161" y="143272"/>
                    <a:pt x="695" y="144128"/>
                  </a:cubicBezTo>
                  <a:cubicBezTo>
                    <a:pt x="1247" y="144829"/>
                    <a:pt x="2032" y="145202"/>
                    <a:pt x="2877" y="145202"/>
                  </a:cubicBezTo>
                  <a:cubicBezTo>
                    <a:pt x="2934" y="145202"/>
                    <a:pt x="2991" y="145200"/>
                    <a:pt x="3048" y="145197"/>
                  </a:cubicBezTo>
                  <a:cubicBezTo>
                    <a:pt x="3796" y="145197"/>
                    <a:pt x="4544" y="145143"/>
                    <a:pt x="5239" y="145036"/>
                  </a:cubicBezTo>
                  <a:lnTo>
                    <a:pt x="5239" y="145036"/>
                  </a:lnTo>
                  <a:cubicBezTo>
                    <a:pt x="5881" y="148404"/>
                    <a:pt x="7164" y="157278"/>
                    <a:pt x="5186" y="166205"/>
                  </a:cubicBezTo>
                  <a:lnTo>
                    <a:pt x="5025" y="166205"/>
                  </a:lnTo>
                  <a:cubicBezTo>
                    <a:pt x="3048" y="166205"/>
                    <a:pt x="1604" y="166740"/>
                    <a:pt x="802" y="167702"/>
                  </a:cubicBezTo>
                  <a:cubicBezTo>
                    <a:pt x="214" y="168557"/>
                    <a:pt x="54" y="169573"/>
                    <a:pt x="375" y="170535"/>
                  </a:cubicBezTo>
                  <a:cubicBezTo>
                    <a:pt x="482" y="171016"/>
                    <a:pt x="856" y="171390"/>
                    <a:pt x="1337" y="171604"/>
                  </a:cubicBezTo>
                  <a:cubicBezTo>
                    <a:pt x="1604" y="171711"/>
                    <a:pt x="32930" y="183578"/>
                    <a:pt x="57306" y="188122"/>
                  </a:cubicBezTo>
                  <a:cubicBezTo>
                    <a:pt x="57359" y="188149"/>
                    <a:pt x="57413" y="188162"/>
                    <a:pt x="57466" y="188162"/>
                  </a:cubicBezTo>
                  <a:cubicBezTo>
                    <a:pt x="57520" y="188162"/>
                    <a:pt x="57573" y="188149"/>
                    <a:pt x="57627" y="188122"/>
                  </a:cubicBezTo>
                  <a:lnTo>
                    <a:pt x="57841" y="188122"/>
                  </a:lnTo>
                  <a:cubicBezTo>
                    <a:pt x="61155" y="187534"/>
                    <a:pt x="138025" y="173154"/>
                    <a:pt x="148182" y="170749"/>
                  </a:cubicBezTo>
                  <a:cubicBezTo>
                    <a:pt x="154918" y="169199"/>
                    <a:pt x="157377" y="159844"/>
                    <a:pt x="157377" y="151611"/>
                  </a:cubicBezTo>
                  <a:cubicBezTo>
                    <a:pt x="157430" y="145731"/>
                    <a:pt x="156094" y="137766"/>
                    <a:pt x="152352" y="134773"/>
                  </a:cubicBezTo>
                  <a:cubicBezTo>
                    <a:pt x="152085" y="134612"/>
                    <a:pt x="151817" y="134505"/>
                    <a:pt x="151497" y="134452"/>
                  </a:cubicBezTo>
                  <a:lnTo>
                    <a:pt x="140698" y="133703"/>
                  </a:lnTo>
                  <a:cubicBezTo>
                    <a:pt x="139948" y="133328"/>
                    <a:pt x="139116" y="133159"/>
                    <a:pt x="138274" y="133159"/>
                  </a:cubicBezTo>
                  <a:cubicBezTo>
                    <a:pt x="138155" y="133159"/>
                    <a:pt x="138037" y="133162"/>
                    <a:pt x="137919" y="133169"/>
                  </a:cubicBezTo>
                  <a:lnTo>
                    <a:pt x="137437" y="133169"/>
                  </a:lnTo>
                  <a:cubicBezTo>
                    <a:pt x="135887" y="128091"/>
                    <a:pt x="136849" y="123066"/>
                    <a:pt x="137384" y="120981"/>
                  </a:cubicBezTo>
                  <a:cubicBezTo>
                    <a:pt x="137812" y="120981"/>
                    <a:pt x="138400" y="121034"/>
                    <a:pt x="138988" y="121034"/>
                  </a:cubicBezTo>
                  <a:lnTo>
                    <a:pt x="139362" y="121034"/>
                  </a:lnTo>
                  <a:cubicBezTo>
                    <a:pt x="139412" y="121038"/>
                    <a:pt x="139463" y="121039"/>
                    <a:pt x="139513" y="121039"/>
                  </a:cubicBezTo>
                  <a:cubicBezTo>
                    <a:pt x="140263" y="121039"/>
                    <a:pt x="140996" y="120670"/>
                    <a:pt x="141447" y="120019"/>
                  </a:cubicBezTo>
                  <a:cubicBezTo>
                    <a:pt x="141821" y="119431"/>
                    <a:pt x="141874" y="118629"/>
                    <a:pt x="141607" y="117987"/>
                  </a:cubicBezTo>
                  <a:cubicBezTo>
                    <a:pt x="141554" y="117827"/>
                    <a:pt x="141447" y="117666"/>
                    <a:pt x="141340" y="117560"/>
                  </a:cubicBezTo>
                  <a:cubicBezTo>
                    <a:pt x="147434" y="116170"/>
                    <a:pt x="151497" y="115154"/>
                    <a:pt x="151603" y="115154"/>
                  </a:cubicBezTo>
                  <a:cubicBezTo>
                    <a:pt x="151924" y="115047"/>
                    <a:pt x="152245" y="114833"/>
                    <a:pt x="152405" y="114459"/>
                  </a:cubicBezTo>
                  <a:cubicBezTo>
                    <a:pt x="152619" y="113925"/>
                    <a:pt x="152566" y="113283"/>
                    <a:pt x="152245" y="112802"/>
                  </a:cubicBezTo>
                  <a:cubicBezTo>
                    <a:pt x="151764" y="112054"/>
                    <a:pt x="150695" y="111679"/>
                    <a:pt x="148931" y="111679"/>
                  </a:cubicBezTo>
                  <a:lnTo>
                    <a:pt x="148236" y="111679"/>
                  </a:lnTo>
                  <a:cubicBezTo>
                    <a:pt x="146846" y="107617"/>
                    <a:pt x="147808" y="103554"/>
                    <a:pt x="148343" y="101897"/>
                  </a:cubicBezTo>
                  <a:cubicBezTo>
                    <a:pt x="148824" y="101897"/>
                    <a:pt x="149358" y="101950"/>
                    <a:pt x="150000" y="101950"/>
                  </a:cubicBezTo>
                  <a:lnTo>
                    <a:pt x="150481" y="101950"/>
                  </a:lnTo>
                  <a:cubicBezTo>
                    <a:pt x="150532" y="101954"/>
                    <a:pt x="150582" y="101955"/>
                    <a:pt x="150633" y="101955"/>
                  </a:cubicBezTo>
                  <a:cubicBezTo>
                    <a:pt x="151383" y="101955"/>
                    <a:pt x="152112" y="101589"/>
                    <a:pt x="152512" y="100988"/>
                  </a:cubicBezTo>
                  <a:cubicBezTo>
                    <a:pt x="152833" y="100453"/>
                    <a:pt x="152886" y="99758"/>
                    <a:pt x="152619" y="99224"/>
                  </a:cubicBezTo>
                  <a:cubicBezTo>
                    <a:pt x="152405" y="98850"/>
                    <a:pt x="152031" y="98582"/>
                    <a:pt x="151603" y="98529"/>
                  </a:cubicBezTo>
                  <a:lnTo>
                    <a:pt x="140057" y="98208"/>
                  </a:lnTo>
                  <a:cubicBezTo>
                    <a:pt x="141340" y="96551"/>
                    <a:pt x="142035" y="94520"/>
                    <a:pt x="142035" y="92381"/>
                  </a:cubicBezTo>
                  <a:cubicBezTo>
                    <a:pt x="142035" y="89281"/>
                    <a:pt x="140805" y="86555"/>
                    <a:pt x="138827" y="85379"/>
                  </a:cubicBezTo>
                  <a:cubicBezTo>
                    <a:pt x="138667" y="85325"/>
                    <a:pt x="138560" y="85218"/>
                    <a:pt x="138400" y="85165"/>
                  </a:cubicBezTo>
                  <a:cubicBezTo>
                    <a:pt x="138293" y="85111"/>
                    <a:pt x="138186" y="85111"/>
                    <a:pt x="138079" y="85111"/>
                  </a:cubicBezTo>
                  <a:lnTo>
                    <a:pt x="99911" y="83561"/>
                  </a:lnTo>
                  <a:lnTo>
                    <a:pt x="99644" y="83561"/>
                  </a:lnTo>
                  <a:lnTo>
                    <a:pt x="99644" y="74527"/>
                  </a:lnTo>
                  <a:cubicBezTo>
                    <a:pt x="99644" y="71373"/>
                    <a:pt x="96704" y="70197"/>
                    <a:pt x="94405" y="69930"/>
                  </a:cubicBezTo>
                  <a:lnTo>
                    <a:pt x="94405" y="69395"/>
                  </a:lnTo>
                  <a:cubicBezTo>
                    <a:pt x="94405" y="68647"/>
                    <a:pt x="94031" y="67952"/>
                    <a:pt x="93389" y="67631"/>
                  </a:cubicBezTo>
                  <a:lnTo>
                    <a:pt x="93389" y="63782"/>
                  </a:lnTo>
                  <a:cubicBezTo>
                    <a:pt x="93389" y="63301"/>
                    <a:pt x="93015" y="62820"/>
                    <a:pt x="92534" y="62713"/>
                  </a:cubicBezTo>
                  <a:cubicBezTo>
                    <a:pt x="91251" y="62446"/>
                    <a:pt x="89915" y="62285"/>
                    <a:pt x="88578" y="62178"/>
                  </a:cubicBezTo>
                  <a:cubicBezTo>
                    <a:pt x="88792" y="61965"/>
                    <a:pt x="89006" y="61751"/>
                    <a:pt x="89273" y="61537"/>
                  </a:cubicBezTo>
                  <a:cubicBezTo>
                    <a:pt x="89433" y="61377"/>
                    <a:pt x="89594" y="61270"/>
                    <a:pt x="89701" y="61163"/>
                  </a:cubicBezTo>
                  <a:cubicBezTo>
                    <a:pt x="89808" y="61056"/>
                    <a:pt x="89968" y="60949"/>
                    <a:pt x="90075" y="60896"/>
                  </a:cubicBezTo>
                  <a:lnTo>
                    <a:pt x="90396" y="60628"/>
                  </a:lnTo>
                  <a:lnTo>
                    <a:pt x="90021" y="60682"/>
                  </a:lnTo>
                  <a:cubicBezTo>
                    <a:pt x="89915" y="60735"/>
                    <a:pt x="89754" y="60789"/>
                    <a:pt x="89647" y="60842"/>
                  </a:cubicBezTo>
                  <a:cubicBezTo>
                    <a:pt x="89487" y="60896"/>
                    <a:pt x="89326" y="60949"/>
                    <a:pt x="89166" y="61056"/>
                  </a:cubicBezTo>
                  <a:cubicBezTo>
                    <a:pt x="88952" y="61163"/>
                    <a:pt x="88792" y="61270"/>
                    <a:pt x="88578" y="61377"/>
                  </a:cubicBezTo>
                  <a:cubicBezTo>
                    <a:pt x="88845" y="61109"/>
                    <a:pt x="89166" y="60842"/>
                    <a:pt x="89540" y="60521"/>
                  </a:cubicBezTo>
                  <a:cubicBezTo>
                    <a:pt x="89861" y="60201"/>
                    <a:pt x="90289" y="59773"/>
                    <a:pt x="90716" y="59399"/>
                  </a:cubicBezTo>
                  <a:cubicBezTo>
                    <a:pt x="91091" y="59025"/>
                    <a:pt x="91465" y="58543"/>
                    <a:pt x="91839" y="58169"/>
                  </a:cubicBezTo>
                  <a:cubicBezTo>
                    <a:pt x="92213" y="57795"/>
                    <a:pt x="92534" y="57421"/>
                    <a:pt x="92855" y="57100"/>
                  </a:cubicBezTo>
                  <a:lnTo>
                    <a:pt x="93496" y="56298"/>
                  </a:lnTo>
                  <a:lnTo>
                    <a:pt x="93763" y="55978"/>
                  </a:lnTo>
                  <a:lnTo>
                    <a:pt x="93443" y="56138"/>
                  </a:lnTo>
                  <a:lnTo>
                    <a:pt x="92694" y="56672"/>
                  </a:lnTo>
                  <a:lnTo>
                    <a:pt x="92641" y="56672"/>
                  </a:lnTo>
                  <a:lnTo>
                    <a:pt x="92694" y="56619"/>
                  </a:lnTo>
                  <a:cubicBezTo>
                    <a:pt x="93229" y="55978"/>
                    <a:pt x="93763" y="55336"/>
                    <a:pt x="94244" y="54695"/>
                  </a:cubicBezTo>
                  <a:cubicBezTo>
                    <a:pt x="94672" y="54053"/>
                    <a:pt x="95046" y="53412"/>
                    <a:pt x="95421" y="52770"/>
                  </a:cubicBezTo>
                  <a:cubicBezTo>
                    <a:pt x="95688" y="52236"/>
                    <a:pt x="95902" y="51701"/>
                    <a:pt x="96115" y="51113"/>
                  </a:cubicBezTo>
                  <a:cubicBezTo>
                    <a:pt x="96169" y="50899"/>
                    <a:pt x="96222" y="50739"/>
                    <a:pt x="96222" y="50632"/>
                  </a:cubicBezTo>
                  <a:lnTo>
                    <a:pt x="96222" y="50632"/>
                  </a:lnTo>
                  <a:cubicBezTo>
                    <a:pt x="96169" y="50685"/>
                    <a:pt x="96115" y="50846"/>
                    <a:pt x="96009" y="51006"/>
                  </a:cubicBezTo>
                  <a:cubicBezTo>
                    <a:pt x="95795" y="51487"/>
                    <a:pt x="95474" y="51915"/>
                    <a:pt x="95207" y="52342"/>
                  </a:cubicBezTo>
                  <a:cubicBezTo>
                    <a:pt x="94833" y="52930"/>
                    <a:pt x="94405" y="53465"/>
                    <a:pt x="93924" y="54000"/>
                  </a:cubicBezTo>
                  <a:cubicBezTo>
                    <a:pt x="94779" y="52449"/>
                    <a:pt x="95474" y="50846"/>
                    <a:pt x="95955" y="49135"/>
                  </a:cubicBezTo>
                  <a:cubicBezTo>
                    <a:pt x="98628" y="40689"/>
                    <a:pt x="98574" y="35397"/>
                    <a:pt x="98521" y="35129"/>
                  </a:cubicBezTo>
                  <a:cubicBezTo>
                    <a:pt x="98574" y="34809"/>
                    <a:pt x="98414" y="34488"/>
                    <a:pt x="98147" y="34328"/>
                  </a:cubicBezTo>
                  <a:cubicBezTo>
                    <a:pt x="98147" y="34274"/>
                    <a:pt x="98093" y="34274"/>
                    <a:pt x="98040" y="34274"/>
                  </a:cubicBezTo>
                  <a:lnTo>
                    <a:pt x="97826" y="34274"/>
                  </a:lnTo>
                  <a:cubicBezTo>
                    <a:pt x="97933" y="34060"/>
                    <a:pt x="97986" y="33846"/>
                    <a:pt x="98093" y="33579"/>
                  </a:cubicBezTo>
                  <a:cubicBezTo>
                    <a:pt x="98307" y="32884"/>
                    <a:pt x="98574" y="32136"/>
                    <a:pt x="98735" y="31441"/>
                  </a:cubicBezTo>
                  <a:cubicBezTo>
                    <a:pt x="98949" y="30693"/>
                    <a:pt x="99109" y="29998"/>
                    <a:pt x="99216" y="29410"/>
                  </a:cubicBezTo>
                  <a:cubicBezTo>
                    <a:pt x="99376" y="28822"/>
                    <a:pt x="99430" y="28340"/>
                    <a:pt x="99483" y="27966"/>
                  </a:cubicBezTo>
                  <a:lnTo>
                    <a:pt x="99537" y="27432"/>
                  </a:lnTo>
                  <a:lnTo>
                    <a:pt x="99376" y="27913"/>
                  </a:lnTo>
                  <a:cubicBezTo>
                    <a:pt x="99269" y="28234"/>
                    <a:pt x="99109" y="28661"/>
                    <a:pt x="98949" y="29249"/>
                  </a:cubicBezTo>
                  <a:lnTo>
                    <a:pt x="98895" y="29410"/>
                  </a:lnTo>
                  <a:cubicBezTo>
                    <a:pt x="98842" y="27218"/>
                    <a:pt x="98574" y="25080"/>
                    <a:pt x="98040" y="22995"/>
                  </a:cubicBezTo>
                  <a:cubicBezTo>
                    <a:pt x="97719" y="21712"/>
                    <a:pt x="97559" y="20375"/>
                    <a:pt x="97452" y="19092"/>
                  </a:cubicBezTo>
                  <a:cubicBezTo>
                    <a:pt x="97612" y="16847"/>
                    <a:pt x="97933" y="13800"/>
                    <a:pt x="97933" y="13747"/>
                  </a:cubicBezTo>
                  <a:cubicBezTo>
                    <a:pt x="98040" y="13373"/>
                    <a:pt x="97933" y="13052"/>
                    <a:pt x="97666" y="12785"/>
                  </a:cubicBezTo>
                  <a:cubicBezTo>
                    <a:pt x="97612" y="12731"/>
                    <a:pt x="97505" y="12678"/>
                    <a:pt x="97452" y="12678"/>
                  </a:cubicBezTo>
                  <a:cubicBezTo>
                    <a:pt x="97414" y="12668"/>
                    <a:pt x="97378" y="12664"/>
                    <a:pt x="97343" y="12664"/>
                  </a:cubicBezTo>
                  <a:cubicBezTo>
                    <a:pt x="97183" y="12664"/>
                    <a:pt x="97059" y="12759"/>
                    <a:pt x="96971" y="12891"/>
                  </a:cubicBezTo>
                  <a:cubicBezTo>
                    <a:pt x="96436" y="13800"/>
                    <a:pt x="95955" y="14656"/>
                    <a:pt x="95474" y="15564"/>
                  </a:cubicBezTo>
                  <a:cubicBezTo>
                    <a:pt x="95527" y="15404"/>
                    <a:pt x="95581" y="15190"/>
                    <a:pt x="95688" y="15030"/>
                  </a:cubicBezTo>
                  <a:lnTo>
                    <a:pt x="95741" y="14816"/>
                  </a:lnTo>
                  <a:cubicBezTo>
                    <a:pt x="95955" y="14442"/>
                    <a:pt x="96115" y="14014"/>
                    <a:pt x="96329" y="13586"/>
                  </a:cubicBezTo>
                  <a:cubicBezTo>
                    <a:pt x="96543" y="13159"/>
                    <a:pt x="96704" y="12731"/>
                    <a:pt x="96864" y="12357"/>
                  </a:cubicBezTo>
                  <a:cubicBezTo>
                    <a:pt x="97078" y="11983"/>
                    <a:pt x="97238" y="11555"/>
                    <a:pt x="97345" y="11234"/>
                  </a:cubicBezTo>
                  <a:cubicBezTo>
                    <a:pt x="97505" y="10967"/>
                    <a:pt x="97612" y="10646"/>
                    <a:pt x="97719" y="10432"/>
                  </a:cubicBezTo>
                  <a:lnTo>
                    <a:pt x="97826" y="10112"/>
                  </a:lnTo>
                  <a:lnTo>
                    <a:pt x="97612" y="10326"/>
                  </a:lnTo>
                  <a:cubicBezTo>
                    <a:pt x="97505" y="10486"/>
                    <a:pt x="97345" y="10646"/>
                    <a:pt x="97131" y="10914"/>
                  </a:cubicBezTo>
                  <a:lnTo>
                    <a:pt x="97024" y="11020"/>
                  </a:lnTo>
                  <a:lnTo>
                    <a:pt x="97024" y="10967"/>
                  </a:lnTo>
                  <a:cubicBezTo>
                    <a:pt x="96436" y="9256"/>
                    <a:pt x="96169" y="7439"/>
                    <a:pt x="96222" y="5621"/>
                  </a:cubicBezTo>
                  <a:cubicBezTo>
                    <a:pt x="96383" y="2093"/>
                    <a:pt x="95741" y="490"/>
                    <a:pt x="94031" y="8"/>
                  </a:cubicBezTo>
                  <a:lnTo>
                    <a:pt x="93870" y="8"/>
                  </a:lnTo>
                  <a:cubicBezTo>
                    <a:pt x="93818" y="3"/>
                    <a:pt x="93767" y="0"/>
                    <a:pt x="93717" y="0"/>
                  </a:cubicBezTo>
                  <a:close/>
                </a:path>
              </a:pathLst>
            </a:custGeom>
            <a:solidFill>
              <a:srgbClr val="FFFFFF"/>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379;p11">
              <a:extLst>
                <a:ext uri="{FF2B5EF4-FFF2-40B4-BE49-F238E27FC236}">
                  <a16:creationId xmlns:a16="http://schemas.microsoft.com/office/drawing/2014/main" id="{83F5F8D2-0DF9-93D2-6CD5-B764640E5939}"/>
                </a:ext>
              </a:extLst>
            </p:cNvPr>
            <p:cNvSpPr/>
            <p:nvPr/>
          </p:nvSpPr>
          <p:spPr>
            <a:xfrm>
              <a:off x="4814300" y="2694450"/>
              <a:ext cx="106950" cy="294025"/>
            </a:xfrm>
            <a:custGeom>
              <a:avLst/>
              <a:gdLst/>
              <a:ahLst/>
              <a:cxnLst/>
              <a:rect l="l" t="t" r="r" b="b"/>
              <a:pathLst>
                <a:path w="4278" h="11761" extrusionOk="0">
                  <a:moveTo>
                    <a:pt x="1230" y="0"/>
                  </a:moveTo>
                  <a:lnTo>
                    <a:pt x="1" y="107"/>
                  </a:lnTo>
                  <a:cubicBezTo>
                    <a:pt x="856" y="802"/>
                    <a:pt x="1551" y="1711"/>
                    <a:pt x="2085" y="2673"/>
                  </a:cubicBezTo>
                  <a:cubicBezTo>
                    <a:pt x="2673" y="3956"/>
                    <a:pt x="3048" y="5293"/>
                    <a:pt x="2994" y="6682"/>
                  </a:cubicBezTo>
                  <a:cubicBezTo>
                    <a:pt x="2994" y="8072"/>
                    <a:pt x="2673" y="9462"/>
                    <a:pt x="2032" y="10692"/>
                  </a:cubicBezTo>
                  <a:cubicBezTo>
                    <a:pt x="1872" y="11066"/>
                    <a:pt x="1658" y="11440"/>
                    <a:pt x="1444" y="11761"/>
                  </a:cubicBezTo>
                  <a:lnTo>
                    <a:pt x="2780" y="11600"/>
                  </a:lnTo>
                  <a:cubicBezTo>
                    <a:pt x="3636" y="10157"/>
                    <a:pt x="4170" y="8553"/>
                    <a:pt x="4224" y="6843"/>
                  </a:cubicBezTo>
                  <a:cubicBezTo>
                    <a:pt x="4277" y="4223"/>
                    <a:pt x="3208" y="1711"/>
                    <a:pt x="1230"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380;p11">
              <a:extLst>
                <a:ext uri="{FF2B5EF4-FFF2-40B4-BE49-F238E27FC236}">
                  <a16:creationId xmlns:a16="http://schemas.microsoft.com/office/drawing/2014/main" id="{02395FAC-CE66-8FA9-7202-4D2D217C468E}"/>
                </a:ext>
              </a:extLst>
            </p:cNvPr>
            <p:cNvSpPr/>
            <p:nvPr/>
          </p:nvSpPr>
          <p:spPr>
            <a:xfrm>
              <a:off x="3272075" y="3557775"/>
              <a:ext cx="155050" cy="461075"/>
            </a:xfrm>
            <a:custGeom>
              <a:avLst/>
              <a:gdLst/>
              <a:ahLst/>
              <a:cxnLst/>
              <a:rect l="l" t="t" r="r" b="b"/>
              <a:pathLst>
                <a:path w="6202" h="18443" extrusionOk="0">
                  <a:moveTo>
                    <a:pt x="4812" y="0"/>
                  </a:moveTo>
                  <a:cubicBezTo>
                    <a:pt x="1" y="6148"/>
                    <a:pt x="856" y="13792"/>
                    <a:pt x="3101" y="18336"/>
                  </a:cubicBezTo>
                  <a:lnTo>
                    <a:pt x="4598" y="18443"/>
                  </a:lnTo>
                  <a:cubicBezTo>
                    <a:pt x="4224" y="17801"/>
                    <a:pt x="3903" y="17160"/>
                    <a:pt x="3636" y="16411"/>
                  </a:cubicBezTo>
                  <a:cubicBezTo>
                    <a:pt x="2887" y="14487"/>
                    <a:pt x="2513" y="12456"/>
                    <a:pt x="2513" y="10424"/>
                  </a:cubicBezTo>
                  <a:cubicBezTo>
                    <a:pt x="2513" y="8340"/>
                    <a:pt x="2887" y="6308"/>
                    <a:pt x="3636" y="4384"/>
                  </a:cubicBezTo>
                  <a:cubicBezTo>
                    <a:pt x="4277" y="2833"/>
                    <a:pt x="5133" y="1390"/>
                    <a:pt x="6202" y="107"/>
                  </a:cubicBezTo>
                  <a:lnTo>
                    <a:pt x="4812"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381;p11">
              <a:extLst>
                <a:ext uri="{FF2B5EF4-FFF2-40B4-BE49-F238E27FC236}">
                  <a16:creationId xmlns:a16="http://schemas.microsoft.com/office/drawing/2014/main" id="{84E8A2A8-6016-5232-D041-7890EA988CC4}"/>
                </a:ext>
              </a:extLst>
            </p:cNvPr>
            <p:cNvSpPr/>
            <p:nvPr/>
          </p:nvSpPr>
          <p:spPr>
            <a:xfrm>
              <a:off x="4516275" y="2717175"/>
              <a:ext cx="105600" cy="304725"/>
            </a:xfrm>
            <a:custGeom>
              <a:avLst/>
              <a:gdLst/>
              <a:ahLst/>
              <a:cxnLst/>
              <a:rect l="l" t="t" r="r" b="b"/>
              <a:pathLst>
                <a:path w="4224" h="12189" extrusionOk="0">
                  <a:moveTo>
                    <a:pt x="1284" y="0"/>
                  </a:moveTo>
                  <a:lnTo>
                    <a:pt x="1" y="107"/>
                  </a:lnTo>
                  <a:cubicBezTo>
                    <a:pt x="803" y="855"/>
                    <a:pt x="1498" y="1711"/>
                    <a:pt x="1979" y="2673"/>
                  </a:cubicBezTo>
                  <a:cubicBezTo>
                    <a:pt x="2620" y="3956"/>
                    <a:pt x="2941" y="5399"/>
                    <a:pt x="2941" y="6789"/>
                  </a:cubicBezTo>
                  <a:cubicBezTo>
                    <a:pt x="2887" y="8232"/>
                    <a:pt x="2567" y="9622"/>
                    <a:pt x="1979" y="10905"/>
                  </a:cubicBezTo>
                  <a:cubicBezTo>
                    <a:pt x="1765" y="11386"/>
                    <a:pt x="1498" y="11761"/>
                    <a:pt x="1230" y="12188"/>
                  </a:cubicBezTo>
                  <a:lnTo>
                    <a:pt x="2620" y="12028"/>
                  </a:lnTo>
                  <a:cubicBezTo>
                    <a:pt x="3582" y="10531"/>
                    <a:pt x="4117" y="8767"/>
                    <a:pt x="4170" y="7003"/>
                  </a:cubicBezTo>
                  <a:cubicBezTo>
                    <a:pt x="4224" y="4330"/>
                    <a:pt x="3155" y="1818"/>
                    <a:pt x="1284"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382;p11">
              <a:extLst>
                <a:ext uri="{FF2B5EF4-FFF2-40B4-BE49-F238E27FC236}">
                  <a16:creationId xmlns:a16="http://schemas.microsoft.com/office/drawing/2014/main" id="{BEB9316B-384A-0C4A-6927-FA8765592AE9}"/>
                </a:ext>
              </a:extLst>
            </p:cNvPr>
            <p:cNvSpPr/>
            <p:nvPr/>
          </p:nvSpPr>
          <p:spPr>
            <a:xfrm>
              <a:off x="4580425" y="2695775"/>
              <a:ext cx="288700" cy="335475"/>
            </a:xfrm>
            <a:custGeom>
              <a:avLst/>
              <a:gdLst/>
              <a:ahLst/>
              <a:cxnLst/>
              <a:rect l="l" t="t" r="r" b="b"/>
              <a:pathLst>
                <a:path w="11548" h="13419" extrusionOk="0">
                  <a:moveTo>
                    <a:pt x="9142" y="1"/>
                  </a:moveTo>
                  <a:lnTo>
                    <a:pt x="1" y="749"/>
                  </a:lnTo>
                  <a:cubicBezTo>
                    <a:pt x="1765" y="2674"/>
                    <a:pt x="2674" y="5240"/>
                    <a:pt x="2620" y="7859"/>
                  </a:cubicBezTo>
                  <a:cubicBezTo>
                    <a:pt x="2567" y="9569"/>
                    <a:pt x="2086" y="11227"/>
                    <a:pt x="1337" y="12723"/>
                  </a:cubicBezTo>
                  <a:lnTo>
                    <a:pt x="9249" y="11868"/>
                  </a:lnTo>
                  <a:lnTo>
                    <a:pt x="9035" y="13418"/>
                  </a:lnTo>
                  <a:cubicBezTo>
                    <a:pt x="9783" y="12510"/>
                    <a:pt x="10371" y="11494"/>
                    <a:pt x="10799" y="10371"/>
                  </a:cubicBezTo>
                  <a:cubicBezTo>
                    <a:pt x="11280" y="9195"/>
                    <a:pt x="11494" y="7912"/>
                    <a:pt x="11547" y="6629"/>
                  </a:cubicBezTo>
                  <a:cubicBezTo>
                    <a:pt x="11547" y="5346"/>
                    <a:pt x="11334" y="4063"/>
                    <a:pt x="10852" y="2887"/>
                  </a:cubicBezTo>
                  <a:cubicBezTo>
                    <a:pt x="10371" y="1872"/>
                    <a:pt x="9837" y="910"/>
                    <a:pt x="9142" y="1"/>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383;p11">
              <a:extLst>
                <a:ext uri="{FF2B5EF4-FFF2-40B4-BE49-F238E27FC236}">
                  <a16:creationId xmlns:a16="http://schemas.microsoft.com/office/drawing/2014/main" id="{D1EB9403-D3AC-C76F-496F-5C49AE05679B}"/>
                </a:ext>
              </a:extLst>
            </p:cNvPr>
            <p:cNvSpPr/>
            <p:nvPr/>
          </p:nvSpPr>
          <p:spPr>
            <a:xfrm>
              <a:off x="3602175" y="3242375"/>
              <a:ext cx="80200" cy="220525"/>
            </a:xfrm>
            <a:custGeom>
              <a:avLst/>
              <a:gdLst/>
              <a:ahLst/>
              <a:cxnLst/>
              <a:rect l="l" t="t" r="r" b="b"/>
              <a:pathLst>
                <a:path w="3208" h="8821" extrusionOk="0">
                  <a:moveTo>
                    <a:pt x="268" y="1"/>
                  </a:moveTo>
                  <a:cubicBezTo>
                    <a:pt x="107" y="909"/>
                    <a:pt x="1" y="1872"/>
                    <a:pt x="54" y="2834"/>
                  </a:cubicBezTo>
                  <a:cubicBezTo>
                    <a:pt x="107" y="4865"/>
                    <a:pt x="695" y="6896"/>
                    <a:pt x="1765" y="8714"/>
                  </a:cubicBezTo>
                  <a:lnTo>
                    <a:pt x="3208" y="8821"/>
                  </a:lnTo>
                  <a:cubicBezTo>
                    <a:pt x="2887" y="8340"/>
                    <a:pt x="2566" y="7805"/>
                    <a:pt x="2353" y="7271"/>
                  </a:cubicBezTo>
                  <a:cubicBezTo>
                    <a:pt x="1658" y="5613"/>
                    <a:pt x="1283" y="3903"/>
                    <a:pt x="1283" y="2139"/>
                  </a:cubicBezTo>
                  <a:lnTo>
                    <a:pt x="1390" y="802"/>
                  </a:lnTo>
                  <a:lnTo>
                    <a:pt x="1497" y="268"/>
                  </a:lnTo>
                  <a:lnTo>
                    <a:pt x="26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384;p11">
              <a:extLst>
                <a:ext uri="{FF2B5EF4-FFF2-40B4-BE49-F238E27FC236}">
                  <a16:creationId xmlns:a16="http://schemas.microsoft.com/office/drawing/2014/main" id="{AEA0F1E3-AD4E-6280-1674-987E4283A19F}"/>
                </a:ext>
              </a:extLst>
            </p:cNvPr>
            <p:cNvSpPr/>
            <p:nvPr/>
          </p:nvSpPr>
          <p:spPr>
            <a:xfrm>
              <a:off x="3632937" y="2766602"/>
              <a:ext cx="311425" cy="359525"/>
            </a:xfrm>
            <a:custGeom>
              <a:avLst/>
              <a:gdLst/>
              <a:ahLst/>
              <a:cxnLst/>
              <a:rect l="l" t="t" r="r" b="b"/>
              <a:pathLst>
                <a:path w="12457" h="14381" extrusionOk="0">
                  <a:moveTo>
                    <a:pt x="10050" y="1"/>
                  </a:moveTo>
                  <a:lnTo>
                    <a:pt x="1" y="803"/>
                  </a:lnTo>
                  <a:cubicBezTo>
                    <a:pt x="3101" y="4277"/>
                    <a:pt x="4438" y="7592"/>
                    <a:pt x="4010" y="10692"/>
                  </a:cubicBezTo>
                  <a:cubicBezTo>
                    <a:pt x="3796" y="11815"/>
                    <a:pt x="3368" y="12937"/>
                    <a:pt x="2727" y="13900"/>
                  </a:cubicBezTo>
                  <a:lnTo>
                    <a:pt x="10532" y="13044"/>
                  </a:lnTo>
                  <a:lnTo>
                    <a:pt x="10532" y="13044"/>
                  </a:lnTo>
                  <a:lnTo>
                    <a:pt x="10211" y="14381"/>
                  </a:lnTo>
                  <a:cubicBezTo>
                    <a:pt x="11654" y="12296"/>
                    <a:pt x="12403" y="9783"/>
                    <a:pt x="12456" y="7271"/>
                  </a:cubicBezTo>
                  <a:cubicBezTo>
                    <a:pt x="12456" y="5881"/>
                    <a:pt x="12242" y="4491"/>
                    <a:pt x="11761" y="3155"/>
                  </a:cubicBezTo>
                  <a:cubicBezTo>
                    <a:pt x="11333" y="2086"/>
                    <a:pt x="10745" y="1017"/>
                    <a:pt x="10050" y="1"/>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85;p11">
              <a:extLst>
                <a:ext uri="{FF2B5EF4-FFF2-40B4-BE49-F238E27FC236}">
                  <a16:creationId xmlns:a16="http://schemas.microsoft.com/office/drawing/2014/main" id="{266D81EA-4FD9-EA7A-9664-DD621F5FAA5E}"/>
                </a:ext>
              </a:extLst>
            </p:cNvPr>
            <p:cNvSpPr/>
            <p:nvPr/>
          </p:nvSpPr>
          <p:spPr>
            <a:xfrm>
              <a:off x="5061550" y="2674400"/>
              <a:ext cx="105600" cy="286025"/>
            </a:xfrm>
            <a:custGeom>
              <a:avLst/>
              <a:gdLst/>
              <a:ahLst/>
              <a:cxnLst/>
              <a:rect l="l" t="t" r="r" b="b"/>
              <a:pathLst>
                <a:path w="4224" h="11441" extrusionOk="0">
                  <a:moveTo>
                    <a:pt x="1230" y="0"/>
                  </a:moveTo>
                  <a:lnTo>
                    <a:pt x="0" y="54"/>
                  </a:lnTo>
                  <a:cubicBezTo>
                    <a:pt x="802" y="749"/>
                    <a:pt x="1497" y="1551"/>
                    <a:pt x="1978" y="2513"/>
                  </a:cubicBezTo>
                  <a:cubicBezTo>
                    <a:pt x="2673" y="3689"/>
                    <a:pt x="2994" y="5025"/>
                    <a:pt x="2994" y="6362"/>
                  </a:cubicBezTo>
                  <a:cubicBezTo>
                    <a:pt x="2940" y="7752"/>
                    <a:pt x="2619" y="9088"/>
                    <a:pt x="1978" y="10264"/>
                  </a:cubicBezTo>
                  <a:cubicBezTo>
                    <a:pt x="1764" y="10692"/>
                    <a:pt x="1497" y="11066"/>
                    <a:pt x="1230" y="11440"/>
                  </a:cubicBezTo>
                  <a:lnTo>
                    <a:pt x="2566" y="11280"/>
                  </a:lnTo>
                  <a:cubicBezTo>
                    <a:pt x="3582" y="9890"/>
                    <a:pt x="4116" y="8233"/>
                    <a:pt x="4170" y="6522"/>
                  </a:cubicBezTo>
                  <a:cubicBezTo>
                    <a:pt x="4223" y="4010"/>
                    <a:pt x="3154" y="1604"/>
                    <a:pt x="1230"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386;p11">
              <a:extLst>
                <a:ext uri="{FF2B5EF4-FFF2-40B4-BE49-F238E27FC236}">
                  <a16:creationId xmlns:a16="http://schemas.microsoft.com/office/drawing/2014/main" id="{03444247-7662-2471-2A72-6494A1E0F4D6}"/>
                </a:ext>
              </a:extLst>
            </p:cNvPr>
            <p:cNvSpPr/>
            <p:nvPr/>
          </p:nvSpPr>
          <p:spPr>
            <a:xfrm>
              <a:off x="4878450" y="2675725"/>
              <a:ext cx="236575" cy="320775"/>
            </a:xfrm>
            <a:custGeom>
              <a:avLst/>
              <a:gdLst/>
              <a:ahLst/>
              <a:cxnLst/>
              <a:rect l="l" t="t" r="r" b="b"/>
              <a:pathLst>
                <a:path w="9463" h="12831" extrusionOk="0">
                  <a:moveTo>
                    <a:pt x="7110" y="1"/>
                  </a:moveTo>
                  <a:lnTo>
                    <a:pt x="1" y="589"/>
                  </a:lnTo>
                  <a:cubicBezTo>
                    <a:pt x="1818" y="2513"/>
                    <a:pt x="2780" y="5026"/>
                    <a:pt x="2673" y="7645"/>
                  </a:cubicBezTo>
                  <a:cubicBezTo>
                    <a:pt x="2620" y="9195"/>
                    <a:pt x="2192" y="10799"/>
                    <a:pt x="1497" y="12189"/>
                  </a:cubicBezTo>
                  <a:lnTo>
                    <a:pt x="7217" y="11548"/>
                  </a:lnTo>
                  <a:lnTo>
                    <a:pt x="6950" y="12830"/>
                  </a:lnTo>
                  <a:cubicBezTo>
                    <a:pt x="7698" y="11922"/>
                    <a:pt x="8286" y="10960"/>
                    <a:pt x="8714" y="9890"/>
                  </a:cubicBezTo>
                  <a:cubicBezTo>
                    <a:pt x="9142" y="8768"/>
                    <a:pt x="9409" y="7538"/>
                    <a:pt x="9462" y="6309"/>
                  </a:cubicBezTo>
                  <a:cubicBezTo>
                    <a:pt x="9462" y="5079"/>
                    <a:pt x="9195" y="3850"/>
                    <a:pt x="8714" y="2674"/>
                  </a:cubicBezTo>
                  <a:cubicBezTo>
                    <a:pt x="8286" y="1712"/>
                    <a:pt x="7752" y="856"/>
                    <a:pt x="7110" y="1"/>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387;p11">
              <a:extLst>
                <a:ext uri="{FF2B5EF4-FFF2-40B4-BE49-F238E27FC236}">
                  <a16:creationId xmlns:a16="http://schemas.microsoft.com/office/drawing/2014/main" id="{14938463-EC3A-0709-45BB-7A270E09EBD8}"/>
                </a:ext>
              </a:extLst>
            </p:cNvPr>
            <p:cNvSpPr/>
            <p:nvPr/>
          </p:nvSpPr>
          <p:spPr>
            <a:xfrm>
              <a:off x="4278400" y="2719825"/>
              <a:ext cx="290025" cy="340825"/>
            </a:xfrm>
            <a:custGeom>
              <a:avLst/>
              <a:gdLst/>
              <a:ahLst/>
              <a:cxnLst/>
              <a:rect l="l" t="t" r="r" b="b"/>
              <a:pathLst>
                <a:path w="11601" h="13633" extrusionOk="0">
                  <a:moveTo>
                    <a:pt x="9249" y="1"/>
                  </a:moveTo>
                  <a:lnTo>
                    <a:pt x="1" y="749"/>
                  </a:lnTo>
                  <a:cubicBezTo>
                    <a:pt x="1765" y="2781"/>
                    <a:pt x="2727" y="5454"/>
                    <a:pt x="2673" y="8180"/>
                  </a:cubicBezTo>
                  <a:cubicBezTo>
                    <a:pt x="2566" y="9890"/>
                    <a:pt x="2139" y="11601"/>
                    <a:pt x="1390" y="13151"/>
                  </a:cubicBezTo>
                  <a:lnTo>
                    <a:pt x="9462" y="12189"/>
                  </a:lnTo>
                  <a:lnTo>
                    <a:pt x="9142" y="13632"/>
                  </a:lnTo>
                  <a:cubicBezTo>
                    <a:pt x="10692" y="11655"/>
                    <a:pt x="11547" y="9196"/>
                    <a:pt x="11547" y="6683"/>
                  </a:cubicBezTo>
                  <a:cubicBezTo>
                    <a:pt x="11601" y="5400"/>
                    <a:pt x="11333" y="4064"/>
                    <a:pt x="10852" y="2834"/>
                  </a:cubicBezTo>
                  <a:cubicBezTo>
                    <a:pt x="10478" y="1818"/>
                    <a:pt x="9943" y="856"/>
                    <a:pt x="9249" y="1"/>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388;p11">
              <a:extLst>
                <a:ext uri="{FF2B5EF4-FFF2-40B4-BE49-F238E27FC236}">
                  <a16:creationId xmlns:a16="http://schemas.microsoft.com/office/drawing/2014/main" id="{250699A7-87A5-3086-90BC-8037B663F3C7}"/>
                </a:ext>
              </a:extLst>
            </p:cNvPr>
            <p:cNvSpPr/>
            <p:nvPr/>
          </p:nvSpPr>
          <p:spPr>
            <a:xfrm>
              <a:off x="3664975" y="3585825"/>
              <a:ext cx="159075" cy="478475"/>
            </a:xfrm>
            <a:custGeom>
              <a:avLst/>
              <a:gdLst/>
              <a:ahLst/>
              <a:cxnLst/>
              <a:rect l="l" t="t" r="r" b="b"/>
              <a:pathLst>
                <a:path w="6363" h="19139" extrusionOk="0">
                  <a:moveTo>
                    <a:pt x="4972" y="1"/>
                  </a:moveTo>
                  <a:cubicBezTo>
                    <a:pt x="1" y="6629"/>
                    <a:pt x="1070" y="14381"/>
                    <a:pt x="3262" y="18978"/>
                  </a:cubicBezTo>
                  <a:lnTo>
                    <a:pt x="4705" y="19138"/>
                  </a:lnTo>
                  <a:cubicBezTo>
                    <a:pt x="4331" y="18443"/>
                    <a:pt x="4010" y="17748"/>
                    <a:pt x="3743" y="17000"/>
                  </a:cubicBezTo>
                  <a:cubicBezTo>
                    <a:pt x="3048" y="15022"/>
                    <a:pt x="2674" y="12884"/>
                    <a:pt x="2620" y="10799"/>
                  </a:cubicBezTo>
                  <a:cubicBezTo>
                    <a:pt x="2620" y="8661"/>
                    <a:pt x="2995" y="6523"/>
                    <a:pt x="3743" y="4545"/>
                  </a:cubicBezTo>
                  <a:cubicBezTo>
                    <a:pt x="4384" y="2941"/>
                    <a:pt x="5293" y="1444"/>
                    <a:pt x="6362" y="108"/>
                  </a:cubicBezTo>
                  <a:lnTo>
                    <a:pt x="4972"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389;p11">
              <a:extLst>
                <a:ext uri="{FF2B5EF4-FFF2-40B4-BE49-F238E27FC236}">
                  <a16:creationId xmlns:a16="http://schemas.microsoft.com/office/drawing/2014/main" id="{116E4782-6B4D-596C-3F00-E7811239D29F}"/>
                </a:ext>
              </a:extLst>
            </p:cNvPr>
            <p:cNvSpPr/>
            <p:nvPr/>
          </p:nvSpPr>
          <p:spPr>
            <a:xfrm>
              <a:off x="3663650" y="3194275"/>
              <a:ext cx="327450" cy="310075"/>
            </a:xfrm>
            <a:custGeom>
              <a:avLst/>
              <a:gdLst/>
              <a:ahLst/>
              <a:cxnLst/>
              <a:rect l="l" t="t" r="r" b="b"/>
              <a:pathLst>
                <a:path w="13098" h="12403" extrusionOk="0">
                  <a:moveTo>
                    <a:pt x="12777" y="0"/>
                  </a:moveTo>
                  <a:cubicBezTo>
                    <a:pt x="8375" y="1403"/>
                    <a:pt x="4805" y="2718"/>
                    <a:pt x="2146" y="2718"/>
                  </a:cubicBezTo>
                  <a:cubicBezTo>
                    <a:pt x="1866" y="2718"/>
                    <a:pt x="1596" y="2703"/>
                    <a:pt x="1337" y="2673"/>
                  </a:cubicBezTo>
                  <a:cubicBezTo>
                    <a:pt x="1016" y="2619"/>
                    <a:pt x="589" y="2513"/>
                    <a:pt x="107" y="2459"/>
                  </a:cubicBezTo>
                  <a:cubicBezTo>
                    <a:pt x="1" y="2994"/>
                    <a:pt x="1" y="3528"/>
                    <a:pt x="1" y="4063"/>
                  </a:cubicBezTo>
                  <a:lnTo>
                    <a:pt x="1" y="5239"/>
                  </a:lnTo>
                  <a:cubicBezTo>
                    <a:pt x="1" y="5666"/>
                    <a:pt x="107" y="6041"/>
                    <a:pt x="161" y="6468"/>
                  </a:cubicBezTo>
                  <a:lnTo>
                    <a:pt x="375" y="7644"/>
                  </a:lnTo>
                  <a:lnTo>
                    <a:pt x="695" y="8820"/>
                  </a:lnTo>
                  <a:cubicBezTo>
                    <a:pt x="1123" y="10103"/>
                    <a:pt x="1711" y="11279"/>
                    <a:pt x="2460" y="12402"/>
                  </a:cubicBezTo>
                  <a:lnTo>
                    <a:pt x="2192" y="10852"/>
                  </a:lnTo>
                  <a:lnTo>
                    <a:pt x="13097" y="11814"/>
                  </a:lnTo>
                  <a:cubicBezTo>
                    <a:pt x="12242" y="9996"/>
                    <a:pt x="11761" y="8019"/>
                    <a:pt x="11654" y="5987"/>
                  </a:cubicBezTo>
                  <a:cubicBezTo>
                    <a:pt x="11601" y="3902"/>
                    <a:pt x="11975" y="1871"/>
                    <a:pt x="12777" y="0"/>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390;p11">
              <a:extLst>
                <a:ext uri="{FF2B5EF4-FFF2-40B4-BE49-F238E27FC236}">
                  <a16:creationId xmlns:a16="http://schemas.microsoft.com/office/drawing/2014/main" id="{10753472-7E4F-F1E9-A70F-5F57A37A17E2}"/>
                </a:ext>
              </a:extLst>
            </p:cNvPr>
            <p:cNvSpPr/>
            <p:nvPr/>
          </p:nvSpPr>
          <p:spPr>
            <a:xfrm>
              <a:off x="5029475" y="3472250"/>
              <a:ext cx="300700" cy="41450"/>
            </a:xfrm>
            <a:custGeom>
              <a:avLst/>
              <a:gdLst/>
              <a:ahLst/>
              <a:cxnLst/>
              <a:rect l="l" t="t" r="r" b="b"/>
              <a:pathLst>
                <a:path w="12028" h="1658" extrusionOk="0">
                  <a:moveTo>
                    <a:pt x="12028" y="0"/>
                  </a:moveTo>
                  <a:lnTo>
                    <a:pt x="6415" y="588"/>
                  </a:lnTo>
                  <a:lnTo>
                    <a:pt x="3635" y="909"/>
                  </a:lnTo>
                  <a:lnTo>
                    <a:pt x="0" y="1657"/>
                  </a:lnTo>
                  <a:lnTo>
                    <a:pt x="855" y="1550"/>
                  </a:lnTo>
                  <a:lnTo>
                    <a:pt x="6415" y="802"/>
                  </a:lnTo>
                  <a:lnTo>
                    <a:pt x="12028" y="0"/>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391;p11">
              <a:extLst>
                <a:ext uri="{FF2B5EF4-FFF2-40B4-BE49-F238E27FC236}">
                  <a16:creationId xmlns:a16="http://schemas.microsoft.com/office/drawing/2014/main" id="{B47104C5-6275-ECC9-194A-6D6DFE66C740}"/>
                </a:ext>
              </a:extLst>
            </p:cNvPr>
            <p:cNvSpPr/>
            <p:nvPr/>
          </p:nvSpPr>
          <p:spPr>
            <a:xfrm>
              <a:off x="3885500" y="2766600"/>
              <a:ext cx="108275" cy="326125"/>
            </a:xfrm>
            <a:custGeom>
              <a:avLst/>
              <a:gdLst/>
              <a:ahLst/>
              <a:cxnLst/>
              <a:rect l="l" t="t" r="r" b="b"/>
              <a:pathLst>
                <a:path w="4331" h="13045" extrusionOk="0">
                  <a:moveTo>
                    <a:pt x="1283" y="1"/>
                  </a:moveTo>
                  <a:lnTo>
                    <a:pt x="0" y="108"/>
                  </a:lnTo>
                  <a:cubicBezTo>
                    <a:pt x="1978" y="1979"/>
                    <a:pt x="3047" y="4652"/>
                    <a:pt x="3047" y="7378"/>
                  </a:cubicBezTo>
                  <a:cubicBezTo>
                    <a:pt x="2994" y="8875"/>
                    <a:pt x="2673" y="10318"/>
                    <a:pt x="2085" y="11708"/>
                  </a:cubicBezTo>
                  <a:cubicBezTo>
                    <a:pt x="1871" y="12189"/>
                    <a:pt x="1657" y="12617"/>
                    <a:pt x="1390" y="13044"/>
                  </a:cubicBezTo>
                  <a:lnTo>
                    <a:pt x="2780" y="12884"/>
                  </a:lnTo>
                  <a:cubicBezTo>
                    <a:pt x="3689" y="11280"/>
                    <a:pt x="4223" y="9463"/>
                    <a:pt x="4277" y="7592"/>
                  </a:cubicBezTo>
                  <a:cubicBezTo>
                    <a:pt x="4330" y="4759"/>
                    <a:pt x="3261" y="2032"/>
                    <a:pt x="1283"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392;p11">
              <a:extLst>
                <a:ext uri="{FF2B5EF4-FFF2-40B4-BE49-F238E27FC236}">
                  <a16:creationId xmlns:a16="http://schemas.microsoft.com/office/drawing/2014/main" id="{E28C78C5-CF3E-41A9-2F81-A672F5F593E8}"/>
                </a:ext>
              </a:extLst>
            </p:cNvPr>
            <p:cNvSpPr/>
            <p:nvPr/>
          </p:nvSpPr>
          <p:spPr>
            <a:xfrm>
              <a:off x="4212925" y="2741225"/>
              <a:ext cx="109600" cy="314075"/>
            </a:xfrm>
            <a:custGeom>
              <a:avLst/>
              <a:gdLst/>
              <a:ahLst/>
              <a:cxnLst/>
              <a:rect l="l" t="t" r="r" b="b"/>
              <a:pathLst>
                <a:path w="4384" h="12563" extrusionOk="0">
                  <a:moveTo>
                    <a:pt x="1337" y="0"/>
                  </a:moveTo>
                  <a:lnTo>
                    <a:pt x="0" y="54"/>
                  </a:lnTo>
                  <a:cubicBezTo>
                    <a:pt x="855" y="856"/>
                    <a:pt x="1550" y="1818"/>
                    <a:pt x="2085" y="2887"/>
                  </a:cubicBezTo>
                  <a:cubicBezTo>
                    <a:pt x="2726" y="4223"/>
                    <a:pt x="3047" y="5667"/>
                    <a:pt x="2994" y="7110"/>
                  </a:cubicBezTo>
                  <a:cubicBezTo>
                    <a:pt x="2994" y="8553"/>
                    <a:pt x="2673" y="9997"/>
                    <a:pt x="2032" y="11333"/>
                  </a:cubicBezTo>
                  <a:cubicBezTo>
                    <a:pt x="1871" y="11761"/>
                    <a:pt x="1657" y="12188"/>
                    <a:pt x="1390" y="12563"/>
                  </a:cubicBezTo>
                  <a:lnTo>
                    <a:pt x="2780" y="12402"/>
                  </a:lnTo>
                  <a:cubicBezTo>
                    <a:pt x="3689" y="10852"/>
                    <a:pt x="4223" y="9088"/>
                    <a:pt x="4277" y="7270"/>
                  </a:cubicBezTo>
                  <a:cubicBezTo>
                    <a:pt x="4384" y="4544"/>
                    <a:pt x="3314" y="1871"/>
                    <a:pt x="1337"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393;p11">
              <a:extLst>
                <a:ext uri="{FF2B5EF4-FFF2-40B4-BE49-F238E27FC236}">
                  <a16:creationId xmlns:a16="http://schemas.microsoft.com/office/drawing/2014/main" id="{867E0234-2E4C-5415-4920-C2AEB40880A7}"/>
                </a:ext>
              </a:extLst>
            </p:cNvPr>
            <p:cNvSpPr/>
            <p:nvPr/>
          </p:nvSpPr>
          <p:spPr>
            <a:xfrm>
              <a:off x="3949650" y="2743900"/>
              <a:ext cx="319425" cy="347475"/>
            </a:xfrm>
            <a:custGeom>
              <a:avLst/>
              <a:gdLst/>
              <a:ahLst/>
              <a:cxnLst/>
              <a:rect l="l" t="t" r="r" b="b"/>
              <a:pathLst>
                <a:path w="12777" h="13899" extrusionOk="0">
                  <a:moveTo>
                    <a:pt x="10371" y="0"/>
                  </a:moveTo>
                  <a:lnTo>
                    <a:pt x="0" y="802"/>
                  </a:lnTo>
                  <a:cubicBezTo>
                    <a:pt x="1818" y="2940"/>
                    <a:pt x="2833" y="5720"/>
                    <a:pt x="2727" y="8553"/>
                  </a:cubicBezTo>
                  <a:cubicBezTo>
                    <a:pt x="2673" y="10317"/>
                    <a:pt x="2192" y="12028"/>
                    <a:pt x="1444" y="13632"/>
                  </a:cubicBezTo>
                  <a:lnTo>
                    <a:pt x="10745" y="12562"/>
                  </a:lnTo>
                  <a:lnTo>
                    <a:pt x="10478" y="13899"/>
                  </a:lnTo>
                  <a:cubicBezTo>
                    <a:pt x="11921" y="11868"/>
                    <a:pt x="12669" y="9462"/>
                    <a:pt x="12723" y="7003"/>
                  </a:cubicBezTo>
                  <a:cubicBezTo>
                    <a:pt x="12776" y="5613"/>
                    <a:pt x="12509" y="4277"/>
                    <a:pt x="12081" y="2994"/>
                  </a:cubicBezTo>
                  <a:cubicBezTo>
                    <a:pt x="11654" y="1925"/>
                    <a:pt x="11066" y="909"/>
                    <a:pt x="10371"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394;p11">
              <a:extLst>
                <a:ext uri="{FF2B5EF4-FFF2-40B4-BE49-F238E27FC236}">
                  <a16:creationId xmlns:a16="http://schemas.microsoft.com/office/drawing/2014/main" id="{0486DCCD-B644-BBBA-1D5A-596E0298DAFC}"/>
                </a:ext>
              </a:extLst>
            </p:cNvPr>
            <p:cNvSpPr/>
            <p:nvPr/>
          </p:nvSpPr>
          <p:spPr>
            <a:xfrm>
              <a:off x="3992400" y="3166200"/>
              <a:ext cx="80225" cy="331450"/>
            </a:xfrm>
            <a:custGeom>
              <a:avLst/>
              <a:gdLst/>
              <a:ahLst/>
              <a:cxnLst/>
              <a:rect l="l" t="t" r="r" b="b"/>
              <a:pathLst>
                <a:path w="3209" h="13258" extrusionOk="0">
                  <a:moveTo>
                    <a:pt x="3155" y="0"/>
                  </a:moveTo>
                  <a:lnTo>
                    <a:pt x="1658" y="428"/>
                  </a:lnTo>
                  <a:cubicBezTo>
                    <a:pt x="535" y="2459"/>
                    <a:pt x="1" y="4758"/>
                    <a:pt x="54" y="7057"/>
                  </a:cubicBezTo>
                  <a:cubicBezTo>
                    <a:pt x="161" y="9195"/>
                    <a:pt x="749" y="11280"/>
                    <a:pt x="1765" y="13151"/>
                  </a:cubicBezTo>
                  <a:lnTo>
                    <a:pt x="3208" y="13258"/>
                  </a:lnTo>
                  <a:cubicBezTo>
                    <a:pt x="2887" y="12723"/>
                    <a:pt x="2620" y="12189"/>
                    <a:pt x="2353" y="11601"/>
                  </a:cubicBezTo>
                  <a:cubicBezTo>
                    <a:pt x="1658" y="9943"/>
                    <a:pt x="1284" y="8126"/>
                    <a:pt x="1337" y="6362"/>
                  </a:cubicBezTo>
                  <a:cubicBezTo>
                    <a:pt x="1337" y="5881"/>
                    <a:pt x="1391" y="5453"/>
                    <a:pt x="1391" y="5025"/>
                  </a:cubicBezTo>
                  <a:cubicBezTo>
                    <a:pt x="1444" y="4544"/>
                    <a:pt x="1551" y="4063"/>
                    <a:pt x="1658" y="3636"/>
                  </a:cubicBezTo>
                  <a:lnTo>
                    <a:pt x="2032" y="2353"/>
                  </a:lnTo>
                  <a:cubicBezTo>
                    <a:pt x="2193" y="1925"/>
                    <a:pt x="2406" y="1497"/>
                    <a:pt x="2567" y="1123"/>
                  </a:cubicBezTo>
                  <a:cubicBezTo>
                    <a:pt x="2727" y="749"/>
                    <a:pt x="2941" y="375"/>
                    <a:pt x="3155"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395;p11">
              <a:extLst>
                <a:ext uri="{FF2B5EF4-FFF2-40B4-BE49-F238E27FC236}">
                  <a16:creationId xmlns:a16="http://schemas.microsoft.com/office/drawing/2014/main" id="{73C36CC8-91D6-E4F7-188D-0058E4E6FA40}"/>
                </a:ext>
              </a:extLst>
            </p:cNvPr>
            <p:cNvSpPr/>
            <p:nvPr/>
          </p:nvSpPr>
          <p:spPr>
            <a:xfrm>
              <a:off x="4053875" y="3119425"/>
              <a:ext cx="370225" cy="419650"/>
            </a:xfrm>
            <a:custGeom>
              <a:avLst/>
              <a:gdLst/>
              <a:ahLst/>
              <a:cxnLst/>
              <a:rect l="l" t="t" r="r" b="b"/>
              <a:pathLst>
                <a:path w="14809" h="16786" extrusionOk="0">
                  <a:moveTo>
                    <a:pt x="10692" y="1"/>
                  </a:moveTo>
                  <a:lnTo>
                    <a:pt x="6683" y="428"/>
                  </a:lnTo>
                  <a:cubicBezTo>
                    <a:pt x="4919" y="749"/>
                    <a:pt x="3315" y="1177"/>
                    <a:pt x="1711" y="1604"/>
                  </a:cubicBezTo>
                  <a:cubicBezTo>
                    <a:pt x="1444" y="2139"/>
                    <a:pt x="1177" y="2727"/>
                    <a:pt x="963" y="3315"/>
                  </a:cubicBezTo>
                  <a:cubicBezTo>
                    <a:pt x="322" y="4919"/>
                    <a:pt x="54" y="6522"/>
                    <a:pt x="1" y="8233"/>
                  </a:cubicBezTo>
                  <a:lnTo>
                    <a:pt x="1" y="9462"/>
                  </a:lnTo>
                  <a:cubicBezTo>
                    <a:pt x="1" y="9890"/>
                    <a:pt x="108" y="10318"/>
                    <a:pt x="161" y="10692"/>
                  </a:cubicBezTo>
                  <a:cubicBezTo>
                    <a:pt x="215" y="11119"/>
                    <a:pt x="322" y="11547"/>
                    <a:pt x="375" y="11921"/>
                  </a:cubicBezTo>
                  <a:lnTo>
                    <a:pt x="749" y="13151"/>
                  </a:lnTo>
                  <a:cubicBezTo>
                    <a:pt x="1123" y="14434"/>
                    <a:pt x="1711" y="15663"/>
                    <a:pt x="2460" y="16786"/>
                  </a:cubicBezTo>
                  <a:lnTo>
                    <a:pt x="2139" y="15236"/>
                  </a:lnTo>
                  <a:lnTo>
                    <a:pt x="11334" y="16037"/>
                  </a:lnTo>
                  <a:cubicBezTo>
                    <a:pt x="10639" y="14968"/>
                    <a:pt x="10158" y="13739"/>
                    <a:pt x="9997" y="12456"/>
                  </a:cubicBezTo>
                  <a:cubicBezTo>
                    <a:pt x="9356" y="8660"/>
                    <a:pt x="11013" y="4598"/>
                    <a:pt x="14808" y="214"/>
                  </a:cubicBezTo>
                  <a:lnTo>
                    <a:pt x="10692" y="1"/>
                  </a:ln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396;p11">
              <a:extLst>
                <a:ext uri="{FF2B5EF4-FFF2-40B4-BE49-F238E27FC236}">
                  <a16:creationId xmlns:a16="http://schemas.microsoft.com/office/drawing/2014/main" id="{E88058D6-5BAD-0326-F9C0-E589C4216A34}"/>
                </a:ext>
              </a:extLst>
            </p:cNvPr>
            <p:cNvSpPr/>
            <p:nvPr/>
          </p:nvSpPr>
          <p:spPr>
            <a:xfrm>
              <a:off x="4041850" y="3621925"/>
              <a:ext cx="1204150" cy="513200"/>
            </a:xfrm>
            <a:custGeom>
              <a:avLst/>
              <a:gdLst/>
              <a:ahLst/>
              <a:cxnLst/>
              <a:rect l="l" t="t" r="r" b="b"/>
              <a:pathLst>
                <a:path w="48166" h="20528" extrusionOk="0">
                  <a:moveTo>
                    <a:pt x="30150" y="1764"/>
                  </a:moveTo>
                  <a:lnTo>
                    <a:pt x="30150" y="1764"/>
                  </a:lnTo>
                  <a:cubicBezTo>
                    <a:pt x="28012" y="2138"/>
                    <a:pt x="25874" y="2459"/>
                    <a:pt x="23735" y="2833"/>
                  </a:cubicBezTo>
                  <a:cubicBezTo>
                    <a:pt x="21651" y="3154"/>
                    <a:pt x="19512" y="3421"/>
                    <a:pt x="17374" y="3742"/>
                  </a:cubicBezTo>
                  <a:cubicBezTo>
                    <a:pt x="15236" y="4063"/>
                    <a:pt x="13098" y="4330"/>
                    <a:pt x="10959" y="4597"/>
                  </a:cubicBezTo>
                  <a:cubicBezTo>
                    <a:pt x="8821" y="4865"/>
                    <a:pt x="6683" y="5132"/>
                    <a:pt x="4491" y="5346"/>
                  </a:cubicBezTo>
                  <a:cubicBezTo>
                    <a:pt x="6629" y="4918"/>
                    <a:pt x="8768" y="4597"/>
                    <a:pt x="10906" y="4277"/>
                  </a:cubicBezTo>
                  <a:cubicBezTo>
                    <a:pt x="13044" y="3956"/>
                    <a:pt x="15182" y="3635"/>
                    <a:pt x="17321" y="3315"/>
                  </a:cubicBezTo>
                  <a:cubicBezTo>
                    <a:pt x="19405" y="2994"/>
                    <a:pt x="21597" y="2726"/>
                    <a:pt x="23735" y="2513"/>
                  </a:cubicBezTo>
                  <a:cubicBezTo>
                    <a:pt x="25874" y="2245"/>
                    <a:pt x="28012" y="1978"/>
                    <a:pt x="30150" y="1764"/>
                  </a:cubicBezTo>
                  <a:close/>
                  <a:moveTo>
                    <a:pt x="36458" y="4330"/>
                  </a:moveTo>
                  <a:lnTo>
                    <a:pt x="36458" y="4330"/>
                  </a:lnTo>
                  <a:cubicBezTo>
                    <a:pt x="33732" y="4811"/>
                    <a:pt x="31059" y="5239"/>
                    <a:pt x="28333" y="5667"/>
                  </a:cubicBezTo>
                  <a:lnTo>
                    <a:pt x="20207" y="6896"/>
                  </a:lnTo>
                  <a:lnTo>
                    <a:pt x="12082" y="8019"/>
                  </a:lnTo>
                  <a:cubicBezTo>
                    <a:pt x="9356" y="8393"/>
                    <a:pt x="6629" y="8767"/>
                    <a:pt x="3903" y="9088"/>
                  </a:cubicBezTo>
                  <a:cubicBezTo>
                    <a:pt x="6576" y="8553"/>
                    <a:pt x="9302" y="8126"/>
                    <a:pt x="12028" y="7751"/>
                  </a:cubicBezTo>
                  <a:lnTo>
                    <a:pt x="20154" y="6468"/>
                  </a:lnTo>
                  <a:lnTo>
                    <a:pt x="28279" y="5346"/>
                  </a:lnTo>
                  <a:cubicBezTo>
                    <a:pt x="31006" y="4972"/>
                    <a:pt x="33732" y="4651"/>
                    <a:pt x="36458" y="4330"/>
                  </a:cubicBezTo>
                  <a:close/>
                  <a:moveTo>
                    <a:pt x="45172" y="6255"/>
                  </a:moveTo>
                  <a:lnTo>
                    <a:pt x="45172" y="6255"/>
                  </a:lnTo>
                  <a:cubicBezTo>
                    <a:pt x="43675" y="6629"/>
                    <a:pt x="42178" y="6896"/>
                    <a:pt x="40681" y="7270"/>
                  </a:cubicBezTo>
                  <a:cubicBezTo>
                    <a:pt x="39184" y="7591"/>
                    <a:pt x="37688" y="7858"/>
                    <a:pt x="36191" y="8179"/>
                  </a:cubicBezTo>
                  <a:cubicBezTo>
                    <a:pt x="34694" y="8446"/>
                    <a:pt x="33197" y="8714"/>
                    <a:pt x="31700" y="8927"/>
                  </a:cubicBezTo>
                  <a:cubicBezTo>
                    <a:pt x="30204" y="9195"/>
                    <a:pt x="28653" y="9462"/>
                    <a:pt x="27157" y="9622"/>
                  </a:cubicBezTo>
                  <a:cubicBezTo>
                    <a:pt x="28653" y="9248"/>
                    <a:pt x="30150" y="8927"/>
                    <a:pt x="31647" y="8607"/>
                  </a:cubicBezTo>
                  <a:cubicBezTo>
                    <a:pt x="33144" y="8286"/>
                    <a:pt x="34641" y="8019"/>
                    <a:pt x="36137" y="7698"/>
                  </a:cubicBezTo>
                  <a:cubicBezTo>
                    <a:pt x="37634" y="7377"/>
                    <a:pt x="39131" y="7163"/>
                    <a:pt x="40628" y="6896"/>
                  </a:cubicBezTo>
                  <a:cubicBezTo>
                    <a:pt x="42178" y="6682"/>
                    <a:pt x="43675" y="6415"/>
                    <a:pt x="45172" y="6255"/>
                  </a:cubicBezTo>
                  <a:close/>
                  <a:moveTo>
                    <a:pt x="46989" y="0"/>
                  </a:moveTo>
                  <a:cubicBezTo>
                    <a:pt x="43434" y="416"/>
                    <a:pt x="25202" y="2466"/>
                    <a:pt x="15856" y="2466"/>
                  </a:cubicBezTo>
                  <a:cubicBezTo>
                    <a:pt x="14382" y="2466"/>
                    <a:pt x="13128" y="2415"/>
                    <a:pt x="12189" y="2299"/>
                  </a:cubicBezTo>
                  <a:cubicBezTo>
                    <a:pt x="11601" y="2245"/>
                    <a:pt x="11120" y="2138"/>
                    <a:pt x="10639" y="2085"/>
                  </a:cubicBezTo>
                  <a:lnTo>
                    <a:pt x="5293" y="2673"/>
                  </a:lnTo>
                  <a:lnTo>
                    <a:pt x="10264" y="2032"/>
                  </a:lnTo>
                  <a:cubicBezTo>
                    <a:pt x="9356" y="1871"/>
                    <a:pt x="8393" y="1604"/>
                    <a:pt x="7538" y="1230"/>
                  </a:cubicBezTo>
                  <a:lnTo>
                    <a:pt x="3796" y="1657"/>
                  </a:lnTo>
                  <a:cubicBezTo>
                    <a:pt x="1658" y="4972"/>
                    <a:pt x="375" y="8126"/>
                    <a:pt x="108" y="11012"/>
                  </a:cubicBezTo>
                  <a:lnTo>
                    <a:pt x="45172" y="4384"/>
                  </a:lnTo>
                  <a:lnTo>
                    <a:pt x="45172" y="4384"/>
                  </a:lnTo>
                  <a:lnTo>
                    <a:pt x="54" y="11921"/>
                  </a:lnTo>
                  <a:cubicBezTo>
                    <a:pt x="1" y="12402"/>
                    <a:pt x="1" y="12937"/>
                    <a:pt x="54" y="13471"/>
                  </a:cubicBezTo>
                  <a:lnTo>
                    <a:pt x="23361" y="10104"/>
                  </a:lnTo>
                  <a:lnTo>
                    <a:pt x="161" y="14273"/>
                  </a:lnTo>
                  <a:lnTo>
                    <a:pt x="161" y="14540"/>
                  </a:lnTo>
                  <a:cubicBezTo>
                    <a:pt x="428" y="16251"/>
                    <a:pt x="1123" y="17962"/>
                    <a:pt x="2139" y="19405"/>
                  </a:cubicBezTo>
                  <a:lnTo>
                    <a:pt x="45118" y="10531"/>
                  </a:lnTo>
                  <a:lnTo>
                    <a:pt x="2674" y="20153"/>
                  </a:lnTo>
                  <a:lnTo>
                    <a:pt x="2994" y="20528"/>
                  </a:lnTo>
                  <a:cubicBezTo>
                    <a:pt x="24377" y="16572"/>
                    <a:pt x="44423" y="11173"/>
                    <a:pt x="48165" y="10157"/>
                  </a:cubicBezTo>
                  <a:lnTo>
                    <a:pt x="48005" y="9622"/>
                  </a:lnTo>
                  <a:cubicBezTo>
                    <a:pt x="47951" y="9302"/>
                    <a:pt x="47791" y="8927"/>
                    <a:pt x="47737" y="8607"/>
                  </a:cubicBezTo>
                  <a:lnTo>
                    <a:pt x="4919" y="16358"/>
                  </a:lnTo>
                  <a:lnTo>
                    <a:pt x="47470" y="7751"/>
                  </a:lnTo>
                  <a:cubicBezTo>
                    <a:pt x="47043" y="5774"/>
                    <a:pt x="46829" y="3742"/>
                    <a:pt x="46882" y="1711"/>
                  </a:cubicBezTo>
                  <a:lnTo>
                    <a:pt x="46882" y="1711"/>
                  </a:lnTo>
                  <a:lnTo>
                    <a:pt x="23468" y="4758"/>
                  </a:lnTo>
                  <a:lnTo>
                    <a:pt x="46936" y="856"/>
                  </a:lnTo>
                  <a:cubicBezTo>
                    <a:pt x="46936" y="588"/>
                    <a:pt x="46989" y="321"/>
                    <a:pt x="46989" y="0"/>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397;p11">
              <a:extLst>
                <a:ext uri="{FF2B5EF4-FFF2-40B4-BE49-F238E27FC236}">
                  <a16:creationId xmlns:a16="http://schemas.microsoft.com/office/drawing/2014/main" id="{3C54D296-447D-FA37-CC23-FFD050E22A90}"/>
                </a:ext>
              </a:extLst>
            </p:cNvPr>
            <p:cNvSpPr/>
            <p:nvPr/>
          </p:nvSpPr>
          <p:spPr>
            <a:xfrm>
              <a:off x="2341925" y="3485600"/>
              <a:ext cx="279350" cy="471775"/>
            </a:xfrm>
            <a:custGeom>
              <a:avLst/>
              <a:gdLst/>
              <a:ahLst/>
              <a:cxnLst/>
              <a:rect l="l" t="t" r="r" b="b"/>
              <a:pathLst>
                <a:path w="11174" h="18871" extrusionOk="0">
                  <a:moveTo>
                    <a:pt x="2727" y="1"/>
                  </a:moveTo>
                  <a:cubicBezTo>
                    <a:pt x="1979" y="1284"/>
                    <a:pt x="1337" y="2620"/>
                    <a:pt x="856" y="4010"/>
                  </a:cubicBezTo>
                  <a:cubicBezTo>
                    <a:pt x="268" y="5720"/>
                    <a:pt x="1" y="7485"/>
                    <a:pt x="1" y="9249"/>
                  </a:cubicBezTo>
                  <a:lnTo>
                    <a:pt x="54" y="10585"/>
                  </a:lnTo>
                  <a:lnTo>
                    <a:pt x="215" y="11921"/>
                  </a:lnTo>
                  <a:lnTo>
                    <a:pt x="482" y="13204"/>
                  </a:lnTo>
                  <a:lnTo>
                    <a:pt x="803" y="14487"/>
                  </a:lnTo>
                  <a:cubicBezTo>
                    <a:pt x="1284" y="16038"/>
                    <a:pt x="1979" y="17534"/>
                    <a:pt x="2888" y="18871"/>
                  </a:cubicBezTo>
                  <a:lnTo>
                    <a:pt x="2567" y="16893"/>
                  </a:lnTo>
                  <a:lnTo>
                    <a:pt x="9356" y="17695"/>
                  </a:lnTo>
                  <a:cubicBezTo>
                    <a:pt x="6843" y="12082"/>
                    <a:pt x="7538" y="5560"/>
                    <a:pt x="11173" y="642"/>
                  </a:cubicBezTo>
                  <a:lnTo>
                    <a:pt x="2727" y="1"/>
                  </a:ln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398;p11">
              <a:extLst>
                <a:ext uri="{FF2B5EF4-FFF2-40B4-BE49-F238E27FC236}">
                  <a16:creationId xmlns:a16="http://schemas.microsoft.com/office/drawing/2014/main" id="{1E85BA8E-1E18-E803-D661-E01021D044B6}"/>
                </a:ext>
              </a:extLst>
            </p:cNvPr>
            <p:cNvSpPr/>
            <p:nvPr/>
          </p:nvSpPr>
          <p:spPr>
            <a:xfrm>
              <a:off x="2407425" y="4025525"/>
              <a:ext cx="902100" cy="101575"/>
            </a:xfrm>
            <a:custGeom>
              <a:avLst/>
              <a:gdLst/>
              <a:ahLst/>
              <a:cxnLst/>
              <a:rect l="l" t="t" r="r" b="b"/>
              <a:pathLst>
                <a:path w="36084" h="4063" extrusionOk="0">
                  <a:moveTo>
                    <a:pt x="3208" y="0"/>
                  </a:moveTo>
                  <a:lnTo>
                    <a:pt x="0" y="321"/>
                  </a:lnTo>
                  <a:lnTo>
                    <a:pt x="33250" y="4063"/>
                  </a:lnTo>
                  <a:lnTo>
                    <a:pt x="36084" y="3742"/>
                  </a:lnTo>
                  <a:cubicBezTo>
                    <a:pt x="24430" y="2406"/>
                    <a:pt x="12028" y="1069"/>
                    <a:pt x="3208" y="0"/>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399;p11">
              <a:extLst>
                <a:ext uri="{FF2B5EF4-FFF2-40B4-BE49-F238E27FC236}">
                  <a16:creationId xmlns:a16="http://schemas.microsoft.com/office/drawing/2014/main" id="{6705B3AE-2F1D-7B1D-CAF7-71E96897A231}"/>
                </a:ext>
              </a:extLst>
            </p:cNvPr>
            <p:cNvSpPr/>
            <p:nvPr/>
          </p:nvSpPr>
          <p:spPr>
            <a:xfrm>
              <a:off x="2947325" y="3098050"/>
              <a:ext cx="296725" cy="352825"/>
            </a:xfrm>
            <a:custGeom>
              <a:avLst/>
              <a:gdLst/>
              <a:ahLst/>
              <a:cxnLst/>
              <a:rect l="l" t="t" r="r" b="b"/>
              <a:pathLst>
                <a:path w="11869" h="14113" extrusionOk="0">
                  <a:moveTo>
                    <a:pt x="1604" y="0"/>
                  </a:moveTo>
                  <a:cubicBezTo>
                    <a:pt x="1337" y="428"/>
                    <a:pt x="1123" y="909"/>
                    <a:pt x="910" y="1390"/>
                  </a:cubicBezTo>
                  <a:cubicBezTo>
                    <a:pt x="322" y="2833"/>
                    <a:pt x="1" y="4330"/>
                    <a:pt x="1" y="5880"/>
                  </a:cubicBezTo>
                  <a:cubicBezTo>
                    <a:pt x="1" y="7431"/>
                    <a:pt x="268" y="8927"/>
                    <a:pt x="749" y="10424"/>
                  </a:cubicBezTo>
                  <a:cubicBezTo>
                    <a:pt x="1230" y="11761"/>
                    <a:pt x="1925" y="12990"/>
                    <a:pt x="2781" y="14113"/>
                  </a:cubicBezTo>
                  <a:lnTo>
                    <a:pt x="2567" y="12242"/>
                  </a:lnTo>
                  <a:lnTo>
                    <a:pt x="11868" y="13044"/>
                  </a:lnTo>
                  <a:cubicBezTo>
                    <a:pt x="10959" y="11333"/>
                    <a:pt x="10478" y="9409"/>
                    <a:pt x="10371" y="7484"/>
                  </a:cubicBezTo>
                  <a:cubicBezTo>
                    <a:pt x="10318" y="5613"/>
                    <a:pt x="10639" y="3742"/>
                    <a:pt x="11387" y="2032"/>
                  </a:cubicBezTo>
                  <a:lnTo>
                    <a:pt x="8340" y="1230"/>
                  </a:lnTo>
                  <a:cubicBezTo>
                    <a:pt x="5988" y="802"/>
                    <a:pt x="3743" y="374"/>
                    <a:pt x="1604" y="0"/>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400;p11">
              <a:extLst>
                <a:ext uri="{FF2B5EF4-FFF2-40B4-BE49-F238E27FC236}">
                  <a16:creationId xmlns:a16="http://schemas.microsoft.com/office/drawing/2014/main" id="{ADC428DB-E494-A543-C675-94619A3E62FA}"/>
                </a:ext>
              </a:extLst>
            </p:cNvPr>
            <p:cNvSpPr/>
            <p:nvPr/>
          </p:nvSpPr>
          <p:spPr>
            <a:xfrm>
              <a:off x="2651975" y="3043250"/>
              <a:ext cx="247275" cy="372875"/>
            </a:xfrm>
            <a:custGeom>
              <a:avLst/>
              <a:gdLst/>
              <a:ahLst/>
              <a:cxnLst/>
              <a:rect l="l" t="t" r="r" b="b"/>
              <a:pathLst>
                <a:path w="9891" h="14915" extrusionOk="0">
                  <a:moveTo>
                    <a:pt x="2513" y="0"/>
                  </a:moveTo>
                  <a:cubicBezTo>
                    <a:pt x="1925" y="856"/>
                    <a:pt x="1391" y="1765"/>
                    <a:pt x="963" y="2727"/>
                  </a:cubicBezTo>
                  <a:cubicBezTo>
                    <a:pt x="375" y="4117"/>
                    <a:pt x="54" y="5560"/>
                    <a:pt x="54" y="7057"/>
                  </a:cubicBezTo>
                  <a:cubicBezTo>
                    <a:pt x="1" y="8554"/>
                    <a:pt x="268" y="9997"/>
                    <a:pt x="803" y="11387"/>
                  </a:cubicBezTo>
                  <a:cubicBezTo>
                    <a:pt x="1284" y="12670"/>
                    <a:pt x="1979" y="13846"/>
                    <a:pt x="2781" y="14915"/>
                  </a:cubicBezTo>
                  <a:lnTo>
                    <a:pt x="2460" y="13365"/>
                  </a:lnTo>
                  <a:lnTo>
                    <a:pt x="2460" y="13365"/>
                  </a:lnTo>
                  <a:lnTo>
                    <a:pt x="9142" y="13953"/>
                  </a:lnTo>
                  <a:cubicBezTo>
                    <a:pt x="8340" y="12349"/>
                    <a:pt x="7912" y="10585"/>
                    <a:pt x="7806" y="8767"/>
                  </a:cubicBezTo>
                  <a:cubicBezTo>
                    <a:pt x="7752" y="6201"/>
                    <a:pt x="8447" y="3636"/>
                    <a:pt x="9890" y="1551"/>
                  </a:cubicBezTo>
                  <a:cubicBezTo>
                    <a:pt x="6950" y="963"/>
                    <a:pt x="4438" y="428"/>
                    <a:pt x="2513"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401;p11">
              <a:extLst>
                <a:ext uri="{FF2B5EF4-FFF2-40B4-BE49-F238E27FC236}">
                  <a16:creationId xmlns:a16="http://schemas.microsoft.com/office/drawing/2014/main" id="{6C5D715A-D02E-4474-20B6-68E3BD68143C}"/>
                </a:ext>
              </a:extLst>
            </p:cNvPr>
            <p:cNvSpPr/>
            <p:nvPr/>
          </p:nvSpPr>
          <p:spPr>
            <a:xfrm>
              <a:off x="3366975" y="3560450"/>
              <a:ext cx="378225" cy="509200"/>
            </a:xfrm>
            <a:custGeom>
              <a:avLst/>
              <a:gdLst/>
              <a:ahLst/>
              <a:cxnLst/>
              <a:rect l="l" t="t" r="r" b="b"/>
              <a:pathLst>
                <a:path w="15129" h="20368" extrusionOk="0">
                  <a:moveTo>
                    <a:pt x="2780" y="0"/>
                  </a:moveTo>
                  <a:cubicBezTo>
                    <a:pt x="1925" y="1444"/>
                    <a:pt x="1283" y="2994"/>
                    <a:pt x="802" y="4544"/>
                  </a:cubicBezTo>
                  <a:cubicBezTo>
                    <a:pt x="267" y="6415"/>
                    <a:pt x="0" y="8339"/>
                    <a:pt x="54" y="10264"/>
                  </a:cubicBezTo>
                  <a:lnTo>
                    <a:pt x="107" y="11707"/>
                  </a:lnTo>
                  <a:lnTo>
                    <a:pt x="267" y="13151"/>
                  </a:lnTo>
                  <a:cubicBezTo>
                    <a:pt x="321" y="13632"/>
                    <a:pt x="428" y="14113"/>
                    <a:pt x="481" y="14594"/>
                  </a:cubicBezTo>
                  <a:lnTo>
                    <a:pt x="802" y="16037"/>
                  </a:lnTo>
                  <a:cubicBezTo>
                    <a:pt x="1230" y="17534"/>
                    <a:pt x="1818" y="19031"/>
                    <a:pt x="2620" y="20367"/>
                  </a:cubicBezTo>
                  <a:lnTo>
                    <a:pt x="2299" y="18550"/>
                  </a:lnTo>
                  <a:lnTo>
                    <a:pt x="2299" y="18550"/>
                  </a:lnTo>
                  <a:lnTo>
                    <a:pt x="13418" y="19779"/>
                  </a:lnTo>
                  <a:cubicBezTo>
                    <a:pt x="11226" y="14647"/>
                    <a:pt x="10905" y="7110"/>
                    <a:pt x="15128" y="909"/>
                  </a:cubicBezTo>
                  <a:lnTo>
                    <a:pt x="2780" y="0"/>
                  </a:ln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402;p11">
              <a:extLst>
                <a:ext uri="{FF2B5EF4-FFF2-40B4-BE49-F238E27FC236}">
                  <a16:creationId xmlns:a16="http://schemas.microsoft.com/office/drawing/2014/main" id="{5C9C5F13-30AF-2BF7-380C-9F74B30F29B2}"/>
                </a:ext>
              </a:extLst>
            </p:cNvPr>
            <p:cNvSpPr/>
            <p:nvPr/>
          </p:nvSpPr>
          <p:spPr>
            <a:xfrm>
              <a:off x="3762550" y="3589850"/>
              <a:ext cx="371550" cy="525225"/>
            </a:xfrm>
            <a:custGeom>
              <a:avLst/>
              <a:gdLst/>
              <a:ahLst/>
              <a:cxnLst/>
              <a:rect l="l" t="t" r="r" b="b"/>
              <a:pathLst>
                <a:path w="14862" h="21009" extrusionOk="0">
                  <a:moveTo>
                    <a:pt x="2780" y="0"/>
                  </a:moveTo>
                  <a:cubicBezTo>
                    <a:pt x="1978" y="1497"/>
                    <a:pt x="1283" y="3101"/>
                    <a:pt x="802" y="4704"/>
                  </a:cubicBezTo>
                  <a:cubicBezTo>
                    <a:pt x="268" y="6629"/>
                    <a:pt x="0" y="8607"/>
                    <a:pt x="0" y="10638"/>
                  </a:cubicBezTo>
                  <a:lnTo>
                    <a:pt x="54" y="12135"/>
                  </a:lnTo>
                  <a:lnTo>
                    <a:pt x="214" y="13632"/>
                  </a:lnTo>
                  <a:cubicBezTo>
                    <a:pt x="321" y="14113"/>
                    <a:pt x="374" y="14594"/>
                    <a:pt x="481" y="15075"/>
                  </a:cubicBezTo>
                  <a:lnTo>
                    <a:pt x="802" y="16518"/>
                  </a:lnTo>
                  <a:cubicBezTo>
                    <a:pt x="1230" y="18122"/>
                    <a:pt x="1818" y="19619"/>
                    <a:pt x="2566" y="21009"/>
                  </a:cubicBezTo>
                  <a:lnTo>
                    <a:pt x="2245" y="19138"/>
                  </a:lnTo>
                  <a:lnTo>
                    <a:pt x="11547" y="20153"/>
                  </a:lnTo>
                  <a:cubicBezTo>
                    <a:pt x="10852" y="18870"/>
                    <a:pt x="10371" y="17481"/>
                    <a:pt x="10104" y="16037"/>
                  </a:cubicBezTo>
                  <a:cubicBezTo>
                    <a:pt x="9355" y="11387"/>
                    <a:pt x="10959" y="6308"/>
                    <a:pt x="14861" y="856"/>
                  </a:cubicBezTo>
                  <a:lnTo>
                    <a:pt x="2780" y="0"/>
                  </a:ln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403;p11">
              <a:extLst>
                <a:ext uri="{FF2B5EF4-FFF2-40B4-BE49-F238E27FC236}">
                  <a16:creationId xmlns:a16="http://schemas.microsoft.com/office/drawing/2014/main" id="{ED8A556C-F5C6-CDF7-FC73-1C0AAD1C9E82}"/>
                </a:ext>
              </a:extLst>
            </p:cNvPr>
            <p:cNvSpPr/>
            <p:nvPr/>
          </p:nvSpPr>
          <p:spPr>
            <a:xfrm>
              <a:off x="4144750" y="3863800"/>
              <a:ext cx="1208150" cy="312750"/>
            </a:xfrm>
            <a:custGeom>
              <a:avLst/>
              <a:gdLst/>
              <a:ahLst/>
              <a:cxnLst/>
              <a:rect l="l" t="t" r="r" b="b"/>
              <a:pathLst>
                <a:path w="48326" h="12510" extrusionOk="0">
                  <a:moveTo>
                    <a:pt x="45279" y="1"/>
                  </a:moveTo>
                  <a:lnTo>
                    <a:pt x="45492" y="803"/>
                  </a:lnTo>
                  <a:cubicBezTo>
                    <a:pt x="45546" y="1123"/>
                    <a:pt x="45386" y="1444"/>
                    <a:pt x="45065" y="1551"/>
                  </a:cubicBezTo>
                  <a:cubicBezTo>
                    <a:pt x="44851" y="1605"/>
                    <a:pt x="23308" y="7645"/>
                    <a:pt x="1" y="11975"/>
                  </a:cubicBezTo>
                  <a:cubicBezTo>
                    <a:pt x="268" y="12242"/>
                    <a:pt x="482" y="12403"/>
                    <a:pt x="642" y="12510"/>
                  </a:cubicBezTo>
                  <a:cubicBezTo>
                    <a:pt x="21597" y="9195"/>
                    <a:pt x="47898" y="1444"/>
                    <a:pt x="47898" y="1444"/>
                  </a:cubicBezTo>
                  <a:cubicBezTo>
                    <a:pt x="48326" y="215"/>
                    <a:pt x="46669" y="1"/>
                    <a:pt x="45386"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404;p11">
              <a:extLst>
                <a:ext uri="{FF2B5EF4-FFF2-40B4-BE49-F238E27FC236}">
                  <a16:creationId xmlns:a16="http://schemas.microsoft.com/office/drawing/2014/main" id="{7ECEF69C-8D20-0CF6-FEDF-D3EDDB0B7790}"/>
                </a:ext>
              </a:extLst>
            </p:cNvPr>
            <p:cNvSpPr/>
            <p:nvPr/>
          </p:nvSpPr>
          <p:spPr>
            <a:xfrm>
              <a:off x="4430750" y="3323900"/>
              <a:ext cx="1193450" cy="263300"/>
            </a:xfrm>
            <a:custGeom>
              <a:avLst/>
              <a:gdLst/>
              <a:ahLst/>
              <a:cxnLst/>
              <a:rect l="l" t="t" r="r" b="b"/>
              <a:pathLst>
                <a:path w="47738" h="10532" extrusionOk="0">
                  <a:moveTo>
                    <a:pt x="44744" y="0"/>
                  </a:moveTo>
                  <a:lnTo>
                    <a:pt x="44958" y="642"/>
                  </a:lnTo>
                  <a:cubicBezTo>
                    <a:pt x="45011" y="909"/>
                    <a:pt x="44851" y="1283"/>
                    <a:pt x="44530" y="1337"/>
                  </a:cubicBezTo>
                  <a:cubicBezTo>
                    <a:pt x="44316" y="1390"/>
                    <a:pt x="23040" y="6415"/>
                    <a:pt x="1" y="10157"/>
                  </a:cubicBezTo>
                  <a:cubicBezTo>
                    <a:pt x="268" y="10318"/>
                    <a:pt x="482" y="10478"/>
                    <a:pt x="589" y="10531"/>
                  </a:cubicBezTo>
                  <a:cubicBezTo>
                    <a:pt x="21276" y="7645"/>
                    <a:pt x="47363" y="1176"/>
                    <a:pt x="47363" y="1176"/>
                  </a:cubicBezTo>
                  <a:cubicBezTo>
                    <a:pt x="47737" y="214"/>
                    <a:pt x="46187" y="0"/>
                    <a:pt x="44958" y="0"/>
                  </a:cubicBez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405;p11">
              <a:extLst>
                <a:ext uri="{FF2B5EF4-FFF2-40B4-BE49-F238E27FC236}">
                  <a16:creationId xmlns:a16="http://schemas.microsoft.com/office/drawing/2014/main" id="{B3580C60-DA11-79F8-5ADE-4181E2A166B8}"/>
                </a:ext>
              </a:extLst>
            </p:cNvPr>
            <p:cNvSpPr/>
            <p:nvPr/>
          </p:nvSpPr>
          <p:spPr>
            <a:xfrm>
              <a:off x="2245725" y="3482925"/>
              <a:ext cx="156375" cy="421000"/>
            </a:xfrm>
            <a:custGeom>
              <a:avLst/>
              <a:gdLst/>
              <a:ahLst/>
              <a:cxnLst/>
              <a:rect l="l" t="t" r="r" b="b"/>
              <a:pathLst>
                <a:path w="6255" h="16840" extrusionOk="0">
                  <a:moveTo>
                    <a:pt x="4918" y="1"/>
                  </a:moveTo>
                  <a:cubicBezTo>
                    <a:pt x="0" y="5614"/>
                    <a:pt x="962" y="12616"/>
                    <a:pt x="3314" y="16679"/>
                  </a:cubicBezTo>
                  <a:lnTo>
                    <a:pt x="4758" y="16840"/>
                  </a:lnTo>
                  <a:cubicBezTo>
                    <a:pt x="4383" y="16252"/>
                    <a:pt x="4009" y="15557"/>
                    <a:pt x="3742" y="14915"/>
                  </a:cubicBezTo>
                  <a:cubicBezTo>
                    <a:pt x="2994" y="13151"/>
                    <a:pt x="2619" y="11280"/>
                    <a:pt x="2566" y="9356"/>
                  </a:cubicBezTo>
                  <a:cubicBezTo>
                    <a:pt x="2566" y="7431"/>
                    <a:pt x="2940" y="5560"/>
                    <a:pt x="3742" y="3796"/>
                  </a:cubicBezTo>
                  <a:cubicBezTo>
                    <a:pt x="4330" y="2406"/>
                    <a:pt x="5185" y="1177"/>
                    <a:pt x="6254" y="108"/>
                  </a:cubicBezTo>
                  <a:lnTo>
                    <a:pt x="491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406;p11">
              <a:extLst>
                <a:ext uri="{FF2B5EF4-FFF2-40B4-BE49-F238E27FC236}">
                  <a16:creationId xmlns:a16="http://schemas.microsoft.com/office/drawing/2014/main" id="{66FE561D-952C-585B-2082-41751212FF23}"/>
                </a:ext>
              </a:extLst>
            </p:cNvPr>
            <p:cNvSpPr/>
            <p:nvPr/>
          </p:nvSpPr>
          <p:spPr>
            <a:xfrm>
              <a:off x="2639950" y="3508325"/>
              <a:ext cx="342150" cy="490475"/>
            </a:xfrm>
            <a:custGeom>
              <a:avLst/>
              <a:gdLst/>
              <a:ahLst/>
              <a:cxnLst/>
              <a:rect l="l" t="t" r="r" b="b"/>
              <a:pathLst>
                <a:path w="13686" h="19619" extrusionOk="0">
                  <a:moveTo>
                    <a:pt x="2780" y="0"/>
                  </a:moveTo>
                  <a:cubicBezTo>
                    <a:pt x="1979" y="1337"/>
                    <a:pt x="1337" y="2780"/>
                    <a:pt x="803" y="4277"/>
                  </a:cubicBezTo>
                  <a:cubicBezTo>
                    <a:pt x="268" y="6041"/>
                    <a:pt x="1" y="7859"/>
                    <a:pt x="1" y="9676"/>
                  </a:cubicBezTo>
                  <a:lnTo>
                    <a:pt x="54" y="11012"/>
                  </a:lnTo>
                  <a:lnTo>
                    <a:pt x="215" y="12349"/>
                  </a:lnTo>
                  <a:lnTo>
                    <a:pt x="482" y="13685"/>
                  </a:lnTo>
                  <a:lnTo>
                    <a:pt x="803" y="15022"/>
                  </a:lnTo>
                  <a:cubicBezTo>
                    <a:pt x="1284" y="16625"/>
                    <a:pt x="1979" y="18176"/>
                    <a:pt x="2941" y="19619"/>
                  </a:cubicBezTo>
                  <a:lnTo>
                    <a:pt x="2620" y="17267"/>
                  </a:lnTo>
                  <a:lnTo>
                    <a:pt x="12082" y="18336"/>
                  </a:lnTo>
                  <a:cubicBezTo>
                    <a:pt x="9463" y="12616"/>
                    <a:pt x="10104" y="5881"/>
                    <a:pt x="13686" y="695"/>
                  </a:cubicBezTo>
                  <a:lnTo>
                    <a:pt x="2780" y="0"/>
                  </a:ln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407;p11">
              <a:extLst>
                <a:ext uri="{FF2B5EF4-FFF2-40B4-BE49-F238E27FC236}">
                  <a16:creationId xmlns:a16="http://schemas.microsoft.com/office/drawing/2014/main" id="{253F9916-ABC1-9B91-E6C0-048369843AA9}"/>
                </a:ext>
              </a:extLst>
            </p:cNvPr>
            <p:cNvSpPr/>
            <p:nvPr/>
          </p:nvSpPr>
          <p:spPr>
            <a:xfrm>
              <a:off x="3003450" y="3533725"/>
              <a:ext cx="344825" cy="501175"/>
            </a:xfrm>
            <a:custGeom>
              <a:avLst/>
              <a:gdLst/>
              <a:ahLst/>
              <a:cxnLst/>
              <a:rect l="l" t="t" r="r" b="b"/>
              <a:pathLst>
                <a:path w="13793" h="20047" extrusionOk="0">
                  <a:moveTo>
                    <a:pt x="2674" y="0"/>
                  </a:moveTo>
                  <a:cubicBezTo>
                    <a:pt x="1872" y="1390"/>
                    <a:pt x="1284" y="2780"/>
                    <a:pt x="803" y="4277"/>
                  </a:cubicBezTo>
                  <a:cubicBezTo>
                    <a:pt x="268" y="6094"/>
                    <a:pt x="1" y="7965"/>
                    <a:pt x="1" y="9836"/>
                  </a:cubicBezTo>
                  <a:lnTo>
                    <a:pt x="54" y="11279"/>
                  </a:lnTo>
                  <a:lnTo>
                    <a:pt x="215" y="12669"/>
                  </a:lnTo>
                  <a:lnTo>
                    <a:pt x="482" y="14059"/>
                  </a:lnTo>
                  <a:lnTo>
                    <a:pt x="803" y="15449"/>
                  </a:lnTo>
                  <a:cubicBezTo>
                    <a:pt x="1284" y="17053"/>
                    <a:pt x="1925" y="18603"/>
                    <a:pt x="2834" y="20046"/>
                  </a:cubicBezTo>
                  <a:lnTo>
                    <a:pt x="2406" y="17961"/>
                  </a:lnTo>
                  <a:lnTo>
                    <a:pt x="12029" y="19084"/>
                  </a:lnTo>
                  <a:cubicBezTo>
                    <a:pt x="9890" y="14059"/>
                    <a:pt x="9570" y="6843"/>
                    <a:pt x="13793" y="802"/>
                  </a:cubicBezTo>
                  <a:lnTo>
                    <a:pt x="2674" y="0"/>
                  </a:ln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408;p11">
              <a:extLst>
                <a:ext uri="{FF2B5EF4-FFF2-40B4-BE49-F238E27FC236}">
                  <a16:creationId xmlns:a16="http://schemas.microsoft.com/office/drawing/2014/main" id="{BBA3113C-4C3E-D487-6BAC-C9EEB0836429}"/>
                </a:ext>
              </a:extLst>
            </p:cNvPr>
            <p:cNvSpPr/>
            <p:nvPr/>
          </p:nvSpPr>
          <p:spPr>
            <a:xfrm>
              <a:off x="2908575" y="3532375"/>
              <a:ext cx="152375" cy="446400"/>
            </a:xfrm>
            <a:custGeom>
              <a:avLst/>
              <a:gdLst/>
              <a:ahLst/>
              <a:cxnLst/>
              <a:rect l="l" t="t" r="r" b="b"/>
              <a:pathLst>
                <a:path w="6095" h="17856" extrusionOk="0">
                  <a:moveTo>
                    <a:pt x="4758" y="1"/>
                  </a:moveTo>
                  <a:cubicBezTo>
                    <a:pt x="1" y="5881"/>
                    <a:pt x="909" y="13311"/>
                    <a:pt x="3154" y="17695"/>
                  </a:cubicBezTo>
                  <a:lnTo>
                    <a:pt x="4651" y="17855"/>
                  </a:lnTo>
                  <a:cubicBezTo>
                    <a:pt x="4224" y="17214"/>
                    <a:pt x="3903" y="16519"/>
                    <a:pt x="3636" y="15824"/>
                  </a:cubicBezTo>
                  <a:cubicBezTo>
                    <a:pt x="2887" y="13953"/>
                    <a:pt x="2513" y="11975"/>
                    <a:pt x="2513" y="9944"/>
                  </a:cubicBezTo>
                  <a:cubicBezTo>
                    <a:pt x="2513" y="7912"/>
                    <a:pt x="2887" y="5934"/>
                    <a:pt x="3636" y="4063"/>
                  </a:cubicBezTo>
                  <a:cubicBezTo>
                    <a:pt x="4224" y="2567"/>
                    <a:pt x="5079" y="1230"/>
                    <a:pt x="6095" y="54"/>
                  </a:cubicBezTo>
                  <a:lnTo>
                    <a:pt x="4758"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409;p11">
              <a:extLst>
                <a:ext uri="{FF2B5EF4-FFF2-40B4-BE49-F238E27FC236}">
                  <a16:creationId xmlns:a16="http://schemas.microsoft.com/office/drawing/2014/main" id="{76560E35-0537-D3A9-92FE-008BD59ED35B}"/>
                </a:ext>
              </a:extLst>
            </p:cNvPr>
            <p:cNvSpPr/>
            <p:nvPr/>
          </p:nvSpPr>
          <p:spPr>
            <a:xfrm>
              <a:off x="2546400" y="3504325"/>
              <a:ext cx="155050" cy="433000"/>
            </a:xfrm>
            <a:custGeom>
              <a:avLst/>
              <a:gdLst/>
              <a:ahLst/>
              <a:cxnLst/>
              <a:rect l="l" t="t" r="r" b="b"/>
              <a:pathLst>
                <a:path w="6202" h="17320" extrusionOk="0">
                  <a:moveTo>
                    <a:pt x="4865" y="0"/>
                  </a:moveTo>
                  <a:cubicBezTo>
                    <a:pt x="1" y="5720"/>
                    <a:pt x="803" y="12830"/>
                    <a:pt x="2994" y="17160"/>
                  </a:cubicBezTo>
                  <a:lnTo>
                    <a:pt x="4438" y="17320"/>
                  </a:lnTo>
                  <a:cubicBezTo>
                    <a:pt x="4117" y="16732"/>
                    <a:pt x="3850" y="16197"/>
                    <a:pt x="3636" y="15609"/>
                  </a:cubicBezTo>
                  <a:cubicBezTo>
                    <a:pt x="2887" y="13738"/>
                    <a:pt x="2513" y="11814"/>
                    <a:pt x="2460" y="9836"/>
                  </a:cubicBezTo>
                  <a:cubicBezTo>
                    <a:pt x="2460" y="7858"/>
                    <a:pt x="2834" y="5934"/>
                    <a:pt x="3636" y="4116"/>
                  </a:cubicBezTo>
                  <a:cubicBezTo>
                    <a:pt x="4224" y="2619"/>
                    <a:pt x="5133" y="1283"/>
                    <a:pt x="6202" y="107"/>
                  </a:cubicBezTo>
                  <a:lnTo>
                    <a:pt x="4865"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410;p11">
              <a:extLst>
                <a:ext uri="{FF2B5EF4-FFF2-40B4-BE49-F238E27FC236}">
                  <a16:creationId xmlns:a16="http://schemas.microsoft.com/office/drawing/2014/main" id="{6C06D512-B8D2-C732-C1A5-779E8446AB64}"/>
                </a:ext>
              </a:extLst>
            </p:cNvPr>
            <p:cNvSpPr/>
            <p:nvPr/>
          </p:nvSpPr>
          <p:spPr>
            <a:xfrm>
              <a:off x="2565125" y="3035225"/>
              <a:ext cx="137675" cy="338150"/>
            </a:xfrm>
            <a:custGeom>
              <a:avLst/>
              <a:gdLst/>
              <a:ahLst/>
              <a:cxnLst/>
              <a:rect l="l" t="t" r="r" b="b"/>
              <a:pathLst>
                <a:path w="5507" h="13526" extrusionOk="0">
                  <a:moveTo>
                    <a:pt x="4544" y="1"/>
                  </a:moveTo>
                  <a:cubicBezTo>
                    <a:pt x="642" y="3422"/>
                    <a:pt x="0" y="9195"/>
                    <a:pt x="2994" y="13418"/>
                  </a:cubicBezTo>
                  <a:lnTo>
                    <a:pt x="4384" y="13525"/>
                  </a:lnTo>
                  <a:cubicBezTo>
                    <a:pt x="4009" y="13044"/>
                    <a:pt x="3742" y="12563"/>
                    <a:pt x="3475" y="12028"/>
                  </a:cubicBezTo>
                  <a:cubicBezTo>
                    <a:pt x="3261" y="11654"/>
                    <a:pt x="3154" y="11280"/>
                    <a:pt x="2994" y="10906"/>
                  </a:cubicBezTo>
                  <a:cubicBezTo>
                    <a:pt x="2833" y="10532"/>
                    <a:pt x="2726" y="10158"/>
                    <a:pt x="2620" y="9730"/>
                  </a:cubicBezTo>
                  <a:cubicBezTo>
                    <a:pt x="2513" y="9356"/>
                    <a:pt x="2513" y="8928"/>
                    <a:pt x="2406" y="8554"/>
                  </a:cubicBezTo>
                  <a:cubicBezTo>
                    <a:pt x="2352" y="8126"/>
                    <a:pt x="2352" y="7752"/>
                    <a:pt x="2352" y="7324"/>
                  </a:cubicBezTo>
                  <a:cubicBezTo>
                    <a:pt x="2352" y="6897"/>
                    <a:pt x="2406" y="6469"/>
                    <a:pt x="2459" y="6095"/>
                  </a:cubicBezTo>
                  <a:cubicBezTo>
                    <a:pt x="2513" y="5667"/>
                    <a:pt x="2620" y="5293"/>
                    <a:pt x="2726" y="4919"/>
                  </a:cubicBezTo>
                  <a:lnTo>
                    <a:pt x="3101" y="3743"/>
                  </a:lnTo>
                  <a:cubicBezTo>
                    <a:pt x="3261" y="3369"/>
                    <a:pt x="3475" y="2994"/>
                    <a:pt x="3635" y="2620"/>
                  </a:cubicBezTo>
                  <a:cubicBezTo>
                    <a:pt x="4170" y="1765"/>
                    <a:pt x="4758" y="909"/>
                    <a:pt x="5506" y="215"/>
                  </a:cubicBezTo>
                  <a:lnTo>
                    <a:pt x="4544"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411;p11">
              <a:extLst>
                <a:ext uri="{FF2B5EF4-FFF2-40B4-BE49-F238E27FC236}">
                  <a16:creationId xmlns:a16="http://schemas.microsoft.com/office/drawing/2014/main" id="{08E55D92-2533-18D2-E86A-7DD8E89F95CD}"/>
                </a:ext>
              </a:extLst>
            </p:cNvPr>
            <p:cNvSpPr/>
            <p:nvPr/>
          </p:nvSpPr>
          <p:spPr>
            <a:xfrm>
              <a:off x="2884525" y="3087350"/>
              <a:ext cx="82875" cy="311400"/>
            </a:xfrm>
            <a:custGeom>
              <a:avLst/>
              <a:gdLst/>
              <a:ahLst/>
              <a:cxnLst/>
              <a:rect l="l" t="t" r="r" b="b"/>
              <a:pathLst>
                <a:path w="3315" h="12456" extrusionOk="0">
                  <a:moveTo>
                    <a:pt x="2245" y="1"/>
                  </a:moveTo>
                  <a:cubicBezTo>
                    <a:pt x="802" y="1978"/>
                    <a:pt x="0" y="4437"/>
                    <a:pt x="107" y="6896"/>
                  </a:cubicBezTo>
                  <a:cubicBezTo>
                    <a:pt x="161" y="8821"/>
                    <a:pt x="749" y="10692"/>
                    <a:pt x="1764" y="12349"/>
                  </a:cubicBezTo>
                  <a:lnTo>
                    <a:pt x="3154" y="12456"/>
                  </a:lnTo>
                  <a:cubicBezTo>
                    <a:pt x="2887" y="12028"/>
                    <a:pt x="2620" y="11601"/>
                    <a:pt x="2406" y="11120"/>
                  </a:cubicBezTo>
                  <a:cubicBezTo>
                    <a:pt x="1711" y="9623"/>
                    <a:pt x="1337" y="7912"/>
                    <a:pt x="1337" y="6255"/>
                  </a:cubicBezTo>
                  <a:cubicBezTo>
                    <a:pt x="1337" y="5827"/>
                    <a:pt x="1390" y="5400"/>
                    <a:pt x="1444" y="4972"/>
                  </a:cubicBezTo>
                  <a:cubicBezTo>
                    <a:pt x="1444" y="4544"/>
                    <a:pt x="1551" y="4170"/>
                    <a:pt x="1657" y="3743"/>
                  </a:cubicBezTo>
                  <a:lnTo>
                    <a:pt x="2032" y="2513"/>
                  </a:lnTo>
                  <a:cubicBezTo>
                    <a:pt x="2192" y="2139"/>
                    <a:pt x="2406" y="1765"/>
                    <a:pt x="2566" y="1390"/>
                  </a:cubicBezTo>
                  <a:cubicBezTo>
                    <a:pt x="2834" y="1016"/>
                    <a:pt x="3047" y="589"/>
                    <a:pt x="3315" y="214"/>
                  </a:cubicBezTo>
                  <a:lnTo>
                    <a:pt x="2245"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412;p11">
              <a:extLst>
                <a:ext uri="{FF2B5EF4-FFF2-40B4-BE49-F238E27FC236}">
                  <a16:creationId xmlns:a16="http://schemas.microsoft.com/office/drawing/2014/main" id="{30697FD0-B20E-C154-076B-2E7ED14191DF}"/>
                </a:ext>
              </a:extLst>
            </p:cNvPr>
            <p:cNvSpPr/>
            <p:nvPr/>
          </p:nvSpPr>
          <p:spPr>
            <a:xfrm>
              <a:off x="3305500" y="3171550"/>
              <a:ext cx="294025" cy="306050"/>
            </a:xfrm>
            <a:custGeom>
              <a:avLst/>
              <a:gdLst/>
              <a:ahLst/>
              <a:cxnLst/>
              <a:rect l="l" t="t" r="r" b="b"/>
              <a:pathLst>
                <a:path w="11761" h="12242" extrusionOk="0">
                  <a:moveTo>
                    <a:pt x="642" y="0"/>
                  </a:moveTo>
                  <a:cubicBezTo>
                    <a:pt x="214" y="1230"/>
                    <a:pt x="0" y="2513"/>
                    <a:pt x="0" y="3849"/>
                  </a:cubicBezTo>
                  <a:lnTo>
                    <a:pt x="0" y="5025"/>
                  </a:lnTo>
                  <a:cubicBezTo>
                    <a:pt x="0" y="5399"/>
                    <a:pt x="107" y="5774"/>
                    <a:pt x="161" y="6201"/>
                  </a:cubicBezTo>
                  <a:lnTo>
                    <a:pt x="374" y="7324"/>
                  </a:lnTo>
                  <a:cubicBezTo>
                    <a:pt x="481" y="7698"/>
                    <a:pt x="588" y="8126"/>
                    <a:pt x="695" y="8500"/>
                  </a:cubicBezTo>
                  <a:cubicBezTo>
                    <a:pt x="1176" y="9836"/>
                    <a:pt x="1818" y="11066"/>
                    <a:pt x="2673" y="12242"/>
                  </a:cubicBezTo>
                  <a:lnTo>
                    <a:pt x="2299" y="10531"/>
                  </a:lnTo>
                  <a:lnTo>
                    <a:pt x="11761" y="11387"/>
                  </a:lnTo>
                  <a:cubicBezTo>
                    <a:pt x="10905" y="9623"/>
                    <a:pt x="10424" y="7645"/>
                    <a:pt x="10371" y="5720"/>
                  </a:cubicBezTo>
                  <a:cubicBezTo>
                    <a:pt x="10317" y="4598"/>
                    <a:pt x="10424" y="3528"/>
                    <a:pt x="10638" y="2459"/>
                  </a:cubicBezTo>
                  <a:cubicBezTo>
                    <a:pt x="7751" y="1818"/>
                    <a:pt x="4116" y="909"/>
                    <a:pt x="642"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413;p11">
              <a:extLst>
                <a:ext uri="{FF2B5EF4-FFF2-40B4-BE49-F238E27FC236}">
                  <a16:creationId xmlns:a16="http://schemas.microsoft.com/office/drawing/2014/main" id="{D5E7E30F-2793-1304-3B04-17FA13FF7191}"/>
                </a:ext>
              </a:extLst>
            </p:cNvPr>
            <p:cNvSpPr/>
            <p:nvPr/>
          </p:nvSpPr>
          <p:spPr>
            <a:xfrm>
              <a:off x="3244025" y="3158175"/>
              <a:ext cx="81525" cy="272650"/>
            </a:xfrm>
            <a:custGeom>
              <a:avLst/>
              <a:gdLst/>
              <a:ahLst/>
              <a:cxnLst/>
              <a:rect l="l" t="t" r="r" b="b"/>
              <a:pathLst>
                <a:path w="3261" h="10906" extrusionOk="0">
                  <a:moveTo>
                    <a:pt x="1016" y="1"/>
                  </a:moveTo>
                  <a:cubicBezTo>
                    <a:pt x="321" y="1551"/>
                    <a:pt x="0" y="3315"/>
                    <a:pt x="54" y="5026"/>
                  </a:cubicBezTo>
                  <a:cubicBezTo>
                    <a:pt x="107" y="7057"/>
                    <a:pt x="749" y="9035"/>
                    <a:pt x="1818" y="10799"/>
                  </a:cubicBezTo>
                  <a:lnTo>
                    <a:pt x="3261" y="10906"/>
                  </a:lnTo>
                  <a:cubicBezTo>
                    <a:pt x="2940" y="10425"/>
                    <a:pt x="2620" y="9890"/>
                    <a:pt x="2352" y="9356"/>
                  </a:cubicBezTo>
                  <a:cubicBezTo>
                    <a:pt x="1657" y="7805"/>
                    <a:pt x="1283" y="6095"/>
                    <a:pt x="1283" y="4331"/>
                  </a:cubicBezTo>
                  <a:cubicBezTo>
                    <a:pt x="1283" y="3903"/>
                    <a:pt x="1337" y="3475"/>
                    <a:pt x="1390" y="3048"/>
                  </a:cubicBezTo>
                  <a:cubicBezTo>
                    <a:pt x="1443" y="2620"/>
                    <a:pt x="1550" y="2192"/>
                    <a:pt x="1604" y="1765"/>
                  </a:cubicBezTo>
                  <a:lnTo>
                    <a:pt x="2031" y="535"/>
                  </a:lnTo>
                  <a:cubicBezTo>
                    <a:pt x="2031" y="482"/>
                    <a:pt x="2085" y="375"/>
                    <a:pt x="2138" y="268"/>
                  </a:cubicBezTo>
                  <a:lnTo>
                    <a:pt x="1016"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414;p11">
              <a:extLst>
                <a:ext uri="{FF2B5EF4-FFF2-40B4-BE49-F238E27FC236}">
                  <a16:creationId xmlns:a16="http://schemas.microsoft.com/office/drawing/2014/main" id="{1DD76839-2916-2148-171D-72E84327DE2D}"/>
                </a:ext>
              </a:extLst>
            </p:cNvPr>
            <p:cNvSpPr/>
            <p:nvPr/>
          </p:nvSpPr>
          <p:spPr>
            <a:xfrm>
              <a:off x="1989125" y="4143125"/>
              <a:ext cx="1403250" cy="959575"/>
            </a:xfrm>
            <a:custGeom>
              <a:avLst/>
              <a:gdLst/>
              <a:ahLst/>
              <a:cxnLst/>
              <a:rect l="l" t="t" r="r" b="b"/>
              <a:pathLst>
                <a:path w="56130" h="38383" extrusionOk="0">
                  <a:moveTo>
                    <a:pt x="21062" y="8393"/>
                  </a:moveTo>
                  <a:cubicBezTo>
                    <a:pt x="23575" y="8660"/>
                    <a:pt x="26034" y="9034"/>
                    <a:pt x="28546" y="9409"/>
                  </a:cubicBezTo>
                  <a:cubicBezTo>
                    <a:pt x="31059" y="9729"/>
                    <a:pt x="33571" y="10157"/>
                    <a:pt x="36030" y="10531"/>
                  </a:cubicBezTo>
                  <a:cubicBezTo>
                    <a:pt x="38543" y="10905"/>
                    <a:pt x="41002" y="11387"/>
                    <a:pt x="43514" y="11814"/>
                  </a:cubicBezTo>
                  <a:lnTo>
                    <a:pt x="47256" y="12509"/>
                  </a:lnTo>
                  <a:cubicBezTo>
                    <a:pt x="48486" y="12723"/>
                    <a:pt x="49715" y="12990"/>
                    <a:pt x="50945" y="13204"/>
                  </a:cubicBezTo>
                  <a:cubicBezTo>
                    <a:pt x="49715" y="13097"/>
                    <a:pt x="48432" y="12883"/>
                    <a:pt x="47203" y="12723"/>
                  </a:cubicBezTo>
                  <a:lnTo>
                    <a:pt x="43461" y="12188"/>
                  </a:lnTo>
                  <a:cubicBezTo>
                    <a:pt x="40948" y="11814"/>
                    <a:pt x="38436" y="11440"/>
                    <a:pt x="35977" y="11066"/>
                  </a:cubicBezTo>
                  <a:cubicBezTo>
                    <a:pt x="33464" y="10638"/>
                    <a:pt x="30952" y="10264"/>
                    <a:pt x="28493" y="9783"/>
                  </a:cubicBezTo>
                  <a:cubicBezTo>
                    <a:pt x="25980" y="9355"/>
                    <a:pt x="23521" y="8874"/>
                    <a:pt x="21062" y="8393"/>
                  </a:cubicBezTo>
                  <a:close/>
                  <a:moveTo>
                    <a:pt x="13685" y="12776"/>
                  </a:moveTo>
                  <a:lnTo>
                    <a:pt x="13685" y="12776"/>
                  </a:lnTo>
                  <a:cubicBezTo>
                    <a:pt x="16893" y="13258"/>
                    <a:pt x="20047" y="13739"/>
                    <a:pt x="23201" y="14220"/>
                  </a:cubicBezTo>
                  <a:cubicBezTo>
                    <a:pt x="26408" y="14701"/>
                    <a:pt x="29562" y="15235"/>
                    <a:pt x="32716" y="15770"/>
                  </a:cubicBezTo>
                  <a:cubicBezTo>
                    <a:pt x="35923" y="16305"/>
                    <a:pt x="39077" y="16893"/>
                    <a:pt x="42231" y="17481"/>
                  </a:cubicBezTo>
                  <a:lnTo>
                    <a:pt x="46989" y="18389"/>
                  </a:lnTo>
                  <a:cubicBezTo>
                    <a:pt x="48539" y="18710"/>
                    <a:pt x="50143" y="18977"/>
                    <a:pt x="51693" y="19298"/>
                  </a:cubicBezTo>
                  <a:cubicBezTo>
                    <a:pt x="50143" y="19084"/>
                    <a:pt x="48539" y="18870"/>
                    <a:pt x="46935" y="18657"/>
                  </a:cubicBezTo>
                  <a:lnTo>
                    <a:pt x="42178" y="17908"/>
                  </a:lnTo>
                  <a:cubicBezTo>
                    <a:pt x="39024" y="17374"/>
                    <a:pt x="35816" y="16839"/>
                    <a:pt x="32662" y="16305"/>
                  </a:cubicBezTo>
                  <a:cubicBezTo>
                    <a:pt x="29508" y="15770"/>
                    <a:pt x="26354" y="15182"/>
                    <a:pt x="23147" y="14594"/>
                  </a:cubicBezTo>
                  <a:cubicBezTo>
                    <a:pt x="19993" y="14006"/>
                    <a:pt x="16839" y="13418"/>
                    <a:pt x="13685" y="12776"/>
                  </a:cubicBezTo>
                  <a:close/>
                  <a:moveTo>
                    <a:pt x="3475" y="16198"/>
                  </a:moveTo>
                  <a:lnTo>
                    <a:pt x="3475" y="16198"/>
                  </a:lnTo>
                  <a:cubicBezTo>
                    <a:pt x="5239" y="16518"/>
                    <a:pt x="7003" y="16893"/>
                    <a:pt x="8767" y="17267"/>
                  </a:cubicBezTo>
                  <a:cubicBezTo>
                    <a:pt x="10531" y="17641"/>
                    <a:pt x="12295" y="18015"/>
                    <a:pt x="14059" y="18443"/>
                  </a:cubicBezTo>
                  <a:cubicBezTo>
                    <a:pt x="15824" y="18817"/>
                    <a:pt x="17588" y="19245"/>
                    <a:pt x="19298" y="19726"/>
                  </a:cubicBezTo>
                  <a:lnTo>
                    <a:pt x="21918" y="20367"/>
                  </a:lnTo>
                  <a:cubicBezTo>
                    <a:pt x="22773" y="20635"/>
                    <a:pt x="23682" y="20848"/>
                    <a:pt x="24537" y="21116"/>
                  </a:cubicBezTo>
                  <a:cubicBezTo>
                    <a:pt x="23682" y="21009"/>
                    <a:pt x="22773" y="20795"/>
                    <a:pt x="21864" y="20688"/>
                  </a:cubicBezTo>
                  <a:lnTo>
                    <a:pt x="21864" y="20635"/>
                  </a:lnTo>
                  <a:lnTo>
                    <a:pt x="19191" y="20100"/>
                  </a:lnTo>
                  <a:cubicBezTo>
                    <a:pt x="17427" y="19726"/>
                    <a:pt x="15717" y="19298"/>
                    <a:pt x="13953" y="18924"/>
                  </a:cubicBezTo>
                  <a:cubicBezTo>
                    <a:pt x="12188" y="18496"/>
                    <a:pt x="10424" y="18069"/>
                    <a:pt x="8714" y="17641"/>
                  </a:cubicBezTo>
                  <a:cubicBezTo>
                    <a:pt x="6950" y="17160"/>
                    <a:pt x="5186" y="16732"/>
                    <a:pt x="3475" y="16198"/>
                  </a:cubicBezTo>
                  <a:close/>
                  <a:moveTo>
                    <a:pt x="642" y="0"/>
                  </a:moveTo>
                  <a:lnTo>
                    <a:pt x="642" y="0"/>
                  </a:lnTo>
                  <a:cubicBezTo>
                    <a:pt x="695" y="374"/>
                    <a:pt x="749" y="749"/>
                    <a:pt x="802" y="1123"/>
                  </a:cubicBezTo>
                  <a:lnTo>
                    <a:pt x="49982" y="8928"/>
                  </a:lnTo>
                  <a:lnTo>
                    <a:pt x="1016" y="2192"/>
                  </a:lnTo>
                  <a:lnTo>
                    <a:pt x="1016" y="2192"/>
                  </a:lnTo>
                  <a:cubicBezTo>
                    <a:pt x="1123" y="2833"/>
                    <a:pt x="1176" y="3635"/>
                    <a:pt x="1283" y="4437"/>
                  </a:cubicBezTo>
                  <a:lnTo>
                    <a:pt x="15182" y="7324"/>
                  </a:lnTo>
                  <a:lnTo>
                    <a:pt x="15182" y="7324"/>
                  </a:lnTo>
                  <a:lnTo>
                    <a:pt x="1337" y="5453"/>
                  </a:lnTo>
                  <a:lnTo>
                    <a:pt x="1337" y="5453"/>
                  </a:lnTo>
                  <a:cubicBezTo>
                    <a:pt x="1390" y="6148"/>
                    <a:pt x="1444" y="6950"/>
                    <a:pt x="1497" y="7698"/>
                  </a:cubicBezTo>
                  <a:lnTo>
                    <a:pt x="28867" y="13044"/>
                  </a:lnTo>
                  <a:lnTo>
                    <a:pt x="28867" y="13044"/>
                  </a:lnTo>
                  <a:lnTo>
                    <a:pt x="1551" y="8767"/>
                  </a:lnTo>
                  <a:lnTo>
                    <a:pt x="1551" y="8767"/>
                  </a:lnTo>
                  <a:cubicBezTo>
                    <a:pt x="1658" y="12188"/>
                    <a:pt x="1390" y="15663"/>
                    <a:pt x="802" y="19084"/>
                  </a:cubicBezTo>
                  <a:lnTo>
                    <a:pt x="50517" y="31326"/>
                  </a:lnTo>
                  <a:lnTo>
                    <a:pt x="642" y="20047"/>
                  </a:lnTo>
                  <a:cubicBezTo>
                    <a:pt x="481" y="20688"/>
                    <a:pt x="375" y="21276"/>
                    <a:pt x="214" y="21864"/>
                  </a:cubicBezTo>
                  <a:lnTo>
                    <a:pt x="0" y="23094"/>
                  </a:lnTo>
                  <a:cubicBezTo>
                    <a:pt x="17267" y="29134"/>
                    <a:pt x="34801" y="34213"/>
                    <a:pt x="52655" y="38382"/>
                  </a:cubicBezTo>
                  <a:cubicBezTo>
                    <a:pt x="52816" y="38061"/>
                    <a:pt x="53029" y="37687"/>
                    <a:pt x="53243" y="37313"/>
                  </a:cubicBezTo>
                  <a:lnTo>
                    <a:pt x="3529" y="23307"/>
                  </a:lnTo>
                  <a:lnTo>
                    <a:pt x="3529" y="23307"/>
                  </a:lnTo>
                  <a:lnTo>
                    <a:pt x="53671" y="36404"/>
                  </a:lnTo>
                  <a:cubicBezTo>
                    <a:pt x="54366" y="34907"/>
                    <a:pt x="54900" y="33357"/>
                    <a:pt x="55328" y="31807"/>
                  </a:cubicBezTo>
                  <a:cubicBezTo>
                    <a:pt x="55649" y="30417"/>
                    <a:pt x="55916" y="28974"/>
                    <a:pt x="56023" y="27584"/>
                  </a:cubicBezTo>
                  <a:lnTo>
                    <a:pt x="28867" y="21811"/>
                  </a:lnTo>
                  <a:lnTo>
                    <a:pt x="56076" y="26568"/>
                  </a:lnTo>
                  <a:cubicBezTo>
                    <a:pt x="56130" y="25659"/>
                    <a:pt x="56130" y="24697"/>
                    <a:pt x="56076" y="23682"/>
                  </a:cubicBezTo>
                  <a:lnTo>
                    <a:pt x="3475" y="13258"/>
                  </a:lnTo>
                  <a:lnTo>
                    <a:pt x="56023" y="22612"/>
                  </a:lnTo>
                  <a:cubicBezTo>
                    <a:pt x="55595" y="17267"/>
                    <a:pt x="54152" y="12028"/>
                    <a:pt x="51800" y="7217"/>
                  </a:cubicBezTo>
                  <a:lnTo>
                    <a:pt x="642" y="0"/>
                  </a:lnTo>
                  <a:close/>
                </a:path>
              </a:pathLst>
            </a:custGeom>
            <a:solidFill>
              <a:schemeClr val="bg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415;p11">
              <a:extLst>
                <a:ext uri="{FF2B5EF4-FFF2-40B4-BE49-F238E27FC236}">
                  <a16:creationId xmlns:a16="http://schemas.microsoft.com/office/drawing/2014/main" id="{22EA654E-416A-2BE0-9DE3-319094AF417B}"/>
                </a:ext>
              </a:extLst>
            </p:cNvPr>
            <p:cNvSpPr/>
            <p:nvPr/>
          </p:nvSpPr>
          <p:spPr>
            <a:xfrm>
              <a:off x="4273050" y="4268750"/>
              <a:ext cx="331450" cy="622775"/>
            </a:xfrm>
            <a:custGeom>
              <a:avLst/>
              <a:gdLst/>
              <a:ahLst/>
              <a:cxnLst/>
              <a:rect l="l" t="t" r="r" b="b"/>
              <a:pathLst>
                <a:path w="13258" h="24911" extrusionOk="0">
                  <a:moveTo>
                    <a:pt x="12563" y="0"/>
                  </a:moveTo>
                  <a:cubicBezTo>
                    <a:pt x="8340" y="856"/>
                    <a:pt x="4331" y="1604"/>
                    <a:pt x="856" y="2245"/>
                  </a:cubicBezTo>
                  <a:cubicBezTo>
                    <a:pt x="2299" y="9302"/>
                    <a:pt x="2032" y="16572"/>
                    <a:pt x="1" y="23468"/>
                  </a:cubicBezTo>
                  <a:lnTo>
                    <a:pt x="10478" y="21490"/>
                  </a:lnTo>
                  <a:lnTo>
                    <a:pt x="10478" y="21490"/>
                  </a:lnTo>
                  <a:lnTo>
                    <a:pt x="9997" y="24911"/>
                  </a:lnTo>
                  <a:cubicBezTo>
                    <a:pt x="11120" y="22452"/>
                    <a:pt x="11868" y="19833"/>
                    <a:pt x="12403" y="17213"/>
                  </a:cubicBezTo>
                  <a:lnTo>
                    <a:pt x="12777" y="14968"/>
                  </a:lnTo>
                  <a:cubicBezTo>
                    <a:pt x="12830" y="14220"/>
                    <a:pt x="12937" y="13471"/>
                    <a:pt x="13044" y="12723"/>
                  </a:cubicBezTo>
                  <a:lnTo>
                    <a:pt x="13205" y="10424"/>
                  </a:lnTo>
                  <a:lnTo>
                    <a:pt x="13258" y="8179"/>
                  </a:lnTo>
                  <a:cubicBezTo>
                    <a:pt x="13258" y="7431"/>
                    <a:pt x="13258" y="6682"/>
                    <a:pt x="13258" y="5934"/>
                  </a:cubicBezTo>
                  <a:cubicBezTo>
                    <a:pt x="13205" y="5186"/>
                    <a:pt x="13098" y="4437"/>
                    <a:pt x="13098" y="3689"/>
                  </a:cubicBezTo>
                  <a:lnTo>
                    <a:pt x="13044" y="3101"/>
                  </a:lnTo>
                  <a:lnTo>
                    <a:pt x="12937" y="2513"/>
                  </a:lnTo>
                  <a:lnTo>
                    <a:pt x="12830" y="1390"/>
                  </a:lnTo>
                  <a:cubicBezTo>
                    <a:pt x="12777" y="962"/>
                    <a:pt x="12670" y="481"/>
                    <a:pt x="12563" y="0"/>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3416;p11">
              <a:extLst>
                <a:ext uri="{FF2B5EF4-FFF2-40B4-BE49-F238E27FC236}">
                  <a16:creationId xmlns:a16="http://schemas.microsoft.com/office/drawing/2014/main" id="{E170AACB-7B30-FFAF-CA7A-A986E0573F3E}"/>
                </a:ext>
              </a:extLst>
            </p:cNvPr>
            <p:cNvSpPr/>
            <p:nvPr/>
          </p:nvSpPr>
          <p:spPr>
            <a:xfrm>
              <a:off x="3643600" y="4179200"/>
              <a:ext cx="173775" cy="788525"/>
            </a:xfrm>
            <a:custGeom>
              <a:avLst/>
              <a:gdLst/>
              <a:ahLst/>
              <a:cxnLst/>
              <a:rect l="l" t="t" r="r" b="b"/>
              <a:pathLst>
                <a:path w="6951" h="31541" extrusionOk="0">
                  <a:moveTo>
                    <a:pt x="1070" y="1"/>
                  </a:moveTo>
                  <a:lnTo>
                    <a:pt x="1" y="161"/>
                  </a:lnTo>
                  <a:cubicBezTo>
                    <a:pt x="1497" y="2620"/>
                    <a:pt x="2620" y="5293"/>
                    <a:pt x="3315" y="8073"/>
                  </a:cubicBezTo>
                  <a:lnTo>
                    <a:pt x="3636" y="9302"/>
                  </a:lnTo>
                  <a:cubicBezTo>
                    <a:pt x="3743" y="9676"/>
                    <a:pt x="3796" y="10104"/>
                    <a:pt x="3903" y="10478"/>
                  </a:cubicBezTo>
                  <a:lnTo>
                    <a:pt x="4117" y="11708"/>
                  </a:lnTo>
                  <a:lnTo>
                    <a:pt x="4224" y="12349"/>
                  </a:lnTo>
                  <a:lnTo>
                    <a:pt x="4277" y="12937"/>
                  </a:lnTo>
                  <a:cubicBezTo>
                    <a:pt x="4331" y="13792"/>
                    <a:pt x="4438" y="14594"/>
                    <a:pt x="4491" y="15450"/>
                  </a:cubicBezTo>
                  <a:lnTo>
                    <a:pt x="4544" y="17909"/>
                  </a:lnTo>
                  <a:cubicBezTo>
                    <a:pt x="4544" y="21223"/>
                    <a:pt x="4117" y="24537"/>
                    <a:pt x="3315" y="27745"/>
                  </a:cubicBezTo>
                  <a:cubicBezTo>
                    <a:pt x="3101" y="28546"/>
                    <a:pt x="2887" y="29348"/>
                    <a:pt x="2673" y="30097"/>
                  </a:cubicBezTo>
                  <a:cubicBezTo>
                    <a:pt x="2460" y="30578"/>
                    <a:pt x="2299" y="31059"/>
                    <a:pt x="2139" y="31540"/>
                  </a:cubicBezTo>
                  <a:lnTo>
                    <a:pt x="3048" y="31326"/>
                  </a:lnTo>
                  <a:cubicBezTo>
                    <a:pt x="5667" y="23735"/>
                    <a:pt x="6950" y="10745"/>
                    <a:pt x="1070"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3417;p11">
              <a:extLst>
                <a:ext uri="{FF2B5EF4-FFF2-40B4-BE49-F238E27FC236}">
                  <a16:creationId xmlns:a16="http://schemas.microsoft.com/office/drawing/2014/main" id="{94CD987A-C90F-D43F-C292-26420082DEE2}"/>
                </a:ext>
              </a:extLst>
            </p:cNvPr>
            <p:cNvSpPr/>
            <p:nvPr/>
          </p:nvSpPr>
          <p:spPr>
            <a:xfrm>
              <a:off x="3281425" y="4183200"/>
              <a:ext cx="438375" cy="870050"/>
            </a:xfrm>
            <a:custGeom>
              <a:avLst/>
              <a:gdLst/>
              <a:ahLst/>
              <a:cxnLst/>
              <a:rect l="l" t="t" r="r" b="b"/>
              <a:pathLst>
                <a:path w="17535" h="34802" extrusionOk="0">
                  <a:moveTo>
                    <a:pt x="14274" y="1"/>
                  </a:moveTo>
                  <a:lnTo>
                    <a:pt x="1" y="1925"/>
                  </a:lnTo>
                  <a:cubicBezTo>
                    <a:pt x="6897" y="14862"/>
                    <a:pt x="6576" y="24644"/>
                    <a:pt x="5079" y="30632"/>
                  </a:cubicBezTo>
                  <a:cubicBezTo>
                    <a:pt x="4812" y="31701"/>
                    <a:pt x="4438" y="32716"/>
                    <a:pt x="4064" y="33732"/>
                  </a:cubicBezTo>
                  <a:lnTo>
                    <a:pt x="14915" y="31647"/>
                  </a:lnTo>
                  <a:lnTo>
                    <a:pt x="14541" y="34801"/>
                  </a:lnTo>
                  <a:cubicBezTo>
                    <a:pt x="15450" y="32396"/>
                    <a:pt x="16145" y="29883"/>
                    <a:pt x="16626" y="27317"/>
                  </a:cubicBezTo>
                  <a:lnTo>
                    <a:pt x="17000" y="24912"/>
                  </a:lnTo>
                  <a:cubicBezTo>
                    <a:pt x="17107" y="24110"/>
                    <a:pt x="17214" y="23362"/>
                    <a:pt x="17267" y="22560"/>
                  </a:cubicBezTo>
                  <a:lnTo>
                    <a:pt x="17481" y="20154"/>
                  </a:lnTo>
                  <a:lnTo>
                    <a:pt x="17535" y="17749"/>
                  </a:lnTo>
                  <a:lnTo>
                    <a:pt x="17481" y="15343"/>
                  </a:lnTo>
                  <a:cubicBezTo>
                    <a:pt x="17481" y="14541"/>
                    <a:pt x="17374" y="13739"/>
                    <a:pt x="17321" y="12937"/>
                  </a:cubicBezTo>
                  <a:lnTo>
                    <a:pt x="17267" y="12349"/>
                  </a:lnTo>
                  <a:lnTo>
                    <a:pt x="17214" y="11708"/>
                  </a:lnTo>
                  <a:lnTo>
                    <a:pt x="17054" y="10532"/>
                  </a:lnTo>
                  <a:cubicBezTo>
                    <a:pt x="16947" y="9730"/>
                    <a:pt x="16786" y="8982"/>
                    <a:pt x="16626" y="8180"/>
                  </a:cubicBezTo>
                  <a:cubicBezTo>
                    <a:pt x="16091" y="5400"/>
                    <a:pt x="15290" y="2620"/>
                    <a:pt x="14274" y="1"/>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3418;p11">
              <a:extLst>
                <a:ext uri="{FF2B5EF4-FFF2-40B4-BE49-F238E27FC236}">
                  <a16:creationId xmlns:a16="http://schemas.microsoft.com/office/drawing/2014/main" id="{E84D5BCF-A8A5-D2CA-A70D-7F566BF8109C}"/>
                </a:ext>
              </a:extLst>
            </p:cNvPr>
            <p:cNvSpPr/>
            <p:nvPr/>
          </p:nvSpPr>
          <p:spPr>
            <a:xfrm>
              <a:off x="4158125" y="4338225"/>
              <a:ext cx="94900" cy="539950"/>
            </a:xfrm>
            <a:custGeom>
              <a:avLst/>
              <a:gdLst/>
              <a:ahLst/>
              <a:cxnLst/>
              <a:rect l="l" t="t" r="r" b="b"/>
              <a:pathLst>
                <a:path w="3796" h="21598" extrusionOk="0">
                  <a:moveTo>
                    <a:pt x="2353" y="1"/>
                  </a:moveTo>
                  <a:lnTo>
                    <a:pt x="1551" y="161"/>
                  </a:lnTo>
                  <a:cubicBezTo>
                    <a:pt x="1658" y="536"/>
                    <a:pt x="1711" y="910"/>
                    <a:pt x="1765" y="1230"/>
                  </a:cubicBezTo>
                  <a:lnTo>
                    <a:pt x="1978" y="2460"/>
                  </a:lnTo>
                  <a:lnTo>
                    <a:pt x="2085" y="3048"/>
                  </a:lnTo>
                  <a:lnTo>
                    <a:pt x="2139" y="3636"/>
                  </a:lnTo>
                  <a:cubicBezTo>
                    <a:pt x="2246" y="4438"/>
                    <a:pt x="2353" y="5240"/>
                    <a:pt x="2353" y="6042"/>
                  </a:cubicBezTo>
                  <a:cubicBezTo>
                    <a:pt x="2406" y="6843"/>
                    <a:pt x="2406" y="7645"/>
                    <a:pt x="2459" y="8447"/>
                  </a:cubicBezTo>
                  <a:cubicBezTo>
                    <a:pt x="2406" y="11655"/>
                    <a:pt x="1978" y="14862"/>
                    <a:pt x="1176" y="17962"/>
                  </a:cubicBezTo>
                  <a:cubicBezTo>
                    <a:pt x="963" y="18711"/>
                    <a:pt x="749" y="19513"/>
                    <a:pt x="535" y="20261"/>
                  </a:cubicBezTo>
                  <a:cubicBezTo>
                    <a:pt x="321" y="20689"/>
                    <a:pt x="161" y="21170"/>
                    <a:pt x="0" y="21597"/>
                  </a:cubicBezTo>
                  <a:lnTo>
                    <a:pt x="1016" y="21384"/>
                  </a:lnTo>
                  <a:cubicBezTo>
                    <a:pt x="3315" y="14541"/>
                    <a:pt x="3796" y="7164"/>
                    <a:pt x="2353"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3419;p11">
              <a:extLst>
                <a:ext uri="{FF2B5EF4-FFF2-40B4-BE49-F238E27FC236}">
                  <a16:creationId xmlns:a16="http://schemas.microsoft.com/office/drawing/2014/main" id="{CC9D9A0E-87E1-40AC-A51A-52BEB0256413}"/>
                </a:ext>
              </a:extLst>
            </p:cNvPr>
            <p:cNvSpPr/>
            <p:nvPr/>
          </p:nvSpPr>
          <p:spPr>
            <a:xfrm>
              <a:off x="3763875" y="4187225"/>
              <a:ext cx="417000" cy="777825"/>
            </a:xfrm>
            <a:custGeom>
              <a:avLst/>
              <a:gdLst/>
              <a:ahLst/>
              <a:cxnLst/>
              <a:rect l="l" t="t" r="r" b="b"/>
              <a:pathLst>
                <a:path w="16680" h="31113" extrusionOk="0">
                  <a:moveTo>
                    <a:pt x="1" y="0"/>
                  </a:moveTo>
                  <a:lnTo>
                    <a:pt x="1" y="0"/>
                  </a:lnTo>
                  <a:cubicBezTo>
                    <a:pt x="5026" y="10478"/>
                    <a:pt x="4224" y="22345"/>
                    <a:pt x="1872" y="30310"/>
                  </a:cubicBezTo>
                  <a:lnTo>
                    <a:pt x="14060" y="28012"/>
                  </a:lnTo>
                  <a:lnTo>
                    <a:pt x="14060" y="28012"/>
                  </a:lnTo>
                  <a:lnTo>
                    <a:pt x="13686" y="31112"/>
                  </a:lnTo>
                  <a:cubicBezTo>
                    <a:pt x="14648" y="28707"/>
                    <a:pt x="15343" y="26248"/>
                    <a:pt x="15824" y="23735"/>
                  </a:cubicBezTo>
                  <a:lnTo>
                    <a:pt x="16198" y="21436"/>
                  </a:lnTo>
                  <a:cubicBezTo>
                    <a:pt x="16252" y="20635"/>
                    <a:pt x="16358" y="19886"/>
                    <a:pt x="16465" y="19138"/>
                  </a:cubicBezTo>
                  <a:lnTo>
                    <a:pt x="16626" y="16786"/>
                  </a:lnTo>
                  <a:lnTo>
                    <a:pt x="16679" y="14487"/>
                  </a:lnTo>
                  <a:cubicBezTo>
                    <a:pt x="16679" y="13685"/>
                    <a:pt x="16679" y="12937"/>
                    <a:pt x="16626" y="12135"/>
                  </a:cubicBezTo>
                  <a:cubicBezTo>
                    <a:pt x="16626" y="11387"/>
                    <a:pt x="16519" y="10585"/>
                    <a:pt x="16465" y="9836"/>
                  </a:cubicBezTo>
                  <a:lnTo>
                    <a:pt x="16465" y="9248"/>
                  </a:lnTo>
                  <a:lnTo>
                    <a:pt x="16358" y="8660"/>
                  </a:lnTo>
                  <a:lnTo>
                    <a:pt x="16198" y="7538"/>
                  </a:lnTo>
                  <a:cubicBezTo>
                    <a:pt x="16198" y="7164"/>
                    <a:pt x="16145" y="6789"/>
                    <a:pt x="16038" y="6415"/>
                  </a:cubicBezTo>
                  <a:cubicBezTo>
                    <a:pt x="15022" y="6629"/>
                    <a:pt x="14060" y="6736"/>
                    <a:pt x="13258" y="6843"/>
                  </a:cubicBezTo>
                  <a:cubicBezTo>
                    <a:pt x="13025" y="6876"/>
                    <a:pt x="12789" y="6893"/>
                    <a:pt x="12553" y="6893"/>
                  </a:cubicBezTo>
                  <a:cubicBezTo>
                    <a:pt x="11273" y="6893"/>
                    <a:pt x="9983" y="6409"/>
                    <a:pt x="9035" y="5506"/>
                  </a:cubicBezTo>
                  <a:cubicBezTo>
                    <a:pt x="6362" y="3208"/>
                    <a:pt x="3315" y="1337"/>
                    <a:pt x="1"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3420;p11">
              <a:extLst>
                <a:ext uri="{FF2B5EF4-FFF2-40B4-BE49-F238E27FC236}">
                  <a16:creationId xmlns:a16="http://schemas.microsoft.com/office/drawing/2014/main" id="{717B9818-477E-AF1F-E8E6-81513B141A5B}"/>
                </a:ext>
              </a:extLst>
            </p:cNvPr>
            <p:cNvSpPr/>
            <p:nvPr/>
          </p:nvSpPr>
          <p:spPr>
            <a:xfrm>
              <a:off x="2041250" y="3464225"/>
              <a:ext cx="280675" cy="453075"/>
            </a:xfrm>
            <a:custGeom>
              <a:avLst/>
              <a:gdLst/>
              <a:ahLst/>
              <a:cxnLst/>
              <a:rect l="l" t="t" r="r" b="b"/>
              <a:pathLst>
                <a:path w="11227" h="18123" extrusionOk="0">
                  <a:moveTo>
                    <a:pt x="3154" y="0"/>
                  </a:moveTo>
                  <a:cubicBezTo>
                    <a:pt x="1123" y="1764"/>
                    <a:pt x="0" y="5399"/>
                    <a:pt x="0" y="9141"/>
                  </a:cubicBezTo>
                  <a:cubicBezTo>
                    <a:pt x="0" y="12616"/>
                    <a:pt x="1069" y="16144"/>
                    <a:pt x="3314" y="18122"/>
                  </a:cubicBezTo>
                  <a:lnTo>
                    <a:pt x="2299" y="16358"/>
                  </a:lnTo>
                  <a:lnTo>
                    <a:pt x="9569" y="17160"/>
                  </a:lnTo>
                  <a:cubicBezTo>
                    <a:pt x="6950" y="11814"/>
                    <a:pt x="7591" y="5399"/>
                    <a:pt x="11226" y="588"/>
                  </a:cubicBezTo>
                  <a:lnTo>
                    <a:pt x="3154" y="0"/>
                  </a:ln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3421;p11">
              <a:extLst>
                <a:ext uri="{FF2B5EF4-FFF2-40B4-BE49-F238E27FC236}">
                  <a16:creationId xmlns:a16="http://schemas.microsoft.com/office/drawing/2014/main" id="{AEFF59E7-231A-714D-3AAE-1A78353CEAF8}"/>
                </a:ext>
              </a:extLst>
            </p:cNvPr>
            <p:cNvSpPr/>
            <p:nvPr/>
          </p:nvSpPr>
          <p:spPr>
            <a:xfrm>
              <a:off x="1891575" y="4056250"/>
              <a:ext cx="1307025" cy="185800"/>
            </a:xfrm>
            <a:custGeom>
              <a:avLst/>
              <a:gdLst/>
              <a:ahLst/>
              <a:cxnLst/>
              <a:rect l="l" t="t" r="r" b="b"/>
              <a:pathLst>
                <a:path w="52281" h="7432" extrusionOk="0">
                  <a:moveTo>
                    <a:pt x="0" y="1"/>
                  </a:moveTo>
                  <a:lnTo>
                    <a:pt x="0" y="1"/>
                  </a:lnTo>
                  <a:cubicBezTo>
                    <a:pt x="4383" y="696"/>
                    <a:pt x="8713" y="1390"/>
                    <a:pt x="13043" y="2032"/>
                  </a:cubicBezTo>
                  <a:lnTo>
                    <a:pt x="26140" y="3956"/>
                  </a:lnTo>
                  <a:lnTo>
                    <a:pt x="39184" y="5720"/>
                  </a:lnTo>
                  <a:lnTo>
                    <a:pt x="45759" y="6629"/>
                  </a:lnTo>
                  <a:lnTo>
                    <a:pt x="52281" y="7431"/>
                  </a:lnTo>
                  <a:lnTo>
                    <a:pt x="45759" y="6308"/>
                  </a:lnTo>
                  <a:lnTo>
                    <a:pt x="39237" y="5346"/>
                  </a:lnTo>
                  <a:lnTo>
                    <a:pt x="26194" y="3422"/>
                  </a:lnTo>
                  <a:lnTo>
                    <a:pt x="13097" y="1658"/>
                  </a:lnTo>
                  <a:cubicBezTo>
                    <a:pt x="8767" y="1070"/>
                    <a:pt x="4383" y="482"/>
                    <a:pt x="0" y="1"/>
                  </a:cubicBez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3422;p11">
              <a:extLst>
                <a:ext uri="{FF2B5EF4-FFF2-40B4-BE49-F238E27FC236}">
                  <a16:creationId xmlns:a16="http://schemas.microsoft.com/office/drawing/2014/main" id="{058C2C38-9988-F5A6-C39C-3F9C6FF7AA83}"/>
                </a:ext>
              </a:extLst>
            </p:cNvPr>
            <p:cNvSpPr/>
            <p:nvPr/>
          </p:nvSpPr>
          <p:spPr>
            <a:xfrm>
              <a:off x="2013175" y="4001450"/>
              <a:ext cx="1583675" cy="195150"/>
            </a:xfrm>
            <a:custGeom>
              <a:avLst/>
              <a:gdLst/>
              <a:ahLst/>
              <a:cxnLst/>
              <a:rect l="l" t="t" r="r" b="b"/>
              <a:pathLst>
                <a:path w="63347" h="7806" extrusionOk="0">
                  <a:moveTo>
                    <a:pt x="11173" y="1"/>
                  </a:moveTo>
                  <a:lnTo>
                    <a:pt x="1" y="1123"/>
                  </a:lnTo>
                  <a:lnTo>
                    <a:pt x="49555" y="7806"/>
                  </a:lnTo>
                  <a:lnTo>
                    <a:pt x="63347" y="5988"/>
                  </a:lnTo>
                  <a:lnTo>
                    <a:pt x="56772" y="5240"/>
                  </a:lnTo>
                  <a:lnTo>
                    <a:pt x="49020" y="6202"/>
                  </a:lnTo>
                  <a:lnTo>
                    <a:pt x="6736" y="1230"/>
                  </a:lnTo>
                  <a:lnTo>
                    <a:pt x="14648" y="429"/>
                  </a:lnTo>
                  <a:lnTo>
                    <a:pt x="11173" y="1"/>
                  </a:lnTo>
                  <a:close/>
                </a:path>
              </a:pathLst>
            </a:custGeom>
            <a:solidFill>
              <a:schemeClr val="accen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3423;p11">
              <a:extLst>
                <a:ext uri="{FF2B5EF4-FFF2-40B4-BE49-F238E27FC236}">
                  <a16:creationId xmlns:a16="http://schemas.microsoft.com/office/drawing/2014/main" id="{DB61AE0C-22F3-83C0-9287-2674D976B54C}"/>
                </a:ext>
              </a:extLst>
            </p:cNvPr>
            <p:cNvSpPr/>
            <p:nvPr/>
          </p:nvSpPr>
          <p:spPr>
            <a:xfrm>
              <a:off x="2265750" y="3429475"/>
              <a:ext cx="912800" cy="80200"/>
            </a:xfrm>
            <a:custGeom>
              <a:avLst/>
              <a:gdLst/>
              <a:ahLst/>
              <a:cxnLst/>
              <a:rect l="l" t="t" r="r" b="b"/>
              <a:pathLst>
                <a:path w="36512" h="3208" extrusionOk="0">
                  <a:moveTo>
                    <a:pt x="7431" y="0"/>
                  </a:moveTo>
                  <a:lnTo>
                    <a:pt x="1" y="535"/>
                  </a:lnTo>
                  <a:lnTo>
                    <a:pt x="36512" y="3208"/>
                  </a:lnTo>
                  <a:cubicBezTo>
                    <a:pt x="26088" y="2299"/>
                    <a:pt x="16947" y="1444"/>
                    <a:pt x="12403" y="1016"/>
                  </a:cubicBezTo>
                  <a:lnTo>
                    <a:pt x="5881" y="588"/>
                  </a:lnTo>
                  <a:lnTo>
                    <a:pt x="8394" y="375"/>
                  </a:lnTo>
                  <a:cubicBezTo>
                    <a:pt x="8073" y="268"/>
                    <a:pt x="7752" y="161"/>
                    <a:pt x="7431"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3424;p11">
              <a:extLst>
                <a:ext uri="{FF2B5EF4-FFF2-40B4-BE49-F238E27FC236}">
                  <a16:creationId xmlns:a16="http://schemas.microsoft.com/office/drawing/2014/main" id="{E1D1DD2F-6ACB-7CC3-4FAC-E2D5141A4177}"/>
                </a:ext>
              </a:extLst>
            </p:cNvPr>
            <p:cNvSpPr/>
            <p:nvPr/>
          </p:nvSpPr>
          <p:spPr>
            <a:xfrm>
              <a:off x="5372925" y="3885200"/>
              <a:ext cx="129650" cy="26750"/>
            </a:xfrm>
            <a:custGeom>
              <a:avLst/>
              <a:gdLst/>
              <a:ahLst/>
              <a:cxnLst/>
              <a:rect l="l" t="t" r="r" b="b"/>
              <a:pathLst>
                <a:path w="5186" h="1070" extrusionOk="0">
                  <a:moveTo>
                    <a:pt x="107" y="0"/>
                  </a:moveTo>
                  <a:cubicBezTo>
                    <a:pt x="161" y="374"/>
                    <a:pt x="107" y="695"/>
                    <a:pt x="1" y="1016"/>
                  </a:cubicBezTo>
                  <a:lnTo>
                    <a:pt x="1" y="1069"/>
                  </a:lnTo>
                  <a:lnTo>
                    <a:pt x="5186" y="374"/>
                  </a:lnTo>
                  <a:lnTo>
                    <a:pt x="107" y="0"/>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3425;p11">
              <a:extLst>
                <a:ext uri="{FF2B5EF4-FFF2-40B4-BE49-F238E27FC236}">
                  <a16:creationId xmlns:a16="http://schemas.microsoft.com/office/drawing/2014/main" id="{82BA53C0-2635-2335-DC1E-55FBF5A1B705}"/>
                </a:ext>
              </a:extLst>
            </p:cNvPr>
            <p:cNvSpPr/>
            <p:nvPr/>
          </p:nvSpPr>
          <p:spPr>
            <a:xfrm>
              <a:off x="5121675" y="4113725"/>
              <a:ext cx="237900" cy="624125"/>
            </a:xfrm>
            <a:custGeom>
              <a:avLst/>
              <a:gdLst/>
              <a:ahLst/>
              <a:cxnLst/>
              <a:rect l="l" t="t" r="r" b="b"/>
              <a:pathLst>
                <a:path w="9516" h="24965" extrusionOk="0">
                  <a:moveTo>
                    <a:pt x="9088" y="0"/>
                  </a:moveTo>
                  <a:cubicBezTo>
                    <a:pt x="6629" y="535"/>
                    <a:pt x="3636" y="1123"/>
                    <a:pt x="375" y="1818"/>
                  </a:cubicBezTo>
                  <a:cubicBezTo>
                    <a:pt x="2192" y="8874"/>
                    <a:pt x="2085" y="16251"/>
                    <a:pt x="1" y="23200"/>
                  </a:cubicBezTo>
                  <a:lnTo>
                    <a:pt x="7217" y="21811"/>
                  </a:lnTo>
                  <a:lnTo>
                    <a:pt x="6843" y="24964"/>
                  </a:lnTo>
                  <a:cubicBezTo>
                    <a:pt x="7912" y="22612"/>
                    <a:pt x="8768" y="20153"/>
                    <a:pt x="9249" y="17587"/>
                  </a:cubicBezTo>
                  <a:lnTo>
                    <a:pt x="9516" y="16251"/>
                  </a:lnTo>
                  <a:lnTo>
                    <a:pt x="9516" y="1871"/>
                  </a:lnTo>
                  <a:cubicBezTo>
                    <a:pt x="9462" y="1497"/>
                    <a:pt x="9356" y="1176"/>
                    <a:pt x="9302" y="856"/>
                  </a:cubicBezTo>
                  <a:cubicBezTo>
                    <a:pt x="9249" y="535"/>
                    <a:pt x="9142" y="268"/>
                    <a:pt x="9088" y="0"/>
                  </a:cubicBez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3426;p11">
              <a:extLst>
                <a:ext uri="{FF2B5EF4-FFF2-40B4-BE49-F238E27FC236}">
                  <a16:creationId xmlns:a16="http://schemas.microsoft.com/office/drawing/2014/main" id="{04782BE0-FB05-09C8-FAAE-2C1862E355A7}"/>
                </a:ext>
              </a:extLst>
            </p:cNvPr>
            <p:cNvSpPr/>
            <p:nvPr/>
          </p:nvSpPr>
          <p:spPr>
            <a:xfrm>
              <a:off x="4580425" y="4260725"/>
              <a:ext cx="97600" cy="537275"/>
            </a:xfrm>
            <a:custGeom>
              <a:avLst/>
              <a:gdLst/>
              <a:ahLst/>
              <a:cxnLst/>
              <a:rect l="l" t="t" r="r" b="b"/>
              <a:pathLst>
                <a:path w="3904" h="21491" extrusionOk="0">
                  <a:moveTo>
                    <a:pt x="2299" y="0"/>
                  </a:moveTo>
                  <a:lnTo>
                    <a:pt x="1498" y="161"/>
                  </a:lnTo>
                  <a:lnTo>
                    <a:pt x="1604" y="428"/>
                  </a:lnTo>
                  <a:cubicBezTo>
                    <a:pt x="1711" y="802"/>
                    <a:pt x="1765" y="1177"/>
                    <a:pt x="1818" y="1551"/>
                  </a:cubicBezTo>
                  <a:lnTo>
                    <a:pt x="2032" y="2727"/>
                  </a:lnTo>
                  <a:lnTo>
                    <a:pt x="2139" y="3315"/>
                  </a:lnTo>
                  <a:lnTo>
                    <a:pt x="2192" y="3903"/>
                  </a:lnTo>
                  <a:cubicBezTo>
                    <a:pt x="2299" y="4651"/>
                    <a:pt x="2406" y="5453"/>
                    <a:pt x="2406" y="6255"/>
                  </a:cubicBezTo>
                  <a:cubicBezTo>
                    <a:pt x="2460" y="7003"/>
                    <a:pt x="2513" y="7805"/>
                    <a:pt x="2513" y="8554"/>
                  </a:cubicBezTo>
                  <a:cubicBezTo>
                    <a:pt x="2460" y="11707"/>
                    <a:pt x="2032" y="14808"/>
                    <a:pt x="1230" y="17855"/>
                  </a:cubicBezTo>
                  <a:cubicBezTo>
                    <a:pt x="1016" y="18603"/>
                    <a:pt x="803" y="19352"/>
                    <a:pt x="589" y="20100"/>
                  </a:cubicBezTo>
                  <a:cubicBezTo>
                    <a:pt x="375" y="20581"/>
                    <a:pt x="215" y="21062"/>
                    <a:pt x="1" y="21490"/>
                  </a:cubicBezTo>
                  <a:lnTo>
                    <a:pt x="1016" y="21330"/>
                  </a:lnTo>
                  <a:cubicBezTo>
                    <a:pt x="3422" y="14487"/>
                    <a:pt x="3903" y="7057"/>
                    <a:pt x="2299"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3427;p11">
              <a:extLst>
                <a:ext uri="{FF2B5EF4-FFF2-40B4-BE49-F238E27FC236}">
                  <a16:creationId xmlns:a16="http://schemas.microsoft.com/office/drawing/2014/main" id="{B5999BC1-30EF-43D6-4A3A-A8ED5552F1A6}"/>
                </a:ext>
              </a:extLst>
            </p:cNvPr>
            <p:cNvSpPr/>
            <p:nvPr/>
          </p:nvSpPr>
          <p:spPr>
            <a:xfrm>
              <a:off x="5419700" y="3914600"/>
              <a:ext cx="308725" cy="751075"/>
            </a:xfrm>
            <a:custGeom>
              <a:avLst/>
              <a:gdLst/>
              <a:ahLst/>
              <a:cxnLst/>
              <a:rect l="l" t="t" r="r" b="b"/>
              <a:pathLst>
                <a:path w="12349" h="30043" extrusionOk="0">
                  <a:moveTo>
                    <a:pt x="8447" y="0"/>
                  </a:moveTo>
                  <a:lnTo>
                    <a:pt x="1070" y="1016"/>
                  </a:lnTo>
                  <a:cubicBezTo>
                    <a:pt x="3208" y="2620"/>
                    <a:pt x="4330" y="6362"/>
                    <a:pt x="3529" y="6575"/>
                  </a:cubicBezTo>
                  <a:lnTo>
                    <a:pt x="589" y="7217"/>
                  </a:lnTo>
                  <a:cubicBezTo>
                    <a:pt x="3048" y="14968"/>
                    <a:pt x="2085" y="23254"/>
                    <a:pt x="0" y="28920"/>
                  </a:cubicBezTo>
                  <a:lnTo>
                    <a:pt x="9623" y="27103"/>
                  </a:lnTo>
                  <a:lnTo>
                    <a:pt x="8393" y="30043"/>
                  </a:lnTo>
                  <a:cubicBezTo>
                    <a:pt x="11066" y="26622"/>
                    <a:pt x="12296" y="20848"/>
                    <a:pt x="12349" y="15075"/>
                  </a:cubicBezTo>
                  <a:cubicBezTo>
                    <a:pt x="12349" y="8821"/>
                    <a:pt x="10959" y="2620"/>
                    <a:pt x="8447"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3428;p11">
              <a:extLst>
                <a:ext uri="{FF2B5EF4-FFF2-40B4-BE49-F238E27FC236}">
                  <a16:creationId xmlns:a16="http://schemas.microsoft.com/office/drawing/2014/main" id="{822AA5A5-A078-0D5E-328E-FF92B98A0300}"/>
                </a:ext>
              </a:extLst>
            </p:cNvPr>
            <p:cNvSpPr/>
            <p:nvPr/>
          </p:nvSpPr>
          <p:spPr>
            <a:xfrm>
              <a:off x="4695375" y="4184550"/>
              <a:ext cx="332775" cy="637500"/>
            </a:xfrm>
            <a:custGeom>
              <a:avLst/>
              <a:gdLst/>
              <a:ahLst/>
              <a:cxnLst/>
              <a:rect l="l" t="t" r="r" b="b"/>
              <a:pathLst>
                <a:path w="13311" h="25500" extrusionOk="0">
                  <a:moveTo>
                    <a:pt x="12402" y="0"/>
                  </a:moveTo>
                  <a:cubicBezTo>
                    <a:pt x="8660" y="802"/>
                    <a:pt x="4704" y="1604"/>
                    <a:pt x="802" y="2406"/>
                  </a:cubicBezTo>
                  <a:cubicBezTo>
                    <a:pt x="2352" y="9409"/>
                    <a:pt x="2085" y="16732"/>
                    <a:pt x="0" y="23628"/>
                  </a:cubicBezTo>
                  <a:lnTo>
                    <a:pt x="10264" y="21704"/>
                  </a:lnTo>
                  <a:lnTo>
                    <a:pt x="9943" y="25499"/>
                  </a:lnTo>
                  <a:cubicBezTo>
                    <a:pt x="11066" y="23040"/>
                    <a:pt x="11921" y="20474"/>
                    <a:pt x="12402" y="17855"/>
                  </a:cubicBezTo>
                  <a:lnTo>
                    <a:pt x="12776" y="15663"/>
                  </a:lnTo>
                  <a:cubicBezTo>
                    <a:pt x="12883" y="14915"/>
                    <a:pt x="12990" y="14220"/>
                    <a:pt x="13097" y="13472"/>
                  </a:cubicBezTo>
                  <a:lnTo>
                    <a:pt x="13257" y="11280"/>
                  </a:lnTo>
                  <a:lnTo>
                    <a:pt x="13311" y="9088"/>
                  </a:lnTo>
                  <a:cubicBezTo>
                    <a:pt x="13311" y="8340"/>
                    <a:pt x="13311" y="7645"/>
                    <a:pt x="13311" y="6896"/>
                  </a:cubicBezTo>
                  <a:cubicBezTo>
                    <a:pt x="13257" y="6148"/>
                    <a:pt x="13150" y="5453"/>
                    <a:pt x="13150" y="4705"/>
                  </a:cubicBezTo>
                  <a:lnTo>
                    <a:pt x="13097" y="4170"/>
                  </a:lnTo>
                  <a:lnTo>
                    <a:pt x="12990" y="3635"/>
                  </a:lnTo>
                  <a:lnTo>
                    <a:pt x="12830" y="2513"/>
                  </a:lnTo>
                  <a:cubicBezTo>
                    <a:pt x="12776" y="1818"/>
                    <a:pt x="12616" y="1070"/>
                    <a:pt x="12455" y="375"/>
                  </a:cubicBezTo>
                  <a:cubicBezTo>
                    <a:pt x="12455" y="268"/>
                    <a:pt x="12402" y="161"/>
                    <a:pt x="12402" y="0"/>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3429;p11">
              <a:extLst>
                <a:ext uri="{FF2B5EF4-FFF2-40B4-BE49-F238E27FC236}">
                  <a16:creationId xmlns:a16="http://schemas.microsoft.com/office/drawing/2014/main" id="{39C73F54-119D-958F-2D72-40D99AB8EF90}"/>
                </a:ext>
              </a:extLst>
            </p:cNvPr>
            <p:cNvSpPr/>
            <p:nvPr/>
          </p:nvSpPr>
          <p:spPr>
            <a:xfrm>
              <a:off x="5008075" y="4175200"/>
              <a:ext cx="93575" cy="541275"/>
            </a:xfrm>
            <a:custGeom>
              <a:avLst/>
              <a:gdLst/>
              <a:ahLst/>
              <a:cxnLst/>
              <a:rect l="l" t="t" r="r" b="b"/>
              <a:pathLst>
                <a:path w="3743" h="21651" extrusionOk="0">
                  <a:moveTo>
                    <a:pt x="1872" y="0"/>
                  </a:moveTo>
                  <a:lnTo>
                    <a:pt x="1017" y="161"/>
                  </a:lnTo>
                  <a:lnTo>
                    <a:pt x="1123" y="428"/>
                  </a:lnTo>
                  <a:lnTo>
                    <a:pt x="1444" y="1550"/>
                  </a:lnTo>
                  <a:cubicBezTo>
                    <a:pt x="1551" y="1925"/>
                    <a:pt x="1605" y="2299"/>
                    <a:pt x="1658" y="2673"/>
                  </a:cubicBezTo>
                  <a:lnTo>
                    <a:pt x="1872" y="3796"/>
                  </a:lnTo>
                  <a:lnTo>
                    <a:pt x="1979" y="4330"/>
                  </a:lnTo>
                  <a:lnTo>
                    <a:pt x="2032" y="4918"/>
                  </a:lnTo>
                  <a:cubicBezTo>
                    <a:pt x="2139" y="5667"/>
                    <a:pt x="2246" y="6415"/>
                    <a:pt x="2299" y="7163"/>
                  </a:cubicBezTo>
                  <a:cubicBezTo>
                    <a:pt x="2299" y="7965"/>
                    <a:pt x="2353" y="8714"/>
                    <a:pt x="2353" y="9462"/>
                  </a:cubicBezTo>
                  <a:cubicBezTo>
                    <a:pt x="2299" y="12509"/>
                    <a:pt x="1872" y="15556"/>
                    <a:pt x="1070" y="18496"/>
                  </a:cubicBezTo>
                  <a:cubicBezTo>
                    <a:pt x="856" y="19245"/>
                    <a:pt x="642" y="19940"/>
                    <a:pt x="429" y="20688"/>
                  </a:cubicBezTo>
                  <a:cubicBezTo>
                    <a:pt x="268" y="21009"/>
                    <a:pt x="161" y="21329"/>
                    <a:pt x="1" y="21650"/>
                  </a:cubicBezTo>
                  <a:lnTo>
                    <a:pt x="1017" y="21436"/>
                  </a:lnTo>
                  <a:cubicBezTo>
                    <a:pt x="3476" y="14540"/>
                    <a:pt x="3743" y="7057"/>
                    <a:pt x="1872" y="0"/>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3430;p11">
              <a:extLst>
                <a:ext uri="{FF2B5EF4-FFF2-40B4-BE49-F238E27FC236}">
                  <a16:creationId xmlns:a16="http://schemas.microsoft.com/office/drawing/2014/main" id="{F5B8AF77-7267-ADD2-8694-C7EDFED06FC5}"/>
                </a:ext>
              </a:extLst>
            </p:cNvPr>
            <p:cNvSpPr/>
            <p:nvPr/>
          </p:nvSpPr>
          <p:spPr>
            <a:xfrm>
              <a:off x="5348875" y="4626900"/>
              <a:ext cx="10700" cy="24075"/>
            </a:xfrm>
            <a:custGeom>
              <a:avLst/>
              <a:gdLst/>
              <a:ahLst/>
              <a:cxnLst/>
              <a:rect l="l" t="t" r="r" b="b"/>
              <a:pathLst>
                <a:path w="428" h="963" extrusionOk="0">
                  <a:moveTo>
                    <a:pt x="428" y="1"/>
                  </a:moveTo>
                  <a:cubicBezTo>
                    <a:pt x="268" y="321"/>
                    <a:pt x="161" y="642"/>
                    <a:pt x="0" y="963"/>
                  </a:cubicBezTo>
                  <a:lnTo>
                    <a:pt x="428" y="856"/>
                  </a:lnTo>
                  <a:lnTo>
                    <a:pt x="428" y="1"/>
                  </a:lnTo>
                  <a:close/>
                </a:path>
              </a:pathLst>
            </a:custGeom>
            <a:solidFill>
              <a:srgbClr val="B57769"/>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3431;p11">
              <a:extLst>
                <a:ext uri="{FF2B5EF4-FFF2-40B4-BE49-F238E27FC236}">
                  <a16:creationId xmlns:a16="http://schemas.microsoft.com/office/drawing/2014/main" id="{DF5127A0-4F24-FADE-C0AD-A499D9889FB9}"/>
                </a:ext>
              </a:extLst>
            </p:cNvPr>
            <p:cNvSpPr/>
            <p:nvPr/>
          </p:nvSpPr>
          <p:spPr>
            <a:xfrm>
              <a:off x="1864825" y="4695050"/>
              <a:ext cx="1417975" cy="471800"/>
            </a:xfrm>
            <a:custGeom>
              <a:avLst/>
              <a:gdLst/>
              <a:ahLst/>
              <a:cxnLst/>
              <a:rect l="l" t="t" r="r" b="b"/>
              <a:pathLst>
                <a:path w="56719" h="18872" extrusionOk="0">
                  <a:moveTo>
                    <a:pt x="3583" y="1"/>
                  </a:moveTo>
                  <a:cubicBezTo>
                    <a:pt x="2032" y="1"/>
                    <a:pt x="1" y="429"/>
                    <a:pt x="482" y="2460"/>
                  </a:cubicBezTo>
                  <a:cubicBezTo>
                    <a:pt x="482" y="2460"/>
                    <a:pt x="31273" y="14167"/>
                    <a:pt x="55756" y="18871"/>
                  </a:cubicBezTo>
                  <a:cubicBezTo>
                    <a:pt x="56023" y="18550"/>
                    <a:pt x="56344" y="18176"/>
                    <a:pt x="56718" y="17642"/>
                  </a:cubicBezTo>
                  <a:cubicBezTo>
                    <a:pt x="38810" y="13472"/>
                    <a:pt x="21116" y="8340"/>
                    <a:pt x="3796" y="2246"/>
                  </a:cubicBezTo>
                  <a:cubicBezTo>
                    <a:pt x="3422" y="2086"/>
                    <a:pt x="3208" y="1765"/>
                    <a:pt x="3315" y="1391"/>
                  </a:cubicBezTo>
                  <a:lnTo>
                    <a:pt x="3583" y="1"/>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3432;p11">
              <a:extLst>
                <a:ext uri="{FF2B5EF4-FFF2-40B4-BE49-F238E27FC236}">
                  <a16:creationId xmlns:a16="http://schemas.microsoft.com/office/drawing/2014/main" id="{4E8D861F-067C-9CAA-4449-0ADFC15BDE3D}"/>
                </a:ext>
              </a:extLst>
            </p:cNvPr>
            <p:cNvSpPr/>
            <p:nvPr/>
          </p:nvSpPr>
          <p:spPr>
            <a:xfrm>
              <a:off x="3032850" y="2627625"/>
              <a:ext cx="1822900" cy="114950"/>
            </a:xfrm>
            <a:custGeom>
              <a:avLst/>
              <a:gdLst/>
              <a:ahLst/>
              <a:cxnLst/>
              <a:rect l="l" t="t" r="r" b="b"/>
              <a:pathLst>
                <a:path w="72916" h="4598" extrusionOk="0">
                  <a:moveTo>
                    <a:pt x="51747" y="0"/>
                  </a:moveTo>
                  <a:lnTo>
                    <a:pt x="1" y="3101"/>
                  </a:lnTo>
                  <a:lnTo>
                    <a:pt x="22560" y="4598"/>
                  </a:lnTo>
                  <a:lnTo>
                    <a:pt x="72916" y="963"/>
                  </a:lnTo>
                  <a:lnTo>
                    <a:pt x="51747" y="0"/>
                  </a:lnTo>
                  <a:close/>
                </a:path>
              </a:pathLst>
            </a:custGeom>
            <a:solidFill>
              <a:schemeClr val="lt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3433;p11">
              <a:extLst>
                <a:ext uri="{FF2B5EF4-FFF2-40B4-BE49-F238E27FC236}">
                  <a16:creationId xmlns:a16="http://schemas.microsoft.com/office/drawing/2014/main" id="{52E0E7E0-A35A-DE44-740D-8156EEA5BA89}"/>
                </a:ext>
              </a:extLst>
            </p:cNvPr>
            <p:cNvSpPr/>
            <p:nvPr/>
          </p:nvSpPr>
          <p:spPr>
            <a:xfrm>
              <a:off x="2745525" y="2611575"/>
              <a:ext cx="2434975" cy="159075"/>
            </a:xfrm>
            <a:custGeom>
              <a:avLst/>
              <a:gdLst/>
              <a:ahLst/>
              <a:cxnLst/>
              <a:rect l="l" t="t" r="r" b="b"/>
              <a:pathLst>
                <a:path w="97399" h="6363" extrusionOk="0">
                  <a:moveTo>
                    <a:pt x="63293" y="161"/>
                  </a:moveTo>
                  <a:lnTo>
                    <a:pt x="92374" y="1498"/>
                  </a:lnTo>
                  <a:lnTo>
                    <a:pt x="34053" y="5828"/>
                  </a:lnTo>
                  <a:lnTo>
                    <a:pt x="4064" y="3689"/>
                  </a:lnTo>
                  <a:lnTo>
                    <a:pt x="63293" y="161"/>
                  </a:lnTo>
                  <a:close/>
                  <a:moveTo>
                    <a:pt x="63293" y="1"/>
                  </a:moveTo>
                  <a:lnTo>
                    <a:pt x="1" y="3636"/>
                  </a:lnTo>
                  <a:lnTo>
                    <a:pt x="34427" y="6362"/>
                  </a:lnTo>
                  <a:lnTo>
                    <a:pt x="97399" y="1391"/>
                  </a:lnTo>
                  <a:lnTo>
                    <a:pt x="63293"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3434;p11">
              <a:extLst>
                <a:ext uri="{FF2B5EF4-FFF2-40B4-BE49-F238E27FC236}">
                  <a16:creationId xmlns:a16="http://schemas.microsoft.com/office/drawing/2014/main" id="{722D777F-93CF-2FAA-0E91-89E95A15D625}"/>
                </a:ext>
              </a:extLst>
            </p:cNvPr>
            <p:cNvSpPr/>
            <p:nvPr/>
          </p:nvSpPr>
          <p:spPr>
            <a:xfrm>
              <a:off x="5287400" y="2985775"/>
              <a:ext cx="181775" cy="20075"/>
            </a:xfrm>
            <a:custGeom>
              <a:avLst/>
              <a:gdLst/>
              <a:ahLst/>
              <a:cxnLst/>
              <a:rect l="l" t="t" r="r" b="b"/>
              <a:pathLst>
                <a:path w="7271" h="803" extrusionOk="0">
                  <a:moveTo>
                    <a:pt x="588" y="1"/>
                  </a:moveTo>
                  <a:cubicBezTo>
                    <a:pt x="374" y="108"/>
                    <a:pt x="214" y="268"/>
                    <a:pt x="0" y="375"/>
                  </a:cubicBezTo>
                  <a:lnTo>
                    <a:pt x="2994" y="482"/>
                  </a:lnTo>
                  <a:lnTo>
                    <a:pt x="963" y="642"/>
                  </a:lnTo>
                  <a:lnTo>
                    <a:pt x="1711" y="803"/>
                  </a:lnTo>
                  <a:lnTo>
                    <a:pt x="7270" y="215"/>
                  </a:lnTo>
                  <a:lnTo>
                    <a:pt x="588" y="1"/>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3435;p11">
              <a:extLst>
                <a:ext uri="{FF2B5EF4-FFF2-40B4-BE49-F238E27FC236}">
                  <a16:creationId xmlns:a16="http://schemas.microsoft.com/office/drawing/2014/main" id="{C3CED847-7440-DDF5-19CC-E779805DEB6A}"/>
                </a:ext>
              </a:extLst>
            </p:cNvPr>
            <p:cNvSpPr/>
            <p:nvPr/>
          </p:nvSpPr>
          <p:spPr>
            <a:xfrm>
              <a:off x="2641300" y="2713150"/>
              <a:ext cx="927500" cy="77550"/>
            </a:xfrm>
            <a:custGeom>
              <a:avLst/>
              <a:gdLst/>
              <a:ahLst/>
              <a:cxnLst/>
              <a:rect l="l" t="t" r="r" b="b"/>
              <a:pathLst>
                <a:path w="37100" h="3102" extrusionOk="0">
                  <a:moveTo>
                    <a:pt x="0" y="1"/>
                  </a:moveTo>
                  <a:lnTo>
                    <a:pt x="0" y="1"/>
                  </a:lnTo>
                  <a:cubicBezTo>
                    <a:pt x="3101" y="321"/>
                    <a:pt x="6201" y="642"/>
                    <a:pt x="9248" y="909"/>
                  </a:cubicBezTo>
                  <a:lnTo>
                    <a:pt x="18550" y="1711"/>
                  </a:lnTo>
                  <a:lnTo>
                    <a:pt x="27798" y="2460"/>
                  </a:lnTo>
                  <a:cubicBezTo>
                    <a:pt x="30898" y="2674"/>
                    <a:pt x="33999" y="2887"/>
                    <a:pt x="37099" y="3101"/>
                  </a:cubicBezTo>
                  <a:cubicBezTo>
                    <a:pt x="33999" y="2780"/>
                    <a:pt x="30898" y="2513"/>
                    <a:pt x="27851" y="2246"/>
                  </a:cubicBezTo>
                  <a:lnTo>
                    <a:pt x="18550" y="1444"/>
                  </a:lnTo>
                  <a:lnTo>
                    <a:pt x="9302" y="696"/>
                  </a:lnTo>
                  <a:cubicBezTo>
                    <a:pt x="6201" y="482"/>
                    <a:pt x="3101" y="215"/>
                    <a:pt x="0" y="1"/>
                  </a:cubicBez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3436;p11">
              <a:extLst>
                <a:ext uri="{FF2B5EF4-FFF2-40B4-BE49-F238E27FC236}">
                  <a16:creationId xmlns:a16="http://schemas.microsoft.com/office/drawing/2014/main" id="{2DDD9774-3E93-151E-54CD-E27025E0EA94}"/>
                </a:ext>
              </a:extLst>
            </p:cNvPr>
            <p:cNvSpPr/>
            <p:nvPr/>
          </p:nvSpPr>
          <p:spPr>
            <a:xfrm>
              <a:off x="4329175" y="3049925"/>
              <a:ext cx="1192125" cy="502525"/>
            </a:xfrm>
            <a:custGeom>
              <a:avLst/>
              <a:gdLst/>
              <a:ahLst/>
              <a:cxnLst/>
              <a:rect l="l" t="t" r="r" b="b"/>
              <a:pathLst>
                <a:path w="47685" h="20101" extrusionOk="0">
                  <a:moveTo>
                    <a:pt x="29937" y="4598"/>
                  </a:moveTo>
                  <a:lnTo>
                    <a:pt x="29937" y="4598"/>
                  </a:lnTo>
                  <a:cubicBezTo>
                    <a:pt x="27798" y="4919"/>
                    <a:pt x="25714" y="5186"/>
                    <a:pt x="23629" y="5507"/>
                  </a:cubicBezTo>
                  <a:lnTo>
                    <a:pt x="17267" y="6309"/>
                  </a:lnTo>
                  <a:lnTo>
                    <a:pt x="10906" y="7057"/>
                  </a:lnTo>
                  <a:cubicBezTo>
                    <a:pt x="8821" y="7271"/>
                    <a:pt x="6683" y="7485"/>
                    <a:pt x="4545" y="7645"/>
                  </a:cubicBezTo>
                  <a:cubicBezTo>
                    <a:pt x="6683" y="7324"/>
                    <a:pt x="8768" y="7004"/>
                    <a:pt x="10906" y="6736"/>
                  </a:cubicBezTo>
                  <a:lnTo>
                    <a:pt x="17214" y="5934"/>
                  </a:lnTo>
                  <a:lnTo>
                    <a:pt x="23575" y="5186"/>
                  </a:lnTo>
                  <a:cubicBezTo>
                    <a:pt x="25714" y="4972"/>
                    <a:pt x="27798" y="4758"/>
                    <a:pt x="29937" y="4598"/>
                  </a:cubicBezTo>
                  <a:close/>
                  <a:moveTo>
                    <a:pt x="36084" y="6576"/>
                  </a:moveTo>
                  <a:lnTo>
                    <a:pt x="36084" y="6576"/>
                  </a:lnTo>
                  <a:cubicBezTo>
                    <a:pt x="33465" y="7057"/>
                    <a:pt x="30792" y="7431"/>
                    <a:pt x="28119" y="7805"/>
                  </a:cubicBezTo>
                  <a:lnTo>
                    <a:pt x="20047" y="8875"/>
                  </a:lnTo>
                  <a:lnTo>
                    <a:pt x="11975" y="9837"/>
                  </a:lnTo>
                  <a:cubicBezTo>
                    <a:pt x="9302" y="10104"/>
                    <a:pt x="6576" y="10425"/>
                    <a:pt x="3903" y="10692"/>
                  </a:cubicBezTo>
                  <a:cubicBezTo>
                    <a:pt x="6576" y="10264"/>
                    <a:pt x="9249" y="9890"/>
                    <a:pt x="11922" y="9516"/>
                  </a:cubicBezTo>
                  <a:lnTo>
                    <a:pt x="19940" y="8447"/>
                  </a:lnTo>
                  <a:lnTo>
                    <a:pt x="28012" y="7485"/>
                  </a:lnTo>
                  <a:cubicBezTo>
                    <a:pt x="30685" y="7164"/>
                    <a:pt x="33358" y="6843"/>
                    <a:pt x="36084" y="6576"/>
                  </a:cubicBezTo>
                  <a:close/>
                  <a:moveTo>
                    <a:pt x="44744" y="8180"/>
                  </a:moveTo>
                  <a:lnTo>
                    <a:pt x="44744" y="8180"/>
                  </a:lnTo>
                  <a:cubicBezTo>
                    <a:pt x="43247" y="8500"/>
                    <a:pt x="41751" y="8768"/>
                    <a:pt x="40307" y="9035"/>
                  </a:cubicBezTo>
                  <a:cubicBezTo>
                    <a:pt x="38810" y="9356"/>
                    <a:pt x="37314" y="9570"/>
                    <a:pt x="35817" y="9837"/>
                  </a:cubicBezTo>
                  <a:cubicBezTo>
                    <a:pt x="34320" y="10051"/>
                    <a:pt x="32877" y="10318"/>
                    <a:pt x="31380" y="10478"/>
                  </a:cubicBezTo>
                  <a:cubicBezTo>
                    <a:pt x="29883" y="10692"/>
                    <a:pt x="28386" y="10906"/>
                    <a:pt x="26890" y="11066"/>
                  </a:cubicBezTo>
                  <a:cubicBezTo>
                    <a:pt x="28333" y="10746"/>
                    <a:pt x="29830" y="10425"/>
                    <a:pt x="31326" y="10158"/>
                  </a:cubicBezTo>
                  <a:lnTo>
                    <a:pt x="31326" y="10211"/>
                  </a:lnTo>
                  <a:cubicBezTo>
                    <a:pt x="32823" y="9944"/>
                    <a:pt x="34267" y="9676"/>
                    <a:pt x="35763" y="9409"/>
                  </a:cubicBezTo>
                  <a:cubicBezTo>
                    <a:pt x="37260" y="9195"/>
                    <a:pt x="38757" y="8981"/>
                    <a:pt x="40254" y="8768"/>
                  </a:cubicBezTo>
                  <a:cubicBezTo>
                    <a:pt x="41751" y="8554"/>
                    <a:pt x="43247" y="8340"/>
                    <a:pt x="44744" y="8180"/>
                  </a:cubicBezTo>
                  <a:close/>
                  <a:moveTo>
                    <a:pt x="47203" y="1"/>
                  </a:moveTo>
                  <a:lnTo>
                    <a:pt x="3903" y="4651"/>
                  </a:lnTo>
                  <a:cubicBezTo>
                    <a:pt x="1712" y="7378"/>
                    <a:pt x="429" y="9944"/>
                    <a:pt x="108" y="12349"/>
                  </a:cubicBezTo>
                  <a:lnTo>
                    <a:pt x="44691" y="6629"/>
                  </a:lnTo>
                  <a:lnTo>
                    <a:pt x="54" y="13098"/>
                  </a:lnTo>
                  <a:cubicBezTo>
                    <a:pt x="1" y="13525"/>
                    <a:pt x="1" y="13899"/>
                    <a:pt x="54" y="14327"/>
                  </a:cubicBezTo>
                  <a:lnTo>
                    <a:pt x="23201" y="11494"/>
                  </a:lnTo>
                  <a:lnTo>
                    <a:pt x="108" y="15076"/>
                  </a:lnTo>
                  <a:cubicBezTo>
                    <a:pt x="375" y="16572"/>
                    <a:pt x="1070" y="18016"/>
                    <a:pt x="2032" y="19192"/>
                  </a:cubicBezTo>
                  <a:lnTo>
                    <a:pt x="44637" y="11654"/>
                  </a:lnTo>
                  <a:lnTo>
                    <a:pt x="2620" y="19833"/>
                  </a:lnTo>
                  <a:lnTo>
                    <a:pt x="2834" y="20100"/>
                  </a:lnTo>
                  <a:cubicBezTo>
                    <a:pt x="24056" y="16733"/>
                    <a:pt x="43996" y="12135"/>
                    <a:pt x="47684" y="11280"/>
                  </a:cubicBezTo>
                  <a:lnTo>
                    <a:pt x="47577" y="11013"/>
                  </a:lnTo>
                  <a:lnTo>
                    <a:pt x="47524" y="11013"/>
                  </a:lnTo>
                  <a:cubicBezTo>
                    <a:pt x="47417" y="10746"/>
                    <a:pt x="47310" y="10425"/>
                    <a:pt x="47203" y="10104"/>
                  </a:cubicBezTo>
                  <a:lnTo>
                    <a:pt x="4812" y="16679"/>
                  </a:lnTo>
                  <a:lnTo>
                    <a:pt x="4812" y="16679"/>
                  </a:lnTo>
                  <a:lnTo>
                    <a:pt x="46989" y="9356"/>
                  </a:lnTo>
                  <a:cubicBezTo>
                    <a:pt x="46562" y="7752"/>
                    <a:pt x="46348" y="6095"/>
                    <a:pt x="46455" y="4438"/>
                  </a:cubicBezTo>
                  <a:lnTo>
                    <a:pt x="46455" y="4438"/>
                  </a:lnTo>
                  <a:lnTo>
                    <a:pt x="23255" y="7057"/>
                  </a:lnTo>
                  <a:lnTo>
                    <a:pt x="23255" y="7057"/>
                  </a:lnTo>
                  <a:lnTo>
                    <a:pt x="46508" y="3689"/>
                  </a:lnTo>
                  <a:cubicBezTo>
                    <a:pt x="46508" y="3369"/>
                    <a:pt x="46562" y="3101"/>
                    <a:pt x="46615" y="2781"/>
                  </a:cubicBezTo>
                  <a:lnTo>
                    <a:pt x="46615" y="2781"/>
                  </a:lnTo>
                  <a:lnTo>
                    <a:pt x="34908" y="3903"/>
                  </a:lnTo>
                  <a:lnTo>
                    <a:pt x="34908" y="3903"/>
                  </a:lnTo>
                  <a:lnTo>
                    <a:pt x="46722" y="2032"/>
                  </a:lnTo>
                  <a:cubicBezTo>
                    <a:pt x="46775" y="1765"/>
                    <a:pt x="46829" y="1444"/>
                    <a:pt x="46882" y="1177"/>
                  </a:cubicBezTo>
                  <a:lnTo>
                    <a:pt x="46882" y="1177"/>
                  </a:lnTo>
                  <a:lnTo>
                    <a:pt x="5400" y="5507"/>
                  </a:lnTo>
                  <a:lnTo>
                    <a:pt x="47096" y="428"/>
                  </a:lnTo>
                  <a:cubicBezTo>
                    <a:pt x="47096" y="268"/>
                    <a:pt x="47150" y="108"/>
                    <a:pt x="47203"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3437;p11">
              <a:extLst>
                <a:ext uri="{FF2B5EF4-FFF2-40B4-BE49-F238E27FC236}">
                  <a16:creationId xmlns:a16="http://schemas.microsoft.com/office/drawing/2014/main" id="{BAE1C942-5E88-1F7C-B29F-76F687D86047}"/>
                </a:ext>
              </a:extLst>
            </p:cNvPr>
            <p:cNvSpPr/>
            <p:nvPr/>
          </p:nvSpPr>
          <p:spPr>
            <a:xfrm>
              <a:off x="5410350" y="3001825"/>
              <a:ext cx="196475" cy="22750"/>
            </a:xfrm>
            <a:custGeom>
              <a:avLst/>
              <a:gdLst/>
              <a:ahLst/>
              <a:cxnLst/>
              <a:rect l="l" t="t" r="r" b="b"/>
              <a:pathLst>
                <a:path w="7859" h="910" extrusionOk="0">
                  <a:moveTo>
                    <a:pt x="7858" y="0"/>
                  </a:moveTo>
                  <a:lnTo>
                    <a:pt x="2299" y="535"/>
                  </a:lnTo>
                  <a:lnTo>
                    <a:pt x="0" y="749"/>
                  </a:lnTo>
                  <a:lnTo>
                    <a:pt x="749" y="909"/>
                  </a:lnTo>
                  <a:lnTo>
                    <a:pt x="2352" y="695"/>
                  </a:lnTo>
                  <a:lnTo>
                    <a:pt x="7858" y="0"/>
                  </a:lnTo>
                  <a:close/>
                </a:path>
              </a:pathLst>
            </a:custGeom>
            <a:solidFill>
              <a:schemeClr val="dk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3438;p11">
              <a:extLst>
                <a:ext uri="{FF2B5EF4-FFF2-40B4-BE49-F238E27FC236}">
                  <a16:creationId xmlns:a16="http://schemas.microsoft.com/office/drawing/2014/main" id="{ED64EDEE-3D4E-E077-0CFB-9E3504E356AE}"/>
                </a:ext>
              </a:extLst>
            </p:cNvPr>
            <p:cNvSpPr/>
            <p:nvPr/>
          </p:nvSpPr>
          <p:spPr>
            <a:xfrm>
              <a:off x="5125700" y="2658350"/>
              <a:ext cx="235225" cy="308750"/>
            </a:xfrm>
            <a:custGeom>
              <a:avLst/>
              <a:gdLst/>
              <a:ahLst/>
              <a:cxnLst/>
              <a:rect l="l" t="t" r="r" b="b"/>
              <a:pathLst>
                <a:path w="9409" h="12350" extrusionOk="0">
                  <a:moveTo>
                    <a:pt x="6789" y="1"/>
                  </a:moveTo>
                  <a:lnTo>
                    <a:pt x="0" y="536"/>
                  </a:lnTo>
                  <a:cubicBezTo>
                    <a:pt x="1764" y="2300"/>
                    <a:pt x="2726" y="4705"/>
                    <a:pt x="2673" y="7164"/>
                  </a:cubicBezTo>
                  <a:cubicBezTo>
                    <a:pt x="2619" y="8821"/>
                    <a:pt x="2138" y="10372"/>
                    <a:pt x="1336" y="11815"/>
                  </a:cubicBezTo>
                  <a:lnTo>
                    <a:pt x="7484" y="11120"/>
                  </a:lnTo>
                  <a:lnTo>
                    <a:pt x="6629" y="12349"/>
                  </a:lnTo>
                  <a:cubicBezTo>
                    <a:pt x="8500" y="10960"/>
                    <a:pt x="9408" y="8554"/>
                    <a:pt x="9408" y="6202"/>
                  </a:cubicBezTo>
                  <a:cubicBezTo>
                    <a:pt x="9408" y="3636"/>
                    <a:pt x="8500" y="1124"/>
                    <a:pt x="6789" y="1"/>
                  </a:cubicBezTo>
                  <a:close/>
                </a:path>
              </a:pathLst>
            </a:custGeom>
            <a:solidFill>
              <a:srgbClr val="FFFF00"/>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3439;p11">
              <a:extLst>
                <a:ext uri="{FF2B5EF4-FFF2-40B4-BE49-F238E27FC236}">
                  <a16:creationId xmlns:a16="http://schemas.microsoft.com/office/drawing/2014/main" id="{39D6354F-A28B-6A12-583E-DDDED0B75EE3}"/>
                </a:ext>
              </a:extLst>
            </p:cNvPr>
            <p:cNvSpPr/>
            <p:nvPr/>
          </p:nvSpPr>
          <p:spPr>
            <a:xfrm>
              <a:off x="2621250" y="2979100"/>
              <a:ext cx="1003675" cy="195150"/>
            </a:xfrm>
            <a:custGeom>
              <a:avLst/>
              <a:gdLst/>
              <a:ahLst/>
              <a:cxnLst/>
              <a:rect l="l" t="t" r="r" b="b"/>
              <a:pathLst>
                <a:path w="40147" h="7806" extrusionOk="0">
                  <a:moveTo>
                    <a:pt x="2673" y="1"/>
                  </a:moveTo>
                  <a:cubicBezTo>
                    <a:pt x="1604" y="1"/>
                    <a:pt x="0" y="161"/>
                    <a:pt x="428" y="1016"/>
                  </a:cubicBezTo>
                  <a:cubicBezTo>
                    <a:pt x="375" y="1016"/>
                    <a:pt x="22238" y="5881"/>
                    <a:pt x="39558" y="7805"/>
                  </a:cubicBezTo>
                  <a:cubicBezTo>
                    <a:pt x="39719" y="7752"/>
                    <a:pt x="39879" y="7591"/>
                    <a:pt x="40146" y="7378"/>
                  </a:cubicBezTo>
                  <a:cubicBezTo>
                    <a:pt x="20848" y="4812"/>
                    <a:pt x="2994" y="1070"/>
                    <a:pt x="2834" y="1070"/>
                  </a:cubicBezTo>
                  <a:cubicBezTo>
                    <a:pt x="2566" y="1016"/>
                    <a:pt x="2459" y="749"/>
                    <a:pt x="2513" y="482"/>
                  </a:cubicBezTo>
                  <a:lnTo>
                    <a:pt x="2673" y="1"/>
                  </a:lnTo>
                  <a:close/>
                </a:path>
              </a:pathLst>
            </a:custGeom>
            <a:solidFill>
              <a:schemeClr val="accent3"/>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3440;p11">
              <a:extLst>
                <a:ext uri="{FF2B5EF4-FFF2-40B4-BE49-F238E27FC236}">
                  <a16:creationId xmlns:a16="http://schemas.microsoft.com/office/drawing/2014/main" id="{E401481D-F91B-7FCD-4423-1663BD31BCD9}"/>
                </a:ext>
              </a:extLst>
            </p:cNvPr>
            <p:cNvSpPr/>
            <p:nvPr/>
          </p:nvSpPr>
          <p:spPr>
            <a:xfrm>
              <a:off x="2591850" y="2995150"/>
              <a:ext cx="17400" cy="1350"/>
            </a:xfrm>
            <a:custGeom>
              <a:avLst/>
              <a:gdLst/>
              <a:ahLst/>
              <a:cxnLst/>
              <a:rect l="l" t="t" r="r" b="b"/>
              <a:pathLst>
                <a:path w="696" h="54" extrusionOk="0">
                  <a:moveTo>
                    <a:pt x="695" y="0"/>
                  </a:moveTo>
                  <a:lnTo>
                    <a:pt x="0" y="53"/>
                  </a:lnTo>
                  <a:lnTo>
                    <a:pt x="695" y="53"/>
                  </a:lnTo>
                  <a:lnTo>
                    <a:pt x="695" y="0"/>
                  </a:lnTo>
                  <a:close/>
                </a:path>
              </a:pathLst>
            </a:custGeom>
            <a:solidFill>
              <a:srgbClr val="B57769"/>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3441;p11">
              <a:extLst>
                <a:ext uri="{FF2B5EF4-FFF2-40B4-BE49-F238E27FC236}">
                  <a16:creationId xmlns:a16="http://schemas.microsoft.com/office/drawing/2014/main" id="{20C63F81-C242-DEC5-3D41-3ED3F94093B0}"/>
                </a:ext>
              </a:extLst>
            </p:cNvPr>
            <p:cNvSpPr/>
            <p:nvPr/>
          </p:nvSpPr>
          <p:spPr>
            <a:xfrm>
              <a:off x="2706775" y="2750575"/>
              <a:ext cx="1002350" cy="395600"/>
            </a:xfrm>
            <a:custGeom>
              <a:avLst/>
              <a:gdLst/>
              <a:ahLst/>
              <a:cxnLst/>
              <a:rect l="l" t="t" r="r" b="b"/>
              <a:pathLst>
                <a:path w="40094" h="15824" extrusionOk="0">
                  <a:moveTo>
                    <a:pt x="15075" y="3475"/>
                  </a:moveTo>
                  <a:lnTo>
                    <a:pt x="15075" y="3475"/>
                  </a:lnTo>
                  <a:cubicBezTo>
                    <a:pt x="16839" y="3582"/>
                    <a:pt x="18603" y="3689"/>
                    <a:pt x="20368" y="3849"/>
                  </a:cubicBezTo>
                  <a:lnTo>
                    <a:pt x="25713" y="4330"/>
                  </a:lnTo>
                  <a:lnTo>
                    <a:pt x="31005" y="4865"/>
                  </a:lnTo>
                  <a:cubicBezTo>
                    <a:pt x="32769" y="5079"/>
                    <a:pt x="34534" y="5239"/>
                    <a:pt x="36298" y="5507"/>
                  </a:cubicBezTo>
                  <a:cubicBezTo>
                    <a:pt x="34480" y="5346"/>
                    <a:pt x="32716" y="5239"/>
                    <a:pt x="30952" y="5079"/>
                  </a:cubicBezTo>
                  <a:lnTo>
                    <a:pt x="25660" y="4598"/>
                  </a:lnTo>
                  <a:lnTo>
                    <a:pt x="20368" y="4063"/>
                  </a:lnTo>
                  <a:cubicBezTo>
                    <a:pt x="18603" y="3903"/>
                    <a:pt x="16839" y="3689"/>
                    <a:pt x="15075" y="3475"/>
                  </a:cubicBezTo>
                  <a:close/>
                  <a:moveTo>
                    <a:pt x="9837" y="5293"/>
                  </a:moveTo>
                  <a:cubicBezTo>
                    <a:pt x="12082" y="5453"/>
                    <a:pt x="14380" y="5667"/>
                    <a:pt x="16626" y="5881"/>
                  </a:cubicBezTo>
                  <a:lnTo>
                    <a:pt x="23361" y="6522"/>
                  </a:lnTo>
                  <a:lnTo>
                    <a:pt x="30097" y="7217"/>
                  </a:lnTo>
                  <a:cubicBezTo>
                    <a:pt x="32288" y="7484"/>
                    <a:pt x="34534" y="7752"/>
                    <a:pt x="36832" y="8019"/>
                  </a:cubicBezTo>
                  <a:cubicBezTo>
                    <a:pt x="34587" y="7859"/>
                    <a:pt x="32288" y="7645"/>
                    <a:pt x="30043" y="7431"/>
                  </a:cubicBezTo>
                  <a:lnTo>
                    <a:pt x="23308" y="6789"/>
                  </a:lnTo>
                  <a:lnTo>
                    <a:pt x="16572" y="6095"/>
                  </a:lnTo>
                  <a:cubicBezTo>
                    <a:pt x="14380" y="5827"/>
                    <a:pt x="12135" y="5560"/>
                    <a:pt x="9837" y="5293"/>
                  </a:cubicBezTo>
                  <a:close/>
                  <a:moveTo>
                    <a:pt x="2620" y="6736"/>
                  </a:moveTo>
                  <a:lnTo>
                    <a:pt x="2620" y="6736"/>
                  </a:lnTo>
                  <a:cubicBezTo>
                    <a:pt x="3903" y="6843"/>
                    <a:pt x="5132" y="6950"/>
                    <a:pt x="6362" y="7110"/>
                  </a:cubicBezTo>
                  <a:lnTo>
                    <a:pt x="10104" y="7591"/>
                  </a:lnTo>
                  <a:lnTo>
                    <a:pt x="13846" y="8126"/>
                  </a:lnTo>
                  <a:cubicBezTo>
                    <a:pt x="15075" y="8340"/>
                    <a:pt x="16305" y="8554"/>
                    <a:pt x="17534" y="8767"/>
                  </a:cubicBezTo>
                  <a:cubicBezTo>
                    <a:pt x="16305" y="8660"/>
                    <a:pt x="15075" y="8500"/>
                    <a:pt x="13792" y="8340"/>
                  </a:cubicBezTo>
                  <a:lnTo>
                    <a:pt x="10050" y="7859"/>
                  </a:lnTo>
                  <a:lnTo>
                    <a:pt x="6362" y="7324"/>
                  </a:lnTo>
                  <a:cubicBezTo>
                    <a:pt x="5132" y="7164"/>
                    <a:pt x="3849" y="6950"/>
                    <a:pt x="2620" y="6736"/>
                  </a:cubicBezTo>
                  <a:close/>
                  <a:moveTo>
                    <a:pt x="642" y="0"/>
                  </a:moveTo>
                  <a:cubicBezTo>
                    <a:pt x="642" y="161"/>
                    <a:pt x="696" y="268"/>
                    <a:pt x="749" y="428"/>
                  </a:cubicBezTo>
                  <a:lnTo>
                    <a:pt x="35603" y="3689"/>
                  </a:lnTo>
                  <a:lnTo>
                    <a:pt x="35603" y="3689"/>
                  </a:lnTo>
                  <a:lnTo>
                    <a:pt x="856" y="963"/>
                  </a:lnTo>
                  <a:lnTo>
                    <a:pt x="856" y="963"/>
                  </a:lnTo>
                  <a:cubicBezTo>
                    <a:pt x="909" y="1230"/>
                    <a:pt x="963" y="1497"/>
                    <a:pt x="1016" y="1765"/>
                  </a:cubicBezTo>
                  <a:lnTo>
                    <a:pt x="10852" y="3048"/>
                  </a:lnTo>
                  <a:lnTo>
                    <a:pt x="10852" y="3048"/>
                  </a:lnTo>
                  <a:lnTo>
                    <a:pt x="1070" y="2299"/>
                  </a:lnTo>
                  <a:lnTo>
                    <a:pt x="1070" y="2299"/>
                  </a:lnTo>
                  <a:cubicBezTo>
                    <a:pt x="1123" y="2566"/>
                    <a:pt x="1123" y="2834"/>
                    <a:pt x="1177" y="3154"/>
                  </a:cubicBezTo>
                  <a:lnTo>
                    <a:pt x="20581" y="5400"/>
                  </a:lnTo>
                  <a:lnTo>
                    <a:pt x="1177" y="3689"/>
                  </a:lnTo>
                  <a:lnTo>
                    <a:pt x="1177" y="3689"/>
                  </a:lnTo>
                  <a:cubicBezTo>
                    <a:pt x="1230" y="5079"/>
                    <a:pt x="1070" y="6469"/>
                    <a:pt x="696" y="7859"/>
                  </a:cubicBezTo>
                  <a:lnTo>
                    <a:pt x="35923" y="12990"/>
                  </a:lnTo>
                  <a:lnTo>
                    <a:pt x="35923" y="12990"/>
                  </a:lnTo>
                  <a:lnTo>
                    <a:pt x="482" y="8340"/>
                  </a:lnTo>
                  <a:cubicBezTo>
                    <a:pt x="428" y="8607"/>
                    <a:pt x="321" y="8928"/>
                    <a:pt x="161" y="9195"/>
                  </a:cubicBezTo>
                  <a:lnTo>
                    <a:pt x="107" y="9195"/>
                  </a:lnTo>
                  <a:lnTo>
                    <a:pt x="1" y="9462"/>
                  </a:lnTo>
                  <a:cubicBezTo>
                    <a:pt x="2941" y="10104"/>
                    <a:pt x="19673" y="13472"/>
                    <a:pt x="37527" y="15824"/>
                  </a:cubicBezTo>
                  <a:lnTo>
                    <a:pt x="37848" y="15503"/>
                  </a:lnTo>
                  <a:lnTo>
                    <a:pt x="2620" y="9623"/>
                  </a:lnTo>
                  <a:lnTo>
                    <a:pt x="38276" y="15022"/>
                  </a:lnTo>
                  <a:cubicBezTo>
                    <a:pt x="39131" y="14006"/>
                    <a:pt x="39719" y="12777"/>
                    <a:pt x="39986" y="11494"/>
                  </a:cubicBezTo>
                  <a:lnTo>
                    <a:pt x="20635" y="9035"/>
                  </a:lnTo>
                  <a:lnTo>
                    <a:pt x="20635" y="9035"/>
                  </a:lnTo>
                  <a:lnTo>
                    <a:pt x="40040" y="10959"/>
                  </a:lnTo>
                  <a:cubicBezTo>
                    <a:pt x="40093" y="10585"/>
                    <a:pt x="40093" y="10211"/>
                    <a:pt x="40040" y="9890"/>
                  </a:cubicBezTo>
                  <a:lnTo>
                    <a:pt x="2620" y="5507"/>
                  </a:lnTo>
                  <a:lnTo>
                    <a:pt x="40040" y="9302"/>
                  </a:lnTo>
                  <a:cubicBezTo>
                    <a:pt x="39772" y="7324"/>
                    <a:pt x="38757" y="5186"/>
                    <a:pt x="36939" y="2994"/>
                  </a:cubicBezTo>
                  <a:lnTo>
                    <a:pt x="642"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3442;p11">
              <a:extLst>
                <a:ext uri="{FF2B5EF4-FFF2-40B4-BE49-F238E27FC236}">
                  <a16:creationId xmlns:a16="http://schemas.microsoft.com/office/drawing/2014/main" id="{910B73C1-8E47-3C78-4D2C-F42FAC407ED6}"/>
                </a:ext>
              </a:extLst>
            </p:cNvPr>
            <p:cNvSpPr/>
            <p:nvPr/>
          </p:nvSpPr>
          <p:spPr>
            <a:xfrm>
              <a:off x="2356625" y="3016525"/>
              <a:ext cx="276675" cy="371550"/>
            </a:xfrm>
            <a:custGeom>
              <a:avLst/>
              <a:gdLst/>
              <a:ahLst/>
              <a:cxnLst/>
              <a:rect l="l" t="t" r="r" b="b"/>
              <a:pathLst>
                <a:path w="11067" h="14862" extrusionOk="0">
                  <a:moveTo>
                    <a:pt x="3155" y="0"/>
                  </a:moveTo>
                  <a:cubicBezTo>
                    <a:pt x="1177" y="1444"/>
                    <a:pt x="54" y="4437"/>
                    <a:pt x="54" y="7484"/>
                  </a:cubicBezTo>
                  <a:cubicBezTo>
                    <a:pt x="1" y="10317"/>
                    <a:pt x="1017" y="13204"/>
                    <a:pt x="3262" y="14861"/>
                  </a:cubicBezTo>
                  <a:lnTo>
                    <a:pt x="2246" y="13365"/>
                  </a:lnTo>
                  <a:lnTo>
                    <a:pt x="2246" y="13365"/>
                  </a:lnTo>
                  <a:lnTo>
                    <a:pt x="9409" y="14006"/>
                  </a:lnTo>
                  <a:cubicBezTo>
                    <a:pt x="8554" y="12402"/>
                    <a:pt x="8019" y="10585"/>
                    <a:pt x="7966" y="8767"/>
                  </a:cubicBezTo>
                  <a:cubicBezTo>
                    <a:pt x="7859" y="5667"/>
                    <a:pt x="8982" y="2673"/>
                    <a:pt x="11066" y="428"/>
                  </a:cubicBezTo>
                  <a:lnTo>
                    <a:pt x="3155" y="0"/>
                  </a:lnTo>
                  <a:close/>
                </a:path>
              </a:pathLst>
            </a:custGeom>
            <a:solidFill>
              <a:schemeClr val="accent4"/>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3443;p11">
              <a:extLst>
                <a:ext uri="{FF2B5EF4-FFF2-40B4-BE49-F238E27FC236}">
                  <a16:creationId xmlns:a16="http://schemas.microsoft.com/office/drawing/2014/main" id="{60D6E264-0A74-1D8F-060D-8F9762863D86}"/>
                </a:ext>
              </a:extLst>
            </p:cNvPr>
            <p:cNvSpPr/>
            <p:nvPr/>
          </p:nvSpPr>
          <p:spPr>
            <a:xfrm>
              <a:off x="1832750" y="2591551"/>
              <a:ext cx="3934451" cy="2615050"/>
            </a:xfrm>
            <a:custGeom>
              <a:avLst/>
              <a:gdLst/>
              <a:ahLst/>
              <a:cxnLst/>
              <a:rect l="l" t="t" r="r" b="b"/>
              <a:pathLst>
                <a:path w="157378" h="104602" extrusionOk="0">
                  <a:moveTo>
                    <a:pt x="99751" y="855"/>
                  </a:moveTo>
                  <a:lnTo>
                    <a:pt x="133910" y="2192"/>
                  </a:lnTo>
                  <a:lnTo>
                    <a:pt x="70884" y="7163"/>
                  </a:lnTo>
                  <a:lnTo>
                    <a:pt x="36458" y="4437"/>
                  </a:lnTo>
                  <a:lnTo>
                    <a:pt x="99751" y="855"/>
                  </a:lnTo>
                  <a:close/>
                  <a:moveTo>
                    <a:pt x="33907" y="5026"/>
                  </a:moveTo>
                  <a:lnTo>
                    <a:pt x="33907" y="5026"/>
                  </a:lnTo>
                  <a:cubicBezTo>
                    <a:pt x="36485" y="5205"/>
                    <a:pt x="39056" y="5391"/>
                    <a:pt x="41590" y="5613"/>
                  </a:cubicBezTo>
                  <a:lnTo>
                    <a:pt x="50892" y="6308"/>
                  </a:lnTo>
                  <a:lnTo>
                    <a:pt x="60140" y="7110"/>
                  </a:lnTo>
                  <a:cubicBezTo>
                    <a:pt x="63240" y="7431"/>
                    <a:pt x="66287" y="7698"/>
                    <a:pt x="69388" y="8019"/>
                  </a:cubicBezTo>
                  <a:cubicBezTo>
                    <a:pt x="66287" y="7805"/>
                    <a:pt x="63187" y="7591"/>
                    <a:pt x="60140" y="7324"/>
                  </a:cubicBezTo>
                  <a:lnTo>
                    <a:pt x="50838" y="6575"/>
                  </a:lnTo>
                  <a:lnTo>
                    <a:pt x="41590" y="5773"/>
                  </a:lnTo>
                  <a:cubicBezTo>
                    <a:pt x="39056" y="5551"/>
                    <a:pt x="36485" y="5292"/>
                    <a:pt x="33907" y="5026"/>
                  </a:cubicBezTo>
                  <a:close/>
                  <a:moveTo>
                    <a:pt x="130382" y="3314"/>
                  </a:moveTo>
                  <a:cubicBezTo>
                    <a:pt x="132306" y="4918"/>
                    <a:pt x="133429" y="7324"/>
                    <a:pt x="133375" y="9836"/>
                  </a:cubicBezTo>
                  <a:cubicBezTo>
                    <a:pt x="133322" y="11547"/>
                    <a:pt x="132734" y="13204"/>
                    <a:pt x="131771" y="14647"/>
                  </a:cubicBezTo>
                  <a:lnTo>
                    <a:pt x="130435" y="14808"/>
                  </a:lnTo>
                  <a:cubicBezTo>
                    <a:pt x="130702" y="14433"/>
                    <a:pt x="130970" y="14006"/>
                    <a:pt x="131183" y="13578"/>
                  </a:cubicBezTo>
                  <a:cubicBezTo>
                    <a:pt x="131825" y="12402"/>
                    <a:pt x="132146" y="11066"/>
                    <a:pt x="132146" y="9729"/>
                  </a:cubicBezTo>
                  <a:cubicBezTo>
                    <a:pt x="132199" y="8339"/>
                    <a:pt x="131878" y="7003"/>
                    <a:pt x="131183" y="5827"/>
                  </a:cubicBezTo>
                  <a:cubicBezTo>
                    <a:pt x="130714" y="4941"/>
                    <a:pt x="130042" y="4106"/>
                    <a:pt x="129216" y="3420"/>
                  </a:cubicBezTo>
                  <a:lnTo>
                    <a:pt x="129216" y="3420"/>
                  </a:lnTo>
                  <a:lnTo>
                    <a:pt x="130382" y="3314"/>
                  </a:lnTo>
                  <a:close/>
                  <a:moveTo>
                    <a:pt x="138507" y="2673"/>
                  </a:moveTo>
                  <a:cubicBezTo>
                    <a:pt x="140218" y="3796"/>
                    <a:pt x="141180" y="6308"/>
                    <a:pt x="141126" y="8874"/>
                  </a:cubicBezTo>
                  <a:cubicBezTo>
                    <a:pt x="141126" y="11226"/>
                    <a:pt x="140271" y="13632"/>
                    <a:pt x="138347" y="15021"/>
                  </a:cubicBezTo>
                  <a:lnTo>
                    <a:pt x="139255" y="13792"/>
                  </a:lnTo>
                  <a:lnTo>
                    <a:pt x="133054" y="14487"/>
                  </a:lnTo>
                  <a:cubicBezTo>
                    <a:pt x="133856" y="13097"/>
                    <a:pt x="134337" y="11493"/>
                    <a:pt x="134391" y="9890"/>
                  </a:cubicBezTo>
                  <a:cubicBezTo>
                    <a:pt x="134444" y="7377"/>
                    <a:pt x="133482" y="4972"/>
                    <a:pt x="131718" y="3208"/>
                  </a:cubicBezTo>
                  <a:lnTo>
                    <a:pt x="138507" y="2673"/>
                  </a:lnTo>
                  <a:close/>
                  <a:moveTo>
                    <a:pt x="120492" y="4063"/>
                  </a:moveTo>
                  <a:cubicBezTo>
                    <a:pt x="122470" y="5827"/>
                    <a:pt x="123593" y="8339"/>
                    <a:pt x="123539" y="10959"/>
                  </a:cubicBezTo>
                  <a:cubicBezTo>
                    <a:pt x="123486" y="12669"/>
                    <a:pt x="122951" y="14273"/>
                    <a:pt x="122096" y="15716"/>
                  </a:cubicBezTo>
                  <a:lnTo>
                    <a:pt x="120759" y="15877"/>
                  </a:lnTo>
                  <a:cubicBezTo>
                    <a:pt x="120920" y="15503"/>
                    <a:pt x="121134" y="15182"/>
                    <a:pt x="121294" y="14808"/>
                  </a:cubicBezTo>
                  <a:cubicBezTo>
                    <a:pt x="121882" y="13525"/>
                    <a:pt x="122203" y="12188"/>
                    <a:pt x="122256" y="10798"/>
                  </a:cubicBezTo>
                  <a:cubicBezTo>
                    <a:pt x="122256" y="9409"/>
                    <a:pt x="121935" y="8019"/>
                    <a:pt x="121294" y="6789"/>
                  </a:cubicBezTo>
                  <a:cubicBezTo>
                    <a:pt x="120759" y="5773"/>
                    <a:pt x="120064" y="4918"/>
                    <a:pt x="119209" y="4170"/>
                  </a:cubicBezTo>
                  <a:lnTo>
                    <a:pt x="120492" y="4063"/>
                  </a:lnTo>
                  <a:close/>
                  <a:moveTo>
                    <a:pt x="31059" y="16144"/>
                  </a:moveTo>
                  <a:lnTo>
                    <a:pt x="31059" y="16197"/>
                  </a:lnTo>
                  <a:lnTo>
                    <a:pt x="30364" y="16197"/>
                  </a:lnTo>
                  <a:lnTo>
                    <a:pt x="31059" y="16144"/>
                  </a:lnTo>
                  <a:close/>
                  <a:moveTo>
                    <a:pt x="128992" y="3421"/>
                  </a:moveTo>
                  <a:cubicBezTo>
                    <a:pt x="129633" y="4277"/>
                    <a:pt x="130168" y="5132"/>
                    <a:pt x="130595" y="6094"/>
                  </a:cubicBezTo>
                  <a:cubicBezTo>
                    <a:pt x="131077" y="7217"/>
                    <a:pt x="131290" y="8446"/>
                    <a:pt x="131290" y="9676"/>
                  </a:cubicBezTo>
                  <a:cubicBezTo>
                    <a:pt x="131290" y="10905"/>
                    <a:pt x="131023" y="12135"/>
                    <a:pt x="130542" y="13311"/>
                  </a:cubicBezTo>
                  <a:cubicBezTo>
                    <a:pt x="130114" y="14327"/>
                    <a:pt x="129526" y="15342"/>
                    <a:pt x="128778" y="16197"/>
                  </a:cubicBezTo>
                  <a:lnTo>
                    <a:pt x="129099" y="14915"/>
                  </a:lnTo>
                  <a:lnTo>
                    <a:pt x="123325" y="15556"/>
                  </a:lnTo>
                  <a:cubicBezTo>
                    <a:pt x="124074" y="14166"/>
                    <a:pt x="124501" y="12616"/>
                    <a:pt x="124555" y="11012"/>
                  </a:cubicBezTo>
                  <a:cubicBezTo>
                    <a:pt x="124608" y="8393"/>
                    <a:pt x="123646" y="5880"/>
                    <a:pt x="121882" y="4009"/>
                  </a:cubicBezTo>
                  <a:lnTo>
                    <a:pt x="128992" y="3421"/>
                  </a:lnTo>
                  <a:close/>
                  <a:moveTo>
                    <a:pt x="138774" y="15770"/>
                  </a:moveTo>
                  <a:lnTo>
                    <a:pt x="145456" y="15984"/>
                  </a:lnTo>
                  <a:lnTo>
                    <a:pt x="139897" y="16572"/>
                  </a:lnTo>
                  <a:lnTo>
                    <a:pt x="139149" y="16465"/>
                  </a:lnTo>
                  <a:lnTo>
                    <a:pt x="141126" y="16251"/>
                  </a:lnTo>
                  <a:lnTo>
                    <a:pt x="138186" y="16144"/>
                  </a:lnTo>
                  <a:cubicBezTo>
                    <a:pt x="138400" y="16037"/>
                    <a:pt x="138614" y="15930"/>
                    <a:pt x="138774" y="15770"/>
                  </a:cubicBezTo>
                  <a:close/>
                  <a:moveTo>
                    <a:pt x="108625" y="5025"/>
                  </a:moveTo>
                  <a:cubicBezTo>
                    <a:pt x="110549" y="6843"/>
                    <a:pt x="111565" y="9355"/>
                    <a:pt x="111511" y="12028"/>
                  </a:cubicBezTo>
                  <a:cubicBezTo>
                    <a:pt x="111458" y="13792"/>
                    <a:pt x="110923" y="15556"/>
                    <a:pt x="109961" y="17053"/>
                  </a:cubicBezTo>
                  <a:lnTo>
                    <a:pt x="108571" y="17213"/>
                  </a:lnTo>
                  <a:cubicBezTo>
                    <a:pt x="108839" y="16839"/>
                    <a:pt x="109106" y="16411"/>
                    <a:pt x="109320" y="15984"/>
                  </a:cubicBezTo>
                  <a:cubicBezTo>
                    <a:pt x="109908" y="14701"/>
                    <a:pt x="110228" y="13257"/>
                    <a:pt x="110282" y="11868"/>
                  </a:cubicBezTo>
                  <a:cubicBezTo>
                    <a:pt x="110282" y="10424"/>
                    <a:pt x="109961" y="9034"/>
                    <a:pt x="109320" y="7751"/>
                  </a:cubicBezTo>
                  <a:cubicBezTo>
                    <a:pt x="108839" y="6736"/>
                    <a:pt x="108144" y="5880"/>
                    <a:pt x="107342" y="5132"/>
                  </a:cubicBezTo>
                  <a:lnTo>
                    <a:pt x="108625" y="5025"/>
                  </a:lnTo>
                  <a:close/>
                  <a:moveTo>
                    <a:pt x="150962" y="16465"/>
                  </a:moveTo>
                  <a:lnTo>
                    <a:pt x="145456" y="17160"/>
                  </a:lnTo>
                  <a:lnTo>
                    <a:pt x="143853" y="17320"/>
                  </a:lnTo>
                  <a:lnTo>
                    <a:pt x="143104" y="17213"/>
                  </a:lnTo>
                  <a:lnTo>
                    <a:pt x="145403" y="16946"/>
                  </a:lnTo>
                  <a:lnTo>
                    <a:pt x="150962" y="16465"/>
                  </a:lnTo>
                  <a:close/>
                  <a:moveTo>
                    <a:pt x="119049" y="4170"/>
                  </a:moveTo>
                  <a:cubicBezTo>
                    <a:pt x="119744" y="5079"/>
                    <a:pt x="120278" y="6041"/>
                    <a:pt x="120759" y="7056"/>
                  </a:cubicBezTo>
                  <a:cubicBezTo>
                    <a:pt x="121241" y="8232"/>
                    <a:pt x="121454" y="9515"/>
                    <a:pt x="121454" y="10798"/>
                  </a:cubicBezTo>
                  <a:cubicBezTo>
                    <a:pt x="121454" y="12081"/>
                    <a:pt x="121187" y="13364"/>
                    <a:pt x="120706" y="14594"/>
                  </a:cubicBezTo>
                  <a:cubicBezTo>
                    <a:pt x="120278" y="15663"/>
                    <a:pt x="119690" y="16679"/>
                    <a:pt x="118942" y="17587"/>
                  </a:cubicBezTo>
                  <a:lnTo>
                    <a:pt x="119209" y="16037"/>
                  </a:lnTo>
                  <a:lnTo>
                    <a:pt x="119209" y="16037"/>
                  </a:lnTo>
                  <a:lnTo>
                    <a:pt x="111244" y="16892"/>
                  </a:lnTo>
                  <a:cubicBezTo>
                    <a:pt x="112046" y="15396"/>
                    <a:pt x="112474" y="13738"/>
                    <a:pt x="112527" y="12028"/>
                  </a:cubicBezTo>
                  <a:cubicBezTo>
                    <a:pt x="112634" y="9409"/>
                    <a:pt x="111672" y="6843"/>
                    <a:pt x="109908" y="4918"/>
                  </a:cubicBezTo>
                  <a:lnTo>
                    <a:pt x="119049" y="4170"/>
                  </a:lnTo>
                  <a:close/>
                  <a:moveTo>
                    <a:pt x="96490" y="5987"/>
                  </a:moveTo>
                  <a:cubicBezTo>
                    <a:pt x="98468" y="7912"/>
                    <a:pt x="99537" y="10531"/>
                    <a:pt x="99484" y="13257"/>
                  </a:cubicBezTo>
                  <a:lnTo>
                    <a:pt x="99484" y="13311"/>
                  </a:lnTo>
                  <a:cubicBezTo>
                    <a:pt x="99430" y="15128"/>
                    <a:pt x="98896" y="16892"/>
                    <a:pt x="97987" y="18443"/>
                  </a:cubicBezTo>
                  <a:lnTo>
                    <a:pt x="96597" y="18603"/>
                  </a:lnTo>
                  <a:cubicBezTo>
                    <a:pt x="96864" y="18175"/>
                    <a:pt x="97078" y="17748"/>
                    <a:pt x="97239" y="17320"/>
                  </a:cubicBezTo>
                  <a:cubicBezTo>
                    <a:pt x="97880" y="15984"/>
                    <a:pt x="98201" y="14540"/>
                    <a:pt x="98201" y="13097"/>
                  </a:cubicBezTo>
                  <a:cubicBezTo>
                    <a:pt x="98254" y="11654"/>
                    <a:pt x="97933" y="10210"/>
                    <a:pt x="97292" y="8874"/>
                  </a:cubicBezTo>
                  <a:cubicBezTo>
                    <a:pt x="96757" y="7858"/>
                    <a:pt x="96062" y="6896"/>
                    <a:pt x="95207" y="6094"/>
                  </a:cubicBezTo>
                  <a:lnTo>
                    <a:pt x="96490" y="5987"/>
                  </a:lnTo>
                  <a:close/>
                  <a:moveTo>
                    <a:pt x="107128" y="5132"/>
                  </a:moveTo>
                  <a:cubicBezTo>
                    <a:pt x="107769" y="5987"/>
                    <a:pt x="108304" y="6949"/>
                    <a:pt x="108732" y="7965"/>
                  </a:cubicBezTo>
                  <a:lnTo>
                    <a:pt x="108732" y="8019"/>
                  </a:lnTo>
                  <a:cubicBezTo>
                    <a:pt x="109213" y="9248"/>
                    <a:pt x="109480" y="10531"/>
                    <a:pt x="109427" y="11868"/>
                  </a:cubicBezTo>
                  <a:cubicBezTo>
                    <a:pt x="109373" y="14380"/>
                    <a:pt x="108518" y="16786"/>
                    <a:pt x="107021" y="18817"/>
                  </a:cubicBezTo>
                  <a:lnTo>
                    <a:pt x="107342" y="17374"/>
                  </a:lnTo>
                  <a:lnTo>
                    <a:pt x="99216" y="18282"/>
                  </a:lnTo>
                  <a:cubicBezTo>
                    <a:pt x="100018" y="16732"/>
                    <a:pt x="100446" y="15021"/>
                    <a:pt x="100499" y="13311"/>
                  </a:cubicBezTo>
                  <a:cubicBezTo>
                    <a:pt x="100606" y="10585"/>
                    <a:pt x="99644" y="7912"/>
                    <a:pt x="97827" y="5880"/>
                  </a:cubicBezTo>
                  <a:lnTo>
                    <a:pt x="107128" y="5132"/>
                  </a:lnTo>
                  <a:close/>
                  <a:moveTo>
                    <a:pt x="95047" y="6094"/>
                  </a:moveTo>
                  <a:cubicBezTo>
                    <a:pt x="95742" y="7056"/>
                    <a:pt x="96276" y="8072"/>
                    <a:pt x="96704" y="9088"/>
                  </a:cubicBezTo>
                  <a:lnTo>
                    <a:pt x="96704" y="9141"/>
                  </a:lnTo>
                  <a:cubicBezTo>
                    <a:pt x="97185" y="10424"/>
                    <a:pt x="97399" y="11761"/>
                    <a:pt x="97399" y="13097"/>
                  </a:cubicBezTo>
                  <a:cubicBezTo>
                    <a:pt x="97345" y="15556"/>
                    <a:pt x="96544" y="17962"/>
                    <a:pt x="95100" y="19993"/>
                  </a:cubicBezTo>
                  <a:lnTo>
                    <a:pt x="95368" y="18710"/>
                  </a:lnTo>
                  <a:lnTo>
                    <a:pt x="86066" y="19779"/>
                  </a:lnTo>
                  <a:cubicBezTo>
                    <a:pt x="86868" y="18175"/>
                    <a:pt x="87296" y="16411"/>
                    <a:pt x="87349" y="14647"/>
                  </a:cubicBezTo>
                  <a:cubicBezTo>
                    <a:pt x="87456" y="11814"/>
                    <a:pt x="86494" y="9088"/>
                    <a:pt x="84676" y="6949"/>
                  </a:cubicBezTo>
                  <a:lnTo>
                    <a:pt x="95047" y="6094"/>
                  </a:lnTo>
                  <a:close/>
                  <a:moveTo>
                    <a:pt x="83447" y="7003"/>
                  </a:moveTo>
                  <a:cubicBezTo>
                    <a:pt x="85425" y="9034"/>
                    <a:pt x="86494" y="11761"/>
                    <a:pt x="86387" y="14594"/>
                  </a:cubicBezTo>
                  <a:lnTo>
                    <a:pt x="86387" y="14647"/>
                  </a:lnTo>
                  <a:cubicBezTo>
                    <a:pt x="86333" y="16465"/>
                    <a:pt x="85799" y="18282"/>
                    <a:pt x="84890" y="19886"/>
                  </a:cubicBezTo>
                  <a:lnTo>
                    <a:pt x="83500" y="20046"/>
                  </a:lnTo>
                  <a:cubicBezTo>
                    <a:pt x="83767" y="19619"/>
                    <a:pt x="83981" y="19191"/>
                    <a:pt x="84195" y="18710"/>
                  </a:cubicBezTo>
                  <a:cubicBezTo>
                    <a:pt x="84783" y="17320"/>
                    <a:pt x="85104" y="15877"/>
                    <a:pt x="85157" y="14380"/>
                  </a:cubicBezTo>
                  <a:cubicBezTo>
                    <a:pt x="85157" y="11654"/>
                    <a:pt x="84088" y="8981"/>
                    <a:pt x="82110" y="7110"/>
                  </a:cubicBezTo>
                  <a:lnTo>
                    <a:pt x="83447" y="7003"/>
                  </a:lnTo>
                  <a:close/>
                  <a:moveTo>
                    <a:pt x="81896" y="7110"/>
                  </a:moveTo>
                  <a:cubicBezTo>
                    <a:pt x="82591" y="8072"/>
                    <a:pt x="83179" y="9141"/>
                    <a:pt x="83607" y="10264"/>
                  </a:cubicBezTo>
                  <a:cubicBezTo>
                    <a:pt x="84088" y="11600"/>
                    <a:pt x="84302" y="12937"/>
                    <a:pt x="84302" y="14380"/>
                  </a:cubicBezTo>
                  <a:cubicBezTo>
                    <a:pt x="84249" y="16892"/>
                    <a:pt x="83500" y="19351"/>
                    <a:pt x="82057" y="21490"/>
                  </a:cubicBezTo>
                  <a:lnTo>
                    <a:pt x="82378" y="20153"/>
                  </a:lnTo>
                  <a:lnTo>
                    <a:pt x="82378" y="20153"/>
                  </a:lnTo>
                  <a:lnTo>
                    <a:pt x="74573" y="21009"/>
                  </a:lnTo>
                  <a:cubicBezTo>
                    <a:pt x="75214" y="20046"/>
                    <a:pt x="75589" y="18924"/>
                    <a:pt x="75802" y="17801"/>
                  </a:cubicBezTo>
                  <a:cubicBezTo>
                    <a:pt x="76230" y="14701"/>
                    <a:pt x="74894" y="11386"/>
                    <a:pt x="71847" y="7912"/>
                  </a:cubicBezTo>
                  <a:lnTo>
                    <a:pt x="71793" y="7912"/>
                  </a:lnTo>
                  <a:lnTo>
                    <a:pt x="81896" y="7110"/>
                  </a:lnTo>
                  <a:close/>
                  <a:moveTo>
                    <a:pt x="35657" y="6361"/>
                  </a:moveTo>
                  <a:lnTo>
                    <a:pt x="71954" y="9355"/>
                  </a:lnTo>
                  <a:cubicBezTo>
                    <a:pt x="73771" y="11547"/>
                    <a:pt x="74787" y="13685"/>
                    <a:pt x="75001" y="15663"/>
                  </a:cubicBezTo>
                  <a:lnTo>
                    <a:pt x="37634" y="11868"/>
                  </a:lnTo>
                  <a:lnTo>
                    <a:pt x="37634" y="11868"/>
                  </a:lnTo>
                  <a:lnTo>
                    <a:pt x="75054" y="16251"/>
                  </a:lnTo>
                  <a:cubicBezTo>
                    <a:pt x="75054" y="16625"/>
                    <a:pt x="75054" y="16946"/>
                    <a:pt x="75054" y="17320"/>
                  </a:cubicBezTo>
                  <a:lnTo>
                    <a:pt x="55649" y="15396"/>
                  </a:lnTo>
                  <a:lnTo>
                    <a:pt x="55649" y="15396"/>
                  </a:lnTo>
                  <a:lnTo>
                    <a:pt x="75001" y="17855"/>
                  </a:lnTo>
                  <a:cubicBezTo>
                    <a:pt x="74733" y="19191"/>
                    <a:pt x="74145" y="20367"/>
                    <a:pt x="73290" y="21383"/>
                  </a:cubicBezTo>
                  <a:lnTo>
                    <a:pt x="37634" y="15984"/>
                  </a:lnTo>
                  <a:lnTo>
                    <a:pt x="72862" y="21864"/>
                  </a:lnTo>
                  <a:lnTo>
                    <a:pt x="72542" y="22185"/>
                  </a:lnTo>
                  <a:cubicBezTo>
                    <a:pt x="54741" y="19833"/>
                    <a:pt x="37955" y="16411"/>
                    <a:pt x="35015" y="15823"/>
                  </a:cubicBezTo>
                  <a:lnTo>
                    <a:pt x="35068" y="15556"/>
                  </a:lnTo>
                  <a:lnTo>
                    <a:pt x="35175" y="15556"/>
                  </a:lnTo>
                  <a:cubicBezTo>
                    <a:pt x="35282" y="15235"/>
                    <a:pt x="35389" y="14968"/>
                    <a:pt x="35496" y="14701"/>
                  </a:cubicBezTo>
                  <a:lnTo>
                    <a:pt x="70884" y="19351"/>
                  </a:lnTo>
                  <a:lnTo>
                    <a:pt x="70884" y="19351"/>
                  </a:lnTo>
                  <a:lnTo>
                    <a:pt x="35657" y="14166"/>
                  </a:lnTo>
                  <a:cubicBezTo>
                    <a:pt x="36084" y="12830"/>
                    <a:pt x="36245" y="11440"/>
                    <a:pt x="36191" y="10050"/>
                  </a:cubicBezTo>
                  <a:lnTo>
                    <a:pt x="36191" y="10050"/>
                  </a:lnTo>
                  <a:lnTo>
                    <a:pt x="55542" y="11761"/>
                  </a:lnTo>
                  <a:lnTo>
                    <a:pt x="36138" y="9462"/>
                  </a:lnTo>
                  <a:cubicBezTo>
                    <a:pt x="36138" y="9195"/>
                    <a:pt x="36084" y="8927"/>
                    <a:pt x="36084" y="8660"/>
                  </a:cubicBezTo>
                  <a:lnTo>
                    <a:pt x="36084" y="8660"/>
                  </a:lnTo>
                  <a:lnTo>
                    <a:pt x="45867" y="9409"/>
                  </a:lnTo>
                  <a:lnTo>
                    <a:pt x="35977" y="8126"/>
                  </a:lnTo>
                  <a:cubicBezTo>
                    <a:pt x="35924" y="7805"/>
                    <a:pt x="35870" y="7538"/>
                    <a:pt x="35817" y="7324"/>
                  </a:cubicBezTo>
                  <a:lnTo>
                    <a:pt x="35817" y="7324"/>
                  </a:lnTo>
                  <a:lnTo>
                    <a:pt x="70564" y="10050"/>
                  </a:lnTo>
                  <a:lnTo>
                    <a:pt x="70564" y="10050"/>
                  </a:lnTo>
                  <a:lnTo>
                    <a:pt x="35710" y="6789"/>
                  </a:lnTo>
                  <a:cubicBezTo>
                    <a:pt x="35710" y="6629"/>
                    <a:pt x="35657" y="6522"/>
                    <a:pt x="35657" y="6361"/>
                  </a:cubicBezTo>
                  <a:close/>
                  <a:moveTo>
                    <a:pt x="34213" y="15503"/>
                  </a:moveTo>
                  <a:lnTo>
                    <a:pt x="34213" y="15556"/>
                  </a:lnTo>
                  <a:lnTo>
                    <a:pt x="34053" y="16037"/>
                  </a:lnTo>
                  <a:cubicBezTo>
                    <a:pt x="33946" y="16251"/>
                    <a:pt x="34106" y="16518"/>
                    <a:pt x="34374" y="16572"/>
                  </a:cubicBezTo>
                  <a:cubicBezTo>
                    <a:pt x="34534" y="16625"/>
                    <a:pt x="52335" y="20367"/>
                    <a:pt x="71686" y="22933"/>
                  </a:cubicBezTo>
                  <a:cubicBezTo>
                    <a:pt x="71419" y="23147"/>
                    <a:pt x="71205" y="23254"/>
                    <a:pt x="71098" y="23361"/>
                  </a:cubicBezTo>
                  <a:cubicBezTo>
                    <a:pt x="53725" y="21436"/>
                    <a:pt x="31915" y="16572"/>
                    <a:pt x="31915" y="16572"/>
                  </a:cubicBezTo>
                  <a:cubicBezTo>
                    <a:pt x="31594" y="15663"/>
                    <a:pt x="33144" y="15503"/>
                    <a:pt x="34213" y="15503"/>
                  </a:cubicBezTo>
                  <a:close/>
                  <a:moveTo>
                    <a:pt x="33839" y="17801"/>
                  </a:moveTo>
                  <a:lnTo>
                    <a:pt x="34855" y="18015"/>
                  </a:lnTo>
                  <a:cubicBezTo>
                    <a:pt x="34106" y="18710"/>
                    <a:pt x="33465" y="19512"/>
                    <a:pt x="32930" y="20421"/>
                  </a:cubicBezTo>
                  <a:cubicBezTo>
                    <a:pt x="32770" y="20741"/>
                    <a:pt x="32556" y="21116"/>
                    <a:pt x="32396" y="21490"/>
                  </a:cubicBezTo>
                  <a:lnTo>
                    <a:pt x="32021" y="22666"/>
                  </a:lnTo>
                  <a:cubicBezTo>
                    <a:pt x="31915" y="23040"/>
                    <a:pt x="31861" y="23468"/>
                    <a:pt x="31754" y="23895"/>
                  </a:cubicBezTo>
                  <a:cubicBezTo>
                    <a:pt x="31701" y="24269"/>
                    <a:pt x="31701" y="24697"/>
                    <a:pt x="31647" y="25125"/>
                  </a:cubicBezTo>
                  <a:cubicBezTo>
                    <a:pt x="31647" y="25499"/>
                    <a:pt x="31701" y="25927"/>
                    <a:pt x="31701" y="26301"/>
                  </a:cubicBezTo>
                  <a:cubicBezTo>
                    <a:pt x="31808" y="26728"/>
                    <a:pt x="31861" y="27103"/>
                    <a:pt x="31915" y="27530"/>
                  </a:cubicBezTo>
                  <a:cubicBezTo>
                    <a:pt x="32021" y="27905"/>
                    <a:pt x="32182" y="28332"/>
                    <a:pt x="32289" y="28706"/>
                  </a:cubicBezTo>
                  <a:cubicBezTo>
                    <a:pt x="32396" y="29081"/>
                    <a:pt x="32556" y="29455"/>
                    <a:pt x="32770" y="29829"/>
                  </a:cubicBezTo>
                  <a:cubicBezTo>
                    <a:pt x="33037" y="30310"/>
                    <a:pt x="33304" y="30845"/>
                    <a:pt x="33679" y="31326"/>
                  </a:cubicBezTo>
                  <a:lnTo>
                    <a:pt x="32289" y="31165"/>
                  </a:lnTo>
                  <a:cubicBezTo>
                    <a:pt x="29295" y="26996"/>
                    <a:pt x="29937" y="21169"/>
                    <a:pt x="33839" y="17801"/>
                  </a:cubicBezTo>
                  <a:close/>
                  <a:moveTo>
                    <a:pt x="24110" y="16999"/>
                  </a:moveTo>
                  <a:lnTo>
                    <a:pt x="32021" y="17427"/>
                  </a:lnTo>
                  <a:cubicBezTo>
                    <a:pt x="29937" y="19672"/>
                    <a:pt x="28814" y="22666"/>
                    <a:pt x="28868" y="25713"/>
                  </a:cubicBezTo>
                  <a:cubicBezTo>
                    <a:pt x="28974" y="27584"/>
                    <a:pt x="29456" y="29401"/>
                    <a:pt x="30364" y="31005"/>
                  </a:cubicBezTo>
                  <a:lnTo>
                    <a:pt x="23148" y="30364"/>
                  </a:lnTo>
                  <a:lnTo>
                    <a:pt x="24217" y="31860"/>
                  </a:lnTo>
                  <a:cubicBezTo>
                    <a:pt x="21972" y="30203"/>
                    <a:pt x="20956" y="27316"/>
                    <a:pt x="21009" y="24483"/>
                  </a:cubicBezTo>
                  <a:lnTo>
                    <a:pt x="20956" y="24430"/>
                  </a:lnTo>
                  <a:cubicBezTo>
                    <a:pt x="20956" y="21436"/>
                    <a:pt x="22132" y="18443"/>
                    <a:pt x="24110" y="16999"/>
                  </a:cubicBezTo>
                  <a:close/>
                  <a:moveTo>
                    <a:pt x="44363" y="19895"/>
                  </a:moveTo>
                  <a:lnTo>
                    <a:pt x="45386" y="20100"/>
                  </a:lnTo>
                  <a:cubicBezTo>
                    <a:pt x="45118" y="20474"/>
                    <a:pt x="44905" y="20848"/>
                    <a:pt x="44637" y="21276"/>
                  </a:cubicBezTo>
                  <a:cubicBezTo>
                    <a:pt x="44477" y="21650"/>
                    <a:pt x="44263" y="22024"/>
                    <a:pt x="44103" y="22398"/>
                  </a:cubicBezTo>
                  <a:lnTo>
                    <a:pt x="43728" y="23628"/>
                  </a:lnTo>
                  <a:cubicBezTo>
                    <a:pt x="43622" y="24002"/>
                    <a:pt x="43568" y="24430"/>
                    <a:pt x="43515" y="24857"/>
                  </a:cubicBezTo>
                  <a:cubicBezTo>
                    <a:pt x="43408" y="25285"/>
                    <a:pt x="43408" y="25713"/>
                    <a:pt x="43408" y="26140"/>
                  </a:cubicBezTo>
                  <a:cubicBezTo>
                    <a:pt x="43408" y="27798"/>
                    <a:pt x="43782" y="29455"/>
                    <a:pt x="44477" y="31005"/>
                  </a:cubicBezTo>
                  <a:cubicBezTo>
                    <a:pt x="44691" y="31486"/>
                    <a:pt x="44958" y="31914"/>
                    <a:pt x="45225" y="32341"/>
                  </a:cubicBezTo>
                  <a:lnTo>
                    <a:pt x="43835" y="32234"/>
                  </a:lnTo>
                  <a:cubicBezTo>
                    <a:pt x="42820" y="30577"/>
                    <a:pt x="42232" y="28706"/>
                    <a:pt x="42178" y="26782"/>
                  </a:cubicBezTo>
                  <a:cubicBezTo>
                    <a:pt x="42071" y="24327"/>
                    <a:pt x="42871" y="21872"/>
                    <a:pt x="44363" y="19895"/>
                  </a:cubicBezTo>
                  <a:close/>
                  <a:moveTo>
                    <a:pt x="35282" y="18068"/>
                  </a:moveTo>
                  <a:cubicBezTo>
                    <a:pt x="37153" y="18496"/>
                    <a:pt x="39719" y="19031"/>
                    <a:pt x="42713" y="19619"/>
                  </a:cubicBezTo>
                  <a:cubicBezTo>
                    <a:pt x="41269" y="21704"/>
                    <a:pt x="40521" y="24269"/>
                    <a:pt x="40628" y="26835"/>
                  </a:cubicBezTo>
                  <a:cubicBezTo>
                    <a:pt x="40735" y="28653"/>
                    <a:pt x="41163" y="30417"/>
                    <a:pt x="41964" y="32021"/>
                  </a:cubicBezTo>
                  <a:lnTo>
                    <a:pt x="35282" y="31433"/>
                  </a:lnTo>
                  <a:lnTo>
                    <a:pt x="35603" y="32983"/>
                  </a:lnTo>
                  <a:cubicBezTo>
                    <a:pt x="34748" y="31914"/>
                    <a:pt x="34106" y="30738"/>
                    <a:pt x="33625" y="29455"/>
                  </a:cubicBezTo>
                  <a:cubicBezTo>
                    <a:pt x="33091" y="28065"/>
                    <a:pt x="32823" y="26568"/>
                    <a:pt x="32877" y="25125"/>
                  </a:cubicBezTo>
                  <a:cubicBezTo>
                    <a:pt x="32877" y="23628"/>
                    <a:pt x="33144" y="22185"/>
                    <a:pt x="33732" y="20795"/>
                  </a:cubicBezTo>
                  <a:cubicBezTo>
                    <a:pt x="34160" y="19833"/>
                    <a:pt x="34694" y="18924"/>
                    <a:pt x="35282" y="18068"/>
                  </a:cubicBezTo>
                  <a:close/>
                  <a:moveTo>
                    <a:pt x="57467" y="22666"/>
                  </a:moveTo>
                  <a:lnTo>
                    <a:pt x="58589" y="22933"/>
                  </a:lnTo>
                  <a:cubicBezTo>
                    <a:pt x="58536" y="23040"/>
                    <a:pt x="58482" y="23147"/>
                    <a:pt x="58482" y="23200"/>
                  </a:cubicBezTo>
                  <a:lnTo>
                    <a:pt x="58055" y="24430"/>
                  </a:lnTo>
                  <a:cubicBezTo>
                    <a:pt x="58001" y="24857"/>
                    <a:pt x="57894" y="25285"/>
                    <a:pt x="57841" y="25713"/>
                  </a:cubicBezTo>
                  <a:cubicBezTo>
                    <a:pt x="57734" y="26140"/>
                    <a:pt x="57788" y="26568"/>
                    <a:pt x="57734" y="26996"/>
                  </a:cubicBezTo>
                  <a:cubicBezTo>
                    <a:pt x="57734" y="28760"/>
                    <a:pt x="58108" y="30470"/>
                    <a:pt x="58803" y="32021"/>
                  </a:cubicBezTo>
                  <a:cubicBezTo>
                    <a:pt x="59071" y="32555"/>
                    <a:pt x="59338" y="33090"/>
                    <a:pt x="59712" y="33571"/>
                  </a:cubicBezTo>
                  <a:lnTo>
                    <a:pt x="58269" y="33464"/>
                  </a:lnTo>
                  <a:cubicBezTo>
                    <a:pt x="57200" y="31700"/>
                    <a:pt x="56558" y="29722"/>
                    <a:pt x="56505" y="27691"/>
                  </a:cubicBezTo>
                  <a:cubicBezTo>
                    <a:pt x="56451" y="25980"/>
                    <a:pt x="56772" y="24216"/>
                    <a:pt x="57467" y="22666"/>
                  </a:cubicBezTo>
                  <a:close/>
                  <a:moveTo>
                    <a:pt x="46134" y="20260"/>
                  </a:moveTo>
                  <a:cubicBezTo>
                    <a:pt x="48272" y="20634"/>
                    <a:pt x="50571" y="21062"/>
                    <a:pt x="52923" y="21490"/>
                  </a:cubicBezTo>
                  <a:lnTo>
                    <a:pt x="55970" y="22292"/>
                  </a:lnTo>
                  <a:cubicBezTo>
                    <a:pt x="55222" y="24002"/>
                    <a:pt x="54901" y="25873"/>
                    <a:pt x="54954" y="27744"/>
                  </a:cubicBezTo>
                  <a:cubicBezTo>
                    <a:pt x="55061" y="29669"/>
                    <a:pt x="55542" y="31593"/>
                    <a:pt x="56451" y="33304"/>
                  </a:cubicBezTo>
                  <a:lnTo>
                    <a:pt x="47096" y="32502"/>
                  </a:lnTo>
                  <a:lnTo>
                    <a:pt x="47364" y="34373"/>
                  </a:lnTo>
                  <a:cubicBezTo>
                    <a:pt x="46455" y="33250"/>
                    <a:pt x="45813" y="32021"/>
                    <a:pt x="45332" y="30684"/>
                  </a:cubicBezTo>
                  <a:cubicBezTo>
                    <a:pt x="44798" y="29187"/>
                    <a:pt x="44530" y="27691"/>
                    <a:pt x="44584" y="26140"/>
                  </a:cubicBezTo>
                  <a:cubicBezTo>
                    <a:pt x="44584" y="24590"/>
                    <a:pt x="44905" y="23093"/>
                    <a:pt x="45493" y="21650"/>
                  </a:cubicBezTo>
                  <a:cubicBezTo>
                    <a:pt x="45653" y="21169"/>
                    <a:pt x="45920" y="20688"/>
                    <a:pt x="46134" y="20260"/>
                  </a:cubicBezTo>
                  <a:close/>
                  <a:moveTo>
                    <a:pt x="71045" y="26034"/>
                  </a:moveTo>
                  <a:lnTo>
                    <a:pt x="72274" y="26301"/>
                  </a:lnTo>
                  <a:lnTo>
                    <a:pt x="72167" y="26835"/>
                  </a:lnTo>
                  <a:lnTo>
                    <a:pt x="72060" y="28172"/>
                  </a:lnTo>
                  <a:cubicBezTo>
                    <a:pt x="72060" y="29936"/>
                    <a:pt x="72435" y="31700"/>
                    <a:pt x="73183" y="33304"/>
                  </a:cubicBezTo>
                  <a:lnTo>
                    <a:pt x="73130" y="33304"/>
                  </a:lnTo>
                  <a:cubicBezTo>
                    <a:pt x="73343" y="33838"/>
                    <a:pt x="73664" y="34373"/>
                    <a:pt x="73985" y="34854"/>
                  </a:cubicBezTo>
                  <a:lnTo>
                    <a:pt x="72542" y="34747"/>
                  </a:lnTo>
                  <a:cubicBezTo>
                    <a:pt x="71472" y="32929"/>
                    <a:pt x="70884" y="30952"/>
                    <a:pt x="70831" y="28867"/>
                  </a:cubicBezTo>
                  <a:cubicBezTo>
                    <a:pt x="70778" y="27905"/>
                    <a:pt x="70884" y="26942"/>
                    <a:pt x="71045" y="26034"/>
                  </a:cubicBezTo>
                  <a:close/>
                  <a:moveTo>
                    <a:pt x="59552" y="23200"/>
                  </a:moveTo>
                  <a:cubicBezTo>
                    <a:pt x="63026" y="24109"/>
                    <a:pt x="66661" y="25018"/>
                    <a:pt x="69601" y="25659"/>
                  </a:cubicBezTo>
                  <a:cubicBezTo>
                    <a:pt x="69388" y="26728"/>
                    <a:pt x="69281" y="27798"/>
                    <a:pt x="69334" y="28920"/>
                  </a:cubicBezTo>
                  <a:lnTo>
                    <a:pt x="69281" y="28920"/>
                  </a:lnTo>
                  <a:cubicBezTo>
                    <a:pt x="69388" y="30845"/>
                    <a:pt x="69869" y="32823"/>
                    <a:pt x="70724" y="34587"/>
                  </a:cubicBezTo>
                  <a:lnTo>
                    <a:pt x="61262" y="33731"/>
                  </a:lnTo>
                  <a:lnTo>
                    <a:pt x="61636" y="35442"/>
                  </a:lnTo>
                  <a:cubicBezTo>
                    <a:pt x="60781" y="34266"/>
                    <a:pt x="60086" y="33036"/>
                    <a:pt x="59659" y="31700"/>
                  </a:cubicBezTo>
                  <a:cubicBezTo>
                    <a:pt x="59498" y="31326"/>
                    <a:pt x="59445" y="30898"/>
                    <a:pt x="59338" y="30524"/>
                  </a:cubicBezTo>
                  <a:lnTo>
                    <a:pt x="59071" y="29401"/>
                  </a:lnTo>
                  <a:cubicBezTo>
                    <a:pt x="59017" y="28974"/>
                    <a:pt x="58964" y="28599"/>
                    <a:pt x="58964" y="28225"/>
                  </a:cubicBezTo>
                  <a:cubicBezTo>
                    <a:pt x="58910" y="27798"/>
                    <a:pt x="58964" y="27423"/>
                    <a:pt x="58964" y="27049"/>
                  </a:cubicBezTo>
                  <a:cubicBezTo>
                    <a:pt x="58964" y="25713"/>
                    <a:pt x="59177" y="24430"/>
                    <a:pt x="59552" y="23200"/>
                  </a:cubicBezTo>
                  <a:close/>
                  <a:moveTo>
                    <a:pt x="89541" y="23040"/>
                  </a:moveTo>
                  <a:lnTo>
                    <a:pt x="89541" y="23040"/>
                  </a:lnTo>
                  <a:cubicBezTo>
                    <a:pt x="89327" y="23361"/>
                    <a:pt x="89113" y="23735"/>
                    <a:pt x="88953" y="24109"/>
                  </a:cubicBezTo>
                  <a:cubicBezTo>
                    <a:pt x="88792" y="24537"/>
                    <a:pt x="88579" y="24911"/>
                    <a:pt x="88418" y="25339"/>
                  </a:cubicBezTo>
                  <a:lnTo>
                    <a:pt x="88044" y="26675"/>
                  </a:lnTo>
                  <a:cubicBezTo>
                    <a:pt x="87937" y="27103"/>
                    <a:pt x="87884" y="27530"/>
                    <a:pt x="87777" y="28011"/>
                  </a:cubicBezTo>
                  <a:cubicBezTo>
                    <a:pt x="87723" y="28439"/>
                    <a:pt x="87723" y="28920"/>
                    <a:pt x="87723" y="29348"/>
                  </a:cubicBezTo>
                  <a:cubicBezTo>
                    <a:pt x="87670" y="31112"/>
                    <a:pt x="88044" y="32929"/>
                    <a:pt x="88739" y="34587"/>
                  </a:cubicBezTo>
                  <a:lnTo>
                    <a:pt x="88739" y="34640"/>
                  </a:lnTo>
                  <a:cubicBezTo>
                    <a:pt x="89006" y="35175"/>
                    <a:pt x="89273" y="35763"/>
                    <a:pt x="89648" y="36244"/>
                  </a:cubicBezTo>
                  <a:lnTo>
                    <a:pt x="88204" y="36137"/>
                  </a:lnTo>
                  <a:cubicBezTo>
                    <a:pt x="87135" y="34266"/>
                    <a:pt x="86547" y="32234"/>
                    <a:pt x="86440" y="30096"/>
                  </a:cubicBezTo>
                  <a:cubicBezTo>
                    <a:pt x="86387" y="27798"/>
                    <a:pt x="86921" y="25499"/>
                    <a:pt x="88044" y="23468"/>
                  </a:cubicBezTo>
                  <a:lnTo>
                    <a:pt x="89541" y="23040"/>
                  </a:lnTo>
                  <a:close/>
                  <a:moveTo>
                    <a:pt x="86066" y="24056"/>
                  </a:moveTo>
                  <a:cubicBezTo>
                    <a:pt x="85264" y="25980"/>
                    <a:pt x="84890" y="28011"/>
                    <a:pt x="84944" y="30096"/>
                  </a:cubicBezTo>
                  <a:cubicBezTo>
                    <a:pt x="85050" y="32128"/>
                    <a:pt x="85532" y="34105"/>
                    <a:pt x="86387" y="35923"/>
                  </a:cubicBezTo>
                  <a:lnTo>
                    <a:pt x="75482" y="34961"/>
                  </a:lnTo>
                  <a:lnTo>
                    <a:pt x="75749" y="36511"/>
                  </a:lnTo>
                  <a:cubicBezTo>
                    <a:pt x="75001" y="35388"/>
                    <a:pt x="74413" y="34212"/>
                    <a:pt x="73985" y="32929"/>
                  </a:cubicBezTo>
                  <a:lnTo>
                    <a:pt x="73664" y="31753"/>
                  </a:lnTo>
                  <a:lnTo>
                    <a:pt x="73397" y="30577"/>
                  </a:lnTo>
                  <a:cubicBezTo>
                    <a:pt x="73397" y="30150"/>
                    <a:pt x="73290" y="29775"/>
                    <a:pt x="73290" y="29348"/>
                  </a:cubicBezTo>
                  <a:cubicBezTo>
                    <a:pt x="73237" y="28974"/>
                    <a:pt x="73290" y="28546"/>
                    <a:pt x="73290" y="28172"/>
                  </a:cubicBezTo>
                  <a:cubicBezTo>
                    <a:pt x="73290" y="27584"/>
                    <a:pt x="73343" y="27049"/>
                    <a:pt x="73397" y="26461"/>
                  </a:cubicBezTo>
                  <a:cubicBezTo>
                    <a:pt x="73825" y="26622"/>
                    <a:pt x="74252" y="26675"/>
                    <a:pt x="74626" y="26728"/>
                  </a:cubicBezTo>
                  <a:cubicBezTo>
                    <a:pt x="74922" y="26769"/>
                    <a:pt x="75229" y="26788"/>
                    <a:pt x="75550" y="26788"/>
                  </a:cubicBezTo>
                  <a:cubicBezTo>
                    <a:pt x="78188" y="26788"/>
                    <a:pt x="81681" y="25486"/>
                    <a:pt x="86066" y="24056"/>
                  </a:cubicBezTo>
                  <a:close/>
                  <a:moveTo>
                    <a:pt x="24751" y="33517"/>
                  </a:moveTo>
                  <a:cubicBezTo>
                    <a:pt x="25072" y="33624"/>
                    <a:pt x="25339" y="33785"/>
                    <a:pt x="25660" y="33892"/>
                  </a:cubicBezTo>
                  <a:lnTo>
                    <a:pt x="23148" y="34052"/>
                  </a:lnTo>
                  <a:lnTo>
                    <a:pt x="29723" y="34480"/>
                  </a:lnTo>
                  <a:cubicBezTo>
                    <a:pt x="34267" y="34961"/>
                    <a:pt x="43408" y="35763"/>
                    <a:pt x="53778" y="36671"/>
                  </a:cubicBezTo>
                  <a:lnTo>
                    <a:pt x="17321" y="33999"/>
                  </a:lnTo>
                  <a:lnTo>
                    <a:pt x="24751" y="33517"/>
                  </a:lnTo>
                  <a:close/>
                  <a:moveTo>
                    <a:pt x="139897" y="35282"/>
                  </a:moveTo>
                  <a:lnTo>
                    <a:pt x="134284" y="36083"/>
                  </a:lnTo>
                  <a:lnTo>
                    <a:pt x="128724" y="36832"/>
                  </a:lnTo>
                  <a:lnTo>
                    <a:pt x="127869" y="36939"/>
                  </a:lnTo>
                  <a:lnTo>
                    <a:pt x="131558" y="36190"/>
                  </a:lnTo>
                  <a:lnTo>
                    <a:pt x="134284" y="35870"/>
                  </a:lnTo>
                  <a:lnTo>
                    <a:pt x="139897" y="35282"/>
                  </a:lnTo>
                  <a:close/>
                  <a:moveTo>
                    <a:pt x="99537" y="21116"/>
                  </a:moveTo>
                  <a:lnTo>
                    <a:pt x="103653" y="21329"/>
                  </a:lnTo>
                  <a:cubicBezTo>
                    <a:pt x="99911" y="25713"/>
                    <a:pt x="98254" y="29775"/>
                    <a:pt x="98842" y="33517"/>
                  </a:cubicBezTo>
                  <a:lnTo>
                    <a:pt x="98842" y="33571"/>
                  </a:lnTo>
                  <a:cubicBezTo>
                    <a:pt x="99056" y="34854"/>
                    <a:pt x="99537" y="36083"/>
                    <a:pt x="100232" y="37206"/>
                  </a:cubicBezTo>
                  <a:lnTo>
                    <a:pt x="90984" y="36404"/>
                  </a:lnTo>
                  <a:lnTo>
                    <a:pt x="90984" y="36404"/>
                  </a:lnTo>
                  <a:lnTo>
                    <a:pt x="91358" y="37954"/>
                  </a:lnTo>
                  <a:cubicBezTo>
                    <a:pt x="90610" y="36832"/>
                    <a:pt x="90022" y="35602"/>
                    <a:pt x="89594" y="34319"/>
                  </a:cubicBezTo>
                  <a:lnTo>
                    <a:pt x="89273" y="33090"/>
                  </a:lnTo>
                  <a:cubicBezTo>
                    <a:pt x="89167" y="32662"/>
                    <a:pt x="89113" y="32234"/>
                    <a:pt x="89060" y="31860"/>
                  </a:cubicBezTo>
                  <a:cubicBezTo>
                    <a:pt x="88953" y="31433"/>
                    <a:pt x="88953" y="31005"/>
                    <a:pt x="88899" y="30631"/>
                  </a:cubicBezTo>
                  <a:cubicBezTo>
                    <a:pt x="88846" y="30203"/>
                    <a:pt x="88899" y="29775"/>
                    <a:pt x="88899" y="29348"/>
                  </a:cubicBezTo>
                  <a:cubicBezTo>
                    <a:pt x="88899" y="27691"/>
                    <a:pt x="89220" y="26034"/>
                    <a:pt x="89808" y="24483"/>
                  </a:cubicBezTo>
                  <a:cubicBezTo>
                    <a:pt x="90022" y="23895"/>
                    <a:pt x="90289" y="23307"/>
                    <a:pt x="90610" y="22719"/>
                  </a:cubicBezTo>
                  <a:cubicBezTo>
                    <a:pt x="92160" y="22292"/>
                    <a:pt x="93817" y="21917"/>
                    <a:pt x="95528" y="21597"/>
                  </a:cubicBezTo>
                  <a:lnTo>
                    <a:pt x="99537" y="21116"/>
                  </a:lnTo>
                  <a:close/>
                  <a:moveTo>
                    <a:pt x="147060" y="18282"/>
                  </a:moveTo>
                  <a:lnTo>
                    <a:pt x="147060" y="18282"/>
                  </a:lnTo>
                  <a:cubicBezTo>
                    <a:pt x="147007" y="18443"/>
                    <a:pt x="147007" y="18603"/>
                    <a:pt x="146953" y="18710"/>
                  </a:cubicBezTo>
                  <a:lnTo>
                    <a:pt x="105257" y="23842"/>
                  </a:lnTo>
                  <a:lnTo>
                    <a:pt x="146739" y="19565"/>
                  </a:lnTo>
                  <a:lnTo>
                    <a:pt x="146739" y="19565"/>
                  </a:lnTo>
                  <a:cubicBezTo>
                    <a:pt x="146686" y="19833"/>
                    <a:pt x="146632" y="20100"/>
                    <a:pt x="146526" y="20421"/>
                  </a:cubicBezTo>
                  <a:lnTo>
                    <a:pt x="134765" y="22292"/>
                  </a:lnTo>
                  <a:lnTo>
                    <a:pt x="146419" y="21169"/>
                  </a:lnTo>
                  <a:lnTo>
                    <a:pt x="146419" y="21169"/>
                  </a:lnTo>
                  <a:cubicBezTo>
                    <a:pt x="146365" y="21436"/>
                    <a:pt x="146365" y="21757"/>
                    <a:pt x="146312" y="22024"/>
                  </a:cubicBezTo>
                  <a:lnTo>
                    <a:pt x="123112" y="25445"/>
                  </a:lnTo>
                  <a:lnTo>
                    <a:pt x="123112" y="25445"/>
                  </a:lnTo>
                  <a:lnTo>
                    <a:pt x="146312" y="22826"/>
                  </a:lnTo>
                  <a:lnTo>
                    <a:pt x="146312" y="22826"/>
                  </a:lnTo>
                  <a:cubicBezTo>
                    <a:pt x="146205" y="24483"/>
                    <a:pt x="146419" y="26140"/>
                    <a:pt x="146846" y="27691"/>
                  </a:cubicBezTo>
                  <a:lnTo>
                    <a:pt x="104669" y="35068"/>
                  </a:lnTo>
                  <a:lnTo>
                    <a:pt x="147060" y="28493"/>
                  </a:lnTo>
                  <a:cubicBezTo>
                    <a:pt x="147167" y="28760"/>
                    <a:pt x="147274" y="29081"/>
                    <a:pt x="147381" y="29401"/>
                  </a:cubicBezTo>
                  <a:lnTo>
                    <a:pt x="147434" y="29401"/>
                  </a:lnTo>
                  <a:lnTo>
                    <a:pt x="147541" y="29669"/>
                  </a:lnTo>
                  <a:cubicBezTo>
                    <a:pt x="143853" y="30524"/>
                    <a:pt x="123913" y="35121"/>
                    <a:pt x="102745" y="38435"/>
                  </a:cubicBezTo>
                  <a:lnTo>
                    <a:pt x="102477" y="38222"/>
                  </a:lnTo>
                  <a:lnTo>
                    <a:pt x="144548" y="30043"/>
                  </a:lnTo>
                  <a:lnTo>
                    <a:pt x="144548" y="30043"/>
                  </a:lnTo>
                  <a:lnTo>
                    <a:pt x="101889" y="37527"/>
                  </a:lnTo>
                  <a:cubicBezTo>
                    <a:pt x="100927" y="36351"/>
                    <a:pt x="100232" y="34907"/>
                    <a:pt x="99965" y="33411"/>
                  </a:cubicBezTo>
                  <a:lnTo>
                    <a:pt x="123058" y="29775"/>
                  </a:lnTo>
                  <a:lnTo>
                    <a:pt x="99911" y="32662"/>
                  </a:lnTo>
                  <a:cubicBezTo>
                    <a:pt x="99858" y="32234"/>
                    <a:pt x="99858" y="31860"/>
                    <a:pt x="99911" y="31433"/>
                  </a:cubicBezTo>
                  <a:lnTo>
                    <a:pt x="144601" y="24964"/>
                  </a:lnTo>
                  <a:lnTo>
                    <a:pt x="99965" y="30684"/>
                  </a:lnTo>
                  <a:cubicBezTo>
                    <a:pt x="100339" y="28279"/>
                    <a:pt x="101569" y="25713"/>
                    <a:pt x="103760" y="22986"/>
                  </a:cubicBezTo>
                  <a:lnTo>
                    <a:pt x="147060" y="18282"/>
                  </a:lnTo>
                  <a:close/>
                  <a:moveTo>
                    <a:pt x="148878" y="29348"/>
                  </a:moveTo>
                  <a:cubicBezTo>
                    <a:pt x="150161" y="29348"/>
                    <a:pt x="151711" y="29508"/>
                    <a:pt x="151283" y="30524"/>
                  </a:cubicBezTo>
                  <a:cubicBezTo>
                    <a:pt x="151283" y="30524"/>
                    <a:pt x="125196" y="36992"/>
                    <a:pt x="104509" y="39879"/>
                  </a:cubicBezTo>
                  <a:cubicBezTo>
                    <a:pt x="104402" y="39772"/>
                    <a:pt x="104188" y="39665"/>
                    <a:pt x="103921" y="39451"/>
                  </a:cubicBezTo>
                  <a:cubicBezTo>
                    <a:pt x="126960" y="35709"/>
                    <a:pt x="148183" y="30684"/>
                    <a:pt x="148396" y="30631"/>
                  </a:cubicBezTo>
                  <a:lnTo>
                    <a:pt x="148396" y="30684"/>
                  </a:lnTo>
                  <a:cubicBezTo>
                    <a:pt x="148717" y="30577"/>
                    <a:pt x="148931" y="30257"/>
                    <a:pt x="148824" y="29936"/>
                  </a:cubicBezTo>
                  <a:lnTo>
                    <a:pt x="148664" y="29348"/>
                  </a:lnTo>
                  <a:close/>
                  <a:moveTo>
                    <a:pt x="21437" y="35656"/>
                  </a:moveTo>
                  <a:lnTo>
                    <a:pt x="22773" y="35763"/>
                  </a:lnTo>
                  <a:cubicBezTo>
                    <a:pt x="21704" y="36832"/>
                    <a:pt x="20849" y="38061"/>
                    <a:pt x="20261" y="39451"/>
                  </a:cubicBezTo>
                  <a:cubicBezTo>
                    <a:pt x="19459" y="41215"/>
                    <a:pt x="19085" y="43086"/>
                    <a:pt x="19085" y="45011"/>
                  </a:cubicBezTo>
                  <a:cubicBezTo>
                    <a:pt x="19138" y="46935"/>
                    <a:pt x="19513" y="48806"/>
                    <a:pt x="20261" y="50570"/>
                  </a:cubicBezTo>
                  <a:cubicBezTo>
                    <a:pt x="20528" y="51212"/>
                    <a:pt x="20849" y="51907"/>
                    <a:pt x="21277" y="52495"/>
                  </a:cubicBezTo>
                  <a:lnTo>
                    <a:pt x="19833" y="52334"/>
                  </a:lnTo>
                  <a:cubicBezTo>
                    <a:pt x="17481" y="48271"/>
                    <a:pt x="16466" y="41269"/>
                    <a:pt x="21437" y="35656"/>
                  </a:cubicBezTo>
                  <a:close/>
                  <a:moveTo>
                    <a:pt x="141714" y="51746"/>
                  </a:moveTo>
                  <a:lnTo>
                    <a:pt x="146739" y="52120"/>
                  </a:lnTo>
                  <a:lnTo>
                    <a:pt x="141608" y="52762"/>
                  </a:lnTo>
                  <a:cubicBezTo>
                    <a:pt x="141714" y="52441"/>
                    <a:pt x="141768" y="52120"/>
                    <a:pt x="141714" y="51746"/>
                  </a:cubicBezTo>
                  <a:close/>
                  <a:moveTo>
                    <a:pt x="11494" y="34961"/>
                  </a:moveTo>
                  <a:lnTo>
                    <a:pt x="19566" y="35549"/>
                  </a:lnTo>
                  <a:cubicBezTo>
                    <a:pt x="15931" y="40306"/>
                    <a:pt x="15290" y="46721"/>
                    <a:pt x="17962" y="52120"/>
                  </a:cubicBezTo>
                  <a:lnTo>
                    <a:pt x="10639" y="51319"/>
                  </a:lnTo>
                  <a:lnTo>
                    <a:pt x="11654" y="53083"/>
                  </a:lnTo>
                  <a:cubicBezTo>
                    <a:pt x="9409" y="51105"/>
                    <a:pt x="8340" y="47577"/>
                    <a:pt x="8340" y="44048"/>
                  </a:cubicBezTo>
                  <a:cubicBezTo>
                    <a:pt x="8340" y="40360"/>
                    <a:pt x="9463" y="36671"/>
                    <a:pt x="11494" y="34961"/>
                  </a:cubicBezTo>
                  <a:close/>
                  <a:moveTo>
                    <a:pt x="33411" y="36511"/>
                  </a:moveTo>
                  <a:lnTo>
                    <a:pt x="34748" y="36618"/>
                  </a:lnTo>
                  <a:cubicBezTo>
                    <a:pt x="33679" y="37794"/>
                    <a:pt x="32770" y="39130"/>
                    <a:pt x="32182" y="40627"/>
                  </a:cubicBezTo>
                  <a:cubicBezTo>
                    <a:pt x="31433" y="42445"/>
                    <a:pt x="31006" y="44369"/>
                    <a:pt x="31059" y="46347"/>
                  </a:cubicBezTo>
                  <a:cubicBezTo>
                    <a:pt x="31059" y="48325"/>
                    <a:pt x="31433" y="50249"/>
                    <a:pt x="32182" y="52120"/>
                  </a:cubicBezTo>
                  <a:cubicBezTo>
                    <a:pt x="32396" y="52708"/>
                    <a:pt x="32716" y="53243"/>
                    <a:pt x="32984" y="53831"/>
                  </a:cubicBezTo>
                  <a:lnTo>
                    <a:pt x="31540" y="53671"/>
                  </a:lnTo>
                  <a:cubicBezTo>
                    <a:pt x="29349" y="49341"/>
                    <a:pt x="28547" y="42231"/>
                    <a:pt x="33411" y="36511"/>
                  </a:cubicBezTo>
                  <a:close/>
                  <a:moveTo>
                    <a:pt x="23094" y="35763"/>
                  </a:moveTo>
                  <a:lnTo>
                    <a:pt x="31540" y="36351"/>
                  </a:lnTo>
                  <a:cubicBezTo>
                    <a:pt x="27905" y="41322"/>
                    <a:pt x="27210" y="47844"/>
                    <a:pt x="29723" y="53457"/>
                  </a:cubicBezTo>
                  <a:lnTo>
                    <a:pt x="22934" y="52708"/>
                  </a:lnTo>
                  <a:lnTo>
                    <a:pt x="23255" y="54579"/>
                  </a:lnTo>
                  <a:cubicBezTo>
                    <a:pt x="22399" y="53243"/>
                    <a:pt x="21651" y="51746"/>
                    <a:pt x="21223" y="50196"/>
                  </a:cubicBezTo>
                  <a:lnTo>
                    <a:pt x="21170" y="50196"/>
                  </a:lnTo>
                  <a:lnTo>
                    <a:pt x="20849" y="48913"/>
                  </a:lnTo>
                  <a:lnTo>
                    <a:pt x="20582" y="47630"/>
                  </a:lnTo>
                  <a:lnTo>
                    <a:pt x="20421" y="46294"/>
                  </a:lnTo>
                  <a:lnTo>
                    <a:pt x="20368" y="44957"/>
                  </a:lnTo>
                  <a:cubicBezTo>
                    <a:pt x="20368" y="43193"/>
                    <a:pt x="20635" y="41429"/>
                    <a:pt x="21170" y="39772"/>
                  </a:cubicBezTo>
                  <a:cubicBezTo>
                    <a:pt x="21651" y="38382"/>
                    <a:pt x="22292" y="36992"/>
                    <a:pt x="23094" y="35763"/>
                  </a:cubicBezTo>
                  <a:close/>
                  <a:moveTo>
                    <a:pt x="47791" y="37527"/>
                  </a:moveTo>
                  <a:lnTo>
                    <a:pt x="49128" y="37634"/>
                  </a:lnTo>
                  <a:cubicBezTo>
                    <a:pt x="48112" y="38863"/>
                    <a:pt x="47257" y="40200"/>
                    <a:pt x="46669" y="41643"/>
                  </a:cubicBezTo>
                  <a:lnTo>
                    <a:pt x="46722" y="41643"/>
                  </a:lnTo>
                  <a:cubicBezTo>
                    <a:pt x="45920" y="43514"/>
                    <a:pt x="45546" y="45545"/>
                    <a:pt x="45546" y="47523"/>
                  </a:cubicBezTo>
                  <a:cubicBezTo>
                    <a:pt x="45599" y="49554"/>
                    <a:pt x="45974" y="51586"/>
                    <a:pt x="46669" y="53457"/>
                  </a:cubicBezTo>
                  <a:cubicBezTo>
                    <a:pt x="46989" y="54152"/>
                    <a:pt x="47310" y="54793"/>
                    <a:pt x="47684" y="55435"/>
                  </a:cubicBezTo>
                  <a:lnTo>
                    <a:pt x="46187" y="55274"/>
                  </a:lnTo>
                  <a:cubicBezTo>
                    <a:pt x="43942" y="50891"/>
                    <a:pt x="43034" y="43514"/>
                    <a:pt x="47791" y="37527"/>
                  </a:cubicBezTo>
                  <a:close/>
                  <a:moveTo>
                    <a:pt x="35068" y="36725"/>
                  </a:moveTo>
                  <a:lnTo>
                    <a:pt x="45974" y="37527"/>
                  </a:lnTo>
                  <a:cubicBezTo>
                    <a:pt x="42392" y="42712"/>
                    <a:pt x="41804" y="49394"/>
                    <a:pt x="44370" y="55114"/>
                  </a:cubicBezTo>
                  <a:lnTo>
                    <a:pt x="34908" y="54045"/>
                  </a:lnTo>
                  <a:lnTo>
                    <a:pt x="35229" y="56343"/>
                  </a:lnTo>
                  <a:cubicBezTo>
                    <a:pt x="34320" y="54954"/>
                    <a:pt x="33572" y="53403"/>
                    <a:pt x="33144" y="51746"/>
                  </a:cubicBezTo>
                  <a:lnTo>
                    <a:pt x="32770" y="50410"/>
                  </a:lnTo>
                  <a:lnTo>
                    <a:pt x="32556" y="49073"/>
                  </a:lnTo>
                  <a:lnTo>
                    <a:pt x="32396" y="47737"/>
                  </a:lnTo>
                  <a:lnTo>
                    <a:pt x="32342" y="46400"/>
                  </a:lnTo>
                  <a:cubicBezTo>
                    <a:pt x="32289" y="44583"/>
                    <a:pt x="32556" y="42765"/>
                    <a:pt x="33144" y="41001"/>
                  </a:cubicBezTo>
                  <a:cubicBezTo>
                    <a:pt x="33625" y="39505"/>
                    <a:pt x="34267" y="38115"/>
                    <a:pt x="35068" y="36725"/>
                  </a:cubicBezTo>
                  <a:close/>
                  <a:moveTo>
                    <a:pt x="62438" y="38649"/>
                  </a:moveTo>
                  <a:lnTo>
                    <a:pt x="63828" y="38756"/>
                  </a:lnTo>
                  <a:cubicBezTo>
                    <a:pt x="62706" y="39986"/>
                    <a:pt x="61850" y="41429"/>
                    <a:pt x="61262" y="42979"/>
                  </a:cubicBezTo>
                  <a:cubicBezTo>
                    <a:pt x="60460" y="44904"/>
                    <a:pt x="60086" y="46935"/>
                    <a:pt x="60086" y="49020"/>
                  </a:cubicBezTo>
                  <a:cubicBezTo>
                    <a:pt x="60140" y="51105"/>
                    <a:pt x="60514" y="53136"/>
                    <a:pt x="61209" y="55060"/>
                  </a:cubicBezTo>
                  <a:cubicBezTo>
                    <a:pt x="61476" y="55755"/>
                    <a:pt x="61797" y="56397"/>
                    <a:pt x="62171" y="57092"/>
                  </a:cubicBezTo>
                  <a:lnTo>
                    <a:pt x="60728" y="56931"/>
                  </a:lnTo>
                  <a:cubicBezTo>
                    <a:pt x="58482" y="52388"/>
                    <a:pt x="57574" y="44797"/>
                    <a:pt x="62385" y="38649"/>
                  </a:cubicBezTo>
                  <a:close/>
                  <a:moveTo>
                    <a:pt x="49502" y="37687"/>
                  </a:moveTo>
                  <a:lnTo>
                    <a:pt x="60621" y="38489"/>
                  </a:lnTo>
                  <a:cubicBezTo>
                    <a:pt x="56398" y="44530"/>
                    <a:pt x="56718" y="51746"/>
                    <a:pt x="58857" y="56771"/>
                  </a:cubicBezTo>
                  <a:lnTo>
                    <a:pt x="49234" y="55648"/>
                  </a:lnTo>
                  <a:lnTo>
                    <a:pt x="49662" y="57733"/>
                  </a:lnTo>
                  <a:cubicBezTo>
                    <a:pt x="48753" y="56290"/>
                    <a:pt x="48112" y="54740"/>
                    <a:pt x="47631" y="53136"/>
                  </a:cubicBezTo>
                  <a:lnTo>
                    <a:pt x="47310" y="51746"/>
                  </a:lnTo>
                  <a:lnTo>
                    <a:pt x="47043" y="50356"/>
                  </a:lnTo>
                  <a:lnTo>
                    <a:pt x="46882" y="48966"/>
                  </a:lnTo>
                  <a:lnTo>
                    <a:pt x="46829" y="47523"/>
                  </a:lnTo>
                  <a:cubicBezTo>
                    <a:pt x="46829" y="45652"/>
                    <a:pt x="47096" y="43781"/>
                    <a:pt x="47631" y="41964"/>
                  </a:cubicBezTo>
                  <a:cubicBezTo>
                    <a:pt x="48112" y="40467"/>
                    <a:pt x="48753" y="39023"/>
                    <a:pt x="49502" y="37687"/>
                  </a:cubicBezTo>
                  <a:close/>
                  <a:moveTo>
                    <a:pt x="78261" y="39772"/>
                  </a:moveTo>
                  <a:lnTo>
                    <a:pt x="78261" y="39825"/>
                  </a:lnTo>
                  <a:lnTo>
                    <a:pt x="79705" y="39932"/>
                  </a:lnTo>
                  <a:cubicBezTo>
                    <a:pt x="78582" y="41269"/>
                    <a:pt x="77673" y="42765"/>
                    <a:pt x="77085" y="44369"/>
                  </a:cubicBezTo>
                  <a:cubicBezTo>
                    <a:pt x="76337" y="46347"/>
                    <a:pt x="75909" y="48485"/>
                    <a:pt x="75909" y="50570"/>
                  </a:cubicBezTo>
                  <a:cubicBezTo>
                    <a:pt x="75963" y="52708"/>
                    <a:pt x="76337" y="54793"/>
                    <a:pt x="77032" y="56825"/>
                  </a:cubicBezTo>
                  <a:cubicBezTo>
                    <a:pt x="77299" y="57519"/>
                    <a:pt x="77620" y="58268"/>
                    <a:pt x="77994" y="58909"/>
                  </a:cubicBezTo>
                  <a:lnTo>
                    <a:pt x="76551" y="58749"/>
                  </a:lnTo>
                  <a:cubicBezTo>
                    <a:pt x="74359" y="54152"/>
                    <a:pt x="73290" y="46400"/>
                    <a:pt x="78261" y="39772"/>
                  </a:cubicBezTo>
                  <a:close/>
                  <a:moveTo>
                    <a:pt x="64095" y="38756"/>
                  </a:moveTo>
                  <a:lnTo>
                    <a:pt x="76497" y="39665"/>
                  </a:lnTo>
                  <a:cubicBezTo>
                    <a:pt x="72328" y="45866"/>
                    <a:pt x="72648" y="53403"/>
                    <a:pt x="74787" y="58535"/>
                  </a:cubicBezTo>
                  <a:lnTo>
                    <a:pt x="63668" y="57306"/>
                  </a:lnTo>
                  <a:lnTo>
                    <a:pt x="63935" y="59123"/>
                  </a:lnTo>
                  <a:cubicBezTo>
                    <a:pt x="63187" y="57787"/>
                    <a:pt x="62545" y="56290"/>
                    <a:pt x="62118" y="54740"/>
                  </a:cubicBezTo>
                  <a:lnTo>
                    <a:pt x="61797" y="53350"/>
                  </a:lnTo>
                  <a:cubicBezTo>
                    <a:pt x="61743" y="52869"/>
                    <a:pt x="61636" y="52388"/>
                    <a:pt x="61583" y="51907"/>
                  </a:cubicBezTo>
                  <a:lnTo>
                    <a:pt x="61423" y="50463"/>
                  </a:lnTo>
                  <a:lnTo>
                    <a:pt x="61369" y="49020"/>
                  </a:lnTo>
                  <a:cubicBezTo>
                    <a:pt x="61316" y="47095"/>
                    <a:pt x="61583" y="45171"/>
                    <a:pt x="62171" y="43300"/>
                  </a:cubicBezTo>
                  <a:cubicBezTo>
                    <a:pt x="62652" y="41750"/>
                    <a:pt x="63294" y="40200"/>
                    <a:pt x="64095" y="38756"/>
                  </a:cubicBezTo>
                  <a:close/>
                  <a:moveTo>
                    <a:pt x="79919" y="39932"/>
                  </a:moveTo>
                  <a:lnTo>
                    <a:pt x="92053" y="40788"/>
                  </a:lnTo>
                  <a:cubicBezTo>
                    <a:pt x="88097" y="46240"/>
                    <a:pt x="86547" y="51319"/>
                    <a:pt x="87296" y="55969"/>
                  </a:cubicBezTo>
                  <a:cubicBezTo>
                    <a:pt x="87509" y="57413"/>
                    <a:pt x="87991" y="58856"/>
                    <a:pt x="88685" y="60139"/>
                  </a:cubicBezTo>
                  <a:lnTo>
                    <a:pt x="79437" y="59070"/>
                  </a:lnTo>
                  <a:lnTo>
                    <a:pt x="79758" y="60994"/>
                  </a:lnTo>
                  <a:cubicBezTo>
                    <a:pt x="79010" y="59551"/>
                    <a:pt x="78368" y="58054"/>
                    <a:pt x="77994" y="56504"/>
                  </a:cubicBezTo>
                  <a:lnTo>
                    <a:pt x="77620" y="55007"/>
                  </a:lnTo>
                  <a:cubicBezTo>
                    <a:pt x="77566" y="54526"/>
                    <a:pt x="77460" y="54045"/>
                    <a:pt x="77406" y="53564"/>
                  </a:cubicBezTo>
                  <a:lnTo>
                    <a:pt x="77246" y="52067"/>
                  </a:lnTo>
                  <a:lnTo>
                    <a:pt x="77192" y="50570"/>
                  </a:lnTo>
                  <a:cubicBezTo>
                    <a:pt x="77192" y="48592"/>
                    <a:pt x="77460" y="46614"/>
                    <a:pt x="77994" y="44690"/>
                  </a:cubicBezTo>
                  <a:cubicBezTo>
                    <a:pt x="78475" y="43033"/>
                    <a:pt x="79117" y="41429"/>
                    <a:pt x="79919" y="39932"/>
                  </a:cubicBezTo>
                  <a:close/>
                  <a:moveTo>
                    <a:pt x="26195" y="57359"/>
                  </a:moveTo>
                  <a:cubicBezTo>
                    <a:pt x="35015" y="58375"/>
                    <a:pt x="47417" y="59765"/>
                    <a:pt x="59124" y="61101"/>
                  </a:cubicBezTo>
                  <a:lnTo>
                    <a:pt x="56291" y="61422"/>
                  </a:lnTo>
                  <a:lnTo>
                    <a:pt x="22987" y="57680"/>
                  </a:lnTo>
                  <a:lnTo>
                    <a:pt x="26195" y="57359"/>
                  </a:lnTo>
                  <a:close/>
                  <a:moveTo>
                    <a:pt x="135460" y="41269"/>
                  </a:moveTo>
                  <a:cubicBezTo>
                    <a:pt x="135460" y="41536"/>
                    <a:pt x="135407" y="41803"/>
                    <a:pt x="135353" y="42071"/>
                  </a:cubicBezTo>
                  <a:lnTo>
                    <a:pt x="111886" y="46026"/>
                  </a:lnTo>
                  <a:lnTo>
                    <a:pt x="111886" y="46026"/>
                  </a:lnTo>
                  <a:lnTo>
                    <a:pt x="135353" y="42926"/>
                  </a:lnTo>
                  <a:lnTo>
                    <a:pt x="135353" y="42926"/>
                  </a:lnTo>
                  <a:cubicBezTo>
                    <a:pt x="135246" y="45011"/>
                    <a:pt x="135460" y="47042"/>
                    <a:pt x="135941" y="49020"/>
                  </a:cubicBezTo>
                  <a:lnTo>
                    <a:pt x="93283" y="57573"/>
                  </a:lnTo>
                  <a:lnTo>
                    <a:pt x="136048" y="49822"/>
                  </a:lnTo>
                  <a:cubicBezTo>
                    <a:pt x="136155" y="50142"/>
                    <a:pt x="136262" y="50463"/>
                    <a:pt x="136422" y="50837"/>
                  </a:cubicBezTo>
                  <a:lnTo>
                    <a:pt x="136583" y="51372"/>
                  </a:lnTo>
                  <a:cubicBezTo>
                    <a:pt x="132841" y="52388"/>
                    <a:pt x="112794" y="57787"/>
                    <a:pt x="91412" y="61743"/>
                  </a:cubicBezTo>
                  <a:lnTo>
                    <a:pt x="91091" y="61368"/>
                  </a:lnTo>
                  <a:lnTo>
                    <a:pt x="133536" y="51746"/>
                  </a:lnTo>
                  <a:lnTo>
                    <a:pt x="133536" y="51746"/>
                  </a:lnTo>
                  <a:lnTo>
                    <a:pt x="90556" y="60620"/>
                  </a:lnTo>
                  <a:cubicBezTo>
                    <a:pt x="89541" y="59177"/>
                    <a:pt x="88846" y="57466"/>
                    <a:pt x="88579" y="55755"/>
                  </a:cubicBezTo>
                  <a:lnTo>
                    <a:pt x="88579" y="55488"/>
                  </a:lnTo>
                  <a:lnTo>
                    <a:pt x="111832" y="51319"/>
                  </a:lnTo>
                  <a:lnTo>
                    <a:pt x="111832" y="51319"/>
                  </a:lnTo>
                  <a:lnTo>
                    <a:pt x="88472" y="54686"/>
                  </a:lnTo>
                  <a:cubicBezTo>
                    <a:pt x="88418" y="54152"/>
                    <a:pt x="88418" y="53671"/>
                    <a:pt x="88472" y="53136"/>
                  </a:cubicBezTo>
                  <a:lnTo>
                    <a:pt x="133589" y="45599"/>
                  </a:lnTo>
                  <a:lnTo>
                    <a:pt x="133589" y="45599"/>
                  </a:lnTo>
                  <a:lnTo>
                    <a:pt x="88525" y="52281"/>
                  </a:lnTo>
                  <a:cubicBezTo>
                    <a:pt x="88846" y="49341"/>
                    <a:pt x="90075" y="46187"/>
                    <a:pt x="92214" y="42926"/>
                  </a:cubicBezTo>
                  <a:lnTo>
                    <a:pt x="95956" y="42445"/>
                  </a:lnTo>
                  <a:cubicBezTo>
                    <a:pt x="96864" y="42819"/>
                    <a:pt x="97773" y="43086"/>
                    <a:pt x="98735" y="43247"/>
                  </a:cubicBezTo>
                  <a:lnTo>
                    <a:pt x="93764" y="43941"/>
                  </a:lnTo>
                  <a:lnTo>
                    <a:pt x="99110" y="43300"/>
                  </a:lnTo>
                  <a:cubicBezTo>
                    <a:pt x="99537" y="43407"/>
                    <a:pt x="100072" y="43460"/>
                    <a:pt x="100606" y="43514"/>
                  </a:cubicBezTo>
                  <a:cubicBezTo>
                    <a:pt x="101562" y="43632"/>
                    <a:pt x="102842" y="43684"/>
                    <a:pt x="104350" y="43684"/>
                  </a:cubicBezTo>
                  <a:cubicBezTo>
                    <a:pt x="113719" y="43684"/>
                    <a:pt x="131868" y="41683"/>
                    <a:pt x="135460" y="41269"/>
                  </a:cubicBezTo>
                  <a:close/>
                  <a:moveTo>
                    <a:pt x="137866" y="50891"/>
                  </a:moveTo>
                  <a:cubicBezTo>
                    <a:pt x="139149" y="50891"/>
                    <a:pt x="140806" y="51105"/>
                    <a:pt x="140378" y="52334"/>
                  </a:cubicBezTo>
                  <a:cubicBezTo>
                    <a:pt x="140378" y="52334"/>
                    <a:pt x="114077" y="60085"/>
                    <a:pt x="93122" y="63400"/>
                  </a:cubicBezTo>
                  <a:cubicBezTo>
                    <a:pt x="92962" y="63293"/>
                    <a:pt x="92748" y="63132"/>
                    <a:pt x="92427" y="62865"/>
                  </a:cubicBezTo>
                  <a:cubicBezTo>
                    <a:pt x="115788" y="58535"/>
                    <a:pt x="137331" y="52495"/>
                    <a:pt x="137545" y="52441"/>
                  </a:cubicBezTo>
                  <a:cubicBezTo>
                    <a:pt x="137866" y="52334"/>
                    <a:pt x="138026" y="52013"/>
                    <a:pt x="137972" y="51693"/>
                  </a:cubicBezTo>
                  <a:lnTo>
                    <a:pt x="137759" y="50891"/>
                  </a:lnTo>
                  <a:close/>
                  <a:moveTo>
                    <a:pt x="18337" y="56450"/>
                  </a:moveTo>
                  <a:lnTo>
                    <a:pt x="21811" y="56825"/>
                  </a:lnTo>
                  <a:lnTo>
                    <a:pt x="13953" y="57626"/>
                  </a:lnTo>
                  <a:lnTo>
                    <a:pt x="56237" y="62598"/>
                  </a:lnTo>
                  <a:lnTo>
                    <a:pt x="63935" y="61636"/>
                  </a:lnTo>
                  <a:lnTo>
                    <a:pt x="70510" y="62384"/>
                  </a:lnTo>
                  <a:lnTo>
                    <a:pt x="56772" y="64255"/>
                  </a:lnTo>
                  <a:lnTo>
                    <a:pt x="7218" y="57573"/>
                  </a:lnTo>
                  <a:lnTo>
                    <a:pt x="18337" y="56450"/>
                  </a:lnTo>
                  <a:close/>
                  <a:moveTo>
                    <a:pt x="2488" y="58558"/>
                  </a:moveTo>
                  <a:cubicBezTo>
                    <a:pt x="6809" y="59087"/>
                    <a:pt x="11129" y="59666"/>
                    <a:pt x="15396" y="60246"/>
                  </a:cubicBezTo>
                  <a:lnTo>
                    <a:pt x="28493" y="62010"/>
                  </a:lnTo>
                  <a:lnTo>
                    <a:pt x="41537" y="63934"/>
                  </a:lnTo>
                  <a:lnTo>
                    <a:pt x="48058" y="64950"/>
                  </a:lnTo>
                  <a:lnTo>
                    <a:pt x="54580" y="66019"/>
                  </a:lnTo>
                  <a:lnTo>
                    <a:pt x="48058" y="65164"/>
                  </a:lnTo>
                  <a:lnTo>
                    <a:pt x="41483" y="64308"/>
                  </a:lnTo>
                  <a:lnTo>
                    <a:pt x="28440" y="62544"/>
                  </a:lnTo>
                  <a:lnTo>
                    <a:pt x="15343" y="60620"/>
                  </a:lnTo>
                  <a:cubicBezTo>
                    <a:pt x="11110" y="59932"/>
                    <a:pt x="6825" y="59297"/>
                    <a:pt x="2488" y="58558"/>
                  </a:cubicBezTo>
                  <a:close/>
                  <a:moveTo>
                    <a:pt x="141073" y="81415"/>
                  </a:moveTo>
                  <a:lnTo>
                    <a:pt x="141073" y="82270"/>
                  </a:lnTo>
                  <a:lnTo>
                    <a:pt x="140645" y="82377"/>
                  </a:lnTo>
                  <a:cubicBezTo>
                    <a:pt x="140806" y="82056"/>
                    <a:pt x="140913" y="81735"/>
                    <a:pt x="141073" y="81415"/>
                  </a:cubicBezTo>
                  <a:close/>
                  <a:moveTo>
                    <a:pt x="151925" y="52922"/>
                  </a:moveTo>
                  <a:cubicBezTo>
                    <a:pt x="154437" y="55542"/>
                    <a:pt x="155827" y="61689"/>
                    <a:pt x="155774" y="67997"/>
                  </a:cubicBezTo>
                  <a:cubicBezTo>
                    <a:pt x="155774" y="73770"/>
                    <a:pt x="154544" y="79597"/>
                    <a:pt x="151871" y="82965"/>
                  </a:cubicBezTo>
                  <a:lnTo>
                    <a:pt x="153101" y="79971"/>
                  </a:lnTo>
                  <a:lnTo>
                    <a:pt x="143478" y="81789"/>
                  </a:lnTo>
                  <a:cubicBezTo>
                    <a:pt x="145563" y="76122"/>
                    <a:pt x="146526" y="67783"/>
                    <a:pt x="144067" y="60085"/>
                  </a:cubicBezTo>
                  <a:lnTo>
                    <a:pt x="147007" y="59444"/>
                  </a:lnTo>
                  <a:cubicBezTo>
                    <a:pt x="147808" y="59230"/>
                    <a:pt x="146686" y="55488"/>
                    <a:pt x="144548" y="53884"/>
                  </a:cubicBezTo>
                  <a:lnTo>
                    <a:pt x="151925" y="52922"/>
                  </a:lnTo>
                  <a:close/>
                  <a:moveTo>
                    <a:pt x="128831" y="63400"/>
                  </a:moveTo>
                  <a:cubicBezTo>
                    <a:pt x="130702" y="70456"/>
                    <a:pt x="130435" y="77886"/>
                    <a:pt x="128030" y="84782"/>
                  </a:cubicBezTo>
                  <a:lnTo>
                    <a:pt x="128030" y="84836"/>
                  </a:lnTo>
                  <a:lnTo>
                    <a:pt x="127014" y="84996"/>
                  </a:lnTo>
                  <a:cubicBezTo>
                    <a:pt x="127121" y="84675"/>
                    <a:pt x="127281" y="84355"/>
                    <a:pt x="127388" y="84034"/>
                  </a:cubicBezTo>
                  <a:cubicBezTo>
                    <a:pt x="127655" y="83339"/>
                    <a:pt x="127869" y="82591"/>
                    <a:pt x="128083" y="81896"/>
                  </a:cubicBezTo>
                  <a:cubicBezTo>
                    <a:pt x="128885" y="78956"/>
                    <a:pt x="129312" y="75909"/>
                    <a:pt x="129366" y="72862"/>
                  </a:cubicBezTo>
                  <a:cubicBezTo>
                    <a:pt x="129366" y="72113"/>
                    <a:pt x="129312" y="71311"/>
                    <a:pt x="129259" y="70563"/>
                  </a:cubicBezTo>
                  <a:cubicBezTo>
                    <a:pt x="129259" y="69815"/>
                    <a:pt x="129152" y="69066"/>
                    <a:pt x="129045" y="68264"/>
                  </a:cubicBezTo>
                  <a:lnTo>
                    <a:pt x="128992" y="67730"/>
                  </a:lnTo>
                  <a:lnTo>
                    <a:pt x="128885" y="67142"/>
                  </a:lnTo>
                  <a:lnTo>
                    <a:pt x="128671" y="66019"/>
                  </a:lnTo>
                  <a:cubicBezTo>
                    <a:pt x="128564" y="65645"/>
                    <a:pt x="128511" y="65271"/>
                    <a:pt x="128404" y="64896"/>
                  </a:cubicBezTo>
                  <a:lnTo>
                    <a:pt x="128083" y="63827"/>
                  </a:lnTo>
                  <a:lnTo>
                    <a:pt x="128030" y="63560"/>
                  </a:lnTo>
                  <a:lnTo>
                    <a:pt x="128831" y="63400"/>
                  </a:lnTo>
                  <a:close/>
                  <a:moveTo>
                    <a:pt x="140645" y="60887"/>
                  </a:moveTo>
                  <a:cubicBezTo>
                    <a:pt x="140699" y="61208"/>
                    <a:pt x="140806" y="61475"/>
                    <a:pt x="140859" y="61796"/>
                  </a:cubicBezTo>
                  <a:cubicBezTo>
                    <a:pt x="140913" y="62063"/>
                    <a:pt x="141019" y="62437"/>
                    <a:pt x="141073" y="62758"/>
                  </a:cubicBezTo>
                  <a:lnTo>
                    <a:pt x="141073" y="77192"/>
                  </a:lnTo>
                  <a:lnTo>
                    <a:pt x="140806" y="78528"/>
                  </a:lnTo>
                  <a:cubicBezTo>
                    <a:pt x="140325" y="81094"/>
                    <a:pt x="139469" y="83553"/>
                    <a:pt x="138347" y="85851"/>
                  </a:cubicBezTo>
                  <a:lnTo>
                    <a:pt x="138774" y="82751"/>
                  </a:lnTo>
                  <a:lnTo>
                    <a:pt x="138774" y="82751"/>
                  </a:lnTo>
                  <a:lnTo>
                    <a:pt x="131558" y="84141"/>
                  </a:lnTo>
                  <a:cubicBezTo>
                    <a:pt x="133642" y="77192"/>
                    <a:pt x="133749" y="69761"/>
                    <a:pt x="131932" y="62758"/>
                  </a:cubicBezTo>
                  <a:cubicBezTo>
                    <a:pt x="135193" y="62063"/>
                    <a:pt x="138186" y="61422"/>
                    <a:pt x="140645" y="60887"/>
                  </a:cubicBezTo>
                  <a:close/>
                  <a:moveTo>
                    <a:pt x="112153" y="66767"/>
                  </a:moveTo>
                  <a:lnTo>
                    <a:pt x="112153" y="66767"/>
                  </a:lnTo>
                  <a:cubicBezTo>
                    <a:pt x="113757" y="73824"/>
                    <a:pt x="113329" y="81201"/>
                    <a:pt x="110923" y="88043"/>
                  </a:cubicBezTo>
                  <a:lnTo>
                    <a:pt x="110923" y="88097"/>
                  </a:lnTo>
                  <a:lnTo>
                    <a:pt x="109908" y="88310"/>
                  </a:lnTo>
                  <a:cubicBezTo>
                    <a:pt x="110122" y="87829"/>
                    <a:pt x="110282" y="87348"/>
                    <a:pt x="110442" y="86867"/>
                  </a:cubicBezTo>
                  <a:cubicBezTo>
                    <a:pt x="110710" y="86119"/>
                    <a:pt x="110923" y="85370"/>
                    <a:pt x="111137" y="84622"/>
                  </a:cubicBezTo>
                  <a:cubicBezTo>
                    <a:pt x="111939" y="81628"/>
                    <a:pt x="112367" y="78474"/>
                    <a:pt x="112367" y="75374"/>
                  </a:cubicBezTo>
                  <a:cubicBezTo>
                    <a:pt x="112367" y="74572"/>
                    <a:pt x="112367" y="73770"/>
                    <a:pt x="112313" y="73022"/>
                  </a:cubicBezTo>
                  <a:cubicBezTo>
                    <a:pt x="112313" y="72220"/>
                    <a:pt x="112206" y="71472"/>
                    <a:pt x="112099" y="70670"/>
                  </a:cubicBezTo>
                  <a:lnTo>
                    <a:pt x="112046" y="70082"/>
                  </a:lnTo>
                  <a:lnTo>
                    <a:pt x="111939" y="69494"/>
                  </a:lnTo>
                  <a:lnTo>
                    <a:pt x="111725" y="68371"/>
                  </a:lnTo>
                  <a:cubicBezTo>
                    <a:pt x="111618" y="67944"/>
                    <a:pt x="111618" y="67569"/>
                    <a:pt x="111458" y="67195"/>
                  </a:cubicBezTo>
                  <a:lnTo>
                    <a:pt x="111405" y="66928"/>
                  </a:lnTo>
                  <a:lnTo>
                    <a:pt x="112153" y="66767"/>
                  </a:lnTo>
                  <a:close/>
                  <a:moveTo>
                    <a:pt x="126907" y="63774"/>
                  </a:moveTo>
                  <a:cubicBezTo>
                    <a:pt x="126907" y="63881"/>
                    <a:pt x="126960" y="63988"/>
                    <a:pt x="126960" y="64095"/>
                  </a:cubicBezTo>
                  <a:cubicBezTo>
                    <a:pt x="127121" y="64843"/>
                    <a:pt x="127281" y="65538"/>
                    <a:pt x="127388" y="66286"/>
                  </a:cubicBezTo>
                  <a:lnTo>
                    <a:pt x="127548" y="67355"/>
                  </a:lnTo>
                  <a:lnTo>
                    <a:pt x="127602" y="67890"/>
                  </a:lnTo>
                  <a:lnTo>
                    <a:pt x="127655" y="68478"/>
                  </a:lnTo>
                  <a:cubicBezTo>
                    <a:pt x="127709" y="69173"/>
                    <a:pt x="127816" y="69921"/>
                    <a:pt x="127816" y="70670"/>
                  </a:cubicBezTo>
                  <a:cubicBezTo>
                    <a:pt x="127816" y="71365"/>
                    <a:pt x="127869" y="72113"/>
                    <a:pt x="127869" y="72862"/>
                  </a:cubicBezTo>
                  <a:lnTo>
                    <a:pt x="127762" y="75053"/>
                  </a:lnTo>
                  <a:lnTo>
                    <a:pt x="127602" y="77245"/>
                  </a:lnTo>
                  <a:cubicBezTo>
                    <a:pt x="127548" y="77940"/>
                    <a:pt x="127442" y="78688"/>
                    <a:pt x="127335" y="79437"/>
                  </a:cubicBezTo>
                  <a:lnTo>
                    <a:pt x="126960" y="81575"/>
                  </a:lnTo>
                  <a:cubicBezTo>
                    <a:pt x="126436" y="84194"/>
                    <a:pt x="125656" y="86711"/>
                    <a:pt x="124518" y="89075"/>
                  </a:cubicBezTo>
                  <a:lnTo>
                    <a:pt x="124518" y="89075"/>
                  </a:lnTo>
                  <a:lnTo>
                    <a:pt x="124822" y="85424"/>
                  </a:lnTo>
                  <a:lnTo>
                    <a:pt x="114505" y="87402"/>
                  </a:lnTo>
                  <a:cubicBezTo>
                    <a:pt x="116590" y="80506"/>
                    <a:pt x="116857" y="73182"/>
                    <a:pt x="115307" y="66126"/>
                  </a:cubicBezTo>
                  <a:cubicBezTo>
                    <a:pt x="119209" y="65378"/>
                    <a:pt x="123165" y="64576"/>
                    <a:pt x="126907" y="63774"/>
                  </a:cubicBezTo>
                  <a:close/>
                  <a:moveTo>
                    <a:pt x="95314" y="69868"/>
                  </a:moveTo>
                  <a:lnTo>
                    <a:pt x="95314" y="69868"/>
                  </a:lnTo>
                  <a:cubicBezTo>
                    <a:pt x="96757" y="77031"/>
                    <a:pt x="96330" y="84408"/>
                    <a:pt x="93978" y="91304"/>
                  </a:cubicBezTo>
                  <a:lnTo>
                    <a:pt x="93015" y="91464"/>
                  </a:lnTo>
                  <a:cubicBezTo>
                    <a:pt x="93176" y="91037"/>
                    <a:pt x="93336" y="90556"/>
                    <a:pt x="93497" y="90128"/>
                  </a:cubicBezTo>
                  <a:cubicBezTo>
                    <a:pt x="93764" y="89380"/>
                    <a:pt x="93978" y="88631"/>
                    <a:pt x="94191" y="87829"/>
                  </a:cubicBezTo>
                  <a:cubicBezTo>
                    <a:pt x="94993" y="84729"/>
                    <a:pt x="95421" y="81522"/>
                    <a:pt x="95474" y="78261"/>
                  </a:cubicBezTo>
                  <a:cubicBezTo>
                    <a:pt x="95474" y="77459"/>
                    <a:pt x="95421" y="76657"/>
                    <a:pt x="95368" y="75855"/>
                  </a:cubicBezTo>
                  <a:cubicBezTo>
                    <a:pt x="95368" y="75053"/>
                    <a:pt x="95261" y="74251"/>
                    <a:pt x="95154" y="73450"/>
                  </a:cubicBezTo>
                  <a:lnTo>
                    <a:pt x="95100" y="72862"/>
                  </a:lnTo>
                  <a:lnTo>
                    <a:pt x="94993" y="72274"/>
                  </a:lnTo>
                  <a:lnTo>
                    <a:pt x="94780" y="71097"/>
                  </a:lnTo>
                  <a:cubicBezTo>
                    <a:pt x="94726" y="70723"/>
                    <a:pt x="94673" y="70349"/>
                    <a:pt x="94566" y="70028"/>
                  </a:cubicBezTo>
                  <a:lnTo>
                    <a:pt x="95314" y="69868"/>
                  </a:lnTo>
                  <a:close/>
                  <a:moveTo>
                    <a:pt x="110175" y="67142"/>
                  </a:moveTo>
                  <a:cubicBezTo>
                    <a:pt x="110282" y="67623"/>
                    <a:pt x="110389" y="68104"/>
                    <a:pt x="110442" y="68585"/>
                  </a:cubicBezTo>
                  <a:lnTo>
                    <a:pt x="110603" y="69708"/>
                  </a:lnTo>
                  <a:lnTo>
                    <a:pt x="110656" y="70242"/>
                  </a:lnTo>
                  <a:lnTo>
                    <a:pt x="110710" y="70830"/>
                  </a:lnTo>
                  <a:cubicBezTo>
                    <a:pt x="110710" y="71579"/>
                    <a:pt x="110817" y="72327"/>
                    <a:pt x="110870" y="73075"/>
                  </a:cubicBezTo>
                  <a:cubicBezTo>
                    <a:pt x="110870" y="73824"/>
                    <a:pt x="110870" y="74572"/>
                    <a:pt x="110870" y="75374"/>
                  </a:cubicBezTo>
                  <a:lnTo>
                    <a:pt x="110817" y="77619"/>
                  </a:lnTo>
                  <a:lnTo>
                    <a:pt x="110656" y="79864"/>
                  </a:lnTo>
                  <a:cubicBezTo>
                    <a:pt x="110549" y="80613"/>
                    <a:pt x="110442" y="81361"/>
                    <a:pt x="110389" y="82110"/>
                  </a:cubicBezTo>
                  <a:lnTo>
                    <a:pt x="110015" y="84355"/>
                  </a:lnTo>
                  <a:cubicBezTo>
                    <a:pt x="109480" y="87028"/>
                    <a:pt x="108678" y="89593"/>
                    <a:pt x="107609" y="92106"/>
                  </a:cubicBezTo>
                  <a:lnTo>
                    <a:pt x="108090" y="88631"/>
                  </a:lnTo>
                  <a:lnTo>
                    <a:pt x="108090" y="88631"/>
                  </a:lnTo>
                  <a:lnTo>
                    <a:pt x="97613" y="90663"/>
                  </a:lnTo>
                  <a:cubicBezTo>
                    <a:pt x="99644" y="83713"/>
                    <a:pt x="99911" y="76443"/>
                    <a:pt x="98468" y="69387"/>
                  </a:cubicBezTo>
                  <a:cubicBezTo>
                    <a:pt x="101943" y="68745"/>
                    <a:pt x="105952" y="67997"/>
                    <a:pt x="110175" y="67142"/>
                  </a:cubicBezTo>
                  <a:close/>
                  <a:moveTo>
                    <a:pt x="77299" y="63827"/>
                  </a:moveTo>
                  <a:cubicBezTo>
                    <a:pt x="80560" y="65164"/>
                    <a:pt x="83607" y="67035"/>
                    <a:pt x="86280" y="69333"/>
                  </a:cubicBezTo>
                  <a:cubicBezTo>
                    <a:pt x="87228" y="70236"/>
                    <a:pt x="88518" y="70720"/>
                    <a:pt x="89830" y="70720"/>
                  </a:cubicBezTo>
                  <a:cubicBezTo>
                    <a:pt x="90072" y="70720"/>
                    <a:pt x="90315" y="70703"/>
                    <a:pt x="90556" y="70670"/>
                  </a:cubicBezTo>
                  <a:cubicBezTo>
                    <a:pt x="91305" y="70563"/>
                    <a:pt x="92267" y="70403"/>
                    <a:pt x="93336" y="70242"/>
                  </a:cubicBezTo>
                  <a:cubicBezTo>
                    <a:pt x="93390" y="70616"/>
                    <a:pt x="93443" y="70991"/>
                    <a:pt x="93497" y="71365"/>
                  </a:cubicBezTo>
                  <a:lnTo>
                    <a:pt x="93603" y="72487"/>
                  </a:lnTo>
                  <a:lnTo>
                    <a:pt x="93710" y="73075"/>
                  </a:lnTo>
                  <a:lnTo>
                    <a:pt x="93764" y="73663"/>
                  </a:lnTo>
                  <a:cubicBezTo>
                    <a:pt x="93764" y="74412"/>
                    <a:pt x="93871" y="75214"/>
                    <a:pt x="93924" y="75962"/>
                  </a:cubicBezTo>
                  <a:cubicBezTo>
                    <a:pt x="93924" y="76764"/>
                    <a:pt x="93924" y="77512"/>
                    <a:pt x="93924" y="78314"/>
                  </a:cubicBezTo>
                  <a:lnTo>
                    <a:pt x="93871" y="80613"/>
                  </a:lnTo>
                  <a:lnTo>
                    <a:pt x="93710" y="82965"/>
                  </a:lnTo>
                  <a:cubicBezTo>
                    <a:pt x="93603" y="83713"/>
                    <a:pt x="93497" y="84462"/>
                    <a:pt x="93443" y="85263"/>
                  </a:cubicBezTo>
                  <a:lnTo>
                    <a:pt x="93069" y="87562"/>
                  </a:lnTo>
                  <a:cubicBezTo>
                    <a:pt x="92588" y="90075"/>
                    <a:pt x="91893" y="92534"/>
                    <a:pt x="90931" y="94886"/>
                  </a:cubicBezTo>
                  <a:lnTo>
                    <a:pt x="91305" y="91839"/>
                  </a:lnTo>
                  <a:lnTo>
                    <a:pt x="79117" y="94137"/>
                  </a:lnTo>
                  <a:cubicBezTo>
                    <a:pt x="81469" y="86119"/>
                    <a:pt x="82271" y="74305"/>
                    <a:pt x="77299" y="63827"/>
                  </a:cubicBezTo>
                  <a:close/>
                  <a:moveTo>
                    <a:pt x="73397" y="63507"/>
                  </a:moveTo>
                  <a:cubicBezTo>
                    <a:pt x="79331" y="74251"/>
                    <a:pt x="78048" y="87241"/>
                    <a:pt x="75428" y="94832"/>
                  </a:cubicBezTo>
                  <a:lnTo>
                    <a:pt x="75482" y="94832"/>
                  </a:lnTo>
                  <a:lnTo>
                    <a:pt x="74519" y="95046"/>
                  </a:lnTo>
                  <a:cubicBezTo>
                    <a:pt x="74680" y="94565"/>
                    <a:pt x="74894" y="94084"/>
                    <a:pt x="75054" y="93603"/>
                  </a:cubicBezTo>
                  <a:cubicBezTo>
                    <a:pt x="75268" y="92854"/>
                    <a:pt x="75535" y="92052"/>
                    <a:pt x="75696" y="91251"/>
                  </a:cubicBezTo>
                  <a:cubicBezTo>
                    <a:pt x="76497" y="88043"/>
                    <a:pt x="76925" y="84729"/>
                    <a:pt x="76978" y="81415"/>
                  </a:cubicBezTo>
                  <a:lnTo>
                    <a:pt x="76872" y="78956"/>
                  </a:lnTo>
                  <a:cubicBezTo>
                    <a:pt x="76872" y="78100"/>
                    <a:pt x="76765" y="77298"/>
                    <a:pt x="76658" y="76443"/>
                  </a:cubicBezTo>
                  <a:lnTo>
                    <a:pt x="76604" y="75855"/>
                  </a:lnTo>
                  <a:lnTo>
                    <a:pt x="76497" y="75214"/>
                  </a:lnTo>
                  <a:lnTo>
                    <a:pt x="76284" y="73984"/>
                  </a:lnTo>
                  <a:cubicBezTo>
                    <a:pt x="76177" y="73610"/>
                    <a:pt x="76177" y="73182"/>
                    <a:pt x="76016" y="72808"/>
                  </a:cubicBezTo>
                  <a:lnTo>
                    <a:pt x="75696" y="71579"/>
                  </a:lnTo>
                  <a:cubicBezTo>
                    <a:pt x="75001" y="68799"/>
                    <a:pt x="73878" y="66126"/>
                    <a:pt x="72381" y="63667"/>
                  </a:cubicBezTo>
                  <a:lnTo>
                    <a:pt x="73397" y="63507"/>
                  </a:lnTo>
                  <a:close/>
                  <a:moveTo>
                    <a:pt x="72167" y="63667"/>
                  </a:moveTo>
                  <a:cubicBezTo>
                    <a:pt x="73237" y="66340"/>
                    <a:pt x="74038" y="69066"/>
                    <a:pt x="74573" y="71846"/>
                  </a:cubicBezTo>
                  <a:cubicBezTo>
                    <a:pt x="74733" y="72648"/>
                    <a:pt x="74894" y="73396"/>
                    <a:pt x="75001" y="74198"/>
                  </a:cubicBezTo>
                  <a:lnTo>
                    <a:pt x="75161" y="75427"/>
                  </a:lnTo>
                  <a:lnTo>
                    <a:pt x="75214" y="76015"/>
                  </a:lnTo>
                  <a:lnTo>
                    <a:pt x="75268" y="76603"/>
                  </a:lnTo>
                  <a:cubicBezTo>
                    <a:pt x="75321" y="77405"/>
                    <a:pt x="75375" y="78207"/>
                    <a:pt x="75428" y="79009"/>
                  </a:cubicBezTo>
                  <a:lnTo>
                    <a:pt x="75482" y="81415"/>
                  </a:lnTo>
                  <a:lnTo>
                    <a:pt x="75375" y="83820"/>
                  </a:lnTo>
                  <a:lnTo>
                    <a:pt x="75214" y="86226"/>
                  </a:lnTo>
                  <a:cubicBezTo>
                    <a:pt x="75161" y="87028"/>
                    <a:pt x="75054" y="87776"/>
                    <a:pt x="74947" y="88578"/>
                  </a:cubicBezTo>
                  <a:lnTo>
                    <a:pt x="74573" y="90983"/>
                  </a:lnTo>
                  <a:cubicBezTo>
                    <a:pt x="74092" y="93549"/>
                    <a:pt x="73397" y="96062"/>
                    <a:pt x="72488" y="98521"/>
                  </a:cubicBezTo>
                  <a:lnTo>
                    <a:pt x="72916" y="95313"/>
                  </a:lnTo>
                  <a:lnTo>
                    <a:pt x="62011" y="97398"/>
                  </a:lnTo>
                  <a:cubicBezTo>
                    <a:pt x="62385" y="96382"/>
                    <a:pt x="62759" y="95367"/>
                    <a:pt x="63026" y="94351"/>
                  </a:cubicBezTo>
                  <a:cubicBezTo>
                    <a:pt x="64523" y="88364"/>
                    <a:pt x="64844" y="78581"/>
                    <a:pt x="57948" y="65591"/>
                  </a:cubicBezTo>
                  <a:lnTo>
                    <a:pt x="72167" y="63667"/>
                  </a:lnTo>
                  <a:close/>
                  <a:moveTo>
                    <a:pt x="6950" y="62117"/>
                  </a:moveTo>
                  <a:lnTo>
                    <a:pt x="58055" y="69280"/>
                  </a:lnTo>
                  <a:cubicBezTo>
                    <a:pt x="60407" y="74091"/>
                    <a:pt x="61850" y="79330"/>
                    <a:pt x="62278" y="84675"/>
                  </a:cubicBezTo>
                  <a:lnTo>
                    <a:pt x="9730" y="75321"/>
                  </a:lnTo>
                  <a:lnTo>
                    <a:pt x="62331" y="85745"/>
                  </a:lnTo>
                  <a:cubicBezTo>
                    <a:pt x="62385" y="86760"/>
                    <a:pt x="62331" y="87776"/>
                    <a:pt x="62331" y="88685"/>
                  </a:cubicBezTo>
                  <a:lnTo>
                    <a:pt x="35175" y="83927"/>
                  </a:lnTo>
                  <a:lnTo>
                    <a:pt x="62278" y="89647"/>
                  </a:lnTo>
                  <a:cubicBezTo>
                    <a:pt x="62118" y="91037"/>
                    <a:pt x="61904" y="92480"/>
                    <a:pt x="61530" y="93870"/>
                  </a:cubicBezTo>
                  <a:cubicBezTo>
                    <a:pt x="61156" y="95416"/>
                    <a:pt x="60571" y="96962"/>
                    <a:pt x="59878" y="98455"/>
                  </a:cubicBezTo>
                  <a:lnTo>
                    <a:pt x="59878" y="98455"/>
                  </a:lnTo>
                  <a:lnTo>
                    <a:pt x="9784" y="85370"/>
                  </a:lnTo>
                  <a:lnTo>
                    <a:pt x="59445" y="99376"/>
                  </a:lnTo>
                  <a:cubicBezTo>
                    <a:pt x="59284" y="99750"/>
                    <a:pt x="59071" y="100124"/>
                    <a:pt x="58857" y="100445"/>
                  </a:cubicBezTo>
                  <a:cubicBezTo>
                    <a:pt x="41056" y="96276"/>
                    <a:pt x="23468" y="91197"/>
                    <a:pt x="6202" y="85157"/>
                  </a:cubicBezTo>
                  <a:lnTo>
                    <a:pt x="6469" y="83927"/>
                  </a:lnTo>
                  <a:cubicBezTo>
                    <a:pt x="6576" y="83339"/>
                    <a:pt x="6736" y="82698"/>
                    <a:pt x="6843" y="82110"/>
                  </a:cubicBezTo>
                  <a:lnTo>
                    <a:pt x="56772" y="93389"/>
                  </a:lnTo>
                  <a:lnTo>
                    <a:pt x="56772" y="93389"/>
                  </a:lnTo>
                  <a:lnTo>
                    <a:pt x="7057" y="81147"/>
                  </a:lnTo>
                  <a:cubicBezTo>
                    <a:pt x="7645" y="77726"/>
                    <a:pt x="7859" y="74251"/>
                    <a:pt x="7752" y="70830"/>
                  </a:cubicBezTo>
                  <a:lnTo>
                    <a:pt x="7752" y="70830"/>
                  </a:lnTo>
                  <a:lnTo>
                    <a:pt x="35122" y="75107"/>
                  </a:lnTo>
                  <a:lnTo>
                    <a:pt x="35122" y="75107"/>
                  </a:lnTo>
                  <a:lnTo>
                    <a:pt x="7699" y="69761"/>
                  </a:lnTo>
                  <a:cubicBezTo>
                    <a:pt x="7699" y="69013"/>
                    <a:pt x="7645" y="68211"/>
                    <a:pt x="7592" y="67516"/>
                  </a:cubicBezTo>
                  <a:lnTo>
                    <a:pt x="7592" y="67516"/>
                  </a:lnTo>
                  <a:lnTo>
                    <a:pt x="21384" y="69387"/>
                  </a:lnTo>
                  <a:lnTo>
                    <a:pt x="21384" y="69387"/>
                  </a:lnTo>
                  <a:lnTo>
                    <a:pt x="7485" y="66554"/>
                  </a:lnTo>
                  <a:cubicBezTo>
                    <a:pt x="7431" y="65698"/>
                    <a:pt x="7325" y="64950"/>
                    <a:pt x="7271" y="64255"/>
                  </a:cubicBezTo>
                  <a:lnTo>
                    <a:pt x="7271" y="64255"/>
                  </a:lnTo>
                  <a:lnTo>
                    <a:pt x="56237" y="71044"/>
                  </a:lnTo>
                  <a:lnTo>
                    <a:pt x="7111" y="63239"/>
                  </a:lnTo>
                  <a:cubicBezTo>
                    <a:pt x="7057" y="62812"/>
                    <a:pt x="7004" y="62437"/>
                    <a:pt x="6950" y="62117"/>
                  </a:cubicBezTo>
                  <a:close/>
                  <a:moveTo>
                    <a:pt x="4866" y="84141"/>
                  </a:moveTo>
                  <a:lnTo>
                    <a:pt x="4598" y="85531"/>
                  </a:lnTo>
                  <a:cubicBezTo>
                    <a:pt x="4491" y="85905"/>
                    <a:pt x="4705" y="86279"/>
                    <a:pt x="5079" y="86386"/>
                  </a:cubicBezTo>
                  <a:cubicBezTo>
                    <a:pt x="22399" y="92480"/>
                    <a:pt x="40093" y="97612"/>
                    <a:pt x="58001" y="101782"/>
                  </a:cubicBezTo>
                  <a:cubicBezTo>
                    <a:pt x="57627" y="102316"/>
                    <a:pt x="57306" y="102690"/>
                    <a:pt x="57039" y="103011"/>
                  </a:cubicBezTo>
                  <a:cubicBezTo>
                    <a:pt x="32556" y="98307"/>
                    <a:pt x="1765" y="86600"/>
                    <a:pt x="1765" y="86600"/>
                  </a:cubicBezTo>
                  <a:cubicBezTo>
                    <a:pt x="1284" y="84569"/>
                    <a:pt x="3315" y="84194"/>
                    <a:pt x="4866" y="84141"/>
                  </a:cubicBezTo>
                  <a:close/>
                  <a:moveTo>
                    <a:pt x="99751" y="0"/>
                  </a:moveTo>
                  <a:lnTo>
                    <a:pt x="31915" y="3849"/>
                  </a:lnTo>
                  <a:cubicBezTo>
                    <a:pt x="31647" y="3902"/>
                    <a:pt x="31380" y="4063"/>
                    <a:pt x="31220" y="4330"/>
                  </a:cubicBezTo>
                  <a:cubicBezTo>
                    <a:pt x="31059" y="4758"/>
                    <a:pt x="31059" y="5239"/>
                    <a:pt x="31273" y="5667"/>
                  </a:cubicBezTo>
                  <a:cubicBezTo>
                    <a:pt x="31599" y="6085"/>
                    <a:pt x="32126" y="6382"/>
                    <a:pt x="32645" y="6382"/>
                  </a:cubicBezTo>
                  <a:cubicBezTo>
                    <a:pt x="32723" y="6382"/>
                    <a:pt x="32800" y="6375"/>
                    <a:pt x="32877" y="6361"/>
                  </a:cubicBezTo>
                  <a:cubicBezTo>
                    <a:pt x="33518" y="6361"/>
                    <a:pt x="34106" y="6361"/>
                    <a:pt x="34748" y="6255"/>
                  </a:cubicBezTo>
                  <a:lnTo>
                    <a:pt x="34748" y="6255"/>
                  </a:lnTo>
                  <a:cubicBezTo>
                    <a:pt x="35657" y="9034"/>
                    <a:pt x="35603" y="11974"/>
                    <a:pt x="34694" y="14701"/>
                  </a:cubicBezTo>
                  <a:lnTo>
                    <a:pt x="34320" y="14701"/>
                  </a:lnTo>
                  <a:cubicBezTo>
                    <a:pt x="34197" y="14691"/>
                    <a:pt x="34076" y="14687"/>
                    <a:pt x="33956" y="14687"/>
                  </a:cubicBezTo>
                  <a:cubicBezTo>
                    <a:pt x="33398" y="14687"/>
                    <a:pt x="32870" y="14783"/>
                    <a:pt x="32342" y="14915"/>
                  </a:cubicBezTo>
                  <a:lnTo>
                    <a:pt x="24858" y="15396"/>
                  </a:lnTo>
                  <a:cubicBezTo>
                    <a:pt x="24698" y="15396"/>
                    <a:pt x="24538" y="15449"/>
                    <a:pt x="24431" y="15503"/>
                  </a:cubicBezTo>
                  <a:cubicBezTo>
                    <a:pt x="21758" y="16839"/>
                    <a:pt x="19887" y="20421"/>
                    <a:pt x="19887" y="24483"/>
                  </a:cubicBezTo>
                  <a:cubicBezTo>
                    <a:pt x="19887" y="27210"/>
                    <a:pt x="20742" y="30417"/>
                    <a:pt x="23041" y="32395"/>
                  </a:cubicBezTo>
                  <a:lnTo>
                    <a:pt x="12136" y="33197"/>
                  </a:lnTo>
                  <a:cubicBezTo>
                    <a:pt x="11922" y="33197"/>
                    <a:pt x="11708" y="33250"/>
                    <a:pt x="11548" y="33357"/>
                  </a:cubicBezTo>
                  <a:cubicBezTo>
                    <a:pt x="8821" y="34961"/>
                    <a:pt x="7057" y="39184"/>
                    <a:pt x="7111" y="44102"/>
                  </a:cubicBezTo>
                  <a:cubicBezTo>
                    <a:pt x="7111" y="48432"/>
                    <a:pt x="8714" y="53617"/>
                    <a:pt x="12991" y="55435"/>
                  </a:cubicBezTo>
                  <a:lnTo>
                    <a:pt x="1658" y="56557"/>
                  </a:lnTo>
                  <a:cubicBezTo>
                    <a:pt x="1017" y="56611"/>
                    <a:pt x="482" y="57038"/>
                    <a:pt x="322" y="57680"/>
                  </a:cubicBezTo>
                  <a:cubicBezTo>
                    <a:pt x="1" y="58642"/>
                    <a:pt x="161" y="59711"/>
                    <a:pt x="749" y="60567"/>
                  </a:cubicBezTo>
                  <a:cubicBezTo>
                    <a:pt x="1250" y="61268"/>
                    <a:pt x="2033" y="61641"/>
                    <a:pt x="2878" y="61641"/>
                  </a:cubicBezTo>
                  <a:cubicBezTo>
                    <a:pt x="2934" y="61641"/>
                    <a:pt x="2991" y="61639"/>
                    <a:pt x="3048" y="61636"/>
                  </a:cubicBezTo>
                  <a:cubicBezTo>
                    <a:pt x="3796" y="61636"/>
                    <a:pt x="4545" y="61582"/>
                    <a:pt x="5293" y="61475"/>
                  </a:cubicBezTo>
                  <a:lnTo>
                    <a:pt x="5293" y="61475"/>
                  </a:lnTo>
                  <a:cubicBezTo>
                    <a:pt x="5881" y="64843"/>
                    <a:pt x="7164" y="73717"/>
                    <a:pt x="5186" y="82644"/>
                  </a:cubicBezTo>
                  <a:lnTo>
                    <a:pt x="5079" y="82644"/>
                  </a:lnTo>
                  <a:cubicBezTo>
                    <a:pt x="3048" y="82644"/>
                    <a:pt x="1605" y="83179"/>
                    <a:pt x="803" y="84141"/>
                  </a:cubicBezTo>
                  <a:cubicBezTo>
                    <a:pt x="215" y="84943"/>
                    <a:pt x="54" y="86012"/>
                    <a:pt x="322" y="86974"/>
                  </a:cubicBezTo>
                  <a:cubicBezTo>
                    <a:pt x="429" y="87455"/>
                    <a:pt x="803" y="87829"/>
                    <a:pt x="1284" y="88043"/>
                  </a:cubicBezTo>
                  <a:cubicBezTo>
                    <a:pt x="1551" y="88150"/>
                    <a:pt x="32877" y="100017"/>
                    <a:pt x="57253" y="104561"/>
                  </a:cubicBezTo>
                  <a:cubicBezTo>
                    <a:pt x="57306" y="104588"/>
                    <a:pt x="57360" y="104601"/>
                    <a:pt x="57413" y="104601"/>
                  </a:cubicBezTo>
                  <a:cubicBezTo>
                    <a:pt x="57467" y="104601"/>
                    <a:pt x="57520" y="104588"/>
                    <a:pt x="57574" y="104561"/>
                  </a:cubicBezTo>
                  <a:lnTo>
                    <a:pt x="57788" y="104561"/>
                  </a:lnTo>
                  <a:cubicBezTo>
                    <a:pt x="61102" y="103973"/>
                    <a:pt x="137972" y="89593"/>
                    <a:pt x="148129" y="87188"/>
                  </a:cubicBezTo>
                  <a:cubicBezTo>
                    <a:pt x="154865" y="85638"/>
                    <a:pt x="157324" y="76283"/>
                    <a:pt x="157324" y="68050"/>
                  </a:cubicBezTo>
                  <a:cubicBezTo>
                    <a:pt x="157377" y="62170"/>
                    <a:pt x="156041" y="54205"/>
                    <a:pt x="152299" y="51212"/>
                  </a:cubicBezTo>
                  <a:cubicBezTo>
                    <a:pt x="152032" y="51051"/>
                    <a:pt x="151764" y="50944"/>
                    <a:pt x="151444" y="50891"/>
                  </a:cubicBezTo>
                  <a:lnTo>
                    <a:pt x="140645" y="50142"/>
                  </a:lnTo>
                  <a:cubicBezTo>
                    <a:pt x="139895" y="49767"/>
                    <a:pt x="139063" y="49598"/>
                    <a:pt x="138221" y="49598"/>
                  </a:cubicBezTo>
                  <a:cubicBezTo>
                    <a:pt x="138102" y="49598"/>
                    <a:pt x="137984" y="49601"/>
                    <a:pt x="137866" y="49608"/>
                  </a:cubicBezTo>
                  <a:lnTo>
                    <a:pt x="137384" y="49608"/>
                  </a:lnTo>
                  <a:cubicBezTo>
                    <a:pt x="135834" y="44530"/>
                    <a:pt x="136796" y="39505"/>
                    <a:pt x="137331" y="37420"/>
                  </a:cubicBezTo>
                  <a:cubicBezTo>
                    <a:pt x="137759" y="37420"/>
                    <a:pt x="138347" y="37473"/>
                    <a:pt x="138935" y="37473"/>
                  </a:cubicBezTo>
                  <a:lnTo>
                    <a:pt x="139309" y="37473"/>
                  </a:lnTo>
                  <a:cubicBezTo>
                    <a:pt x="139359" y="37477"/>
                    <a:pt x="139410" y="37478"/>
                    <a:pt x="139460" y="37478"/>
                  </a:cubicBezTo>
                  <a:cubicBezTo>
                    <a:pt x="140210" y="37478"/>
                    <a:pt x="140943" y="37109"/>
                    <a:pt x="141394" y="36458"/>
                  </a:cubicBezTo>
                  <a:cubicBezTo>
                    <a:pt x="141768" y="35870"/>
                    <a:pt x="141821" y="35068"/>
                    <a:pt x="141554" y="34426"/>
                  </a:cubicBezTo>
                  <a:cubicBezTo>
                    <a:pt x="141501" y="34266"/>
                    <a:pt x="141394" y="34105"/>
                    <a:pt x="141287" y="33999"/>
                  </a:cubicBezTo>
                  <a:cubicBezTo>
                    <a:pt x="147381" y="32609"/>
                    <a:pt x="151444" y="31593"/>
                    <a:pt x="151550" y="31593"/>
                  </a:cubicBezTo>
                  <a:cubicBezTo>
                    <a:pt x="151871" y="31486"/>
                    <a:pt x="152192" y="31272"/>
                    <a:pt x="152352" y="30898"/>
                  </a:cubicBezTo>
                  <a:cubicBezTo>
                    <a:pt x="152566" y="30364"/>
                    <a:pt x="152513" y="29722"/>
                    <a:pt x="152192" y="29241"/>
                  </a:cubicBezTo>
                  <a:cubicBezTo>
                    <a:pt x="151711" y="28493"/>
                    <a:pt x="150642" y="28118"/>
                    <a:pt x="148878" y="28118"/>
                  </a:cubicBezTo>
                  <a:lnTo>
                    <a:pt x="148183" y="28118"/>
                  </a:lnTo>
                  <a:cubicBezTo>
                    <a:pt x="146793" y="24056"/>
                    <a:pt x="147755" y="19993"/>
                    <a:pt x="148290" y="18336"/>
                  </a:cubicBezTo>
                  <a:cubicBezTo>
                    <a:pt x="148771" y="18336"/>
                    <a:pt x="149305" y="18389"/>
                    <a:pt x="149947" y="18389"/>
                  </a:cubicBezTo>
                  <a:lnTo>
                    <a:pt x="150428" y="18389"/>
                  </a:lnTo>
                  <a:cubicBezTo>
                    <a:pt x="150479" y="18393"/>
                    <a:pt x="150529" y="18394"/>
                    <a:pt x="150580" y="18394"/>
                  </a:cubicBezTo>
                  <a:cubicBezTo>
                    <a:pt x="151330" y="18394"/>
                    <a:pt x="152059" y="18028"/>
                    <a:pt x="152459" y="17427"/>
                  </a:cubicBezTo>
                  <a:cubicBezTo>
                    <a:pt x="152780" y="16892"/>
                    <a:pt x="152833" y="16197"/>
                    <a:pt x="152566" y="15663"/>
                  </a:cubicBezTo>
                  <a:cubicBezTo>
                    <a:pt x="152352" y="15289"/>
                    <a:pt x="151978" y="15021"/>
                    <a:pt x="151550" y="14968"/>
                  </a:cubicBezTo>
                  <a:lnTo>
                    <a:pt x="140004" y="14647"/>
                  </a:lnTo>
                  <a:cubicBezTo>
                    <a:pt x="141287" y="12990"/>
                    <a:pt x="141982" y="10959"/>
                    <a:pt x="141982" y="8820"/>
                  </a:cubicBezTo>
                  <a:cubicBezTo>
                    <a:pt x="141982" y="5720"/>
                    <a:pt x="140752" y="2994"/>
                    <a:pt x="138774" y="1818"/>
                  </a:cubicBezTo>
                  <a:cubicBezTo>
                    <a:pt x="138614" y="1764"/>
                    <a:pt x="138507" y="1657"/>
                    <a:pt x="138347" y="1604"/>
                  </a:cubicBezTo>
                  <a:cubicBezTo>
                    <a:pt x="138240" y="1550"/>
                    <a:pt x="138133" y="1550"/>
                    <a:pt x="138026" y="1550"/>
                  </a:cubicBezTo>
                  <a:lnTo>
                    <a:pt x="99858"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3444;p11">
              <a:extLst>
                <a:ext uri="{FF2B5EF4-FFF2-40B4-BE49-F238E27FC236}">
                  <a16:creationId xmlns:a16="http://schemas.microsoft.com/office/drawing/2014/main" id="{23993108-501B-2134-B80D-D97B4F80D181}"/>
                </a:ext>
              </a:extLst>
            </p:cNvPr>
            <p:cNvSpPr/>
            <p:nvPr/>
          </p:nvSpPr>
          <p:spPr>
            <a:xfrm>
              <a:off x="2077325" y="4549400"/>
              <a:ext cx="526575" cy="122975"/>
            </a:xfrm>
            <a:custGeom>
              <a:avLst/>
              <a:gdLst/>
              <a:ahLst/>
              <a:cxnLst/>
              <a:rect l="l" t="t" r="r" b="b"/>
              <a:pathLst>
                <a:path w="21063" h="4919" extrusionOk="0">
                  <a:moveTo>
                    <a:pt x="1" y="0"/>
                  </a:moveTo>
                  <a:cubicBezTo>
                    <a:pt x="1711" y="481"/>
                    <a:pt x="3475" y="962"/>
                    <a:pt x="5186" y="1390"/>
                  </a:cubicBezTo>
                  <a:cubicBezTo>
                    <a:pt x="6950" y="1871"/>
                    <a:pt x="8714" y="2299"/>
                    <a:pt x="10425" y="2673"/>
                  </a:cubicBezTo>
                  <a:cubicBezTo>
                    <a:pt x="12189" y="3101"/>
                    <a:pt x="13953" y="3475"/>
                    <a:pt x="15717" y="3849"/>
                  </a:cubicBezTo>
                  <a:lnTo>
                    <a:pt x="18390" y="4384"/>
                  </a:lnTo>
                  <a:cubicBezTo>
                    <a:pt x="19245" y="4544"/>
                    <a:pt x="20154" y="4758"/>
                    <a:pt x="21062" y="4918"/>
                  </a:cubicBezTo>
                  <a:cubicBezTo>
                    <a:pt x="20207" y="4651"/>
                    <a:pt x="19298" y="4437"/>
                    <a:pt x="18443" y="4170"/>
                  </a:cubicBezTo>
                  <a:lnTo>
                    <a:pt x="15824" y="3475"/>
                  </a:lnTo>
                  <a:cubicBezTo>
                    <a:pt x="14060" y="3047"/>
                    <a:pt x="12296" y="2619"/>
                    <a:pt x="10585" y="2192"/>
                  </a:cubicBezTo>
                  <a:cubicBezTo>
                    <a:pt x="8821" y="1764"/>
                    <a:pt x="7057" y="1390"/>
                    <a:pt x="5293" y="1016"/>
                  </a:cubicBezTo>
                  <a:cubicBezTo>
                    <a:pt x="3529" y="642"/>
                    <a:pt x="1765" y="321"/>
                    <a:pt x="1"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3445;p11">
              <a:extLst>
                <a:ext uri="{FF2B5EF4-FFF2-40B4-BE49-F238E27FC236}">
                  <a16:creationId xmlns:a16="http://schemas.microsoft.com/office/drawing/2014/main" id="{FBAED6B6-A62D-A5D8-C06B-E2AAF8BE7EC2}"/>
                </a:ext>
              </a:extLst>
            </p:cNvPr>
            <p:cNvSpPr/>
            <p:nvPr/>
          </p:nvSpPr>
          <p:spPr>
            <a:xfrm>
              <a:off x="2331250" y="4462525"/>
              <a:ext cx="950200" cy="163075"/>
            </a:xfrm>
            <a:custGeom>
              <a:avLst/>
              <a:gdLst/>
              <a:ahLst/>
              <a:cxnLst/>
              <a:rect l="l" t="t" r="r" b="b"/>
              <a:pathLst>
                <a:path w="38008" h="6523" extrusionOk="0">
                  <a:moveTo>
                    <a:pt x="0" y="0"/>
                  </a:moveTo>
                  <a:lnTo>
                    <a:pt x="0" y="0"/>
                  </a:lnTo>
                  <a:cubicBezTo>
                    <a:pt x="3154" y="642"/>
                    <a:pt x="6308" y="1230"/>
                    <a:pt x="9462" y="1818"/>
                  </a:cubicBezTo>
                  <a:cubicBezTo>
                    <a:pt x="12616" y="2406"/>
                    <a:pt x="15770" y="2994"/>
                    <a:pt x="18977" y="3529"/>
                  </a:cubicBezTo>
                  <a:cubicBezTo>
                    <a:pt x="22131" y="4063"/>
                    <a:pt x="25285" y="4598"/>
                    <a:pt x="28493" y="5132"/>
                  </a:cubicBezTo>
                  <a:lnTo>
                    <a:pt x="33250" y="5881"/>
                  </a:lnTo>
                  <a:cubicBezTo>
                    <a:pt x="34854" y="6094"/>
                    <a:pt x="36404" y="6362"/>
                    <a:pt x="38008" y="6522"/>
                  </a:cubicBezTo>
                  <a:cubicBezTo>
                    <a:pt x="36458" y="6201"/>
                    <a:pt x="34854" y="5934"/>
                    <a:pt x="33304" y="5613"/>
                  </a:cubicBezTo>
                  <a:lnTo>
                    <a:pt x="28546" y="4705"/>
                  </a:lnTo>
                  <a:cubicBezTo>
                    <a:pt x="25392" y="4117"/>
                    <a:pt x="22238" y="3582"/>
                    <a:pt x="19031" y="2994"/>
                  </a:cubicBezTo>
                  <a:cubicBezTo>
                    <a:pt x="15877" y="2459"/>
                    <a:pt x="12723" y="1925"/>
                    <a:pt x="9516" y="1444"/>
                  </a:cubicBezTo>
                  <a:cubicBezTo>
                    <a:pt x="6362" y="909"/>
                    <a:pt x="3208" y="428"/>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3446;p11">
              <a:extLst>
                <a:ext uri="{FF2B5EF4-FFF2-40B4-BE49-F238E27FC236}">
                  <a16:creationId xmlns:a16="http://schemas.microsoft.com/office/drawing/2014/main" id="{6EC82AFA-CA8E-D51F-116E-F24151A3035A}"/>
                </a:ext>
              </a:extLst>
            </p:cNvPr>
            <p:cNvSpPr/>
            <p:nvPr/>
          </p:nvSpPr>
          <p:spPr>
            <a:xfrm>
              <a:off x="2514325" y="4352925"/>
              <a:ext cx="748425" cy="120325"/>
            </a:xfrm>
            <a:custGeom>
              <a:avLst/>
              <a:gdLst/>
              <a:ahLst/>
              <a:cxnLst/>
              <a:rect l="l" t="t" r="r" b="b"/>
              <a:pathLst>
                <a:path w="29937" h="4813" extrusionOk="0">
                  <a:moveTo>
                    <a:pt x="1" y="1"/>
                  </a:moveTo>
                  <a:lnTo>
                    <a:pt x="1" y="1"/>
                  </a:lnTo>
                  <a:cubicBezTo>
                    <a:pt x="2513" y="482"/>
                    <a:pt x="4972" y="963"/>
                    <a:pt x="7485" y="1391"/>
                  </a:cubicBezTo>
                  <a:cubicBezTo>
                    <a:pt x="9944" y="1819"/>
                    <a:pt x="12456" y="2246"/>
                    <a:pt x="14915" y="2674"/>
                  </a:cubicBezTo>
                  <a:cubicBezTo>
                    <a:pt x="17428" y="3101"/>
                    <a:pt x="19940" y="3476"/>
                    <a:pt x="22453" y="3796"/>
                  </a:cubicBezTo>
                  <a:lnTo>
                    <a:pt x="26195" y="4331"/>
                  </a:lnTo>
                  <a:cubicBezTo>
                    <a:pt x="27424" y="4491"/>
                    <a:pt x="28707" y="4705"/>
                    <a:pt x="29937" y="4812"/>
                  </a:cubicBezTo>
                  <a:cubicBezTo>
                    <a:pt x="28707" y="4598"/>
                    <a:pt x="27478" y="4331"/>
                    <a:pt x="26248" y="4117"/>
                  </a:cubicBezTo>
                  <a:lnTo>
                    <a:pt x="22506" y="3422"/>
                  </a:lnTo>
                  <a:cubicBezTo>
                    <a:pt x="19994" y="2995"/>
                    <a:pt x="17535" y="2567"/>
                    <a:pt x="15022" y="2139"/>
                  </a:cubicBezTo>
                  <a:cubicBezTo>
                    <a:pt x="12510" y="1712"/>
                    <a:pt x="10051" y="1391"/>
                    <a:pt x="7538" y="1017"/>
                  </a:cubicBezTo>
                  <a:cubicBezTo>
                    <a:pt x="5026" y="642"/>
                    <a:pt x="2567" y="268"/>
                    <a:pt x="1"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3447;p11">
              <a:extLst>
                <a:ext uri="{FF2B5EF4-FFF2-40B4-BE49-F238E27FC236}">
                  <a16:creationId xmlns:a16="http://schemas.microsoft.com/office/drawing/2014/main" id="{51D6DB37-6F50-F40B-10C4-473F22E50DD5}"/>
                </a:ext>
              </a:extLst>
            </p:cNvPr>
            <p:cNvSpPr/>
            <p:nvPr/>
          </p:nvSpPr>
          <p:spPr>
            <a:xfrm>
              <a:off x="4720750" y="3776950"/>
              <a:ext cx="450400" cy="85550"/>
            </a:xfrm>
            <a:custGeom>
              <a:avLst/>
              <a:gdLst/>
              <a:ahLst/>
              <a:cxnLst/>
              <a:rect l="l" t="t" r="r" b="b"/>
              <a:pathLst>
                <a:path w="18016" h="3422" extrusionOk="0">
                  <a:moveTo>
                    <a:pt x="18016" y="0"/>
                  </a:moveTo>
                  <a:cubicBezTo>
                    <a:pt x="16519" y="214"/>
                    <a:pt x="15022" y="481"/>
                    <a:pt x="13472" y="695"/>
                  </a:cubicBezTo>
                  <a:cubicBezTo>
                    <a:pt x="11975" y="909"/>
                    <a:pt x="10478" y="1230"/>
                    <a:pt x="8981" y="1497"/>
                  </a:cubicBezTo>
                  <a:cubicBezTo>
                    <a:pt x="7485" y="1764"/>
                    <a:pt x="5988" y="2085"/>
                    <a:pt x="4491" y="2406"/>
                  </a:cubicBezTo>
                  <a:cubicBezTo>
                    <a:pt x="2994" y="2726"/>
                    <a:pt x="1497" y="3047"/>
                    <a:pt x="1" y="3421"/>
                  </a:cubicBezTo>
                  <a:cubicBezTo>
                    <a:pt x="1497" y="3208"/>
                    <a:pt x="2994" y="2940"/>
                    <a:pt x="4544" y="2726"/>
                  </a:cubicBezTo>
                  <a:cubicBezTo>
                    <a:pt x="6041" y="2513"/>
                    <a:pt x="7538" y="2192"/>
                    <a:pt x="9035" y="1925"/>
                  </a:cubicBezTo>
                  <a:cubicBezTo>
                    <a:pt x="10532" y="1657"/>
                    <a:pt x="12028" y="1337"/>
                    <a:pt x="13525" y="1016"/>
                  </a:cubicBezTo>
                  <a:cubicBezTo>
                    <a:pt x="15022" y="695"/>
                    <a:pt x="16519" y="374"/>
                    <a:pt x="18016"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3448;p11">
              <a:extLst>
                <a:ext uri="{FF2B5EF4-FFF2-40B4-BE49-F238E27FC236}">
                  <a16:creationId xmlns:a16="http://schemas.microsoft.com/office/drawing/2014/main" id="{D64D3D11-6458-9A95-5E0A-3BBC062D9F01}"/>
                </a:ext>
              </a:extLst>
            </p:cNvPr>
            <p:cNvSpPr/>
            <p:nvPr/>
          </p:nvSpPr>
          <p:spPr>
            <a:xfrm>
              <a:off x="4138075" y="3730175"/>
              <a:ext cx="815250" cy="117625"/>
            </a:xfrm>
            <a:custGeom>
              <a:avLst/>
              <a:gdLst/>
              <a:ahLst/>
              <a:cxnLst/>
              <a:rect l="l" t="t" r="r" b="b"/>
              <a:pathLst>
                <a:path w="32610" h="4705" extrusionOk="0">
                  <a:moveTo>
                    <a:pt x="32609" y="0"/>
                  </a:moveTo>
                  <a:lnTo>
                    <a:pt x="32609" y="0"/>
                  </a:lnTo>
                  <a:cubicBezTo>
                    <a:pt x="29883" y="267"/>
                    <a:pt x="27157" y="642"/>
                    <a:pt x="24430" y="1016"/>
                  </a:cubicBezTo>
                  <a:lnTo>
                    <a:pt x="16305" y="2138"/>
                  </a:lnTo>
                  <a:lnTo>
                    <a:pt x="8126" y="3368"/>
                  </a:lnTo>
                  <a:cubicBezTo>
                    <a:pt x="5453" y="3796"/>
                    <a:pt x="2727" y="4277"/>
                    <a:pt x="1" y="4704"/>
                  </a:cubicBezTo>
                  <a:cubicBezTo>
                    <a:pt x="2727" y="4437"/>
                    <a:pt x="5453" y="4063"/>
                    <a:pt x="8179" y="3689"/>
                  </a:cubicBezTo>
                  <a:lnTo>
                    <a:pt x="16358" y="2566"/>
                  </a:lnTo>
                  <a:lnTo>
                    <a:pt x="24484" y="1337"/>
                  </a:lnTo>
                  <a:cubicBezTo>
                    <a:pt x="27210" y="909"/>
                    <a:pt x="29883" y="428"/>
                    <a:pt x="32609" y="0"/>
                  </a:cubicBezTo>
                  <a:close/>
                </a:path>
              </a:pathLst>
            </a:custGeom>
            <a:solidFill>
              <a:schemeClr val="accent6">
                <a:lumMod val="40000"/>
                <a:lumOff val="60000"/>
              </a:schemeClr>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3449;p11">
              <a:extLst>
                <a:ext uri="{FF2B5EF4-FFF2-40B4-BE49-F238E27FC236}">
                  <a16:creationId xmlns:a16="http://schemas.microsoft.com/office/drawing/2014/main" id="{7BEA7CB1-6A1D-DA4D-7112-F3B0072BD72F}"/>
                </a:ext>
              </a:extLst>
            </p:cNvPr>
            <p:cNvSpPr/>
            <p:nvPr/>
          </p:nvSpPr>
          <p:spPr>
            <a:xfrm>
              <a:off x="4154125" y="3666025"/>
              <a:ext cx="641500" cy="89550"/>
            </a:xfrm>
            <a:custGeom>
              <a:avLst/>
              <a:gdLst/>
              <a:ahLst/>
              <a:cxnLst/>
              <a:rect l="l" t="t" r="r" b="b"/>
              <a:pathLst>
                <a:path w="25660" h="3582" extrusionOk="0">
                  <a:moveTo>
                    <a:pt x="25659" y="0"/>
                  </a:moveTo>
                  <a:cubicBezTo>
                    <a:pt x="23521" y="214"/>
                    <a:pt x="21383" y="481"/>
                    <a:pt x="19244" y="749"/>
                  </a:cubicBezTo>
                  <a:cubicBezTo>
                    <a:pt x="17106" y="1016"/>
                    <a:pt x="14968" y="1283"/>
                    <a:pt x="12830" y="1551"/>
                  </a:cubicBezTo>
                  <a:cubicBezTo>
                    <a:pt x="10691" y="1871"/>
                    <a:pt x="8553" y="2192"/>
                    <a:pt x="6415" y="2513"/>
                  </a:cubicBezTo>
                  <a:cubicBezTo>
                    <a:pt x="4277" y="2833"/>
                    <a:pt x="2138" y="3154"/>
                    <a:pt x="0" y="3582"/>
                  </a:cubicBezTo>
                  <a:cubicBezTo>
                    <a:pt x="2192" y="3368"/>
                    <a:pt x="4330" y="3101"/>
                    <a:pt x="6468" y="2833"/>
                  </a:cubicBezTo>
                  <a:cubicBezTo>
                    <a:pt x="8607" y="2566"/>
                    <a:pt x="10745" y="2299"/>
                    <a:pt x="12883" y="1978"/>
                  </a:cubicBezTo>
                  <a:cubicBezTo>
                    <a:pt x="15021" y="1657"/>
                    <a:pt x="17160" y="1390"/>
                    <a:pt x="19298" y="1069"/>
                  </a:cubicBezTo>
                  <a:cubicBezTo>
                    <a:pt x="21383" y="695"/>
                    <a:pt x="23521" y="374"/>
                    <a:pt x="25659"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3450;p11">
              <a:extLst>
                <a:ext uri="{FF2B5EF4-FFF2-40B4-BE49-F238E27FC236}">
                  <a16:creationId xmlns:a16="http://schemas.microsoft.com/office/drawing/2014/main" id="{1ED92154-6026-394D-CAD1-9E7327884BB1}"/>
                </a:ext>
              </a:extLst>
            </p:cNvPr>
            <p:cNvSpPr/>
            <p:nvPr/>
          </p:nvSpPr>
          <p:spPr>
            <a:xfrm>
              <a:off x="5001400" y="3253075"/>
              <a:ext cx="445050" cy="72175"/>
            </a:xfrm>
            <a:custGeom>
              <a:avLst/>
              <a:gdLst/>
              <a:ahLst/>
              <a:cxnLst/>
              <a:rect l="l" t="t" r="r" b="b"/>
              <a:pathLst>
                <a:path w="17802" h="2887" extrusionOk="0">
                  <a:moveTo>
                    <a:pt x="17802" y="0"/>
                  </a:moveTo>
                  <a:cubicBezTo>
                    <a:pt x="16305" y="161"/>
                    <a:pt x="14808" y="374"/>
                    <a:pt x="13365" y="588"/>
                  </a:cubicBezTo>
                  <a:cubicBezTo>
                    <a:pt x="11868" y="802"/>
                    <a:pt x="10371" y="1069"/>
                    <a:pt x="8874" y="1283"/>
                  </a:cubicBezTo>
                  <a:cubicBezTo>
                    <a:pt x="7378" y="1497"/>
                    <a:pt x="5881" y="1764"/>
                    <a:pt x="4437" y="2032"/>
                  </a:cubicBezTo>
                  <a:cubicBezTo>
                    <a:pt x="2941" y="2299"/>
                    <a:pt x="1444" y="2566"/>
                    <a:pt x="1" y="2887"/>
                  </a:cubicBezTo>
                  <a:cubicBezTo>
                    <a:pt x="1497" y="2726"/>
                    <a:pt x="2994" y="2566"/>
                    <a:pt x="4437" y="2352"/>
                  </a:cubicBezTo>
                  <a:cubicBezTo>
                    <a:pt x="5934" y="2138"/>
                    <a:pt x="7431" y="1871"/>
                    <a:pt x="8928" y="1657"/>
                  </a:cubicBezTo>
                  <a:cubicBezTo>
                    <a:pt x="10425" y="1390"/>
                    <a:pt x="11921" y="1176"/>
                    <a:pt x="13365" y="909"/>
                  </a:cubicBezTo>
                  <a:cubicBezTo>
                    <a:pt x="14862" y="642"/>
                    <a:pt x="16358" y="321"/>
                    <a:pt x="17802"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3451;p11">
              <a:extLst>
                <a:ext uri="{FF2B5EF4-FFF2-40B4-BE49-F238E27FC236}">
                  <a16:creationId xmlns:a16="http://schemas.microsoft.com/office/drawing/2014/main" id="{6B45E68F-275D-2B31-ACDA-C3D666BDB2B4}"/>
                </a:ext>
              </a:extLst>
            </p:cNvPr>
            <p:cNvSpPr/>
            <p:nvPr/>
          </p:nvSpPr>
          <p:spPr>
            <a:xfrm>
              <a:off x="4428075" y="3215650"/>
              <a:ext cx="804550" cy="102925"/>
            </a:xfrm>
            <a:custGeom>
              <a:avLst/>
              <a:gdLst/>
              <a:ahLst/>
              <a:cxnLst/>
              <a:rect l="l" t="t" r="r" b="b"/>
              <a:pathLst>
                <a:path w="32182" h="4117" extrusionOk="0">
                  <a:moveTo>
                    <a:pt x="32182" y="0"/>
                  </a:moveTo>
                  <a:lnTo>
                    <a:pt x="32182" y="0"/>
                  </a:lnTo>
                  <a:cubicBezTo>
                    <a:pt x="29509" y="268"/>
                    <a:pt x="26782" y="588"/>
                    <a:pt x="24056" y="909"/>
                  </a:cubicBezTo>
                  <a:lnTo>
                    <a:pt x="16038" y="1871"/>
                  </a:lnTo>
                  <a:lnTo>
                    <a:pt x="8019" y="2941"/>
                  </a:lnTo>
                  <a:cubicBezTo>
                    <a:pt x="5346" y="3315"/>
                    <a:pt x="2674" y="3689"/>
                    <a:pt x="1" y="4117"/>
                  </a:cubicBezTo>
                  <a:cubicBezTo>
                    <a:pt x="2674" y="3849"/>
                    <a:pt x="5400" y="3529"/>
                    <a:pt x="8073" y="3208"/>
                  </a:cubicBezTo>
                  <a:lnTo>
                    <a:pt x="16145" y="2246"/>
                  </a:lnTo>
                  <a:lnTo>
                    <a:pt x="24163" y="1176"/>
                  </a:lnTo>
                  <a:cubicBezTo>
                    <a:pt x="26836" y="802"/>
                    <a:pt x="29509" y="428"/>
                    <a:pt x="32182"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3452;p11">
              <a:extLst>
                <a:ext uri="{FF2B5EF4-FFF2-40B4-BE49-F238E27FC236}">
                  <a16:creationId xmlns:a16="http://schemas.microsoft.com/office/drawing/2014/main" id="{CC6678ED-8476-3BDB-B0FD-E9EC27E451F5}"/>
                </a:ext>
              </a:extLst>
            </p:cNvPr>
            <p:cNvSpPr/>
            <p:nvPr/>
          </p:nvSpPr>
          <p:spPr>
            <a:xfrm>
              <a:off x="4442775" y="3164875"/>
              <a:ext cx="634825" cy="76200"/>
            </a:xfrm>
            <a:custGeom>
              <a:avLst/>
              <a:gdLst/>
              <a:ahLst/>
              <a:cxnLst/>
              <a:rect l="l" t="t" r="r" b="b"/>
              <a:pathLst>
                <a:path w="25393" h="3048" extrusionOk="0">
                  <a:moveTo>
                    <a:pt x="25393" y="0"/>
                  </a:moveTo>
                  <a:lnTo>
                    <a:pt x="25393" y="0"/>
                  </a:lnTo>
                  <a:cubicBezTo>
                    <a:pt x="23254" y="160"/>
                    <a:pt x="21116" y="374"/>
                    <a:pt x="19031" y="588"/>
                  </a:cubicBezTo>
                  <a:lnTo>
                    <a:pt x="12670" y="1336"/>
                  </a:lnTo>
                  <a:lnTo>
                    <a:pt x="6362" y="2138"/>
                  </a:lnTo>
                  <a:cubicBezTo>
                    <a:pt x="4224" y="2406"/>
                    <a:pt x="2139" y="2726"/>
                    <a:pt x="1" y="3047"/>
                  </a:cubicBezTo>
                  <a:cubicBezTo>
                    <a:pt x="2139" y="2887"/>
                    <a:pt x="4277" y="2673"/>
                    <a:pt x="6362" y="2459"/>
                  </a:cubicBezTo>
                  <a:lnTo>
                    <a:pt x="12723" y="1711"/>
                  </a:lnTo>
                  <a:lnTo>
                    <a:pt x="19085" y="909"/>
                  </a:lnTo>
                  <a:cubicBezTo>
                    <a:pt x="21170" y="588"/>
                    <a:pt x="23254" y="321"/>
                    <a:pt x="25393"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3453;p11">
              <a:extLst>
                <a:ext uri="{FF2B5EF4-FFF2-40B4-BE49-F238E27FC236}">
                  <a16:creationId xmlns:a16="http://schemas.microsoft.com/office/drawing/2014/main" id="{B676DD61-0810-9093-0B60-E83631CC8D03}"/>
                </a:ext>
              </a:extLst>
            </p:cNvPr>
            <p:cNvSpPr/>
            <p:nvPr/>
          </p:nvSpPr>
          <p:spPr>
            <a:xfrm>
              <a:off x="2773600" y="2918975"/>
              <a:ext cx="372875" cy="50800"/>
            </a:xfrm>
            <a:custGeom>
              <a:avLst/>
              <a:gdLst/>
              <a:ahLst/>
              <a:cxnLst/>
              <a:rect l="l" t="t" r="r" b="b"/>
              <a:pathLst>
                <a:path w="14915" h="2032" extrusionOk="0">
                  <a:moveTo>
                    <a:pt x="0" y="0"/>
                  </a:moveTo>
                  <a:lnTo>
                    <a:pt x="0" y="0"/>
                  </a:lnTo>
                  <a:cubicBezTo>
                    <a:pt x="1230" y="214"/>
                    <a:pt x="2459" y="428"/>
                    <a:pt x="3689" y="588"/>
                  </a:cubicBezTo>
                  <a:lnTo>
                    <a:pt x="7431" y="1123"/>
                  </a:lnTo>
                  <a:lnTo>
                    <a:pt x="11173" y="1604"/>
                  </a:lnTo>
                  <a:cubicBezTo>
                    <a:pt x="12402" y="1764"/>
                    <a:pt x="13632" y="1924"/>
                    <a:pt x="14915" y="2031"/>
                  </a:cubicBezTo>
                  <a:cubicBezTo>
                    <a:pt x="13685" y="1818"/>
                    <a:pt x="12402" y="1604"/>
                    <a:pt x="11173" y="1390"/>
                  </a:cubicBezTo>
                  <a:lnTo>
                    <a:pt x="7484" y="855"/>
                  </a:lnTo>
                  <a:lnTo>
                    <a:pt x="3742" y="374"/>
                  </a:lnTo>
                  <a:cubicBezTo>
                    <a:pt x="2459" y="267"/>
                    <a:pt x="1230" y="107"/>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3454;p11">
              <a:extLst>
                <a:ext uri="{FF2B5EF4-FFF2-40B4-BE49-F238E27FC236}">
                  <a16:creationId xmlns:a16="http://schemas.microsoft.com/office/drawing/2014/main" id="{C0C5D1C3-8AFE-F015-F9F6-B7CB88FC8B66}"/>
                </a:ext>
              </a:extLst>
            </p:cNvPr>
            <p:cNvSpPr/>
            <p:nvPr/>
          </p:nvSpPr>
          <p:spPr>
            <a:xfrm>
              <a:off x="2952675" y="2882875"/>
              <a:ext cx="674925" cy="68175"/>
            </a:xfrm>
            <a:custGeom>
              <a:avLst/>
              <a:gdLst/>
              <a:ahLst/>
              <a:cxnLst/>
              <a:rect l="l" t="t" r="r" b="b"/>
              <a:pathLst>
                <a:path w="26997" h="2727" extrusionOk="0">
                  <a:moveTo>
                    <a:pt x="1" y="1"/>
                  </a:moveTo>
                  <a:lnTo>
                    <a:pt x="1" y="1"/>
                  </a:lnTo>
                  <a:cubicBezTo>
                    <a:pt x="2246" y="268"/>
                    <a:pt x="4491" y="535"/>
                    <a:pt x="6736" y="803"/>
                  </a:cubicBezTo>
                  <a:lnTo>
                    <a:pt x="13472" y="1497"/>
                  </a:lnTo>
                  <a:lnTo>
                    <a:pt x="20207" y="2192"/>
                  </a:lnTo>
                  <a:cubicBezTo>
                    <a:pt x="22452" y="2353"/>
                    <a:pt x="24698" y="2567"/>
                    <a:pt x="26996" y="2727"/>
                  </a:cubicBezTo>
                  <a:cubicBezTo>
                    <a:pt x="24751" y="2460"/>
                    <a:pt x="22506" y="2192"/>
                    <a:pt x="20261" y="1979"/>
                  </a:cubicBezTo>
                  <a:lnTo>
                    <a:pt x="13525" y="1230"/>
                  </a:lnTo>
                  <a:lnTo>
                    <a:pt x="6790" y="589"/>
                  </a:lnTo>
                  <a:cubicBezTo>
                    <a:pt x="4544" y="375"/>
                    <a:pt x="2299" y="161"/>
                    <a:pt x="1"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3455;p11">
              <a:extLst>
                <a:ext uri="{FF2B5EF4-FFF2-40B4-BE49-F238E27FC236}">
                  <a16:creationId xmlns:a16="http://schemas.microsoft.com/office/drawing/2014/main" id="{21AB264A-DC7B-5CDF-E70E-AF89EA7F3347}"/>
                </a:ext>
              </a:extLst>
            </p:cNvPr>
            <p:cNvSpPr/>
            <p:nvPr/>
          </p:nvSpPr>
          <p:spPr>
            <a:xfrm>
              <a:off x="3083650" y="2837450"/>
              <a:ext cx="530575" cy="50800"/>
            </a:xfrm>
            <a:custGeom>
              <a:avLst/>
              <a:gdLst/>
              <a:ahLst/>
              <a:cxnLst/>
              <a:rect l="l" t="t" r="r" b="b"/>
              <a:pathLst>
                <a:path w="21223" h="2032" extrusionOk="0">
                  <a:moveTo>
                    <a:pt x="0" y="0"/>
                  </a:moveTo>
                  <a:lnTo>
                    <a:pt x="0" y="0"/>
                  </a:lnTo>
                  <a:cubicBezTo>
                    <a:pt x="1764" y="214"/>
                    <a:pt x="3528" y="428"/>
                    <a:pt x="5293" y="588"/>
                  </a:cubicBezTo>
                  <a:lnTo>
                    <a:pt x="10585" y="1123"/>
                  </a:lnTo>
                  <a:lnTo>
                    <a:pt x="15877" y="1604"/>
                  </a:lnTo>
                  <a:cubicBezTo>
                    <a:pt x="17694" y="1764"/>
                    <a:pt x="19459" y="1925"/>
                    <a:pt x="21223" y="2032"/>
                  </a:cubicBezTo>
                  <a:cubicBezTo>
                    <a:pt x="19405" y="1818"/>
                    <a:pt x="17641" y="1604"/>
                    <a:pt x="15930" y="1390"/>
                  </a:cubicBezTo>
                  <a:lnTo>
                    <a:pt x="10638" y="855"/>
                  </a:lnTo>
                  <a:lnTo>
                    <a:pt x="5293" y="374"/>
                  </a:lnTo>
                  <a:cubicBezTo>
                    <a:pt x="3528" y="267"/>
                    <a:pt x="1764" y="107"/>
                    <a:pt x="0"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3456;p11">
              <a:extLst>
                <a:ext uri="{FF2B5EF4-FFF2-40B4-BE49-F238E27FC236}">
                  <a16:creationId xmlns:a16="http://schemas.microsoft.com/office/drawing/2014/main" id="{721BB565-E8B9-AA60-88C9-F6A17D47FB3B}"/>
                </a:ext>
              </a:extLst>
            </p:cNvPr>
            <p:cNvSpPr/>
            <p:nvPr/>
          </p:nvSpPr>
          <p:spPr>
            <a:xfrm>
              <a:off x="2847100" y="2615600"/>
              <a:ext cx="2207775" cy="140350"/>
            </a:xfrm>
            <a:custGeom>
              <a:avLst/>
              <a:gdLst/>
              <a:ahLst/>
              <a:cxnLst/>
              <a:rect l="l" t="t" r="r" b="b"/>
              <a:pathLst>
                <a:path w="88311" h="5614" extrusionOk="0">
                  <a:moveTo>
                    <a:pt x="59177" y="481"/>
                  </a:moveTo>
                  <a:lnTo>
                    <a:pt x="80346" y="1444"/>
                  </a:lnTo>
                  <a:lnTo>
                    <a:pt x="29990" y="5079"/>
                  </a:lnTo>
                  <a:lnTo>
                    <a:pt x="7431" y="3582"/>
                  </a:lnTo>
                  <a:lnTo>
                    <a:pt x="59177" y="481"/>
                  </a:lnTo>
                  <a:close/>
                  <a:moveTo>
                    <a:pt x="59230" y="0"/>
                  </a:moveTo>
                  <a:lnTo>
                    <a:pt x="1" y="3528"/>
                  </a:lnTo>
                  <a:lnTo>
                    <a:pt x="29990" y="5613"/>
                  </a:lnTo>
                  <a:lnTo>
                    <a:pt x="88311" y="1337"/>
                  </a:lnTo>
                  <a:lnTo>
                    <a:pt x="59230"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3457;p11">
              <a:extLst>
                <a:ext uri="{FF2B5EF4-FFF2-40B4-BE49-F238E27FC236}">
                  <a16:creationId xmlns:a16="http://schemas.microsoft.com/office/drawing/2014/main" id="{44F1B8A0-0037-4DB1-9A7F-434D6D74171F}"/>
                </a:ext>
              </a:extLst>
            </p:cNvPr>
            <p:cNvSpPr/>
            <p:nvPr/>
          </p:nvSpPr>
          <p:spPr>
            <a:xfrm>
              <a:off x="3817350" y="2213325"/>
              <a:ext cx="346150" cy="59075"/>
            </a:xfrm>
            <a:custGeom>
              <a:avLst/>
              <a:gdLst/>
              <a:ahLst/>
              <a:cxnLst/>
              <a:rect l="l" t="t" r="r" b="b"/>
              <a:pathLst>
                <a:path w="13846" h="2363" extrusionOk="0">
                  <a:moveTo>
                    <a:pt x="11654" y="1404"/>
                  </a:moveTo>
                  <a:cubicBezTo>
                    <a:pt x="12188" y="1404"/>
                    <a:pt x="12723" y="1418"/>
                    <a:pt x="13257" y="1444"/>
                  </a:cubicBezTo>
                  <a:cubicBezTo>
                    <a:pt x="12188" y="1712"/>
                    <a:pt x="11172" y="1925"/>
                    <a:pt x="10103" y="2032"/>
                  </a:cubicBezTo>
                  <a:cubicBezTo>
                    <a:pt x="9034" y="2139"/>
                    <a:pt x="7965" y="2246"/>
                    <a:pt x="6896" y="2246"/>
                  </a:cubicBezTo>
                  <a:cubicBezTo>
                    <a:pt x="5827" y="2246"/>
                    <a:pt x="4758" y="2193"/>
                    <a:pt x="3742" y="2032"/>
                  </a:cubicBezTo>
                  <a:cubicBezTo>
                    <a:pt x="2673" y="1925"/>
                    <a:pt x="1604" y="1712"/>
                    <a:pt x="588" y="1444"/>
                  </a:cubicBezTo>
                  <a:lnTo>
                    <a:pt x="588" y="1444"/>
                  </a:lnTo>
                  <a:lnTo>
                    <a:pt x="3742" y="1498"/>
                  </a:lnTo>
                  <a:lnTo>
                    <a:pt x="6896" y="1498"/>
                  </a:lnTo>
                  <a:cubicBezTo>
                    <a:pt x="7965" y="1498"/>
                    <a:pt x="9034" y="1498"/>
                    <a:pt x="10050" y="1444"/>
                  </a:cubicBezTo>
                  <a:cubicBezTo>
                    <a:pt x="10584" y="1418"/>
                    <a:pt x="11119" y="1404"/>
                    <a:pt x="11654" y="1404"/>
                  </a:cubicBezTo>
                  <a:close/>
                  <a:moveTo>
                    <a:pt x="748" y="1"/>
                  </a:moveTo>
                  <a:cubicBezTo>
                    <a:pt x="321" y="108"/>
                    <a:pt x="0" y="482"/>
                    <a:pt x="0" y="963"/>
                  </a:cubicBezTo>
                  <a:lnTo>
                    <a:pt x="0" y="1765"/>
                  </a:lnTo>
                  <a:cubicBezTo>
                    <a:pt x="2020" y="2188"/>
                    <a:pt x="4081" y="2363"/>
                    <a:pt x="6111" y="2363"/>
                  </a:cubicBezTo>
                  <a:cubicBezTo>
                    <a:pt x="6391" y="2363"/>
                    <a:pt x="6671" y="2359"/>
                    <a:pt x="6949" y="2353"/>
                  </a:cubicBezTo>
                  <a:cubicBezTo>
                    <a:pt x="11333" y="2353"/>
                    <a:pt x="13257" y="1925"/>
                    <a:pt x="13845" y="1712"/>
                  </a:cubicBezTo>
                  <a:lnTo>
                    <a:pt x="13845" y="963"/>
                  </a:lnTo>
                  <a:cubicBezTo>
                    <a:pt x="13845" y="482"/>
                    <a:pt x="13525" y="108"/>
                    <a:pt x="13097" y="1"/>
                  </a:cubicBezTo>
                  <a:cubicBezTo>
                    <a:pt x="11066" y="375"/>
                    <a:pt x="9007" y="562"/>
                    <a:pt x="6943" y="562"/>
                  </a:cubicBezTo>
                  <a:cubicBezTo>
                    <a:pt x="4878" y="562"/>
                    <a:pt x="2806" y="375"/>
                    <a:pt x="748"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3458;p11">
              <a:extLst>
                <a:ext uri="{FF2B5EF4-FFF2-40B4-BE49-F238E27FC236}">
                  <a16:creationId xmlns:a16="http://schemas.microsoft.com/office/drawing/2014/main" id="{1ED17901-4755-8603-FD18-0AACA23FE33F}"/>
                </a:ext>
              </a:extLst>
            </p:cNvPr>
            <p:cNvSpPr/>
            <p:nvPr/>
          </p:nvSpPr>
          <p:spPr>
            <a:xfrm>
              <a:off x="4008450" y="2083700"/>
              <a:ext cx="104250" cy="17400"/>
            </a:xfrm>
            <a:custGeom>
              <a:avLst/>
              <a:gdLst/>
              <a:ahLst/>
              <a:cxnLst/>
              <a:rect l="l" t="t" r="r" b="b"/>
              <a:pathLst>
                <a:path w="4170" h="696" extrusionOk="0">
                  <a:moveTo>
                    <a:pt x="535" y="1"/>
                  </a:moveTo>
                  <a:cubicBezTo>
                    <a:pt x="375" y="214"/>
                    <a:pt x="161" y="482"/>
                    <a:pt x="0" y="696"/>
                  </a:cubicBezTo>
                  <a:cubicBezTo>
                    <a:pt x="1390" y="696"/>
                    <a:pt x="2780" y="589"/>
                    <a:pt x="4170" y="375"/>
                  </a:cubicBezTo>
                  <a:cubicBezTo>
                    <a:pt x="2940" y="161"/>
                    <a:pt x="1764" y="54"/>
                    <a:pt x="535"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3459;p11">
              <a:extLst>
                <a:ext uri="{FF2B5EF4-FFF2-40B4-BE49-F238E27FC236}">
                  <a16:creationId xmlns:a16="http://schemas.microsoft.com/office/drawing/2014/main" id="{2F2297A0-7699-D6AB-19B7-061DD6BB63F6}"/>
                </a:ext>
              </a:extLst>
            </p:cNvPr>
            <p:cNvSpPr/>
            <p:nvPr/>
          </p:nvSpPr>
          <p:spPr>
            <a:xfrm>
              <a:off x="3953650" y="2175925"/>
              <a:ext cx="184450" cy="28325"/>
            </a:xfrm>
            <a:custGeom>
              <a:avLst/>
              <a:gdLst/>
              <a:ahLst/>
              <a:cxnLst/>
              <a:rect l="l" t="t" r="r" b="b"/>
              <a:pathLst>
                <a:path w="7378" h="1133" extrusionOk="0">
                  <a:moveTo>
                    <a:pt x="7378" y="0"/>
                  </a:moveTo>
                  <a:cubicBezTo>
                    <a:pt x="4972" y="642"/>
                    <a:pt x="2513" y="1016"/>
                    <a:pt x="1" y="1123"/>
                  </a:cubicBezTo>
                  <a:cubicBezTo>
                    <a:pt x="303" y="1129"/>
                    <a:pt x="606" y="1133"/>
                    <a:pt x="909" y="1133"/>
                  </a:cubicBezTo>
                  <a:cubicBezTo>
                    <a:pt x="3065" y="1133"/>
                    <a:pt x="5221" y="963"/>
                    <a:pt x="7378" y="588"/>
                  </a:cubicBezTo>
                  <a:lnTo>
                    <a:pt x="7378"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3460;p11">
              <a:extLst>
                <a:ext uri="{FF2B5EF4-FFF2-40B4-BE49-F238E27FC236}">
                  <a16:creationId xmlns:a16="http://schemas.microsoft.com/office/drawing/2014/main" id="{61E2DF3D-F201-9998-7EF7-320B9143649B}"/>
                </a:ext>
              </a:extLst>
            </p:cNvPr>
            <p:cNvSpPr/>
            <p:nvPr/>
          </p:nvSpPr>
          <p:spPr>
            <a:xfrm>
              <a:off x="3890850" y="2393750"/>
              <a:ext cx="348825" cy="28100"/>
            </a:xfrm>
            <a:custGeom>
              <a:avLst/>
              <a:gdLst/>
              <a:ahLst/>
              <a:cxnLst/>
              <a:rect l="l" t="t" r="r" b="b"/>
              <a:pathLst>
                <a:path w="13953" h="1124" extrusionOk="0">
                  <a:moveTo>
                    <a:pt x="13952" y="1"/>
                  </a:moveTo>
                  <a:cubicBezTo>
                    <a:pt x="13364" y="54"/>
                    <a:pt x="12776" y="161"/>
                    <a:pt x="12242" y="214"/>
                  </a:cubicBezTo>
                  <a:cubicBezTo>
                    <a:pt x="11654" y="268"/>
                    <a:pt x="11066" y="321"/>
                    <a:pt x="10478" y="375"/>
                  </a:cubicBezTo>
                  <a:cubicBezTo>
                    <a:pt x="9355" y="535"/>
                    <a:pt x="8179" y="642"/>
                    <a:pt x="7003" y="695"/>
                  </a:cubicBezTo>
                  <a:cubicBezTo>
                    <a:pt x="5827" y="749"/>
                    <a:pt x="4651" y="802"/>
                    <a:pt x="3528" y="856"/>
                  </a:cubicBezTo>
                  <a:lnTo>
                    <a:pt x="1764" y="909"/>
                  </a:lnTo>
                  <a:cubicBezTo>
                    <a:pt x="1176" y="909"/>
                    <a:pt x="588" y="909"/>
                    <a:pt x="0" y="963"/>
                  </a:cubicBezTo>
                  <a:cubicBezTo>
                    <a:pt x="1176" y="1070"/>
                    <a:pt x="2352" y="1123"/>
                    <a:pt x="3528" y="1123"/>
                  </a:cubicBezTo>
                  <a:cubicBezTo>
                    <a:pt x="4704" y="1123"/>
                    <a:pt x="5827" y="1123"/>
                    <a:pt x="7003" y="1070"/>
                  </a:cubicBezTo>
                  <a:cubicBezTo>
                    <a:pt x="9355" y="909"/>
                    <a:pt x="11707" y="589"/>
                    <a:pt x="13952"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3461;p11">
              <a:extLst>
                <a:ext uri="{FF2B5EF4-FFF2-40B4-BE49-F238E27FC236}">
                  <a16:creationId xmlns:a16="http://schemas.microsoft.com/office/drawing/2014/main" id="{1CE2CB10-5B7F-B8CB-F1E5-DE0CEABB2DFB}"/>
                </a:ext>
              </a:extLst>
            </p:cNvPr>
            <p:cNvSpPr/>
            <p:nvPr/>
          </p:nvSpPr>
          <p:spPr>
            <a:xfrm>
              <a:off x="3842725" y="2137150"/>
              <a:ext cx="295375" cy="42575"/>
            </a:xfrm>
            <a:custGeom>
              <a:avLst/>
              <a:gdLst/>
              <a:ahLst/>
              <a:cxnLst/>
              <a:rect l="l" t="t" r="r" b="b"/>
              <a:pathLst>
                <a:path w="11815" h="1703" extrusionOk="0">
                  <a:moveTo>
                    <a:pt x="11815" y="1"/>
                  </a:moveTo>
                  <a:cubicBezTo>
                    <a:pt x="9013" y="701"/>
                    <a:pt x="6126" y="1062"/>
                    <a:pt x="3237" y="1062"/>
                  </a:cubicBezTo>
                  <a:cubicBezTo>
                    <a:pt x="2157" y="1062"/>
                    <a:pt x="1077" y="1011"/>
                    <a:pt x="1" y="910"/>
                  </a:cubicBezTo>
                  <a:lnTo>
                    <a:pt x="1" y="1551"/>
                  </a:lnTo>
                  <a:cubicBezTo>
                    <a:pt x="1066" y="1652"/>
                    <a:pt x="2135" y="1702"/>
                    <a:pt x="3203" y="1702"/>
                  </a:cubicBezTo>
                  <a:cubicBezTo>
                    <a:pt x="6104" y="1702"/>
                    <a:pt x="9002" y="1331"/>
                    <a:pt x="11815" y="589"/>
                  </a:cubicBezTo>
                  <a:lnTo>
                    <a:pt x="11815" y="1"/>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3462;p11">
              <a:extLst>
                <a:ext uri="{FF2B5EF4-FFF2-40B4-BE49-F238E27FC236}">
                  <a16:creationId xmlns:a16="http://schemas.microsoft.com/office/drawing/2014/main" id="{033A9D61-5738-37FC-51DE-F5D5017E3A56}"/>
                </a:ext>
              </a:extLst>
            </p:cNvPr>
            <p:cNvSpPr/>
            <p:nvPr/>
          </p:nvSpPr>
          <p:spPr>
            <a:xfrm>
              <a:off x="4166150" y="2285500"/>
              <a:ext cx="136325" cy="371550"/>
            </a:xfrm>
            <a:custGeom>
              <a:avLst/>
              <a:gdLst/>
              <a:ahLst/>
              <a:cxnLst/>
              <a:rect l="l" t="t" r="r" b="b"/>
              <a:pathLst>
                <a:path w="5453" h="14862" extrusionOk="0">
                  <a:moveTo>
                    <a:pt x="2566" y="1"/>
                  </a:moveTo>
                  <a:cubicBezTo>
                    <a:pt x="3047" y="214"/>
                    <a:pt x="3475" y="535"/>
                    <a:pt x="3849" y="856"/>
                  </a:cubicBezTo>
                  <a:lnTo>
                    <a:pt x="3635" y="963"/>
                  </a:lnTo>
                  <a:cubicBezTo>
                    <a:pt x="3475" y="1070"/>
                    <a:pt x="3315" y="1177"/>
                    <a:pt x="3154" y="1230"/>
                  </a:cubicBezTo>
                  <a:cubicBezTo>
                    <a:pt x="2833" y="1390"/>
                    <a:pt x="2513" y="1551"/>
                    <a:pt x="2138" y="1711"/>
                  </a:cubicBezTo>
                  <a:cubicBezTo>
                    <a:pt x="1497" y="1978"/>
                    <a:pt x="749" y="2246"/>
                    <a:pt x="0" y="2460"/>
                  </a:cubicBezTo>
                  <a:cubicBezTo>
                    <a:pt x="802" y="2406"/>
                    <a:pt x="1550" y="2353"/>
                    <a:pt x="2299" y="2246"/>
                  </a:cubicBezTo>
                  <a:cubicBezTo>
                    <a:pt x="2620" y="2192"/>
                    <a:pt x="2994" y="2139"/>
                    <a:pt x="3368" y="2032"/>
                  </a:cubicBezTo>
                  <a:cubicBezTo>
                    <a:pt x="3582" y="1978"/>
                    <a:pt x="3796" y="1925"/>
                    <a:pt x="3956" y="1872"/>
                  </a:cubicBezTo>
                  <a:lnTo>
                    <a:pt x="4277" y="1765"/>
                  </a:lnTo>
                  <a:lnTo>
                    <a:pt x="4437" y="1711"/>
                  </a:lnTo>
                  <a:cubicBezTo>
                    <a:pt x="4651" y="2085"/>
                    <a:pt x="4758" y="2460"/>
                    <a:pt x="4758" y="2887"/>
                  </a:cubicBezTo>
                  <a:cubicBezTo>
                    <a:pt x="4758" y="2994"/>
                    <a:pt x="4758" y="3155"/>
                    <a:pt x="4758" y="3315"/>
                  </a:cubicBezTo>
                  <a:lnTo>
                    <a:pt x="4758" y="3849"/>
                  </a:lnTo>
                  <a:lnTo>
                    <a:pt x="4758" y="4865"/>
                  </a:lnTo>
                  <a:lnTo>
                    <a:pt x="4758" y="6843"/>
                  </a:lnTo>
                  <a:lnTo>
                    <a:pt x="4758" y="8874"/>
                  </a:lnTo>
                  <a:cubicBezTo>
                    <a:pt x="4758" y="9516"/>
                    <a:pt x="4758" y="10211"/>
                    <a:pt x="4811" y="10852"/>
                  </a:cubicBezTo>
                  <a:cubicBezTo>
                    <a:pt x="4865" y="12189"/>
                    <a:pt x="4972" y="13525"/>
                    <a:pt x="5132" y="14862"/>
                  </a:cubicBezTo>
                  <a:cubicBezTo>
                    <a:pt x="5292" y="13525"/>
                    <a:pt x="5346" y="12189"/>
                    <a:pt x="5399" y="10852"/>
                  </a:cubicBezTo>
                  <a:cubicBezTo>
                    <a:pt x="5453" y="10211"/>
                    <a:pt x="5453" y="9516"/>
                    <a:pt x="5453" y="8874"/>
                  </a:cubicBezTo>
                  <a:lnTo>
                    <a:pt x="5453" y="6843"/>
                  </a:lnTo>
                  <a:lnTo>
                    <a:pt x="5453" y="4865"/>
                  </a:lnTo>
                  <a:lnTo>
                    <a:pt x="5453" y="3849"/>
                  </a:lnTo>
                  <a:cubicBezTo>
                    <a:pt x="5453" y="3475"/>
                    <a:pt x="5453" y="3155"/>
                    <a:pt x="5399" y="2780"/>
                  </a:cubicBezTo>
                  <a:cubicBezTo>
                    <a:pt x="5292" y="2085"/>
                    <a:pt x="4972" y="1390"/>
                    <a:pt x="4384" y="909"/>
                  </a:cubicBezTo>
                  <a:cubicBezTo>
                    <a:pt x="3849" y="482"/>
                    <a:pt x="3208" y="161"/>
                    <a:pt x="2566"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3463;p11">
              <a:extLst>
                <a:ext uri="{FF2B5EF4-FFF2-40B4-BE49-F238E27FC236}">
                  <a16:creationId xmlns:a16="http://schemas.microsoft.com/office/drawing/2014/main" id="{56125863-59E8-796E-FF4E-1C0288CF3345}"/>
                </a:ext>
              </a:extLst>
            </p:cNvPr>
            <p:cNvSpPr/>
            <p:nvPr/>
          </p:nvSpPr>
          <p:spPr>
            <a:xfrm>
              <a:off x="3868125" y="2085050"/>
              <a:ext cx="92225" cy="16050"/>
            </a:xfrm>
            <a:custGeom>
              <a:avLst/>
              <a:gdLst/>
              <a:ahLst/>
              <a:cxnLst/>
              <a:rect l="l" t="t" r="r" b="b"/>
              <a:pathLst>
                <a:path w="3689" h="642" extrusionOk="0">
                  <a:moveTo>
                    <a:pt x="3475" y="0"/>
                  </a:moveTo>
                  <a:cubicBezTo>
                    <a:pt x="2299" y="0"/>
                    <a:pt x="1123" y="107"/>
                    <a:pt x="0" y="321"/>
                  </a:cubicBezTo>
                  <a:cubicBezTo>
                    <a:pt x="1230" y="481"/>
                    <a:pt x="2459" y="588"/>
                    <a:pt x="3689" y="642"/>
                  </a:cubicBezTo>
                  <a:cubicBezTo>
                    <a:pt x="3635" y="481"/>
                    <a:pt x="3582" y="321"/>
                    <a:pt x="3529" y="160"/>
                  </a:cubicBezTo>
                  <a:lnTo>
                    <a:pt x="3475" y="0"/>
                  </a:ln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3464;p11">
              <a:extLst>
                <a:ext uri="{FF2B5EF4-FFF2-40B4-BE49-F238E27FC236}">
                  <a16:creationId xmlns:a16="http://schemas.microsoft.com/office/drawing/2014/main" id="{D7D3024E-3712-26E2-68D2-E216054D2FDC}"/>
                </a:ext>
              </a:extLst>
            </p:cNvPr>
            <p:cNvSpPr/>
            <p:nvPr/>
          </p:nvSpPr>
          <p:spPr>
            <a:xfrm>
              <a:off x="3842725" y="2118450"/>
              <a:ext cx="212525" cy="21050"/>
            </a:xfrm>
            <a:custGeom>
              <a:avLst/>
              <a:gdLst/>
              <a:ahLst/>
              <a:cxnLst/>
              <a:rect l="l" t="t" r="r" b="b"/>
              <a:pathLst>
                <a:path w="8501" h="842" extrusionOk="0">
                  <a:moveTo>
                    <a:pt x="1" y="0"/>
                  </a:moveTo>
                  <a:lnTo>
                    <a:pt x="1" y="695"/>
                  </a:lnTo>
                  <a:cubicBezTo>
                    <a:pt x="1040" y="793"/>
                    <a:pt x="2079" y="841"/>
                    <a:pt x="3118" y="841"/>
                  </a:cubicBezTo>
                  <a:cubicBezTo>
                    <a:pt x="4912" y="841"/>
                    <a:pt x="6706" y="699"/>
                    <a:pt x="8500" y="428"/>
                  </a:cubicBezTo>
                  <a:lnTo>
                    <a:pt x="8500" y="428"/>
                  </a:lnTo>
                  <a:cubicBezTo>
                    <a:pt x="7752" y="482"/>
                    <a:pt x="6843" y="482"/>
                    <a:pt x="5881" y="482"/>
                  </a:cubicBezTo>
                  <a:cubicBezTo>
                    <a:pt x="5677" y="487"/>
                    <a:pt x="5473" y="490"/>
                    <a:pt x="5269" y="490"/>
                  </a:cubicBezTo>
                  <a:cubicBezTo>
                    <a:pt x="3495" y="490"/>
                    <a:pt x="1727" y="288"/>
                    <a:pt x="1" y="0"/>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3465;p11">
              <a:extLst>
                <a:ext uri="{FF2B5EF4-FFF2-40B4-BE49-F238E27FC236}">
                  <a16:creationId xmlns:a16="http://schemas.microsoft.com/office/drawing/2014/main" id="{C64D2C30-1CE9-CA89-B24A-58C4B4FDB975}"/>
                </a:ext>
              </a:extLst>
            </p:cNvPr>
            <p:cNvSpPr/>
            <p:nvPr/>
          </p:nvSpPr>
          <p:spPr>
            <a:xfrm>
              <a:off x="3830700" y="2617600"/>
              <a:ext cx="319425" cy="26075"/>
            </a:xfrm>
            <a:custGeom>
              <a:avLst/>
              <a:gdLst/>
              <a:ahLst/>
              <a:cxnLst/>
              <a:rect l="l" t="t" r="r" b="b"/>
              <a:pathLst>
                <a:path w="12777" h="1043" extrusionOk="0">
                  <a:moveTo>
                    <a:pt x="6362" y="1"/>
                  </a:moveTo>
                  <a:cubicBezTo>
                    <a:pt x="5293" y="1"/>
                    <a:pt x="4224" y="81"/>
                    <a:pt x="3155" y="241"/>
                  </a:cubicBezTo>
                  <a:cubicBezTo>
                    <a:pt x="2085" y="401"/>
                    <a:pt x="1016" y="669"/>
                    <a:pt x="1" y="1043"/>
                  </a:cubicBezTo>
                  <a:cubicBezTo>
                    <a:pt x="1070" y="936"/>
                    <a:pt x="2085" y="829"/>
                    <a:pt x="3155" y="776"/>
                  </a:cubicBezTo>
                  <a:cubicBezTo>
                    <a:pt x="4224" y="722"/>
                    <a:pt x="5293" y="669"/>
                    <a:pt x="6362" y="669"/>
                  </a:cubicBezTo>
                  <a:cubicBezTo>
                    <a:pt x="7431" y="669"/>
                    <a:pt x="8500" y="722"/>
                    <a:pt x="9569" y="776"/>
                  </a:cubicBezTo>
                  <a:cubicBezTo>
                    <a:pt x="10638" y="829"/>
                    <a:pt x="11708" y="936"/>
                    <a:pt x="12777" y="1043"/>
                  </a:cubicBezTo>
                  <a:cubicBezTo>
                    <a:pt x="11708" y="669"/>
                    <a:pt x="10638" y="401"/>
                    <a:pt x="9569" y="241"/>
                  </a:cubicBezTo>
                  <a:cubicBezTo>
                    <a:pt x="8500" y="81"/>
                    <a:pt x="7431" y="1"/>
                    <a:pt x="6362"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3466;p11">
              <a:extLst>
                <a:ext uri="{FF2B5EF4-FFF2-40B4-BE49-F238E27FC236}">
                  <a16:creationId xmlns:a16="http://schemas.microsoft.com/office/drawing/2014/main" id="{F1253E75-826D-1FAD-61BA-A72BDC9A9297}"/>
                </a:ext>
              </a:extLst>
            </p:cNvPr>
            <p:cNvSpPr/>
            <p:nvPr/>
          </p:nvSpPr>
          <p:spPr>
            <a:xfrm>
              <a:off x="3687700" y="2277475"/>
              <a:ext cx="304725" cy="372900"/>
            </a:xfrm>
            <a:custGeom>
              <a:avLst/>
              <a:gdLst/>
              <a:ahLst/>
              <a:cxnLst/>
              <a:rect l="l" t="t" r="r" b="b"/>
              <a:pathLst>
                <a:path w="12189" h="14916" extrusionOk="0">
                  <a:moveTo>
                    <a:pt x="4063" y="1"/>
                  </a:moveTo>
                  <a:lnTo>
                    <a:pt x="4063" y="1"/>
                  </a:lnTo>
                  <a:cubicBezTo>
                    <a:pt x="2513" y="215"/>
                    <a:pt x="1" y="963"/>
                    <a:pt x="1" y="3529"/>
                  </a:cubicBezTo>
                  <a:lnTo>
                    <a:pt x="1" y="14915"/>
                  </a:lnTo>
                  <a:cubicBezTo>
                    <a:pt x="963" y="12135"/>
                    <a:pt x="1498" y="9249"/>
                    <a:pt x="1658" y="6309"/>
                  </a:cubicBezTo>
                  <a:cubicBezTo>
                    <a:pt x="1658" y="5614"/>
                    <a:pt x="1711" y="4919"/>
                    <a:pt x="1872" y="4224"/>
                  </a:cubicBezTo>
                  <a:cubicBezTo>
                    <a:pt x="2353" y="4331"/>
                    <a:pt x="2834" y="4384"/>
                    <a:pt x="3315" y="4438"/>
                  </a:cubicBezTo>
                  <a:cubicBezTo>
                    <a:pt x="4331" y="4598"/>
                    <a:pt x="5293" y="4652"/>
                    <a:pt x="6309" y="4652"/>
                  </a:cubicBezTo>
                  <a:cubicBezTo>
                    <a:pt x="7324" y="4652"/>
                    <a:pt x="8287" y="4598"/>
                    <a:pt x="9249" y="4598"/>
                  </a:cubicBezTo>
                  <a:cubicBezTo>
                    <a:pt x="10264" y="4545"/>
                    <a:pt x="11227" y="4491"/>
                    <a:pt x="12189" y="4384"/>
                  </a:cubicBezTo>
                  <a:cubicBezTo>
                    <a:pt x="11227" y="4331"/>
                    <a:pt x="10264" y="4224"/>
                    <a:pt x="9302" y="4117"/>
                  </a:cubicBezTo>
                  <a:cubicBezTo>
                    <a:pt x="8287" y="4010"/>
                    <a:pt x="7324" y="3850"/>
                    <a:pt x="6416" y="3689"/>
                  </a:cubicBezTo>
                  <a:cubicBezTo>
                    <a:pt x="5453" y="3529"/>
                    <a:pt x="4491" y="3369"/>
                    <a:pt x="3582" y="3101"/>
                  </a:cubicBezTo>
                  <a:cubicBezTo>
                    <a:pt x="3101" y="2994"/>
                    <a:pt x="2674" y="2834"/>
                    <a:pt x="2246" y="2674"/>
                  </a:cubicBezTo>
                  <a:cubicBezTo>
                    <a:pt x="2941" y="642"/>
                    <a:pt x="4063" y="1"/>
                    <a:pt x="4063"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3467;p11">
              <a:extLst>
                <a:ext uri="{FF2B5EF4-FFF2-40B4-BE49-F238E27FC236}">
                  <a16:creationId xmlns:a16="http://schemas.microsoft.com/office/drawing/2014/main" id="{85D9D4D8-E8AD-0825-560B-DC03EECE0BF5}"/>
                </a:ext>
              </a:extLst>
            </p:cNvPr>
            <p:cNvSpPr/>
            <p:nvPr/>
          </p:nvSpPr>
          <p:spPr>
            <a:xfrm>
              <a:off x="3739825" y="2643650"/>
              <a:ext cx="499850" cy="26775"/>
            </a:xfrm>
            <a:custGeom>
              <a:avLst/>
              <a:gdLst/>
              <a:ahLst/>
              <a:cxnLst/>
              <a:rect l="l" t="t" r="r" b="b"/>
              <a:pathLst>
                <a:path w="19994" h="1071" extrusionOk="0">
                  <a:moveTo>
                    <a:pt x="9997" y="1"/>
                  </a:moveTo>
                  <a:cubicBezTo>
                    <a:pt x="8340" y="1"/>
                    <a:pt x="6683" y="108"/>
                    <a:pt x="4972" y="268"/>
                  </a:cubicBezTo>
                  <a:cubicBezTo>
                    <a:pt x="3315" y="429"/>
                    <a:pt x="1658" y="696"/>
                    <a:pt x="1" y="1070"/>
                  </a:cubicBezTo>
                  <a:cubicBezTo>
                    <a:pt x="1711" y="963"/>
                    <a:pt x="3368" y="856"/>
                    <a:pt x="5025" y="803"/>
                  </a:cubicBezTo>
                  <a:cubicBezTo>
                    <a:pt x="6683" y="696"/>
                    <a:pt x="8393" y="696"/>
                    <a:pt x="9997" y="696"/>
                  </a:cubicBezTo>
                  <a:cubicBezTo>
                    <a:pt x="11654" y="696"/>
                    <a:pt x="13365" y="749"/>
                    <a:pt x="15022" y="803"/>
                  </a:cubicBezTo>
                  <a:cubicBezTo>
                    <a:pt x="16626" y="856"/>
                    <a:pt x="18336" y="963"/>
                    <a:pt x="19993" y="1070"/>
                  </a:cubicBezTo>
                  <a:cubicBezTo>
                    <a:pt x="18336" y="696"/>
                    <a:pt x="16679" y="429"/>
                    <a:pt x="15022" y="268"/>
                  </a:cubicBezTo>
                  <a:cubicBezTo>
                    <a:pt x="13365" y="54"/>
                    <a:pt x="11708" y="1"/>
                    <a:pt x="9997"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3468;p11">
              <a:extLst>
                <a:ext uri="{FF2B5EF4-FFF2-40B4-BE49-F238E27FC236}">
                  <a16:creationId xmlns:a16="http://schemas.microsoft.com/office/drawing/2014/main" id="{F33A15DC-162B-A277-CB27-7BFAD1C9F8CE}"/>
                </a:ext>
              </a:extLst>
            </p:cNvPr>
            <p:cNvSpPr/>
            <p:nvPr/>
          </p:nvSpPr>
          <p:spPr>
            <a:xfrm>
              <a:off x="3987075" y="760650"/>
              <a:ext cx="120300" cy="1343125"/>
            </a:xfrm>
            <a:custGeom>
              <a:avLst/>
              <a:gdLst/>
              <a:ahLst/>
              <a:cxnLst/>
              <a:rect l="l" t="t" r="r" b="b"/>
              <a:pathLst>
                <a:path w="4812" h="53725" extrusionOk="0">
                  <a:moveTo>
                    <a:pt x="4811" y="1"/>
                  </a:moveTo>
                  <a:lnTo>
                    <a:pt x="4811" y="1"/>
                  </a:lnTo>
                  <a:cubicBezTo>
                    <a:pt x="4063" y="2673"/>
                    <a:pt x="3742" y="5453"/>
                    <a:pt x="3742" y="8179"/>
                  </a:cubicBezTo>
                  <a:cubicBezTo>
                    <a:pt x="3742" y="11013"/>
                    <a:pt x="3849" y="13792"/>
                    <a:pt x="3956" y="16572"/>
                  </a:cubicBezTo>
                  <a:cubicBezTo>
                    <a:pt x="4277" y="22132"/>
                    <a:pt x="4170" y="27691"/>
                    <a:pt x="3795" y="33251"/>
                  </a:cubicBezTo>
                  <a:cubicBezTo>
                    <a:pt x="3689" y="34640"/>
                    <a:pt x="3528" y="36030"/>
                    <a:pt x="3421" y="37420"/>
                  </a:cubicBezTo>
                  <a:cubicBezTo>
                    <a:pt x="3207" y="38757"/>
                    <a:pt x="3047" y="40146"/>
                    <a:pt x="2833" y="41483"/>
                  </a:cubicBezTo>
                  <a:cubicBezTo>
                    <a:pt x="2352" y="44156"/>
                    <a:pt x="1818" y="46829"/>
                    <a:pt x="1176" y="49448"/>
                  </a:cubicBezTo>
                  <a:cubicBezTo>
                    <a:pt x="802" y="50891"/>
                    <a:pt x="428" y="52335"/>
                    <a:pt x="0" y="53724"/>
                  </a:cubicBezTo>
                  <a:lnTo>
                    <a:pt x="214" y="53724"/>
                  </a:lnTo>
                  <a:cubicBezTo>
                    <a:pt x="588" y="52388"/>
                    <a:pt x="1016" y="50998"/>
                    <a:pt x="1390" y="49608"/>
                  </a:cubicBezTo>
                  <a:cubicBezTo>
                    <a:pt x="2031" y="46989"/>
                    <a:pt x="2619" y="44316"/>
                    <a:pt x="3100" y="41590"/>
                  </a:cubicBezTo>
                  <a:cubicBezTo>
                    <a:pt x="3314" y="40253"/>
                    <a:pt x="3475" y="38864"/>
                    <a:pt x="3689" y="37474"/>
                  </a:cubicBezTo>
                  <a:cubicBezTo>
                    <a:pt x="3849" y="36084"/>
                    <a:pt x="3956" y="34694"/>
                    <a:pt x="4063" y="33304"/>
                  </a:cubicBezTo>
                  <a:cubicBezTo>
                    <a:pt x="4490" y="27691"/>
                    <a:pt x="4544" y="22132"/>
                    <a:pt x="4223" y="16519"/>
                  </a:cubicBezTo>
                  <a:cubicBezTo>
                    <a:pt x="4063" y="13739"/>
                    <a:pt x="3902" y="10959"/>
                    <a:pt x="3849" y="8179"/>
                  </a:cubicBezTo>
                  <a:cubicBezTo>
                    <a:pt x="3849" y="5453"/>
                    <a:pt x="4116" y="2673"/>
                    <a:pt x="4811" y="1"/>
                  </a:cubicBezTo>
                  <a:close/>
                </a:path>
              </a:pathLst>
            </a:custGeom>
            <a:solidFill>
              <a:schemeClr val="lt1"/>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3469;p11">
              <a:extLst>
                <a:ext uri="{FF2B5EF4-FFF2-40B4-BE49-F238E27FC236}">
                  <a16:creationId xmlns:a16="http://schemas.microsoft.com/office/drawing/2014/main" id="{C6B01A03-DFF7-5394-64BE-4CAF53C3F60F}"/>
                </a:ext>
              </a:extLst>
            </p:cNvPr>
            <p:cNvSpPr/>
            <p:nvPr/>
          </p:nvSpPr>
          <p:spPr>
            <a:xfrm>
              <a:off x="3894850" y="529250"/>
              <a:ext cx="408975" cy="1559825"/>
            </a:xfrm>
            <a:custGeom>
              <a:avLst/>
              <a:gdLst/>
              <a:ahLst/>
              <a:cxnLst/>
              <a:rect l="l" t="t" r="r" b="b"/>
              <a:pathLst>
                <a:path w="16359" h="62393" extrusionOk="0">
                  <a:moveTo>
                    <a:pt x="11601" y="4445"/>
                  </a:moveTo>
                  <a:lnTo>
                    <a:pt x="11440" y="4980"/>
                  </a:lnTo>
                  <a:cubicBezTo>
                    <a:pt x="11333" y="5247"/>
                    <a:pt x="11173" y="5728"/>
                    <a:pt x="11013" y="6316"/>
                  </a:cubicBezTo>
                  <a:cubicBezTo>
                    <a:pt x="10852" y="6851"/>
                    <a:pt x="10692" y="7492"/>
                    <a:pt x="10478" y="8187"/>
                  </a:cubicBezTo>
                  <a:cubicBezTo>
                    <a:pt x="10264" y="8882"/>
                    <a:pt x="10050" y="9577"/>
                    <a:pt x="9890" y="10379"/>
                  </a:cubicBezTo>
                  <a:cubicBezTo>
                    <a:pt x="9730" y="11128"/>
                    <a:pt x="9516" y="11876"/>
                    <a:pt x="9409" y="12571"/>
                  </a:cubicBezTo>
                  <a:cubicBezTo>
                    <a:pt x="9248" y="13319"/>
                    <a:pt x="9142" y="13961"/>
                    <a:pt x="9035" y="14602"/>
                  </a:cubicBezTo>
                  <a:cubicBezTo>
                    <a:pt x="8928" y="15190"/>
                    <a:pt x="8821" y="15671"/>
                    <a:pt x="8767" y="15992"/>
                  </a:cubicBezTo>
                  <a:lnTo>
                    <a:pt x="8714" y="16580"/>
                  </a:lnTo>
                  <a:lnTo>
                    <a:pt x="8714" y="15939"/>
                  </a:lnTo>
                  <a:cubicBezTo>
                    <a:pt x="8714" y="15564"/>
                    <a:pt x="8767" y="15030"/>
                    <a:pt x="8874" y="14442"/>
                  </a:cubicBezTo>
                  <a:cubicBezTo>
                    <a:pt x="8928" y="13854"/>
                    <a:pt x="9035" y="13159"/>
                    <a:pt x="9142" y="12464"/>
                  </a:cubicBezTo>
                  <a:cubicBezTo>
                    <a:pt x="9248" y="11769"/>
                    <a:pt x="9462" y="10967"/>
                    <a:pt x="9623" y="10165"/>
                  </a:cubicBezTo>
                  <a:cubicBezTo>
                    <a:pt x="9783" y="9417"/>
                    <a:pt x="9997" y="8669"/>
                    <a:pt x="10211" y="7974"/>
                  </a:cubicBezTo>
                  <a:cubicBezTo>
                    <a:pt x="10425" y="7279"/>
                    <a:pt x="10638" y="6637"/>
                    <a:pt x="10906" y="6156"/>
                  </a:cubicBezTo>
                  <a:cubicBezTo>
                    <a:pt x="11119" y="5675"/>
                    <a:pt x="11280" y="5194"/>
                    <a:pt x="11387" y="4927"/>
                  </a:cubicBezTo>
                  <a:lnTo>
                    <a:pt x="11601" y="4445"/>
                  </a:lnTo>
                  <a:close/>
                  <a:moveTo>
                    <a:pt x="5827" y="11983"/>
                  </a:moveTo>
                  <a:lnTo>
                    <a:pt x="5934" y="12731"/>
                  </a:lnTo>
                  <a:cubicBezTo>
                    <a:pt x="5934" y="13052"/>
                    <a:pt x="5988" y="13373"/>
                    <a:pt x="6041" y="13800"/>
                  </a:cubicBezTo>
                  <a:cubicBezTo>
                    <a:pt x="6041" y="14175"/>
                    <a:pt x="6095" y="14602"/>
                    <a:pt x="6148" y="15030"/>
                  </a:cubicBezTo>
                  <a:cubicBezTo>
                    <a:pt x="6201" y="15404"/>
                    <a:pt x="6255" y="15832"/>
                    <a:pt x="6308" y="16206"/>
                  </a:cubicBezTo>
                  <a:cubicBezTo>
                    <a:pt x="6362" y="16634"/>
                    <a:pt x="6362" y="16954"/>
                    <a:pt x="6415" y="17275"/>
                  </a:cubicBezTo>
                  <a:lnTo>
                    <a:pt x="6522" y="18023"/>
                  </a:lnTo>
                  <a:lnTo>
                    <a:pt x="6522" y="18344"/>
                  </a:lnTo>
                  <a:lnTo>
                    <a:pt x="6415" y="18077"/>
                  </a:lnTo>
                  <a:cubicBezTo>
                    <a:pt x="6362" y="17917"/>
                    <a:pt x="6308" y="17649"/>
                    <a:pt x="6255" y="17382"/>
                  </a:cubicBezTo>
                  <a:cubicBezTo>
                    <a:pt x="6148" y="17061"/>
                    <a:pt x="6095" y="16687"/>
                    <a:pt x="6041" y="16313"/>
                  </a:cubicBezTo>
                  <a:cubicBezTo>
                    <a:pt x="5934" y="15939"/>
                    <a:pt x="5881" y="15511"/>
                    <a:pt x="5827" y="15083"/>
                  </a:cubicBezTo>
                  <a:cubicBezTo>
                    <a:pt x="5774" y="14656"/>
                    <a:pt x="5774" y="14228"/>
                    <a:pt x="5774" y="13854"/>
                  </a:cubicBezTo>
                  <a:cubicBezTo>
                    <a:pt x="5720" y="13426"/>
                    <a:pt x="5827" y="13105"/>
                    <a:pt x="5827" y="12731"/>
                  </a:cubicBezTo>
                  <a:lnTo>
                    <a:pt x="5827" y="11983"/>
                  </a:lnTo>
                  <a:close/>
                  <a:moveTo>
                    <a:pt x="2406" y="14068"/>
                  </a:moveTo>
                  <a:lnTo>
                    <a:pt x="2406" y="14228"/>
                  </a:lnTo>
                  <a:lnTo>
                    <a:pt x="2406" y="14656"/>
                  </a:lnTo>
                  <a:cubicBezTo>
                    <a:pt x="2353" y="15190"/>
                    <a:pt x="2406" y="15671"/>
                    <a:pt x="2460" y="16206"/>
                  </a:cubicBezTo>
                  <a:cubicBezTo>
                    <a:pt x="2513" y="16901"/>
                    <a:pt x="2673" y="17542"/>
                    <a:pt x="2887" y="18184"/>
                  </a:cubicBezTo>
                  <a:cubicBezTo>
                    <a:pt x="3101" y="18825"/>
                    <a:pt x="3422" y="19413"/>
                    <a:pt x="3849" y="19948"/>
                  </a:cubicBezTo>
                  <a:cubicBezTo>
                    <a:pt x="4224" y="20482"/>
                    <a:pt x="4651" y="20964"/>
                    <a:pt x="5079" y="21391"/>
                  </a:cubicBezTo>
                  <a:cubicBezTo>
                    <a:pt x="5453" y="21872"/>
                    <a:pt x="5827" y="22300"/>
                    <a:pt x="6148" y="22835"/>
                  </a:cubicBezTo>
                  <a:cubicBezTo>
                    <a:pt x="6415" y="23262"/>
                    <a:pt x="6576" y="23690"/>
                    <a:pt x="6736" y="24171"/>
                  </a:cubicBezTo>
                  <a:cubicBezTo>
                    <a:pt x="6789" y="24331"/>
                    <a:pt x="6843" y="24545"/>
                    <a:pt x="6843" y="24759"/>
                  </a:cubicBezTo>
                  <a:cubicBezTo>
                    <a:pt x="6789" y="24545"/>
                    <a:pt x="6683" y="24385"/>
                    <a:pt x="6576" y="24278"/>
                  </a:cubicBezTo>
                  <a:lnTo>
                    <a:pt x="6576" y="24224"/>
                  </a:lnTo>
                  <a:cubicBezTo>
                    <a:pt x="6415" y="23904"/>
                    <a:pt x="6201" y="23529"/>
                    <a:pt x="5934" y="23209"/>
                  </a:cubicBezTo>
                  <a:cubicBezTo>
                    <a:pt x="5560" y="22835"/>
                    <a:pt x="5186" y="22407"/>
                    <a:pt x="4758" y="22086"/>
                  </a:cubicBezTo>
                  <a:cubicBezTo>
                    <a:pt x="4277" y="21658"/>
                    <a:pt x="3849" y="21177"/>
                    <a:pt x="3422" y="20696"/>
                  </a:cubicBezTo>
                  <a:cubicBezTo>
                    <a:pt x="2994" y="20055"/>
                    <a:pt x="2620" y="19306"/>
                    <a:pt x="2406" y="18558"/>
                  </a:cubicBezTo>
                  <a:cubicBezTo>
                    <a:pt x="2192" y="17810"/>
                    <a:pt x="2085" y="17008"/>
                    <a:pt x="2085" y="16259"/>
                  </a:cubicBezTo>
                  <a:cubicBezTo>
                    <a:pt x="2085" y="15725"/>
                    <a:pt x="2139" y="15190"/>
                    <a:pt x="2246" y="14656"/>
                  </a:cubicBezTo>
                  <a:cubicBezTo>
                    <a:pt x="2299" y="14442"/>
                    <a:pt x="2353" y="14281"/>
                    <a:pt x="2353" y="14228"/>
                  </a:cubicBezTo>
                  <a:lnTo>
                    <a:pt x="2406" y="14068"/>
                  </a:lnTo>
                  <a:close/>
                  <a:moveTo>
                    <a:pt x="13365" y="18237"/>
                  </a:moveTo>
                  <a:lnTo>
                    <a:pt x="13151" y="18986"/>
                  </a:lnTo>
                  <a:cubicBezTo>
                    <a:pt x="13097" y="19253"/>
                    <a:pt x="12990" y="19520"/>
                    <a:pt x="12937" y="19894"/>
                  </a:cubicBezTo>
                  <a:cubicBezTo>
                    <a:pt x="12830" y="20269"/>
                    <a:pt x="12723" y="20643"/>
                    <a:pt x="12670" y="21070"/>
                  </a:cubicBezTo>
                  <a:cubicBezTo>
                    <a:pt x="12456" y="21926"/>
                    <a:pt x="12296" y="22995"/>
                    <a:pt x="12135" y="24117"/>
                  </a:cubicBezTo>
                  <a:cubicBezTo>
                    <a:pt x="11975" y="25187"/>
                    <a:pt x="11761" y="26416"/>
                    <a:pt x="11601" y="27592"/>
                  </a:cubicBezTo>
                  <a:cubicBezTo>
                    <a:pt x="11440" y="28822"/>
                    <a:pt x="11226" y="29998"/>
                    <a:pt x="11013" y="31120"/>
                  </a:cubicBezTo>
                  <a:cubicBezTo>
                    <a:pt x="10799" y="32243"/>
                    <a:pt x="10531" y="33259"/>
                    <a:pt x="10264" y="34114"/>
                  </a:cubicBezTo>
                  <a:cubicBezTo>
                    <a:pt x="10104" y="34542"/>
                    <a:pt x="9997" y="34916"/>
                    <a:pt x="9837" y="35236"/>
                  </a:cubicBezTo>
                  <a:lnTo>
                    <a:pt x="9676" y="35664"/>
                  </a:lnTo>
                  <a:lnTo>
                    <a:pt x="9516" y="36038"/>
                  </a:lnTo>
                  <a:lnTo>
                    <a:pt x="9195" y="36733"/>
                  </a:lnTo>
                  <a:lnTo>
                    <a:pt x="9409" y="35931"/>
                  </a:lnTo>
                  <a:lnTo>
                    <a:pt x="9516" y="35557"/>
                  </a:lnTo>
                  <a:lnTo>
                    <a:pt x="9676" y="35076"/>
                  </a:lnTo>
                  <a:cubicBezTo>
                    <a:pt x="9783" y="34702"/>
                    <a:pt x="9837" y="34328"/>
                    <a:pt x="9943" y="33900"/>
                  </a:cubicBezTo>
                  <a:cubicBezTo>
                    <a:pt x="10157" y="33045"/>
                    <a:pt x="10371" y="32029"/>
                    <a:pt x="10531" y="30906"/>
                  </a:cubicBezTo>
                  <a:cubicBezTo>
                    <a:pt x="10692" y="29784"/>
                    <a:pt x="10852" y="28608"/>
                    <a:pt x="11013" y="27432"/>
                  </a:cubicBezTo>
                  <a:lnTo>
                    <a:pt x="11066" y="27432"/>
                  </a:lnTo>
                  <a:cubicBezTo>
                    <a:pt x="11226" y="26202"/>
                    <a:pt x="11440" y="25026"/>
                    <a:pt x="11654" y="23904"/>
                  </a:cubicBezTo>
                  <a:cubicBezTo>
                    <a:pt x="11868" y="22781"/>
                    <a:pt x="12135" y="21765"/>
                    <a:pt x="12349" y="20910"/>
                  </a:cubicBezTo>
                  <a:cubicBezTo>
                    <a:pt x="12509" y="20482"/>
                    <a:pt x="12616" y="20108"/>
                    <a:pt x="12723" y="19734"/>
                  </a:cubicBezTo>
                  <a:cubicBezTo>
                    <a:pt x="12884" y="19413"/>
                    <a:pt x="12937" y="19146"/>
                    <a:pt x="13044" y="18932"/>
                  </a:cubicBezTo>
                  <a:lnTo>
                    <a:pt x="13365" y="18237"/>
                  </a:lnTo>
                  <a:close/>
                  <a:moveTo>
                    <a:pt x="2780" y="26363"/>
                  </a:moveTo>
                  <a:lnTo>
                    <a:pt x="3048" y="26737"/>
                  </a:lnTo>
                  <a:cubicBezTo>
                    <a:pt x="3208" y="27004"/>
                    <a:pt x="3422" y="27325"/>
                    <a:pt x="3689" y="27806"/>
                  </a:cubicBezTo>
                  <a:cubicBezTo>
                    <a:pt x="3903" y="28234"/>
                    <a:pt x="4170" y="28768"/>
                    <a:pt x="4437" y="29410"/>
                  </a:cubicBezTo>
                  <a:cubicBezTo>
                    <a:pt x="4705" y="29998"/>
                    <a:pt x="4972" y="30693"/>
                    <a:pt x="5239" y="31388"/>
                  </a:cubicBezTo>
                  <a:cubicBezTo>
                    <a:pt x="5453" y="32136"/>
                    <a:pt x="5667" y="32831"/>
                    <a:pt x="5827" y="33579"/>
                  </a:cubicBezTo>
                  <a:cubicBezTo>
                    <a:pt x="5988" y="34274"/>
                    <a:pt x="6148" y="34916"/>
                    <a:pt x="6255" y="35504"/>
                  </a:cubicBezTo>
                  <a:cubicBezTo>
                    <a:pt x="6308" y="36092"/>
                    <a:pt x="6362" y="36626"/>
                    <a:pt x="6415" y="36947"/>
                  </a:cubicBezTo>
                  <a:cubicBezTo>
                    <a:pt x="6362" y="36626"/>
                    <a:pt x="6255" y="36145"/>
                    <a:pt x="6148" y="35611"/>
                  </a:cubicBezTo>
                  <a:cubicBezTo>
                    <a:pt x="5988" y="35076"/>
                    <a:pt x="5827" y="34381"/>
                    <a:pt x="5667" y="33740"/>
                  </a:cubicBezTo>
                  <a:cubicBezTo>
                    <a:pt x="5453" y="33045"/>
                    <a:pt x="5239" y="32350"/>
                    <a:pt x="4972" y="31655"/>
                  </a:cubicBezTo>
                  <a:cubicBezTo>
                    <a:pt x="4705" y="30960"/>
                    <a:pt x="4491" y="30265"/>
                    <a:pt x="4277" y="29624"/>
                  </a:cubicBezTo>
                  <a:cubicBezTo>
                    <a:pt x="4010" y="28982"/>
                    <a:pt x="3796" y="28447"/>
                    <a:pt x="3529" y="27966"/>
                  </a:cubicBezTo>
                  <a:cubicBezTo>
                    <a:pt x="3315" y="27485"/>
                    <a:pt x="3154" y="27058"/>
                    <a:pt x="2994" y="26790"/>
                  </a:cubicBezTo>
                  <a:lnTo>
                    <a:pt x="2780" y="26363"/>
                  </a:lnTo>
                  <a:close/>
                  <a:moveTo>
                    <a:pt x="14808" y="28287"/>
                  </a:moveTo>
                  <a:lnTo>
                    <a:pt x="14755" y="28715"/>
                  </a:lnTo>
                  <a:cubicBezTo>
                    <a:pt x="14648" y="29035"/>
                    <a:pt x="14594" y="29463"/>
                    <a:pt x="14434" y="29944"/>
                  </a:cubicBezTo>
                  <a:cubicBezTo>
                    <a:pt x="14327" y="30425"/>
                    <a:pt x="14167" y="30960"/>
                    <a:pt x="14006" y="31548"/>
                  </a:cubicBezTo>
                  <a:cubicBezTo>
                    <a:pt x="13792" y="32136"/>
                    <a:pt x="13632" y="32777"/>
                    <a:pt x="13418" y="33419"/>
                  </a:cubicBezTo>
                  <a:cubicBezTo>
                    <a:pt x="13204" y="34007"/>
                    <a:pt x="12990" y="34595"/>
                    <a:pt x="12723" y="35183"/>
                  </a:cubicBezTo>
                  <a:cubicBezTo>
                    <a:pt x="12509" y="35771"/>
                    <a:pt x="12296" y="36252"/>
                    <a:pt x="12135" y="36680"/>
                  </a:cubicBezTo>
                  <a:cubicBezTo>
                    <a:pt x="11921" y="37107"/>
                    <a:pt x="11761" y="37482"/>
                    <a:pt x="11654" y="37695"/>
                  </a:cubicBezTo>
                  <a:lnTo>
                    <a:pt x="11494" y="38123"/>
                  </a:lnTo>
                  <a:lnTo>
                    <a:pt x="11601" y="37695"/>
                  </a:lnTo>
                  <a:lnTo>
                    <a:pt x="11975" y="36573"/>
                  </a:lnTo>
                  <a:lnTo>
                    <a:pt x="12509" y="34969"/>
                  </a:lnTo>
                  <a:cubicBezTo>
                    <a:pt x="12723" y="34435"/>
                    <a:pt x="12937" y="33793"/>
                    <a:pt x="13151" y="33205"/>
                  </a:cubicBezTo>
                  <a:cubicBezTo>
                    <a:pt x="13311" y="32564"/>
                    <a:pt x="13578" y="31976"/>
                    <a:pt x="13739" y="31388"/>
                  </a:cubicBezTo>
                  <a:lnTo>
                    <a:pt x="14273" y="29837"/>
                  </a:lnTo>
                  <a:lnTo>
                    <a:pt x="14648" y="28715"/>
                  </a:lnTo>
                  <a:lnTo>
                    <a:pt x="14808" y="28287"/>
                  </a:lnTo>
                  <a:close/>
                  <a:moveTo>
                    <a:pt x="14327" y="37695"/>
                  </a:moveTo>
                  <a:lnTo>
                    <a:pt x="14167" y="38230"/>
                  </a:lnTo>
                  <a:cubicBezTo>
                    <a:pt x="14060" y="38604"/>
                    <a:pt x="13846" y="39085"/>
                    <a:pt x="13685" y="39673"/>
                  </a:cubicBezTo>
                  <a:cubicBezTo>
                    <a:pt x="13472" y="40261"/>
                    <a:pt x="13151" y="40903"/>
                    <a:pt x="12884" y="41598"/>
                  </a:cubicBezTo>
                  <a:cubicBezTo>
                    <a:pt x="12563" y="42293"/>
                    <a:pt x="12189" y="42988"/>
                    <a:pt x="11868" y="43683"/>
                  </a:cubicBezTo>
                  <a:cubicBezTo>
                    <a:pt x="11547" y="44378"/>
                    <a:pt x="11119" y="45019"/>
                    <a:pt x="10745" y="45607"/>
                  </a:cubicBezTo>
                  <a:cubicBezTo>
                    <a:pt x="10371" y="46195"/>
                    <a:pt x="9997" y="46730"/>
                    <a:pt x="9676" y="47157"/>
                  </a:cubicBezTo>
                  <a:cubicBezTo>
                    <a:pt x="9355" y="47638"/>
                    <a:pt x="9088" y="47959"/>
                    <a:pt x="8874" y="48173"/>
                  </a:cubicBezTo>
                  <a:lnTo>
                    <a:pt x="8607" y="48547"/>
                  </a:lnTo>
                  <a:lnTo>
                    <a:pt x="8821" y="48066"/>
                  </a:lnTo>
                  <a:cubicBezTo>
                    <a:pt x="8981" y="47745"/>
                    <a:pt x="9195" y="47318"/>
                    <a:pt x="9516" y="46783"/>
                  </a:cubicBezTo>
                  <a:cubicBezTo>
                    <a:pt x="9783" y="46302"/>
                    <a:pt x="10104" y="45714"/>
                    <a:pt x="10425" y="45072"/>
                  </a:cubicBezTo>
                  <a:cubicBezTo>
                    <a:pt x="10745" y="44431"/>
                    <a:pt x="11066" y="43790"/>
                    <a:pt x="11440" y="43095"/>
                  </a:cubicBezTo>
                  <a:cubicBezTo>
                    <a:pt x="11868" y="42346"/>
                    <a:pt x="12135" y="41758"/>
                    <a:pt x="12456" y="41117"/>
                  </a:cubicBezTo>
                  <a:cubicBezTo>
                    <a:pt x="12830" y="40475"/>
                    <a:pt x="13151" y="39887"/>
                    <a:pt x="13418" y="39353"/>
                  </a:cubicBezTo>
                  <a:cubicBezTo>
                    <a:pt x="13632" y="38818"/>
                    <a:pt x="13899" y="38444"/>
                    <a:pt x="14060" y="38123"/>
                  </a:cubicBezTo>
                  <a:lnTo>
                    <a:pt x="14327" y="37695"/>
                  </a:lnTo>
                  <a:close/>
                  <a:moveTo>
                    <a:pt x="2299" y="35504"/>
                  </a:moveTo>
                  <a:cubicBezTo>
                    <a:pt x="2299" y="35504"/>
                    <a:pt x="2406" y="35718"/>
                    <a:pt x="2513" y="36038"/>
                  </a:cubicBezTo>
                  <a:cubicBezTo>
                    <a:pt x="2727" y="36573"/>
                    <a:pt x="2887" y="37054"/>
                    <a:pt x="3048" y="37589"/>
                  </a:cubicBezTo>
                  <a:cubicBezTo>
                    <a:pt x="3208" y="38230"/>
                    <a:pt x="3422" y="39032"/>
                    <a:pt x="3582" y="39887"/>
                  </a:cubicBezTo>
                  <a:cubicBezTo>
                    <a:pt x="3742" y="40743"/>
                    <a:pt x="3903" y="41705"/>
                    <a:pt x="4010" y="42613"/>
                  </a:cubicBezTo>
                  <a:cubicBezTo>
                    <a:pt x="4117" y="43576"/>
                    <a:pt x="4224" y="44538"/>
                    <a:pt x="4330" y="45447"/>
                  </a:cubicBezTo>
                  <a:cubicBezTo>
                    <a:pt x="4384" y="46302"/>
                    <a:pt x="4491" y="47157"/>
                    <a:pt x="4544" y="47852"/>
                  </a:cubicBezTo>
                  <a:cubicBezTo>
                    <a:pt x="4651" y="48547"/>
                    <a:pt x="4705" y="49135"/>
                    <a:pt x="4758" y="49563"/>
                  </a:cubicBezTo>
                  <a:lnTo>
                    <a:pt x="4865" y="50204"/>
                  </a:lnTo>
                  <a:lnTo>
                    <a:pt x="4705" y="49563"/>
                  </a:lnTo>
                  <a:cubicBezTo>
                    <a:pt x="4651" y="49189"/>
                    <a:pt x="4491" y="48601"/>
                    <a:pt x="4384" y="47906"/>
                  </a:cubicBezTo>
                  <a:cubicBezTo>
                    <a:pt x="4277" y="47211"/>
                    <a:pt x="4170" y="46355"/>
                    <a:pt x="4063" y="45500"/>
                  </a:cubicBezTo>
                  <a:cubicBezTo>
                    <a:pt x="3956" y="44645"/>
                    <a:pt x="3849" y="43683"/>
                    <a:pt x="3742" y="42720"/>
                  </a:cubicBezTo>
                  <a:cubicBezTo>
                    <a:pt x="3582" y="41812"/>
                    <a:pt x="3475" y="40849"/>
                    <a:pt x="3368" y="39994"/>
                  </a:cubicBezTo>
                  <a:cubicBezTo>
                    <a:pt x="3208" y="39139"/>
                    <a:pt x="3048" y="38337"/>
                    <a:pt x="2887" y="37695"/>
                  </a:cubicBezTo>
                  <a:cubicBezTo>
                    <a:pt x="2727" y="37001"/>
                    <a:pt x="2566" y="36466"/>
                    <a:pt x="2460" y="36092"/>
                  </a:cubicBezTo>
                  <a:cubicBezTo>
                    <a:pt x="2353" y="35718"/>
                    <a:pt x="2299" y="35504"/>
                    <a:pt x="2299" y="35504"/>
                  </a:cubicBezTo>
                  <a:close/>
                  <a:moveTo>
                    <a:pt x="2406" y="53251"/>
                  </a:moveTo>
                  <a:lnTo>
                    <a:pt x="2460" y="53519"/>
                  </a:lnTo>
                  <a:lnTo>
                    <a:pt x="2566" y="54214"/>
                  </a:lnTo>
                  <a:cubicBezTo>
                    <a:pt x="2620" y="54481"/>
                    <a:pt x="2727" y="54802"/>
                    <a:pt x="2780" y="55176"/>
                  </a:cubicBezTo>
                  <a:cubicBezTo>
                    <a:pt x="2834" y="55497"/>
                    <a:pt x="2887" y="55871"/>
                    <a:pt x="2994" y="56245"/>
                  </a:cubicBezTo>
                  <a:cubicBezTo>
                    <a:pt x="3048" y="56619"/>
                    <a:pt x="3101" y="56993"/>
                    <a:pt x="3208" y="57368"/>
                  </a:cubicBezTo>
                  <a:lnTo>
                    <a:pt x="3368" y="58330"/>
                  </a:lnTo>
                  <a:lnTo>
                    <a:pt x="3529" y="58971"/>
                  </a:lnTo>
                  <a:lnTo>
                    <a:pt x="3582" y="59238"/>
                  </a:lnTo>
                  <a:lnTo>
                    <a:pt x="3422" y="59025"/>
                  </a:lnTo>
                  <a:cubicBezTo>
                    <a:pt x="3368" y="58918"/>
                    <a:pt x="3315" y="58704"/>
                    <a:pt x="3208" y="58437"/>
                  </a:cubicBezTo>
                  <a:cubicBezTo>
                    <a:pt x="3154" y="58169"/>
                    <a:pt x="2994" y="57849"/>
                    <a:pt x="2941" y="57528"/>
                  </a:cubicBezTo>
                  <a:cubicBezTo>
                    <a:pt x="2834" y="57154"/>
                    <a:pt x="2780" y="56779"/>
                    <a:pt x="2673" y="56405"/>
                  </a:cubicBezTo>
                  <a:cubicBezTo>
                    <a:pt x="2620" y="56031"/>
                    <a:pt x="2566" y="55657"/>
                    <a:pt x="2513" y="55283"/>
                  </a:cubicBezTo>
                  <a:cubicBezTo>
                    <a:pt x="2460" y="54909"/>
                    <a:pt x="2406" y="54588"/>
                    <a:pt x="2406" y="54267"/>
                  </a:cubicBezTo>
                  <a:cubicBezTo>
                    <a:pt x="2353" y="54000"/>
                    <a:pt x="2406" y="53732"/>
                    <a:pt x="2406" y="53572"/>
                  </a:cubicBezTo>
                  <a:lnTo>
                    <a:pt x="2406" y="53251"/>
                  </a:lnTo>
                  <a:close/>
                  <a:moveTo>
                    <a:pt x="11207" y="1"/>
                  </a:moveTo>
                  <a:cubicBezTo>
                    <a:pt x="9948" y="1"/>
                    <a:pt x="9180" y="2317"/>
                    <a:pt x="7110" y="4232"/>
                  </a:cubicBezTo>
                  <a:cubicBezTo>
                    <a:pt x="4919" y="6210"/>
                    <a:pt x="4865" y="14495"/>
                    <a:pt x="4865" y="14495"/>
                  </a:cubicBezTo>
                  <a:cubicBezTo>
                    <a:pt x="4330" y="12410"/>
                    <a:pt x="4117" y="10272"/>
                    <a:pt x="4170" y="8134"/>
                  </a:cubicBezTo>
                  <a:lnTo>
                    <a:pt x="4170" y="8134"/>
                  </a:lnTo>
                  <a:cubicBezTo>
                    <a:pt x="3101" y="9310"/>
                    <a:pt x="2353" y="10753"/>
                    <a:pt x="1925" y="12357"/>
                  </a:cubicBezTo>
                  <a:cubicBezTo>
                    <a:pt x="1070" y="15244"/>
                    <a:pt x="268" y="18665"/>
                    <a:pt x="3796" y="22033"/>
                  </a:cubicBezTo>
                  <a:cubicBezTo>
                    <a:pt x="2139" y="21605"/>
                    <a:pt x="856" y="20269"/>
                    <a:pt x="428" y="18611"/>
                  </a:cubicBezTo>
                  <a:cubicBezTo>
                    <a:pt x="107" y="20643"/>
                    <a:pt x="1" y="22728"/>
                    <a:pt x="107" y="24759"/>
                  </a:cubicBezTo>
                  <a:cubicBezTo>
                    <a:pt x="268" y="28768"/>
                    <a:pt x="3048" y="28929"/>
                    <a:pt x="4544" y="34542"/>
                  </a:cubicBezTo>
                  <a:cubicBezTo>
                    <a:pt x="4544" y="34542"/>
                    <a:pt x="2566" y="31388"/>
                    <a:pt x="963" y="30158"/>
                  </a:cubicBezTo>
                  <a:lnTo>
                    <a:pt x="963" y="30158"/>
                  </a:lnTo>
                  <a:cubicBezTo>
                    <a:pt x="802" y="32564"/>
                    <a:pt x="1016" y="34969"/>
                    <a:pt x="1551" y="37321"/>
                  </a:cubicBezTo>
                  <a:cubicBezTo>
                    <a:pt x="2353" y="40903"/>
                    <a:pt x="3956" y="46569"/>
                    <a:pt x="3582" y="51060"/>
                  </a:cubicBezTo>
                  <a:cubicBezTo>
                    <a:pt x="3422" y="48601"/>
                    <a:pt x="2834" y="46249"/>
                    <a:pt x="1818" y="44003"/>
                  </a:cubicBezTo>
                  <a:lnTo>
                    <a:pt x="1818" y="44003"/>
                  </a:lnTo>
                  <a:cubicBezTo>
                    <a:pt x="1818" y="44004"/>
                    <a:pt x="2299" y="47371"/>
                    <a:pt x="1765" y="49349"/>
                  </a:cubicBezTo>
                  <a:cubicBezTo>
                    <a:pt x="1177" y="51380"/>
                    <a:pt x="1016" y="52450"/>
                    <a:pt x="1658" y="55978"/>
                  </a:cubicBezTo>
                  <a:cubicBezTo>
                    <a:pt x="1978" y="57849"/>
                    <a:pt x="2887" y="60949"/>
                    <a:pt x="3315" y="62392"/>
                  </a:cubicBezTo>
                  <a:cubicBezTo>
                    <a:pt x="3582" y="61377"/>
                    <a:pt x="3903" y="60361"/>
                    <a:pt x="4117" y="59399"/>
                  </a:cubicBezTo>
                  <a:cubicBezTo>
                    <a:pt x="4812" y="56779"/>
                    <a:pt x="5453" y="54107"/>
                    <a:pt x="5881" y="51380"/>
                  </a:cubicBezTo>
                  <a:lnTo>
                    <a:pt x="6041" y="50365"/>
                  </a:lnTo>
                  <a:lnTo>
                    <a:pt x="6201" y="49349"/>
                  </a:lnTo>
                  <a:lnTo>
                    <a:pt x="6522" y="47264"/>
                  </a:lnTo>
                  <a:lnTo>
                    <a:pt x="6736" y="45179"/>
                  </a:lnTo>
                  <a:cubicBezTo>
                    <a:pt x="6789" y="44538"/>
                    <a:pt x="6896" y="43790"/>
                    <a:pt x="6950" y="43095"/>
                  </a:cubicBezTo>
                  <a:cubicBezTo>
                    <a:pt x="7164" y="40315"/>
                    <a:pt x="7324" y="37482"/>
                    <a:pt x="7378" y="34702"/>
                  </a:cubicBezTo>
                  <a:cubicBezTo>
                    <a:pt x="7431" y="31869"/>
                    <a:pt x="7378" y="29089"/>
                    <a:pt x="7217" y="26256"/>
                  </a:cubicBezTo>
                  <a:cubicBezTo>
                    <a:pt x="7110" y="23423"/>
                    <a:pt x="6950" y="20589"/>
                    <a:pt x="6950" y="17649"/>
                  </a:cubicBezTo>
                  <a:cubicBezTo>
                    <a:pt x="6950" y="16152"/>
                    <a:pt x="7057" y="14709"/>
                    <a:pt x="7217" y="13266"/>
                  </a:cubicBezTo>
                  <a:cubicBezTo>
                    <a:pt x="7431" y="11822"/>
                    <a:pt x="7752" y="10433"/>
                    <a:pt x="8233" y="9096"/>
                  </a:cubicBezTo>
                  <a:cubicBezTo>
                    <a:pt x="8304" y="8954"/>
                    <a:pt x="8399" y="8859"/>
                    <a:pt x="8486" y="8859"/>
                  </a:cubicBezTo>
                  <a:cubicBezTo>
                    <a:pt x="8530" y="8859"/>
                    <a:pt x="8571" y="8882"/>
                    <a:pt x="8607" y="8936"/>
                  </a:cubicBezTo>
                  <a:cubicBezTo>
                    <a:pt x="8767" y="9043"/>
                    <a:pt x="8767" y="9257"/>
                    <a:pt x="8767" y="9417"/>
                  </a:cubicBezTo>
                  <a:cubicBezTo>
                    <a:pt x="8286" y="12143"/>
                    <a:pt x="8019" y="14869"/>
                    <a:pt x="8072" y="17649"/>
                  </a:cubicBezTo>
                  <a:cubicBezTo>
                    <a:pt x="8072" y="20376"/>
                    <a:pt x="8233" y="23209"/>
                    <a:pt x="8393" y="26095"/>
                  </a:cubicBezTo>
                  <a:cubicBezTo>
                    <a:pt x="8500" y="28929"/>
                    <a:pt x="8607" y="31815"/>
                    <a:pt x="8607" y="34702"/>
                  </a:cubicBezTo>
                  <a:cubicBezTo>
                    <a:pt x="8607" y="35397"/>
                    <a:pt x="8607" y="36145"/>
                    <a:pt x="8554" y="36840"/>
                  </a:cubicBezTo>
                  <a:lnTo>
                    <a:pt x="8554" y="37963"/>
                  </a:lnTo>
                  <a:lnTo>
                    <a:pt x="8500" y="39032"/>
                  </a:lnTo>
                  <a:cubicBezTo>
                    <a:pt x="8447" y="39727"/>
                    <a:pt x="8447" y="40475"/>
                    <a:pt x="8393" y="41170"/>
                  </a:cubicBezTo>
                  <a:lnTo>
                    <a:pt x="8233" y="43362"/>
                  </a:lnTo>
                  <a:cubicBezTo>
                    <a:pt x="8179" y="44057"/>
                    <a:pt x="8126" y="44752"/>
                    <a:pt x="8019" y="45500"/>
                  </a:cubicBezTo>
                  <a:lnTo>
                    <a:pt x="7805" y="47638"/>
                  </a:lnTo>
                  <a:lnTo>
                    <a:pt x="7484" y="49777"/>
                  </a:lnTo>
                  <a:lnTo>
                    <a:pt x="7324" y="50846"/>
                  </a:lnTo>
                  <a:lnTo>
                    <a:pt x="7164" y="51861"/>
                  </a:lnTo>
                  <a:cubicBezTo>
                    <a:pt x="7003" y="52556"/>
                    <a:pt x="6896" y="53305"/>
                    <a:pt x="6789" y="54000"/>
                  </a:cubicBezTo>
                  <a:lnTo>
                    <a:pt x="6308" y="56031"/>
                  </a:lnTo>
                  <a:cubicBezTo>
                    <a:pt x="6229" y="56545"/>
                    <a:pt x="6092" y="57030"/>
                    <a:pt x="5960" y="57551"/>
                  </a:cubicBezTo>
                  <a:lnTo>
                    <a:pt x="5960" y="57551"/>
                  </a:lnTo>
                  <a:lnTo>
                    <a:pt x="6255" y="57207"/>
                  </a:lnTo>
                  <a:cubicBezTo>
                    <a:pt x="6415" y="56940"/>
                    <a:pt x="6683" y="56619"/>
                    <a:pt x="7003" y="56138"/>
                  </a:cubicBezTo>
                  <a:cubicBezTo>
                    <a:pt x="7324" y="55710"/>
                    <a:pt x="7698" y="55176"/>
                    <a:pt x="8072" y="54588"/>
                  </a:cubicBezTo>
                  <a:cubicBezTo>
                    <a:pt x="8500" y="54053"/>
                    <a:pt x="8821" y="53412"/>
                    <a:pt x="9195" y="52717"/>
                  </a:cubicBezTo>
                  <a:cubicBezTo>
                    <a:pt x="9569" y="52022"/>
                    <a:pt x="9943" y="51380"/>
                    <a:pt x="10211" y="50632"/>
                  </a:cubicBezTo>
                  <a:cubicBezTo>
                    <a:pt x="10531" y="49937"/>
                    <a:pt x="10799" y="49296"/>
                    <a:pt x="11013" y="48761"/>
                  </a:cubicBezTo>
                  <a:cubicBezTo>
                    <a:pt x="11226" y="48173"/>
                    <a:pt x="11440" y="47692"/>
                    <a:pt x="11547" y="47371"/>
                  </a:cubicBezTo>
                  <a:lnTo>
                    <a:pt x="11761" y="46837"/>
                  </a:lnTo>
                  <a:lnTo>
                    <a:pt x="11601" y="47425"/>
                  </a:lnTo>
                  <a:cubicBezTo>
                    <a:pt x="11494" y="47745"/>
                    <a:pt x="11387" y="48280"/>
                    <a:pt x="11173" y="48868"/>
                  </a:cubicBezTo>
                  <a:cubicBezTo>
                    <a:pt x="10959" y="49509"/>
                    <a:pt x="10745" y="50204"/>
                    <a:pt x="10425" y="50899"/>
                  </a:cubicBezTo>
                  <a:cubicBezTo>
                    <a:pt x="10157" y="51594"/>
                    <a:pt x="9783" y="52343"/>
                    <a:pt x="9409" y="53038"/>
                  </a:cubicBezTo>
                  <a:cubicBezTo>
                    <a:pt x="9088" y="53732"/>
                    <a:pt x="8660" y="54374"/>
                    <a:pt x="8233" y="54909"/>
                  </a:cubicBezTo>
                  <a:cubicBezTo>
                    <a:pt x="7912" y="55443"/>
                    <a:pt x="7538" y="55924"/>
                    <a:pt x="7110" y="56352"/>
                  </a:cubicBezTo>
                  <a:cubicBezTo>
                    <a:pt x="6789" y="56779"/>
                    <a:pt x="6469" y="57100"/>
                    <a:pt x="6255" y="57261"/>
                  </a:cubicBezTo>
                  <a:lnTo>
                    <a:pt x="5959" y="57557"/>
                  </a:lnTo>
                  <a:lnTo>
                    <a:pt x="5959" y="57557"/>
                  </a:lnTo>
                  <a:cubicBezTo>
                    <a:pt x="5959" y="57555"/>
                    <a:pt x="5960" y="57553"/>
                    <a:pt x="5960" y="57551"/>
                  </a:cubicBezTo>
                  <a:lnTo>
                    <a:pt x="5960" y="57551"/>
                  </a:lnTo>
                  <a:lnTo>
                    <a:pt x="5934" y="57581"/>
                  </a:lnTo>
                  <a:lnTo>
                    <a:pt x="5959" y="57557"/>
                  </a:lnTo>
                  <a:lnTo>
                    <a:pt x="5959" y="57557"/>
                  </a:lnTo>
                  <a:cubicBezTo>
                    <a:pt x="5913" y="57738"/>
                    <a:pt x="5869" y="57923"/>
                    <a:pt x="5827" y="58116"/>
                  </a:cubicBezTo>
                  <a:cubicBezTo>
                    <a:pt x="5667" y="58811"/>
                    <a:pt x="5507" y="59345"/>
                    <a:pt x="5346" y="59987"/>
                  </a:cubicBezTo>
                  <a:cubicBezTo>
                    <a:pt x="8607" y="54641"/>
                    <a:pt x="10745" y="54855"/>
                    <a:pt x="12990" y="47692"/>
                  </a:cubicBezTo>
                  <a:cubicBezTo>
                    <a:pt x="15610" y="39353"/>
                    <a:pt x="15556" y="34168"/>
                    <a:pt x="15556" y="34167"/>
                  </a:cubicBezTo>
                  <a:lnTo>
                    <a:pt x="15556" y="34167"/>
                  </a:lnTo>
                  <a:lnTo>
                    <a:pt x="11547" y="41437"/>
                  </a:lnTo>
                  <a:cubicBezTo>
                    <a:pt x="11547" y="41437"/>
                    <a:pt x="15182" y="32510"/>
                    <a:pt x="15770" y="29410"/>
                  </a:cubicBezTo>
                  <a:cubicBezTo>
                    <a:pt x="16358" y="26309"/>
                    <a:pt x="14273" y="20376"/>
                    <a:pt x="14434" y="18023"/>
                  </a:cubicBezTo>
                  <a:cubicBezTo>
                    <a:pt x="14541" y="15725"/>
                    <a:pt x="14915" y="12625"/>
                    <a:pt x="14915" y="12624"/>
                  </a:cubicBezTo>
                  <a:lnTo>
                    <a:pt x="14915" y="12624"/>
                  </a:lnTo>
                  <a:cubicBezTo>
                    <a:pt x="14915" y="12625"/>
                    <a:pt x="11654" y="17543"/>
                    <a:pt x="11013" y="22460"/>
                  </a:cubicBezTo>
                  <a:cubicBezTo>
                    <a:pt x="11013" y="22460"/>
                    <a:pt x="11226" y="15458"/>
                    <a:pt x="14060" y="10486"/>
                  </a:cubicBezTo>
                  <a:cubicBezTo>
                    <a:pt x="13418" y="8615"/>
                    <a:pt x="13097" y="6637"/>
                    <a:pt x="13151" y="4659"/>
                  </a:cubicBezTo>
                  <a:cubicBezTo>
                    <a:pt x="13258" y="1505"/>
                    <a:pt x="12777" y="383"/>
                    <a:pt x="11440" y="9"/>
                  </a:cubicBezTo>
                  <a:lnTo>
                    <a:pt x="11333" y="9"/>
                  </a:lnTo>
                  <a:cubicBezTo>
                    <a:pt x="11291" y="3"/>
                    <a:pt x="11249" y="1"/>
                    <a:pt x="11207" y="1"/>
                  </a:cubicBezTo>
                  <a:close/>
                </a:path>
              </a:pathLst>
            </a:custGeom>
            <a:solidFill>
              <a:schemeClr val="accent1">
                <a:lumMod val="75000"/>
              </a:schemeClr>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50" name="Google Shape;3470;p11">
              <a:extLst>
                <a:ext uri="{FF2B5EF4-FFF2-40B4-BE49-F238E27FC236}">
                  <a16:creationId xmlns:a16="http://schemas.microsoft.com/office/drawing/2014/main" id="{E9347183-D6B0-05E4-85E7-10A11A1FB7FE}"/>
                </a:ext>
              </a:extLst>
            </p:cNvPr>
            <p:cNvSpPr/>
            <p:nvPr/>
          </p:nvSpPr>
          <p:spPr>
            <a:xfrm>
              <a:off x="3832050" y="2248075"/>
              <a:ext cx="316750" cy="21425"/>
            </a:xfrm>
            <a:custGeom>
              <a:avLst/>
              <a:gdLst/>
              <a:ahLst/>
              <a:cxnLst/>
              <a:rect l="l" t="t" r="r" b="b"/>
              <a:pathLst>
                <a:path w="12670" h="857" extrusionOk="0">
                  <a:moveTo>
                    <a:pt x="9462" y="1"/>
                  </a:moveTo>
                  <a:cubicBezTo>
                    <a:pt x="8393" y="1"/>
                    <a:pt x="7377" y="1"/>
                    <a:pt x="6308" y="54"/>
                  </a:cubicBezTo>
                  <a:cubicBezTo>
                    <a:pt x="5800" y="81"/>
                    <a:pt x="5279" y="94"/>
                    <a:pt x="4751" y="94"/>
                  </a:cubicBezTo>
                  <a:cubicBezTo>
                    <a:pt x="4223" y="94"/>
                    <a:pt x="3689" y="81"/>
                    <a:pt x="3154" y="54"/>
                  </a:cubicBezTo>
                  <a:lnTo>
                    <a:pt x="0" y="1"/>
                  </a:lnTo>
                  <a:lnTo>
                    <a:pt x="0" y="1"/>
                  </a:lnTo>
                  <a:cubicBezTo>
                    <a:pt x="1016" y="322"/>
                    <a:pt x="2085" y="535"/>
                    <a:pt x="3154" y="642"/>
                  </a:cubicBezTo>
                  <a:cubicBezTo>
                    <a:pt x="4170" y="803"/>
                    <a:pt x="5239" y="856"/>
                    <a:pt x="6308" y="856"/>
                  </a:cubicBezTo>
                  <a:cubicBezTo>
                    <a:pt x="7377" y="856"/>
                    <a:pt x="8446" y="749"/>
                    <a:pt x="9515" y="642"/>
                  </a:cubicBezTo>
                  <a:cubicBezTo>
                    <a:pt x="10584" y="535"/>
                    <a:pt x="11600" y="322"/>
                    <a:pt x="12669"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3471;p11">
              <a:extLst>
                <a:ext uri="{FF2B5EF4-FFF2-40B4-BE49-F238E27FC236}">
                  <a16:creationId xmlns:a16="http://schemas.microsoft.com/office/drawing/2014/main" id="{78D1D297-449E-3B57-2F93-735966EBFD0B}"/>
                </a:ext>
              </a:extLst>
            </p:cNvPr>
            <p:cNvSpPr/>
            <p:nvPr/>
          </p:nvSpPr>
          <p:spPr>
            <a:xfrm>
              <a:off x="3659650" y="506300"/>
              <a:ext cx="662875" cy="2208550"/>
            </a:xfrm>
            <a:custGeom>
              <a:avLst/>
              <a:gdLst/>
              <a:ahLst/>
              <a:cxnLst/>
              <a:rect l="l" t="t" r="r" b="b"/>
              <a:pathLst>
                <a:path w="26515" h="88342" extrusionOk="0">
                  <a:moveTo>
                    <a:pt x="20567" y="919"/>
                  </a:moveTo>
                  <a:cubicBezTo>
                    <a:pt x="20607" y="919"/>
                    <a:pt x="20647" y="921"/>
                    <a:pt x="20688" y="927"/>
                  </a:cubicBezTo>
                  <a:lnTo>
                    <a:pt x="20795" y="927"/>
                  </a:lnTo>
                  <a:cubicBezTo>
                    <a:pt x="22131" y="1301"/>
                    <a:pt x="22666" y="2423"/>
                    <a:pt x="22559" y="5577"/>
                  </a:cubicBezTo>
                  <a:cubicBezTo>
                    <a:pt x="22505" y="7555"/>
                    <a:pt x="22826" y="9587"/>
                    <a:pt x="23468" y="11458"/>
                  </a:cubicBezTo>
                  <a:cubicBezTo>
                    <a:pt x="20634" y="16429"/>
                    <a:pt x="20421" y="23432"/>
                    <a:pt x="20421" y="23432"/>
                  </a:cubicBezTo>
                  <a:cubicBezTo>
                    <a:pt x="21009" y="18461"/>
                    <a:pt x="24323" y="13543"/>
                    <a:pt x="24323" y="13542"/>
                  </a:cubicBezTo>
                  <a:lnTo>
                    <a:pt x="24323" y="13542"/>
                  </a:lnTo>
                  <a:cubicBezTo>
                    <a:pt x="24323" y="13543"/>
                    <a:pt x="23949" y="16696"/>
                    <a:pt x="23842" y="18995"/>
                  </a:cubicBezTo>
                  <a:cubicBezTo>
                    <a:pt x="23681" y="21294"/>
                    <a:pt x="25713" y="27227"/>
                    <a:pt x="25178" y="30328"/>
                  </a:cubicBezTo>
                  <a:cubicBezTo>
                    <a:pt x="24590" y="33428"/>
                    <a:pt x="20955" y="42355"/>
                    <a:pt x="20955" y="42355"/>
                  </a:cubicBezTo>
                  <a:lnTo>
                    <a:pt x="24911" y="35085"/>
                  </a:lnTo>
                  <a:lnTo>
                    <a:pt x="24911" y="35085"/>
                  </a:lnTo>
                  <a:cubicBezTo>
                    <a:pt x="24911" y="35086"/>
                    <a:pt x="24964" y="40271"/>
                    <a:pt x="22345" y="48610"/>
                  </a:cubicBezTo>
                  <a:cubicBezTo>
                    <a:pt x="20100" y="55773"/>
                    <a:pt x="17962" y="55559"/>
                    <a:pt x="14701" y="60851"/>
                  </a:cubicBezTo>
                  <a:cubicBezTo>
                    <a:pt x="14861" y="60263"/>
                    <a:pt x="15021" y="59622"/>
                    <a:pt x="15182" y="58980"/>
                  </a:cubicBezTo>
                  <a:cubicBezTo>
                    <a:pt x="15342" y="58392"/>
                    <a:pt x="15556" y="57644"/>
                    <a:pt x="15663" y="56949"/>
                  </a:cubicBezTo>
                  <a:lnTo>
                    <a:pt x="16144" y="54864"/>
                  </a:lnTo>
                  <a:cubicBezTo>
                    <a:pt x="16251" y="54223"/>
                    <a:pt x="16358" y="53474"/>
                    <a:pt x="16518" y="52779"/>
                  </a:cubicBezTo>
                  <a:lnTo>
                    <a:pt x="16679" y="51764"/>
                  </a:lnTo>
                  <a:lnTo>
                    <a:pt x="16839" y="50695"/>
                  </a:lnTo>
                  <a:lnTo>
                    <a:pt x="17160" y="48556"/>
                  </a:lnTo>
                  <a:lnTo>
                    <a:pt x="17374" y="46418"/>
                  </a:lnTo>
                  <a:cubicBezTo>
                    <a:pt x="17480" y="45670"/>
                    <a:pt x="17534" y="44975"/>
                    <a:pt x="17587" y="44226"/>
                  </a:cubicBezTo>
                  <a:lnTo>
                    <a:pt x="17748" y="42088"/>
                  </a:lnTo>
                  <a:cubicBezTo>
                    <a:pt x="17801" y="41340"/>
                    <a:pt x="17801" y="40645"/>
                    <a:pt x="17855" y="39950"/>
                  </a:cubicBezTo>
                  <a:lnTo>
                    <a:pt x="17908" y="38827"/>
                  </a:lnTo>
                  <a:lnTo>
                    <a:pt x="17908" y="37758"/>
                  </a:lnTo>
                  <a:cubicBezTo>
                    <a:pt x="17908" y="37010"/>
                    <a:pt x="17962" y="36315"/>
                    <a:pt x="17962" y="35566"/>
                  </a:cubicBezTo>
                  <a:cubicBezTo>
                    <a:pt x="17962" y="32680"/>
                    <a:pt x="17908" y="29847"/>
                    <a:pt x="17748" y="26960"/>
                  </a:cubicBezTo>
                  <a:cubicBezTo>
                    <a:pt x="17587" y="24127"/>
                    <a:pt x="17427" y="21294"/>
                    <a:pt x="17427" y="18514"/>
                  </a:cubicBezTo>
                  <a:cubicBezTo>
                    <a:pt x="17427" y="15787"/>
                    <a:pt x="17641" y="13061"/>
                    <a:pt x="18122" y="10388"/>
                  </a:cubicBezTo>
                  <a:cubicBezTo>
                    <a:pt x="18175" y="10175"/>
                    <a:pt x="18122" y="10014"/>
                    <a:pt x="18015" y="9854"/>
                  </a:cubicBezTo>
                  <a:cubicBezTo>
                    <a:pt x="17979" y="9818"/>
                    <a:pt x="17932" y="9800"/>
                    <a:pt x="17882" y="9800"/>
                  </a:cubicBezTo>
                  <a:cubicBezTo>
                    <a:pt x="17783" y="9800"/>
                    <a:pt x="17676" y="9872"/>
                    <a:pt x="17641" y="10014"/>
                  </a:cubicBezTo>
                  <a:cubicBezTo>
                    <a:pt x="17160" y="11351"/>
                    <a:pt x="16839" y="12740"/>
                    <a:pt x="16625" y="14184"/>
                  </a:cubicBezTo>
                  <a:cubicBezTo>
                    <a:pt x="16465" y="15627"/>
                    <a:pt x="16358" y="17124"/>
                    <a:pt x="16358" y="18567"/>
                  </a:cubicBezTo>
                  <a:cubicBezTo>
                    <a:pt x="16358" y="21507"/>
                    <a:pt x="16518" y="24341"/>
                    <a:pt x="16625" y="27174"/>
                  </a:cubicBezTo>
                  <a:cubicBezTo>
                    <a:pt x="16732" y="30007"/>
                    <a:pt x="16786" y="32787"/>
                    <a:pt x="16732" y="35620"/>
                  </a:cubicBezTo>
                  <a:cubicBezTo>
                    <a:pt x="16732" y="38453"/>
                    <a:pt x="16572" y="41233"/>
                    <a:pt x="16358" y="44066"/>
                  </a:cubicBezTo>
                  <a:cubicBezTo>
                    <a:pt x="16304" y="44761"/>
                    <a:pt x="16197" y="45456"/>
                    <a:pt x="16144" y="46151"/>
                  </a:cubicBezTo>
                  <a:lnTo>
                    <a:pt x="15930" y="48182"/>
                  </a:lnTo>
                  <a:lnTo>
                    <a:pt x="15609" y="50267"/>
                  </a:lnTo>
                  <a:lnTo>
                    <a:pt x="15449" y="51283"/>
                  </a:lnTo>
                  <a:lnTo>
                    <a:pt x="15289" y="52298"/>
                  </a:lnTo>
                  <a:cubicBezTo>
                    <a:pt x="14808" y="55025"/>
                    <a:pt x="14220" y="57644"/>
                    <a:pt x="13525" y="60317"/>
                  </a:cubicBezTo>
                  <a:cubicBezTo>
                    <a:pt x="13311" y="61333"/>
                    <a:pt x="12990" y="62348"/>
                    <a:pt x="12723" y="63310"/>
                  </a:cubicBezTo>
                  <a:cubicBezTo>
                    <a:pt x="12295" y="61867"/>
                    <a:pt x="11386" y="58767"/>
                    <a:pt x="11012" y="56896"/>
                  </a:cubicBezTo>
                  <a:cubicBezTo>
                    <a:pt x="10371" y="53421"/>
                    <a:pt x="10585" y="52298"/>
                    <a:pt x="11119" y="50267"/>
                  </a:cubicBezTo>
                  <a:cubicBezTo>
                    <a:pt x="11707" y="48289"/>
                    <a:pt x="11226" y="44922"/>
                    <a:pt x="11226" y="44921"/>
                  </a:cubicBezTo>
                  <a:lnTo>
                    <a:pt x="11226" y="44921"/>
                  </a:lnTo>
                  <a:cubicBezTo>
                    <a:pt x="12242" y="47167"/>
                    <a:pt x="12830" y="49519"/>
                    <a:pt x="12990" y="51978"/>
                  </a:cubicBezTo>
                  <a:cubicBezTo>
                    <a:pt x="13364" y="47541"/>
                    <a:pt x="11761" y="41821"/>
                    <a:pt x="10959" y="38239"/>
                  </a:cubicBezTo>
                  <a:cubicBezTo>
                    <a:pt x="10424" y="35941"/>
                    <a:pt x="10210" y="33482"/>
                    <a:pt x="10317" y="31076"/>
                  </a:cubicBezTo>
                  <a:lnTo>
                    <a:pt x="10317" y="31076"/>
                  </a:lnTo>
                  <a:cubicBezTo>
                    <a:pt x="11974" y="32306"/>
                    <a:pt x="13952" y="35460"/>
                    <a:pt x="13952" y="35460"/>
                  </a:cubicBezTo>
                  <a:cubicBezTo>
                    <a:pt x="12456" y="29900"/>
                    <a:pt x="9676" y="29740"/>
                    <a:pt x="9515" y="25730"/>
                  </a:cubicBezTo>
                  <a:cubicBezTo>
                    <a:pt x="9409" y="23646"/>
                    <a:pt x="9515" y="21614"/>
                    <a:pt x="9836" y="19529"/>
                  </a:cubicBezTo>
                  <a:cubicBezTo>
                    <a:pt x="10264" y="21240"/>
                    <a:pt x="11547" y="22523"/>
                    <a:pt x="13204" y="22951"/>
                  </a:cubicBezTo>
                  <a:cubicBezTo>
                    <a:pt x="9676" y="19636"/>
                    <a:pt x="10478" y="16162"/>
                    <a:pt x="11333" y="13275"/>
                  </a:cubicBezTo>
                  <a:cubicBezTo>
                    <a:pt x="11707" y="11725"/>
                    <a:pt x="12509" y="10281"/>
                    <a:pt x="13578" y="9052"/>
                  </a:cubicBezTo>
                  <a:lnTo>
                    <a:pt x="13578" y="9052"/>
                  </a:lnTo>
                  <a:cubicBezTo>
                    <a:pt x="13525" y="11190"/>
                    <a:pt x="13738" y="13328"/>
                    <a:pt x="14220" y="15413"/>
                  </a:cubicBezTo>
                  <a:cubicBezTo>
                    <a:pt x="14220" y="15413"/>
                    <a:pt x="14273" y="7181"/>
                    <a:pt x="16465" y="5150"/>
                  </a:cubicBezTo>
                  <a:cubicBezTo>
                    <a:pt x="18638" y="3235"/>
                    <a:pt x="19359" y="919"/>
                    <a:pt x="20567" y="919"/>
                  </a:cubicBezTo>
                  <a:close/>
                  <a:moveTo>
                    <a:pt x="11814" y="63150"/>
                  </a:moveTo>
                  <a:lnTo>
                    <a:pt x="11868" y="63310"/>
                  </a:lnTo>
                  <a:cubicBezTo>
                    <a:pt x="11921" y="63471"/>
                    <a:pt x="11974" y="63631"/>
                    <a:pt x="12028" y="63792"/>
                  </a:cubicBezTo>
                  <a:cubicBezTo>
                    <a:pt x="10798" y="63738"/>
                    <a:pt x="9569" y="63631"/>
                    <a:pt x="8339" y="63471"/>
                  </a:cubicBezTo>
                  <a:cubicBezTo>
                    <a:pt x="9462" y="63257"/>
                    <a:pt x="10638" y="63150"/>
                    <a:pt x="11814" y="63150"/>
                  </a:cubicBezTo>
                  <a:close/>
                  <a:moveTo>
                    <a:pt x="14487" y="63150"/>
                  </a:moveTo>
                  <a:cubicBezTo>
                    <a:pt x="15716" y="63150"/>
                    <a:pt x="16892" y="63257"/>
                    <a:pt x="18122" y="63471"/>
                  </a:cubicBezTo>
                  <a:cubicBezTo>
                    <a:pt x="16732" y="63685"/>
                    <a:pt x="15342" y="63792"/>
                    <a:pt x="14006" y="63792"/>
                  </a:cubicBezTo>
                  <a:cubicBezTo>
                    <a:pt x="14166" y="63578"/>
                    <a:pt x="14327" y="63310"/>
                    <a:pt x="14487" y="63150"/>
                  </a:cubicBezTo>
                  <a:close/>
                  <a:moveTo>
                    <a:pt x="17908" y="10175"/>
                  </a:moveTo>
                  <a:cubicBezTo>
                    <a:pt x="17267" y="12847"/>
                    <a:pt x="16946" y="15627"/>
                    <a:pt x="16999" y="18353"/>
                  </a:cubicBezTo>
                  <a:cubicBezTo>
                    <a:pt x="16999" y="21133"/>
                    <a:pt x="17160" y="23913"/>
                    <a:pt x="17320" y="26693"/>
                  </a:cubicBezTo>
                  <a:cubicBezTo>
                    <a:pt x="17641" y="32306"/>
                    <a:pt x="17587" y="37919"/>
                    <a:pt x="17160" y="43478"/>
                  </a:cubicBezTo>
                  <a:cubicBezTo>
                    <a:pt x="17053" y="44868"/>
                    <a:pt x="16946" y="46258"/>
                    <a:pt x="16786" y="47648"/>
                  </a:cubicBezTo>
                  <a:cubicBezTo>
                    <a:pt x="16625" y="49038"/>
                    <a:pt x="16411" y="50374"/>
                    <a:pt x="16197" y="51764"/>
                  </a:cubicBezTo>
                  <a:cubicBezTo>
                    <a:pt x="15716" y="54490"/>
                    <a:pt x="15182" y="57163"/>
                    <a:pt x="14487" y="59782"/>
                  </a:cubicBezTo>
                  <a:cubicBezTo>
                    <a:pt x="14113" y="61172"/>
                    <a:pt x="13738" y="62562"/>
                    <a:pt x="13311" y="63898"/>
                  </a:cubicBezTo>
                  <a:lnTo>
                    <a:pt x="13097" y="63898"/>
                  </a:lnTo>
                  <a:cubicBezTo>
                    <a:pt x="13525" y="62509"/>
                    <a:pt x="13899" y="61065"/>
                    <a:pt x="14273" y="59622"/>
                  </a:cubicBezTo>
                  <a:cubicBezTo>
                    <a:pt x="14968" y="57056"/>
                    <a:pt x="15503" y="54383"/>
                    <a:pt x="15930" y="51657"/>
                  </a:cubicBezTo>
                  <a:cubicBezTo>
                    <a:pt x="16144" y="50320"/>
                    <a:pt x="16304" y="48931"/>
                    <a:pt x="16518" y="47594"/>
                  </a:cubicBezTo>
                  <a:cubicBezTo>
                    <a:pt x="16679" y="46204"/>
                    <a:pt x="16786" y="44814"/>
                    <a:pt x="16892" y="43425"/>
                  </a:cubicBezTo>
                  <a:cubicBezTo>
                    <a:pt x="17320" y="37919"/>
                    <a:pt x="17374" y="32306"/>
                    <a:pt x="17106" y="26746"/>
                  </a:cubicBezTo>
                  <a:cubicBezTo>
                    <a:pt x="16999" y="23966"/>
                    <a:pt x="16839" y="21187"/>
                    <a:pt x="16839" y="18353"/>
                  </a:cubicBezTo>
                  <a:cubicBezTo>
                    <a:pt x="16839" y="15627"/>
                    <a:pt x="17213" y="12847"/>
                    <a:pt x="17908" y="10175"/>
                  </a:cubicBezTo>
                  <a:close/>
                  <a:moveTo>
                    <a:pt x="7324" y="64486"/>
                  </a:moveTo>
                  <a:cubicBezTo>
                    <a:pt x="9248" y="64807"/>
                    <a:pt x="11226" y="64968"/>
                    <a:pt x="13204" y="64968"/>
                  </a:cubicBezTo>
                  <a:cubicBezTo>
                    <a:pt x="14166" y="64968"/>
                    <a:pt x="15075" y="64968"/>
                    <a:pt x="15823" y="64914"/>
                  </a:cubicBezTo>
                  <a:lnTo>
                    <a:pt x="15823" y="64914"/>
                  </a:lnTo>
                  <a:cubicBezTo>
                    <a:pt x="14029" y="65185"/>
                    <a:pt x="12235" y="65327"/>
                    <a:pt x="10441" y="65327"/>
                  </a:cubicBezTo>
                  <a:cubicBezTo>
                    <a:pt x="9402" y="65327"/>
                    <a:pt x="8363" y="65279"/>
                    <a:pt x="7324" y="65181"/>
                  </a:cubicBezTo>
                  <a:lnTo>
                    <a:pt x="7324" y="64486"/>
                  </a:lnTo>
                  <a:close/>
                  <a:moveTo>
                    <a:pt x="19138" y="65128"/>
                  </a:moveTo>
                  <a:lnTo>
                    <a:pt x="19138" y="65823"/>
                  </a:lnTo>
                  <a:cubicBezTo>
                    <a:pt x="16325" y="66565"/>
                    <a:pt x="13427" y="66936"/>
                    <a:pt x="10526" y="66936"/>
                  </a:cubicBezTo>
                  <a:cubicBezTo>
                    <a:pt x="9458" y="66936"/>
                    <a:pt x="8389" y="66886"/>
                    <a:pt x="7324" y="66785"/>
                  </a:cubicBezTo>
                  <a:lnTo>
                    <a:pt x="7324" y="66144"/>
                  </a:lnTo>
                  <a:cubicBezTo>
                    <a:pt x="8303" y="66223"/>
                    <a:pt x="9285" y="66263"/>
                    <a:pt x="10267" y="66263"/>
                  </a:cubicBezTo>
                  <a:cubicBezTo>
                    <a:pt x="13254" y="66263"/>
                    <a:pt x="16241" y="65892"/>
                    <a:pt x="19138" y="65128"/>
                  </a:cubicBezTo>
                  <a:close/>
                  <a:moveTo>
                    <a:pt x="19138" y="66785"/>
                  </a:moveTo>
                  <a:lnTo>
                    <a:pt x="19138" y="67373"/>
                  </a:lnTo>
                  <a:cubicBezTo>
                    <a:pt x="17170" y="67715"/>
                    <a:pt x="15203" y="67886"/>
                    <a:pt x="13236" y="67886"/>
                  </a:cubicBezTo>
                  <a:cubicBezTo>
                    <a:pt x="12744" y="67886"/>
                    <a:pt x="12252" y="67876"/>
                    <a:pt x="11761" y="67854"/>
                  </a:cubicBezTo>
                  <a:cubicBezTo>
                    <a:pt x="14273" y="67747"/>
                    <a:pt x="16732" y="67373"/>
                    <a:pt x="19138" y="66785"/>
                  </a:cubicBezTo>
                  <a:close/>
                  <a:moveTo>
                    <a:pt x="7110" y="68282"/>
                  </a:moveTo>
                  <a:cubicBezTo>
                    <a:pt x="9179" y="68663"/>
                    <a:pt x="11276" y="68850"/>
                    <a:pt x="13372" y="68850"/>
                  </a:cubicBezTo>
                  <a:cubicBezTo>
                    <a:pt x="15392" y="68850"/>
                    <a:pt x="17411" y="68676"/>
                    <a:pt x="19405" y="68335"/>
                  </a:cubicBezTo>
                  <a:cubicBezTo>
                    <a:pt x="19833" y="68389"/>
                    <a:pt x="20153" y="68763"/>
                    <a:pt x="20207" y="69244"/>
                  </a:cubicBezTo>
                  <a:lnTo>
                    <a:pt x="20207" y="70046"/>
                  </a:lnTo>
                  <a:cubicBezTo>
                    <a:pt x="19565" y="70206"/>
                    <a:pt x="17641" y="70634"/>
                    <a:pt x="13311" y="70634"/>
                  </a:cubicBezTo>
                  <a:cubicBezTo>
                    <a:pt x="13025" y="70640"/>
                    <a:pt x="12740" y="70644"/>
                    <a:pt x="12455" y="70644"/>
                  </a:cubicBezTo>
                  <a:cubicBezTo>
                    <a:pt x="10389" y="70644"/>
                    <a:pt x="8328" y="70469"/>
                    <a:pt x="6308" y="70046"/>
                  </a:cubicBezTo>
                  <a:lnTo>
                    <a:pt x="6308" y="69244"/>
                  </a:lnTo>
                  <a:cubicBezTo>
                    <a:pt x="6308" y="68763"/>
                    <a:pt x="6682" y="68389"/>
                    <a:pt x="7110" y="68282"/>
                  </a:cubicBezTo>
                  <a:close/>
                  <a:moveTo>
                    <a:pt x="23254" y="75499"/>
                  </a:moveTo>
                  <a:lnTo>
                    <a:pt x="23254" y="75499"/>
                  </a:lnTo>
                  <a:cubicBezTo>
                    <a:pt x="20955" y="76087"/>
                    <a:pt x="18603" y="76407"/>
                    <a:pt x="16304" y="76568"/>
                  </a:cubicBezTo>
                  <a:cubicBezTo>
                    <a:pt x="15473" y="76605"/>
                    <a:pt x="14641" y="76643"/>
                    <a:pt x="13810" y="76643"/>
                  </a:cubicBezTo>
                  <a:cubicBezTo>
                    <a:pt x="13465" y="76643"/>
                    <a:pt x="13121" y="76637"/>
                    <a:pt x="12776" y="76621"/>
                  </a:cubicBezTo>
                  <a:cubicBezTo>
                    <a:pt x="11654" y="76621"/>
                    <a:pt x="10478" y="76568"/>
                    <a:pt x="9302" y="76461"/>
                  </a:cubicBezTo>
                  <a:cubicBezTo>
                    <a:pt x="9890" y="76461"/>
                    <a:pt x="10478" y="76461"/>
                    <a:pt x="11066" y="76407"/>
                  </a:cubicBezTo>
                  <a:lnTo>
                    <a:pt x="12776" y="76354"/>
                  </a:lnTo>
                  <a:cubicBezTo>
                    <a:pt x="13952" y="76300"/>
                    <a:pt x="15128" y="76247"/>
                    <a:pt x="16304" y="76193"/>
                  </a:cubicBezTo>
                  <a:cubicBezTo>
                    <a:pt x="17427" y="76087"/>
                    <a:pt x="18603" y="76033"/>
                    <a:pt x="19779" y="75926"/>
                  </a:cubicBezTo>
                  <a:cubicBezTo>
                    <a:pt x="20367" y="75819"/>
                    <a:pt x="20902" y="75766"/>
                    <a:pt x="21490" y="75712"/>
                  </a:cubicBezTo>
                  <a:cubicBezTo>
                    <a:pt x="22078" y="75605"/>
                    <a:pt x="22666" y="75552"/>
                    <a:pt x="23254" y="75499"/>
                  </a:cubicBezTo>
                  <a:close/>
                  <a:moveTo>
                    <a:pt x="13257" y="84453"/>
                  </a:moveTo>
                  <a:cubicBezTo>
                    <a:pt x="14327" y="84453"/>
                    <a:pt x="15396" y="84533"/>
                    <a:pt x="16465" y="84693"/>
                  </a:cubicBezTo>
                  <a:cubicBezTo>
                    <a:pt x="17534" y="84853"/>
                    <a:pt x="18603" y="85121"/>
                    <a:pt x="19619" y="85495"/>
                  </a:cubicBezTo>
                  <a:cubicBezTo>
                    <a:pt x="18550" y="85388"/>
                    <a:pt x="17534" y="85281"/>
                    <a:pt x="16465" y="85228"/>
                  </a:cubicBezTo>
                  <a:cubicBezTo>
                    <a:pt x="15396" y="85174"/>
                    <a:pt x="14327" y="85121"/>
                    <a:pt x="13257" y="85121"/>
                  </a:cubicBezTo>
                  <a:cubicBezTo>
                    <a:pt x="12188" y="85121"/>
                    <a:pt x="11119" y="85174"/>
                    <a:pt x="10050" y="85228"/>
                  </a:cubicBezTo>
                  <a:cubicBezTo>
                    <a:pt x="8981" y="85281"/>
                    <a:pt x="7965" y="85388"/>
                    <a:pt x="6896" y="85495"/>
                  </a:cubicBezTo>
                  <a:cubicBezTo>
                    <a:pt x="7912" y="85121"/>
                    <a:pt x="8927" y="84853"/>
                    <a:pt x="9997" y="84693"/>
                  </a:cubicBezTo>
                  <a:lnTo>
                    <a:pt x="10050" y="84693"/>
                  </a:lnTo>
                  <a:cubicBezTo>
                    <a:pt x="11119" y="84533"/>
                    <a:pt x="12188" y="84453"/>
                    <a:pt x="13257" y="84453"/>
                  </a:cubicBezTo>
                  <a:close/>
                  <a:moveTo>
                    <a:pt x="5185" y="70901"/>
                  </a:moveTo>
                  <a:cubicBezTo>
                    <a:pt x="5185" y="70901"/>
                    <a:pt x="4063" y="71489"/>
                    <a:pt x="3368" y="73574"/>
                  </a:cubicBezTo>
                  <a:cubicBezTo>
                    <a:pt x="3796" y="73734"/>
                    <a:pt x="4223" y="73841"/>
                    <a:pt x="4704" y="74002"/>
                  </a:cubicBezTo>
                  <a:cubicBezTo>
                    <a:pt x="5613" y="74216"/>
                    <a:pt x="6575" y="74429"/>
                    <a:pt x="7484" y="74590"/>
                  </a:cubicBezTo>
                  <a:cubicBezTo>
                    <a:pt x="8446" y="74750"/>
                    <a:pt x="9409" y="74857"/>
                    <a:pt x="10371" y="75017"/>
                  </a:cubicBezTo>
                  <a:cubicBezTo>
                    <a:pt x="11386" y="75124"/>
                    <a:pt x="12349" y="75178"/>
                    <a:pt x="13311" y="75285"/>
                  </a:cubicBezTo>
                  <a:cubicBezTo>
                    <a:pt x="12349" y="75338"/>
                    <a:pt x="11333" y="75445"/>
                    <a:pt x="10371" y="75445"/>
                  </a:cubicBezTo>
                  <a:cubicBezTo>
                    <a:pt x="9409" y="75499"/>
                    <a:pt x="8393" y="75499"/>
                    <a:pt x="7431" y="75499"/>
                  </a:cubicBezTo>
                  <a:cubicBezTo>
                    <a:pt x="6415" y="75499"/>
                    <a:pt x="5399" y="75445"/>
                    <a:pt x="4437" y="75338"/>
                  </a:cubicBezTo>
                  <a:cubicBezTo>
                    <a:pt x="3956" y="75285"/>
                    <a:pt x="3475" y="75231"/>
                    <a:pt x="2940" y="75124"/>
                  </a:cubicBezTo>
                  <a:cubicBezTo>
                    <a:pt x="2833" y="75819"/>
                    <a:pt x="2780" y="76514"/>
                    <a:pt x="2780" y="77156"/>
                  </a:cubicBezTo>
                  <a:cubicBezTo>
                    <a:pt x="2620" y="80096"/>
                    <a:pt x="2031" y="82982"/>
                    <a:pt x="1123" y="85816"/>
                  </a:cubicBezTo>
                  <a:lnTo>
                    <a:pt x="1123" y="74376"/>
                  </a:lnTo>
                  <a:cubicBezTo>
                    <a:pt x="1123" y="71864"/>
                    <a:pt x="3635" y="71115"/>
                    <a:pt x="5185" y="70901"/>
                  </a:cubicBezTo>
                  <a:close/>
                  <a:moveTo>
                    <a:pt x="22773" y="71169"/>
                  </a:moveTo>
                  <a:lnTo>
                    <a:pt x="22773" y="71169"/>
                  </a:lnTo>
                  <a:cubicBezTo>
                    <a:pt x="23468" y="71329"/>
                    <a:pt x="24109" y="71650"/>
                    <a:pt x="24644" y="72077"/>
                  </a:cubicBezTo>
                  <a:cubicBezTo>
                    <a:pt x="25178" y="72558"/>
                    <a:pt x="25552" y="73253"/>
                    <a:pt x="25659" y="73948"/>
                  </a:cubicBezTo>
                  <a:cubicBezTo>
                    <a:pt x="25713" y="74323"/>
                    <a:pt x="25713" y="74643"/>
                    <a:pt x="25713" y="75017"/>
                  </a:cubicBezTo>
                  <a:lnTo>
                    <a:pt x="25713" y="76033"/>
                  </a:lnTo>
                  <a:lnTo>
                    <a:pt x="25713" y="78011"/>
                  </a:lnTo>
                  <a:lnTo>
                    <a:pt x="25713" y="80042"/>
                  </a:lnTo>
                  <a:cubicBezTo>
                    <a:pt x="25713" y="80684"/>
                    <a:pt x="25713" y="81379"/>
                    <a:pt x="25659" y="82020"/>
                  </a:cubicBezTo>
                  <a:cubicBezTo>
                    <a:pt x="25606" y="83357"/>
                    <a:pt x="25499" y="84693"/>
                    <a:pt x="25339" y="86030"/>
                  </a:cubicBezTo>
                  <a:cubicBezTo>
                    <a:pt x="25178" y="84693"/>
                    <a:pt x="25125" y="83357"/>
                    <a:pt x="25071" y="82020"/>
                  </a:cubicBezTo>
                  <a:cubicBezTo>
                    <a:pt x="25018" y="81379"/>
                    <a:pt x="25018" y="80684"/>
                    <a:pt x="25018" y="80042"/>
                  </a:cubicBezTo>
                  <a:lnTo>
                    <a:pt x="25018" y="78011"/>
                  </a:lnTo>
                  <a:lnTo>
                    <a:pt x="25018" y="76033"/>
                  </a:lnTo>
                  <a:lnTo>
                    <a:pt x="25018" y="75017"/>
                  </a:lnTo>
                  <a:lnTo>
                    <a:pt x="25018" y="74483"/>
                  </a:lnTo>
                  <a:cubicBezTo>
                    <a:pt x="25018" y="74323"/>
                    <a:pt x="25018" y="74162"/>
                    <a:pt x="25018" y="74055"/>
                  </a:cubicBezTo>
                  <a:cubicBezTo>
                    <a:pt x="24964" y="73628"/>
                    <a:pt x="24857" y="73253"/>
                    <a:pt x="24697" y="72879"/>
                  </a:cubicBezTo>
                  <a:lnTo>
                    <a:pt x="24537" y="72933"/>
                  </a:lnTo>
                  <a:lnTo>
                    <a:pt x="24216" y="73040"/>
                  </a:lnTo>
                  <a:cubicBezTo>
                    <a:pt x="24002" y="73093"/>
                    <a:pt x="23842" y="73146"/>
                    <a:pt x="23628" y="73200"/>
                  </a:cubicBezTo>
                  <a:cubicBezTo>
                    <a:pt x="23254" y="73307"/>
                    <a:pt x="22880" y="73360"/>
                    <a:pt x="22505" y="73414"/>
                  </a:cubicBezTo>
                  <a:cubicBezTo>
                    <a:pt x="21704" y="73521"/>
                    <a:pt x="20955" y="73574"/>
                    <a:pt x="20207" y="73628"/>
                  </a:cubicBezTo>
                  <a:cubicBezTo>
                    <a:pt x="20955" y="73414"/>
                    <a:pt x="21650" y="73146"/>
                    <a:pt x="22345" y="72879"/>
                  </a:cubicBezTo>
                  <a:lnTo>
                    <a:pt x="22398" y="72879"/>
                  </a:lnTo>
                  <a:cubicBezTo>
                    <a:pt x="22719" y="72719"/>
                    <a:pt x="23040" y="72558"/>
                    <a:pt x="23414" y="72398"/>
                  </a:cubicBezTo>
                  <a:cubicBezTo>
                    <a:pt x="23575" y="72345"/>
                    <a:pt x="23735" y="72238"/>
                    <a:pt x="23895" y="72184"/>
                  </a:cubicBezTo>
                  <a:lnTo>
                    <a:pt x="24109" y="72024"/>
                  </a:lnTo>
                  <a:cubicBezTo>
                    <a:pt x="23681" y="71703"/>
                    <a:pt x="23254" y="71382"/>
                    <a:pt x="22773" y="71169"/>
                  </a:cubicBezTo>
                  <a:close/>
                  <a:moveTo>
                    <a:pt x="13257" y="85495"/>
                  </a:moveTo>
                  <a:cubicBezTo>
                    <a:pt x="14915" y="85495"/>
                    <a:pt x="16572" y="85548"/>
                    <a:pt x="18282" y="85762"/>
                  </a:cubicBezTo>
                  <a:cubicBezTo>
                    <a:pt x="19939" y="85923"/>
                    <a:pt x="21597" y="86190"/>
                    <a:pt x="23254" y="86511"/>
                  </a:cubicBezTo>
                  <a:cubicBezTo>
                    <a:pt x="21543" y="86457"/>
                    <a:pt x="19886" y="86350"/>
                    <a:pt x="18229" y="86243"/>
                  </a:cubicBezTo>
                  <a:cubicBezTo>
                    <a:pt x="17057" y="86206"/>
                    <a:pt x="15885" y="86168"/>
                    <a:pt x="14713" y="86168"/>
                  </a:cubicBezTo>
                  <a:cubicBezTo>
                    <a:pt x="14228" y="86168"/>
                    <a:pt x="13743" y="86174"/>
                    <a:pt x="13257" y="86190"/>
                  </a:cubicBezTo>
                  <a:cubicBezTo>
                    <a:pt x="11600" y="86190"/>
                    <a:pt x="9890" y="86190"/>
                    <a:pt x="8286" y="86243"/>
                  </a:cubicBezTo>
                  <a:cubicBezTo>
                    <a:pt x="6629" y="86350"/>
                    <a:pt x="4918" y="86457"/>
                    <a:pt x="3261" y="86511"/>
                  </a:cubicBezTo>
                  <a:cubicBezTo>
                    <a:pt x="4918" y="86190"/>
                    <a:pt x="6575" y="85923"/>
                    <a:pt x="8232" y="85762"/>
                  </a:cubicBezTo>
                  <a:cubicBezTo>
                    <a:pt x="9890" y="85548"/>
                    <a:pt x="11547" y="85495"/>
                    <a:pt x="13257" y="85495"/>
                  </a:cubicBezTo>
                  <a:close/>
                  <a:moveTo>
                    <a:pt x="20575" y="0"/>
                  </a:moveTo>
                  <a:cubicBezTo>
                    <a:pt x="19669" y="0"/>
                    <a:pt x="18972" y="906"/>
                    <a:pt x="18229" y="1996"/>
                  </a:cubicBezTo>
                  <a:cubicBezTo>
                    <a:pt x="17641" y="2851"/>
                    <a:pt x="16946" y="3653"/>
                    <a:pt x="16197" y="4348"/>
                  </a:cubicBezTo>
                  <a:cubicBezTo>
                    <a:pt x="15128" y="5363"/>
                    <a:pt x="14487" y="7502"/>
                    <a:pt x="14166" y="9640"/>
                  </a:cubicBezTo>
                  <a:lnTo>
                    <a:pt x="14166" y="9159"/>
                  </a:lnTo>
                  <a:cubicBezTo>
                    <a:pt x="14166" y="8838"/>
                    <a:pt x="14113" y="8517"/>
                    <a:pt x="13899" y="8250"/>
                  </a:cubicBezTo>
                  <a:cubicBezTo>
                    <a:pt x="13845" y="8197"/>
                    <a:pt x="13738" y="8143"/>
                    <a:pt x="13632" y="8143"/>
                  </a:cubicBezTo>
                  <a:cubicBezTo>
                    <a:pt x="13603" y="8129"/>
                    <a:pt x="13570" y="8122"/>
                    <a:pt x="13537" y="8122"/>
                  </a:cubicBezTo>
                  <a:cubicBezTo>
                    <a:pt x="13446" y="8122"/>
                    <a:pt x="13350" y="8172"/>
                    <a:pt x="13311" y="8250"/>
                  </a:cubicBezTo>
                  <a:cubicBezTo>
                    <a:pt x="12081" y="9587"/>
                    <a:pt x="11226" y="11137"/>
                    <a:pt x="10798" y="12847"/>
                  </a:cubicBezTo>
                  <a:cubicBezTo>
                    <a:pt x="10317" y="14291"/>
                    <a:pt x="10050" y="15841"/>
                    <a:pt x="9997" y="17338"/>
                  </a:cubicBezTo>
                  <a:cubicBezTo>
                    <a:pt x="9943" y="17177"/>
                    <a:pt x="9890" y="17017"/>
                    <a:pt x="9890" y="16910"/>
                  </a:cubicBezTo>
                  <a:cubicBezTo>
                    <a:pt x="9783" y="16643"/>
                    <a:pt x="9676" y="16376"/>
                    <a:pt x="9676" y="16162"/>
                  </a:cubicBezTo>
                  <a:lnTo>
                    <a:pt x="9569" y="15894"/>
                  </a:lnTo>
                  <a:lnTo>
                    <a:pt x="9569" y="16215"/>
                  </a:lnTo>
                  <a:lnTo>
                    <a:pt x="9569" y="17070"/>
                  </a:lnTo>
                  <a:cubicBezTo>
                    <a:pt x="9569" y="17445"/>
                    <a:pt x="9676" y="17819"/>
                    <a:pt x="9729" y="18246"/>
                  </a:cubicBezTo>
                  <a:cubicBezTo>
                    <a:pt x="9729" y="18353"/>
                    <a:pt x="9783" y="18460"/>
                    <a:pt x="9836" y="18621"/>
                  </a:cubicBezTo>
                  <a:cubicBezTo>
                    <a:pt x="9622" y="18621"/>
                    <a:pt x="9409" y="18888"/>
                    <a:pt x="9302" y="19262"/>
                  </a:cubicBezTo>
                  <a:cubicBezTo>
                    <a:pt x="8927" y="21454"/>
                    <a:pt x="8820" y="23646"/>
                    <a:pt x="8927" y="25784"/>
                  </a:cubicBezTo>
                  <a:cubicBezTo>
                    <a:pt x="8767" y="25463"/>
                    <a:pt x="8607" y="25142"/>
                    <a:pt x="8553" y="24982"/>
                  </a:cubicBezTo>
                  <a:lnTo>
                    <a:pt x="8393" y="24608"/>
                  </a:lnTo>
                  <a:lnTo>
                    <a:pt x="8446" y="25035"/>
                  </a:lnTo>
                  <a:cubicBezTo>
                    <a:pt x="8500" y="25303"/>
                    <a:pt x="8553" y="25624"/>
                    <a:pt x="8607" y="26051"/>
                  </a:cubicBezTo>
                  <a:cubicBezTo>
                    <a:pt x="8714" y="26479"/>
                    <a:pt x="8874" y="26906"/>
                    <a:pt x="8981" y="27388"/>
                  </a:cubicBezTo>
                  <a:cubicBezTo>
                    <a:pt x="9141" y="27869"/>
                    <a:pt x="9355" y="28350"/>
                    <a:pt x="9622" y="28831"/>
                  </a:cubicBezTo>
                  <a:cubicBezTo>
                    <a:pt x="9836" y="29312"/>
                    <a:pt x="10103" y="29686"/>
                    <a:pt x="10317" y="30060"/>
                  </a:cubicBezTo>
                  <a:lnTo>
                    <a:pt x="10424" y="30167"/>
                  </a:lnTo>
                  <a:cubicBezTo>
                    <a:pt x="10264" y="30167"/>
                    <a:pt x="10157" y="30167"/>
                    <a:pt x="10050" y="30274"/>
                  </a:cubicBezTo>
                  <a:cubicBezTo>
                    <a:pt x="9890" y="30488"/>
                    <a:pt x="9783" y="30755"/>
                    <a:pt x="9783" y="31023"/>
                  </a:cubicBezTo>
                  <a:cubicBezTo>
                    <a:pt x="9622" y="33535"/>
                    <a:pt x="9836" y="36101"/>
                    <a:pt x="10424" y="38613"/>
                  </a:cubicBezTo>
                  <a:cubicBezTo>
                    <a:pt x="10531" y="39041"/>
                    <a:pt x="10638" y="39576"/>
                    <a:pt x="10745" y="40057"/>
                  </a:cubicBezTo>
                  <a:lnTo>
                    <a:pt x="11012" y="41126"/>
                  </a:lnTo>
                  <a:cubicBezTo>
                    <a:pt x="10798" y="40591"/>
                    <a:pt x="10585" y="40057"/>
                    <a:pt x="10424" y="39522"/>
                  </a:cubicBezTo>
                  <a:cubicBezTo>
                    <a:pt x="10210" y="38934"/>
                    <a:pt x="9997" y="38293"/>
                    <a:pt x="9890" y="37705"/>
                  </a:cubicBezTo>
                  <a:cubicBezTo>
                    <a:pt x="9783" y="37224"/>
                    <a:pt x="9676" y="36742"/>
                    <a:pt x="9622" y="36261"/>
                  </a:cubicBezTo>
                  <a:cubicBezTo>
                    <a:pt x="9622" y="36101"/>
                    <a:pt x="9622" y="35941"/>
                    <a:pt x="9569" y="35834"/>
                  </a:cubicBezTo>
                  <a:cubicBezTo>
                    <a:pt x="9569" y="35941"/>
                    <a:pt x="9569" y="36101"/>
                    <a:pt x="9569" y="36261"/>
                  </a:cubicBezTo>
                  <a:cubicBezTo>
                    <a:pt x="9515" y="36796"/>
                    <a:pt x="9515" y="37331"/>
                    <a:pt x="9569" y="37812"/>
                  </a:cubicBezTo>
                  <a:cubicBezTo>
                    <a:pt x="9676" y="38507"/>
                    <a:pt x="9836" y="39201"/>
                    <a:pt x="9997" y="39896"/>
                  </a:cubicBezTo>
                  <a:cubicBezTo>
                    <a:pt x="10210" y="40591"/>
                    <a:pt x="10478" y="41340"/>
                    <a:pt x="10745" y="42035"/>
                  </a:cubicBezTo>
                  <a:cubicBezTo>
                    <a:pt x="10959" y="42783"/>
                    <a:pt x="11279" y="43371"/>
                    <a:pt x="11493" y="44066"/>
                  </a:cubicBezTo>
                  <a:cubicBezTo>
                    <a:pt x="11440" y="44013"/>
                    <a:pt x="11386" y="44013"/>
                    <a:pt x="11333" y="44013"/>
                  </a:cubicBezTo>
                  <a:cubicBezTo>
                    <a:pt x="11302" y="43997"/>
                    <a:pt x="11270" y="43990"/>
                    <a:pt x="11239" y="43990"/>
                  </a:cubicBezTo>
                  <a:cubicBezTo>
                    <a:pt x="11163" y="43990"/>
                    <a:pt x="11088" y="44028"/>
                    <a:pt x="11012" y="44066"/>
                  </a:cubicBezTo>
                  <a:cubicBezTo>
                    <a:pt x="10745" y="44387"/>
                    <a:pt x="10638" y="44761"/>
                    <a:pt x="10691" y="45135"/>
                  </a:cubicBezTo>
                  <a:cubicBezTo>
                    <a:pt x="10798" y="45990"/>
                    <a:pt x="11066" y="48503"/>
                    <a:pt x="10638" y="49893"/>
                  </a:cubicBezTo>
                  <a:cubicBezTo>
                    <a:pt x="9997" y="52191"/>
                    <a:pt x="9836" y="53581"/>
                    <a:pt x="10531" y="57163"/>
                  </a:cubicBezTo>
                  <a:cubicBezTo>
                    <a:pt x="10638" y="57858"/>
                    <a:pt x="10798" y="58660"/>
                    <a:pt x="11012" y="59515"/>
                  </a:cubicBezTo>
                  <a:cubicBezTo>
                    <a:pt x="10852" y="59194"/>
                    <a:pt x="10691" y="58927"/>
                    <a:pt x="10531" y="58713"/>
                  </a:cubicBezTo>
                  <a:cubicBezTo>
                    <a:pt x="10371" y="58499"/>
                    <a:pt x="10103" y="58179"/>
                    <a:pt x="9943" y="58018"/>
                  </a:cubicBezTo>
                  <a:lnTo>
                    <a:pt x="9729" y="57804"/>
                  </a:lnTo>
                  <a:lnTo>
                    <a:pt x="9890" y="58179"/>
                  </a:lnTo>
                  <a:cubicBezTo>
                    <a:pt x="9997" y="58392"/>
                    <a:pt x="10103" y="58713"/>
                    <a:pt x="10264" y="59087"/>
                  </a:cubicBezTo>
                  <a:cubicBezTo>
                    <a:pt x="10424" y="59462"/>
                    <a:pt x="10638" y="59836"/>
                    <a:pt x="10798" y="60317"/>
                  </a:cubicBezTo>
                  <a:cubicBezTo>
                    <a:pt x="11012" y="60798"/>
                    <a:pt x="11226" y="61279"/>
                    <a:pt x="11386" y="61814"/>
                  </a:cubicBezTo>
                  <a:lnTo>
                    <a:pt x="11493" y="62027"/>
                  </a:lnTo>
                  <a:cubicBezTo>
                    <a:pt x="9997" y="62081"/>
                    <a:pt x="8500" y="62295"/>
                    <a:pt x="7056" y="62562"/>
                  </a:cubicBezTo>
                  <a:cubicBezTo>
                    <a:pt x="6575" y="62722"/>
                    <a:pt x="6201" y="63150"/>
                    <a:pt x="6201" y="63685"/>
                  </a:cubicBezTo>
                  <a:lnTo>
                    <a:pt x="6201" y="67480"/>
                  </a:lnTo>
                  <a:cubicBezTo>
                    <a:pt x="5560" y="67801"/>
                    <a:pt x="5185" y="68496"/>
                    <a:pt x="5185" y="69244"/>
                  </a:cubicBezTo>
                  <a:lnTo>
                    <a:pt x="5185" y="69779"/>
                  </a:lnTo>
                  <a:cubicBezTo>
                    <a:pt x="4490" y="69832"/>
                    <a:pt x="3849" y="69993"/>
                    <a:pt x="3208" y="70206"/>
                  </a:cubicBezTo>
                  <a:cubicBezTo>
                    <a:pt x="1123" y="70955"/>
                    <a:pt x="0" y="72452"/>
                    <a:pt x="0" y="74376"/>
                  </a:cubicBezTo>
                  <a:lnTo>
                    <a:pt x="0" y="85816"/>
                  </a:lnTo>
                  <a:cubicBezTo>
                    <a:pt x="0" y="87580"/>
                    <a:pt x="2352" y="87847"/>
                    <a:pt x="3475" y="88007"/>
                  </a:cubicBezTo>
                  <a:cubicBezTo>
                    <a:pt x="6192" y="88230"/>
                    <a:pt x="8910" y="88342"/>
                    <a:pt x="11627" y="88342"/>
                  </a:cubicBezTo>
                  <a:cubicBezTo>
                    <a:pt x="12170" y="88342"/>
                    <a:pt x="12714" y="88337"/>
                    <a:pt x="13257" y="88328"/>
                  </a:cubicBezTo>
                  <a:cubicBezTo>
                    <a:pt x="13792" y="88337"/>
                    <a:pt x="14328" y="88342"/>
                    <a:pt x="14865" y="88342"/>
                  </a:cubicBezTo>
                  <a:cubicBezTo>
                    <a:pt x="17552" y="88342"/>
                    <a:pt x="20269" y="88230"/>
                    <a:pt x="22986" y="88007"/>
                  </a:cubicBezTo>
                  <a:cubicBezTo>
                    <a:pt x="24109" y="87847"/>
                    <a:pt x="26515" y="87580"/>
                    <a:pt x="26515" y="85816"/>
                  </a:cubicBezTo>
                  <a:lnTo>
                    <a:pt x="26515" y="74376"/>
                  </a:lnTo>
                  <a:cubicBezTo>
                    <a:pt x="26515" y="71222"/>
                    <a:pt x="23575" y="70046"/>
                    <a:pt x="21276" y="69779"/>
                  </a:cubicBezTo>
                  <a:lnTo>
                    <a:pt x="21276" y="69244"/>
                  </a:lnTo>
                  <a:cubicBezTo>
                    <a:pt x="21276" y="68496"/>
                    <a:pt x="20902" y="67801"/>
                    <a:pt x="20260" y="67480"/>
                  </a:cubicBezTo>
                  <a:lnTo>
                    <a:pt x="20260" y="63631"/>
                  </a:lnTo>
                  <a:cubicBezTo>
                    <a:pt x="20260" y="63150"/>
                    <a:pt x="19886" y="62669"/>
                    <a:pt x="19405" y="62562"/>
                  </a:cubicBezTo>
                  <a:cubicBezTo>
                    <a:pt x="18068" y="62295"/>
                    <a:pt x="16786" y="62134"/>
                    <a:pt x="15449" y="62027"/>
                  </a:cubicBezTo>
                  <a:cubicBezTo>
                    <a:pt x="15663" y="61814"/>
                    <a:pt x="15877" y="61600"/>
                    <a:pt x="16144" y="61386"/>
                  </a:cubicBezTo>
                  <a:cubicBezTo>
                    <a:pt x="16304" y="61226"/>
                    <a:pt x="16465" y="61119"/>
                    <a:pt x="16572" y="61012"/>
                  </a:cubicBezTo>
                  <a:cubicBezTo>
                    <a:pt x="16679" y="60905"/>
                    <a:pt x="16839" y="60798"/>
                    <a:pt x="16946" y="60745"/>
                  </a:cubicBezTo>
                  <a:lnTo>
                    <a:pt x="17267" y="60477"/>
                  </a:lnTo>
                  <a:lnTo>
                    <a:pt x="16892" y="60531"/>
                  </a:lnTo>
                  <a:cubicBezTo>
                    <a:pt x="16786" y="60584"/>
                    <a:pt x="16625" y="60638"/>
                    <a:pt x="16518" y="60691"/>
                  </a:cubicBezTo>
                  <a:cubicBezTo>
                    <a:pt x="16358" y="60745"/>
                    <a:pt x="16197" y="60798"/>
                    <a:pt x="16037" y="60905"/>
                  </a:cubicBezTo>
                  <a:cubicBezTo>
                    <a:pt x="15823" y="61012"/>
                    <a:pt x="15663" y="61119"/>
                    <a:pt x="15449" y="61226"/>
                  </a:cubicBezTo>
                  <a:cubicBezTo>
                    <a:pt x="15716" y="60958"/>
                    <a:pt x="16037" y="60691"/>
                    <a:pt x="16411" y="60370"/>
                  </a:cubicBezTo>
                  <a:cubicBezTo>
                    <a:pt x="16732" y="60050"/>
                    <a:pt x="17160" y="59622"/>
                    <a:pt x="17587" y="59248"/>
                  </a:cubicBezTo>
                  <a:cubicBezTo>
                    <a:pt x="17962" y="58874"/>
                    <a:pt x="18336" y="58392"/>
                    <a:pt x="18710" y="58018"/>
                  </a:cubicBezTo>
                  <a:cubicBezTo>
                    <a:pt x="19084" y="57644"/>
                    <a:pt x="19405" y="57270"/>
                    <a:pt x="19726" y="56949"/>
                  </a:cubicBezTo>
                  <a:lnTo>
                    <a:pt x="20367" y="56147"/>
                  </a:lnTo>
                  <a:lnTo>
                    <a:pt x="20634" y="55827"/>
                  </a:lnTo>
                  <a:lnTo>
                    <a:pt x="20314" y="55987"/>
                  </a:lnTo>
                  <a:lnTo>
                    <a:pt x="19565" y="56521"/>
                  </a:lnTo>
                  <a:lnTo>
                    <a:pt x="19512" y="56521"/>
                  </a:lnTo>
                  <a:lnTo>
                    <a:pt x="19565" y="56468"/>
                  </a:lnTo>
                  <a:cubicBezTo>
                    <a:pt x="20100" y="55827"/>
                    <a:pt x="20634" y="55185"/>
                    <a:pt x="21115" y="54544"/>
                  </a:cubicBezTo>
                  <a:cubicBezTo>
                    <a:pt x="21543" y="53902"/>
                    <a:pt x="21917" y="53261"/>
                    <a:pt x="22292" y="52619"/>
                  </a:cubicBezTo>
                  <a:cubicBezTo>
                    <a:pt x="22559" y="52085"/>
                    <a:pt x="22773" y="51550"/>
                    <a:pt x="22986" y="50962"/>
                  </a:cubicBezTo>
                  <a:cubicBezTo>
                    <a:pt x="23040" y="50748"/>
                    <a:pt x="23093" y="50588"/>
                    <a:pt x="23093" y="50481"/>
                  </a:cubicBezTo>
                  <a:lnTo>
                    <a:pt x="23093" y="50481"/>
                  </a:lnTo>
                  <a:cubicBezTo>
                    <a:pt x="23040" y="50534"/>
                    <a:pt x="22986" y="50695"/>
                    <a:pt x="22880" y="50855"/>
                  </a:cubicBezTo>
                  <a:cubicBezTo>
                    <a:pt x="22612" y="51336"/>
                    <a:pt x="22345" y="51764"/>
                    <a:pt x="22078" y="52191"/>
                  </a:cubicBezTo>
                  <a:cubicBezTo>
                    <a:pt x="21704" y="52779"/>
                    <a:pt x="21276" y="53314"/>
                    <a:pt x="20795" y="53849"/>
                  </a:cubicBezTo>
                  <a:cubicBezTo>
                    <a:pt x="21650" y="52298"/>
                    <a:pt x="22345" y="50695"/>
                    <a:pt x="22826" y="48984"/>
                  </a:cubicBezTo>
                  <a:cubicBezTo>
                    <a:pt x="25499" y="40538"/>
                    <a:pt x="25445" y="35246"/>
                    <a:pt x="25392" y="34978"/>
                  </a:cubicBezTo>
                  <a:cubicBezTo>
                    <a:pt x="25445" y="34658"/>
                    <a:pt x="25285" y="34337"/>
                    <a:pt x="25018" y="34177"/>
                  </a:cubicBezTo>
                  <a:cubicBezTo>
                    <a:pt x="24964" y="34123"/>
                    <a:pt x="24964" y="34123"/>
                    <a:pt x="24911" y="34123"/>
                  </a:cubicBezTo>
                  <a:lnTo>
                    <a:pt x="24697" y="34123"/>
                  </a:lnTo>
                  <a:cubicBezTo>
                    <a:pt x="24804" y="33909"/>
                    <a:pt x="24857" y="33695"/>
                    <a:pt x="24964" y="33428"/>
                  </a:cubicBezTo>
                  <a:cubicBezTo>
                    <a:pt x="25232" y="32787"/>
                    <a:pt x="25499" y="32038"/>
                    <a:pt x="25713" y="31397"/>
                  </a:cubicBezTo>
                  <a:cubicBezTo>
                    <a:pt x="25873" y="30648"/>
                    <a:pt x="26034" y="30007"/>
                    <a:pt x="26140" y="29365"/>
                  </a:cubicBezTo>
                  <a:cubicBezTo>
                    <a:pt x="26301" y="28777"/>
                    <a:pt x="26354" y="28296"/>
                    <a:pt x="26408" y="27922"/>
                  </a:cubicBezTo>
                  <a:lnTo>
                    <a:pt x="26515" y="27388"/>
                  </a:lnTo>
                  <a:lnTo>
                    <a:pt x="26301" y="27869"/>
                  </a:lnTo>
                  <a:cubicBezTo>
                    <a:pt x="26194" y="28189"/>
                    <a:pt x="26087" y="28671"/>
                    <a:pt x="25873" y="29205"/>
                  </a:cubicBezTo>
                  <a:lnTo>
                    <a:pt x="25820" y="29365"/>
                  </a:lnTo>
                  <a:cubicBezTo>
                    <a:pt x="25766" y="27174"/>
                    <a:pt x="25499" y="25035"/>
                    <a:pt x="24964" y="22951"/>
                  </a:cubicBezTo>
                  <a:cubicBezTo>
                    <a:pt x="24644" y="21668"/>
                    <a:pt x="24483" y="20385"/>
                    <a:pt x="24376" y="19048"/>
                  </a:cubicBezTo>
                  <a:cubicBezTo>
                    <a:pt x="24537" y="16857"/>
                    <a:pt x="24857" y="13756"/>
                    <a:pt x="24857" y="13703"/>
                  </a:cubicBezTo>
                  <a:cubicBezTo>
                    <a:pt x="24964" y="13382"/>
                    <a:pt x="24857" y="13008"/>
                    <a:pt x="24590" y="12740"/>
                  </a:cubicBezTo>
                  <a:cubicBezTo>
                    <a:pt x="24537" y="12687"/>
                    <a:pt x="24430" y="12634"/>
                    <a:pt x="24376" y="12634"/>
                  </a:cubicBezTo>
                  <a:cubicBezTo>
                    <a:pt x="24163" y="12634"/>
                    <a:pt x="24002" y="12740"/>
                    <a:pt x="23895" y="12901"/>
                  </a:cubicBezTo>
                  <a:cubicBezTo>
                    <a:pt x="23361" y="13756"/>
                    <a:pt x="22880" y="14665"/>
                    <a:pt x="22398" y="15574"/>
                  </a:cubicBezTo>
                  <a:cubicBezTo>
                    <a:pt x="22452" y="15360"/>
                    <a:pt x="22505" y="15146"/>
                    <a:pt x="22612" y="14986"/>
                  </a:cubicBezTo>
                  <a:lnTo>
                    <a:pt x="22666" y="14772"/>
                  </a:lnTo>
                  <a:cubicBezTo>
                    <a:pt x="22880" y="14398"/>
                    <a:pt x="23040" y="13970"/>
                    <a:pt x="23254" y="13542"/>
                  </a:cubicBezTo>
                  <a:cubicBezTo>
                    <a:pt x="23468" y="13168"/>
                    <a:pt x="23628" y="12687"/>
                    <a:pt x="23788" y="12313"/>
                  </a:cubicBezTo>
                  <a:cubicBezTo>
                    <a:pt x="24002" y="11939"/>
                    <a:pt x="24163" y="11564"/>
                    <a:pt x="24323" y="11244"/>
                  </a:cubicBezTo>
                  <a:cubicBezTo>
                    <a:pt x="24430" y="10923"/>
                    <a:pt x="24537" y="10602"/>
                    <a:pt x="24644" y="10442"/>
                  </a:cubicBezTo>
                  <a:lnTo>
                    <a:pt x="24751" y="10121"/>
                  </a:lnTo>
                  <a:lnTo>
                    <a:pt x="24537" y="10281"/>
                  </a:lnTo>
                  <a:cubicBezTo>
                    <a:pt x="24430" y="10442"/>
                    <a:pt x="24269" y="10656"/>
                    <a:pt x="24056" y="10869"/>
                  </a:cubicBezTo>
                  <a:lnTo>
                    <a:pt x="24002" y="10976"/>
                  </a:lnTo>
                  <a:lnTo>
                    <a:pt x="24002" y="10923"/>
                  </a:lnTo>
                  <a:cubicBezTo>
                    <a:pt x="23361" y="9212"/>
                    <a:pt x="23093" y="7395"/>
                    <a:pt x="23147" y="5577"/>
                  </a:cubicBezTo>
                  <a:cubicBezTo>
                    <a:pt x="23307" y="2049"/>
                    <a:pt x="22666" y="445"/>
                    <a:pt x="20955" y="18"/>
                  </a:cubicBezTo>
                  <a:lnTo>
                    <a:pt x="20795" y="18"/>
                  </a:lnTo>
                  <a:cubicBezTo>
                    <a:pt x="20720" y="6"/>
                    <a:pt x="20647" y="0"/>
                    <a:pt x="20575" y="0"/>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3472;p11">
              <a:extLst>
                <a:ext uri="{FF2B5EF4-FFF2-40B4-BE49-F238E27FC236}">
                  <a16:creationId xmlns:a16="http://schemas.microsoft.com/office/drawing/2014/main" id="{ABBEAD9C-4C41-480A-0AEE-2B0ABF18B664}"/>
                </a:ext>
              </a:extLst>
            </p:cNvPr>
            <p:cNvSpPr/>
            <p:nvPr/>
          </p:nvSpPr>
          <p:spPr>
            <a:xfrm>
              <a:off x="4108675" y="1470300"/>
              <a:ext cx="143025" cy="272650"/>
            </a:xfrm>
            <a:custGeom>
              <a:avLst/>
              <a:gdLst/>
              <a:ahLst/>
              <a:cxnLst/>
              <a:rect l="l" t="t" r="r" b="b"/>
              <a:pathLst>
                <a:path w="5721" h="10906" extrusionOk="0">
                  <a:moveTo>
                    <a:pt x="5720" y="0"/>
                  </a:moveTo>
                  <a:lnTo>
                    <a:pt x="5453" y="481"/>
                  </a:lnTo>
                  <a:cubicBezTo>
                    <a:pt x="5293" y="802"/>
                    <a:pt x="5079" y="1230"/>
                    <a:pt x="4812" y="1711"/>
                  </a:cubicBezTo>
                  <a:cubicBezTo>
                    <a:pt x="4491" y="2192"/>
                    <a:pt x="4224" y="2833"/>
                    <a:pt x="3849" y="3475"/>
                  </a:cubicBezTo>
                  <a:cubicBezTo>
                    <a:pt x="3529" y="4063"/>
                    <a:pt x="3208" y="4811"/>
                    <a:pt x="2834" y="5453"/>
                  </a:cubicBezTo>
                  <a:cubicBezTo>
                    <a:pt x="2460" y="6148"/>
                    <a:pt x="2192" y="6789"/>
                    <a:pt x="1818" y="7430"/>
                  </a:cubicBezTo>
                  <a:cubicBezTo>
                    <a:pt x="1497" y="8072"/>
                    <a:pt x="1123" y="8660"/>
                    <a:pt x="909" y="9141"/>
                  </a:cubicBezTo>
                  <a:cubicBezTo>
                    <a:pt x="642" y="9676"/>
                    <a:pt x="428" y="10103"/>
                    <a:pt x="214" y="10424"/>
                  </a:cubicBezTo>
                  <a:lnTo>
                    <a:pt x="1" y="10905"/>
                  </a:lnTo>
                  <a:lnTo>
                    <a:pt x="321" y="10531"/>
                  </a:lnTo>
                  <a:cubicBezTo>
                    <a:pt x="482" y="10264"/>
                    <a:pt x="749" y="9943"/>
                    <a:pt x="1070" y="9515"/>
                  </a:cubicBezTo>
                  <a:cubicBezTo>
                    <a:pt x="1444" y="9088"/>
                    <a:pt x="1765" y="8553"/>
                    <a:pt x="2139" y="7965"/>
                  </a:cubicBezTo>
                  <a:cubicBezTo>
                    <a:pt x="2513" y="7377"/>
                    <a:pt x="2887" y="6682"/>
                    <a:pt x="3261" y="6041"/>
                  </a:cubicBezTo>
                  <a:cubicBezTo>
                    <a:pt x="3636" y="5346"/>
                    <a:pt x="3956" y="4597"/>
                    <a:pt x="4277" y="3956"/>
                  </a:cubicBezTo>
                  <a:cubicBezTo>
                    <a:pt x="4598" y="3261"/>
                    <a:pt x="4865" y="2619"/>
                    <a:pt x="5079" y="2031"/>
                  </a:cubicBezTo>
                  <a:cubicBezTo>
                    <a:pt x="5293" y="1443"/>
                    <a:pt x="5453" y="909"/>
                    <a:pt x="5560" y="588"/>
                  </a:cubicBezTo>
                  <a:lnTo>
                    <a:pt x="5720"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3473;p11">
              <a:extLst>
                <a:ext uri="{FF2B5EF4-FFF2-40B4-BE49-F238E27FC236}">
                  <a16:creationId xmlns:a16="http://schemas.microsoft.com/office/drawing/2014/main" id="{EBA5AF5F-8E21-71AB-B8D0-E99A43EEE5B7}"/>
                </a:ext>
              </a:extLst>
            </p:cNvPr>
            <p:cNvSpPr/>
            <p:nvPr/>
          </p:nvSpPr>
          <p:spPr>
            <a:xfrm>
              <a:off x="4124725" y="985175"/>
              <a:ext cx="104250" cy="462425"/>
            </a:xfrm>
            <a:custGeom>
              <a:avLst/>
              <a:gdLst/>
              <a:ahLst/>
              <a:cxnLst/>
              <a:rect l="l" t="t" r="r" b="b"/>
              <a:pathLst>
                <a:path w="4170" h="18497" extrusionOk="0">
                  <a:moveTo>
                    <a:pt x="4170" y="0"/>
                  </a:moveTo>
                  <a:lnTo>
                    <a:pt x="3849" y="695"/>
                  </a:lnTo>
                  <a:cubicBezTo>
                    <a:pt x="3742" y="909"/>
                    <a:pt x="3635" y="1230"/>
                    <a:pt x="3528" y="1551"/>
                  </a:cubicBezTo>
                  <a:cubicBezTo>
                    <a:pt x="3421" y="1871"/>
                    <a:pt x="3261" y="2245"/>
                    <a:pt x="3154" y="2673"/>
                  </a:cubicBezTo>
                  <a:cubicBezTo>
                    <a:pt x="2887" y="3528"/>
                    <a:pt x="2673" y="4544"/>
                    <a:pt x="2459" y="5667"/>
                  </a:cubicBezTo>
                  <a:cubicBezTo>
                    <a:pt x="2192" y="6789"/>
                    <a:pt x="2031" y="8019"/>
                    <a:pt x="1871" y="9195"/>
                  </a:cubicBezTo>
                  <a:cubicBezTo>
                    <a:pt x="1657" y="10371"/>
                    <a:pt x="1550" y="11600"/>
                    <a:pt x="1336" y="12723"/>
                  </a:cubicBezTo>
                  <a:cubicBezTo>
                    <a:pt x="1176" y="13792"/>
                    <a:pt x="962" y="14808"/>
                    <a:pt x="748" y="15663"/>
                  </a:cubicBezTo>
                  <a:cubicBezTo>
                    <a:pt x="642" y="16091"/>
                    <a:pt x="535" y="16518"/>
                    <a:pt x="481" y="16839"/>
                  </a:cubicBezTo>
                  <a:lnTo>
                    <a:pt x="321" y="17320"/>
                  </a:lnTo>
                  <a:lnTo>
                    <a:pt x="214" y="17694"/>
                  </a:lnTo>
                  <a:lnTo>
                    <a:pt x="0" y="18496"/>
                  </a:lnTo>
                  <a:lnTo>
                    <a:pt x="321" y="17801"/>
                  </a:lnTo>
                  <a:lnTo>
                    <a:pt x="481" y="17481"/>
                  </a:lnTo>
                  <a:lnTo>
                    <a:pt x="642" y="16999"/>
                  </a:lnTo>
                  <a:cubicBezTo>
                    <a:pt x="802" y="16679"/>
                    <a:pt x="909" y="16358"/>
                    <a:pt x="1069" y="15877"/>
                  </a:cubicBezTo>
                  <a:cubicBezTo>
                    <a:pt x="1336" y="15022"/>
                    <a:pt x="1550" y="14006"/>
                    <a:pt x="1818" y="12937"/>
                  </a:cubicBezTo>
                  <a:cubicBezTo>
                    <a:pt x="2031" y="11814"/>
                    <a:pt x="2245" y="10585"/>
                    <a:pt x="2406" y="9409"/>
                  </a:cubicBezTo>
                  <a:cubicBezTo>
                    <a:pt x="2619" y="8179"/>
                    <a:pt x="2726" y="7003"/>
                    <a:pt x="2940" y="5880"/>
                  </a:cubicBezTo>
                  <a:cubicBezTo>
                    <a:pt x="3101" y="4758"/>
                    <a:pt x="3261" y="3742"/>
                    <a:pt x="3475" y="2887"/>
                  </a:cubicBezTo>
                  <a:cubicBezTo>
                    <a:pt x="3528" y="2459"/>
                    <a:pt x="3635" y="2032"/>
                    <a:pt x="3742" y="1711"/>
                  </a:cubicBezTo>
                  <a:cubicBezTo>
                    <a:pt x="3795" y="1337"/>
                    <a:pt x="3902" y="1016"/>
                    <a:pt x="3956" y="802"/>
                  </a:cubicBezTo>
                  <a:lnTo>
                    <a:pt x="4170" y="0"/>
                  </a:lnTo>
                  <a:close/>
                </a:path>
              </a:pathLst>
            </a:custGeom>
            <a:solidFill>
              <a:schemeClr val="accent1">
                <a:lumMod val="75000"/>
              </a:schemeClr>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3474;p11">
              <a:extLst>
                <a:ext uri="{FF2B5EF4-FFF2-40B4-BE49-F238E27FC236}">
                  <a16:creationId xmlns:a16="http://schemas.microsoft.com/office/drawing/2014/main" id="{15C4492D-488D-14F5-509E-0A744217B07E}"/>
                </a:ext>
              </a:extLst>
            </p:cNvPr>
            <p:cNvSpPr/>
            <p:nvPr/>
          </p:nvSpPr>
          <p:spPr>
            <a:xfrm>
              <a:off x="3944300" y="880925"/>
              <a:ext cx="118975" cy="267300"/>
            </a:xfrm>
            <a:custGeom>
              <a:avLst/>
              <a:gdLst/>
              <a:ahLst/>
              <a:cxnLst/>
              <a:rect l="l" t="t" r="r" b="b"/>
              <a:pathLst>
                <a:path w="4759" h="10692" extrusionOk="0">
                  <a:moveTo>
                    <a:pt x="321" y="1"/>
                  </a:moveTo>
                  <a:lnTo>
                    <a:pt x="268" y="161"/>
                  </a:lnTo>
                  <a:cubicBezTo>
                    <a:pt x="268" y="268"/>
                    <a:pt x="214" y="375"/>
                    <a:pt x="161" y="589"/>
                  </a:cubicBezTo>
                  <a:cubicBezTo>
                    <a:pt x="107" y="1123"/>
                    <a:pt x="54" y="1658"/>
                    <a:pt x="0" y="2192"/>
                  </a:cubicBezTo>
                  <a:cubicBezTo>
                    <a:pt x="54" y="2994"/>
                    <a:pt x="161" y="3743"/>
                    <a:pt x="375" y="4491"/>
                  </a:cubicBezTo>
                  <a:cubicBezTo>
                    <a:pt x="588" y="5239"/>
                    <a:pt x="909" y="5988"/>
                    <a:pt x="1390" y="6629"/>
                  </a:cubicBezTo>
                  <a:cubicBezTo>
                    <a:pt x="1764" y="7110"/>
                    <a:pt x="2246" y="7591"/>
                    <a:pt x="2727" y="8019"/>
                  </a:cubicBezTo>
                  <a:cubicBezTo>
                    <a:pt x="3101" y="8393"/>
                    <a:pt x="3529" y="8768"/>
                    <a:pt x="3849" y="9195"/>
                  </a:cubicBezTo>
                  <a:cubicBezTo>
                    <a:pt x="4117" y="9462"/>
                    <a:pt x="4330" y="9837"/>
                    <a:pt x="4544" y="10211"/>
                  </a:cubicBezTo>
                  <a:cubicBezTo>
                    <a:pt x="4598" y="10371"/>
                    <a:pt x="4651" y="10532"/>
                    <a:pt x="4758" y="10692"/>
                  </a:cubicBezTo>
                  <a:cubicBezTo>
                    <a:pt x="4705" y="10478"/>
                    <a:pt x="4651" y="10264"/>
                    <a:pt x="4598" y="10104"/>
                  </a:cubicBezTo>
                  <a:cubicBezTo>
                    <a:pt x="4491" y="9623"/>
                    <a:pt x="4330" y="9195"/>
                    <a:pt x="4117" y="8768"/>
                  </a:cubicBezTo>
                  <a:cubicBezTo>
                    <a:pt x="3796" y="8286"/>
                    <a:pt x="3422" y="7805"/>
                    <a:pt x="2994" y="7324"/>
                  </a:cubicBezTo>
                  <a:cubicBezTo>
                    <a:pt x="2566" y="6897"/>
                    <a:pt x="2139" y="6415"/>
                    <a:pt x="1764" y="5881"/>
                  </a:cubicBezTo>
                  <a:cubicBezTo>
                    <a:pt x="1337" y="5346"/>
                    <a:pt x="1016" y="4758"/>
                    <a:pt x="802" y="4117"/>
                  </a:cubicBezTo>
                  <a:cubicBezTo>
                    <a:pt x="588" y="3475"/>
                    <a:pt x="428" y="2834"/>
                    <a:pt x="375" y="2139"/>
                  </a:cubicBezTo>
                  <a:cubicBezTo>
                    <a:pt x="321" y="1658"/>
                    <a:pt x="321" y="1123"/>
                    <a:pt x="321" y="642"/>
                  </a:cubicBezTo>
                  <a:lnTo>
                    <a:pt x="321" y="161"/>
                  </a:lnTo>
                  <a:lnTo>
                    <a:pt x="321"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3475;p11">
              <a:extLst>
                <a:ext uri="{FF2B5EF4-FFF2-40B4-BE49-F238E27FC236}">
                  <a16:creationId xmlns:a16="http://schemas.microsoft.com/office/drawing/2014/main" id="{9D8290E2-77FF-2003-3922-161110AAA167}"/>
                </a:ext>
              </a:extLst>
            </p:cNvPr>
            <p:cNvSpPr/>
            <p:nvPr/>
          </p:nvSpPr>
          <p:spPr>
            <a:xfrm>
              <a:off x="4111350" y="639025"/>
              <a:ext cx="72200" cy="299400"/>
            </a:xfrm>
            <a:custGeom>
              <a:avLst/>
              <a:gdLst/>
              <a:ahLst/>
              <a:cxnLst/>
              <a:rect l="l" t="t" r="r" b="b"/>
              <a:pathLst>
                <a:path w="2888" h="11976" extrusionOk="0">
                  <a:moveTo>
                    <a:pt x="2887" y="1"/>
                  </a:moveTo>
                  <a:lnTo>
                    <a:pt x="2673" y="429"/>
                  </a:lnTo>
                  <a:cubicBezTo>
                    <a:pt x="2566" y="749"/>
                    <a:pt x="2353" y="1177"/>
                    <a:pt x="2192" y="1658"/>
                  </a:cubicBezTo>
                  <a:cubicBezTo>
                    <a:pt x="1978" y="2193"/>
                    <a:pt x="1765" y="2834"/>
                    <a:pt x="1497" y="3529"/>
                  </a:cubicBezTo>
                  <a:cubicBezTo>
                    <a:pt x="1283" y="4171"/>
                    <a:pt x="1070" y="4919"/>
                    <a:pt x="909" y="5721"/>
                  </a:cubicBezTo>
                  <a:cubicBezTo>
                    <a:pt x="695" y="6469"/>
                    <a:pt x="588" y="7271"/>
                    <a:pt x="428" y="7966"/>
                  </a:cubicBezTo>
                  <a:cubicBezTo>
                    <a:pt x="321" y="8714"/>
                    <a:pt x="214" y="9409"/>
                    <a:pt x="161" y="9997"/>
                  </a:cubicBezTo>
                  <a:cubicBezTo>
                    <a:pt x="54" y="10532"/>
                    <a:pt x="54" y="11120"/>
                    <a:pt x="0" y="11441"/>
                  </a:cubicBezTo>
                  <a:lnTo>
                    <a:pt x="0" y="11975"/>
                  </a:lnTo>
                  <a:lnTo>
                    <a:pt x="107" y="11441"/>
                  </a:lnTo>
                  <a:cubicBezTo>
                    <a:pt x="161" y="11173"/>
                    <a:pt x="214" y="10692"/>
                    <a:pt x="321" y="10104"/>
                  </a:cubicBezTo>
                  <a:cubicBezTo>
                    <a:pt x="428" y="9516"/>
                    <a:pt x="535" y="8875"/>
                    <a:pt x="695" y="8126"/>
                  </a:cubicBezTo>
                  <a:cubicBezTo>
                    <a:pt x="856" y="7378"/>
                    <a:pt x="1016" y="6630"/>
                    <a:pt x="1177" y="5881"/>
                  </a:cubicBezTo>
                  <a:cubicBezTo>
                    <a:pt x="1390" y="5133"/>
                    <a:pt x="1551" y="4384"/>
                    <a:pt x="1765" y="3689"/>
                  </a:cubicBezTo>
                  <a:cubicBezTo>
                    <a:pt x="1978" y="2995"/>
                    <a:pt x="2139" y="2353"/>
                    <a:pt x="2299" y="1819"/>
                  </a:cubicBezTo>
                  <a:cubicBezTo>
                    <a:pt x="2513" y="1284"/>
                    <a:pt x="2620" y="803"/>
                    <a:pt x="2727" y="482"/>
                  </a:cubicBezTo>
                  <a:lnTo>
                    <a:pt x="2887" y="1"/>
                  </a:lnTo>
                  <a:close/>
                </a:path>
              </a:pathLst>
            </a:custGeom>
            <a:solidFill>
              <a:schemeClr val="accent1">
                <a:lumMod val="75000"/>
              </a:schemeClr>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3476;p11">
              <a:extLst>
                <a:ext uri="{FF2B5EF4-FFF2-40B4-BE49-F238E27FC236}">
                  <a16:creationId xmlns:a16="http://schemas.microsoft.com/office/drawing/2014/main" id="{E8B606C9-52F1-2ACE-E848-9B5963007C46}"/>
                </a:ext>
              </a:extLst>
            </p:cNvPr>
            <p:cNvSpPr/>
            <p:nvPr/>
          </p:nvSpPr>
          <p:spPr>
            <a:xfrm>
              <a:off x="4041850" y="820800"/>
              <a:ext cx="17400" cy="167075"/>
            </a:xfrm>
            <a:custGeom>
              <a:avLst/>
              <a:gdLst/>
              <a:ahLst/>
              <a:cxnLst/>
              <a:rect l="l" t="t" r="r" b="b"/>
              <a:pathLst>
                <a:path w="696" h="6683" extrusionOk="0">
                  <a:moveTo>
                    <a:pt x="1" y="0"/>
                  </a:moveTo>
                  <a:lnTo>
                    <a:pt x="1" y="321"/>
                  </a:lnTo>
                  <a:lnTo>
                    <a:pt x="1" y="1069"/>
                  </a:lnTo>
                  <a:lnTo>
                    <a:pt x="1" y="2192"/>
                  </a:lnTo>
                  <a:cubicBezTo>
                    <a:pt x="1" y="2619"/>
                    <a:pt x="1" y="2994"/>
                    <a:pt x="54" y="3421"/>
                  </a:cubicBezTo>
                  <a:cubicBezTo>
                    <a:pt x="108" y="3849"/>
                    <a:pt x="161" y="4277"/>
                    <a:pt x="215" y="4651"/>
                  </a:cubicBezTo>
                  <a:cubicBezTo>
                    <a:pt x="268" y="5078"/>
                    <a:pt x="375" y="5399"/>
                    <a:pt x="428" y="5720"/>
                  </a:cubicBezTo>
                  <a:cubicBezTo>
                    <a:pt x="482" y="5987"/>
                    <a:pt x="589" y="6255"/>
                    <a:pt x="642" y="6415"/>
                  </a:cubicBezTo>
                  <a:lnTo>
                    <a:pt x="696" y="6682"/>
                  </a:lnTo>
                  <a:lnTo>
                    <a:pt x="696" y="6361"/>
                  </a:lnTo>
                  <a:lnTo>
                    <a:pt x="642" y="5613"/>
                  </a:lnTo>
                  <a:cubicBezTo>
                    <a:pt x="589" y="5346"/>
                    <a:pt x="535" y="4972"/>
                    <a:pt x="482" y="4544"/>
                  </a:cubicBezTo>
                  <a:cubicBezTo>
                    <a:pt x="428" y="4170"/>
                    <a:pt x="428" y="3742"/>
                    <a:pt x="375" y="3368"/>
                  </a:cubicBezTo>
                  <a:cubicBezTo>
                    <a:pt x="321" y="2940"/>
                    <a:pt x="268" y="2513"/>
                    <a:pt x="215" y="2138"/>
                  </a:cubicBezTo>
                  <a:cubicBezTo>
                    <a:pt x="215" y="1764"/>
                    <a:pt x="161" y="1390"/>
                    <a:pt x="108" y="1069"/>
                  </a:cubicBezTo>
                  <a:lnTo>
                    <a:pt x="54" y="321"/>
                  </a:lnTo>
                  <a:lnTo>
                    <a:pt x="1" y="0"/>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3477;p11">
              <a:extLst>
                <a:ext uri="{FF2B5EF4-FFF2-40B4-BE49-F238E27FC236}">
                  <a16:creationId xmlns:a16="http://schemas.microsoft.com/office/drawing/2014/main" id="{FA7DBEBE-5B04-07EA-1260-D1D6BA2C9D6B}"/>
                </a:ext>
              </a:extLst>
            </p:cNvPr>
            <p:cNvSpPr/>
            <p:nvPr/>
          </p:nvSpPr>
          <p:spPr>
            <a:xfrm>
              <a:off x="4182175" y="1235075"/>
              <a:ext cx="82875" cy="245925"/>
            </a:xfrm>
            <a:custGeom>
              <a:avLst/>
              <a:gdLst/>
              <a:ahLst/>
              <a:cxnLst/>
              <a:rect l="l" t="t" r="r" b="b"/>
              <a:pathLst>
                <a:path w="3315" h="9837" extrusionOk="0">
                  <a:moveTo>
                    <a:pt x="3315" y="1"/>
                  </a:moveTo>
                  <a:lnTo>
                    <a:pt x="3208" y="428"/>
                  </a:lnTo>
                  <a:lnTo>
                    <a:pt x="2780" y="1551"/>
                  </a:lnTo>
                  <a:lnTo>
                    <a:pt x="2246" y="3155"/>
                  </a:lnTo>
                  <a:cubicBezTo>
                    <a:pt x="2085" y="3743"/>
                    <a:pt x="1872" y="4331"/>
                    <a:pt x="1658" y="4919"/>
                  </a:cubicBezTo>
                  <a:cubicBezTo>
                    <a:pt x="1444" y="5560"/>
                    <a:pt x="1230" y="6148"/>
                    <a:pt x="1070" y="6736"/>
                  </a:cubicBezTo>
                  <a:lnTo>
                    <a:pt x="535" y="8286"/>
                  </a:lnTo>
                  <a:lnTo>
                    <a:pt x="161" y="9409"/>
                  </a:lnTo>
                  <a:lnTo>
                    <a:pt x="1" y="9837"/>
                  </a:lnTo>
                  <a:lnTo>
                    <a:pt x="161" y="9462"/>
                  </a:lnTo>
                  <a:cubicBezTo>
                    <a:pt x="268" y="9195"/>
                    <a:pt x="482" y="8874"/>
                    <a:pt x="642" y="8447"/>
                  </a:cubicBezTo>
                  <a:cubicBezTo>
                    <a:pt x="856" y="8019"/>
                    <a:pt x="1070" y="7485"/>
                    <a:pt x="1284" y="6950"/>
                  </a:cubicBezTo>
                  <a:cubicBezTo>
                    <a:pt x="1497" y="6362"/>
                    <a:pt x="1711" y="5774"/>
                    <a:pt x="1925" y="5132"/>
                  </a:cubicBezTo>
                  <a:cubicBezTo>
                    <a:pt x="2139" y="4544"/>
                    <a:pt x="2353" y="3903"/>
                    <a:pt x="2513" y="3315"/>
                  </a:cubicBezTo>
                  <a:cubicBezTo>
                    <a:pt x="2674" y="2727"/>
                    <a:pt x="2834" y="2139"/>
                    <a:pt x="2941" y="1658"/>
                  </a:cubicBezTo>
                  <a:cubicBezTo>
                    <a:pt x="3101" y="1177"/>
                    <a:pt x="3155" y="749"/>
                    <a:pt x="3262" y="482"/>
                  </a:cubicBezTo>
                  <a:lnTo>
                    <a:pt x="3315"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3478;p11">
              <a:extLst>
                <a:ext uri="{FF2B5EF4-FFF2-40B4-BE49-F238E27FC236}">
                  <a16:creationId xmlns:a16="http://schemas.microsoft.com/office/drawing/2014/main" id="{08F2F462-7837-EDAE-C985-76553277981F}"/>
                </a:ext>
              </a:extLst>
            </p:cNvPr>
            <p:cNvSpPr/>
            <p:nvPr/>
          </p:nvSpPr>
          <p:spPr>
            <a:xfrm>
              <a:off x="4043200" y="1700150"/>
              <a:ext cx="145675" cy="269975"/>
            </a:xfrm>
            <a:custGeom>
              <a:avLst/>
              <a:gdLst/>
              <a:ahLst/>
              <a:cxnLst/>
              <a:rect l="l" t="t" r="r" b="b"/>
              <a:pathLst>
                <a:path w="5827" h="10799" extrusionOk="0">
                  <a:moveTo>
                    <a:pt x="5827" y="1"/>
                  </a:moveTo>
                  <a:lnTo>
                    <a:pt x="5613" y="535"/>
                  </a:lnTo>
                  <a:cubicBezTo>
                    <a:pt x="5506" y="856"/>
                    <a:pt x="5292" y="1337"/>
                    <a:pt x="5079" y="1925"/>
                  </a:cubicBezTo>
                  <a:cubicBezTo>
                    <a:pt x="4865" y="2513"/>
                    <a:pt x="4597" y="3155"/>
                    <a:pt x="4277" y="3849"/>
                  </a:cubicBezTo>
                  <a:cubicBezTo>
                    <a:pt x="4009" y="4491"/>
                    <a:pt x="3635" y="5186"/>
                    <a:pt x="3261" y="5881"/>
                  </a:cubicBezTo>
                  <a:cubicBezTo>
                    <a:pt x="2887" y="6522"/>
                    <a:pt x="2513" y="7217"/>
                    <a:pt x="2138" y="7805"/>
                  </a:cubicBezTo>
                  <a:cubicBezTo>
                    <a:pt x="1764" y="8340"/>
                    <a:pt x="1390" y="8928"/>
                    <a:pt x="1069" y="9355"/>
                  </a:cubicBezTo>
                  <a:cubicBezTo>
                    <a:pt x="749" y="9783"/>
                    <a:pt x="481" y="10157"/>
                    <a:pt x="321" y="10371"/>
                  </a:cubicBezTo>
                  <a:lnTo>
                    <a:pt x="0" y="10799"/>
                  </a:lnTo>
                  <a:lnTo>
                    <a:pt x="321" y="10478"/>
                  </a:lnTo>
                  <a:cubicBezTo>
                    <a:pt x="535" y="10264"/>
                    <a:pt x="855" y="9943"/>
                    <a:pt x="1176" y="9569"/>
                  </a:cubicBezTo>
                  <a:cubicBezTo>
                    <a:pt x="1604" y="9088"/>
                    <a:pt x="1978" y="8607"/>
                    <a:pt x="2299" y="8073"/>
                  </a:cubicBezTo>
                  <a:cubicBezTo>
                    <a:pt x="2673" y="7484"/>
                    <a:pt x="3101" y="6896"/>
                    <a:pt x="3475" y="6202"/>
                  </a:cubicBezTo>
                  <a:cubicBezTo>
                    <a:pt x="3849" y="5507"/>
                    <a:pt x="4170" y="4758"/>
                    <a:pt x="4491" y="4063"/>
                  </a:cubicBezTo>
                  <a:cubicBezTo>
                    <a:pt x="4811" y="3368"/>
                    <a:pt x="5025" y="2673"/>
                    <a:pt x="5239" y="2085"/>
                  </a:cubicBezTo>
                  <a:cubicBezTo>
                    <a:pt x="5453" y="1444"/>
                    <a:pt x="5560" y="963"/>
                    <a:pt x="5667" y="589"/>
                  </a:cubicBezTo>
                  <a:lnTo>
                    <a:pt x="5827"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3479;p11">
              <a:extLst>
                <a:ext uri="{FF2B5EF4-FFF2-40B4-BE49-F238E27FC236}">
                  <a16:creationId xmlns:a16="http://schemas.microsoft.com/office/drawing/2014/main" id="{8EEE8E6E-DDDD-198E-3D9C-CE85907DBE0E}"/>
                </a:ext>
              </a:extLst>
            </p:cNvPr>
            <p:cNvSpPr/>
            <p:nvPr/>
          </p:nvSpPr>
          <p:spPr>
            <a:xfrm>
              <a:off x="3955000" y="1861850"/>
              <a:ext cx="28075" cy="149700"/>
            </a:xfrm>
            <a:custGeom>
              <a:avLst/>
              <a:gdLst/>
              <a:ahLst/>
              <a:cxnLst/>
              <a:rect l="l" t="t" r="r" b="b"/>
              <a:pathLst>
                <a:path w="1123" h="5988" extrusionOk="0">
                  <a:moveTo>
                    <a:pt x="0" y="1"/>
                  </a:moveTo>
                  <a:lnTo>
                    <a:pt x="0" y="268"/>
                  </a:lnTo>
                  <a:lnTo>
                    <a:pt x="0" y="963"/>
                  </a:lnTo>
                  <a:cubicBezTo>
                    <a:pt x="0" y="1284"/>
                    <a:pt x="0" y="1658"/>
                    <a:pt x="107" y="1979"/>
                  </a:cubicBezTo>
                  <a:cubicBezTo>
                    <a:pt x="160" y="2353"/>
                    <a:pt x="214" y="2727"/>
                    <a:pt x="267" y="3101"/>
                  </a:cubicBezTo>
                  <a:cubicBezTo>
                    <a:pt x="321" y="3529"/>
                    <a:pt x="428" y="3850"/>
                    <a:pt x="535" y="4224"/>
                  </a:cubicBezTo>
                  <a:cubicBezTo>
                    <a:pt x="588" y="4545"/>
                    <a:pt x="695" y="4865"/>
                    <a:pt x="802" y="5133"/>
                  </a:cubicBezTo>
                  <a:cubicBezTo>
                    <a:pt x="855" y="5400"/>
                    <a:pt x="962" y="5614"/>
                    <a:pt x="1016" y="5774"/>
                  </a:cubicBezTo>
                  <a:lnTo>
                    <a:pt x="1123" y="5988"/>
                  </a:lnTo>
                  <a:lnTo>
                    <a:pt x="1069" y="5721"/>
                  </a:lnTo>
                  <a:lnTo>
                    <a:pt x="962" y="5026"/>
                  </a:lnTo>
                  <a:lnTo>
                    <a:pt x="748" y="4064"/>
                  </a:lnTo>
                  <a:cubicBezTo>
                    <a:pt x="695" y="3689"/>
                    <a:pt x="642" y="3315"/>
                    <a:pt x="535" y="2941"/>
                  </a:cubicBezTo>
                  <a:cubicBezTo>
                    <a:pt x="481" y="2567"/>
                    <a:pt x="428" y="2246"/>
                    <a:pt x="374" y="1872"/>
                  </a:cubicBezTo>
                  <a:cubicBezTo>
                    <a:pt x="267" y="1498"/>
                    <a:pt x="214" y="1177"/>
                    <a:pt x="160" y="910"/>
                  </a:cubicBezTo>
                  <a:lnTo>
                    <a:pt x="54" y="215"/>
                  </a:lnTo>
                  <a:lnTo>
                    <a:pt x="0"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3480;p11">
              <a:extLst>
                <a:ext uri="{FF2B5EF4-FFF2-40B4-BE49-F238E27FC236}">
                  <a16:creationId xmlns:a16="http://schemas.microsoft.com/office/drawing/2014/main" id="{C11437F2-4FCD-63CA-8324-0185C4DCC0E9}"/>
                </a:ext>
              </a:extLst>
            </p:cNvPr>
            <p:cNvSpPr/>
            <p:nvPr/>
          </p:nvSpPr>
          <p:spPr>
            <a:xfrm>
              <a:off x="3952325" y="1416825"/>
              <a:ext cx="62825" cy="367550"/>
            </a:xfrm>
            <a:custGeom>
              <a:avLst/>
              <a:gdLst/>
              <a:ahLst/>
              <a:cxnLst/>
              <a:rect l="l" t="t" r="r" b="b"/>
              <a:pathLst>
                <a:path w="2513" h="14702" extrusionOk="0">
                  <a:moveTo>
                    <a:pt x="0" y="1"/>
                  </a:moveTo>
                  <a:cubicBezTo>
                    <a:pt x="1" y="3"/>
                    <a:pt x="54" y="217"/>
                    <a:pt x="161" y="589"/>
                  </a:cubicBezTo>
                  <a:cubicBezTo>
                    <a:pt x="267" y="963"/>
                    <a:pt x="428" y="1498"/>
                    <a:pt x="588" y="2192"/>
                  </a:cubicBezTo>
                  <a:cubicBezTo>
                    <a:pt x="749" y="2834"/>
                    <a:pt x="909" y="3636"/>
                    <a:pt x="1016" y="4491"/>
                  </a:cubicBezTo>
                  <a:cubicBezTo>
                    <a:pt x="1176" y="5346"/>
                    <a:pt x="1283" y="6309"/>
                    <a:pt x="1390" y="7217"/>
                  </a:cubicBezTo>
                  <a:cubicBezTo>
                    <a:pt x="1497" y="8180"/>
                    <a:pt x="1657" y="9088"/>
                    <a:pt x="1764" y="9997"/>
                  </a:cubicBezTo>
                  <a:cubicBezTo>
                    <a:pt x="1871" y="10852"/>
                    <a:pt x="1978" y="11708"/>
                    <a:pt x="2085" y="12403"/>
                  </a:cubicBezTo>
                  <a:cubicBezTo>
                    <a:pt x="2192" y="13098"/>
                    <a:pt x="2299" y="13686"/>
                    <a:pt x="2406" y="14060"/>
                  </a:cubicBezTo>
                  <a:lnTo>
                    <a:pt x="2513" y="14701"/>
                  </a:lnTo>
                  <a:lnTo>
                    <a:pt x="2459" y="14006"/>
                  </a:lnTo>
                  <a:cubicBezTo>
                    <a:pt x="2406" y="13632"/>
                    <a:pt x="2299" y="13044"/>
                    <a:pt x="2245" y="12349"/>
                  </a:cubicBezTo>
                  <a:cubicBezTo>
                    <a:pt x="2138" y="11654"/>
                    <a:pt x="2085" y="10799"/>
                    <a:pt x="1978" y="9890"/>
                  </a:cubicBezTo>
                  <a:cubicBezTo>
                    <a:pt x="1871" y="9035"/>
                    <a:pt x="1818" y="8073"/>
                    <a:pt x="1711" y="7110"/>
                  </a:cubicBezTo>
                  <a:cubicBezTo>
                    <a:pt x="1604" y="6202"/>
                    <a:pt x="1443" y="5240"/>
                    <a:pt x="1283" y="4384"/>
                  </a:cubicBezTo>
                  <a:cubicBezTo>
                    <a:pt x="1123" y="3529"/>
                    <a:pt x="909" y="2727"/>
                    <a:pt x="749" y="2086"/>
                  </a:cubicBezTo>
                  <a:cubicBezTo>
                    <a:pt x="588" y="1551"/>
                    <a:pt x="428" y="1016"/>
                    <a:pt x="214" y="535"/>
                  </a:cubicBezTo>
                  <a:cubicBezTo>
                    <a:pt x="55" y="217"/>
                    <a:pt x="1" y="3"/>
                    <a:pt x="0" y="1"/>
                  </a:cubicBez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3481;p11">
              <a:extLst>
                <a:ext uri="{FF2B5EF4-FFF2-40B4-BE49-F238E27FC236}">
                  <a16:creationId xmlns:a16="http://schemas.microsoft.com/office/drawing/2014/main" id="{7AA917B7-4A07-D248-2FF8-188A0019A86C}"/>
                </a:ext>
              </a:extLst>
            </p:cNvPr>
            <p:cNvSpPr/>
            <p:nvPr/>
          </p:nvSpPr>
          <p:spPr>
            <a:xfrm>
              <a:off x="3965675" y="1188300"/>
              <a:ext cx="92250" cy="276675"/>
            </a:xfrm>
            <a:custGeom>
              <a:avLst/>
              <a:gdLst/>
              <a:ahLst/>
              <a:cxnLst/>
              <a:rect l="l" t="t" r="r" b="b"/>
              <a:pathLst>
                <a:path w="3690" h="11067" extrusionOk="0">
                  <a:moveTo>
                    <a:pt x="1" y="1"/>
                  </a:moveTo>
                  <a:lnTo>
                    <a:pt x="215" y="428"/>
                  </a:lnTo>
                  <a:cubicBezTo>
                    <a:pt x="321" y="696"/>
                    <a:pt x="535" y="1070"/>
                    <a:pt x="749" y="1551"/>
                  </a:cubicBezTo>
                  <a:cubicBezTo>
                    <a:pt x="963" y="2032"/>
                    <a:pt x="1177" y="2620"/>
                    <a:pt x="1444" y="3262"/>
                  </a:cubicBezTo>
                  <a:cubicBezTo>
                    <a:pt x="1711" y="3850"/>
                    <a:pt x="1925" y="4544"/>
                    <a:pt x="2192" y="5239"/>
                  </a:cubicBezTo>
                  <a:cubicBezTo>
                    <a:pt x="2406" y="5934"/>
                    <a:pt x="2620" y="6629"/>
                    <a:pt x="2834" y="7324"/>
                  </a:cubicBezTo>
                  <a:cubicBezTo>
                    <a:pt x="3048" y="8019"/>
                    <a:pt x="3208" y="8661"/>
                    <a:pt x="3315" y="9195"/>
                  </a:cubicBezTo>
                  <a:cubicBezTo>
                    <a:pt x="3422" y="9783"/>
                    <a:pt x="3529" y="10264"/>
                    <a:pt x="3582" y="10532"/>
                  </a:cubicBezTo>
                  <a:lnTo>
                    <a:pt x="3689" y="11066"/>
                  </a:lnTo>
                  <a:lnTo>
                    <a:pt x="3636" y="10532"/>
                  </a:lnTo>
                  <a:cubicBezTo>
                    <a:pt x="3582" y="10211"/>
                    <a:pt x="3529" y="9730"/>
                    <a:pt x="3422" y="9142"/>
                  </a:cubicBezTo>
                  <a:cubicBezTo>
                    <a:pt x="3315" y="8554"/>
                    <a:pt x="3208" y="7859"/>
                    <a:pt x="3048" y="7164"/>
                  </a:cubicBezTo>
                  <a:cubicBezTo>
                    <a:pt x="2834" y="6469"/>
                    <a:pt x="2620" y="5721"/>
                    <a:pt x="2406" y="5026"/>
                  </a:cubicBezTo>
                  <a:cubicBezTo>
                    <a:pt x="2192" y="4277"/>
                    <a:pt x="1925" y="3636"/>
                    <a:pt x="1658" y="2994"/>
                  </a:cubicBezTo>
                  <a:cubicBezTo>
                    <a:pt x="1391" y="2406"/>
                    <a:pt x="1123" y="1872"/>
                    <a:pt x="856" y="1391"/>
                  </a:cubicBezTo>
                  <a:cubicBezTo>
                    <a:pt x="589" y="963"/>
                    <a:pt x="375" y="589"/>
                    <a:pt x="268" y="375"/>
                  </a:cubicBezTo>
                  <a:lnTo>
                    <a:pt x="1" y="1"/>
                  </a:lnTo>
                  <a:close/>
                </a:path>
              </a:pathLst>
            </a:custGeom>
            <a:solidFill>
              <a:schemeClr val="dk2"/>
            </a:solidFill>
            <a:ln w="9525" cap="flat" cmpd="sng">
              <a:solidFill>
                <a:srgbClr val="4D3E2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63" name="Picture 2062">
            <a:extLst>
              <a:ext uri="{FF2B5EF4-FFF2-40B4-BE49-F238E27FC236}">
                <a16:creationId xmlns:a16="http://schemas.microsoft.com/office/drawing/2014/main" id="{A99F8432-918E-F5D2-0DC8-8FF496A9C9D2}"/>
              </a:ext>
            </a:extLst>
          </p:cNvPr>
          <p:cNvPicPr>
            <a:picLocks noChangeAspect="1"/>
          </p:cNvPicPr>
          <p:nvPr/>
        </p:nvPicPr>
        <p:blipFill>
          <a:blip r:embed="rId3"/>
          <a:stretch>
            <a:fillRect/>
          </a:stretch>
        </p:blipFill>
        <p:spPr>
          <a:xfrm>
            <a:off x="1920095" y="4085229"/>
            <a:ext cx="457240" cy="506012"/>
          </a:xfrm>
          <a:prstGeom prst="rect">
            <a:avLst/>
          </a:prstGeom>
        </p:spPr>
      </p:pic>
      <p:pic>
        <p:nvPicPr>
          <p:cNvPr id="2064" name="Picture 2063">
            <a:extLst>
              <a:ext uri="{FF2B5EF4-FFF2-40B4-BE49-F238E27FC236}">
                <a16:creationId xmlns:a16="http://schemas.microsoft.com/office/drawing/2014/main" id="{05F78CA5-2A35-1354-6129-D695BF14F81C}"/>
              </a:ext>
            </a:extLst>
          </p:cNvPr>
          <p:cNvPicPr>
            <a:picLocks noChangeAspect="1"/>
          </p:cNvPicPr>
          <p:nvPr/>
        </p:nvPicPr>
        <p:blipFill>
          <a:blip r:embed="rId3"/>
          <a:stretch>
            <a:fillRect/>
          </a:stretch>
        </p:blipFill>
        <p:spPr>
          <a:xfrm>
            <a:off x="2619801" y="4097466"/>
            <a:ext cx="457240" cy="506012"/>
          </a:xfrm>
          <a:prstGeom prst="rect">
            <a:avLst/>
          </a:prstGeom>
        </p:spPr>
      </p:pic>
      <p:pic>
        <p:nvPicPr>
          <p:cNvPr id="2065" name="Picture 2064">
            <a:extLst>
              <a:ext uri="{FF2B5EF4-FFF2-40B4-BE49-F238E27FC236}">
                <a16:creationId xmlns:a16="http://schemas.microsoft.com/office/drawing/2014/main" id="{54F6BECF-4918-498B-57C8-E10B8BF4D964}"/>
              </a:ext>
            </a:extLst>
          </p:cNvPr>
          <p:cNvPicPr>
            <a:picLocks noChangeAspect="1"/>
          </p:cNvPicPr>
          <p:nvPr/>
        </p:nvPicPr>
        <p:blipFill>
          <a:blip r:embed="rId3"/>
          <a:stretch>
            <a:fillRect/>
          </a:stretch>
        </p:blipFill>
        <p:spPr>
          <a:xfrm>
            <a:off x="7163990" y="3108533"/>
            <a:ext cx="457240" cy="506012"/>
          </a:xfrm>
          <a:prstGeom prst="rect">
            <a:avLst/>
          </a:prstGeom>
        </p:spPr>
      </p:pic>
      <p:pic>
        <p:nvPicPr>
          <p:cNvPr id="2066" name="Picture 2065">
            <a:extLst>
              <a:ext uri="{FF2B5EF4-FFF2-40B4-BE49-F238E27FC236}">
                <a16:creationId xmlns:a16="http://schemas.microsoft.com/office/drawing/2014/main" id="{FEB6A747-5570-764C-CF42-E3E60CE6DF32}"/>
              </a:ext>
            </a:extLst>
          </p:cNvPr>
          <p:cNvPicPr>
            <a:picLocks noChangeAspect="1"/>
          </p:cNvPicPr>
          <p:nvPr/>
        </p:nvPicPr>
        <p:blipFill>
          <a:blip r:embed="rId3"/>
          <a:stretch>
            <a:fillRect/>
          </a:stretch>
        </p:blipFill>
        <p:spPr>
          <a:xfrm>
            <a:off x="2403992" y="4235405"/>
            <a:ext cx="457240" cy="5060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25"/>
                                        </p:tgtEl>
                                        <p:attrNameLst>
                                          <p:attrName>style.visibility</p:attrName>
                                        </p:attrNameLst>
                                      </p:cBhvr>
                                      <p:to>
                                        <p:strVal val="visible"/>
                                      </p:to>
                                    </p:set>
                                    <p:anim calcmode="lin" valueType="num">
                                      <p:cBhvr>
                                        <p:cTn id="7" dur="1000" fill="hold"/>
                                        <p:tgtEl>
                                          <p:spTgt spid="2025"/>
                                        </p:tgtEl>
                                        <p:attrNameLst>
                                          <p:attrName>ppt_w</p:attrName>
                                        </p:attrNameLst>
                                      </p:cBhvr>
                                      <p:tavLst>
                                        <p:tav tm="0">
                                          <p:val>
                                            <p:fltVal val="0"/>
                                          </p:val>
                                        </p:tav>
                                        <p:tav tm="100000">
                                          <p:val>
                                            <p:strVal val="#ppt_w"/>
                                          </p:val>
                                        </p:tav>
                                      </p:tavLst>
                                    </p:anim>
                                    <p:anim calcmode="lin" valueType="num">
                                      <p:cBhvr>
                                        <p:cTn id="8" dur="1000" fill="hold"/>
                                        <p:tgtEl>
                                          <p:spTgt spid="2025"/>
                                        </p:tgtEl>
                                        <p:attrNameLst>
                                          <p:attrName>ppt_h</p:attrName>
                                        </p:attrNameLst>
                                      </p:cBhvr>
                                      <p:tavLst>
                                        <p:tav tm="0">
                                          <p:val>
                                            <p:fltVal val="0"/>
                                          </p:val>
                                        </p:tav>
                                        <p:tav tm="100000">
                                          <p:val>
                                            <p:strVal val="#ppt_h"/>
                                          </p:val>
                                        </p:tav>
                                      </p:tavLst>
                                    </p:anim>
                                    <p:animEffect transition="in" filter="fade">
                                      <p:cBhvr>
                                        <p:cTn id="9" dur="1000"/>
                                        <p:tgtEl>
                                          <p:spTgt spid="2025"/>
                                        </p:tgtEl>
                                      </p:cBhvr>
                                    </p:animEffect>
                                  </p:childTnLst>
                                </p:cTn>
                              </p:par>
                              <p:par>
                                <p:cTn id="10" presetID="3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900" decel="100000" fill="hold"/>
                                        <p:tgtEl>
                                          <p:spTgt spid="1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6" presetID="45"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ppt_w</p:attrName>
                                        </p:attrNameLst>
                                      </p:cBhvr>
                                      <p:tavLst>
                                        <p:tav tm="0" fmla="#ppt_w*sin(2.5*pi*$)">
                                          <p:val>
                                            <p:fltVal val="0"/>
                                          </p:val>
                                        </p:tav>
                                        <p:tav tm="100000">
                                          <p:val>
                                            <p:fltVal val="1"/>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childTnLst>
                                </p:cTn>
                              </p:par>
                              <p:par>
                                <p:cTn id="21" presetID="45"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ppt_w</p:attrName>
                                        </p:attrNameLst>
                                      </p:cBhvr>
                                      <p:tavLst>
                                        <p:tav tm="0" fmla="#ppt_w*sin(2.5*pi*$)">
                                          <p:val>
                                            <p:fltVal val="0"/>
                                          </p:val>
                                        </p:tav>
                                        <p:tav tm="100000">
                                          <p:val>
                                            <p:fltVal val="1"/>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ppt_w</p:attrName>
                                        </p:attrNameLst>
                                      </p:cBhvr>
                                      <p:tavLst>
                                        <p:tav tm="0" fmla="#ppt_w*sin(2.5*pi*$)">
                                          <p:val>
                                            <p:fltVal val="0"/>
                                          </p:val>
                                        </p:tav>
                                        <p:tav tm="100000">
                                          <p:val>
                                            <p:fltVal val="1"/>
                                          </p:val>
                                        </p:tav>
                                      </p:tavLst>
                                    </p:anim>
                                    <p:anim calcmode="lin" valueType="num">
                                      <p:cBhvr>
                                        <p:cTn id="30" dur="1000" fill="hold"/>
                                        <p:tgtEl>
                                          <p:spTgt spid="25"/>
                                        </p:tgtEl>
                                        <p:attrNameLst>
                                          <p:attrName>ppt_h</p:attrName>
                                        </p:attrNameLst>
                                      </p:cBhvr>
                                      <p:tavLst>
                                        <p:tav tm="0">
                                          <p:val>
                                            <p:strVal val="#ppt_h"/>
                                          </p:val>
                                        </p:tav>
                                        <p:tav tm="100000">
                                          <p:val>
                                            <p:strVal val="#ppt_h"/>
                                          </p:val>
                                        </p:tav>
                                      </p:tavLst>
                                    </p:anim>
                                  </p:childTnLst>
                                </p:cTn>
                              </p:par>
                              <p:par>
                                <p:cTn id="31" presetID="0" presetClass="path" presetSubtype="0" accel="50000" decel="50000" fill="hold" nodeType="withEffect">
                                  <p:stCondLst>
                                    <p:cond delay="0"/>
                                  </p:stCondLst>
                                  <p:childTnLst>
                                    <p:animMotion origin="layout" path="M -0.10816 -0.09691 L 0.025 0.02716 " pathEditMode="relative" rAng="0" ptsTypes="AA">
                                      <p:cBhvr>
                                        <p:cTn id="32" dur="2000" fill="hold"/>
                                        <p:tgtEl>
                                          <p:spTgt spid="25"/>
                                        </p:tgtEl>
                                        <p:attrNameLst>
                                          <p:attrName>ppt_x</p:attrName>
                                          <p:attrName>ppt_y</p:attrName>
                                        </p:attrNameLst>
                                      </p:cBhvr>
                                      <p:rCtr x="6649" y="6204"/>
                                    </p:animMotion>
                                  </p:childTnLst>
                                </p:cTn>
                              </p:par>
                              <p:par>
                                <p:cTn id="33" presetID="53" presetClass="entr" presetSubtype="16"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235" name="Google Shape;235;p16"/>
          <p:cNvGrpSpPr/>
          <p:nvPr/>
        </p:nvGrpSpPr>
        <p:grpSpPr>
          <a:xfrm>
            <a:off x="5361955" y="1684773"/>
            <a:ext cx="3551588" cy="2337101"/>
            <a:chOff x="2693095" y="2398451"/>
            <a:chExt cx="3758473" cy="2333511"/>
          </a:xfrm>
        </p:grpSpPr>
        <p:grpSp>
          <p:nvGrpSpPr>
            <p:cNvPr id="236" name="Google Shape;236;p16"/>
            <p:cNvGrpSpPr/>
            <p:nvPr/>
          </p:nvGrpSpPr>
          <p:grpSpPr>
            <a:xfrm>
              <a:off x="2693095" y="2398451"/>
              <a:ext cx="3758473" cy="2333511"/>
              <a:chOff x="2408781" y="2012246"/>
              <a:chExt cx="4380505" cy="2719710"/>
            </a:xfrm>
          </p:grpSpPr>
          <p:sp>
            <p:nvSpPr>
              <p:cNvPr id="237" name="Google Shape;237;p16"/>
              <p:cNvSpPr/>
              <p:nvPr/>
            </p:nvSpPr>
            <p:spPr>
              <a:xfrm>
                <a:off x="3399881" y="3313221"/>
                <a:ext cx="311044" cy="1412261"/>
              </a:xfrm>
              <a:custGeom>
                <a:avLst/>
                <a:gdLst/>
                <a:ahLst/>
                <a:cxnLst/>
                <a:rect l="l" t="t" r="r" b="b"/>
                <a:pathLst>
                  <a:path w="13838" h="62830" extrusionOk="0">
                    <a:moveTo>
                      <a:pt x="9163" y="0"/>
                    </a:moveTo>
                    <a:lnTo>
                      <a:pt x="1" y="62830"/>
                    </a:lnTo>
                    <a:lnTo>
                      <a:pt x="4688" y="62830"/>
                    </a:lnTo>
                    <a:lnTo>
                      <a:pt x="138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2566280" y="3151788"/>
                <a:ext cx="885186" cy="222864"/>
              </a:xfrm>
              <a:custGeom>
                <a:avLst/>
                <a:gdLst/>
                <a:ahLst/>
                <a:cxnLst/>
                <a:rect l="l" t="t" r="r" b="b"/>
                <a:pathLst>
                  <a:path w="39381" h="9915" extrusionOk="0">
                    <a:moveTo>
                      <a:pt x="27812" y="0"/>
                    </a:moveTo>
                    <a:lnTo>
                      <a:pt x="0" y="13"/>
                    </a:lnTo>
                    <a:lnTo>
                      <a:pt x="11180" y="9914"/>
                    </a:lnTo>
                    <a:lnTo>
                      <a:pt x="38979" y="9914"/>
                    </a:lnTo>
                    <a:lnTo>
                      <a:pt x="39343" y="7796"/>
                    </a:lnTo>
                    <a:lnTo>
                      <a:pt x="39368" y="7571"/>
                    </a:lnTo>
                    <a:lnTo>
                      <a:pt x="39380" y="7345"/>
                    </a:lnTo>
                    <a:lnTo>
                      <a:pt x="39380" y="7119"/>
                    </a:lnTo>
                    <a:lnTo>
                      <a:pt x="39368" y="6894"/>
                    </a:lnTo>
                    <a:lnTo>
                      <a:pt x="39330" y="6681"/>
                    </a:lnTo>
                    <a:lnTo>
                      <a:pt x="39292" y="6468"/>
                    </a:lnTo>
                    <a:lnTo>
                      <a:pt x="39230" y="6255"/>
                    </a:lnTo>
                    <a:lnTo>
                      <a:pt x="39155" y="6054"/>
                    </a:lnTo>
                    <a:lnTo>
                      <a:pt x="39067" y="5841"/>
                    </a:lnTo>
                    <a:lnTo>
                      <a:pt x="38967" y="5653"/>
                    </a:lnTo>
                    <a:lnTo>
                      <a:pt x="38854" y="5465"/>
                    </a:lnTo>
                    <a:lnTo>
                      <a:pt x="38728" y="5277"/>
                    </a:lnTo>
                    <a:lnTo>
                      <a:pt x="38591" y="5114"/>
                    </a:lnTo>
                    <a:lnTo>
                      <a:pt x="38440" y="4951"/>
                    </a:lnTo>
                    <a:lnTo>
                      <a:pt x="38277" y="4788"/>
                    </a:lnTo>
                    <a:lnTo>
                      <a:pt x="38102" y="4650"/>
                    </a:lnTo>
                    <a:lnTo>
                      <a:pt x="35395" y="2582"/>
                    </a:lnTo>
                    <a:lnTo>
                      <a:pt x="34981" y="2269"/>
                    </a:lnTo>
                    <a:lnTo>
                      <a:pt x="34567" y="1993"/>
                    </a:lnTo>
                    <a:lnTo>
                      <a:pt x="34129" y="1717"/>
                    </a:lnTo>
                    <a:lnTo>
                      <a:pt x="33678" y="1467"/>
                    </a:lnTo>
                    <a:lnTo>
                      <a:pt x="33226" y="1241"/>
                    </a:lnTo>
                    <a:lnTo>
                      <a:pt x="32763" y="1028"/>
                    </a:lnTo>
                    <a:lnTo>
                      <a:pt x="32299" y="840"/>
                    </a:lnTo>
                    <a:lnTo>
                      <a:pt x="31823" y="665"/>
                    </a:lnTo>
                    <a:lnTo>
                      <a:pt x="31334" y="514"/>
                    </a:lnTo>
                    <a:lnTo>
                      <a:pt x="30845" y="376"/>
                    </a:lnTo>
                    <a:lnTo>
                      <a:pt x="30344" y="264"/>
                    </a:lnTo>
                    <a:lnTo>
                      <a:pt x="29842" y="176"/>
                    </a:lnTo>
                    <a:lnTo>
                      <a:pt x="29341" y="101"/>
                    </a:lnTo>
                    <a:lnTo>
                      <a:pt x="28827" y="51"/>
                    </a:lnTo>
                    <a:lnTo>
                      <a:pt x="28326" y="13"/>
                    </a:lnTo>
                    <a:lnTo>
                      <a:pt x="2781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3125768" y="3222772"/>
                <a:ext cx="325699" cy="1502711"/>
              </a:xfrm>
              <a:custGeom>
                <a:avLst/>
                <a:gdLst/>
                <a:ahLst/>
                <a:cxnLst/>
                <a:rect l="l" t="t" r="r" b="b"/>
                <a:pathLst>
                  <a:path w="14490" h="66854" extrusionOk="0">
                    <a:moveTo>
                      <a:pt x="11256" y="1"/>
                    </a:moveTo>
                    <a:lnTo>
                      <a:pt x="1" y="66854"/>
                    </a:lnTo>
                    <a:lnTo>
                      <a:pt x="3974" y="66854"/>
                    </a:lnTo>
                    <a:lnTo>
                      <a:pt x="14452" y="4663"/>
                    </a:lnTo>
                    <a:lnTo>
                      <a:pt x="14477" y="4438"/>
                    </a:lnTo>
                    <a:lnTo>
                      <a:pt x="14489" y="4212"/>
                    </a:lnTo>
                    <a:lnTo>
                      <a:pt x="14489" y="3986"/>
                    </a:lnTo>
                    <a:lnTo>
                      <a:pt x="14477" y="3773"/>
                    </a:lnTo>
                    <a:lnTo>
                      <a:pt x="14452" y="3560"/>
                    </a:lnTo>
                    <a:lnTo>
                      <a:pt x="14401" y="3335"/>
                    </a:lnTo>
                    <a:lnTo>
                      <a:pt x="14339" y="3134"/>
                    </a:lnTo>
                    <a:lnTo>
                      <a:pt x="14276" y="2921"/>
                    </a:lnTo>
                    <a:lnTo>
                      <a:pt x="14188" y="2721"/>
                    </a:lnTo>
                    <a:lnTo>
                      <a:pt x="14088" y="2533"/>
                    </a:lnTo>
                    <a:lnTo>
                      <a:pt x="13975" y="2345"/>
                    </a:lnTo>
                    <a:lnTo>
                      <a:pt x="13850" y="2157"/>
                    </a:lnTo>
                    <a:lnTo>
                      <a:pt x="13712" y="1994"/>
                    </a:lnTo>
                    <a:lnTo>
                      <a:pt x="13562" y="1831"/>
                    </a:lnTo>
                    <a:lnTo>
                      <a:pt x="13399" y="1668"/>
                    </a:lnTo>
                    <a:lnTo>
                      <a:pt x="13223" y="1530"/>
                    </a:lnTo>
                    <a:lnTo>
                      <a:pt x="1125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3203518" y="3820876"/>
                <a:ext cx="872801" cy="78604"/>
              </a:xfrm>
              <a:custGeom>
                <a:avLst/>
                <a:gdLst/>
                <a:ahLst/>
                <a:cxnLst/>
                <a:rect l="l" t="t" r="r" b="b"/>
                <a:pathLst>
                  <a:path w="38830" h="3497" extrusionOk="0">
                    <a:moveTo>
                      <a:pt x="3485" y="0"/>
                    </a:moveTo>
                    <a:lnTo>
                      <a:pt x="3310" y="13"/>
                    </a:lnTo>
                    <a:lnTo>
                      <a:pt x="3134" y="25"/>
                    </a:lnTo>
                    <a:lnTo>
                      <a:pt x="2959" y="50"/>
                    </a:lnTo>
                    <a:lnTo>
                      <a:pt x="2783" y="75"/>
                    </a:lnTo>
                    <a:lnTo>
                      <a:pt x="2620" y="113"/>
                    </a:lnTo>
                    <a:lnTo>
                      <a:pt x="2457" y="163"/>
                    </a:lnTo>
                    <a:lnTo>
                      <a:pt x="2294" y="213"/>
                    </a:lnTo>
                    <a:lnTo>
                      <a:pt x="2131" y="276"/>
                    </a:lnTo>
                    <a:lnTo>
                      <a:pt x="1981" y="351"/>
                    </a:lnTo>
                    <a:lnTo>
                      <a:pt x="1831" y="426"/>
                    </a:lnTo>
                    <a:lnTo>
                      <a:pt x="1680" y="514"/>
                    </a:lnTo>
                    <a:lnTo>
                      <a:pt x="1542" y="602"/>
                    </a:lnTo>
                    <a:lnTo>
                      <a:pt x="1405" y="702"/>
                    </a:lnTo>
                    <a:lnTo>
                      <a:pt x="1267" y="802"/>
                    </a:lnTo>
                    <a:lnTo>
                      <a:pt x="1141" y="915"/>
                    </a:lnTo>
                    <a:lnTo>
                      <a:pt x="1016" y="1028"/>
                    </a:lnTo>
                    <a:lnTo>
                      <a:pt x="903" y="1153"/>
                    </a:lnTo>
                    <a:lnTo>
                      <a:pt x="790" y="1279"/>
                    </a:lnTo>
                    <a:lnTo>
                      <a:pt x="690" y="1404"/>
                    </a:lnTo>
                    <a:lnTo>
                      <a:pt x="590" y="1542"/>
                    </a:lnTo>
                    <a:lnTo>
                      <a:pt x="502" y="1692"/>
                    </a:lnTo>
                    <a:lnTo>
                      <a:pt x="414" y="1830"/>
                    </a:lnTo>
                    <a:lnTo>
                      <a:pt x="339" y="1980"/>
                    </a:lnTo>
                    <a:lnTo>
                      <a:pt x="277" y="2143"/>
                    </a:lnTo>
                    <a:lnTo>
                      <a:pt x="214" y="2294"/>
                    </a:lnTo>
                    <a:lnTo>
                      <a:pt x="151" y="2457"/>
                    </a:lnTo>
                    <a:lnTo>
                      <a:pt x="114" y="2620"/>
                    </a:lnTo>
                    <a:lnTo>
                      <a:pt x="76" y="2795"/>
                    </a:lnTo>
                    <a:lnTo>
                      <a:pt x="38" y="2971"/>
                    </a:lnTo>
                    <a:lnTo>
                      <a:pt x="13" y="3133"/>
                    </a:lnTo>
                    <a:lnTo>
                      <a:pt x="1" y="3321"/>
                    </a:lnTo>
                    <a:lnTo>
                      <a:pt x="1" y="3497"/>
                    </a:lnTo>
                    <a:lnTo>
                      <a:pt x="38829" y="3497"/>
                    </a:lnTo>
                    <a:lnTo>
                      <a:pt x="38817" y="3321"/>
                    </a:lnTo>
                    <a:lnTo>
                      <a:pt x="38804" y="3133"/>
                    </a:lnTo>
                    <a:lnTo>
                      <a:pt x="38792" y="2971"/>
                    </a:lnTo>
                    <a:lnTo>
                      <a:pt x="38754" y="2795"/>
                    </a:lnTo>
                    <a:lnTo>
                      <a:pt x="38717" y="2620"/>
                    </a:lnTo>
                    <a:lnTo>
                      <a:pt x="38666" y="2457"/>
                    </a:lnTo>
                    <a:lnTo>
                      <a:pt x="38616" y="2294"/>
                    </a:lnTo>
                    <a:lnTo>
                      <a:pt x="38554" y="2143"/>
                    </a:lnTo>
                    <a:lnTo>
                      <a:pt x="38478" y="1980"/>
                    </a:lnTo>
                    <a:lnTo>
                      <a:pt x="38403" y="1830"/>
                    </a:lnTo>
                    <a:lnTo>
                      <a:pt x="38316" y="1692"/>
                    </a:lnTo>
                    <a:lnTo>
                      <a:pt x="38228" y="1542"/>
                    </a:lnTo>
                    <a:lnTo>
                      <a:pt x="38128" y="1404"/>
                    </a:lnTo>
                    <a:lnTo>
                      <a:pt x="38027" y="1279"/>
                    </a:lnTo>
                    <a:lnTo>
                      <a:pt x="37914" y="1153"/>
                    </a:lnTo>
                    <a:lnTo>
                      <a:pt x="37802" y="1028"/>
                    </a:lnTo>
                    <a:lnTo>
                      <a:pt x="37676" y="915"/>
                    </a:lnTo>
                    <a:lnTo>
                      <a:pt x="37551" y="802"/>
                    </a:lnTo>
                    <a:lnTo>
                      <a:pt x="37426" y="702"/>
                    </a:lnTo>
                    <a:lnTo>
                      <a:pt x="37288" y="602"/>
                    </a:lnTo>
                    <a:lnTo>
                      <a:pt x="37150" y="514"/>
                    </a:lnTo>
                    <a:lnTo>
                      <a:pt x="37000" y="426"/>
                    </a:lnTo>
                    <a:lnTo>
                      <a:pt x="36849" y="351"/>
                    </a:lnTo>
                    <a:lnTo>
                      <a:pt x="36699" y="276"/>
                    </a:lnTo>
                    <a:lnTo>
                      <a:pt x="36536" y="213"/>
                    </a:lnTo>
                    <a:lnTo>
                      <a:pt x="36373" y="163"/>
                    </a:lnTo>
                    <a:lnTo>
                      <a:pt x="36210" y="113"/>
                    </a:lnTo>
                    <a:lnTo>
                      <a:pt x="36034" y="75"/>
                    </a:lnTo>
                    <a:lnTo>
                      <a:pt x="35872" y="50"/>
                    </a:lnTo>
                    <a:lnTo>
                      <a:pt x="35696" y="25"/>
                    </a:lnTo>
                    <a:lnTo>
                      <a:pt x="35521" y="13"/>
                    </a:lnTo>
                    <a:lnTo>
                      <a:pt x="3533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3517371"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44592" y="3899457"/>
                <a:ext cx="872801" cy="147093"/>
              </a:xfrm>
              <a:custGeom>
                <a:avLst/>
                <a:gdLst/>
                <a:ahLst/>
                <a:cxnLst/>
                <a:rect l="l" t="t" r="r" b="b"/>
                <a:pathLst>
                  <a:path w="38830"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644592" y="3820876"/>
                <a:ext cx="872801" cy="78604"/>
              </a:xfrm>
              <a:custGeom>
                <a:avLst/>
                <a:gdLst/>
                <a:ahLst/>
                <a:cxnLst/>
                <a:rect l="l" t="t" r="r" b="b"/>
                <a:pathLst>
                  <a:path w="38830" h="3497" extrusionOk="0">
                    <a:moveTo>
                      <a:pt x="3485" y="0"/>
                    </a:moveTo>
                    <a:lnTo>
                      <a:pt x="3309" y="13"/>
                    </a:lnTo>
                    <a:lnTo>
                      <a:pt x="3134" y="25"/>
                    </a:lnTo>
                    <a:lnTo>
                      <a:pt x="2958" y="50"/>
                    </a:lnTo>
                    <a:lnTo>
                      <a:pt x="2783" y="75"/>
                    </a:lnTo>
                    <a:lnTo>
                      <a:pt x="2620" y="113"/>
                    </a:lnTo>
                    <a:lnTo>
                      <a:pt x="2444" y="163"/>
                    </a:lnTo>
                    <a:lnTo>
                      <a:pt x="2294" y="213"/>
                    </a:lnTo>
                    <a:lnTo>
                      <a:pt x="2131" y="276"/>
                    </a:lnTo>
                    <a:lnTo>
                      <a:pt x="1981" y="351"/>
                    </a:lnTo>
                    <a:lnTo>
                      <a:pt x="1830" y="426"/>
                    </a:lnTo>
                    <a:lnTo>
                      <a:pt x="1680" y="514"/>
                    </a:lnTo>
                    <a:lnTo>
                      <a:pt x="1542" y="602"/>
                    </a:lnTo>
                    <a:lnTo>
                      <a:pt x="1404" y="702"/>
                    </a:lnTo>
                    <a:lnTo>
                      <a:pt x="1266" y="802"/>
                    </a:lnTo>
                    <a:lnTo>
                      <a:pt x="1141" y="915"/>
                    </a:lnTo>
                    <a:lnTo>
                      <a:pt x="1016" y="1028"/>
                    </a:lnTo>
                    <a:lnTo>
                      <a:pt x="903" y="1153"/>
                    </a:lnTo>
                    <a:lnTo>
                      <a:pt x="790" y="1279"/>
                    </a:lnTo>
                    <a:lnTo>
                      <a:pt x="690" y="1404"/>
                    </a:lnTo>
                    <a:lnTo>
                      <a:pt x="590" y="1542"/>
                    </a:lnTo>
                    <a:lnTo>
                      <a:pt x="502" y="1692"/>
                    </a:lnTo>
                    <a:lnTo>
                      <a:pt x="414" y="1830"/>
                    </a:lnTo>
                    <a:lnTo>
                      <a:pt x="339" y="1980"/>
                    </a:lnTo>
                    <a:lnTo>
                      <a:pt x="276" y="2143"/>
                    </a:lnTo>
                    <a:lnTo>
                      <a:pt x="214" y="2294"/>
                    </a:lnTo>
                    <a:lnTo>
                      <a:pt x="151" y="2457"/>
                    </a:lnTo>
                    <a:lnTo>
                      <a:pt x="113" y="2620"/>
                    </a:lnTo>
                    <a:lnTo>
                      <a:pt x="63" y="2795"/>
                    </a:lnTo>
                    <a:lnTo>
                      <a:pt x="38" y="2971"/>
                    </a:lnTo>
                    <a:lnTo>
                      <a:pt x="13" y="3133"/>
                    </a:lnTo>
                    <a:lnTo>
                      <a:pt x="0" y="3321"/>
                    </a:lnTo>
                    <a:lnTo>
                      <a:pt x="0" y="3497"/>
                    </a:lnTo>
                    <a:lnTo>
                      <a:pt x="38829" y="3497"/>
                    </a:lnTo>
                    <a:lnTo>
                      <a:pt x="38817" y="3321"/>
                    </a:lnTo>
                    <a:lnTo>
                      <a:pt x="38804" y="3133"/>
                    </a:lnTo>
                    <a:lnTo>
                      <a:pt x="38779" y="2971"/>
                    </a:lnTo>
                    <a:lnTo>
                      <a:pt x="38754" y="2795"/>
                    </a:lnTo>
                    <a:lnTo>
                      <a:pt x="38716" y="2620"/>
                    </a:lnTo>
                    <a:lnTo>
                      <a:pt x="38666" y="2457"/>
                    </a:lnTo>
                    <a:lnTo>
                      <a:pt x="38616" y="2294"/>
                    </a:lnTo>
                    <a:lnTo>
                      <a:pt x="38553" y="2143"/>
                    </a:lnTo>
                    <a:lnTo>
                      <a:pt x="38478" y="1980"/>
                    </a:lnTo>
                    <a:lnTo>
                      <a:pt x="38403" y="1830"/>
                    </a:lnTo>
                    <a:lnTo>
                      <a:pt x="38315" y="1692"/>
                    </a:lnTo>
                    <a:lnTo>
                      <a:pt x="38227" y="1542"/>
                    </a:lnTo>
                    <a:lnTo>
                      <a:pt x="38127" y="1404"/>
                    </a:lnTo>
                    <a:lnTo>
                      <a:pt x="38027" y="1279"/>
                    </a:lnTo>
                    <a:lnTo>
                      <a:pt x="37914" y="1153"/>
                    </a:lnTo>
                    <a:lnTo>
                      <a:pt x="37801" y="1028"/>
                    </a:lnTo>
                    <a:lnTo>
                      <a:pt x="37676" y="915"/>
                    </a:lnTo>
                    <a:lnTo>
                      <a:pt x="37551" y="802"/>
                    </a:lnTo>
                    <a:lnTo>
                      <a:pt x="37425" y="702"/>
                    </a:lnTo>
                    <a:lnTo>
                      <a:pt x="37287" y="602"/>
                    </a:lnTo>
                    <a:lnTo>
                      <a:pt x="37150" y="514"/>
                    </a:lnTo>
                    <a:lnTo>
                      <a:pt x="36999" y="426"/>
                    </a:lnTo>
                    <a:lnTo>
                      <a:pt x="36849" y="351"/>
                    </a:lnTo>
                    <a:lnTo>
                      <a:pt x="36698" y="276"/>
                    </a:lnTo>
                    <a:lnTo>
                      <a:pt x="36535" y="213"/>
                    </a:lnTo>
                    <a:lnTo>
                      <a:pt x="36372" y="163"/>
                    </a:lnTo>
                    <a:lnTo>
                      <a:pt x="36210" y="113"/>
                    </a:lnTo>
                    <a:lnTo>
                      <a:pt x="36034" y="75"/>
                    </a:lnTo>
                    <a:lnTo>
                      <a:pt x="35871" y="50"/>
                    </a:lnTo>
                    <a:lnTo>
                      <a:pt x="35696" y="25"/>
                    </a:lnTo>
                    <a:lnTo>
                      <a:pt x="35520" y="13"/>
                    </a:lnTo>
                    <a:lnTo>
                      <a:pt x="353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03179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51737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2500624" y="3284203"/>
                <a:ext cx="324575" cy="1441280"/>
              </a:xfrm>
              <a:custGeom>
                <a:avLst/>
                <a:gdLst/>
                <a:ahLst/>
                <a:cxnLst/>
                <a:rect l="l" t="t" r="r" b="b"/>
                <a:pathLst>
                  <a:path w="14440" h="64121" extrusionOk="0">
                    <a:moveTo>
                      <a:pt x="10805" y="0"/>
                    </a:moveTo>
                    <a:lnTo>
                      <a:pt x="1" y="64121"/>
                    </a:lnTo>
                    <a:lnTo>
                      <a:pt x="3974" y="64121"/>
                    </a:lnTo>
                    <a:lnTo>
                      <a:pt x="14414" y="2143"/>
                    </a:lnTo>
                    <a:lnTo>
                      <a:pt x="14439" y="1930"/>
                    </a:lnTo>
                    <a:lnTo>
                      <a:pt x="14439" y="1730"/>
                    </a:lnTo>
                    <a:lnTo>
                      <a:pt x="14414" y="1529"/>
                    </a:lnTo>
                    <a:lnTo>
                      <a:pt x="14364" y="1329"/>
                    </a:lnTo>
                    <a:lnTo>
                      <a:pt x="14302" y="1141"/>
                    </a:lnTo>
                    <a:lnTo>
                      <a:pt x="14226" y="965"/>
                    </a:lnTo>
                    <a:lnTo>
                      <a:pt x="14126" y="802"/>
                    </a:lnTo>
                    <a:lnTo>
                      <a:pt x="14001" y="652"/>
                    </a:lnTo>
                    <a:lnTo>
                      <a:pt x="13875" y="501"/>
                    </a:lnTo>
                    <a:lnTo>
                      <a:pt x="13725" y="376"/>
                    </a:lnTo>
                    <a:lnTo>
                      <a:pt x="13562" y="263"/>
                    </a:lnTo>
                    <a:lnTo>
                      <a:pt x="13387" y="176"/>
                    </a:lnTo>
                    <a:lnTo>
                      <a:pt x="13211" y="100"/>
                    </a:lnTo>
                    <a:lnTo>
                      <a:pt x="13011" y="38"/>
                    </a:lnTo>
                    <a:lnTo>
                      <a:pt x="12810" y="13"/>
                    </a:lnTo>
                    <a:lnTo>
                      <a:pt x="125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2408781" y="3152058"/>
                <a:ext cx="417542" cy="300906"/>
              </a:xfrm>
              <a:custGeom>
                <a:avLst/>
                <a:gdLst/>
                <a:ahLst/>
                <a:cxnLst/>
                <a:rect l="l" t="t" r="r" b="b"/>
                <a:pathLst>
                  <a:path w="18576" h="13387" extrusionOk="0">
                    <a:moveTo>
                      <a:pt x="1304" y="1"/>
                    </a:moveTo>
                    <a:lnTo>
                      <a:pt x="1154" y="13"/>
                    </a:lnTo>
                    <a:lnTo>
                      <a:pt x="1016" y="39"/>
                    </a:lnTo>
                    <a:lnTo>
                      <a:pt x="878" y="76"/>
                    </a:lnTo>
                    <a:lnTo>
                      <a:pt x="753" y="126"/>
                    </a:lnTo>
                    <a:lnTo>
                      <a:pt x="628" y="189"/>
                    </a:lnTo>
                    <a:lnTo>
                      <a:pt x="515" y="264"/>
                    </a:lnTo>
                    <a:lnTo>
                      <a:pt x="415" y="352"/>
                    </a:lnTo>
                    <a:lnTo>
                      <a:pt x="314" y="452"/>
                    </a:lnTo>
                    <a:lnTo>
                      <a:pt x="239" y="565"/>
                    </a:lnTo>
                    <a:lnTo>
                      <a:pt x="164" y="678"/>
                    </a:lnTo>
                    <a:lnTo>
                      <a:pt x="101" y="791"/>
                    </a:lnTo>
                    <a:lnTo>
                      <a:pt x="64" y="928"/>
                    </a:lnTo>
                    <a:lnTo>
                      <a:pt x="26" y="1054"/>
                    </a:lnTo>
                    <a:lnTo>
                      <a:pt x="13" y="1204"/>
                    </a:lnTo>
                    <a:lnTo>
                      <a:pt x="1" y="1342"/>
                    </a:lnTo>
                    <a:lnTo>
                      <a:pt x="13" y="1480"/>
                    </a:lnTo>
                    <a:lnTo>
                      <a:pt x="1141" y="9100"/>
                    </a:lnTo>
                    <a:lnTo>
                      <a:pt x="1154" y="9226"/>
                    </a:lnTo>
                    <a:lnTo>
                      <a:pt x="1192" y="9338"/>
                    </a:lnTo>
                    <a:lnTo>
                      <a:pt x="1229" y="9464"/>
                    </a:lnTo>
                    <a:lnTo>
                      <a:pt x="1279" y="9576"/>
                    </a:lnTo>
                    <a:lnTo>
                      <a:pt x="1342" y="9677"/>
                    </a:lnTo>
                    <a:lnTo>
                      <a:pt x="1405" y="9777"/>
                    </a:lnTo>
                    <a:lnTo>
                      <a:pt x="1480" y="9877"/>
                    </a:lnTo>
                    <a:lnTo>
                      <a:pt x="1568" y="9965"/>
                    </a:lnTo>
                    <a:lnTo>
                      <a:pt x="1655" y="10053"/>
                    </a:lnTo>
                    <a:lnTo>
                      <a:pt x="1743" y="10128"/>
                    </a:lnTo>
                    <a:lnTo>
                      <a:pt x="1843" y="10191"/>
                    </a:lnTo>
                    <a:lnTo>
                      <a:pt x="1956" y="10253"/>
                    </a:lnTo>
                    <a:lnTo>
                      <a:pt x="2069" y="10303"/>
                    </a:lnTo>
                    <a:lnTo>
                      <a:pt x="2182" y="10354"/>
                    </a:lnTo>
                    <a:lnTo>
                      <a:pt x="2307" y="10379"/>
                    </a:lnTo>
                    <a:lnTo>
                      <a:pt x="2432" y="10404"/>
                    </a:lnTo>
                    <a:lnTo>
                      <a:pt x="2834" y="10466"/>
                    </a:lnTo>
                    <a:lnTo>
                      <a:pt x="3260" y="10504"/>
                    </a:lnTo>
                    <a:lnTo>
                      <a:pt x="3673" y="10554"/>
                    </a:lnTo>
                    <a:lnTo>
                      <a:pt x="4099" y="10579"/>
                    </a:lnTo>
                    <a:lnTo>
                      <a:pt x="4952" y="10629"/>
                    </a:lnTo>
                    <a:lnTo>
                      <a:pt x="5804" y="10642"/>
                    </a:lnTo>
                    <a:lnTo>
                      <a:pt x="6631" y="10642"/>
                    </a:lnTo>
                    <a:lnTo>
                      <a:pt x="7446" y="10629"/>
                    </a:lnTo>
                    <a:lnTo>
                      <a:pt x="8223" y="10592"/>
                    </a:lnTo>
                    <a:lnTo>
                      <a:pt x="8962" y="10542"/>
                    </a:lnTo>
                    <a:lnTo>
                      <a:pt x="9652" y="10491"/>
                    </a:lnTo>
                    <a:lnTo>
                      <a:pt x="10278" y="10429"/>
                    </a:lnTo>
                    <a:lnTo>
                      <a:pt x="11319" y="10316"/>
                    </a:lnTo>
                    <a:lnTo>
                      <a:pt x="11995" y="10228"/>
                    </a:lnTo>
                    <a:lnTo>
                      <a:pt x="12234" y="10191"/>
                    </a:lnTo>
                    <a:lnTo>
                      <a:pt x="17585" y="13387"/>
                    </a:lnTo>
                    <a:lnTo>
                      <a:pt x="18538" y="7797"/>
                    </a:lnTo>
                    <a:lnTo>
                      <a:pt x="18563" y="7571"/>
                    </a:lnTo>
                    <a:lnTo>
                      <a:pt x="18576" y="7345"/>
                    </a:lnTo>
                    <a:lnTo>
                      <a:pt x="18576" y="7120"/>
                    </a:lnTo>
                    <a:lnTo>
                      <a:pt x="18563" y="6907"/>
                    </a:lnTo>
                    <a:lnTo>
                      <a:pt x="18525" y="6681"/>
                    </a:lnTo>
                    <a:lnTo>
                      <a:pt x="18488" y="6468"/>
                    </a:lnTo>
                    <a:lnTo>
                      <a:pt x="18425" y="6255"/>
                    </a:lnTo>
                    <a:lnTo>
                      <a:pt x="18350" y="6055"/>
                    </a:lnTo>
                    <a:lnTo>
                      <a:pt x="18262" y="5854"/>
                    </a:lnTo>
                    <a:lnTo>
                      <a:pt x="18162" y="5653"/>
                    </a:lnTo>
                    <a:lnTo>
                      <a:pt x="18049" y="5465"/>
                    </a:lnTo>
                    <a:lnTo>
                      <a:pt x="17924" y="5290"/>
                    </a:lnTo>
                    <a:lnTo>
                      <a:pt x="17786" y="5115"/>
                    </a:lnTo>
                    <a:lnTo>
                      <a:pt x="17636" y="4952"/>
                    </a:lnTo>
                    <a:lnTo>
                      <a:pt x="17473" y="4789"/>
                    </a:lnTo>
                    <a:lnTo>
                      <a:pt x="17297" y="4651"/>
                    </a:lnTo>
                    <a:lnTo>
                      <a:pt x="14602" y="2583"/>
                    </a:lnTo>
                    <a:lnTo>
                      <a:pt x="14176" y="2282"/>
                    </a:lnTo>
                    <a:lnTo>
                      <a:pt x="13763" y="1994"/>
                    </a:lnTo>
                    <a:lnTo>
                      <a:pt x="13324" y="1718"/>
                    </a:lnTo>
                    <a:lnTo>
                      <a:pt x="12873" y="1467"/>
                    </a:lnTo>
                    <a:lnTo>
                      <a:pt x="12422" y="1242"/>
                    </a:lnTo>
                    <a:lnTo>
                      <a:pt x="11958" y="1029"/>
                    </a:lnTo>
                    <a:lnTo>
                      <a:pt x="11494" y="841"/>
                    </a:lnTo>
                    <a:lnTo>
                      <a:pt x="11018" y="665"/>
                    </a:lnTo>
                    <a:lnTo>
                      <a:pt x="10529" y="515"/>
                    </a:lnTo>
                    <a:lnTo>
                      <a:pt x="10040" y="377"/>
                    </a:lnTo>
                    <a:lnTo>
                      <a:pt x="9539" y="264"/>
                    </a:lnTo>
                    <a:lnTo>
                      <a:pt x="9038" y="176"/>
                    </a:lnTo>
                    <a:lnTo>
                      <a:pt x="8536" y="101"/>
                    </a:lnTo>
                    <a:lnTo>
                      <a:pt x="8022" y="51"/>
                    </a:lnTo>
                    <a:lnTo>
                      <a:pt x="7521" y="13"/>
                    </a:lnTo>
                    <a:lnTo>
                      <a:pt x="700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3497366" y="2930924"/>
                <a:ext cx="198634" cy="265122"/>
              </a:xfrm>
              <a:custGeom>
                <a:avLst/>
                <a:gdLst/>
                <a:ahLst/>
                <a:cxnLst/>
                <a:rect l="l" t="t" r="r" b="b"/>
                <a:pathLst>
                  <a:path w="8837" h="11795" extrusionOk="0">
                    <a:moveTo>
                      <a:pt x="3773" y="0"/>
                    </a:moveTo>
                    <a:lnTo>
                      <a:pt x="0" y="3146"/>
                    </a:lnTo>
                    <a:lnTo>
                      <a:pt x="414" y="3948"/>
                    </a:lnTo>
                    <a:lnTo>
                      <a:pt x="878" y="4801"/>
                    </a:lnTo>
                    <a:lnTo>
                      <a:pt x="1429" y="5816"/>
                    </a:lnTo>
                    <a:lnTo>
                      <a:pt x="2031" y="6894"/>
                    </a:lnTo>
                    <a:lnTo>
                      <a:pt x="2331" y="7420"/>
                    </a:lnTo>
                    <a:lnTo>
                      <a:pt x="2632" y="7921"/>
                    </a:lnTo>
                    <a:lnTo>
                      <a:pt x="2920" y="8385"/>
                    </a:lnTo>
                    <a:lnTo>
                      <a:pt x="3196" y="8799"/>
                    </a:lnTo>
                    <a:lnTo>
                      <a:pt x="3434" y="9162"/>
                    </a:lnTo>
                    <a:lnTo>
                      <a:pt x="3660" y="9438"/>
                    </a:lnTo>
                    <a:lnTo>
                      <a:pt x="4048" y="9902"/>
                    </a:lnTo>
                    <a:lnTo>
                      <a:pt x="4249" y="10127"/>
                    </a:lnTo>
                    <a:lnTo>
                      <a:pt x="4462" y="10340"/>
                    </a:lnTo>
                    <a:lnTo>
                      <a:pt x="4675" y="10541"/>
                    </a:lnTo>
                    <a:lnTo>
                      <a:pt x="4913" y="10741"/>
                    </a:lnTo>
                    <a:lnTo>
                      <a:pt x="5164" y="10917"/>
                    </a:lnTo>
                    <a:lnTo>
                      <a:pt x="5427" y="11092"/>
                    </a:lnTo>
                    <a:lnTo>
                      <a:pt x="5728" y="11243"/>
                    </a:lnTo>
                    <a:lnTo>
                      <a:pt x="6054" y="11381"/>
                    </a:lnTo>
                    <a:lnTo>
                      <a:pt x="6417" y="11493"/>
                    </a:lnTo>
                    <a:lnTo>
                      <a:pt x="6806" y="11594"/>
                    </a:lnTo>
                    <a:lnTo>
                      <a:pt x="7245" y="11681"/>
                    </a:lnTo>
                    <a:lnTo>
                      <a:pt x="7733" y="11744"/>
                    </a:lnTo>
                    <a:lnTo>
                      <a:pt x="8260" y="11782"/>
                    </a:lnTo>
                    <a:lnTo>
                      <a:pt x="8836" y="11794"/>
                    </a:lnTo>
                    <a:lnTo>
                      <a:pt x="8147" y="10090"/>
                    </a:lnTo>
                    <a:lnTo>
                      <a:pt x="7420" y="8322"/>
                    </a:lnTo>
                    <a:lnTo>
                      <a:pt x="6568" y="6279"/>
                    </a:lnTo>
                    <a:lnTo>
                      <a:pt x="5678" y="4174"/>
                    </a:lnTo>
                    <a:lnTo>
                      <a:pt x="4863" y="2269"/>
                    </a:lnTo>
                    <a:lnTo>
                      <a:pt x="4500" y="1467"/>
                    </a:lnTo>
                    <a:lnTo>
                      <a:pt x="4199" y="802"/>
                    </a:lnTo>
                    <a:lnTo>
                      <a:pt x="3948" y="301"/>
                    </a:lnTo>
                    <a:lnTo>
                      <a:pt x="3848" y="126"/>
                    </a:lnTo>
                    <a:lnTo>
                      <a:pt x="377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042376" y="3403648"/>
                <a:ext cx="773923" cy="425139"/>
              </a:xfrm>
              <a:custGeom>
                <a:avLst/>
                <a:gdLst/>
                <a:ahLst/>
                <a:cxnLst/>
                <a:rect l="l" t="t" r="r" b="b"/>
                <a:pathLst>
                  <a:path w="34431" h="18914" extrusionOk="0">
                    <a:moveTo>
                      <a:pt x="978" y="0"/>
                    </a:moveTo>
                    <a:lnTo>
                      <a:pt x="865" y="1203"/>
                    </a:lnTo>
                    <a:lnTo>
                      <a:pt x="602" y="4161"/>
                    </a:lnTo>
                    <a:lnTo>
                      <a:pt x="452" y="5966"/>
                    </a:lnTo>
                    <a:lnTo>
                      <a:pt x="314" y="7821"/>
                    </a:lnTo>
                    <a:lnTo>
                      <a:pt x="189" y="9601"/>
                    </a:lnTo>
                    <a:lnTo>
                      <a:pt x="101" y="11180"/>
                    </a:lnTo>
                    <a:lnTo>
                      <a:pt x="38" y="12496"/>
                    </a:lnTo>
                    <a:lnTo>
                      <a:pt x="13" y="13135"/>
                    </a:lnTo>
                    <a:lnTo>
                      <a:pt x="1" y="13737"/>
                    </a:lnTo>
                    <a:lnTo>
                      <a:pt x="13" y="14326"/>
                    </a:lnTo>
                    <a:lnTo>
                      <a:pt x="38" y="14890"/>
                    </a:lnTo>
                    <a:lnTo>
                      <a:pt x="63" y="15166"/>
                    </a:lnTo>
                    <a:lnTo>
                      <a:pt x="101" y="15429"/>
                    </a:lnTo>
                    <a:lnTo>
                      <a:pt x="139" y="15679"/>
                    </a:lnTo>
                    <a:lnTo>
                      <a:pt x="189" y="15930"/>
                    </a:lnTo>
                    <a:lnTo>
                      <a:pt x="239" y="16168"/>
                    </a:lnTo>
                    <a:lnTo>
                      <a:pt x="314" y="16394"/>
                    </a:lnTo>
                    <a:lnTo>
                      <a:pt x="389" y="16619"/>
                    </a:lnTo>
                    <a:lnTo>
                      <a:pt x="477" y="16833"/>
                    </a:lnTo>
                    <a:lnTo>
                      <a:pt x="577" y="17033"/>
                    </a:lnTo>
                    <a:lnTo>
                      <a:pt x="690" y="17234"/>
                    </a:lnTo>
                    <a:lnTo>
                      <a:pt x="815" y="17409"/>
                    </a:lnTo>
                    <a:lnTo>
                      <a:pt x="953" y="17585"/>
                    </a:lnTo>
                    <a:lnTo>
                      <a:pt x="1104" y="17747"/>
                    </a:lnTo>
                    <a:lnTo>
                      <a:pt x="1267" y="17898"/>
                    </a:lnTo>
                    <a:lnTo>
                      <a:pt x="1455" y="18048"/>
                    </a:lnTo>
                    <a:lnTo>
                      <a:pt x="1643" y="18174"/>
                    </a:lnTo>
                    <a:lnTo>
                      <a:pt x="1868" y="18286"/>
                    </a:lnTo>
                    <a:lnTo>
                      <a:pt x="2094" y="18399"/>
                    </a:lnTo>
                    <a:lnTo>
                      <a:pt x="2344" y="18487"/>
                    </a:lnTo>
                    <a:lnTo>
                      <a:pt x="2608" y="18562"/>
                    </a:lnTo>
                    <a:lnTo>
                      <a:pt x="2921" y="18637"/>
                    </a:lnTo>
                    <a:lnTo>
                      <a:pt x="3309" y="18700"/>
                    </a:lnTo>
                    <a:lnTo>
                      <a:pt x="3761" y="18750"/>
                    </a:lnTo>
                    <a:lnTo>
                      <a:pt x="4287" y="18800"/>
                    </a:lnTo>
                    <a:lnTo>
                      <a:pt x="4851" y="18825"/>
                    </a:lnTo>
                    <a:lnTo>
                      <a:pt x="5478" y="18863"/>
                    </a:lnTo>
                    <a:lnTo>
                      <a:pt x="6155" y="18888"/>
                    </a:lnTo>
                    <a:lnTo>
                      <a:pt x="6869" y="18901"/>
                    </a:lnTo>
                    <a:lnTo>
                      <a:pt x="8386" y="18913"/>
                    </a:lnTo>
                    <a:lnTo>
                      <a:pt x="10002" y="18913"/>
                    </a:lnTo>
                    <a:lnTo>
                      <a:pt x="11682" y="18901"/>
                    </a:lnTo>
                    <a:lnTo>
                      <a:pt x="13361" y="18863"/>
                    </a:lnTo>
                    <a:lnTo>
                      <a:pt x="15003" y="18825"/>
                    </a:lnTo>
                    <a:lnTo>
                      <a:pt x="16570" y="18775"/>
                    </a:lnTo>
                    <a:lnTo>
                      <a:pt x="19302" y="18675"/>
                    </a:lnTo>
                    <a:lnTo>
                      <a:pt x="21195" y="18600"/>
                    </a:lnTo>
                    <a:lnTo>
                      <a:pt x="21897" y="18562"/>
                    </a:lnTo>
                    <a:lnTo>
                      <a:pt x="22072" y="18061"/>
                    </a:lnTo>
                    <a:lnTo>
                      <a:pt x="22260" y="17497"/>
                    </a:lnTo>
                    <a:lnTo>
                      <a:pt x="22536" y="16745"/>
                    </a:lnTo>
                    <a:lnTo>
                      <a:pt x="22862" y="15855"/>
                    </a:lnTo>
                    <a:lnTo>
                      <a:pt x="23238" y="14877"/>
                    </a:lnTo>
                    <a:lnTo>
                      <a:pt x="23664" y="13812"/>
                    </a:lnTo>
                    <a:lnTo>
                      <a:pt x="24128" y="12722"/>
                    </a:lnTo>
                    <a:lnTo>
                      <a:pt x="24366" y="12183"/>
                    </a:lnTo>
                    <a:lnTo>
                      <a:pt x="24616" y="11631"/>
                    </a:lnTo>
                    <a:lnTo>
                      <a:pt x="24880" y="11092"/>
                    </a:lnTo>
                    <a:lnTo>
                      <a:pt x="25143" y="10566"/>
                    </a:lnTo>
                    <a:lnTo>
                      <a:pt x="25406" y="10065"/>
                    </a:lnTo>
                    <a:lnTo>
                      <a:pt x="25669" y="9576"/>
                    </a:lnTo>
                    <a:lnTo>
                      <a:pt x="25945" y="9112"/>
                    </a:lnTo>
                    <a:lnTo>
                      <a:pt x="26208" y="8686"/>
                    </a:lnTo>
                    <a:lnTo>
                      <a:pt x="26484" y="8285"/>
                    </a:lnTo>
                    <a:lnTo>
                      <a:pt x="26760" y="7921"/>
                    </a:lnTo>
                    <a:lnTo>
                      <a:pt x="27023" y="7608"/>
                    </a:lnTo>
                    <a:lnTo>
                      <a:pt x="27161" y="7458"/>
                    </a:lnTo>
                    <a:lnTo>
                      <a:pt x="27299" y="7332"/>
                    </a:lnTo>
                    <a:lnTo>
                      <a:pt x="27424" y="7207"/>
                    </a:lnTo>
                    <a:lnTo>
                      <a:pt x="27562" y="7107"/>
                    </a:lnTo>
                    <a:lnTo>
                      <a:pt x="27687" y="7019"/>
                    </a:lnTo>
                    <a:lnTo>
                      <a:pt x="27812" y="6944"/>
                    </a:lnTo>
                    <a:lnTo>
                      <a:pt x="27950" y="6881"/>
                    </a:lnTo>
                    <a:lnTo>
                      <a:pt x="28076" y="6831"/>
                    </a:lnTo>
                    <a:lnTo>
                      <a:pt x="28201" y="6806"/>
                    </a:lnTo>
                    <a:lnTo>
                      <a:pt x="28326" y="6793"/>
                    </a:lnTo>
                    <a:lnTo>
                      <a:pt x="29341" y="6743"/>
                    </a:lnTo>
                    <a:lnTo>
                      <a:pt x="30382" y="6718"/>
                    </a:lnTo>
                    <a:lnTo>
                      <a:pt x="32362" y="6681"/>
                    </a:lnTo>
                    <a:lnTo>
                      <a:pt x="33841" y="6668"/>
                    </a:lnTo>
                    <a:lnTo>
                      <a:pt x="34430" y="6655"/>
                    </a:lnTo>
                    <a:lnTo>
                      <a:pt x="32976" y="6442"/>
                    </a:lnTo>
                    <a:lnTo>
                      <a:pt x="31447" y="6204"/>
                    </a:lnTo>
                    <a:lnTo>
                      <a:pt x="29680" y="5929"/>
                    </a:lnTo>
                    <a:lnTo>
                      <a:pt x="27863" y="5628"/>
                    </a:lnTo>
                    <a:lnTo>
                      <a:pt x="26196" y="5327"/>
                    </a:lnTo>
                    <a:lnTo>
                      <a:pt x="25481" y="5189"/>
                    </a:lnTo>
                    <a:lnTo>
                      <a:pt x="24880" y="5064"/>
                    </a:lnTo>
                    <a:lnTo>
                      <a:pt x="24428" y="4951"/>
                    </a:lnTo>
                    <a:lnTo>
                      <a:pt x="24265" y="4901"/>
                    </a:lnTo>
                    <a:lnTo>
                      <a:pt x="24140" y="4863"/>
                    </a:lnTo>
                    <a:lnTo>
                      <a:pt x="24040" y="4813"/>
                    </a:lnTo>
                    <a:lnTo>
                      <a:pt x="23952" y="4738"/>
                    </a:lnTo>
                    <a:lnTo>
                      <a:pt x="23852" y="4638"/>
                    </a:lnTo>
                    <a:lnTo>
                      <a:pt x="23764" y="4525"/>
                    </a:lnTo>
                    <a:lnTo>
                      <a:pt x="23676" y="4399"/>
                    </a:lnTo>
                    <a:lnTo>
                      <a:pt x="23589" y="4249"/>
                    </a:lnTo>
                    <a:lnTo>
                      <a:pt x="23501" y="4086"/>
                    </a:lnTo>
                    <a:lnTo>
                      <a:pt x="23426" y="3923"/>
                    </a:lnTo>
                    <a:lnTo>
                      <a:pt x="23263" y="3547"/>
                    </a:lnTo>
                    <a:lnTo>
                      <a:pt x="23125" y="3134"/>
                    </a:lnTo>
                    <a:lnTo>
                      <a:pt x="22987" y="2707"/>
                    </a:lnTo>
                    <a:lnTo>
                      <a:pt x="22862" y="2269"/>
                    </a:lnTo>
                    <a:lnTo>
                      <a:pt x="22749" y="1843"/>
                    </a:lnTo>
                    <a:lnTo>
                      <a:pt x="22649" y="1429"/>
                    </a:lnTo>
                    <a:lnTo>
                      <a:pt x="22498" y="702"/>
                    </a:lnTo>
                    <a:lnTo>
                      <a:pt x="22398" y="188"/>
                    </a:lnTo>
                    <a:lnTo>
                      <a:pt x="2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099851" y="3452672"/>
                <a:ext cx="462047" cy="296096"/>
              </a:xfrm>
              <a:custGeom>
                <a:avLst/>
                <a:gdLst/>
                <a:ahLst/>
                <a:cxnLst/>
                <a:rect l="l" t="t" r="r" b="b"/>
                <a:pathLst>
                  <a:path w="20556" h="13173" extrusionOk="0">
                    <a:moveTo>
                      <a:pt x="715" y="0"/>
                    </a:moveTo>
                    <a:lnTo>
                      <a:pt x="564" y="1228"/>
                    </a:lnTo>
                    <a:lnTo>
                      <a:pt x="427" y="2432"/>
                    </a:lnTo>
                    <a:lnTo>
                      <a:pt x="276" y="3860"/>
                    </a:lnTo>
                    <a:lnTo>
                      <a:pt x="214" y="4625"/>
                    </a:lnTo>
                    <a:lnTo>
                      <a:pt x="138" y="5414"/>
                    </a:lnTo>
                    <a:lnTo>
                      <a:pt x="88" y="6192"/>
                    </a:lnTo>
                    <a:lnTo>
                      <a:pt x="38" y="6956"/>
                    </a:lnTo>
                    <a:lnTo>
                      <a:pt x="13" y="7683"/>
                    </a:lnTo>
                    <a:lnTo>
                      <a:pt x="0" y="8360"/>
                    </a:lnTo>
                    <a:lnTo>
                      <a:pt x="13" y="8986"/>
                    </a:lnTo>
                    <a:lnTo>
                      <a:pt x="26" y="9275"/>
                    </a:lnTo>
                    <a:lnTo>
                      <a:pt x="51" y="9538"/>
                    </a:lnTo>
                    <a:lnTo>
                      <a:pt x="63" y="9651"/>
                    </a:lnTo>
                    <a:lnTo>
                      <a:pt x="101" y="9751"/>
                    </a:lnTo>
                    <a:lnTo>
                      <a:pt x="163" y="9864"/>
                    </a:lnTo>
                    <a:lnTo>
                      <a:pt x="239" y="9977"/>
                    </a:lnTo>
                    <a:lnTo>
                      <a:pt x="339" y="10077"/>
                    </a:lnTo>
                    <a:lnTo>
                      <a:pt x="452" y="10190"/>
                    </a:lnTo>
                    <a:lnTo>
                      <a:pt x="590" y="10290"/>
                    </a:lnTo>
                    <a:lnTo>
                      <a:pt x="752" y="10390"/>
                    </a:lnTo>
                    <a:lnTo>
                      <a:pt x="928" y="10490"/>
                    </a:lnTo>
                    <a:lnTo>
                      <a:pt x="1116" y="10591"/>
                    </a:lnTo>
                    <a:lnTo>
                      <a:pt x="1329" y="10691"/>
                    </a:lnTo>
                    <a:lnTo>
                      <a:pt x="1567" y="10791"/>
                    </a:lnTo>
                    <a:lnTo>
                      <a:pt x="1818" y="10879"/>
                    </a:lnTo>
                    <a:lnTo>
                      <a:pt x="2094" y="10979"/>
                    </a:lnTo>
                    <a:lnTo>
                      <a:pt x="2708" y="11155"/>
                    </a:lnTo>
                    <a:lnTo>
                      <a:pt x="3397" y="11330"/>
                    </a:lnTo>
                    <a:lnTo>
                      <a:pt x="4162" y="11506"/>
                    </a:lnTo>
                    <a:lnTo>
                      <a:pt x="5001" y="11669"/>
                    </a:lnTo>
                    <a:lnTo>
                      <a:pt x="5929" y="11832"/>
                    </a:lnTo>
                    <a:lnTo>
                      <a:pt x="6944" y="11994"/>
                    </a:lnTo>
                    <a:lnTo>
                      <a:pt x="8022" y="12145"/>
                    </a:lnTo>
                    <a:lnTo>
                      <a:pt x="9200" y="12283"/>
                    </a:lnTo>
                    <a:lnTo>
                      <a:pt x="10441" y="12433"/>
                    </a:lnTo>
                    <a:lnTo>
                      <a:pt x="12321" y="12609"/>
                    </a:lnTo>
                    <a:lnTo>
                      <a:pt x="14126" y="12772"/>
                    </a:lnTo>
                    <a:lnTo>
                      <a:pt x="15830" y="12897"/>
                    </a:lnTo>
                    <a:lnTo>
                      <a:pt x="17359" y="12997"/>
                    </a:lnTo>
                    <a:lnTo>
                      <a:pt x="18650" y="13072"/>
                    </a:lnTo>
                    <a:lnTo>
                      <a:pt x="19653" y="13135"/>
                    </a:lnTo>
                    <a:lnTo>
                      <a:pt x="20543" y="13173"/>
                    </a:lnTo>
                    <a:lnTo>
                      <a:pt x="20555" y="12897"/>
                    </a:lnTo>
                    <a:lnTo>
                      <a:pt x="19665" y="12847"/>
                    </a:lnTo>
                    <a:lnTo>
                      <a:pt x="18663" y="12797"/>
                    </a:lnTo>
                    <a:lnTo>
                      <a:pt x="17372" y="12721"/>
                    </a:lnTo>
                    <a:lnTo>
                      <a:pt x="15843" y="12621"/>
                    </a:lnTo>
                    <a:lnTo>
                      <a:pt x="14151" y="12483"/>
                    </a:lnTo>
                    <a:lnTo>
                      <a:pt x="12346" y="12333"/>
                    </a:lnTo>
                    <a:lnTo>
                      <a:pt x="10478" y="12145"/>
                    </a:lnTo>
                    <a:lnTo>
                      <a:pt x="8924" y="11969"/>
                    </a:lnTo>
                    <a:lnTo>
                      <a:pt x="7546" y="11794"/>
                    </a:lnTo>
                    <a:lnTo>
                      <a:pt x="6317" y="11606"/>
                    </a:lnTo>
                    <a:lnTo>
                      <a:pt x="5227" y="11430"/>
                    </a:lnTo>
                    <a:lnTo>
                      <a:pt x="4274" y="11242"/>
                    </a:lnTo>
                    <a:lnTo>
                      <a:pt x="3460" y="11054"/>
                    </a:lnTo>
                    <a:lnTo>
                      <a:pt x="2745" y="10879"/>
                    </a:lnTo>
                    <a:lnTo>
                      <a:pt x="2156" y="10704"/>
                    </a:lnTo>
                    <a:lnTo>
                      <a:pt x="1667" y="10528"/>
                    </a:lnTo>
                    <a:lnTo>
                      <a:pt x="1266" y="10353"/>
                    </a:lnTo>
                    <a:lnTo>
                      <a:pt x="1103" y="10277"/>
                    </a:lnTo>
                    <a:lnTo>
                      <a:pt x="953" y="10190"/>
                    </a:lnTo>
                    <a:lnTo>
                      <a:pt x="828" y="10114"/>
                    </a:lnTo>
                    <a:lnTo>
                      <a:pt x="715" y="10039"/>
                    </a:lnTo>
                    <a:lnTo>
                      <a:pt x="615" y="9964"/>
                    </a:lnTo>
                    <a:lnTo>
                      <a:pt x="539" y="9889"/>
                    </a:lnTo>
                    <a:lnTo>
                      <a:pt x="477" y="9814"/>
                    </a:lnTo>
                    <a:lnTo>
                      <a:pt x="427" y="9751"/>
                    </a:lnTo>
                    <a:lnTo>
                      <a:pt x="389" y="9688"/>
                    </a:lnTo>
                    <a:lnTo>
                      <a:pt x="351" y="9626"/>
                    </a:lnTo>
                    <a:lnTo>
                      <a:pt x="339" y="9563"/>
                    </a:lnTo>
                    <a:lnTo>
                      <a:pt x="326" y="9513"/>
                    </a:lnTo>
                    <a:lnTo>
                      <a:pt x="314" y="9250"/>
                    </a:lnTo>
                    <a:lnTo>
                      <a:pt x="301" y="8961"/>
                    </a:lnTo>
                    <a:lnTo>
                      <a:pt x="289" y="8347"/>
                    </a:lnTo>
                    <a:lnTo>
                      <a:pt x="301" y="7658"/>
                    </a:lnTo>
                    <a:lnTo>
                      <a:pt x="326" y="6918"/>
                    </a:lnTo>
                    <a:lnTo>
                      <a:pt x="376" y="6154"/>
                    </a:lnTo>
                    <a:lnTo>
                      <a:pt x="427" y="5364"/>
                    </a:lnTo>
                    <a:lnTo>
                      <a:pt x="502" y="4575"/>
                    </a:lnTo>
                    <a:lnTo>
                      <a:pt x="564" y="3798"/>
                    </a:lnTo>
                    <a:lnTo>
                      <a:pt x="715" y="2369"/>
                    </a:lnTo>
                    <a:lnTo>
                      <a:pt x="853" y="1166"/>
                    </a:lnTo>
                    <a:lnTo>
                      <a:pt x="1003" y="38"/>
                    </a:ln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457356" y="3521970"/>
                <a:ext cx="183147" cy="302862"/>
              </a:xfrm>
              <a:custGeom>
                <a:avLst/>
                <a:gdLst/>
                <a:ahLst/>
                <a:cxnLst/>
                <a:rect l="l" t="t" r="r" b="b"/>
                <a:pathLst>
                  <a:path w="8148" h="13474" extrusionOk="0">
                    <a:moveTo>
                      <a:pt x="8097" y="0"/>
                    </a:moveTo>
                    <a:lnTo>
                      <a:pt x="7621" y="75"/>
                    </a:lnTo>
                    <a:lnTo>
                      <a:pt x="7157" y="163"/>
                    </a:lnTo>
                    <a:lnTo>
                      <a:pt x="6606" y="276"/>
                    </a:lnTo>
                    <a:lnTo>
                      <a:pt x="6016" y="414"/>
                    </a:lnTo>
                    <a:lnTo>
                      <a:pt x="5427" y="564"/>
                    </a:lnTo>
                    <a:lnTo>
                      <a:pt x="5139" y="652"/>
                    </a:lnTo>
                    <a:lnTo>
                      <a:pt x="4876" y="740"/>
                    </a:lnTo>
                    <a:lnTo>
                      <a:pt x="4650" y="827"/>
                    </a:lnTo>
                    <a:lnTo>
                      <a:pt x="4437" y="915"/>
                    </a:lnTo>
                    <a:lnTo>
                      <a:pt x="4362" y="965"/>
                    </a:lnTo>
                    <a:lnTo>
                      <a:pt x="4274" y="1053"/>
                    </a:lnTo>
                    <a:lnTo>
                      <a:pt x="4162" y="1178"/>
                    </a:lnTo>
                    <a:lnTo>
                      <a:pt x="4036" y="1379"/>
                    </a:lnTo>
                    <a:lnTo>
                      <a:pt x="3886" y="1667"/>
                    </a:lnTo>
                    <a:lnTo>
                      <a:pt x="3710" y="2043"/>
                    </a:lnTo>
                    <a:lnTo>
                      <a:pt x="3497" y="2532"/>
                    </a:lnTo>
                    <a:lnTo>
                      <a:pt x="3259" y="3134"/>
                    </a:lnTo>
                    <a:lnTo>
                      <a:pt x="2946" y="3998"/>
                    </a:lnTo>
                    <a:lnTo>
                      <a:pt x="2595" y="4989"/>
                    </a:lnTo>
                    <a:lnTo>
                      <a:pt x="2206" y="6117"/>
                    </a:lnTo>
                    <a:lnTo>
                      <a:pt x="1805" y="7382"/>
                    </a:lnTo>
                    <a:lnTo>
                      <a:pt x="1454" y="8498"/>
                    </a:lnTo>
                    <a:lnTo>
                      <a:pt x="1128" y="9588"/>
                    </a:lnTo>
                    <a:lnTo>
                      <a:pt x="552" y="11506"/>
                    </a:lnTo>
                    <a:lnTo>
                      <a:pt x="151" y="12872"/>
                    </a:lnTo>
                    <a:lnTo>
                      <a:pt x="0" y="13398"/>
                    </a:lnTo>
                    <a:lnTo>
                      <a:pt x="276" y="13474"/>
                    </a:lnTo>
                    <a:lnTo>
                      <a:pt x="427" y="12947"/>
                    </a:lnTo>
                    <a:lnTo>
                      <a:pt x="815" y="11594"/>
                    </a:lnTo>
                    <a:lnTo>
                      <a:pt x="1392" y="9676"/>
                    </a:lnTo>
                    <a:lnTo>
                      <a:pt x="1730" y="8586"/>
                    </a:lnTo>
                    <a:lnTo>
                      <a:pt x="2081" y="7470"/>
                    </a:lnTo>
                    <a:lnTo>
                      <a:pt x="2382" y="6505"/>
                    </a:lnTo>
                    <a:lnTo>
                      <a:pt x="2670" y="5640"/>
                    </a:lnTo>
                    <a:lnTo>
                      <a:pt x="2933" y="4876"/>
                    </a:lnTo>
                    <a:lnTo>
                      <a:pt x="3171" y="4199"/>
                    </a:lnTo>
                    <a:lnTo>
                      <a:pt x="3384" y="3622"/>
                    </a:lnTo>
                    <a:lnTo>
                      <a:pt x="3572" y="3109"/>
                    </a:lnTo>
                    <a:lnTo>
                      <a:pt x="3748" y="2682"/>
                    </a:lnTo>
                    <a:lnTo>
                      <a:pt x="3898" y="2319"/>
                    </a:lnTo>
                    <a:lnTo>
                      <a:pt x="4036" y="2006"/>
                    </a:lnTo>
                    <a:lnTo>
                      <a:pt x="4149" y="1767"/>
                    </a:lnTo>
                    <a:lnTo>
                      <a:pt x="4249" y="1567"/>
                    </a:lnTo>
                    <a:lnTo>
                      <a:pt x="4337" y="1429"/>
                    </a:lnTo>
                    <a:lnTo>
                      <a:pt x="4412" y="1316"/>
                    </a:lnTo>
                    <a:lnTo>
                      <a:pt x="4475" y="1241"/>
                    </a:lnTo>
                    <a:lnTo>
                      <a:pt x="4525" y="1191"/>
                    </a:lnTo>
                    <a:lnTo>
                      <a:pt x="4563" y="1166"/>
                    </a:lnTo>
                    <a:lnTo>
                      <a:pt x="4763" y="1078"/>
                    </a:lnTo>
                    <a:lnTo>
                      <a:pt x="4989" y="990"/>
                    </a:lnTo>
                    <a:lnTo>
                      <a:pt x="5252" y="915"/>
                    </a:lnTo>
                    <a:lnTo>
                      <a:pt x="5528" y="827"/>
                    </a:lnTo>
                    <a:lnTo>
                      <a:pt x="6117" y="677"/>
                    </a:lnTo>
                    <a:lnTo>
                      <a:pt x="6706" y="539"/>
                    </a:lnTo>
                    <a:lnTo>
                      <a:pt x="7257" y="439"/>
                    </a:lnTo>
                    <a:lnTo>
                      <a:pt x="7708" y="351"/>
                    </a:lnTo>
                    <a:lnTo>
                      <a:pt x="8147" y="276"/>
                    </a:lnTo>
                    <a:lnTo>
                      <a:pt x="80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675410" y="3552944"/>
                <a:ext cx="460339" cy="972242"/>
              </a:xfrm>
              <a:custGeom>
                <a:avLst/>
                <a:gdLst/>
                <a:ahLst/>
                <a:cxnLst/>
                <a:rect l="l" t="t" r="r" b="b"/>
                <a:pathLst>
                  <a:path w="20480" h="43254" extrusionOk="0">
                    <a:moveTo>
                      <a:pt x="12007" y="1"/>
                    </a:moveTo>
                    <a:lnTo>
                      <a:pt x="10854" y="26"/>
                    </a:lnTo>
                    <a:lnTo>
                      <a:pt x="9714" y="64"/>
                    </a:lnTo>
                    <a:lnTo>
                      <a:pt x="9162" y="89"/>
                    </a:lnTo>
                    <a:lnTo>
                      <a:pt x="8623" y="126"/>
                    </a:lnTo>
                    <a:lnTo>
                      <a:pt x="8109" y="164"/>
                    </a:lnTo>
                    <a:lnTo>
                      <a:pt x="7621" y="214"/>
                    </a:lnTo>
                    <a:lnTo>
                      <a:pt x="7157" y="277"/>
                    </a:lnTo>
                    <a:lnTo>
                      <a:pt x="6731" y="339"/>
                    </a:lnTo>
                    <a:lnTo>
                      <a:pt x="6342" y="415"/>
                    </a:lnTo>
                    <a:lnTo>
                      <a:pt x="5991" y="502"/>
                    </a:lnTo>
                    <a:lnTo>
                      <a:pt x="5678" y="603"/>
                    </a:lnTo>
                    <a:lnTo>
                      <a:pt x="5415" y="703"/>
                    </a:lnTo>
                    <a:lnTo>
                      <a:pt x="5314" y="753"/>
                    </a:lnTo>
                    <a:lnTo>
                      <a:pt x="5214" y="816"/>
                    </a:lnTo>
                    <a:lnTo>
                      <a:pt x="5139" y="878"/>
                    </a:lnTo>
                    <a:lnTo>
                      <a:pt x="5064" y="941"/>
                    </a:lnTo>
                    <a:lnTo>
                      <a:pt x="4951" y="1104"/>
                    </a:lnTo>
                    <a:lnTo>
                      <a:pt x="4826" y="1304"/>
                    </a:lnTo>
                    <a:lnTo>
                      <a:pt x="4700" y="1543"/>
                    </a:lnTo>
                    <a:lnTo>
                      <a:pt x="4575" y="1818"/>
                    </a:lnTo>
                    <a:lnTo>
                      <a:pt x="4437" y="2132"/>
                    </a:lnTo>
                    <a:lnTo>
                      <a:pt x="4312" y="2483"/>
                    </a:lnTo>
                    <a:lnTo>
                      <a:pt x="4186" y="2859"/>
                    </a:lnTo>
                    <a:lnTo>
                      <a:pt x="4049" y="3260"/>
                    </a:lnTo>
                    <a:lnTo>
                      <a:pt x="3785" y="4124"/>
                    </a:lnTo>
                    <a:lnTo>
                      <a:pt x="3535" y="5039"/>
                    </a:lnTo>
                    <a:lnTo>
                      <a:pt x="3284" y="6004"/>
                    </a:lnTo>
                    <a:lnTo>
                      <a:pt x="3046" y="6969"/>
                    </a:lnTo>
                    <a:lnTo>
                      <a:pt x="2820" y="7922"/>
                    </a:lnTo>
                    <a:lnTo>
                      <a:pt x="2620" y="8824"/>
                    </a:lnTo>
                    <a:lnTo>
                      <a:pt x="2281" y="10404"/>
                    </a:lnTo>
                    <a:lnTo>
                      <a:pt x="2056" y="11507"/>
                    </a:lnTo>
                    <a:lnTo>
                      <a:pt x="1968" y="11920"/>
                    </a:lnTo>
                    <a:lnTo>
                      <a:pt x="8724" y="11920"/>
                    </a:lnTo>
                    <a:lnTo>
                      <a:pt x="0" y="42802"/>
                    </a:lnTo>
                    <a:lnTo>
                      <a:pt x="4738" y="43254"/>
                    </a:lnTo>
                    <a:lnTo>
                      <a:pt x="5252" y="42251"/>
                    </a:lnTo>
                    <a:lnTo>
                      <a:pt x="6618" y="39531"/>
                    </a:lnTo>
                    <a:lnTo>
                      <a:pt x="8586" y="35571"/>
                    </a:lnTo>
                    <a:lnTo>
                      <a:pt x="9714" y="33277"/>
                    </a:lnTo>
                    <a:lnTo>
                      <a:pt x="10904" y="30846"/>
                    </a:lnTo>
                    <a:lnTo>
                      <a:pt x="12108" y="28339"/>
                    </a:lnTo>
                    <a:lnTo>
                      <a:pt x="13311" y="25820"/>
                    </a:lnTo>
                    <a:lnTo>
                      <a:pt x="14464" y="23351"/>
                    </a:lnTo>
                    <a:lnTo>
                      <a:pt x="15554" y="20969"/>
                    </a:lnTo>
                    <a:lnTo>
                      <a:pt x="16056" y="19841"/>
                    </a:lnTo>
                    <a:lnTo>
                      <a:pt x="16532" y="18763"/>
                    </a:lnTo>
                    <a:lnTo>
                      <a:pt x="16983" y="17736"/>
                    </a:lnTo>
                    <a:lnTo>
                      <a:pt x="17384" y="16758"/>
                    </a:lnTo>
                    <a:lnTo>
                      <a:pt x="17748" y="15868"/>
                    </a:lnTo>
                    <a:lnTo>
                      <a:pt x="18061" y="15053"/>
                    </a:lnTo>
                    <a:lnTo>
                      <a:pt x="18324" y="14314"/>
                    </a:lnTo>
                    <a:lnTo>
                      <a:pt x="18537" y="13675"/>
                    </a:lnTo>
                    <a:lnTo>
                      <a:pt x="18901" y="12472"/>
                    </a:lnTo>
                    <a:lnTo>
                      <a:pt x="19239" y="11281"/>
                    </a:lnTo>
                    <a:lnTo>
                      <a:pt x="19552" y="10078"/>
                    </a:lnTo>
                    <a:lnTo>
                      <a:pt x="19703" y="9489"/>
                    </a:lnTo>
                    <a:lnTo>
                      <a:pt x="19828" y="8912"/>
                    </a:lnTo>
                    <a:lnTo>
                      <a:pt x="19954" y="8336"/>
                    </a:lnTo>
                    <a:lnTo>
                      <a:pt x="20066" y="7759"/>
                    </a:lnTo>
                    <a:lnTo>
                      <a:pt x="20179" y="7208"/>
                    </a:lnTo>
                    <a:lnTo>
                      <a:pt x="20267" y="6656"/>
                    </a:lnTo>
                    <a:lnTo>
                      <a:pt x="20342" y="6117"/>
                    </a:lnTo>
                    <a:lnTo>
                      <a:pt x="20392" y="5603"/>
                    </a:lnTo>
                    <a:lnTo>
                      <a:pt x="20442" y="5089"/>
                    </a:lnTo>
                    <a:lnTo>
                      <a:pt x="20467" y="4601"/>
                    </a:lnTo>
                    <a:lnTo>
                      <a:pt x="20480" y="4137"/>
                    </a:lnTo>
                    <a:lnTo>
                      <a:pt x="20480" y="3673"/>
                    </a:lnTo>
                    <a:lnTo>
                      <a:pt x="20455" y="3247"/>
                    </a:lnTo>
                    <a:lnTo>
                      <a:pt x="20405" y="2833"/>
                    </a:lnTo>
                    <a:lnTo>
                      <a:pt x="20342" y="2445"/>
                    </a:lnTo>
                    <a:lnTo>
                      <a:pt x="20254" y="2094"/>
                    </a:lnTo>
                    <a:lnTo>
                      <a:pt x="20204" y="1919"/>
                    </a:lnTo>
                    <a:lnTo>
                      <a:pt x="20142" y="1756"/>
                    </a:lnTo>
                    <a:lnTo>
                      <a:pt x="20079" y="1593"/>
                    </a:lnTo>
                    <a:lnTo>
                      <a:pt x="20004" y="1442"/>
                    </a:lnTo>
                    <a:lnTo>
                      <a:pt x="19928" y="1304"/>
                    </a:lnTo>
                    <a:lnTo>
                      <a:pt x="19853" y="1167"/>
                    </a:lnTo>
                    <a:lnTo>
                      <a:pt x="19766" y="1041"/>
                    </a:lnTo>
                    <a:lnTo>
                      <a:pt x="19665" y="916"/>
                    </a:lnTo>
                    <a:lnTo>
                      <a:pt x="19565" y="803"/>
                    </a:lnTo>
                    <a:lnTo>
                      <a:pt x="19465" y="703"/>
                    </a:lnTo>
                    <a:lnTo>
                      <a:pt x="19339" y="603"/>
                    </a:lnTo>
                    <a:lnTo>
                      <a:pt x="19227" y="515"/>
                    </a:lnTo>
                    <a:lnTo>
                      <a:pt x="19101" y="440"/>
                    </a:lnTo>
                    <a:lnTo>
                      <a:pt x="18963" y="364"/>
                    </a:lnTo>
                    <a:lnTo>
                      <a:pt x="18813" y="302"/>
                    </a:lnTo>
                    <a:lnTo>
                      <a:pt x="18663" y="252"/>
                    </a:lnTo>
                    <a:lnTo>
                      <a:pt x="18512" y="201"/>
                    </a:lnTo>
                    <a:lnTo>
                      <a:pt x="18349" y="176"/>
                    </a:lnTo>
                    <a:lnTo>
                      <a:pt x="18174" y="151"/>
                    </a:lnTo>
                    <a:lnTo>
                      <a:pt x="17998" y="126"/>
                    </a:lnTo>
                    <a:lnTo>
                      <a:pt x="17484" y="101"/>
                    </a:lnTo>
                    <a:lnTo>
                      <a:pt x="16156" y="64"/>
                    </a:lnTo>
                    <a:lnTo>
                      <a:pt x="15254" y="39"/>
                    </a:lnTo>
                    <a:lnTo>
                      <a:pt x="14238" y="13"/>
                    </a:lnTo>
                    <a:lnTo>
                      <a:pt x="13148"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584983" y="4419227"/>
                <a:ext cx="347929" cy="312729"/>
              </a:xfrm>
              <a:custGeom>
                <a:avLst/>
                <a:gdLst/>
                <a:ahLst/>
                <a:cxnLst/>
                <a:rect l="l" t="t" r="r" b="b"/>
                <a:pathLst>
                  <a:path w="15479" h="13913" extrusionOk="0">
                    <a:moveTo>
                      <a:pt x="4688" y="1"/>
                    </a:moveTo>
                    <a:lnTo>
                      <a:pt x="3046" y="3836"/>
                    </a:lnTo>
                    <a:lnTo>
                      <a:pt x="1792" y="6756"/>
                    </a:lnTo>
                    <a:lnTo>
                      <a:pt x="1304" y="7935"/>
                    </a:lnTo>
                    <a:lnTo>
                      <a:pt x="978" y="8724"/>
                    </a:lnTo>
                    <a:lnTo>
                      <a:pt x="877" y="9012"/>
                    </a:lnTo>
                    <a:lnTo>
                      <a:pt x="790" y="9338"/>
                    </a:lnTo>
                    <a:lnTo>
                      <a:pt x="689" y="9702"/>
                    </a:lnTo>
                    <a:lnTo>
                      <a:pt x="602" y="10090"/>
                    </a:lnTo>
                    <a:lnTo>
                      <a:pt x="439" y="10892"/>
                    </a:lnTo>
                    <a:lnTo>
                      <a:pt x="288" y="11707"/>
                    </a:lnTo>
                    <a:lnTo>
                      <a:pt x="163" y="12447"/>
                    </a:lnTo>
                    <a:lnTo>
                      <a:pt x="75" y="13061"/>
                    </a:lnTo>
                    <a:lnTo>
                      <a:pt x="0" y="13625"/>
                    </a:lnTo>
                    <a:lnTo>
                      <a:pt x="1429" y="13625"/>
                    </a:lnTo>
                    <a:lnTo>
                      <a:pt x="2808" y="10354"/>
                    </a:lnTo>
                    <a:lnTo>
                      <a:pt x="2933" y="10780"/>
                    </a:lnTo>
                    <a:lnTo>
                      <a:pt x="3083" y="11218"/>
                    </a:lnTo>
                    <a:lnTo>
                      <a:pt x="3271" y="11745"/>
                    </a:lnTo>
                    <a:lnTo>
                      <a:pt x="3472" y="12309"/>
                    </a:lnTo>
                    <a:lnTo>
                      <a:pt x="3697" y="12848"/>
                    </a:lnTo>
                    <a:lnTo>
                      <a:pt x="3810" y="13086"/>
                    </a:lnTo>
                    <a:lnTo>
                      <a:pt x="3923" y="13299"/>
                    </a:lnTo>
                    <a:lnTo>
                      <a:pt x="4036" y="13487"/>
                    </a:lnTo>
                    <a:lnTo>
                      <a:pt x="4136" y="13625"/>
                    </a:lnTo>
                    <a:lnTo>
                      <a:pt x="4174" y="13662"/>
                    </a:lnTo>
                    <a:lnTo>
                      <a:pt x="4224" y="13687"/>
                    </a:lnTo>
                    <a:lnTo>
                      <a:pt x="4362" y="13738"/>
                    </a:lnTo>
                    <a:lnTo>
                      <a:pt x="4550" y="13775"/>
                    </a:lnTo>
                    <a:lnTo>
                      <a:pt x="4788" y="13813"/>
                    </a:lnTo>
                    <a:lnTo>
                      <a:pt x="5064" y="13850"/>
                    </a:lnTo>
                    <a:lnTo>
                      <a:pt x="5389" y="13875"/>
                    </a:lnTo>
                    <a:lnTo>
                      <a:pt x="6141" y="13900"/>
                    </a:lnTo>
                    <a:lnTo>
                      <a:pt x="7006" y="13913"/>
                    </a:lnTo>
                    <a:lnTo>
                      <a:pt x="7971" y="13913"/>
                    </a:lnTo>
                    <a:lnTo>
                      <a:pt x="8974" y="13900"/>
                    </a:lnTo>
                    <a:lnTo>
                      <a:pt x="10014" y="13875"/>
                    </a:lnTo>
                    <a:lnTo>
                      <a:pt x="12032" y="13800"/>
                    </a:lnTo>
                    <a:lnTo>
                      <a:pt x="13787" y="13725"/>
                    </a:lnTo>
                    <a:lnTo>
                      <a:pt x="15479" y="13625"/>
                    </a:lnTo>
                    <a:lnTo>
                      <a:pt x="15441" y="13499"/>
                    </a:lnTo>
                    <a:lnTo>
                      <a:pt x="15354" y="13148"/>
                    </a:lnTo>
                    <a:lnTo>
                      <a:pt x="15216" y="12647"/>
                    </a:lnTo>
                    <a:lnTo>
                      <a:pt x="15015" y="12033"/>
                    </a:lnTo>
                    <a:lnTo>
                      <a:pt x="14890" y="11707"/>
                    </a:lnTo>
                    <a:lnTo>
                      <a:pt x="14764" y="11381"/>
                    </a:lnTo>
                    <a:lnTo>
                      <a:pt x="14627" y="11043"/>
                    </a:lnTo>
                    <a:lnTo>
                      <a:pt x="14464" y="10730"/>
                    </a:lnTo>
                    <a:lnTo>
                      <a:pt x="14301" y="10429"/>
                    </a:lnTo>
                    <a:lnTo>
                      <a:pt x="14125" y="10153"/>
                    </a:lnTo>
                    <a:lnTo>
                      <a:pt x="14025" y="10028"/>
                    </a:lnTo>
                    <a:lnTo>
                      <a:pt x="13937" y="9902"/>
                    </a:lnTo>
                    <a:lnTo>
                      <a:pt x="13837" y="9802"/>
                    </a:lnTo>
                    <a:lnTo>
                      <a:pt x="13737" y="9702"/>
                    </a:lnTo>
                    <a:lnTo>
                      <a:pt x="13624" y="9614"/>
                    </a:lnTo>
                    <a:lnTo>
                      <a:pt x="13499" y="9526"/>
                    </a:lnTo>
                    <a:lnTo>
                      <a:pt x="13348" y="9426"/>
                    </a:lnTo>
                    <a:lnTo>
                      <a:pt x="13198" y="9351"/>
                    </a:lnTo>
                    <a:lnTo>
                      <a:pt x="12847" y="9175"/>
                    </a:lnTo>
                    <a:lnTo>
                      <a:pt x="12458" y="9012"/>
                    </a:lnTo>
                    <a:lnTo>
                      <a:pt x="12032" y="8862"/>
                    </a:lnTo>
                    <a:lnTo>
                      <a:pt x="11594" y="8724"/>
                    </a:lnTo>
                    <a:lnTo>
                      <a:pt x="11155" y="8586"/>
                    </a:lnTo>
                    <a:lnTo>
                      <a:pt x="10704" y="8461"/>
                    </a:lnTo>
                    <a:lnTo>
                      <a:pt x="9876" y="8248"/>
                    </a:lnTo>
                    <a:lnTo>
                      <a:pt x="9162" y="8098"/>
                    </a:lnTo>
                    <a:lnTo>
                      <a:pt x="8498" y="7960"/>
                    </a:lnTo>
                    <a:lnTo>
                      <a:pt x="10541" y="1405"/>
                    </a:lnTo>
                    <a:lnTo>
                      <a:pt x="4688" y="1"/>
                    </a:lnTo>
                    <a:close/>
                  </a:path>
                </a:pathLst>
              </a:custGeom>
              <a:solidFill>
                <a:srgbClr val="6C5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3490308" y="3552944"/>
                <a:ext cx="460362" cy="972242"/>
              </a:xfrm>
              <a:custGeom>
                <a:avLst/>
                <a:gdLst/>
                <a:ahLst/>
                <a:cxnLst/>
                <a:rect l="l" t="t" r="r" b="b"/>
                <a:pathLst>
                  <a:path w="20481" h="43254" extrusionOk="0">
                    <a:moveTo>
                      <a:pt x="11995" y="1"/>
                    </a:moveTo>
                    <a:lnTo>
                      <a:pt x="10842" y="26"/>
                    </a:lnTo>
                    <a:lnTo>
                      <a:pt x="9714" y="64"/>
                    </a:lnTo>
                    <a:lnTo>
                      <a:pt x="9163" y="89"/>
                    </a:lnTo>
                    <a:lnTo>
                      <a:pt x="8624" y="126"/>
                    </a:lnTo>
                    <a:lnTo>
                      <a:pt x="8110" y="164"/>
                    </a:lnTo>
                    <a:lnTo>
                      <a:pt x="7621" y="214"/>
                    </a:lnTo>
                    <a:lnTo>
                      <a:pt x="7157" y="277"/>
                    </a:lnTo>
                    <a:lnTo>
                      <a:pt x="6731" y="339"/>
                    </a:lnTo>
                    <a:lnTo>
                      <a:pt x="6330" y="415"/>
                    </a:lnTo>
                    <a:lnTo>
                      <a:pt x="5979" y="502"/>
                    </a:lnTo>
                    <a:lnTo>
                      <a:pt x="5678" y="603"/>
                    </a:lnTo>
                    <a:lnTo>
                      <a:pt x="5415" y="703"/>
                    </a:lnTo>
                    <a:lnTo>
                      <a:pt x="5302" y="753"/>
                    </a:lnTo>
                    <a:lnTo>
                      <a:pt x="5215" y="816"/>
                    </a:lnTo>
                    <a:lnTo>
                      <a:pt x="5127" y="878"/>
                    </a:lnTo>
                    <a:lnTo>
                      <a:pt x="5064" y="941"/>
                    </a:lnTo>
                    <a:lnTo>
                      <a:pt x="4939" y="1104"/>
                    </a:lnTo>
                    <a:lnTo>
                      <a:pt x="4826" y="1304"/>
                    </a:lnTo>
                    <a:lnTo>
                      <a:pt x="4701" y="1543"/>
                    </a:lnTo>
                    <a:lnTo>
                      <a:pt x="4563" y="1818"/>
                    </a:lnTo>
                    <a:lnTo>
                      <a:pt x="4438" y="2132"/>
                    </a:lnTo>
                    <a:lnTo>
                      <a:pt x="4312" y="2483"/>
                    </a:lnTo>
                    <a:lnTo>
                      <a:pt x="4174" y="2859"/>
                    </a:lnTo>
                    <a:lnTo>
                      <a:pt x="4049" y="3260"/>
                    </a:lnTo>
                    <a:lnTo>
                      <a:pt x="3786" y="4124"/>
                    </a:lnTo>
                    <a:lnTo>
                      <a:pt x="3535" y="5039"/>
                    </a:lnTo>
                    <a:lnTo>
                      <a:pt x="3285" y="6004"/>
                    </a:lnTo>
                    <a:lnTo>
                      <a:pt x="3046" y="6969"/>
                    </a:lnTo>
                    <a:lnTo>
                      <a:pt x="2821" y="7922"/>
                    </a:lnTo>
                    <a:lnTo>
                      <a:pt x="2620" y="8824"/>
                    </a:lnTo>
                    <a:lnTo>
                      <a:pt x="2269" y="10404"/>
                    </a:lnTo>
                    <a:lnTo>
                      <a:pt x="2056" y="11507"/>
                    </a:lnTo>
                    <a:lnTo>
                      <a:pt x="1969" y="11920"/>
                    </a:lnTo>
                    <a:lnTo>
                      <a:pt x="8724" y="11920"/>
                    </a:lnTo>
                    <a:lnTo>
                      <a:pt x="1" y="42802"/>
                    </a:lnTo>
                    <a:lnTo>
                      <a:pt x="4738" y="43254"/>
                    </a:lnTo>
                    <a:lnTo>
                      <a:pt x="5252" y="42251"/>
                    </a:lnTo>
                    <a:lnTo>
                      <a:pt x="6619" y="39531"/>
                    </a:lnTo>
                    <a:lnTo>
                      <a:pt x="8586" y="35571"/>
                    </a:lnTo>
                    <a:lnTo>
                      <a:pt x="9714" y="33277"/>
                    </a:lnTo>
                    <a:lnTo>
                      <a:pt x="10892" y="30846"/>
                    </a:lnTo>
                    <a:lnTo>
                      <a:pt x="12108" y="28339"/>
                    </a:lnTo>
                    <a:lnTo>
                      <a:pt x="13311" y="25820"/>
                    </a:lnTo>
                    <a:lnTo>
                      <a:pt x="14464" y="23351"/>
                    </a:lnTo>
                    <a:lnTo>
                      <a:pt x="15555" y="20969"/>
                    </a:lnTo>
                    <a:lnTo>
                      <a:pt x="16056" y="19841"/>
                    </a:lnTo>
                    <a:lnTo>
                      <a:pt x="16532" y="18763"/>
                    </a:lnTo>
                    <a:lnTo>
                      <a:pt x="16971" y="17736"/>
                    </a:lnTo>
                    <a:lnTo>
                      <a:pt x="17385" y="16758"/>
                    </a:lnTo>
                    <a:lnTo>
                      <a:pt x="17736" y="15868"/>
                    </a:lnTo>
                    <a:lnTo>
                      <a:pt x="18062" y="15053"/>
                    </a:lnTo>
                    <a:lnTo>
                      <a:pt x="18325" y="14314"/>
                    </a:lnTo>
                    <a:lnTo>
                      <a:pt x="18538" y="13675"/>
                    </a:lnTo>
                    <a:lnTo>
                      <a:pt x="18901" y="12472"/>
                    </a:lnTo>
                    <a:lnTo>
                      <a:pt x="19240" y="11281"/>
                    </a:lnTo>
                    <a:lnTo>
                      <a:pt x="19553" y="10078"/>
                    </a:lnTo>
                    <a:lnTo>
                      <a:pt x="19691" y="9489"/>
                    </a:lnTo>
                    <a:lnTo>
                      <a:pt x="19829" y="8912"/>
                    </a:lnTo>
                    <a:lnTo>
                      <a:pt x="19954" y="8336"/>
                    </a:lnTo>
                    <a:lnTo>
                      <a:pt x="20067" y="7759"/>
                    </a:lnTo>
                    <a:lnTo>
                      <a:pt x="20167" y="7208"/>
                    </a:lnTo>
                    <a:lnTo>
                      <a:pt x="20255" y="6656"/>
                    </a:lnTo>
                    <a:lnTo>
                      <a:pt x="20330" y="6117"/>
                    </a:lnTo>
                    <a:lnTo>
                      <a:pt x="20393" y="5603"/>
                    </a:lnTo>
                    <a:lnTo>
                      <a:pt x="20443" y="5089"/>
                    </a:lnTo>
                    <a:lnTo>
                      <a:pt x="20468" y="4601"/>
                    </a:lnTo>
                    <a:lnTo>
                      <a:pt x="20480" y="4137"/>
                    </a:lnTo>
                    <a:lnTo>
                      <a:pt x="20480" y="3673"/>
                    </a:lnTo>
                    <a:lnTo>
                      <a:pt x="20443" y="3247"/>
                    </a:lnTo>
                    <a:lnTo>
                      <a:pt x="20405" y="2833"/>
                    </a:lnTo>
                    <a:lnTo>
                      <a:pt x="20343" y="2445"/>
                    </a:lnTo>
                    <a:lnTo>
                      <a:pt x="20255" y="2094"/>
                    </a:lnTo>
                    <a:lnTo>
                      <a:pt x="20192" y="1919"/>
                    </a:lnTo>
                    <a:lnTo>
                      <a:pt x="20142" y="1756"/>
                    </a:lnTo>
                    <a:lnTo>
                      <a:pt x="20079" y="1593"/>
                    </a:lnTo>
                    <a:lnTo>
                      <a:pt x="20004" y="1442"/>
                    </a:lnTo>
                    <a:lnTo>
                      <a:pt x="19929" y="1304"/>
                    </a:lnTo>
                    <a:lnTo>
                      <a:pt x="19854" y="1167"/>
                    </a:lnTo>
                    <a:lnTo>
                      <a:pt x="19766" y="1041"/>
                    </a:lnTo>
                    <a:lnTo>
                      <a:pt x="19666" y="916"/>
                    </a:lnTo>
                    <a:lnTo>
                      <a:pt x="19566" y="803"/>
                    </a:lnTo>
                    <a:lnTo>
                      <a:pt x="19453" y="703"/>
                    </a:lnTo>
                    <a:lnTo>
                      <a:pt x="19340" y="603"/>
                    </a:lnTo>
                    <a:lnTo>
                      <a:pt x="19215" y="515"/>
                    </a:lnTo>
                    <a:lnTo>
                      <a:pt x="19089" y="440"/>
                    </a:lnTo>
                    <a:lnTo>
                      <a:pt x="18951" y="364"/>
                    </a:lnTo>
                    <a:lnTo>
                      <a:pt x="18814" y="302"/>
                    </a:lnTo>
                    <a:lnTo>
                      <a:pt x="18663" y="252"/>
                    </a:lnTo>
                    <a:lnTo>
                      <a:pt x="18513" y="201"/>
                    </a:lnTo>
                    <a:lnTo>
                      <a:pt x="18337" y="176"/>
                    </a:lnTo>
                    <a:lnTo>
                      <a:pt x="18174" y="151"/>
                    </a:lnTo>
                    <a:lnTo>
                      <a:pt x="17986" y="126"/>
                    </a:lnTo>
                    <a:lnTo>
                      <a:pt x="17485" y="101"/>
                    </a:lnTo>
                    <a:lnTo>
                      <a:pt x="16144" y="64"/>
                    </a:lnTo>
                    <a:lnTo>
                      <a:pt x="15242" y="39"/>
                    </a:lnTo>
                    <a:lnTo>
                      <a:pt x="14239" y="13"/>
                    </a:lnTo>
                    <a:lnTo>
                      <a:pt x="13136"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905174" y="2952885"/>
                <a:ext cx="192452" cy="252175"/>
              </a:xfrm>
              <a:custGeom>
                <a:avLst/>
                <a:gdLst/>
                <a:ahLst/>
                <a:cxnLst/>
                <a:rect l="l" t="t" r="r" b="b"/>
                <a:pathLst>
                  <a:path w="8562" h="11219" extrusionOk="0">
                    <a:moveTo>
                      <a:pt x="3021" y="1"/>
                    </a:moveTo>
                    <a:lnTo>
                      <a:pt x="1" y="4613"/>
                    </a:lnTo>
                    <a:lnTo>
                      <a:pt x="101" y="4939"/>
                    </a:lnTo>
                    <a:lnTo>
                      <a:pt x="364" y="5766"/>
                    </a:lnTo>
                    <a:lnTo>
                      <a:pt x="552" y="6318"/>
                    </a:lnTo>
                    <a:lnTo>
                      <a:pt x="778" y="6919"/>
                    </a:lnTo>
                    <a:lnTo>
                      <a:pt x="1016" y="7571"/>
                    </a:lnTo>
                    <a:lnTo>
                      <a:pt x="1279" y="8223"/>
                    </a:lnTo>
                    <a:lnTo>
                      <a:pt x="1555" y="8862"/>
                    </a:lnTo>
                    <a:lnTo>
                      <a:pt x="1856" y="9476"/>
                    </a:lnTo>
                    <a:lnTo>
                      <a:pt x="2006" y="9764"/>
                    </a:lnTo>
                    <a:lnTo>
                      <a:pt x="2157" y="10028"/>
                    </a:lnTo>
                    <a:lnTo>
                      <a:pt x="2307" y="10278"/>
                    </a:lnTo>
                    <a:lnTo>
                      <a:pt x="2457" y="10504"/>
                    </a:lnTo>
                    <a:lnTo>
                      <a:pt x="2608" y="10704"/>
                    </a:lnTo>
                    <a:lnTo>
                      <a:pt x="2758" y="10880"/>
                    </a:lnTo>
                    <a:lnTo>
                      <a:pt x="2896" y="11018"/>
                    </a:lnTo>
                    <a:lnTo>
                      <a:pt x="3047" y="11118"/>
                    </a:lnTo>
                    <a:lnTo>
                      <a:pt x="3122" y="11156"/>
                    </a:lnTo>
                    <a:lnTo>
                      <a:pt x="3197" y="11193"/>
                    </a:lnTo>
                    <a:lnTo>
                      <a:pt x="3260" y="11206"/>
                    </a:lnTo>
                    <a:lnTo>
                      <a:pt x="3335" y="11218"/>
                    </a:lnTo>
                    <a:lnTo>
                      <a:pt x="3397" y="11218"/>
                    </a:lnTo>
                    <a:lnTo>
                      <a:pt x="3473" y="11193"/>
                    </a:lnTo>
                    <a:lnTo>
                      <a:pt x="3535" y="11168"/>
                    </a:lnTo>
                    <a:lnTo>
                      <a:pt x="3598" y="11130"/>
                    </a:lnTo>
                    <a:lnTo>
                      <a:pt x="3736" y="11030"/>
                    </a:lnTo>
                    <a:lnTo>
                      <a:pt x="3886" y="10905"/>
                    </a:lnTo>
                    <a:lnTo>
                      <a:pt x="4049" y="10742"/>
                    </a:lnTo>
                    <a:lnTo>
                      <a:pt x="4212" y="10566"/>
                    </a:lnTo>
                    <a:lnTo>
                      <a:pt x="4388" y="10366"/>
                    </a:lnTo>
                    <a:lnTo>
                      <a:pt x="4576" y="10140"/>
                    </a:lnTo>
                    <a:lnTo>
                      <a:pt x="4964" y="9626"/>
                    </a:lnTo>
                    <a:lnTo>
                      <a:pt x="5365" y="9075"/>
                    </a:lnTo>
                    <a:lnTo>
                      <a:pt x="5779" y="8473"/>
                    </a:lnTo>
                    <a:lnTo>
                      <a:pt x="6192" y="7847"/>
                    </a:lnTo>
                    <a:lnTo>
                      <a:pt x="6606" y="7220"/>
                    </a:lnTo>
                    <a:lnTo>
                      <a:pt x="7358" y="6004"/>
                    </a:lnTo>
                    <a:lnTo>
                      <a:pt x="7972" y="4977"/>
                    </a:lnTo>
                    <a:lnTo>
                      <a:pt x="8561" y="3986"/>
                    </a:lnTo>
                    <a:lnTo>
                      <a:pt x="302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3044624" y="3403648"/>
                <a:ext cx="540382" cy="89888"/>
              </a:xfrm>
              <a:custGeom>
                <a:avLst/>
                <a:gdLst/>
                <a:ahLst/>
                <a:cxnLst/>
                <a:rect l="l" t="t" r="r" b="b"/>
                <a:pathLst>
                  <a:path w="24041" h="3999" extrusionOk="0">
                    <a:moveTo>
                      <a:pt x="878" y="0"/>
                    </a:moveTo>
                    <a:lnTo>
                      <a:pt x="1" y="3998"/>
                    </a:lnTo>
                    <a:lnTo>
                      <a:pt x="13487" y="3998"/>
                    </a:lnTo>
                    <a:lnTo>
                      <a:pt x="14728" y="1329"/>
                    </a:lnTo>
                    <a:lnTo>
                      <a:pt x="15730" y="3998"/>
                    </a:lnTo>
                    <a:lnTo>
                      <a:pt x="24040" y="3998"/>
                    </a:lnTo>
                    <a:lnTo>
                      <a:pt x="2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3064359" y="2616531"/>
                <a:ext cx="540067" cy="787140"/>
              </a:xfrm>
              <a:custGeom>
                <a:avLst/>
                <a:gdLst/>
                <a:ahLst/>
                <a:cxnLst/>
                <a:rect l="l" t="t" r="r" b="b"/>
                <a:pathLst>
                  <a:path w="24027" h="35019" extrusionOk="0">
                    <a:moveTo>
                      <a:pt x="8398" y="0"/>
                    </a:moveTo>
                    <a:lnTo>
                      <a:pt x="1642" y="1429"/>
                    </a:lnTo>
                    <a:lnTo>
                      <a:pt x="1529" y="4086"/>
                    </a:lnTo>
                    <a:lnTo>
                      <a:pt x="1279" y="10039"/>
                    </a:lnTo>
                    <a:lnTo>
                      <a:pt x="1128" y="13310"/>
                    </a:lnTo>
                    <a:lnTo>
                      <a:pt x="978" y="16281"/>
                    </a:lnTo>
                    <a:lnTo>
                      <a:pt x="903" y="17522"/>
                    </a:lnTo>
                    <a:lnTo>
                      <a:pt x="840" y="18549"/>
                    </a:lnTo>
                    <a:lnTo>
                      <a:pt x="790" y="19314"/>
                    </a:lnTo>
                    <a:lnTo>
                      <a:pt x="740" y="19765"/>
                    </a:lnTo>
                    <a:lnTo>
                      <a:pt x="690" y="20179"/>
                    </a:lnTo>
                    <a:lnTo>
                      <a:pt x="639" y="20843"/>
                    </a:lnTo>
                    <a:lnTo>
                      <a:pt x="527" y="22761"/>
                    </a:lnTo>
                    <a:lnTo>
                      <a:pt x="401" y="25230"/>
                    </a:lnTo>
                    <a:lnTo>
                      <a:pt x="276" y="27937"/>
                    </a:lnTo>
                    <a:lnTo>
                      <a:pt x="75" y="32837"/>
                    </a:lnTo>
                    <a:lnTo>
                      <a:pt x="0" y="35018"/>
                    </a:lnTo>
                    <a:lnTo>
                      <a:pt x="21808" y="35018"/>
                    </a:lnTo>
                    <a:lnTo>
                      <a:pt x="19954" y="18048"/>
                    </a:lnTo>
                    <a:lnTo>
                      <a:pt x="20154" y="17860"/>
                    </a:lnTo>
                    <a:lnTo>
                      <a:pt x="20680" y="17371"/>
                    </a:lnTo>
                    <a:lnTo>
                      <a:pt x="21019" y="17033"/>
                    </a:lnTo>
                    <a:lnTo>
                      <a:pt x="21395" y="16657"/>
                    </a:lnTo>
                    <a:lnTo>
                      <a:pt x="21808" y="16231"/>
                    </a:lnTo>
                    <a:lnTo>
                      <a:pt x="22210" y="15792"/>
                    </a:lnTo>
                    <a:lnTo>
                      <a:pt x="22611" y="15328"/>
                    </a:lnTo>
                    <a:lnTo>
                      <a:pt x="22999" y="14852"/>
                    </a:lnTo>
                    <a:lnTo>
                      <a:pt x="23175" y="14626"/>
                    </a:lnTo>
                    <a:lnTo>
                      <a:pt x="23338" y="14388"/>
                    </a:lnTo>
                    <a:lnTo>
                      <a:pt x="23488" y="14163"/>
                    </a:lnTo>
                    <a:lnTo>
                      <a:pt x="23626" y="13950"/>
                    </a:lnTo>
                    <a:lnTo>
                      <a:pt x="23739" y="13724"/>
                    </a:lnTo>
                    <a:lnTo>
                      <a:pt x="23851" y="13524"/>
                    </a:lnTo>
                    <a:lnTo>
                      <a:pt x="23927" y="13323"/>
                    </a:lnTo>
                    <a:lnTo>
                      <a:pt x="23989" y="13135"/>
                    </a:lnTo>
                    <a:lnTo>
                      <a:pt x="24027" y="12960"/>
                    </a:lnTo>
                    <a:lnTo>
                      <a:pt x="24027" y="12784"/>
                    </a:lnTo>
                    <a:lnTo>
                      <a:pt x="24027" y="12709"/>
                    </a:lnTo>
                    <a:lnTo>
                      <a:pt x="24014" y="12634"/>
                    </a:lnTo>
                    <a:lnTo>
                      <a:pt x="23989" y="12571"/>
                    </a:lnTo>
                    <a:lnTo>
                      <a:pt x="23964" y="12508"/>
                    </a:lnTo>
                    <a:lnTo>
                      <a:pt x="23801" y="12145"/>
                    </a:lnTo>
                    <a:lnTo>
                      <a:pt x="23551" y="11618"/>
                    </a:lnTo>
                    <a:lnTo>
                      <a:pt x="22899" y="10114"/>
                    </a:lnTo>
                    <a:lnTo>
                      <a:pt x="22059" y="8234"/>
                    </a:lnTo>
                    <a:lnTo>
                      <a:pt x="21132" y="6166"/>
                    </a:lnTo>
                    <a:lnTo>
                      <a:pt x="20655" y="5139"/>
                    </a:lnTo>
                    <a:lnTo>
                      <a:pt x="20192" y="4149"/>
                    </a:lnTo>
                    <a:lnTo>
                      <a:pt x="19740" y="3221"/>
                    </a:lnTo>
                    <a:lnTo>
                      <a:pt x="19314" y="2381"/>
                    </a:lnTo>
                    <a:lnTo>
                      <a:pt x="18926" y="1667"/>
                    </a:lnTo>
                    <a:lnTo>
                      <a:pt x="18750" y="1366"/>
                    </a:lnTo>
                    <a:lnTo>
                      <a:pt x="18587" y="1103"/>
                    </a:lnTo>
                    <a:lnTo>
                      <a:pt x="18437" y="877"/>
                    </a:lnTo>
                    <a:lnTo>
                      <a:pt x="18312" y="702"/>
                    </a:lnTo>
                    <a:lnTo>
                      <a:pt x="18186" y="577"/>
                    </a:lnTo>
                    <a:lnTo>
                      <a:pt x="18136" y="539"/>
                    </a:lnTo>
                    <a:lnTo>
                      <a:pt x="18099" y="501"/>
                    </a:lnTo>
                    <a:lnTo>
                      <a:pt x="18011" y="476"/>
                    </a:lnTo>
                    <a:lnTo>
                      <a:pt x="17898" y="451"/>
                    </a:lnTo>
                    <a:lnTo>
                      <a:pt x="17572" y="389"/>
                    </a:lnTo>
                    <a:lnTo>
                      <a:pt x="17159" y="326"/>
                    </a:lnTo>
                    <a:lnTo>
                      <a:pt x="16707" y="263"/>
                    </a:lnTo>
                    <a:lnTo>
                      <a:pt x="15918" y="163"/>
                    </a:lnTo>
                    <a:lnTo>
                      <a:pt x="15554" y="125"/>
                    </a:lnTo>
                    <a:lnTo>
                      <a:pt x="8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3217319" y="3094605"/>
                <a:ext cx="272180" cy="240037"/>
              </a:xfrm>
              <a:custGeom>
                <a:avLst/>
                <a:gdLst/>
                <a:ahLst/>
                <a:cxnLst/>
                <a:rect l="l" t="t" r="r" b="b"/>
                <a:pathLst>
                  <a:path w="12109" h="10679" extrusionOk="0">
                    <a:moveTo>
                      <a:pt x="11920" y="0"/>
                    </a:moveTo>
                    <a:lnTo>
                      <a:pt x="1" y="10466"/>
                    </a:lnTo>
                    <a:lnTo>
                      <a:pt x="189" y="10679"/>
                    </a:lnTo>
                    <a:lnTo>
                      <a:pt x="12108" y="213"/>
                    </a:lnTo>
                    <a:lnTo>
                      <a:pt x="11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3391722" y="3207577"/>
                <a:ext cx="72423" cy="96923"/>
              </a:xfrm>
              <a:custGeom>
                <a:avLst/>
                <a:gdLst/>
                <a:ahLst/>
                <a:cxnLst/>
                <a:rect l="l" t="t" r="r" b="b"/>
                <a:pathLst>
                  <a:path w="3222" h="4312" extrusionOk="0">
                    <a:moveTo>
                      <a:pt x="2983" y="0"/>
                    </a:moveTo>
                    <a:lnTo>
                      <a:pt x="0" y="4149"/>
                    </a:lnTo>
                    <a:lnTo>
                      <a:pt x="238" y="4311"/>
                    </a:lnTo>
                    <a:lnTo>
                      <a:pt x="3221" y="163"/>
                    </a:lnTo>
                    <a:lnTo>
                      <a:pt x="2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3173937" y="2616531"/>
                <a:ext cx="243724" cy="169615"/>
              </a:xfrm>
              <a:custGeom>
                <a:avLst/>
                <a:gdLst/>
                <a:ahLst/>
                <a:cxnLst/>
                <a:rect l="l" t="t" r="r" b="b"/>
                <a:pathLst>
                  <a:path w="10843" h="7546" extrusionOk="0">
                    <a:moveTo>
                      <a:pt x="3523" y="0"/>
                    </a:moveTo>
                    <a:lnTo>
                      <a:pt x="1" y="752"/>
                    </a:lnTo>
                    <a:lnTo>
                      <a:pt x="214" y="1166"/>
                    </a:lnTo>
                    <a:lnTo>
                      <a:pt x="490" y="1642"/>
                    </a:lnTo>
                    <a:lnTo>
                      <a:pt x="853" y="2244"/>
                    </a:lnTo>
                    <a:lnTo>
                      <a:pt x="1116" y="2645"/>
                    </a:lnTo>
                    <a:lnTo>
                      <a:pt x="1405" y="3071"/>
                    </a:lnTo>
                    <a:lnTo>
                      <a:pt x="1718" y="3522"/>
                    </a:lnTo>
                    <a:lnTo>
                      <a:pt x="2069" y="3973"/>
                    </a:lnTo>
                    <a:lnTo>
                      <a:pt x="2432" y="4437"/>
                    </a:lnTo>
                    <a:lnTo>
                      <a:pt x="2833" y="4888"/>
                    </a:lnTo>
                    <a:lnTo>
                      <a:pt x="3247" y="5327"/>
                    </a:lnTo>
                    <a:lnTo>
                      <a:pt x="3460" y="5540"/>
                    </a:lnTo>
                    <a:lnTo>
                      <a:pt x="3686" y="5753"/>
                    </a:lnTo>
                    <a:lnTo>
                      <a:pt x="3911" y="5953"/>
                    </a:lnTo>
                    <a:lnTo>
                      <a:pt x="4137" y="6154"/>
                    </a:lnTo>
                    <a:lnTo>
                      <a:pt x="4375" y="6329"/>
                    </a:lnTo>
                    <a:lnTo>
                      <a:pt x="4613" y="6505"/>
                    </a:lnTo>
                    <a:lnTo>
                      <a:pt x="4851" y="6680"/>
                    </a:lnTo>
                    <a:lnTo>
                      <a:pt x="5102" y="6831"/>
                    </a:lnTo>
                    <a:lnTo>
                      <a:pt x="5353" y="6969"/>
                    </a:lnTo>
                    <a:lnTo>
                      <a:pt x="5603" y="7094"/>
                    </a:lnTo>
                    <a:lnTo>
                      <a:pt x="5866" y="7207"/>
                    </a:lnTo>
                    <a:lnTo>
                      <a:pt x="6117" y="7307"/>
                    </a:lnTo>
                    <a:lnTo>
                      <a:pt x="6380" y="7395"/>
                    </a:lnTo>
                    <a:lnTo>
                      <a:pt x="6656" y="7457"/>
                    </a:lnTo>
                    <a:lnTo>
                      <a:pt x="6919" y="7508"/>
                    </a:lnTo>
                    <a:lnTo>
                      <a:pt x="7182" y="7533"/>
                    </a:lnTo>
                    <a:lnTo>
                      <a:pt x="7458" y="7545"/>
                    </a:lnTo>
                    <a:lnTo>
                      <a:pt x="7734" y="7533"/>
                    </a:lnTo>
                    <a:lnTo>
                      <a:pt x="7960" y="7495"/>
                    </a:lnTo>
                    <a:lnTo>
                      <a:pt x="8185" y="7457"/>
                    </a:lnTo>
                    <a:lnTo>
                      <a:pt x="8398" y="7407"/>
                    </a:lnTo>
                    <a:lnTo>
                      <a:pt x="8599" y="7332"/>
                    </a:lnTo>
                    <a:lnTo>
                      <a:pt x="8787" y="7257"/>
                    </a:lnTo>
                    <a:lnTo>
                      <a:pt x="8962" y="7157"/>
                    </a:lnTo>
                    <a:lnTo>
                      <a:pt x="9125" y="7056"/>
                    </a:lnTo>
                    <a:lnTo>
                      <a:pt x="9288" y="6944"/>
                    </a:lnTo>
                    <a:lnTo>
                      <a:pt x="9438" y="6818"/>
                    </a:lnTo>
                    <a:lnTo>
                      <a:pt x="9576" y="6680"/>
                    </a:lnTo>
                    <a:lnTo>
                      <a:pt x="9702" y="6542"/>
                    </a:lnTo>
                    <a:lnTo>
                      <a:pt x="9827" y="6392"/>
                    </a:lnTo>
                    <a:lnTo>
                      <a:pt x="9940" y="6229"/>
                    </a:lnTo>
                    <a:lnTo>
                      <a:pt x="10040" y="6066"/>
                    </a:lnTo>
                    <a:lnTo>
                      <a:pt x="10140" y="5891"/>
                    </a:lnTo>
                    <a:lnTo>
                      <a:pt x="10228" y="5715"/>
                    </a:lnTo>
                    <a:lnTo>
                      <a:pt x="10316" y="5527"/>
                    </a:lnTo>
                    <a:lnTo>
                      <a:pt x="10391" y="5339"/>
                    </a:lnTo>
                    <a:lnTo>
                      <a:pt x="10454" y="5151"/>
                    </a:lnTo>
                    <a:lnTo>
                      <a:pt x="10516" y="4951"/>
                    </a:lnTo>
                    <a:lnTo>
                      <a:pt x="10617" y="4550"/>
                    </a:lnTo>
                    <a:lnTo>
                      <a:pt x="10704" y="4136"/>
                    </a:lnTo>
                    <a:lnTo>
                      <a:pt x="10767" y="3722"/>
                    </a:lnTo>
                    <a:lnTo>
                      <a:pt x="10805" y="3309"/>
                    </a:lnTo>
                    <a:lnTo>
                      <a:pt x="10830" y="2895"/>
                    </a:lnTo>
                    <a:lnTo>
                      <a:pt x="10842" y="2507"/>
                    </a:lnTo>
                    <a:lnTo>
                      <a:pt x="10842" y="2018"/>
                    </a:lnTo>
                    <a:lnTo>
                      <a:pt x="10830" y="1579"/>
                    </a:lnTo>
                    <a:lnTo>
                      <a:pt x="10805" y="1166"/>
                    </a:lnTo>
                    <a:lnTo>
                      <a:pt x="10767" y="815"/>
                    </a:lnTo>
                    <a:lnTo>
                      <a:pt x="10704" y="313"/>
                    </a:lnTo>
                    <a:lnTo>
                      <a:pt x="10679" y="125"/>
                    </a:lnTo>
                    <a:lnTo>
                      <a:pt x="352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2905174" y="2026879"/>
                <a:ext cx="384590" cy="452742"/>
              </a:xfrm>
              <a:custGeom>
                <a:avLst/>
                <a:gdLst/>
                <a:ahLst/>
                <a:cxnLst/>
                <a:rect l="l" t="t" r="r" b="b"/>
                <a:pathLst>
                  <a:path w="17110" h="20142" extrusionOk="0">
                    <a:moveTo>
                      <a:pt x="9739" y="1"/>
                    </a:moveTo>
                    <a:lnTo>
                      <a:pt x="9301" y="13"/>
                    </a:lnTo>
                    <a:lnTo>
                      <a:pt x="8862" y="38"/>
                    </a:lnTo>
                    <a:lnTo>
                      <a:pt x="8649" y="63"/>
                    </a:lnTo>
                    <a:lnTo>
                      <a:pt x="8436" y="101"/>
                    </a:lnTo>
                    <a:lnTo>
                      <a:pt x="8223" y="139"/>
                    </a:lnTo>
                    <a:lnTo>
                      <a:pt x="8022" y="189"/>
                    </a:lnTo>
                    <a:lnTo>
                      <a:pt x="7822" y="251"/>
                    </a:lnTo>
                    <a:lnTo>
                      <a:pt x="7621" y="314"/>
                    </a:lnTo>
                    <a:lnTo>
                      <a:pt x="7433" y="402"/>
                    </a:lnTo>
                    <a:lnTo>
                      <a:pt x="7245" y="490"/>
                    </a:lnTo>
                    <a:lnTo>
                      <a:pt x="7070" y="590"/>
                    </a:lnTo>
                    <a:lnTo>
                      <a:pt x="6894" y="690"/>
                    </a:lnTo>
                    <a:lnTo>
                      <a:pt x="6731" y="815"/>
                    </a:lnTo>
                    <a:lnTo>
                      <a:pt x="6568" y="953"/>
                    </a:lnTo>
                    <a:lnTo>
                      <a:pt x="6431" y="1091"/>
                    </a:lnTo>
                    <a:lnTo>
                      <a:pt x="6293" y="1242"/>
                    </a:lnTo>
                    <a:lnTo>
                      <a:pt x="6167" y="1392"/>
                    </a:lnTo>
                    <a:lnTo>
                      <a:pt x="6042" y="1555"/>
                    </a:lnTo>
                    <a:lnTo>
                      <a:pt x="5942" y="1718"/>
                    </a:lnTo>
                    <a:lnTo>
                      <a:pt x="5841" y="1893"/>
                    </a:lnTo>
                    <a:lnTo>
                      <a:pt x="5741" y="2069"/>
                    </a:lnTo>
                    <a:lnTo>
                      <a:pt x="5666" y="2257"/>
                    </a:lnTo>
                    <a:lnTo>
                      <a:pt x="5578" y="2432"/>
                    </a:lnTo>
                    <a:lnTo>
                      <a:pt x="5516" y="2633"/>
                    </a:lnTo>
                    <a:lnTo>
                      <a:pt x="5378" y="3009"/>
                    </a:lnTo>
                    <a:lnTo>
                      <a:pt x="5277" y="3410"/>
                    </a:lnTo>
                    <a:lnTo>
                      <a:pt x="5190" y="3798"/>
                    </a:lnTo>
                    <a:lnTo>
                      <a:pt x="5102" y="4350"/>
                    </a:lnTo>
                    <a:lnTo>
                      <a:pt x="5027" y="4901"/>
                    </a:lnTo>
                    <a:lnTo>
                      <a:pt x="4964" y="5453"/>
                    </a:lnTo>
                    <a:lnTo>
                      <a:pt x="4927" y="6004"/>
                    </a:lnTo>
                    <a:lnTo>
                      <a:pt x="4901" y="6556"/>
                    </a:lnTo>
                    <a:lnTo>
                      <a:pt x="4876" y="7120"/>
                    </a:lnTo>
                    <a:lnTo>
                      <a:pt x="4864" y="8235"/>
                    </a:lnTo>
                    <a:lnTo>
                      <a:pt x="4864" y="9351"/>
                    </a:lnTo>
                    <a:lnTo>
                      <a:pt x="4864" y="10466"/>
                    </a:lnTo>
                    <a:lnTo>
                      <a:pt x="4851" y="11018"/>
                    </a:lnTo>
                    <a:lnTo>
                      <a:pt x="4826" y="11582"/>
                    </a:lnTo>
                    <a:lnTo>
                      <a:pt x="4789" y="12133"/>
                    </a:lnTo>
                    <a:lnTo>
                      <a:pt x="4751" y="12684"/>
                    </a:lnTo>
                    <a:lnTo>
                      <a:pt x="4688" y="13161"/>
                    </a:lnTo>
                    <a:lnTo>
                      <a:pt x="4613" y="13637"/>
                    </a:lnTo>
                    <a:lnTo>
                      <a:pt x="4563" y="13875"/>
                    </a:lnTo>
                    <a:lnTo>
                      <a:pt x="4500" y="14101"/>
                    </a:lnTo>
                    <a:lnTo>
                      <a:pt x="4438" y="14339"/>
                    </a:lnTo>
                    <a:lnTo>
                      <a:pt x="4363" y="14564"/>
                    </a:lnTo>
                    <a:lnTo>
                      <a:pt x="4287" y="14778"/>
                    </a:lnTo>
                    <a:lnTo>
                      <a:pt x="4200" y="15003"/>
                    </a:lnTo>
                    <a:lnTo>
                      <a:pt x="4099" y="15216"/>
                    </a:lnTo>
                    <a:lnTo>
                      <a:pt x="3987" y="15417"/>
                    </a:lnTo>
                    <a:lnTo>
                      <a:pt x="3861" y="15617"/>
                    </a:lnTo>
                    <a:lnTo>
                      <a:pt x="3723" y="15805"/>
                    </a:lnTo>
                    <a:lnTo>
                      <a:pt x="3573" y="15981"/>
                    </a:lnTo>
                    <a:lnTo>
                      <a:pt x="3410" y="16156"/>
                    </a:lnTo>
                    <a:lnTo>
                      <a:pt x="3235" y="16319"/>
                    </a:lnTo>
                    <a:lnTo>
                      <a:pt x="3034" y="16457"/>
                    </a:lnTo>
                    <a:lnTo>
                      <a:pt x="2833" y="16582"/>
                    </a:lnTo>
                    <a:lnTo>
                      <a:pt x="2620" y="16683"/>
                    </a:lnTo>
                    <a:lnTo>
                      <a:pt x="2395" y="16770"/>
                    </a:lnTo>
                    <a:lnTo>
                      <a:pt x="2157" y="16833"/>
                    </a:lnTo>
                    <a:lnTo>
                      <a:pt x="1918" y="16883"/>
                    </a:lnTo>
                    <a:lnTo>
                      <a:pt x="1680" y="16908"/>
                    </a:lnTo>
                    <a:lnTo>
                      <a:pt x="1455" y="16908"/>
                    </a:lnTo>
                    <a:lnTo>
                      <a:pt x="1217" y="16896"/>
                    </a:lnTo>
                    <a:lnTo>
                      <a:pt x="991" y="16858"/>
                    </a:lnTo>
                    <a:lnTo>
                      <a:pt x="778" y="16783"/>
                    </a:lnTo>
                    <a:lnTo>
                      <a:pt x="565" y="16695"/>
                    </a:lnTo>
                    <a:lnTo>
                      <a:pt x="377" y="16582"/>
                    </a:lnTo>
                    <a:lnTo>
                      <a:pt x="289" y="16507"/>
                    </a:lnTo>
                    <a:lnTo>
                      <a:pt x="201" y="16432"/>
                    </a:lnTo>
                    <a:lnTo>
                      <a:pt x="114" y="16357"/>
                    </a:lnTo>
                    <a:lnTo>
                      <a:pt x="38" y="16269"/>
                    </a:lnTo>
                    <a:lnTo>
                      <a:pt x="13" y="16457"/>
                    </a:lnTo>
                    <a:lnTo>
                      <a:pt x="1" y="16658"/>
                    </a:lnTo>
                    <a:lnTo>
                      <a:pt x="13" y="16846"/>
                    </a:lnTo>
                    <a:lnTo>
                      <a:pt x="38" y="17046"/>
                    </a:lnTo>
                    <a:lnTo>
                      <a:pt x="89" y="17247"/>
                    </a:lnTo>
                    <a:lnTo>
                      <a:pt x="151" y="17435"/>
                    </a:lnTo>
                    <a:lnTo>
                      <a:pt x="226" y="17635"/>
                    </a:lnTo>
                    <a:lnTo>
                      <a:pt x="314" y="17823"/>
                    </a:lnTo>
                    <a:lnTo>
                      <a:pt x="414" y="18011"/>
                    </a:lnTo>
                    <a:lnTo>
                      <a:pt x="515" y="18187"/>
                    </a:lnTo>
                    <a:lnTo>
                      <a:pt x="640" y="18362"/>
                    </a:lnTo>
                    <a:lnTo>
                      <a:pt x="765" y="18525"/>
                    </a:lnTo>
                    <a:lnTo>
                      <a:pt x="891" y="18688"/>
                    </a:lnTo>
                    <a:lnTo>
                      <a:pt x="1041" y="18838"/>
                    </a:lnTo>
                    <a:lnTo>
                      <a:pt x="1179" y="18976"/>
                    </a:lnTo>
                    <a:lnTo>
                      <a:pt x="1329" y="19102"/>
                    </a:lnTo>
                    <a:lnTo>
                      <a:pt x="1480" y="19227"/>
                    </a:lnTo>
                    <a:lnTo>
                      <a:pt x="1643" y="19340"/>
                    </a:lnTo>
                    <a:lnTo>
                      <a:pt x="1806" y="19440"/>
                    </a:lnTo>
                    <a:lnTo>
                      <a:pt x="1969" y="19540"/>
                    </a:lnTo>
                    <a:lnTo>
                      <a:pt x="2144" y="19615"/>
                    </a:lnTo>
                    <a:lnTo>
                      <a:pt x="2320" y="19703"/>
                    </a:lnTo>
                    <a:lnTo>
                      <a:pt x="2495" y="19778"/>
                    </a:lnTo>
                    <a:lnTo>
                      <a:pt x="2671" y="19841"/>
                    </a:lnTo>
                    <a:lnTo>
                      <a:pt x="3047" y="19941"/>
                    </a:lnTo>
                    <a:lnTo>
                      <a:pt x="3423" y="20029"/>
                    </a:lnTo>
                    <a:lnTo>
                      <a:pt x="3811" y="20092"/>
                    </a:lnTo>
                    <a:lnTo>
                      <a:pt x="4200" y="20129"/>
                    </a:lnTo>
                    <a:lnTo>
                      <a:pt x="4638" y="20142"/>
                    </a:lnTo>
                    <a:lnTo>
                      <a:pt x="5077" y="20129"/>
                    </a:lnTo>
                    <a:lnTo>
                      <a:pt x="5516" y="20092"/>
                    </a:lnTo>
                    <a:lnTo>
                      <a:pt x="5942" y="20017"/>
                    </a:lnTo>
                    <a:lnTo>
                      <a:pt x="6368" y="19916"/>
                    </a:lnTo>
                    <a:lnTo>
                      <a:pt x="6794" y="19791"/>
                    </a:lnTo>
                    <a:lnTo>
                      <a:pt x="7208" y="19641"/>
                    </a:lnTo>
                    <a:lnTo>
                      <a:pt x="7408" y="19553"/>
                    </a:lnTo>
                    <a:lnTo>
                      <a:pt x="7596" y="19465"/>
                    </a:lnTo>
                    <a:lnTo>
                      <a:pt x="7797" y="19365"/>
                    </a:lnTo>
                    <a:lnTo>
                      <a:pt x="7985" y="19265"/>
                    </a:lnTo>
                    <a:lnTo>
                      <a:pt x="8173" y="19152"/>
                    </a:lnTo>
                    <a:lnTo>
                      <a:pt x="8348" y="19026"/>
                    </a:lnTo>
                    <a:lnTo>
                      <a:pt x="8524" y="18901"/>
                    </a:lnTo>
                    <a:lnTo>
                      <a:pt x="8687" y="18776"/>
                    </a:lnTo>
                    <a:lnTo>
                      <a:pt x="8849" y="18638"/>
                    </a:lnTo>
                    <a:lnTo>
                      <a:pt x="9012" y="18487"/>
                    </a:lnTo>
                    <a:lnTo>
                      <a:pt x="9163" y="18337"/>
                    </a:lnTo>
                    <a:lnTo>
                      <a:pt x="9313" y="18187"/>
                    </a:lnTo>
                    <a:lnTo>
                      <a:pt x="9451" y="18024"/>
                    </a:lnTo>
                    <a:lnTo>
                      <a:pt x="9576" y="17848"/>
                    </a:lnTo>
                    <a:lnTo>
                      <a:pt x="9702" y="17673"/>
                    </a:lnTo>
                    <a:lnTo>
                      <a:pt x="9815" y="17497"/>
                    </a:lnTo>
                    <a:lnTo>
                      <a:pt x="9915" y="17309"/>
                    </a:lnTo>
                    <a:lnTo>
                      <a:pt x="10015" y="17109"/>
                    </a:lnTo>
                    <a:lnTo>
                      <a:pt x="10128" y="16858"/>
                    </a:lnTo>
                    <a:lnTo>
                      <a:pt x="10228" y="16607"/>
                    </a:lnTo>
                    <a:lnTo>
                      <a:pt x="10303" y="16357"/>
                    </a:lnTo>
                    <a:lnTo>
                      <a:pt x="10379" y="16094"/>
                    </a:lnTo>
                    <a:lnTo>
                      <a:pt x="10441" y="15830"/>
                    </a:lnTo>
                    <a:lnTo>
                      <a:pt x="10479" y="15555"/>
                    </a:lnTo>
                    <a:lnTo>
                      <a:pt x="10529" y="15291"/>
                    </a:lnTo>
                    <a:lnTo>
                      <a:pt x="10554" y="15016"/>
                    </a:lnTo>
                    <a:lnTo>
                      <a:pt x="10592" y="14464"/>
                    </a:lnTo>
                    <a:lnTo>
                      <a:pt x="10604" y="13913"/>
                    </a:lnTo>
                    <a:lnTo>
                      <a:pt x="10604" y="13361"/>
                    </a:lnTo>
                    <a:lnTo>
                      <a:pt x="10592" y="12810"/>
                    </a:lnTo>
                    <a:lnTo>
                      <a:pt x="10567" y="12058"/>
                    </a:lnTo>
                    <a:lnTo>
                      <a:pt x="10529" y="11293"/>
                    </a:lnTo>
                    <a:lnTo>
                      <a:pt x="10441" y="9752"/>
                    </a:lnTo>
                    <a:lnTo>
                      <a:pt x="10416" y="8987"/>
                    </a:lnTo>
                    <a:lnTo>
                      <a:pt x="10404" y="8223"/>
                    </a:lnTo>
                    <a:lnTo>
                      <a:pt x="10416" y="7458"/>
                    </a:lnTo>
                    <a:lnTo>
                      <a:pt x="10429" y="7082"/>
                    </a:lnTo>
                    <a:lnTo>
                      <a:pt x="10466" y="6706"/>
                    </a:lnTo>
                    <a:lnTo>
                      <a:pt x="10479" y="6556"/>
                    </a:lnTo>
                    <a:lnTo>
                      <a:pt x="10504" y="6418"/>
                    </a:lnTo>
                    <a:lnTo>
                      <a:pt x="10529" y="6280"/>
                    </a:lnTo>
                    <a:lnTo>
                      <a:pt x="10579" y="6155"/>
                    </a:lnTo>
                    <a:lnTo>
                      <a:pt x="10617" y="6042"/>
                    </a:lnTo>
                    <a:lnTo>
                      <a:pt x="10667" y="5929"/>
                    </a:lnTo>
                    <a:lnTo>
                      <a:pt x="10730" y="5829"/>
                    </a:lnTo>
                    <a:lnTo>
                      <a:pt x="10792" y="5741"/>
                    </a:lnTo>
                    <a:lnTo>
                      <a:pt x="10867" y="5666"/>
                    </a:lnTo>
                    <a:lnTo>
                      <a:pt x="10943" y="5591"/>
                    </a:lnTo>
                    <a:lnTo>
                      <a:pt x="11018" y="5528"/>
                    </a:lnTo>
                    <a:lnTo>
                      <a:pt x="11093" y="5478"/>
                    </a:lnTo>
                    <a:lnTo>
                      <a:pt x="11181" y="5440"/>
                    </a:lnTo>
                    <a:lnTo>
                      <a:pt x="11268" y="5403"/>
                    </a:lnTo>
                    <a:lnTo>
                      <a:pt x="11369" y="5378"/>
                    </a:lnTo>
                    <a:lnTo>
                      <a:pt x="11469" y="5352"/>
                    </a:lnTo>
                    <a:lnTo>
                      <a:pt x="11757" y="5352"/>
                    </a:lnTo>
                    <a:lnTo>
                      <a:pt x="11870" y="5365"/>
                    </a:lnTo>
                    <a:lnTo>
                      <a:pt x="11970" y="5390"/>
                    </a:lnTo>
                    <a:lnTo>
                      <a:pt x="12071" y="5428"/>
                    </a:lnTo>
                    <a:lnTo>
                      <a:pt x="12284" y="5515"/>
                    </a:lnTo>
                    <a:lnTo>
                      <a:pt x="12497" y="5628"/>
                    </a:lnTo>
                    <a:lnTo>
                      <a:pt x="12697" y="5779"/>
                    </a:lnTo>
                    <a:lnTo>
                      <a:pt x="12885" y="5954"/>
                    </a:lnTo>
                    <a:lnTo>
                      <a:pt x="13073" y="6167"/>
                    </a:lnTo>
                    <a:lnTo>
                      <a:pt x="13199" y="6330"/>
                    </a:lnTo>
                    <a:lnTo>
                      <a:pt x="13299" y="6518"/>
                    </a:lnTo>
                    <a:lnTo>
                      <a:pt x="13399" y="6706"/>
                    </a:lnTo>
                    <a:lnTo>
                      <a:pt x="13499" y="6919"/>
                    </a:lnTo>
                    <a:lnTo>
                      <a:pt x="13700" y="7345"/>
                    </a:lnTo>
                    <a:lnTo>
                      <a:pt x="13813" y="7546"/>
                    </a:lnTo>
                    <a:lnTo>
                      <a:pt x="13913" y="7759"/>
                    </a:lnTo>
                    <a:lnTo>
                      <a:pt x="14038" y="7947"/>
                    </a:lnTo>
                    <a:lnTo>
                      <a:pt x="14164" y="8122"/>
                    </a:lnTo>
                    <a:lnTo>
                      <a:pt x="14314" y="8273"/>
                    </a:lnTo>
                    <a:lnTo>
                      <a:pt x="14389" y="8348"/>
                    </a:lnTo>
                    <a:lnTo>
                      <a:pt x="14477" y="8398"/>
                    </a:lnTo>
                    <a:lnTo>
                      <a:pt x="14565" y="8461"/>
                    </a:lnTo>
                    <a:lnTo>
                      <a:pt x="14652" y="8498"/>
                    </a:lnTo>
                    <a:lnTo>
                      <a:pt x="14753" y="8536"/>
                    </a:lnTo>
                    <a:lnTo>
                      <a:pt x="14853" y="8574"/>
                    </a:lnTo>
                    <a:lnTo>
                      <a:pt x="14966" y="8586"/>
                    </a:lnTo>
                    <a:lnTo>
                      <a:pt x="15079" y="8599"/>
                    </a:lnTo>
                    <a:lnTo>
                      <a:pt x="15191" y="8599"/>
                    </a:lnTo>
                    <a:lnTo>
                      <a:pt x="15329" y="8586"/>
                    </a:lnTo>
                    <a:lnTo>
                      <a:pt x="15517" y="8548"/>
                    </a:lnTo>
                    <a:lnTo>
                      <a:pt x="15705" y="8486"/>
                    </a:lnTo>
                    <a:lnTo>
                      <a:pt x="15881" y="8398"/>
                    </a:lnTo>
                    <a:lnTo>
                      <a:pt x="16044" y="8285"/>
                    </a:lnTo>
                    <a:lnTo>
                      <a:pt x="16194" y="8172"/>
                    </a:lnTo>
                    <a:lnTo>
                      <a:pt x="16332" y="8022"/>
                    </a:lnTo>
                    <a:lnTo>
                      <a:pt x="16457" y="7872"/>
                    </a:lnTo>
                    <a:lnTo>
                      <a:pt x="16570" y="7709"/>
                    </a:lnTo>
                    <a:lnTo>
                      <a:pt x="16683" y="7533"/>
                    </a:lnTo>
                    <a:lnTo>
                      <a:pt x="16771" y="7358"/>
                    </a:lnTo>
                    <a:lnTo>
                      <a:pt x="16858" y="7170"/>
                    </a:lnTo>
                    <a:lnTo>
                      <a:pt x="16921" y="6982"/>
                    </a:lnTo>
                    <a:lnTo>
                      <a:pt x="16984" y="6794"/>
                    </a:lnTo>
                    <a:lnTo>
                      <a:pt x="17034" y="6606"/>
                    </a:lnTo>
                    <a:lnTo>
                      <a:pt x="17071" y="6405"/>
                    </a:lnTo>
                    <a:lnTo>
                      <a:pt x="17096" y="6230"/>
                    </a:lnTo>
                    <a:lnTo>
                      <a:pt x="17109" y="5967"/>
                    </a:lnTo>
                    <a:lnTo>
                      <a:pt x="17109" y="5829"/>
                    </a:lnTo>
                    <a:lnTo>
                      <a:pt x="17096" y="5716"/>
                    </a:lnTo>
                    <a:lnTo>
                      <a:pt x="17021" y="5290"/>
                    </a:lnTo>
                    <a:lnTo>
                      <a:pt x="16934" y="4876"/>
                    </a:lnTo>
                    <a:lnTo>
                      <a:pt x="16808" y="4463"/>
                    </a:lnTo>
                    <a:lnTo>
                      <a:pt x="16658" y="4062"/>
                    </a:lnTo>
                    <a:lnTo>
                      <a:pt x="16470" y="3673"/>
                    </a:lnTo>
                    <a:lnTo>
                      <a:pt x="16269" y="3297"/>
                    </a:lnTo>
                    <a:lnTo>
                      <a:pt x="16044" y="2921"/>
                    </a:lnTo>
                    <a:lnTo>
                      <a:pt x="15793" y="2570"/>
                    </a:lnTo>
                    <a:lnTo>
                      <a:pt x="15530" y="2244"/>
                    </a:lnTo>
                    <a:lnTo>
                      <a:pt x="15229" y="1931"/>
                    </a:lnTo>
                    <a:lnTo>
                      <a:pt x="15079" y="1793"/>
                    </a:lnTo>
                    <a:lnTo>
                      <a:pt x="14916" y="1643"/>
                    </a:lnTo>
                    <a:lnTo>
                      <a:pt x="14753" y="1505"/>
                    </a:lnTo>
                    <a:lnTo>
                      <a:pt x="14590" y="1379"/>
                    </a:lnTo>
                    <a:lnTo>
                      <a:pt x="14414" y="1254"/>
                    </a:lnTo>
                    <a:lnTo>
                      <a:pt x="14239" y="1141"/>
                    </a:lnTo>
                    <a:lnTo>
                      <a:pt x="14063" y="1041"/>
                    </a:lnTo>
                    <a:lnTo>
                      <a:pt x="13875" y="941"/>
                    </a:lnTo>
                    <a:lnTo>
                      <a:pt x="13687" y="840"/>
                    </a:lnTo>
                    <a:lnTo>
                      <a:pt x="13487" y="753"/>
                    </a:lnTo>
                    <a:lnTo>
                      <a:pt x="13299" y="678"/>
                    </a:lnTo>
                    <a:lnTo>
                      <a:pt x="13098" y="615"/>
                    </a:lnTo>
                    <a:lnTo>
                      <a:pt x="12722" y="502"/>
                    </a:lnTo>
                    <a:lnTo>
                      <a:pt x="12334" y="402"/>
                    </a:lnTo>
                    <a:lnTo>
                      <a:pt x="11933" y="302"/>
                    </a:lnTo>
                    <a:lnTo>
                      <a:pt x="11507" y="214"/>
                    </a:lnTo>
                    <a:lnTo>
                      <a:pt x="11080" y="126"/>
                    </a:lnTo>
                    <a:lnTo>
                      <a:pt x="10629" y="76"/>
                    </a:lnTo>
                    <a:lnTo>
                      <a:pt x="10191" y="26"/>
                    </a:lnTo>
                    <a:lnTo>
                      <a:pt x="9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3190278" y="2121262"/>
                <a:ext cx="180607" cy="150734"/>
              </a:xfrm>
              <a:custGeom>
                <a:avLst/>
                <a:gdLst/>
                <a:ahLst/>
                <a:cxnLst/>
                <a:rect l="l" t="t" r="r" b="b"/>
                <a:pathLst>
                  <a:path w="8035" h="6706" extrusionOk="0">
                    <a:moveTo>
                      <a:pt x="3786" y="0"/>
                    </a:moveTo>
                    <a:lnTo>
                      <a:pt x="3510" y="25"/>
                    </a:lnTo>
                    <a:lnTo>
                      <a:pt x="3247" y="51"/>
                    </a:lnTo>
                    <a:lnTo>
                      <a:pt x="2971" y="101"/>
                    </a:lnTo>
                    <a:lnTo>
                      <a:pt x="2708" y="176"/>
                    </a:lnTo>
                    <a:lnTo>
                      <a:pt x="2457" y="251"/>
                    </a:lnTo>
                    <a:lnTo>
                      <a:pt x="2194" y="364"/>
                    </a:lnTo>
                    <a:lnTo>
                      <a:pt x="1943" y="477"/>
                    </a:lnTo>
                    <a:lnTo>
                      <a:pt x="1693" y="627"/>
                    </a:lnTo>
                    <a:lnTo>
                      <a:pt x="1467" y="790"/>
                    </a:lnTo>
                    <a:lnTo>
                      <a:pt x="1254" y="978"/>
                    </a:lnTo>
                    <a:lnTo>
                      <a:pt x="1054" y="1166"/>
                    </a:lnTo>
                    <a:lnTo>
                      <a:pt x="891" y="1367"/>
                    </a:lnTo>
                    <a:lnTo>
                      <a:pt x="740" y="1580"/>
                    </a:lnTo>
                    <a:lnTo>
                      <a:pt x="602" y="1805"/>
                    </a:lnTo>
                    <a:lnTo>
                      <a:pt x="477" y="2043"/>
                    </a:lnTo>
                    <a:lnTo>
                      <a:pt x="377" y="2281"/>
                    </a:lnTo>
                    <a:lnTo>
                      <a:pt x="289" y="2532"/>
                    </a:lnTo>
                    <a:lnTo>
                      <a:pt x="214" y="2783"/>
                    </a:lnTo>
                    <a:lnTo>
                      <a:pt x="151" y="3033"/>
                    </a:lnTo>
                    <a:lnTo>
                      <a:pt x="101" y="3284"/>
                    </a:lnTo>
                    <a:lnTo>
                      <a:pt x="63" y="3547"/>
                    </a:lnTo>
                    <a:lnTo>
                      <a:pt x="38" y="3798"/>
                    </a:lnTo>
                    <a:lnTo>
                      <a:pt x="13" y="4049"/>
                    </a:lnTo>
                    <a:lnTo>
                      <a:pt x="1" y="4299"/>
                    </a:lnTo>
                    <a:lnTo>
                      <a:pt x="13" y="4776"/>
                    </a:lnTo>
                    <a:lnTo>
                      <a:pt x="26" y="5227"/>
                    </a:lnTo>
                    <a:lnTo>
                      <a:pt x="76" y="5640"/>
                    </a:lnTo>
                    <a:lnTo>
                      <a:pt x="126" y="5991"/>
                    </a:lnTo>
                    <a:lnTo>
                      <a:pt x="176" y="6292"/>
                    </a:lnTo>
                    <a:lnTo>
                      <a:pt x="214" y="6518"/>
                    </a:lnTo>
                    <a:lnTo>
                      <a:pt x="264" y="6706"/>
                    </a:lnTo>
                    <a:lnTo>
                      <a:pt x="377" y="6568"/>
                    </a:lnTo>
                    <a:lnTo>
                      <a:pt x="515" y="6405"/>
                    </a:lnTo>
                    <a:lnTo>
                      <a:pt x="703" y="6192"/>
                    </a:lnTo>
                    <a:lnTo>
                      <a:pt x="966" y="5929"/>
                    </a:lnTo>
                    <a:lnTo>
                      <a:pt x="1279" y="5603"/>
                    </a:lnTo>
                    <a:lnTo>
                      <a:pt x="1655" y="5252"/>
                    </a:lnTo>
                    <a:lnTo>
                      <a:pt x="2094" y="4863"/>
                    </a:lnTo>
                    <a:lnTo>
                      <a:pt x="2595" y="4450"/>
                    </a:lnTo>
                    <a:lnTo>
                      <a:pt x="3172" y="3999"/>
                    </a:lnTo>
                    <a:lnTo>
                      <a:pt x="3798" y="3535"/>
                    </a:lnTo>
                    <a:lnTo>
                      <a:pt x="4149" y="3309"/>
                    </a:lnTo>
                    <a:lnTo>
                      <a:pt x="4513" y="3059"/>
                    </a:lnTo>
                    <a:lnTo>
                      <a:pt x="4889" y="2820"/>
                    </a:lnTo>
                    <a:lnTo>
                      <a:pt x="5290" y="2582"/>
                    </a:lnTo>
                    <a:lnTo>
                      <a:pt x="5703" y="2332"/>
                    </a:lnTo>
                    <a:lnTo>
                      <a:pt x="6130" y="2093"/>
                    </a:lnTo>
                    <a:lnTo>
                      <a:pt x="6581" y="1855"/>
                    </a:lnTo>
                    <a:lnTo>
                      <a:pt x="7045" y="1605"/>
                    </a:lnTo>
                    <a:lnTo>
                      <a:pt x="7533" y="1367"/>
                    </a:lnTo>
                    <a:lnTo>
                      <a:pt x="8035" y="1128"/>
                    </a:lnTo>
                    <a:lnTo>
                      <a:pt x="7872" y="1041"/>
                    </a:lnTo>
                    <a:lnTo>
                      <a:pt x="7671" y="940"/>
                    </a:lnTo>
                    <a:lnTo>
                      <a:pt x="7408" y="815"/>
                    </a:lnTo>
                    <a:lnTo>
                      <a:pt x="7095" y="677"/>
                    </a:lnTo>
                    <a:lnTo>
                      <a:pt x="6719" y="539"/>
                    </a:lnTo>
                    <a:lnTo>
                      <a:pt x="6293" y="389"/>
                    </a:lnTo>
                    <a:lnTo>
                      <a:pt x="5841" y="251"/>
                    </a:lnTo>
                    <a:lnTo>
                      <a:pt x="5603" y="188"/>
                    </a:lnTo>
                    <a:lnTo>
                      <a:pt x="5353" y="138"/>
                    </a:lnTo>
                    <a:lnTo>
                      <a:pt x="5102" y="88"/>
                    </a:lnTo>
                    <a:lnTo>
                      <a:pt x="4839" y="51"/>
                    </a:lnTo>
                    <a:lnTo>
                      <a:pt x="4575" y="25"/>
                    </a:lnTo>
                    <a:lnTo>
                      <a:pt x="4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3173937" y="2135355"/>
                <a:ext cx="400077" cy="346536"/>
              </a:xfrm>
              <a:custGeom>
                <a:avLst/>
                <a:gdLst/>
                <a:ahLst/>
                <a:cxnLst/>
                <a:rect l="l" t="t" r="r" b="b"/>
                <a:pathLst>
                  <a:path w="17799" h="15417" extrusionOk="0">
                    <a:moveTo>
                      <a:pt x="9514" y="0"/>
                    </a:moveTo>
                    <a:lnTo>
                      <a:pt x="9138" y="13"/>
                    </a:lnTo>
                    <a:lnTo>
                      <a:pt x="8762" y="38"/>
                    </a:lnTo>
                    <a:lnTo>
                      <a:pt x="8373" y="63"/>
                    </a:lnTo>
                    <a:lnTo>
                      <a:pt x="7997" y="100"/>
                    </a:lnTo>
                    <a:lnTo>
                      <a:pt x="7245" y="188"/>
                    </a:lnTo>
                    <a:lnTo>
                      <a:pt x="6756" y="251"/>
                    </a:lnTo>
                    <a:lnTo>
                      <a:pt x="6268" y="338"/>
                    </a:lnTo>
                    <a:lnTo>
                      <a:pt x="5779" y="439"/>
                    </a:lnTo>
                    <a:lnTo>
                      <a:pt x="5302" y="552"/>
                    </a:lnTo>
                    <a:lnTo>
                      <a:pt x="4839" y="689"/>
                    </a:lnTo>
                    <a:lnTo>
                      <a:pt x="4613" y="777"/>
                    </a:lnTo>
                    <a:lnTo>
                      <a:pt x="4387" y="865"/>
                    </a:lnTo>
                    <a:lnTo>
                      <a:pt x="4162" y="953"/>
                    </a:lnTo>
                    <a:lnTo>
                      <a:pt x="3936" y="1065"/>
                    </a:lnTo>
                    <a:lnTo>
                      <a:pt x="3723" y="1178"/>
                    </a:lnTo>
                    <a:lnTo>
                      <a:pt x="3510" y="1304"/>
                    </a:lnTo>
                    <a:lnTo>
                      <a:pt x="3285" y="1441"/>
                    </a:lnTo>
                    <a:lnTo>
                      <a:pt x="3071" y="1592"/>
                    </a:lnTo>
                    <a:lnTo>
                      <a:pt x="2858" y="1755"/>
                    </a:lnTo>
                    <a:lnTo>
                      <a:pt x="2670" y="1930"/>
                    </a:lnTo>
                    <a:lnTo>
                      <a:pt x="2482" y="2106"/>
                    </a:lnTo>
                    <a:lnTo>
                      <a:pt x="2294" y="2294"/>
                    </a:lnTo>
                    <a:lnTo>
                      <a:pt x="2119" y="2494"/>
                    </a:lnTo>
                    <a:lnTo>
                      <a:pt x="1956" y="2695"/>
                    </a:lnTo>
                    <a:lnTo>
                      <a:pt x="1806" y="2895"/>
                    </a:lnTo>
                    <a:lnTo>
                      <a:pt x="1655" y="3108"/>
                    </a:lnTo>
                    <a:lnTo>
                      <a:pt x="1505" y="3334"/>
                    </a:lnTo>
                    <a:lnTo>
                      <a:pt x="1379" y="3560"/>
                    </a:lnTo>
                    <a:lnTo>
                      <a:pt x="1242" y="3798"/>
                    </a:lnTo>
                    <a:lnTo>
                      <a:pt x="1129" y="4023"/>
                    </a:lnTo>
                    <a:lnTo>
                      <a:pt x="1016" y="4274"/>
                    </a:lnTo>
                    <a:lnTo>
                      <a:pt x="903" y="4512"/>
                    </a:lnTo>
                    <a:lnTo>
                      <a:pt x="715" y="5013"/>
                    </a:lnTo>
                    <a:lnTo>
                      <a:pt x="552" y="5540"/>
                    </a:lnTo>
                    <a:lnTo>
                      <a:pt x="402" y="6066"/>
                    </a:lnTo>
                    <a:lnTo>
                      <a:pt x="289" y="6593"/>
                    </a:lnTo>
                    <a:lnTo>
                      <a:pt x="189" y="7132"/>
                    </a:lnTo>
                    <a:lnTo>
                      <a:pt x="101" y="7670"/>
                    </a:lnTo>
                    <a:lnTo>
                      <a:pt x="51" y="8222"/>
                    </a:lnTo>
                    <a:lnTo>
                      <a:pt x="1" y="8748"/>
                    </a:lnTo>
                    <a:lnTo>
                      <a:pt x="1" y="9174"/>
                    </a:lnTo>
                    <a:lnTo>
                      <a:pt x="13" y="9588"/>
                    </a:lnTo>
                    <a:lnTo>
                      <a:pt x="63" y="9989"/>
                    </a:lnTo>
                    <a:lnTo>
                      <a:pt x="139" y="10390"/>
                    </a:lnTo>
                    <a:lnTo>
                      <a:pt x="239" y="10779"/>
                    </a:lnTo>
                    <a:lnTo>
                      <a:pt x="364" y="11167"/>
                    </a:lnTo>
                    <a:lnTo>
                      <a:pt x="515" y="11531"/>
                    </a:lnTo>
                    <a:lnTo>
                      <a:pt x="690" y="11894"/>
                    </a:lnTo>
                    <a:lnTo>
                      <a:pt x="891" y="12233"/>
                    </a:lnTo>
                    <a:lnTo>
                      <a:pt x="1104" y="12571"/>
                    </a:lnTo>
                    <a:lnTo>
                      <a:pt x="1342" y="12884"/>
                    </a:lnTo>
                    <a:lnTo>
                      <a:pt x="1605" y="13185"/>
                    </a:lnTo>
                    <a:lnTo>
                      <a:pt x="1881" y="13473"/>
                    </a:lnTo>
                    <a:lnTo>
                      <a:pt x="2169" y="13749"/>
                    </a:lnTo>
                    <a:lnTo>
                      <a:pt x="2470" y="14000"/>
                    </a:lnTo>
                    <a:lnTo>
                      <a:pt x="2796" y="14238"/>
                    </a:lnTo>
                    <a:lnTo>
                      <a:pt x="2996" y="14376"/>
                    </a:lnTo>
                    <a:lnTo>
                      <a:pt x="3209" y="14501"/>
                    </a:lnTo>
                    <a:lnTo>
                      <a:pt x="3422" y="14614"/>
                    </a:lnTo>
                    <a:lnTo>
                      <a:pt x="3635" y="14727"/>
                    </a:lnTo>
                    <a:lnTo>
                      <a:pt x="3861" y="14840"/>
                    </a:lnTo>
                    <a:lnTo>
                      <a:pt x="4074" y="14927"/>
                    </a:lnTo>
                    <a:lnTo>
                      <a:pt x="4312" y="15015"/>
                    </a:lnTo>
                    <a:lnTo>
                      <a:pt x="4538" y="15103"/>
                    </a:lnTo>
                    <a:lnTo>
                      <a:pt x="4776" y="15165"/>
                    </a:lnTo>
                    <a:lnTo>
                      <a:pt x="5014" y="15228"/>
                    </a:lnTo>
                    <a:lnTo>
                      <a:pt x="5252" y="15291"/>
                    </a:lnTo>
                    <a:lnTo>
                      <a:pt x="5490" y="15328"/>
                    </a:lnTo>
                    <a:lnTo>
                      <a:pt x="5741" y="15366"/>
                    </a:lnTo>
                    <a:lnTo>
                      <a:pt x="5992" y="15391"/>
                    </a:lnTo>
                    <a:lnTo>
                      <a:pt x="6242" y="15416"/>
                    </a:lnTo>
                    <a:lnTo>
                      <a:pt x="6994" y="15416"/>
                    </a:lnTo>
                    <a:lnTo>
                      <a:pt x="7496" y="15391"/>
                    </a:lnTo>
                    <a:lnTo>
                      <a:pt x="8010" y="15353"/>
                    </a:lnTo>
                    <a:lnTo>
                      <a:pt x="8524" y="15303"/>
                    </a:lnTo>
                    <a:lnTo>
                      <a:pt x="9050" y="15228"/>
                    </a:lnTo>
                    <a:lnTo>
                      <a:pt x="9564" y="15140"/>
                    </a:lnTo>
                    <a:lnTo>
                      <a:pt x="10090" y="15028"/>
                    </a:lnTo>
                    <a:lnTo>
                      <a:pt x="10604" y="14902"/>
                    </a:lnTo>
                    <a:lnTo>
                      <a:pt x="11118" y="14764"/>
                    </a:lnTo>
                    <a:lnTo>
                      <a:pt x="11619" y="14601"/>
                    </a:lnTo>
                    <a:lnTo>
                      <a:pt x="12121" y="14426"/>
                    </a:lnTo>
                    <a:lnTo>
                      <a:pt x="12609" y="14225"/>
                    </a:lnTo>
                    <a:lnTo>
                      <a:pt x="13086" y="14012"/>
                    </a:lnTo>
                    <a:lnTo>
                      <a:pt x="13549" y="13787"/>
                    </a:lnTo>
                    <a:lnTo>
                      <a:pt x="14001" y="13524"/>
                    </a:lnTo>
                    <a:lnTo>
                      <a:pt x="14439" y="13260"/>
                    </a:lnTo>
                    <a:lnTo>
                      <a:pt x="14853" y="12972"/>
                    </a:lnTo>
                    <a:lnTo>
                      <a:pt x="15254" y="12659"/>
                    </a:lnTo>
                    <a:lnTo>
                      <a:pt x="15617" y="12333"/>
                    </a:lnTo>
                    <a:lnTo>
                      <a:pt x="15805" y="12157"/>
                    </a:lnTo>
                    <a:lnTo>
                      <a:pt x="15968" y="11982"/>
                    </a:lnTo>
                    <a:lnTo>
                      <a:pt x="16144" y="11806"/>
                    </a:lnTo>
                    <a:lnTo>
                      <a:pt x="16294" y="11618"/>
                    </a:lnTo>
                    <a:lnTo>
                      <a:pt x="16445" y="11418"/>
                    </a:lnTo>
                    <a:lnTo>
                      <a:pt x="16595" y="11230"/>
                    </a:lnTo>
                    <a:lnTo>
                      <a:pt x="16733" y="11029"/>
                    </a:lnTo>
                    <a:lnTo>
                      <a:pt x="16871" y="10816"/>
                    </a:lnTo>
                    <a:lnTo>
                      <a:pt x="16984" y="10603"/>
                    </a:lnTo>
                    <a:lnTo>
                      <a:pt x="17109" y="10390"/>
                    </a:lnTo>
                    <a:lnTo>
                      <a:pt x="17209" y="10177"/>
                    </a:lnTo>
                    <a:lnTo>
                      <a:pt x="17309" y="9952"/>
                    </a:lnTo>
                    <a:lnTo>
                      <a:pt x="17397" y="9713"/>
                    </a:lnTo>
                    <a:lnTo>
                      <a:pt x="17485" y="9475"/>
                    </a:lnTo>
                    <a:lnTo>
                      <a:pt x="17560" y="9237"/>
                    </a:lnTo>
                    <a:lnTo>
                      <a:pt x="17623" y="8986"/>
                    </a:lnTo>
                    <a:lnTo>
                      <a:pt x="17673" y="8736"/>
                    </a:lnTo>
                    <a:lnTo>
                      <a:pt x="17723" y="8485"/>
                    </a:lnTo>
                    <a:lnTo>
                      <a:pt x="17761" y="8222"/>
                    </a:lnTo>
                    <a:lnTo>
                      <a:pt x="17786" y="7959"/>
                    </a:lnTo>
                    <a:lnTo>
                      <a:pt x="17798" y="7683"/>
                    </a:lnTo>
                    <a:lnTo>
                      <a:pt x="17798" y="7407"/>
                    </a:lnTo>
                    <a:lnTo>
                      <a:pt x="17798" y="7119"/>
                    </a:lnTo>
                    <a:lnTo>
                      <a:pt x="17786" y="6831"/>
                    </a:lnTo>
                    <a:lnTo>
                      <a:pt x="17748" y="6542"/>
                    </a:lnTo>
                    <a:lnTo>
                      <a:pt x="17711" y="6242"/>
                    </a:lnTo>
                    <a:lnTo>
                      <a:pt x="17673" y="6004"/>
                    </a:lnTo>
                    <a:lnTo>
                      <a:pt x="17623" y="5778"/>
                    </a:lnTo>
                    <a:lnTo>
                      <a:pt x="17573" y="5552"/>
                    </a:lnTo>
                    <a:lnTo>
                      <a:pt x="17510" y="5314"/>
                    </a:lnTo>
                    <a:lnTo>
                      <a:pt x="17435" y="5101"/>
                    </a:lnTo>
                    <a:lnTo>
                      <a:pt x="17360" y="4876"/>
                    </a:lnTo>
                    <a:lnTo>
                      <a:pt x="17284" y="4650"/>
                    </a:lnTo>
                    <a:lnTo>
                      <a:pt x="17184" y="4437"/>
                    </a:lnTo>
                    <a:lnTo>
                      <a:pt x="17084" y="4224"/>
                    </a:lnTo>
                    <a:lnTo>
                      <a:pt x="16984" y="4011"/>
                    </a:lnTo>
                    <a:lnTo>
                      <a:pt x="16745" y="3610"/>
                    </a:lnTo>
                    <a:lnTo>
                      <a:pt x="16495" y="3209"/>
                    </a:lnTo>
                    <a:lnTo>
                      <a:pt x="16207" y="2833"/>
                    </a:lnTo>
                    <a:lnTo>
                      <a:pt x="15906" y="2469"/>
                    </a:lnTo>
                    <a:lnTo>
                      <a:pt x="15580" y="2131"/>
                    </a:lnTo>
                    <a:lnTo>
                      <a:pt x="15229" y="1817"/>
                    </a:lnTo>
                    <a:lnTo>
                      <a:pt x="15053" y="1667"/>
                    </a:lnTo>
                    <a:lnTo>
                      <a:pt x="14865" y="1517"/>
                    </a:lnTo>
                    <a:lnTo>
                      <a:pt x="14677" y="1379"/>
                    </a:lnTo>
                    <a:lnTo>
                      <a:pt x="14477" y="1253"/>
                    </a:lnTo>
                    <a:lnTo>
                      <a:pt x="14276" y="1116"/>
                    </a:lnTo>
                    <a:lnTo>
                      <a:pt x="14076" y="1003"/>
                    </a:lnTo>
                    <a:lnTo>
                      <a:pt x="13863" y="890"/>
                    </a:lnTo>
                    <a:lnTo>
                      <a:pt x="13662" y="790"/>
                    </a:lnTo>
                    <a:lnTo>
                      <a:pt x="13437" y="689"/>
                    </a:lnTo>
                    <a:lnTo>
                      <a:pt x="13224" y="602"/>
                    </a:lnTo>
                    <a:lnTo>
                      <a:pt x="12873" y="464"/>
                    </a:lnTo>
                    <a:lnTo>
                      <a:pt x="12509" y="351"/>
                    </a:lnTo>
                    <a:lnTo>
                      <a:pt x="12146" y="263"/>
                    </a:lnTo>
                    <a:lnTo>
                      <a:pt x="11782" y="176"/>
                    </a:lnTo>
                    <a:lnTo>
                      <a:pt x="11406" y="113"/>
                    </a:lnTo>
                    <a:lnTo>
                      <a:pt x="11030" y="75"/>
                    </a:lnTo>
                    <a:lnTo>
                      <a:pt x="10654" y="38"/>
                    </a:lnTo>
                    <a:lnTo>
                      <a:pt x="10278" y="13"/>
                    </a:lnTo>
                    <a:lnTo>
                      <a:pt x="99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3475675" y="2366357"/>
                <a:ext cx="64241" cy="82852"/>
              </a:xfrm>
              <a:custGeom>
                <a:avLst/>
                <a:gdLst/>
                <a:ahLst/>
                <a:cxnLst/>
                <a:rect l="l" t="t" r="r" b="b"/>
                <a:pathLst>
                  <a:path w="2858" h="3686" extrusionOk="0">
                    <a:moveTo>
                      <a:pt x="1366" y="0"/>
                    </a:moveTo>
                    <a:lnTo>
                      <a:pt x="1153" y="13"/>
                    </a:lnTo>
                    <a:lnTo>
                      <a:pt x="953" y="38"/>
                    </a:lnTo>
                    <a:lnTo>
                      <a:pt x="777" y="63"/>
                    </a:lnTo>
                    <a:lnTo>
                      <a:pt x="527" y="126"/>
                    </a:lnTo>
                    <a:lnTo>
                      <a:pt x="426" y="163"/>
                    </a:lnTo>
                    <a:lnTo>
                      <a:pt x="0" y="3435"/>
                    </a:lnTo>
                    <a:lnTo>
                      <a:pt x="326" y="3547"/>
                    </a:lnTo>
                    <a:lnTo>
                      <a:pt x="639" y="3623"/>
                    </a:lnTo>
                    <a:lnTo>
                      <a:pt x="790" y="3660"/>
                    </a:lnTo>
                    <a:lnTo>
                      <a:pt x="940" y="3673"/>
                    </a:lnTo>
                    <a:lnTo>
                      <a:pt x="1091" y="3685"/>
                    </a:lnTo>
                    <a:lnTo>
                      <a:pt x="1354" y="3685"/>
                    </a:lnTo>
                    <a:lnTo>
                      <a:pt x="1492" y="3660"/>
                    </a:lnTo>
                    <a:lnTo>
                      <a:pt x="1617" y="3635"/>
                    </a:lnTo>
                    <a:lnTo>
                      <a:pt x="1730" y="3610"/>
                    </a:lnTo>
                    <a:lnTo>
                      <a:pt x="1843" y="3572"/>
                    </a:lnTo>
                    <a:lnTo>
                      <a:pt x="1955" y="3522"/>
                    </a:lnTo>
                    <a:lnTo>
                      <a:pt x="2056" y="3460"/>
                    </a:lnTo>
                    <a:lnTo>
                      <a:pt x="2156" y="3397"/>
                    </a:lnTo>
                    <a:lnTo>
                      <a:pt x="2244" y="3334"/>
                    </a:lnTo>
                    <a:lnTo>
                      <a:pt x="2331" y="3247"/>
                    </a:lnTo>
                    <a:lnTo>
                      <a:pt x="2419" y="3159"/>
                    </a:lnTo>
                    <a:lnTo>
                      <a:pt x="2494" y="3071"/>
                    </a:lnTo>
                    <a:lnTo>
                      <a:pt x="2557" y="2958"/>
                    </a:lnTo>
                    <a:lnTo>
                      <a:pt x="2620" y="2846"/>
                    </a:lnTo>
                    <a:lnTo>
                      <a:pt x="2670" y="2733"/>
                    </a:lnTo>
                    <a:lnTo>
                      <a:pt x="2720" y="2607"/>
                    </a:lnTo>
                    <a:lnTo>
                      <a:pt x="2757" y="2470"/>
                    </a:lnTo>
                    <a:lnTo>
                      <a:pt x="2795" y="2332"/>
                    </a:lnTo>
                    <a:lnTo>
                      <a:pt x="2820" y="2181"/>
                    </a:lnTo>
                    <a:lnTo>
                      <a:pt x="2845" y="2031"/>
                    </a:lnTo>
                    <a:lnTo>
                      <a:pt x="2858" y="1868"/>
                    </a:lnTo>
                    <a:lnTo>
                      <a:pt x="2858" y="1692"/>
                    </a:lnTo>
                    <a:lnTo>
                      <a:pt x="2858" y="1341"/>
                    </a:lnTo>
                    <a:lnTo>
                      <a:pt x="2833" y="1153"/>
                    </a:lnTo>
                    <a:lnTo>
                      <a:pt x="2808" y="991"/>
                    </a:lnTo>
                    <a:lnTo>
                      <a:pt x="2757" y="840"/>
                    </a:lnTo>
                    <a:lnTo>
                      <a:pt x="2707" y="715"/>
                    </a:lnTo>
                    <a:lnTo>
                      <a:pt x="2645" y="589"/>
                    </a:lnTo>
                    <a:lnTo>
                      <a:pt x="2569" y="489"/>
                    </a:lnTo>
                    <a:lnTo>
                      <a:pt x="2494" y="389"/>
                    </a:lnTo>
                    <a:lnTo>
                      <a:pt x="2407" y="314"/>
                    </a:lnTo>
                    <a:lnTo>
                      <a:pt x="2319" y="239"/>
                    </a:lnTo>
                    <a:lnTo>
                      <a:pt x="2231" y="176"/>
                    </a:lnTo>
                    <a:lnTo>
                      <a:pt x="2131" y="126"/>
                    </a:lnTo>
                    <a:lnTo>
                      <a:pt x="2018" y="88"/>
                    </a:lnTo>
                    <a:lnTo>
                      <a:pt x="1918" y="51"/>
                    </a:lnTo>
                    <a:lnTo>
                      <a:pt x="1805" y="25"/>
                    </a:lnTo>
                    <a:lnTo>
                      <a:pt x="1579" y="0"/>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3253103" y="2418752"/>
                <a:ext cx="131583" cy="277799"/>
              </a:xfrm>
              <a:custGeom>
                <a:avLst/>
                <a:gdLst/>
                <a:ahLst/>
                <a:cxnLst/>
                <a:rect l="l" t="t" r="r" b="b"/>
                <a:pathLst>
                  <a:path w="5854" h="12359" extrusionOk="0">
                    <a:moveTo>
                      <a:pt x="214" y="1"/>
                    </a:moveTo>
                    <a:lnTo>
                      <a:pt x="1" y="8799"/>
                    </a:lnTo>
                    <a:lnTo>
                      <a:pt x="1" y="9125"/>
                    </a:lnTo>
                    <a:lnTo>
                      <a:pt x="26" y="9451"/>
                    </a:lnTo>
                    <a:lnTo>
                      <a:pt x="76" y="9764"/>
                    </a:lnTo>
                    <a:lnTo>
                      <a:pt x="151" y="10065"/>
                    </a:lnTo>
                    <a:lnTo>
                      <a:pt x="251" y="10353"/>
                    </a:lnTo>
                    <a:lnTo>
                      <a:pt x="364" y="10641"/>
                    </a:lnTo>
                    <a:lnTo>
                      <a:pt x="515" y="10905"/>
                    </a:lnTo>
                    <a:lnTo>
                      <a:pt x="677" y="11143"/>
                    </a:lnTo>
                    <a:lnTo>
                      <a:pt x="853" y="11368"/>
                    </a:lnTo>
                    <a:lnTo>
                      <a:pt x="1053" y="11581"/>
                    </a:lnTo>
                    <a:lnTo>
                      <a:pt x="1279" y="11769"/>
                    </a:lnTo>
                    <a:lnTo>
                      <a:pt x="1505" y="11932"/>
                    </a:lnTo>
                    <a:lnTo>
                      <a:pt x="1755" y="12070"/>
                    </a:lnTo>
                    <a:lnTo>
                      <a:pt x="1881" y="12133"/>
                    </a:lnTo>
                    <a:lnTo>
                      <a:pt x="2019" y="12183"/>
                    </a:lnTo>
                    <a:lnTo>
                      <a:pt x="2156" y="12233"/>
                    </a:lnTo>
                    <a:lnTo>
                      <a:pt x="2294" y="12271"/>
                    </a:lnTo>
                    <a:lnTo>
                      <a:pt x="2432" y="12308"/>
                    </a:lnTo>
                    <a:lnTo>
                      <a:pt x="2570" y="12333"/>
                    </a:lnTo>
                    <a:lnTo>
                      <a:pt x="2746" y="12346"/>
                    </a:lnTo>
                    <a:lnTo>
                      <a:pt x="2908" y="12359"/>
                    </a:lnTo>
                    <a:lnTo>
                      <a:pt x="3071" y="12346"/>
                    </a:lnTo>
                    <a:lnTo>
                      <a:pt x="3222" y="12333"/>
                    </a:lnTo>
                    <a:lnTo>
                      <a:pt x="3385" y="12308"/>
                    </a:lnTo>
                    <a:lnTo>
                      <a:pt x="3535" y="12283"/>
                    </a:lnTo>
                    <a:lnTo>
                      <a:pt x="3698" y="12233"/>
                    </a:lnTo>
                    <a:lnTo>
                      <a:pt x="3848" y="12183"/>
                    </a:lnTo>
                    <a:lnTo>
                      <a:pt x="3986" y="12133"/>
                    </a:lnTo>
                    <a:lnTo>
                      <a:pt x="4137" y="12058"/>
                    </a:lnTo>
                    <a:lnTo>
                      <a:pt x="4275" y="11983"/>
                    </a:lnTo>
                    <a:lnTo>
                      <a:pt x="4412" y="11895"/>
                    </a:lnTo>
                    <a:lnTo>
                      <a:pt x="4538" y="11807"/>
                    </a:lnTo>
                    <a:lnTo>
                      <a:pt x="4663" y="11707"/>
                    </a:lnTo>
                    <a:lnTo>
                      <a:pt x="4788" y="11594"/>
                    </a:lnTo>
                    <a:lnTo>
                      <a:pt x="4901" y="11481"/>
                    </a:lnTo>
                    <a:lnTo>
                      <a:pt x="5014" y="11356"/>
                    </a:lnTo>
                    <a:lnTo>
                      <a:pt x="5114" y="11231"/>
                    </a:lnTo>
                    <a:lnTo>
                      <a:pt x="5215" y="11105"/>
                    </a:lnTo>
                    <a:lnTo>
                      <a:pt x="5315" y="10955"/>
                    </a:lnTo>
                    <a:lnTo>
                      <a:pt x="5390" y="10817"/>
                    </a:lnTo>
                    <a:lnTo>
                      <a:pt x="5478" y="10667"/>
                    </a:lnTo>
                    <a:lnTo>
                      <a:pt x="5553" y="10504"/>
                    </a:lnTo>
                    <a:lnTo>
                      <a:pt x="5616" y="10353"/>
                    </a:lnTo>
                    <a:lnTo>
                      <a:pt x="5678" y="10178"/>
                    </a:lnTo>
                    <a:lnTo>
                      <a:pt x="5728" y="10015"/>
                    </a:lnTo>
                    <a:lnTo>
                      <a:pt x="5766" y="9839"/>
                    </a:lnTo>
                    <a:lnTo>
                      <a:pt x="5804" y="9664"/>
                    </a:lnTo>
                    <a:lnTo>
                      <a:pt x="5829" y="9476"/>
                    </a:lnTo>
                    <a:lnTo>
                      <a:pt x="5854" y="9300"/>
                    </a:lnTo>
                    <a:lnTo>
                      <a:pt x="5854" y="9112"/>
                    </a:lnTo>
                    <a:lnTo>
                      <a:pt x="5854" y="8912"/>
                    </a:lnTo>
                    <a:lnTo>
                      <a:pt x="5716" y="740"/>
                    </a:lnTo>
                    <a:lnTo>
                      <a:pt x="214"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3277334" y="2464404"/>
                <a:ext cx="107645" cy="154668"/>
              </a:xfrm>
              <a:custGeom>
                <a:avLst/>
                <a:gdLst/>
                <a:ahLst/>
                <a:cxnLst/>
                <a:rect l="l" t="t" r="r" b="b"/>
                <a:pathLst>
                  <a:path w="4789" h="6881" extrusionOk="0">
                    <a:moveTo>
                      <a:pt x="88" y="0"/>
                    </a:move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3277334" y="2464404"/>
                <a:ext cx="107645" cy="154668"/>
              </a:xfrm>
              <a:custGeom>
                <a:avLst/>
                <a:gdLst/>
                <a:ahLst/>
                <a:cxnLst/>
                <a:rect l="l" t="t" r="r" b="b"/>
                <a:pathLst>
                  <a:path w="4789" h="6881" fill="none" extrusionOk="0">
                    <a:moveTo>
                      <a:pt x="4788" y="3447"/>
                    </a:move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lnTo>
                      <a:pt x="88" y="0"/>
                    </a:ln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3273670" y="2215645"/>
                <a:ext cx="234126" cy="359775"/>
              </a:xfrm>
              <a:custGeom>
                <a:avLst/>
                <a:gdLst/>
                <a:ahLst/>
                <a:cxnLst/>
                <a:rect l="l" t="t" r="r" b="b"/>
                <a:pathLst>
                  <a:path w="10416" h="16006" extrusionOk="0">
                    <a:moveTo>
                      <a:pt x="4287" y="0"/>
                    </a:moveTo>
                    <a:lnTo>
                      <a:pt x="4049" y="38"/>
                    </a:lnTo>
                    <a:lnTo>
                      <a:pt x="3798" y="88"/>
                    </a:lnTo>
                    <a:lnTo>
                      <a:pt x="3472" y="163"/>
                    </a:lnTo>
                    <a:lnTo>
                      <a:pt x="3159" y="263"/>
                    </a:lnTo>
                    <a:lnTo>
                      <a:pt x="2871" y="376"/>
                    </a:lnTo>
                    <a:lnTo>
                      <a:pt x="2595" y="501"/>
                    </a:lnTo>
                    <a:lnTo>
                      <a:pt x="2344" y="639"/>
                    </a:lnTo>
                    <a:lnTo>
                      <a:pt x="2106" y="777"/>
                    </a:lnTo>
                    <a:lnTo>
                      <a:pt x="1881" y="928"/>
                    </a:lnTo>
                    <a:lnTo>
                      <a:pt x="1668" y="1090"/>
                    </a:lnTo>
                    <a:lnTo>
                      <a:pt x="1480" y="1266"/>
                    </a:lnTo>
                    <a:lnTo>
                      <a:pt x="1304" y="1441"/>
                    </a:lnTo>
                    <a:lnTo>
                      <a:pt x="1141" y="1629"/>
                    </a:lnTo>
                    <a:lnTo>
                      <a:pt x="991" y="1817"/>
                    </a:lnTo>
                    <a:lnTo>
                      <a:pt x="853" y="2005"/>
                    </a:lnTo>
                    <a:lnTo>
                      <a:pt x="728" y="2218"/>
                    </a:lnTo>
                    <a:lnTo>
                      <a:pt x="615" y="2419"/>
                    </a:lnTo>
                    <a:lnTo>
                      <a:pt x="514" y="2632"/>
                    </a:lnTo>
                    <a:lnTo>
                      <a:pt x="427" y="2845"/>
                    </a:lnTo>
                    <a:lnTo>
                      <a:pt x="339" y="3058"/>
                    </a:lnTo>
                    <a:lnTo>
                      <a:pt x="276" y="3271"/>
                    </a:lnTo>
                    <a:lnTo>
                      <a:pt x="214" y="3497"/>
                    </a:lnTo>
                    <a:lnTo>
                      <a:pt x="164" y="3722"/>
                    </a:lnTo>
                    <a:lnTo>
                      <a:pt x="113" y="3936"/>
                    </a:lnTo>
                    <a:lnTo>
                      <a:pt x="51" y="4374"/>
                    </a:lnTo>
                    <a:lnTo>
                      <a:pt x="13" y="4813"/>
                    </a:lnTo>
                    <a:lnTo>
                      <a:pt x="1" y="5239"/>
                    </a:lnTo>
                    <a:lnTo>
                      <a:pt x="1" y="5640"/>
                    </a:lnTo>
                    <a:lnTo>
                      <a:pt x="13" y="6029"/>
                    </a:lnTo>
                    <a:lnTo>
                      <a:pt x="51" y="6655"/>
                    </a:lnTo>
                    <a:lnTo>
                      <a:pt x="51" y="6856"/>
                    </a:lnTo>
                    <a:lnTo>
                      <a:pt x="38" y="7232"/>
                    </a:lnTo>
                    <a:lnTo>
                      <a:pt x="26" y="7746"/>
                    </a:lnTo>
                    <a:lnTo>
                      <a:pt x="26" y="8372"/>
                    </a:lnTo>
                    <a:lnTo>
                      <a:pt x="38" y="8723"/>
                    </a:lnTo>
                    <a:lnTo>
                      <a:pt x="51" y="9087"/>
                    </a:lnTo>
                    <a:lnTo>
                      <a:pt x="76" y="9475"/>
                    </a:lnTo>
                    <a:lnTo>
                      <a:pt x="113" y="9876"/>
                    </a:lnTo>
                    <a:lnTo>
                      <a:pt x="164" y="10290"/>
                    </a:lnTo>
                    <a:lnTo>
                      <a:pt x="226" y="10704"/>
                    </a:lnTo>
                    <a:lnTo>
                      <a:pt x="314" y="11130"/>
                    </a:lnTo>
                    <a:lnTo>
                      <a:pt x="414" y="11556"/>
                    </a:lnTo>
                    <a:lnTo>
                      <a:pt x="540" y="11969"/>
                    </a:lnTo>
                    <a:lnTo>
                      <a:pt x="677" y="12396"/>
                    </a:lnTo>
                    <a:lnTo>
                      <a:pt x="840" y="12797"/>
                    </a:lnTo>
                    <a:lnTo>
                      <a:pt x="1028" y="13198"/>
                    </a:lnTo>
                    <a:lnTo>
                      <a:pt x="1129" y="13398"/>
                    </a:lnTo>
                    <a:lnTo>
                      <a:pt x="1241" y="13586"/>
                    </a:lnTo>
                    <a:lnTo>
                      <a:pt x="1354" y="13774"/>
                    </a:lnTo>
                    <a:lnTo>
                      <a:pt x="1480" y="13950"/>
                    </a:lnTo>
                    <a:lnTo>
                      <a:pt x="1617" y="14125"/>
                    </a:lnTo>
                    <a:lnTo>
                      <a:pt x="1755" y="14301"/>
                    </a:lnTo>
                    <a:lnTo>
                      <a:pt x="1893" y="14464"/>
                    </a:lnTo>
                    <a:lnTo>
                      <a:pt x="2056" y="14627"/>
                    </a:lnTo>
                    <a:lnTo>
                      <a:pt x="2219" y="14777"/>
                    </a:lnTo>
                    <a:lnTo>
                      <a:pt x="2382" y="14915"/>
                    </a:lnTo>
                    <a:lnTo>
                      <a:pt x="2570" y="15053"/>
                    </a:lnTo>
                    <a:lnTo>
                      <a:pt x="2758" y="15191"/>
                    </a:lnTo>
                    <a:lnTo>
                      <a:pt x="2946" y="15316"/>
                    </a:lnTo>
                    <a:lnTo>
                      <a:pt x="3159" y="15429"/>
                    </a:lnTo>
                    <a:lnTo>
                      <a:pt x="3372" y="15529"/>
                    </a:lnTo>
                    <a:lnTo>
                      <a:pt x="3598" y="15617"/>
                    </a:lnTo>
                    <a:lnTo>
                      <a:pt x="3836" y="15704"/>
                    </a:lnTo>
                    <a:lnTo>
                      <a:pt x="4074" y="15780"/>
                    </a:lnTo>
                    <a:lnTo>
                      <a:pt x="4337" y="15842"/>
                    </a:lnTo>
                    <a:lnTo>
                      <a:pt x="4600" y="15905"/>
                    </a:lnTo>
                    <a:lnTo>
                      <a:pt x="4876" y="15943"/>
                    </a:lnTo>
                    <a:lnTo>
                      <a:pt x="5164" y="15980"/>
                    </a:lnTo>
                    <a:lnTo>
                      <a:pt x="5465" y="15993"/>
                    </a:lnTo>
                    <a:lnTo>
                      <a:pt x="5766" y="16005"/>
                    </a:lnTo>
                    <a:lnTo>
                      <a:pt x="5954" y="15993"/>
                    </a:lnTo>
                    <a:lnTo>
                      <a:pt x="6129" y="15980"/>
                    </a:lnTo>
                    <a:lnTo>
                      <a:pt x="6305" y="15955"/>
                    </a:lnTo>
                    <a:lnTo>
                      <a:pt x="6480" y="15930"/>
                    </a:lnTo>
                    <a:lnTo>
                      <a:pt x="6643" y="15880"/>
                    </a:lnTo>
                    <a:lnTo>
                      <a:pt x="6806" y="15830"/>
                    </a:lnTo>
                    <a:lnTo>
                      <a:pt x="6957" y="15780"/>
                    </a:lnTo>
                    <a:lnTo>
                      <a:pt x="7107" y="15704"/>
                    </a:lnTo>
                    <a:lnTo>
                      <a:pt x="7257" y="15629"/>
                    </a:lnTo>
                    <a:lnTo>
                      <a:pt x="7408" y="15554"/>
                    </a:lnTo>
                    <a:lnTo>
                      <a:pt x="7546" y="15466"/>
                    </a:lnTo>
                    <a:lnTo>
                      <a:pt x="7671" y="15366"/>
                    </a:lnTo>
                    <a:lnTo>
                      <a:pt x="7809" y="15266"/>
                    </a:lnTo>
                    <a:lnTo>
                      <a:pt x="7934" y="15153"/>
                    </a:lnTo>
                    <a:lnTo>
                      <a:pt x="8172" y="14915"/>
                    </a:lnTo>
                    <a:lnTo>
                      <a:pt x="8398" y="14664"/>
                    </a:lnTo>
                    <a:lnTo>
                      <a:pt x="8611" y="14376"/>
                    </a:lnTo>
                    <a:lnTo>
                      <a:pt x="8799" y="14075"/>
                    </a:lnTo>
                    <a:lnTo>
                      <a:pt x="8987" y="13762"/>
                    </a:lnTo>
                    <a:lnTo>
                      <a:pt x="9150" y="13436"/>
                    </a:lnTo>
                    <a:lnTo>
                      <a:pt x="9300" y="13085"/>
                    </a:lnTo>
                    <a:lnTo>
                      <a:pt x="9451" y="12734"/>
                    </a:lnTo>
                    <a:lnTo>
                      <a:pt x="9576" y="12358"/>
                    </a:lnTo>
                    <a:lnTo>
                      <a:pt x="9689" y="11995"/>
                    </a:lnTo>
                    <a:lnTo>
                      <a:pt x="9802" y="11606"/>
                    </a:lnTo>
                    <a:lnTo>
                      <a:pt x="9902" y="11230"/>
                    </a:lnTo>
                    <a:lnTo>
                      <a:pt x="9977" y="10841"/>
                    </a:lnTo>
                    <a:lnTo>
                      <a:pt x="10065" y="10465"/>
                    </a:lnTo>
                    <a:lnTo>
                      <a:pt x="10128" y="10077"/>
                    </a:lnTo>
                    <a:lnTo>
                      <a:pt x="10240" y="9337"/>
                    </a:lnTo>
                    <a:lnTo>
                      <a:pt x="10316" y="8623"/>
                    </a:lnTo>
                    <a:lnTo>
                      <a:pt x="10366" y="7971"/>
                    </a:lnTo>
                    <a:lnTo>
                      <a:pt x="10403" y="7370"/>
                    </a:lnTo>
                    <a:lnTo>
                      <a:pt x="10416" y="6856"/>
                    </a:lnTo>
                    <a:lnTo>
                      <a:pt x="10416" y="6254"/>
                    </a:lnTo>
                    <a:lnTo>
                      <a:pt x="10391" y="5778"/>
                    </a:lnTo>
                    <a:lnTo>
                      <a:pt x="10366" y="5377"/>
                    </a:lnTo>
                    <a:lnTo>
                      <a:pt x="10316" y="5076"/>
                    </a:lnTo>
                    <a:lnTo>
                      <a:pt x="10240" y="4775"/>
                    </a:lnTo>
                    <a:lnTo>
                      <a:pt x="10153" y="4474"/>
                    </a:lnTo>
                    <a:lnTo>
                      <a:pt x="10052" y="4186"/>
                    </a:lnTo>
                    <a:lnTo>
                      <a:pt x="9927" y="3910"/>
                    </a:lnTo>
                    <a:lnTo>
                      <a:pt x="9789" y="3635"/>
                    </a:lnTo>
                    <a:lnTo>
                      <a:pt x="9651" y="3359"/>
                    </a:lnTo>
                    <a:lnTo>
                      <a:pt x="9488" y="3096"/>
                    </a:lnTo>
                    <a:lnTo>
                      <a:pt x="9326" y="2833"/>
                    </a:lnTo>
                    <a:lnTo>
                      <a:pt x="9138" y="2594"/>
                    </a:lnTo>
                    <a:lnTo>
                      <a:pt x="8950" y="2344"/>
                    </a:lnTo>
                    <a:lnTo>
                      <a:pt x="8749" y="2118"/>
                    </a:lnTo>
                    <a:lnTo>
                      <a:pt x="8536" y="1893"/>
                    </a:lnTo>
                    <a:lnTo>
                      <a:pt x="8323" y="1680"/>
                    </a:lnTo>
                    <a:lnTo>
                      <a:pt x="8085" y="1479"/>
                    </a:lnTo>
                    <a:lnTo>
                      <a:pt x="7859" y="1291"/>
                    </a:lnTo>
                    <a:lnTo>
                      <a:pt x="7621" y="1103"/>
                    </a:lnTo>
                    <a:lnTo>
                      <a:pt x="7370" y="940"/>
                    </a:lnTo>
                    <a:lnTo>
                      <a:pt x="7132" y="777"/>
                    </a:lnTo>
                    <a:lnTo>
                      <a:pt x="6869" y="639"/>
                    </a:lnTo>
                    <a:lnTo>
                      <a:pt x="6618" y="501"/>
                    </a:lnTo>
                    <a:lnTo>
                      <a:pt x="6355" y="389"/>
                    </a:lnTo>
                    <a:lnTo>
                      <a:pt x="6104" y="288"/>
                    </a:lnTo>
                    <a:lnTo>
                      <a:pt x="5841" y="201"/>
                    </a:lnTo>
                    <a:lnTo>
                      <a:pt x="5578" y="125"/>
                    </a:lnTo>
                    <a:lnTo>
                      <a:pt x="5315" y="63"/>
                    </a:lnTo>
                    <a:lnTo>
                      <a:pt x="5064" y="25"/>
                    </a:lnTo>
                    <a:lnTo>
                      <a:pt x="4801"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3246067" y="2184649"/>
                <a:ext cx="303154" cy="186226"/>
              </a:xfrm>
              <a:custGeom>
                <a:avLst/>
                <a:gdLst/>
                <a:ahLst/>
                <a:cxnLst/>
                <a:rect l="l" t="t" r="r" b="b"/>
                <a:pathLst>
                  <a:path w="13487" h="8285" extrusionOk="0">
                    <a:moveTo>
                      <a:pt x="5791" y="0"/>
                    </a:moveTo>
                    <a:lnTo>
                      <a:pt x="5402" y="25"/>
                    </a:lnTo>
                    <a:lnTo>
                      <a:pt x="5026" y="63"/>
                    </a:lnTo>
                    <a:lnTo>
                      <a:pt x="4650" y="138"/>
                    </a:lnTo>
                    <a:lnTo>
                      <a:pt x="4274" y="226"/>
                    </a:lnTo>
                    <a:lnTo>
                      <a:pt x="3911" y="339"/>
                    </a:lnTo>
                    <a:lnTo>
                      <a:pt x="3547" y="464"/>
                    </a:lnTo>
                    <a:lnTo>
                      <a:pt x="3196" y="627"/>
                    </a:lnTo>
                    <a:lnTo>
                      <a:pt x="2845" y="790"/>
                    </a:lnTo>
                    <a:lnTo>
                      <a:pt x="2507" y="991"/>
                    </a:lnTo>
                    <a:lnTo>
                      <a:pt x="2181" y="1204"/>
                    </a:lnTo>
                    <a:lnTo>
                      <a:pt x="1868" y="1429"/>
                    </a:lnTo>
                    <a:lnTo>
                      <a:pt x="1554" y="1680"/>
                    </a:lnTo>
                    <a:lnTo>
                      <a:pt x="1279" y="1943"/>
                    </a:lnTo>
                    <a:lnTo>
                      <a:pt x="1028" y="2219"/>
                    </a:lnTo>
                    <a:lnTo>
                      <a:pt x="815" y="2495"/>
                    </a:lnTo>
                    <a:lnTo>
                      <a:pt x="627" y="2770"/>
                    </a:lnTo>
                    <a:lnTo>
                      <a:pt x="464" y="3046"/>
                    </a:lnTo>
                    <a:lnTo>
                      <a:pt x="326" y="3322"/>
                    </a:lnTo>
                    <a:lnTo>
                      <a:pt x="226" y="3610"/>
                    </a:lnTo>
                    <a:lnTo>
                      <a:pt x="138" y="3898"/>
                    </a:lnTo>
                    <a:lnTo>
                      <a:pt x="76" y="4174"/>
                    </a:lnTo>
                    <a:lnTo>
                      <a:pt x="25" y="4450"/>
                    </a:lnTo>
                    <a:lnTo>
                      <a:pt x="13" y="4725"/>
                    </a:lnTo>
                    <a:lnTo>
                      <a:pt x="0" y="5001"/>
                    </a:lnTo>
                    <a:lnTo>
                      <a:pt x="13" y="5277"/>
                    </a:lnTo>
                    <a:lnTo>
                      <a:pt x="38" y="5540"/>
                    </a:lnTo>
                    <a:lnTo>
                      <a:pt x="76" y="5791"/>
                    </a:lnTo>
                    <a:lnTo>
                      <a:pt x="126" y="6041"/>
                    </a:lnTo>
                    <a:lnTo>
                      <a:pt x="188" y="6280"/>
                    </a:lnTo>
                    <a:lnTo>
                      <a:pt x="251" y="6518"/>
                    </a:lnTo>
                    <a:lnTo>
                      <a:pt x="339" y="6731"/>
                    </a:lnTo>
                    <a:lnTo>
                      <a:pt x="414" y="6944"/>
                    </a:lnTo>
                    <a:lnTo>
                      <a:pt x="502" y="7144"/>
                    </a:lnTo>
                    <a:lnTo>
                      <a:pt x="589" y="7320"/>
                    </a:lnTo>
                    <a:lnTo>
                      <a:pt x="690" y="7495"/>
                    </a:lnTo>
                    <a:lnTo>
                      <a:pt x="777" y="7646"/>
                    </a:lnTo>
                    <a:lnTo>
                      <a:pt x="878" y="7796"/>
                    </a:lnTo>
                    <a:lnTo>
                      <a:pt x="965" y="7909"/>
                    </a:lnTo>
                    <a:lnTo>
                      <a:pt x="1053" y="8022"/>
                    </a:lnTo>
                    <a:lnTo>
                      <a:pt x="1128" y="8109"/>
                    </a:lnTo>
                    <a:lnTo>
                      <a:pt x="1204" y="8172"/>
                    </a:lnTo>
                    <a:lnTo>
                      <a:pt x="1266" y="8222"/>
                    </a:lnTo>
                    <a:lnTo>
                      <a:pt x="1316" y="8247"/>
                    </a:lnTo>
                    <a:lnTo>
                      <a:pt x="1454" y="8272"/>
                    </a:lnTo>
                    <a:lnTo>
                      <a:pt x="1592" y="8285"/>
                    </a:lnTo>
                    <a:lnTo>
                      <a:pt x="1717" y="8272"/>
                    </a:lnTo>
                    <a:lnTo>
                      <a:pt x="1843" y="8235"/>
                    </a:lnTo>
                    <a:lnTo>
                      <a:pt x="1956" y="8172"/>
                    </a:lnTo>
                    <a:lnTo>
                      <a:pt x="2068" y="8097"/>
                    </a:lnTo>
                    <a:lnTo>
                      <a:pt x="2169" y="8009"/>
                    </a:lnTo>
                    <a:lnTo>
                      <a:pt x="2269" y="7896"/>
                    </a:lnTo>
                    <a:lnTo>
                      <a:pt x="2357" y="7771"/>
                    </a:lnTo>
                    <a:lnTo>
                      <a:pt x="2444" y="7646"/>
                    </a:lnTo>
                    <a:lnTo>
                      <a:pt x="2532" y="7495"/>
                    </a:lnTo>
                    <a:lnTo>
                      <a:pt x="2607" y="7332"/>
                    </a:lnTo>
                    <a:lnTo>
                      <a:pt x="2683" y="7169"/>
                    </a:lnTo>
                    <a:lnTo>
                      <a:pt x="2745" y="6994"/>
                    </a:lnTo>
                    <a:lnTo>
                      <a:pt x="2858" y="6631"/>
                    </a:lnTo>
                    <a:lnTo>
                      <a:pt x="2958" y="6255"/>
                    </a:lnTo>
                    <a:lnTo>
                      <a:pt x="3046" y="5866"/>
                    </a:lnTo>
                    <a:lnTo>
                      <a:pt x="3109" y="5490"/>
                    </a:lnTo>
                    <a:lnTo>
                      <a:pt x="3159" y="5139"/>
                    </a:lnTo>
                    <a:lnTo>
                      <a:pt x="3184" y="4813"/>
                    </a:lnTo>
                    <a:lnTo>
                      <a:pt x="3209" y="4525"/>
                    </a:lnTo>
                    <a:lnTo>
                      <a:pt x="3209" y="4299"/>
                    </a:lnTo>
                    <a:lnTo>
                      <a:pt x="3209" y="4124"/>
                    </a:lnTo>
                    <a:lnTo>
                      <a:pt x="4400" y="4675"/>
                    </a:lnTo>
                    <a:lnTo>
                      <a:pt x="5415" y="5139"/>
                    </a:lnTo>
                    <a:lnTo>
                      <a:pt x="6004" y="5390"/>
                    </a:lnTo>
                    <a:lnTo>
                      <a:pt x="6618" y="5653"/>
                    </a:lnTo>
                    <a:lnTo>
                      <a:pt x="7270" y="5916"/>
                    </a:lnTo>
                    <a:lnTo>
                      <a:pt x="7934" y="6167"/>
                    </a:lnTo>
                    <a:lnTo>
                      <a:pt x="8623" y="6417"/>
                    </a:lnTo>
                    <a:lnTo>
                      <a:pt x="9300" y="6643"/>
                    </a:lnTo>
                    <a:lnTo>
                      <a:pt x="9977" y="6856"/>
                    </a:lnTo>
                    <a:lnTo>
                      <a:pt x="10629" y="7044"/>
                    </a:lnTo>
                    <a:lnTo>
                      <a:pt x="10955" y="7119"/>
                    </a:lnTo>
                    <a:lnTo>
                      <a:pt x="11268" y="7195"/>
                    </a:lnTo>
                    <a:lnTo>
                      <a:pt x="11569" y="7245"/>
                    </a:lnTo>
                    <a:lnTo>
                      <a:pt x="11870" y="7295"/>
                    </a:lnTo>
                    <a:lnTo>
                      <a:pt x="12058" y="7320"/>
                    </a:lnTo>
                    <a:lnTo>
                      <a:pt x="12233" y="7320"/>
                    </a:lnTo>
                    <a:lnTo>
                      <a:pt x="12383" y="7307"/>
                    </a:lnTo>
                    <a:lnTo>
                      <a:pt x="12534" y="7270"/>
                    </a:lnTo>
                    <a:lnTo>
                      <a:pt x="12659" y="7232"/>
                    </a:lnTo>
                    <a:lnTo>
                      <a:pt x="12784" y="7169"/>
                    </a:lnTo>
                    <a:lnTo>
                      <a:pt x="12885" y="7094"/>
                    </a:lnTo>
                    <a:lnTo>
                      <a:pt x="12985" y="7019"/>
                    </a:lnTo>
                    <a:lnTo>
                      <a:pt x="13073" y="6931"/>
                    </a:lnTo>
                    <a:lnTo>
                      <a:pt x="13148" y="6831"/>
                    </a:lnTo>
                    <a:lnTo>
                      <a:pt x="13211" y="6718"/>
                    </a:lnTo>
                    <a:lnTo>
                      <a:pt x="13273" y="6605"/>
                    </a:lnTo>
                    <a:lnTo>
                      <a:pt x="13323" y="6493"/>
                    </a:lnTo>
                    <a:lnTo>
                      <a:pt x="13361" y="6367"/>
                    </a:lnTo>
                    <a:lnTo>
                      <a:pt x="13424" y="6117"/>
                    </a:lnTo>
                    <a:lnTo>
                      <a:pt x="13461" y="5866"/>
                    </a:lnTo>
                    <a:lnTo>
                      <a:pt x="13486" y="5615"/>
                    </a:lnTo>
                    <a:lnTo>
                      <a:pt x="13486" y="5390"/>
                    </a:lnTo>
                    <a:lnTo>
                      <a:pt x="13486" y="5177"/>
                    </a:lnTo>
                    <a:lnTo>
                      <a:pt x="13461" y="4876"/>
                    </a:lnTo>
                    <a:lnTo>
                      <a:pt x="13461" y="4801"/>
                    </a:lnTo>
                    <a:lnTo>
                      <a:pt x="13461" y="4788"/>
                    </a:lnTo>
                    <a:lnTo>
                      <a:pt x="13374" y="4613"/>
                    </a:lnTo>
                    <a:lnTo>
                      <a:pt x="13261" y="4437"/>
                    </a:lnTo>
                    <a:lnTo>
                      <a:pt x="13148" y="4262"/>
                    </a:lnTo>
                    <a:lnTo>
                      <a:pt x="13023" y="4086"/>
                    </a:lnTo>
                    <a:lnTo>
                      <a:pt x="12747" y="3735"/>
                    </a:lnTo>
                    <a:lnTo>
                      <a:pt x="12446" y="3397"/>
                    </a:lnTo>
                    <a:lnTo>
                      <a:pt x="12108" y="3059"/>
                    </a:lnTo>
                    <a:lnTo>
                      <a:pt x="11744" y="2720"/>
                    </a:lnTo>
                    <a:lnTo>
                      <a:pt x="11356" y="2394"/>
                    </a:lnTo>
                    <a:lnTo>
                      <a:pt x="10955" y="2081"/>
                    </a:lnTo>
                    <a:lnTo>
                      <a:pt x="10541" y="1780"/>
                    </a:lnTo>
                    <a:lnTo>
                      <a:pt x="10127" y="1504"/>
                    </a:lnTo>
                    <a:lnTo>
                      <a:pt x="9701" y="1241"/>
                    </a:lnTo>
                    <a:lnTo>
                      <a:pt x="9288" y="991"/>
                    </a:lnTo>
                    <a:lnTo>
                      <a:pt x="8861" y="777"/>
                    </a:lnTo>
                    <a:lnTo>
                      <a:pt x="8460" y="577"/>
                    </a:lnTo>
                    <a:lnTo>
                      <a:pt x="8059" y="414"/>
                    </a:lnTo>
                    <a:lnTo>
                      <a:pt x="7683" y="276"/>
                    </a:lnTo>
                    <a:lnTo>
                      <a:pt x="7307" y="176"/>
                    </a:lnTo>
                    <a:lnTo>
                      <a:pt x="6931" y="88"/>
                    </a:lnTo>
                    <a:lnTo>
                      <a:pt x="6555" y="38"/>
                    </a:lnTo>
                    <a:lnTo>
                      <a:pt x="6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2942374" y="2648629"/>
                <a:ext cx="242015" cy="393873"/>
              </a:xfrm>
              <a:custGeom>
                <a:avLst/>
                <a:gdLst/>
                <a:ahLst/>
                <a:cxnLst/>
                <a:rect l="l" t="t" r="r" b="b"/>
                <a:pathLst>
                  <a:path w="10767" h="17523" extrusionOk="0">
                    <a:moveTo>
                      <a:pt x="7069" y="1"/>
                    </a:moveTo>
                    <a:lnTo>
                      <a:pt x="6956" y="13"/>
                    </a:lnTo>
                    <a:lnTo>
                      <a:pt x="6844" y="51"/>
                    </a:lnTo>
                    <a:lnTo>
                      <a:pt x="6731" y="89"/>
                    </a:lnTo>
                    <a:lnTo>
                      <a:pt x="6618" y="151"/>
                    </a:lnTo>
                    <a:lnTo>
                      <a:pt x="6493" y="226"/>
                    </a:lnTo>
                    <a:lnTo>
                      <a:pt x="6380" y="314"/>
                    </a:lnTo>
                    <a:lnTo>
                      <a:pt x="6267" y="414"/>
                    </a:lnTo>
                    <a:lnTo>
                      <a:pt x="6142" y="540"/>
                    </a:lnTo>
                    <a:lnTo>
                      <a:pt x="6016" y="665"/>
                    </a:lnTo>
                    <a:lnTo>
                      <a:pt x="5904" y="803"/>
                    </a:lnTo>
                    <a:lnTo>
                      <a:pt x="5653" y="1129"/>
                    </a:lnTo>
                    <a:lnTo>
                      <a:pt x="5402" y="1505"/>
                    </a:lnTo>
                    <a:lnTo>
                      <a:pt x="5152" y="1906"/>
                    </a:lnTo>
                    <a:lnTo>
                      <a:pt x="4901" y="2357"/>
                    </a:lnTo>
                    <a:lnTo>
                      <a:pt x="4650" y="2846"/>
                    </a:lnTo>
                    <a:lnTo>
                      <a:pt x="4400" y="3372"/>
                    </a:lnTo>
                    <a:lnTo>
                      <a:pt x="4136" y="3911"/>
                    </a:lnTo>
                    <a:lnTo>
                      <a:pt x="3886" y="4488"/>
                    </a:lnTo>
                    <a:lnTo>
                      <a:pt x="3635" y="5089"/>
                    </a:lnTo>
                    <a:lnTo>
                      <a:pt x="3384" y="5704"/>
                    </a:lnTo>
                    <a:lnTo>
                      <a:pt x="3134" y="6330"/>
                    </a:lnTo>
                    <a:lnTo>
                      <a:pt x="2657" y="7621"/>
                    </a:lnTo>
                    <a:lnTo>
                      <a:pt x="2181" y="8925"/>
                    </a:lnTo>
                    <a:lnTo>
                      <a:pt x="1742" y="10216"/>
                    </a:lnTo>
                    <a:lnTo>
                      <a:pt x="1316" y="11481"/>
                    </a:lnTo>
                    <a:lnTo>
                      <a:pt x="577" y="13788"/>
                    </a:lnTo>
                    <a:lnTo>
                      <a:pt x="0" y="15617"/>
                    </a:lnTo>
                    <a:lnTo>
                      <a:pt x="6906" y="17522"/>
                    </a:lnTo>
                    <a:lnTo>
                      <a:pt x="7270" y="16570"/>
                    </a:lnTo>
                    <a:lnTo>
                      <a:pt x="8160" y="14201"/>
                    </a:lnTo>
                    <a:lnTo>
                      <a:pt x="9263" y="11181"/>
                    </a:lnTo>
                    <a:lnTo>
                      <a:pt x="9814" y="9677"/>
                    </a:lnTo>
                    <a:lnTo>
                      <a:pt x="10303" y="8285"/>
                    </a:lnTo>
                    <a:lnTo>
                      <a:pt x="10403" y="7960"/>
                    </a:lnTo>
                    <a:lnTo>
                      <a:pt x="10491" y="7634"/>
                    </a:lnTo>
                    <a:lnTo>
                      <a:pt x="10566" y="7283"/>
                    </a:lnTo>
                    <a:lnTo>
                      <a:pt x="10641" y="6944"/>
                    </a:lnTo>
                    <a:lnTo>
                      <a:pt x="10691" y="6593"/>
                    </a:lnTo>
                    <a:lnTo>
                      <a:pt x="10729" y="6242"/>
                    </a:lnTo>
                    <a:lnTo>
                      <a:pt x="10754" y="5879"/>
                    </a:lnTo>
                    <a:lnTo>
                      <a:pt x="10767" y="5528"/>
                    </a:lnTo>
                    <a:lnTo>
                      <a:pt x="10767" y="5177"/>
                    </a:lnTo>
                    <a:lnTo>
                      <a:pt x="10754" y="4826"/>
                    </a:lnTo>
                    <a:lnTo>
                      <a:pt x="10729" y="4475"/>
                    </a:lnTo>
                    <a:lnTo>
                      <a:pt x="10679" y="4124"/>
                    </a:lnTo>
                    <a:lnTo>
                      <a:pt x="10629" y="3786"/>
                    </a:lnTo>
                    <a:lnTo>
                      <a:pt x="10566" y="3460"/>
                    </a:lnTo>
                    <a:lnTo>
                      <a:pt x="10478" y="3134"/>
                    </a:lnTo>
                    <a:lnTo>
                      <a:pt x="10391" y="2821"/>
                    </a:lnTo>
                    <a:lnTo>
                      <a:pt x="10278" y="2508"/>
                    </a:lnTo>
                    <a:lnTo>
                      <a:pt x="10165" y="2219"/>
                    </a:lnTo>
                    <a:lnTo>
                      <a:pt x="10027" y="1931"/>
                    </a:lnTo>
                    <a:lnTo>
                      <a:pt x="9877" y="1668"/>
                    </a:lnTo>
                    <a:lnTo>
                      <a:pt x="9726" y="1417"/>
                    </a:lnTo>
                    <a:lnTo>
                      <a:pt x="9551" y="1179"/>
                    </a:lnTo>
                    <a:lnTo>
                      <a:pt x="9363" y="966"/>
                    </a:lnTo>
                    <a:lnTo>
                      <a:pt x="9162" y="765"/>
                    </a:lnTo>
                    <a:lnTo>
                      <a:pt x="8949" y="590"/>
                    </a:lnTo>
                    <a:lnTo>
                      <a:pt x="8724" y="427"/>
                    </a:lnTo>
                    <a:lnTo>
                      <a:pt x="8473" y="302"/>
                    </a:lnTo>
                    <a:lnTo>
                      <a:pt x="8222" y="189"/>
                    </a:lnTo>
                    <a:lnTo>
                      <a:pt x="7959" y="101"/>
                    </a:lnTo>
                    <a:lnTo>
                      <a:pt x="7671" y="38"/>
                    </a:lnTo>
                    <a:lnTo>
                      <a:pt x="7382" y="13"/>
                    </a:lnTo>
                    <a:lnTo>
                      <a:pt x="7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2680646" y="2668364"/>
                <a:ext cx="328239" cy="542315"/>
              </a:xfrm>
              <a:custGeom>
                <a:avLst/>
                <a:gdLst/>
                <a:ahLst/>
                <a:cxnLst/>
                <a:rect l="l" t="t" r="r" b="b"/>
                <a:pathLst>
                  <a:path w="14603" h="24127" extrusionOk="0">
                    <a:moveTo>
                      <a:pt x="2583" y="0"/>
                    </a:moveTo>
                    <a:lnTo>
                      <a:pt x="1" y="1279"/>
                    </a:lnTo>
                    <a:lnTo>
                      <a:pt x="302" y="2206"/>
                    </a:lnTo>
                    <a:lnTo>
                      <a:pt x="665" y="3271"/>
                    </a:lnTo>
                    <a:lnTo>
                      <a:pt x="1154" y="4650"/>
                    </a:lnTo>
                    <a:lnTo>
                      <a:pt x="1743" y="6292"/>
                    </a:lnTo>
                    <a:lnTo>
                      <a:pt x="2420" y="8122"/>
                    </a:lnTo>
                    <a:lnTo>
                      <a:pt x="3172" y="10102"/>
                    </a:lnTo>
                    <a:lnTo>
                      <a:pt x="3573" y="11117"/>
                    </a:lnTo>
                    <a:lnTo>
                      <a:pt x="3999" y="12145"/>
                    </a:lnTo>
                    <a:lnTo>
                      <a:pt x="4425" y="13185"/>
                    </a:lnTo>
                    <a:lnTo>
                      <a:pt x="4851" y="14213"/>
                    </a:lnTo>
                    <a:lnTo>
                      <a:pt x="5302" y="15228"/>
                    </a:lnTo>
                    <a:lnTo>
                      <a:pt x="5754" y="16218"/>
                    </a:lnTo>
                    <a:lnTo>
                      <a:pt x="6205" y="17196"/>
                    </a:lnTo>
                    <a:lnTo>
                      <a:pt x="6656" y="18123"/>
                    </a:lnTo>
                    <a:lnTo>
                      <a:pt x="7120" y="19013"/>
                    </a:lnTo>
                    <a:lnTo>
                      <a:pt x="7571" y="19853"/>
                    </a:lnTo>
                    <a:lnTo>
                      <a:pt x="8022" y="20643"/>
                    </a:lnTo>
                    <a:lnTo>
                      <a:pt x="8248" y="21006"/>
                    </a:lnTo>
                    <a:lnTo>
                      <a:pt x="8473" y="21357"/>
                    </a:lnTo>
                    <a:lnTo>
                      <a:pt x="8699" y="21695"/>
                    </a:lnTo>
                    <a:lnTo>
                      <a:pt x="8912" y="22009"/>
                    </a:lnTo>
                    <a:lnTo>
                      <a:pt x="9125" y="22297"/>
                    </a:lnTo>
                    <a:lnTo>
                      <a:pt x="9351" y="22573"/>
                    </a:lnTo>
                    <a:lnTo>
                      <a:pt x="9551" y="22823"/>
                    </a:lnTo>
                    <a:lnTo>
                      <a:pt x="9764" y="23049"/>
                    </a:lnTo>
                    <a:lnTo>
                      <a:pt x="9977" y="23250"/>
                    </a:lnTo>
                    <a:lnTo>
                      <a:pt x="10178" y="23425"/>
                    </a:lnTo>
                    <a:lnTo>
                      <a:pt x="10378" y="23575"/>
                    </a:lnTo>
                    <a:lnTo>
                      <a:pt x="10566" y="23701"/>
                    </a:lnTo>
                    <a:lnTo>
                      <a:pt x="10754" y="23801"/>
                    </a:lnTo>
                    <a:lnTo>
                      <a:pt x="10942" y="23864"/>
                    </a:lnTo>
                    <a:lnTo>
                      <a:pt x="11306" y="23964"/>
                    </a:lnTo>
                    <a:lnTo>
                      <a:pt x="11644" y="24027"/>
                    </a:lnTo>
                    <a:lnTo>
                      <a:pt x="11970" y="24089"/>
                    </a:lnTo>
                    <a:lnTo>
                      <a:pt x="12284" y="24114"/>
                    </a:lnTo>
                    <a:lnTo>
                      <a:pt x="12572" y="24127"/>
                    </a:lnTo>
                    <a:lnTo>
                      <a:pt x="12835" y="24114"/>
                    </a:lnTo>
                    <a:lnTo>
                      <a:pt x="13086" y="24077"/>
                    </a:lnTo>
                    <a:lnTo>
                      <a:pt x="13324" y="24014"/>
                    </a:lnTo>
                    <a:lnTo>
                      <a:pt x="13537" y="23939"/>
                    </a:lnTo>
                    <a:lnTo>
                      <a:pt x="13725" y="23826"/>
                    </a:lnTo>
                    <a:lnTo>
                      <a:pt x="13825" y="23763"/>
                    </a:lnTo>
                    <a:lnTo>
                      <a:pt x="13900" y="23701"/>
                    </a:lnTo>
                    <a:lnTo>
                      <a:pt x="13988" y="23626"/>
                    </a:lnTo>
                    <a:lnTo>
                      <a:pt x="14063" y="23550"/>
                    </a:lnTo>
                    <a:lnTo>
                      <a:pt x="14126" y="23463"/>
                    </a:lnTo>
                    <a:lnTo>
                      <a:pt x="14201" y="23375"/>
                    </a:lnTo>
                    <a:lnTo>
                      <a:pt x="14314" y="23174"/>
                    </a:lnTo>
                    <a:lnTo>
                      <a:pt x="14414" y="22936"/>
                    </a:lnTo>
                    <a:lnTo>
                      <a:pt x="14489" y="22686"/>
                    </a:lnTo>
                    <a:lnTo>
                      <a:pt x="14540" y="22410"/>
                    </a:lnTo>
                    <a:lnTo>
                      <a:pt x="14577" y="22109"/>
                    </a:lnTo>
                    <a:lnTo>
                      <a:pt x="14602" y="21783"/>
                    </a:lnTo>
                    <a:lnTo>
                      <a:pt x="14590" y="21432"/>
                    </a:lnTo>
                    <a:lnTo>
                      <a:pt x="14565" y="21044"/>
                    </a:lnTo>
                    <a:lnTo>
                      <a:pt x="14527" y="20643"/>
                    </a:lnTo>
                    <a:lnTo>
                      <a:pt x="14452" y="20204"/>
                    </a:lnTo>
                    <a:lnTo>
                      <a:pt x="14364" y="19740"/>
                    </a:lnTo>
                    <a:lnTo>
                      <a:pt x="14264" y="19251"/>
                    </a:lnTo>
                    <a:lnTo>
                      <a:pt x="14126" y="18738"/>
                    </a:lnTo>
                    <a:lnTo>
                      <a:pt x="13976" y="18186"/>
                    </a:lnTo>
                    <a:lnTo>
                      <a:pt x="13813" y="17622"/>
                    </a:lnTo>
                    <a:lnTo>
                      <a:pt x="13612" y="17020"/>
                    </a:lnTo>
                    <a:lnTo>
                      <a:pt x="13399" y="16381"/>
                    </a:lnTo>
                    <a:lnTo>
                      <a:pt x="13161" y="15717"/>
                    </a:lnTo>
                    <a:lnTo>
                      <a:pt x="12898" y="15028"/>
                    </a:lnTo>
                    <a:lnTo>
                      <a:pt x="258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542881" y="2555100"/>
                <a:ext cx="195824" cy="142013"/>
              </a:xfrm>
              <a:custGeom>
                <a:avLst/>
                <a:gdLst/>
                <a:ahLst/>
                <a:cxnLst/>
                <a:rect l="l" t="t" r="r" b="b"/>
                <a:pathLst>
                  <a:path w="8712" h="6318" extrusionOk="0">
                    <a:moveTo>
                      <a:pt x="101" y="1"/>
                    </a:moveTo>
                    <a:lnTo>
                      <a:pt x="64" y="13"/>
                    </a:lnTo>
                    <a:lnTo>
                      <a:pt x="38" y="38"/>
                    </a:lnTo>
                    <a:lnTo>
                      <a:pt x="13" y="89"/>
                    </a:lnTo>
                    <a:lnTo>
                      <a:pt x="13" y="164"/>
                    </a:lnTo>
                    <a:lnTo>
                      <a:pt x="1" y="339"/>
                    </a:lnTo>
                    <a:lnTo>
                      <a:pt x="26" y="577"/>
                    </a:lnTo>
                    <a:lnTo>
                      <a:pt x="64" y="853"/>
                    </a:lnTo>
                    <a:lnTo>
                      <a:pt x="126" y="1166"/>
                    </a:lnTo>
                    <a:lnTo>
                      <a:pt x="201" y="1517"/>
                    </a:lnTo>
                    <a:lnTo>
                      <a:pt x="289" y="1868"/>
                    </a:lnTo>
                    <a:lnTo>
                      <a:pt x="477" y="2595"/>
                    </a:lnTo>
                    <a:lnTo>
                      <a:pt x="690" y="3259"/>
                    </a:lnTo>
                    <a:lnTo>
                      <a:pt x="878" y="3811"/>
                    </a:lnTo>
                    <a:lnTo>
                      <a:pt x="953" y="4011"/>
                    </a:lnTo>
                    <a:lnTo>
                      <a:pt x="1029" y="4149"/>
                    </a:lnTo>
                    <a:lnTo>
                      <a:pt x="1066" y="4199"/>
                    </a:lnTo>
                    <a:lnTo>
                      <a:pt x="1129" y="4250"/>
                    </a:lnTo>
                    <a:lnTo>
                      <a:pt x="1204" y="4300"/>
                    </a:lnTo>
                    <a:lnTo>
                      <a:pt x="1292" y="4350"/>
                    </a:lnTo>
                    <a:lnTo>
                      <a:pt x="1517" y="4438"/>
                    </a:lnTo>
                    <a:lnTo>
                      <a:pt x="1781" y="4500"/>
                    </a:lnTo>
                    <a:lnTo>
                      <a:pt x="2081" y="4575"/>
                    </a:lnTo>
                    <a:lnTo>
                      <a:pt x="2420" y="4626"/>
                    </a:lnTo>
                    <a:lnTo>
                      <a:pt x="2758" y="4676"/>
                    </a:lnTo>
                    <a:lnTo>
                      <a:pt x="3122" y="4726"/>
                    </a:lnTo>
                    <a:lnTo>
                      <a:pt x="3799" y="4789"/>
                    </a:lnTo>
                    <a:lnTo>
                      <a:pt x="4388" y="4839"/>
                    </a:lnTo>
                    <a:lnTo>
                      <a:pt x="4964" y="4864"/>
                    </a:lnTo>
                    <a:lnTo>
                      <a:pt x="6130" y="6318"/>
                    </a:lnTo>
                    <a:lnTo>
                      <a:pt x="8712" y="5039"/>
                    </a:lnTo>
                    <a:lnTo>
                      <a:pt x="8235" y="4199"/>
                    </a:lnTo>
                    <a:lnTo>
                      <a:pt x="7822" y="3447"/>
                    </a:lnTo>
                    <a:lnTo>
                      <a:pt x="7446" y="2771"/>
                    </a:lnTo>
                    <a:lnTo>
                      <a:pt x="7396" y="2695"/>
                    </a:lnTo>
                    <a:lnTo>
                      <a:pt x="7320" y="2633"/>
                    </a:lnTo>
                    <a:lnTo>
                      <a:pt x="7220" y="2583"/>
                    </a:lnTo>
                    <a:lnTo>
                      <a:pt x="7095" y="2533"/>
                    </a:lnTo>
                    <a:lnTo>
                      <a:pt x="6957" y="2495"/>
                    </a:lnTo>
                    <a:lnTo>
                      <a:pt x="6794" y="2457"/>
                    </a:lnTo>
                    <a:lnTo>
                      <a:pt x="6619" y="2432"/>
                    </a:lnTo>
                    <a:lnTo>
                      <a:pt x="6431" y="2407"/>
                    </a:lnTo>
                    <a:lnTo>
                      <a:pt x="6017" y="2370"/>
                    </a:lnTo>
                    <a:lnTo>
                      <a:pt x="5578" y="2345"/>
                    </a:lnTo>
                    <a:lnTo>
                      <a:pt x="5102" y="2345"/>
                    </a:lnTo>
                    <a:lnTo>
                      <a:pt x="4626" y="2357"/>
                    </a:lnTo>
                    <a:lnTo>
                      <a:pt x="4149" y="2370"/>
                    </a:lnTo>
                    <a:lnTo>
                      <a:pt x="3686" y="2395"/>
                    </a:lnTo>
                    <a:lnTo>
                      <a:pt x="2896" y="2457"/>
                    </a:lnTo>
                    <a:lnTo>
                      <a:pt x="2332" y="2507"/>
                    </a:lnTo>
                    <a:lnTo>
                      <a:pt x="2119" y="2520"/>
                    </a:lnTo>
                    <a:lnTo>
                      <a:pt x="1856" y="2131"/>
                    </a:lnTo>
                    <a:lnTo>
                      <a:pt x="1580" y="1718"/>
                    </a:lnTo>
                    <a:lnTo>
                      <a:pt x="1267" y="1254"/>
                    </a:lnTo>
                    <a:lnTo>
                      <a:pt x="916" y="790"/>
                    </a:lnTo>
                    <a:lnTo>
                      <a:pt x="753" y="577"/>
                    </a:lnTo>
                    <a:lnTo>
                      <a:pt x="590" y="377"/>
                    </a:lnTo>
                    <a:lnTo>
                      <a:pt x="440" y="214"/>
                    </a:lnTo>
                    <a:lnTo>
                      <a:pt x="302" y="101"/>
                    </a:lnTo>
                    <a:lnTo>
                      <a:pt x="189" y="26"/>
                    </a:lnTo>
                    <a:lnTo>
                      <a:pt x="139"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2567966" y="2550313"/>
                <a:ext cx="56643" cy="74401"/>
              </a:xfrm>
              <a:custGeom>
                <a:avLst/>
                <a:gdLst/>
                <a:ahLst/>
                <a:cxnLst/>
                <a:rect l="l" t="t" r="r" b="b"/>
                <a:pathLst>
                  <a:path w="2520" h="3310" extrusionOk="0">
                    <a:moveTo>
                      <a:pt x="113" y="1"/>
                    </a:moveTo>
                    <a:lnTo>
                      <a:pt x="76" y="26"/>
                    </a:lnTo>
                    <a:lnTo>
                      <a:pt x="50" y="63"/>
                    </a:lnTo>
                    <a:lnTo>
                      <a:pt x="25" y="114"/>
                    </a:lnTo>
                    <a:lnTo>
                      <a:pt x="13" y="189"/>
                    </a:lnTo>
                    <a:lnTo>
                      <a:pt x="0" y="352"/>
                    </a:lnTo>
                    <a:lnTo>
                      <a:pt x="13" y="577"/>
                    </a:lnTo>
                    <a:lnTo>
                      <a:pt x="50" y="828"/>
                    </a:lnTo>
                    <a:lnTo>
                      <a:pt x="88" y="1104"/>
                    </a:lnTo>
                    <a:lnTo>
                      <a:pt x="213" y="1705"/>
                    </a:lnTo>
                    <a:lnTo>
                      <a:pt x="351" y="2294"/>
                    </a:lnTo>
                    <a:lnTo>
                      <a:pt x="477" y="2808"/>
                    </a:lnTo>
                    <a:lnTo>
                      <a:pt x="614" y="3310"/>
                    </a:lnTo>
                    <a:lnTo>
                      <a:pt x="2520" y="3009"/>
                    </a:lnTo>
                    <a:lnTo>
                      <a:pt x="2194" y="2520"/>
                    </a:lnTo>
                    <a:lnTo>
                      <a:pt x="1868" y="2019"/>
                    </a:lnTo>
                    <a:lnTo>
                      <a:pt x="1467" y="1455"/>
                    </a:lnTo>
                    <a:lnTo>
                      <a:pt x="1053" y="891"/>
                    </a:lnTo>
                    <a:lnTo>
                      <a:pt x="853" y="640"/>
                    </a:lnTo>
                    <a:lnTo>
                      <a:pt x="665" y="414"/>
                    </a:lnTo>
                    <a:lnTo>
                      <a:pt x="489" y="226"/>
                    </a:lnTo>
                    <a:lnTo>
                      <a:pt x="326" y="88"/>
                    </a:lnTo>
                    <a:lnTo>
                      <a:pt x="264" y="51"/>
                    </a:lnTo>
                    <a:lnTo>
                      <a:pt x="201" y="13"/>
                    </a:lnTo>
                    <a:lnTo>
                      <a:pt x="15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2627959" y="2589761"/>
                <a:ext cx="62285" cy="28187"/>
              </a:xfrm>
              <a:custGeom>
                <a:avLst/>
                <a:gdLst/>
                <a:ahLst/>
                <a:cxnLst/>
                <a:rect l="l" t="t" r="r" b="b"/>
                <a:pathLst>
                  <a:path w="2771" h="1254" extrusionOk="0">
                    <a:moveTo>
                      <a:pt x="51" y="0"/>
                    </a:move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lnTo>
                      <a:pt x="2658" y="1003"/>
                    </a:lnTo>
                    <a:lnTo>
                      <a:pt x="2295" y="828"/>
                    </a:lnTo>
                    <a:lnTo>
                      <a:pt x="1467" y="464"/>
                    </a:lnTo>
                    <a:lnTo>
                      <a:pt x="1016" y="276"/>
                    </a:lnTo>
                    <a:lnTo>
                      <a:pt x="590" y="113"/>
                    </a:lnTo>
                    <a:lnTo>
                      <a:pt x="415" y="63"/>
                    </a:lnTo>
                    <a:lnTo>
                      <a:pt x="252" y="13"/>
                    </a:lnTo>
                    <a:lnTo>
                      <a:pt x="13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2627959" y="2589761"/>
                <a:ext cx="62285" cy="28187"/>
              </a:xfrm>
              <a:custGeom>
                <a:avLst/>
                <a:gdLst/>
                <a:ahLst/>
                <a:cxnLst/>
                <a:rect l="l" t="t" r="r" b="b"/>
                <a:pathLst>
                  <a:path w="2771" h="1254" fill="none" extrusionOk="0">
                    <a:moveTo>
                      <a:pt x="2658" y="1003"/>
                    </a:moveTo>
                    <a:lnTo>
                      <a:pt x="2658" y="1003"/>
                    </a:lnTo>
                    <a:lnTo>
                      <a:pt x="2295" y="828"/>
                    </a:lnTo>
                    <a:lnTo>
                      <a:pt x="1467" y="464"/>
                    </a:lnTo>
                    <a:lnTo>
                      <a:pt x="1016" y="276"/>
                    </a:lnTo>
                    <a:lnTo>
                      <a:pt x="590" y="113"/>
                    </a:lnTo>
                    <a:lnTo>
                      <a:pt x="415" y="63"/>
                    </a:lnTo>
                    <a:lnTo>
                      <a:pt x="252" y="13"/>
                    </a:lnTo>
                    <a:lnTo>
                      <a:pt x="139" y="0"/>
                    </a:lnTo>
                    <a:lnTo>
                      <a:pt x="51" y="0"/>
                    </a:lnTo>
                    <a:lnTo>
                      <a:pt x="51" y="0"/>
                    </a:ln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569090" y="2581871"/>
                <a:ext cx="110185" cy="33536"/>
              </a:xfrm>
              <a:custGeom>
                <a:avLst/>
                <a:gdLst/>
                <a:ahLst/>
                <a:cxnLst/>
                <a:rect l="l" t="t" r="r" b="b"/>
                <a:pathLst>
                  <a:path w="4902" h="1492" extrusionOk="0">
                    <a:moveTo>
                      <a:pt x="226" y="0"/>
                    </a:moveTo>
                    <a:lnTo>
                      <a:pt x="0" y="176"/>
                    </a:lnTo>
                    <a:lnTo>
                      <a:pt x="214" y="477"/>
                    </a:lnTo>
                    <a:lnTo>
                      <a:pt x="489" y="890"/>
                    </a:lnTo>
                    <a:lnTo>
                      <a:pt x="828" y="1417"/>
                    </a:lnTo>
                    <a:lnTo>
                      <a:pt x="878" y="1492"/>
                    </a:lnTo>
                    <a:lnTo>
                      <a:pt x="978" y="1479"/>
                    </a:lnTo>
                    <a:lnTo>
                      <a:pt x="1291" y="1442"/>
                    </a:lnTo>
                    <a:lnTo>
                      <a:pt x="1793" y="1417"/>
                    </a:lnTo>
                    <a:lnTo>
                      <a:pt x="3109" y="1367"/>
                    </a:lnTo>
                    <a:lnTo>
                      <a:pt x="4901" y="1316"/>
                    </a:lnTo>
                    <a:lnTo>
                      <a:pt x="4889" y="1041"/>
                    </a:lnTo>
                    <a:lnTo>
                      <a:pt x="3184" y="1078"/>
                    </a:lnTo>
                    <a:lnTo>
                      <a:pt x="1918" y="1128"/>
                    </a:lnTo>
                    <a:lnTo>
                      <a:pt x="1392" y="1154"/>
                    </a:lnTo>
                    <a:lnTo>
                      <a:pt x="1016" y="1179"/>
                    </a:lnTo>
                    <a:lnTo>
                      <a:pt x="627" y="602"/>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3193110" y="2666948"/>
                <a:ext cx="224550" cy="119198"/>
              </a:xfrm>
              <a:custGeom>
                <a:avLst/>
                <a:gdLst/>
                <a:ahLst/>
                <a:cxnLst/>
                <a:rect l="l" t="t" r="r" b="b"/>
                <a:pathLst>
                  <a:path w="9990" h="5303" extrusionOk="0">
                    <a:moveTo>
                      <a:pt x="0" y="1"/>
                    </a:moveTo>
                    <a:lnTo>
                      <a:pt x="263" y="402"/>
                    </a:lnTo>
                    <a:lnTo>
                      <a:pt x="552" y="828"/>
                    </a:lnTo>
                    <a:lnTo>
                      <a:pt x="865" y="1279"/>
                    </a:lnTo>
                    <a:lnTo>
                      <a:pt x="1216" y="1730"/>
                    </a:lnTo>
                    <a:lnTo>
                      <a:pt x="1579" y="2194"/>
                    </a:lnTo>
                    <a:lnTo>
                      <a:pt x="1980" y="2645"/>
                    </a:lnTo>
                    <a:lnTo>
                      <a:pt x="2394" y="3084"/>
                    </a:lnTo>
                    <a:lnTo>
                      <a:pt x="2607" y="3297"/>
                    </a:lnTo>
                    <a:lnTo>
                      <a:pt x="2833" y="3510"/>
                    </a:lnTo>
                    <a:lnTo>
                      <a:pt x="3058" y="3710"/>
                    </a:lnTo>
                    <a:lnTo>
                      <a:pt x="3284" y="3911"/>
                    </a:lnTo>
                    <a:lnTo>
                      <a:pt x="3522" y="4086"/>
                    </a:lnTo>
                    <a:lnTo>
                      <a:pt x="3760" y="4262"/>
                    </a:lnTo>
                    <a:lnTo>
                      <a:pt x="3998" y="4437"/>
                    </a:lnTo>
                    <a:lnTo>
                      <a:pt x="4249" y="4588"/>
                    </a:lnTo>
                    <a:lnTo>
                      <a:pt x="4500" y="4726"/>
                    </a:lnTo>
                    <a:lnTo>
                      <a:pt x="4750" y="4851"/>
                    </a:lnTo>
                    <a:lnTo>
                      <a:pt x="5013" y="4964"/>
                    </a:lnTo>
                    <a:lnTo>
                      <a:pt x="5264" y="5064"/>
                    </a:lnTo>
                    <a:lnTo>
                      <a:pt x="5527" y="5152"/>
                    </a:lnTo>
                    <a:lnTo>
                      <a:pt x="5803" y="5214"/>
                    </a:lnTo>
                    <a:lnTo>
                      <a:pt x="6066" y="5265"/>
                    </a:lnTo>
                    <a:lnTo>
                      <a:pt x="6329" y="5290"/>
                    </a:lnTo>
                    <a:lnTo>
                      <a:pt x="6605" y="5302"/>
                    </a:lnTo>
                    <a:lnTo>
                      <a:pt x="6881" y="5290"/>
                    </a:lnTo>
                    <a:lnTo>
                      <a:pt x="7107" y="5252"/>
                    </a:lnTo>
                    <a:lnTo>
                      <a:pt x="7332" y="5214"/>
                    </a:lnTo>
                    <a:lnTo>
                      <a:pt x="7545" y="5164"/>
                    </a:lnTo>
                    <a:lnTo>
                      <a:pt x="7746" y="5089"/>
                    </a:lnTo>
                    <a:lnTo>
                      <a:pt x="7934" y="5014"/>
                    </a:lnTo>
                    <a:lnTo>
                      <a:pt x="8109" y="4914"/>
                    </a:lnTo>
                    <a:lnTo>
                      <a:pt x="8272" y="4813"/>
                    </a:lnTo>
                    <a:lnTo>
                      <a:pt x="8435" y="4701"/>
                    </a:lnTo>
                    <a:lnTo>
                      <a:pt x="8585" y="4575"/>
                    </a:lnTo>
                    <a:lnTo>
                      <a:pt x="8723" y="4437"/>
                    </a:lnTo>
                    <a:lnTo>
                      <a:pt x="8849" y="4299"/>
                    </a:lnTo>
                    <a:lnTo>
                      <a:pt x="8974" y="4149"/>
                    </a:lnTo>
                    <a:lnTo>
                      <a:pt x="9087" y="3986"/>
                    </a:lnTo>
                    <a:lnTo>
                      <a:pt x="9187" y="3823"/>
                    </a:lnTo>
                    <a:lnTo>
                      <a:pt x="9287" y="3648"/>
                    </a:lnTo>
                    <a:lnTo>
                      <a:pt x="9375" y="3472"/>
                    </a:lnTo>
                    <a:lnTo>
                      <a:pt x="9463" y="3284"/>
                    </a:lnTo>
                    <a:lnTo>
                      <a:pt x="9538" y="3096"/>
                    </a:lnTo>
                    <a:lnTo>
                      <a:pt x="9601" y="2908"/>
                    </a:lnTo>
                    <a:lnTo>
                      <a:pt x="9663" y="2708"/>
                    </a:lnTo>
                    <a:lnTo>
                      <a:pt x="9764" y="2307"/>
                    </a:lnTo>
                    <a:lnTo>
                      <a:pt x="9851" y="1893"/>
                    </a:lnTo>
                    <a:lnTo>
                      <a:pt x="9914" y="1479"/>
                    </a:lnTo>
                    <a:lnTo>
                      <a:pt x="9952" y="1066"/>
                    </a:lnTo>
                    <a:lnTo>
                      <a:pt x="9977" y="652"/>
                    </a:lnTo>
                    <a:lnTo>
                      <a:pt x="9989" y="264"/>
                    </a:lnTo>
                    <a:lnTo>
                      <a:pt x="9939" y="26"/>
                    </a:lnTo>
                    <a:lnTo>
                      <a:pt x="9876" y="113"/>
                    </a:lnTo>
                    <a:lnTo>
                      <a:pt x="9701" y="377"/>
                    </a:lnTo>
                    <a:lnTo>
                      <a:pt x="9576" y="539"/>
                    </a:lnTo>
                    <a:lnTo>
                      <a:pt x="9413" y="740"/>
                    </a:lnTo>
                    <a:lnTo>
                      <a:pt x="9225" y="941"/>
                    </a:lnTo>
                    <a:lnTo>
                      <a:pt x="9024" y="1154"/>
                    </a:lnTo>
                    <a:lnTo>
                      <a:pt x="8786" y="1379"/>
                    </a:lnTo>
                    <a:lnTo>
                      <a:pt x="8523" y="1580"/>
                    </a:lnTo>
                    <a:lnTo>
                      <a:pt x="8247" y="1780"/>
                    </a:lnTo>
                    <a:lnTo>
                      <a:pt x="7946" y="1968"/>
                    </a:lnTo>
                    <a:lnTo>
                      <a:pt x="7783" y="2043"/>
                    </a:lnTo>
                    <a:lnTo>
                      <a:pt x="7620" y="2119"/>
                    </a:lnTo>
                    <a:lnTo>
                      <a:pt x="7457" y="2194"/>
                    </a:lnTo>
                    <a:lnTo>
                      <a:pt x="7282" y="2244"/>
                    </a:lnTo>
                    <a:lnTo>
                      <a:pt x="7094" y="2294"/>
                    </a:lnTo>
                    <a:lnTo>
                      <a:pt x="6919" y="2344"/>
                    </a:lnTo>
                    <a:lnTo>
                      <a:pt x="6731" y="2369"/>
                    </a:lnTo>
                    <a:lnTo>
                      <a:pt x="6530" y="2382"/>
                    </a:lnTo>
                    <a:lnTo>
                      <a:pt x="6192" y="2382"/>
                    </a:lnTo>
                    <a:lnTo>
                      <a:pt x="6004" y="2369"/>
                    </a:lnTo>
                    <a:lnTo>
                      <a:pt x="5803" y="2332"/>
                    </a:lnTo>
                    <a:lnTo>
                      <a:pt x="5389" y="2257"/>
                    </a:lnTo>
                    <a:lnTo>
                      <a:pt x="4951" y="2144"/>
                    </a:lnTo>
                    <a:lnTo>
                      <a:pt x="4487" y="2006"/>
                    </a:lnTo>
                    <a:lnTo>
                      <a:pt x="4023" y="1843"/>
                    </a:lnTo>
                    <a:lnTo>
                      <a:pt x="3547" y="1655"/>
                    </a:lnTo>
                    <a:lnTo>
                      <a:pt x="3058" y="1467"/>
                    </a:lnTo>
                    <a:lnTo>
                      <a:pt x="2594" y="1266"/>
                    </a:lnTo>
                    <a:lnTo>
                      <a:pt x="2131" y="1053"/>
                    </a:lnTo>
                    <a:lnTo>
                      <a:pt x="1278" y="652"/>
                    </a:lnTo>
                    <a:lnTo>
                      <a:pt x="552" y="28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190840" y="2993749"/>
                <a:ext cx="164828" cy="39178"/>
              </a:xfrm>
              <a:custGeom>
                <a:avLst/>
                <a:gdLst/>
                <a:ahLst/>
                <a:cxnLst/>
                <a:rect l="l" t="t" r="r" b="b"/>
                <a:pathLst>
                  <a:path w="7333" h="1743" extrusionOk="0">
                    <a:moveTo>
                      <a:pt x="189" y="0"/>
                    </a:moveTo>
                    <a:lnTo>
                      <a:pt x="1" y="201"/>
                    </a:lnTo>
                    <a:lnTo>
                      <a:pt x="239" y="426"/>
                    </a:lnTo>
                    <a:lnTo>
                      <a:pt x="477" y="614"/>
                    </a:lnTo>
                    <a:lnTo>
                      <a:pt x="728" y="802"/>
                    </a:lnTo>
                    <a:lnTo>
                      <a:pt x="966" y="953"/>
                    </a:lnTo>
                    <a:lnTo>
                      <a:pt x="1217" y="1103"/>
                    </a:lnTo>
                    <a:lnTo>
                      <a:pt x="1467" y="1228"/>
                    </a:lnTo>
                    <a:lnTo>
                      <a:pt x="1718" y="1329"/>
                    </a:lnTo>
                    <a:lnTo>
                      <a:pt x="1969" y="1429"/>
                    </a:lnTo>
                    <a:lnTo>
                      <a:pt x="2219" y="1504"/>
                    </a:lnTo>
                    <a:lnTo>
                      <a:pt x="2470" y="1579"/>
                    </a:lnTo>
                    <a:lnTo>
                      <a:pt x="2721" y="1630"/>
                    </a:lnTo>
                    <a:lnTo>
                      <a:pt x="2959" y="1680"/>
                    </a:lnTo>
                    <a:lnTo>
                      <a:pt x="3197" y="1705"/>
                    </a:lnTo>
                    <a:lnTo>
                      <a:pt x="3435" y="1730"/>
                    </a:lnTo>
                    <a:lnTo>
                      <a:pt x="3673" y="1742"/>
                    </a:lnTo>
                    <a:lnTo>
                      <a:pt x="4149" y="1742"/>
                    </a:lnTo>
                    <a:lnTo>
                      <a:pt x="4387" y="1730"/>
                    </a:lnTo>
                    <a:lnTo>
                      <a:pt x="4626" y="1705"/>
                    </a:lnTo>
                    <a:lnTo>
                      <a:pt x="4851" y="1680"/>
                    </a:lnTo>
                    <a:lnTo>
                      <a:pt x="5114" y="1630"/>
                    </a:lnTo>
                    <a:lnTo>
                      <a:pt x="5365" y="1592"/>
                    </a:lnTo>
                    <a:lnTo>
                      <a:pt x="5829" y="1479"/>
                    </a:lnTo>
                    <a:lnTo>
                      <a:pt x="6255" y="1354"/>
                    </a:lnTo>
                    <a:lnTo>
                      <a:pt x="6606" y="1216"/>
                    </a:lnTo>
                    <a:lnTo>
                      <a:pt x="6907" y="1103"/>
                    </a:lnTo>
                    <a:lnTo>
                      <a:pt x="7132" y="1003"/>
                    </a:lnTo>
                    <a:lnTo>
                      <a:pt x="7333" y="903"/>
                    </a:lnTo>
                    <a:lnTo>
                      <a:pt x="7208" y="652"/>
                    </a:lnTo>
                    <a:lnTo>
                      <a:pt x="7020" y="740"/>
                    </a:lnTo>
                    <a:lnTo>
                      <a:pt x="6806" y="840"/>
                    </a:lnTo>
                    <a:lnTo>
                      <a:pt x="6518" y="953"/>
                    </a:lnTo>
                    <a:lnTo>
                      <a:pt x="6167" y="1078"/>
                    </a:lnTo>
                    <a:lnTo>
                      <a:pt x="5766" y="1203"/>
                    </a:lnTo>
                    <a:lnTo>
                      <a:pt x="5302" y="1316"/>
                    </a:lnTo>
                    <a:lnTo>
                      <a:pt x="5064" y="1354"/>
                    </a:lnTo>
                    <a:lnTo>
                      <a:pt x="4814" y="1391"/>
                    </a:lnTo>
                    <a:lnTo>
                      <a:pt x="4475" y="1442"/>
                    </a:lnTo>
                    <a:lnTo>
                      <a:pt x="4137" y="1454"/>
                    </a:lnTo>
                    <a:lnTo>
                      <a:pt x="3811" y="1467"/>
                    </a:lnTo>
                    <a:lnTo>
                      <a:pt x="3498" y="1454"/>
                    </a:lnTo>
                    <a:lnTo>
                      <a:pt x="3184" y="1429"/>
                    </a:lnTo>
                    <a:lnTo>
                      <a:pt x="2871" y="1379"/>
                    </a:lnTo>
                    <a:lnTo>
                      <a:pt x="2570" y="1316"/>
                    </a:lnTo>
                    <a:lnTo>
                      <a:pt x="2282" y="1241"/>
                    </a:lnTo>
                    <a:lnTo>
                      <a:pt x="1994" y="1141"/>
                    </a:lnTo>
                    <a:lnTo>
                      <a:pt x="1718" y="1028"/>
                    </a:lnTo>
                    <a:lnTo>
                      <a:pt x="1442" y="903"/>
                    </a:lnTo>
                    <a:lnTo>
                      <a:pt x="1179" y="752"/>
                    </a:lnTo>
                    <a:lnTo>
                      <a:pt x="916" y="589"/>
                    </a:lnTo>
                    <a:lnTo>
                      <a:pt x="665" y="414"/>
                    </a:lnTo>
                    <a:lnTo>
                      <a:pt x="427" y="213"/>
                    </a:lnTo>
                    <a:lnTo>
                      <a:pt x="1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467785" y="3020227"/>
                <a:ext cx="47630" cy="15802"/>
              </a:xfrm>
              <a:custGeom>
                <a:avLst/>
                <a:gdLst/>
                <a:ahLst/>
                <a:cxnLst/>
                <a:rect l="l" t="t" r="r" b="b"/>
                <a:pathLst>
                  <a:path w="2119" h="703" extrusionOk="0">
                    <a:moveTo>
                      <a:pt x="1893" y="0"/>
                    </a:moveTo>
                    <a:lnTo>
                      <a:pt x="1880" y="13"/>
                    </a:lnTo>
                    <a:lnTo>
                      <a:pt x="1818" y="50"/>
                    </a:lnTo>
                    <a:lnTo>
                      <a:pt x="1717" y="101"/>
                    </a:lnTo>
                    <a:lnTo>
                      <a:pt x="1542" y="163"/>
                    </a:lnTo>
                    <a:lnTo>
                      <a:pt x="1304" y="238"/>
                    </a:lnTo>
                    <a:lnTo>
                      <a:pt x="965" y="301"/>
                    </a:lnTo>
                    <a:lnTo>
                      <a:pt x="539" y="364"/>
                    </a:lnTo>
                    <a:lnTo>
                      <a:pt x="0" y="414"/>
                    </a:lnTo>
                    <a:lnTo>
                      <a:pt x="13" y="702"/>
                    </a:lnTo>
                    <a:lnTo>
                      <a:pt x="602" y="640"/>
                    </a:lnTo>
                    <a:lnTo>
                      <a:pt x="1066" y="577"/>
                    </a:lnTo>
                    <a:lnTo>
                      <a:pt x="1429" y="489"/>
                    </a:lnTo>
                    <a:lnTo>
                      <a:pt x="1692" y="414"/>
                    </a:lnTo>
                    <a:lnTo>
                      <a:pt x="1893" y="339"/>
                    </a:lnTo>
                    <a:lnTo>
                      <a:pt x="2018" y="264"/>
                    </a:lnTo>
                    <a:lnTo>
                      <a:pt x="2081" y="213"/>
                    </a:lnTo>
                    <a:lnTo>
                      <a:pt x="2118" y="176"/>
                    </a:lnTo>
                    <a:lnTo>
                      <a:pt x="1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3081532" y="2746946"/>
                <a:ext cx="102565" cy="293579"/>
              </a:xfrm>
              <a:custGeom>
                <a:avLst/>
                <a:gdLst/>
                <a:ahLst/>
                <a:cxnLst/>
                <a:rect l="l" t="t" r="r" b="b"/>
                <a:pathLst>
                  <a:path w="4563" h="13061" extrusionOk="0">
                    <a:moveTo>
                      <a:pt x="4463" y="1"/>
                    </a:moveTo>
                    <a:lnTo>
                      <a:pt x="4200" y="76"/>
                    </a:lnTo>
                    <a:lnTo>
                      <a:pt x="4225" y="214"/>
                    </a:lnTo>
                    <a:lnTo>
                      <a:pt x="4250" y="364"/>
                    </a:lnTo>
                    <a:lnTo>
                      <a:pt x="4275" y="527"/>
                    </a:lnTo>
                    <a:lnTo>
                      <a:pt x="4275" y="703"/>
                    </a:lnTo>
                    <a:lnTo>
                      <a:pt x="4275" y="1066"/>
                    </a:lnTo>
                    <a:lnTo>
                      <a:pt x="4250" y="1467"/>
                    </a:lnTo>
                    <a:lnTo>
                      <a:pt x="4187" y="1894"/>
                    </a:lnTo>
                    <a:lnTo>
                      <a:pt x="4099" y="2345"/>
                    </a:lnTo>
                    <a:lnTo>
                      <a:pt x="3999" y="2808"/>
                    </a:lnTo>
                    <a:lnTo>
                      <a:pt x="3874" y="3310"/>
                    </a:lnTo>
                    <a:lnTo>
                      <a:pt x="3736" y="3811"/>
                    </a:lnTo>
                    <a:lnTo>
                      <a:pt x="3585" y="4338"/>
                    </a:lnTo>
                    <a:lnTo>
                      <a:pt x="3410" y="4864"/>
                    </a:lnTo>
                    <a:lnTo>
                      <a:pt x="3222" y="5403"/>
                    </a:lnTo>
                    <a:lnTo>
                      <a:pt x="3034" y="5942"/>
                    </a:lnTo>
                    <a:lnTo>
                      <a:pt x="2833" y="6481"/>
                    </a:lnTo>
                    <a:lnTo>
                      <a:pt x="2407" y="7559"/>
                    </a:lnTo>
                    <a:lnTo>
                      <a:pt x="1981" y="8599"/>
                    </a:lnTo>
                    <a:lnTo>
                      <a:pt x="1555" y="9589"/>
                    </a:lnTo>
                    <a:lnTo>
                      <a:pt x="1154" y="10491"/>
                    </a:lnTo>
                    <a:lnTo>
                      <a:pt x="790" y="11294"/>
                    </a:lnTo>
                    <a:lnTo>
                      <a:pt x="226" y="12472"/>
                    </a:lnTo>
                    <a:lnTo>
                      <a:pt x="1" y="12923"/>
                    </a:lnTo>
                    <a:lnTo>
                      <a:pt x="251" y="13061"/>
                    </a:lnTo>
                    <a:lnTo>
                      <a:pt x="477" y="12610"/>
                    </a:lnTo>
                    <a:lnTo>
                      <a:pt x="1029" y="11431"/>
                    </a:lnTo>
                    <a:lnTo>
                      <a:pt x="1405" y="10629"/>
                    </a:lnTo>
                    <a:lnTo>
                      <a:pt x="1806" y="9727"/>
                    </a:lnTo>
                    <a:lnTo>
                      <a:pt x="2232" y="8737"/>
                    </a:lnTo>
                    <a:lnTo>
                      <a:pt x="2670" y="7696"/>
                    </a:lnTo>
                    <a:lnTo>
                      <a:pt x="2946" y="6995"/>
                    </a:lnTo>
                    <a:lnTo>
                      <a:pt x="3197" y="6318"/>
                    </a:lnTo>
                    <a:lnTo>
                      <a:pt x="3435" y="5679"/>
                    </a:lnTo>
                    <a:lnTo>
                      <a:pt x="3648" y="5064"/>
                    </a:lnTo>
                    <a:lnTo>
                      <a:pt x="3836" y="4475"/>
                    </a:lnTo>
                    <a:lnTo>
                      <a:pt x="3999" y="3924"/>
                    </a:lnTo>
                    <a:lnTo>
                      <a:pt x="4149" y="3398"/>
                    </a:lnTo>
                    <a:lnTo>
                      <a:pt x="4275" y="2896"/>
                    </a:lnTo>
                    <a:lnTo>
                      <a:pt x="4375" y="2432"/>
                    </a:lnTo>
                    <a:lnTo>
                      <a:pt x="4450" y="1994"/>
                    </a:lnTo>
                    <a:lnTo>
                      <a:pt x="4513" y="1580"/>
                    </a:lnTo>
                    <a:lnTo>
                      <a:pt x="4550" y="1204"/>
                    </a:lnTo>
                    <a:lnTo>
                      <a:pt x="4563" y="866"/>
                    </a:lnTo>
                    <a:lnTo>
                      <a:pt x="4550" y="540"/>
                    </a:lnTo>
                    <a:lnTo>
                      <a:pt x="4525" y="252"/>
                    </a:lnTo>
                    <a:lnTo>
                      <a:pt x="4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446657" y="2334529"/>
                <a:ext cx="57475" cy="17195"/>
              </a:xfrm>
              <a:custGeom>
                <a:avLst/>
                <a:gdLst/>
                <a:ahLst/>
                <a:cxnLst/>
                <a:rect l="l" t="t" r="r" b="b"/>
                <a:pathLst>
                  <a:path w="2557" h="765" extrusionOk="0">
                    <a:moveTo>
                      <a:pt x="1078" y="0"/>
                    </a:moveTo>
                    <a:lnTo>
                      <a:pt x="903" y="25"/>
                    </a:lnTo>
                    <a:lnTo>
                      <a:pt x="740" y="50"/>
                    </a:lnTo>
                    <a:lnTo>
                      <a:pt x="602" y="88"/>
                    </a:lnTo>
                    <a:lnTo>
                      <a:pt x="476" y="125"/>
                    </a:lnTo>
                    <a:lnTo>
                      <a:pt x="364" y="176"/>
                    </a:lnTo>
                    <a:lnTo>
                      <a:pt x="276" y="213"/>
                    </a:lnTo>
                    <a:lnTo>
                      <a:pt x="201" y="263"/>
                    </a:lnTo>
                    <a:lnTo>
                      <a:pt x="138" y="313"/>
                    </a:lnTo>
                    <a:lnTo>
                      <a:pt x="88" y="364"/>
                    </a:lnTo>
                    <a:lnTo>
                      <a:pt x="50" y="414"/>
                    </a:lnTo>
                    <a:lnTo>
                      <a:pt x="25" y="451"/>
                    </a:lnTo>
                    <a:lnTo>
                      <a:pt x="13" y="501"/>
                    </a:lnTo>
                    <a:lnTo>
                      <a:pt x="0" y="539"/>
                    </a:lnTo>
                    <a:lnTo>
                      <a:pt x="0" y="577"/>
                    </a:lnTo>
                    <a:lnTo>
                      <a:pt x="13" y="614"/>
                    </a:lnTo>
                    <a:lnTo>
                      <a:pt x="25" y="639"/>
                    </a:lnTo>
                    <a:lnTo>
                      <a:pt x="63" y="677"/>
                    </a:lnTo>
                    <a:lnTo>
                      <a:pt x="100" y="702"/>
                    </a:lnTo>
                    <a:lnTo>
                      <a:pt x="151" y="727"/>
                    </a:lnTo>
                    <a:lnTo>
                      <a:pt x="201" y="752"/>
                    </a:lnTo>
                    <a:lnTo>
                      <a:pt x="313" y="765"/>
                    </a:lnTo>
                    <a:lnTo>
                      <a:pt x="451" y="765"/>
                    </a:lnTo>
                    <a:lnTo>
                      <a:pt x="602" y="752"/>
                    </a:lnTo>
                    <a:lnTo>
                      <a:pt x="752" y="727"/>
                    </a:lnTo>
                    <a:lnTo>
                      <a:pt x="915" y="677"/>
                    </a:lnTo>
                    <a:lnTo>
                      <a:pt x="1066" y="614"/>
                    </a:lnTo>
                    <a:lnTo>
                      <a:pt x="1178" y="577"/>
                    </a:lnTo>
                    <a:lnTo>
                      <a:pt x="1291" y="552"/>
                    </a:lnTo>
                    <a:lnTo>
                      <a:pt x="1416" y="539"/>
                    </a:lnTo>
                    <a:lnTo>
                      <a:pt x="1542" y="539"/>
                    </a:lnTo>
                    <a:lnTo>
                      <a:pt x="1792" y="552"/>
                    </a:lnTo>
                    <a:lnTo>
                      <a:pt x="2031" y="589"/>
                    </a:lnTo>
                    <a:lnTo>
                      <a:pt x="2244" y="627"/>
                    </a:lnTo>
                    <a:lnTo>
                      <a:pt x="2419" y="652"/>
                    </a:lnTo>
                    <a:lnTo>
                      <a:pt x="2482" y="652"/>
                    </a:lnTo>
                    <a:lnTo>
                      <a:pt x="2519" y="639"/>
                    </a:lnTo>
                    <a:lnTo>
                      <a:pt x="2544" y="614"/>
                    </a:lnTo>
                    <a:lnTo>
                      <a:pt x="2557" y="577"/>
                    </a:lnTo>
                    <a:lnTo>
                      <a:pt x="2532" y="552"/>
                    </a:lnTo>
                    <a:lnTo>
                      <a:pt x="2469" y="476"/>
                    </a:lnTo>
                    <a:lnTo>
                      <a:pt x="2356" y="376"/>
                    </a:lnTo>
                    <a:lnTo>
                      <a:pt x="2194" y="263"/>
                    </a:lnTo>
                    <a:lnTo>
                      <a:pt x="2106" y="201"/>
                    </a:lnTo>
                    <a:lnTo>
                      <a:pt x="1993" y="151"/>
                    </a:lnTo>
                    <a:lnTo>
                      <a:pt x="1868" y="100"/>
                    </a:lnTo>
                    <a:lnTo>
                      <a:pt x="1742" y="50"/>
                    </a:lnTo>
                    <a:lnTo>
                      <a:pt x="1592" y="25"/>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331145" y="2337046"/>
                <a:ext cx="57497" cy="16656"/>
              </a:xfrm>
              <a:custGeom>
                <a:avLst/>
                <a:gdLst/>
                <a:ahLst/>
                <a:cxnLst/>
                <a:rect l="l" t="t" r="r" b="b"/>
                <a:pathLst>
                  <a:path w="2558" h="741" extrusionOk="0">
                    <a:moveTo>
                      <a:pt x="1266" y="1"/>
                    </a:moveTo>
                    <a:lnTo>
                      <a:pt x="1091" y="13"/>
                    </a:lnTo>
                    <a:lnTo>
                      <a:pt x="940" y="51"/>
                    </a:lnTo>
                    <a:lnTo>
                      <a:pt x="790" y="89"/>
                    </a:lnTo>
                    <a:lnTo>
                      <a:pt x="665" y="126"/>
                    </a:lnTo>
                    <a:lnTo>
                      <a:pt x="539" y="189"/>
                    </a:lnTo>
                    <a:lnTo>
                      <a:pt x="439" y="252"/>
                    </a:lnTo>
                    <a:lnTo>
                      <a:pt x="339" y="302"/>
                    </a:lnTo>
                    <a:lnTo>
                      <a:pt x="188" y="427"/>
                    </a:lnTo>
                    <a:lnTo>
                      <a:pt x="88" y="540"/>
                    </a:lnTo>
                    <a:lnTo>
                      <a:pt x="26" y="615"/>
                    </a:lnTo>
                    <a:lnTo>
                      <a:pt x="0" y="653"/>
                    </a:lnTo>
                    <a:lnTo>
                      <a:pt x="13" y="690"/>
                    </a:lnTo>
                    <a:lnTo>
                      <a:pt x="38" y="703"/>
                    </a:lnTo>
                    <a:lnTo>
                      <a:pt x="88" y="715"/>
                    </a:lnTo>
                    <a:lnTo>
                      <a:pt x="151" y="715"/>
                    </a:lnTo>
                    <a:lnTo>
                      <a:pt x="314" y="678"/>
                    </a:lnTo>
                    <a:lnTo>
                      <a:pt x="527" y="640"/>
                    </a:lnTo>
                    <a:lnTo>
                      <a:pt x="765" y="590"/>
                    </a:lnTo>
                    <a:lnTo>
                      <a:pt x="1016" y="552"/>
                    </a:lnTo>
                    <a:lnTo>
                      <a:pt x="1266" y="552"/>
                    </a:lnTo>
                    <a:lnTo>
                      <a:pt x="1379" y="577"/>
                    </a:lnTo>
                    <a:lnTo>
                      <a:pt x="1492" y="615"/>
                    </a:lnTo>
                    <a:lnTo>
                      <a:pt x="1655" y="665"/>
                    </a:lnTo>
                    <a:lnTo>
                      <a:pt x="1805" y="703"/>
                    </a:lnTo>
                    <a:lnTo>
                      <a:pt x="1956" y="728"/>
                    </a:lnTo>
                    <a:lnTo>
                      <a:pt x="2106" y="740"/>
                    </a:lnTo>
                    <a:lnTo>
                      <a:pt x="2244" y="728"/>
                    </a:lnTo>
                    <a:lnTo>
                      <a:pt x="2369" y="703"/>
                    </a:lnTo>
                    <a:lnTo>
                      <a:pt x="2419" y="690"/>
                    </a:lnTo>
                    <a:lnTo>
                      <a:pt x="2457" y="653"/>
                    </a:lnTo>
                    <a:lnTo>
                      <a:pt x="2495" y="628"/>
                    </a:lnTo>
                    <a:lnTo>
                      <a:pt x="2532" y="590"/>
                    </a:lnTo>
                    <a:lnTo>
                      <a:pt x="2545" y="565"/>
                    </a:lnTo>
                    <a:lnTo>
                      <a:pt x="2557" y="527"/>
                    </a:lnTo>
                    <a:lnTo>
                      <a:pt x="2557" y="490"/>
                    </a:lnTo>
                    <a:lnTo>
                      <a:pt x="2545" y="452"/>
                    </a:lnTo>
                    <a:lnTo>
                      <a:pt x="2520" y="402"/>
                    </a:lnTo>
                    <a:lnTo>
                      <a:pt x="2495" y="364"/>
                    </a:lnTo>
                    <a:lnTo>
                      <a:pt x="2457" y="314"/>
                    </a:lnTo>
                    <a:lnTo>
                      <a:pt x="2407" y="264"/>
                    </a:lnTo>
                    <a:lnTo>
                      <a:pt x="2344" y="227"/>
                    </a:lnTo>
                    <a:lnTo>
                      <a:pt x="2256" y="176"/>
                    </a:lnTo>
                    <a:lnTo>
                      <a:pt x="2169" y="139"/>
                    </a:lnTo>
                    <a:lnTo>
                      <a:pt x="2056" y="101"/>
                    </a:lnTo>
                    <a:lnTo>
                      <a:pt x="1931" y="64"/>
                    </a:lnTo>
                    <a:lnTo>
                      <a:pt x="1793" y="39"/>
                    </a:lnTo>
                    <a:lnTo>
                      <a:pt x="1630" y="13"/>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237054" y="2370020"/>
                <a:ext cx="64533" cy="83122"/>
              </a:xfrm>
              <a:custGeom>
                <a:avLst/>
                <a:gdLst/>
                <a:ahLst/>
                <a:cxnLst/>
                <a:rect l="l" t="t" r="r" b="b"/>
                <a:pathLst>
                  <a:path w="2871" h="3698" extrusionOk="0">
                    <a:moveTo>
                      <a:pt x="1504" y="0"/>
                    </a:moveTo>
                    <a:lnTo>
                      <a:pt x="1279" y="13"/>
                    </a:lnTo>
                    <a:lnTo>
                      <a:pt x="1066" y="38"/>
                    </a:lnTo>
                    <a:lnTo>
                      <a:pt x="953" y="63"/>
                    </a:lnTo>
                    <a:lnTo>
                      <a:pt x="840" y="101"/>
                    </a:lnTo>
                    <a:lnTo>
                      <a:pt x="740" y="138"/>
                    </a:lnTo>
                    <a:lnTo>
                      <a:pt x="639" y="188"/>
                    </a:lnTo>
                    <a:lnTo>
                      <a:pt x="539" y="251"/>
                    </a:lnTo>
                    <a:lnTo>
                      <a:pt x="451" y="326"/>
                    </a:lnTo>
                    <a:lnTo>
                      <a:pt x="364" y="401"/>
                    </a:lnTo>
                    <a:lnTo>
                      <a:pt x="289" y="502"/>
                    </a:lnTo>
                    <a:lnTo>
                      <a:pt x="226" y="602"/>
                    </a:lnTo>
                    <a:lnTo>
                      <a:pt x="163" y="727"/>
                    </a:lnTo>
                    <a:lnTo>
                      <a:pt x="113" y="853"/>
                    </a:lnTo>
                    <a:lnTo>
                      <a:pt x="63" y="1003"/>
                    </a:lnTo>
                    <a:lnTo>
                      <a:pt x="38" y="1166"/>
                    </a:lnTo>
                    <a:lnTo>
                      <a:pt x="13" y="1341"/>
                    </a:lnTo>
                    <a:lnTo>
                      <a:pt x="0" y="1705"/>
                    </a:lnTo>
                    <a:lnTo>
                      <a:pt x="13" y="1880"/>
                    </a:lnTo>
                    <a:lnTo>
                      <a:pt x="25" y="2043"/>
                    </a:lnTo>
                    <a:lnTo>
                      <a:pt x="38" y="2194"/>
                    </a:lnTo>
                    <a:lnTo>
                      <a:pt x="75" y="2344"/>
                    </a:lnTo>
                    <a:lnTo>
                      <a:pt x="101" y="2482"/>
                    </a:lnTo>
                    <a:lnTo>
                      <a:pt x="151" y="2620"/>
                    </a:lnTo>
                    <a:lnTo>
                      <a:pt x="188" y="2745"/>
                    </a:lnTo>
                    <a:lnTo>
                      <a:pt x="251" y="2858"/>
                    </a:lnTo>
                    <a:lnTo>
                      <a:pt x="314" y="2971"/>
                    </a:lnTo>
                    <a:lnTo>
                      <a:pt x="376" y="3084"/>
                    </a:lnTo>
                    <a:lnTo>
                      <a:pt x="451" y="3171"/>
                    </a:lnTo>
                    <a:lnTo>
                      <a:pt x="527" y="3259"/>
                    </a:lnTo>
                    <a:lnTo>
                      <a:pt x="614" y="3347"/>
                    </a:lnTo>
                    <a:lnTo>
                      <a:pt x="715" y="3409"/>
                    </a:lnTo>
                    <a:lnTo>
                      <a:pt x="802" y="3472"/>
                    </a:lnTo>
                    <a:lnTo>
                      <a:pt x="915" y="3535"/>
                    </a:lnTo>
                    <a:lnTo>
                      <a:pt x="1015" y="3585"/>
                    </a:lnTo>
                    <a:lnTo>
                      <a:pt x="1128" y="3623"/>
                    </a:lnTo>
                    <a:lnTo>
                      <a:pt x="1254" y="3648"/>
                    </a:lnTo>
                    <a:lnTo>
                      <a:pt x="1379" y="3673"/>
                    </a:lnTo>
                    <a:lnTo>
                      <a:pt x="1504" y="3685"/>
                    </a:lnTo>
                    <a:lnTo>
                      <a:pt x="1642" y="3698"/>
                    </a:lnTo>
                    <a:lnTo>
                      <a:pt x="1780" y="3698"/>
                    </a:lnTo>
                    <a:lnTo>
                      <a:pt x="1918" y="3685"/>
                    </a:lnTo>
                    <a:lnTo>
                      <a:pt x="2068" y="3673"/>
                    </a:lnTo>
                    <a:lnTo>
                      <a:pt x="2219" y="3635"/>
                    </a:lnTo>
                    <a:lnTo>
                      <a:pt x="2545" y="3560"/>
                    </a:lnTo>
                    <a:lnTo>
                      <a:pt x="2870" y="3447"/>
                    </a:lnTo>
                    <a:lnTo>
                      <a:pt x="2444" y="176"/>
                    </a:lnTo>
                    <a:lnTo>
                      <a:pt x="2344" y="138"/>
                    </a:lnTo>
                    <a:lnTo>
                      <a:pt x="2081" y="76"/>
                    </a:lnTo>
                    <a:lnTo>
                      <a:pt x="1905" y="50"/>
                    </a:lnTo>
                    <a:lnTo>
                      <a:pt x="1717" y="13"/>
                    </a:lnTo>
                    <a:lnTo>
                      <a:pt x="1504"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382416" y="2374516"/>
                <a:ext cx="18049" cy="32705"/>
              </a:xfrm>
              <a:custGeom>
                <a:avLst/>
                <a:gdLst/>
                <a:ahLst/>
                <a:cxnLst/>
                <a:rect l="l" t="t" r="r" b="b"/>
                <a:pathLst>
                  <a:path w="803" h="1455" extrusionOk="0">
                    <a:moveTo>
                      <a:pt x="351" y="1"/>
                    </a:moveTo>
                    <a:lnTo>
                      <a:pt x="276" y="26"/>
                    </a:lnTo>
                    <a:lnTo>
                      <a:pt x="201" y="76"/>
                    </a:lnTo>
                    <a:lnTo>
                      <a:pt x="138" y="139"/>
                    </a:lnTo>
                    <a:lnTo>
                      <a:pt x="88" y="239"/>
                    </a:lnTo>
                    <a:lnTo>
                      <a:pt x="51" y="352"/>
                    </a:lnTo>
                    <a:lnTo>
                      <a:pt x="13" y="477"/>
                    </a:lnTo>
                    <a:lnTo>
                      <a:pt x="1" y="615"/>
                    </a:lnTo>
                    <a:lnTo>
                      <a:pt x="1" y="753"/>
                    </a:lnTo>
                    <a:lnTo>
                      <a:pt x="26" y="903"/>
                    </a:lnTo>
                    <a:lnTo>
                      <a:pt x="51" y="1041"/>
                    </a:lnTo>
                    <a:lnTo>
                      <a:pt x="101" y="1166"/>
                    </a:lnTo>
                    <a:lnTo>
                      <a:pt x="151" y="1267"/>
                    </a:lnTo>
                    <a:lnTo>
                      <a:pt x="226" y="1354"/>
                    </a:lnTo>
                    <a:lnTo>
                      <a:pt x="289" y="1417"/>
                    </a:lnTo>
                    <a:lnTo>
                      <a:pt x="377" y="1455"/>
                    </a:lnTo>
                    <a:lnTo>
                      <a:pt x="452" y="1455"/>
                    </a:lnTo>
                    <a:lnTo>
                      <a:pt x="527" y="1442"/>
                    </a:lnTo>
                    <a:lnTo>
                      <a:pt x="602" y="1392"/>
                    </a:lnTo>
                    <a:lnTo>
                      <a:pt x="665" y="1317"/>
                    </a:lnTo>
                    <a:lnTo>
                      <a:pt x="715" y="1229"/>
                    </a:lnTo>
                    <a:lnTo>
                      <a:pt x="765" y="1116"/>
                    </a:lnTo>
                    <a:lnTo>
                      <a:pt x="790" y="991"/>
                    </a:lnTo>
                    <a:lnTo>
                      <a:pt x="803" y="853"/>
                    </a:lnTo>
                    <a:lnTo>
                      <a:pt x="803" y="703"/>
                    </a:lnTo>
                    <a:lnTo>
                      <a:pt x="778" y="552"/>
                    </a:lnTo>
                    <a:lnTo>
                      <a:pt x="753" y="427"/>
                    </a:lnTo>
                    <a:lnTo>
                      <a:pt x="702" y="302"/>
                    </a:lnTo>
                    <a:lnTo>
                      <a:pt x="652" y="201"/>
                    </a:lnTo>
                    <a:lnTo>
                      <a:pt x="577" y="114"/>
                    </a:lnTo>
                    <a:lnTo>
                      <a:pt x="514" y="51"/>
                    </a:lnTo>
                    <a:lnTo>
                      <a:pt x="439"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3465246" y="2369166"/>
                <a:ext cx="17757" cy="32705"/>
              </a:xfrm>
              <a:custGeom>
                <a:avLst/>
                <a:gdLst/>
                <a:ahLst/>
                <a:cxnLst/>
                <a:rect l="l" t="t" r="r" b="b"/>
                <a:pathLst>
                  <a:path w="790" h="1455" extrusionOk="0">
                    <a:moveTo>
                      <a:pt x="351" y="1"/>
                    </a:moveTo>
                    <a:lnTo>
                      <a:pt x="276" y="13"/>
                    </a:lnTo>
                    <a:lnTo>
                      <a:pt x="201" y="63"/>
                    </a:lnTo>
                    <a:lnTo>
                      <a:pt x="138" y="139"/>
                    </a:lnTo>
                    <a:lnTo>
                      <a:pt x="88" y="226"/>
                    </a:lnTo>
                    <a:lnTo>
                      <a:pt x="38" y="339"/>
                    </a:lnTo>
                    <a:lnTo>
                      <a:pt x="13" y="464"/>
                    </a:lnTo>
                    <a:lnTo>
                      <a:pt x="0" y="602"/>
                    </a:lnTo>
                    <a:lnTo>
                      <a:pt x="0" y="753"/>
                    </a:lnTo>
                    <a:lnTo>
                      <a:pt x="13" y="903"/>
                    </a:lnTo>
                    <a:lnTo>
                      <a:pt x="51" y="1028"/>
                    </a:lnTo>
                    <a:lnTo>
                      <a:pt x="88" y="1154"/>
                    </a:lnTo>
                    <a:lnTo>
                      <a:pt x="151" y="1254"/>
                    </a:lnTo>
                    <a:lnTo>
                      <a:pt x="213" y="1342"/>
                    </a:lnTo>
                    <a:lnTo>
                      <a:pt x="289" y="1404"/>
                    </a:lnTo>
                    <a:lnTo>
                      <a:pt x="364" y="1442"/>
                    </a:lnTo>
                    <a:lnTo>
                      <a:pt x="439" y="1455"/>
                    </a:lnTo>
                    <a:lnTo>
                      <a:pt x="527" y="1430"/>
                    </a:lnTo>
                    <a:lnTo>
                      <a:pt x="589" y="1392"/>
                    </a:lnTo>
                    <a:lnTo>
                      <a:pt x="652" y="1317"/>
                    </a:lnTo>
                    <a:lnTo>
                      <a:pt x="715" y="1229"/>
                    </a:lnTo>
                    <a:lnTo>
                      <a:pt x="752" y="1116"/>
                    </a:lnTo>
                    <a:lnTo>
                      <a:pt x="777" y="991"/>
                    </a:lnTo>
                    <a:lnTo>
                      <a:pt x="790" y="853"/>
                    </a:lnTo>
                    <a:lnTo>
                      <a:pt x="790" y="703"/>
                    </a:lnTo>
                    <a:lnTo>
                      <a:pt x="777" y="552"/>
                    </a:lnTo>
                    <a:lnTo>
                      <a:pt x="740" y="414"/>
                    </a:lnTo>
                    <a:lnTo>
                      <a:pt x="702" y="302"/>
                    </a:lnTo>
                    <a:lnTo>
                      <a:pt x="640" y="189"/>
                    </a:lnTo>
                    <a:lnTo>
                      <a:pt x="577" y="114"/>
                    </a:lnTo>
                    <a:lnTo>
                      <a:pt x="514" y="51"/>
                    </a:lnTo>
                    <a:lnTo>
                      <a:pt x="427"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397341" y="4419227"/>
                <a:ext cx="347952" cy="312729"/>
              </a:xfrm>
              <a:custGeom>
                <a:avLst/>
                <a:gdLst/>
                <a:ahLst/>
                <a:cxnLst/>
                <a:rect l="l" t="t" r="r" b="b"/>
                <a:pathLst>
                  <a:path w="15480" h="13913" extrusionOk="0">
                    <a:moveTo>
                      <a:pt x="4688" y="1"/>
                    </a:moveTo>
                    <a:lnTo>
                      <a:pt x="3046" y="3836"/>
                    </a:lnTo>
                    <a:lnTo>
                      <a:pt x="1793" y="6756"/>
                    </a:lnTo>
                    <a:lnTo>
                      <a:pt x="1304" y="7935"/>
                    </a:lnTo>
                    <a:lnTo>
                      <a:pt x="978" y="8724"/>
                    </a:lnTo>
                    <a:lnTo>
                      <a:pt x="878" y="9012"/>
                    </a:lnTo>
                    <a:lnTo>
                      <a:pt x="790" y="9338"/>
                    </a:lnTo>
                    <a:lnTo>
                      <a:pt x="690" y="9702"/>
                    </a:lnTo>
                    <a:lnTo>
                      <a:pt x="602" y="10090"/>
                    </a:lnTo>
                    <a:lnTo>
                      <a:pt x="439" y="10892"/>
                    </a:lnTo>
                    <a:lnTo>
                      <a:pt x="289" y="11707"/>
                    </a:lnTo>
                    <a:lnTo>
                      <a:pt x="164" y="12447"/>
                    </a:lnTo>
                    <a:lnTo>
                      <a:pt x="76" y="13061"/>
                    </a:lnTo>
                    <a:lnTo>
                      <a:pt x="1" y="13625"/>
                    </a:lnTo>
                    <a:lnTo>
                      <a:pt x="1430" y="13625"/>
                    </a:lnTo>
                    <a:lnTo>
                      <a:pt x="2808" y="10354"/>
                    </a:lnTo>
                    <a:lnTo>
                      <a:pt x="2934" y="10780"/>
                    </a:lnTo>
                    <a:lnTo>
                      <a:pt x="3084" y="11218"/>
                    </a:lnTo>
                    <a:lnTo>
                      <a:pt x="3272" y="11745"/>
                    </a:lnTo>
                    <a:lnTo>
                      <a:pt x="3473" y="12309"/>
                    </a:lnTo>
                    <a:lnTo>
                      <a:pt x="3698" y="12848"/>
                    </a:lnTo>
                    <a:lnTo>
                      <a:pt x="3811" y="13086"/>
                    </a:lnTo>
                    <a:lnTo>
                      <a:pt x="3924" y="13299"/>
                    </a:lnTo>
                    <a:lnTo>
                      <a:pt x="4037" y="13487"/>
                    </a:lnTo>
                    <a:lnTo>
                      <a:pt x="4137" y="13625"/>
                    </a:lnTo>
                    <a:lnTo>
                      <a:pt x="4174" y="13662"/>
                    </a:lnTo>
                    <a:lnTo>
                      <a:pt x="4225" y="13687"/>
                    </a:lnTo>
                    <a:lnTo>
                      <a:pt x="4362" y="13738"/>
                    </a:lnTo>
                    <a:lnTo>
                      <a:pt x="4550" y="13775"/>
                    </a:lnTo>
                    <a:lnTo>
                      <a:pt x="4789" y="13813"/>
                    </a:lnTo>
                    <a:lnTo>
                      <a:pt x="5064" y="13850"/>
                    </a:lnTo>
                    <a:lnTo>
                      <a:pt x="5390" y="13875"/>
                    </a:lnTo>
                    <a:lnTo>
                      <a:pt x="6142" y="13900"/>
                    </a:lnTo>
                    <a:lnTo>
                      <a:pt x="7007" y="13913"/>
                    </a:lnTo>
                    <a:lnTo>
                      <a:pt x="7972" y="13913"/>
                    </a:lnTo>
                    <a:lnTo>
                      <a:pt x="8975" y="13900"/>
                    </a:lnTo>
                    <a:lnTo>
                      <a:pt x="10015" y="13875"/>
                    </a:lnTo>
                    <a:lnTo>
                      <a:pt x="12033" y="13800"/>
                    </a:lnTo>
                    <a:lnTo>
                      <a:pt x="13788" y="13725"/>
                    </a:lnTo>
                    <a:lnTo>
                      <a:pt x="15480" y="13625"/>
                    </a:lnTo>
                    <a:lnTo>
                      <a:pt x="15442" y="13499"/>
                    </a:lnTo>
                    <a:lnTo>
                      <a:pt x="15354" y="13148"/>
                    </a:lnTo>
                    <a:lnTo>
                      <a:pt x="15216" y="12647"/>
                    </a:lnTo>
                    <a:lnTo>
                      <a:pt x="15016" y="12033"/>
                    </a:lnTo>
                    <a:lnTo>
                      <a:pt x="14891" y="11707"/>
                    </a:lnTo>
                    <a:lnTo>
                      <a:pt x="14765" y="11381"/>
                    </a:lnTo>
                    <a:lnTo>
                      <a:pt x="14627" y="11043"/>
                    </a:lnTo>
                    <a:lnTo>
                      <a:pt x="14464" y="10730"/>
                    </a:lnTo>
                    <a:lnTo>
                      <a:pt x="14301" y="10429"/>
                    </a:lnTo>
                    <a:lnTo>
                      <a:pt x="14126" y="10153"/>
                    </a:lnTo>
                    <a:lnTo>
                      <a:pt x="14026" y="10028"/>
                    </a:lnTo>
                    <a:lnTo>
                      <a:pt x="13938" y="9902"/>
                    </a:lnTo>
                    <a:lnTo>
                      <a:pt x="13838" y="9802"/>
                    </a:lnTo>
                    <a:lnTo>
                      <a:pt x="13737" y="9702"/>
                    </a:lnTo>
                    <a:lnTo>
                      <a:pt x="13625" y="9614"/>
                    </a:lnTo>
                    <a:lnTo>
                      <a:pt x="13499" y="9526"/>
                    </a:lnTo>
                    <a:lnTo>
                      <a:pt x="13349" y="9426"/>
                    </a:lnTo>
                    <a:lnTo>
                      <a:pt x="13199" y="9351"/>
                    </a:lnTo>
                    <a:lnTo>
                      <a:pt x="12848" y="9175"/>
                    </a:lnTo>
                    <a:lnTo>
                      <a:pt x="12459" y="9012"/>
                    </a:lnTo>
                    <a:lnTo>
                      <a:pt x="12033" y="8862"/>
                    </a:lnTo>
                    <a:lnTo>
                      <a:pt x="11594" y="8724"/>
                    </a:lnTo>
                    <a:lnTo>
                      <a:pt x="11156" y="8586"/>
                    </a:lnTo>
                    <a:lnTo>
                      <a:pt x="10704" y="8461"/>
                    </a:lnTo>
                    <a:lnTo>
                      <a:pt x="9877" y="8248"/>
                    </a:lnTo>
                    <a:lnTo>
                      <a:pt x="9163" y="8098"/>
                    </a:lnTo>
                    <a:lnTo>
                      <a:pt x="8498" y="7960"/>
                    </a:lnTo>
                    <a:lnTo>
                      <a:pt x="10541" y="1405"/>
                    </a:lnTo>
                    <a:lnTo>
                      <a:pt x="46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3501030" y="2620757"/>
                <a:ext cx="243139" cy="575289"/>
              </a:xfrm>
              <a:custGeom>
                <a:avLst/>
                <a:gdLst/>
                <a:ahLst/>
                <a:cxnLst/>
                <a:rect l="l" t="t" r="r" b="b"/>
                <a:pathLst>
                  <a:path w="10817" h="25594" extrusionOk="0">
                    <a:moveTo>
                      <a:pt x="1855" y="0"/>
                    </a:moveTo>
                    <a:lnTo>
                      <a:pt x="0" y="1680"/>
                    </a:lnTo>
                    <a:lnTo>
                      <a:pt x="138" y="2695"/>
                    </a:lnTo>
                    <a:lnTo>
                      <a:pt x="313" y="3860"/>
                    </a:lnTo>
                    <a:lnTo>
                      <a:pt x="552" y="5364"/>
                    </a:lnTo>
                    <a:lnTo>
                      <a:pt x="865" y="7157"/>
                    </a:lnTo>
                    <a:lnTo>
                      <a:pt x="1040" y="8134"/>
                    </a:lnTo>
                    <a:lnTo>
                      <a:pt x="1241" y="9149"/>
                    </a:lnTo>
                    <a:lnTo>
                      <a:pt x="1454" y="10202"/>
                    </a:lnTo>
                    <a:lnTo>
                      <a:pt x="1692" y="11293"/>
                    </a:lnTo>
                    <a:lnTo>
                      <a:pt x="1930" y="12383"/>
                    </a:lnTo>
                    <a:lnTo>
                      <a:pt x="2193" y="13498"/>
                    </a:lnTo>
                    <a:lnTo>
                      <a:pt x="2482" y="14601"/>
                    </a:lnTo>
                    <a:lnTo>
                      <a:pt x="2783" y="15717"/>
                    </a:lnTo>
                    <a:lnTo>
                      <a:pt x="3096" y="16795"/>
                    </a:lnTo>
                    <a:lnTo>
                      <a:pt x="3422" y="17860"/>
                    </a:lnTo>
                    <a:lnTo>
                      <a:pt x="3773" y="18888"/>
                    </a:lnTo>
                    <a:lnTo>
                      <a:pt x="3948" y="19389"/>
                    </a:lnTo>
                    <a:lnTo>
                      <a:pt x="4136" y="19878"/>
                    </a:lnTo>
                    <a:lnTo>
                      <a:pt x="4324" y="20354"/>
                    </a:lnTo>
                    <a:lnTo>
                      <a:pt x="4512" y="20818"/>
                    </a:lnTo>
                    <a:lnTo>
                      <a:pt x="4713" y="21269"/>
                    </a:lnTo>
                    <a:lnTo>
                      <a:pt x="4913" y="21695"/>
                    </a:lnTo>
                    <a:lnTo>
                      <a:pt x="5114" y="22109"/>
                    </a:lnTo>
                    <a:lnTo>
                      <a:pt x="5327" y="22510"/>
                    </a:lnTo>
                    <a:lnTo>
                      <a:pt x="5540" y="22886"/>
                    </a:lnTo>
                    <a:lnTo>
                      <a:pt x="5753" y="23237"/>
                    </a:lnTo>
                    <a:lnTo>
                      <a:pt x="5979" y="23575"/>
                    </a:lnTo>
                    <a:lnTo>
                      <a:pt x="6204" y="23889"/>
                    </a:lnTo>
                    <a:lnTo>
                      <a:pt x="6430" y="24189"/>
                    </a:lnTo>
                    <a:lnTo>
                      <a:pt x="6668" y="24453"/>
                    </a:lnTo>
                    <a:lnTo>
                      <a:pt x="6906" y="24691"/>
                    </a:lnTo>
                    <a:lnTo>
                      <a:pt x="7144" y="24916"/>
                    </a:lnTo>
                    <a:lnTo>
                      <a:pt x="7382" y="25092"/>
                    </a:lnTo>
                    <a:lnTo>
                      <a:pt x="7633" y="25255"/>
                    </a:lnTo>
                    <a:lnTo>
                      <a:pt x="7896" y="25393"/>
                    </a:lnTo>
                    <a:lnTo>
                      <a:pt x="8022" y="25443"/>
                    </a:lnTo>
                    <a:lnTo>
                      <a:pt x="8147" y="25480"/>
                    </a:lnTo>
                    <a:lnTo>
                      <a:pt x="8272" y="25518"/>
                    </a:lnTo>
                    <a:lnTo>
                      <a:pt x="8410" y="25556"/>
                    </a:lnTo>
                    <a:lnTo>
                      <a:pt x="8535" y="25568"/>
                    </a:lnTo>
                    <a:lnTo>
                      <a:pt x="8673" y="25593"/>
                    </a:lnTo>
                    <a:lnTo>
                      <a:pt x="8836" y="25543"/>
                    </a:lnTo>
                    <a:lnTo>
                      <a:pt x="9024" y="25480"/>
                    </a:lnTo>
                    <a:lnTo>
                      <a:pt x="9250" y="25380"/>
                    </a:lnTo>
                    <a:lnTo>
                      <a:pt x="9388" y="25317"/>
                    </a:lnTo>
                    <a:lnTo>
                      <a:pt x="9513" y="25242"/>
                    </a:lnTo>
                    <a:lnTo>
                      <a:pt x="9651" y="25167"/>
                    </a:lnTo>
                    <a:lnTo>
                      <a:pt x="9789" y="25067"/>
                    </a:lnTo>
                    <a:lnTo>
                      <a:pt x="9927" y="24954"/>
                    </a:lnTo>
                    <a:lnTo>
                      <a:pt x="10064" y="24829"/>
                    </a:lnTo>
                    <a:lnTo>
                      <a:pt x="10190" y="24691"/>
                    </a:lnTo>
                    <a:lnTo>
                      <a:pt x="10315" y="24528"/>
                    </a:lnTo>
                    <a:lnTo>
                      <a:pt x="10428" y="24365"/>
                    </a:lnTo>
                    <a:lnTo>
                      <a:pt x="10528" y="24177"/>
                    </a:lnTo>
                    <a:lnTo>
                      <a:pt x="10616" y="23976"/>
                    </a:lnTo>
                    <a:lnTo>
                      <a:pt x="10691" y="23751"/>
                    </a:lnTo>
                    <a:lnTo>
                      <a:pt x="10754" y="23513"/>
                    </a:lnTo>
                    <a:lnTo>
                      <a:pt x="10791" y="23249"/>
                    </a:lnTo>
                    <a:lnTo>
                      <a:pt x="10816" y="22974"/>
                    </a:lnTo>
                    <a:lnTo>
                      <a:pt x="10816" y="22673"/>
                    </a:lnTo>
                    <a:lnTo>
                      <a:pt x="10791" y="22347"/>
                    </a:lnTo>
                    <a:lnTo>
                      <a:pt x="10729" y="22009"/>
                    </a:lnTo>
                    <a:lnTo>
                      <a:pt x="10654" y="21645"/>
                    </a:lnTo>
                    <a:lnTo>
                      <a:pt x="10541" y="21244"/>
                    </a:lnTo>
                    <a:lnTo>
                      <a:pt x="10390" y="20830"/>
                    </a:lnTo>
                    <a:lnTo>
                      <a:pt x="10202" y="20392"/>
                    </a:lnTo>
                    <a:lnTo>
                      <a:pt x="9989" y="19928"/>
                    </a:lnTo>
                    <a:lnTo>
                      <a:pt x="9739" y="19439"/>
                    </a:lnTo>
                    <a:lnTo>
                      <a:pt x="9601" y="19176"/>
                    </a:lnTo>
                    <a:lnTo>
                      <a:pt x="9438" y="18838"/>
                    </a:lnTo>
                    <a:lnTo>
                      <a:pt x="9037" y="17948"/>
                    </a:lnTo>
                    <a:lnTo>
                      <a:pt x="8548" y="16795"/>
                    </a:lnTo>
                    <a:lnTo>
                      <a:pt x="7971" y="15441"/>
                    </a:lnTo>
                    <a:lnTo>
                      <a:pt x="7357" y="13912"/>
                    </a:lnTo>
                    <a:lnTo>
                      <a:pt x="6693" y="12283"/>
                    </a:lnTo>
                    <a:lnTo>
                      <a:pt x="5327" y="8861"/>
                    </a:lnTo>
                    <a:lnTo>
                      <a:pt x="4011" y="5540"/>
                    </a:lnTo>
                    <a:lnTo>
                      <a:pt x="2908" y="2707"/>
                    </a:lnTo>
                    <a:lnTo>
                      <a:pt x="1855"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380168" y="2553707"/>
                <a:ext cx="162580" cy="105105"/>
              </a:xfrm>
              <a:custGeom>
                <a:avLst/>
                <a:gdLst/>
                <a:ahLst/>
                <a:cxnLst/>
                <a:rect l="l" t="t" r="r" b="b"/>
                <a:pathLst>
                  <a:path w="7233" h="4676" extrusionOk="0">
                    <a:moveTo>
                      <a:pt x="3560" y="0"/>
                    </a:moveTo>
                    <a:lnTo>
                      <a:pt x="3271" y="13"/>
                    </a:lnTo>
                    <a:lnTo>
                      <a:pt x="2958" y="38"/>
                    </a:lnTo>
                    <a:lnTo>
                      <a:pt x="2620" y="63"/>
                    </a:lnTo>
                    <a:lnTo>
                      <a:pt x="2269" y="113"/>
                    </a:lnTo>
                    <a:lnTo>
                      <a:pt x="1905" y="163"/>
                    </a:lnTo>
                    <a:lnTo>
                      <a:pt x="1229" y="288"/>
                    </a:lnTo>
                    <a:lnTo>
                      <a:pt x="915" y="351"/>
                    </a:lnTo>
                    <a:lnTo>
                      <a:pt x="639" y="414"/>
                    </a:lnTo>
                    <a:lnTo>
                      <a:pt x="401" y="489"/>
                    </a:lnTo>
                    <a:lnTo>
                      <a:pt x="213" y="552"/>
                    </a:lnTo>
                    <a:lnTo>
                      <a:pt x="88" y="614"/>
                    </a:lnTo>
                    <a:lnTo>
                      <a:pt x="38" y="652"/>
                    </a:lnTo>
                    <a:lnTo>
                      <a:pt x="13" y="677"/>
                    </a:lnTo>
                    <a:lnTo>
                      <a:pt x="0" y="740"/>
                    </a:lnTo>
                    <a:lnTo>
                      <a:pt x="13" y="802"/>
                    </a:lnTo>
                    <a:lnTo>
                      <a:pt x="38" y="865"/>
                    </a:lnTo>
                    <a:lnTo>
                      <a:pt x="75" y="928"/>
                    </a:lnTo>
                    <a:lnTo>
                      <a:pt x="138" y="990"/>
                    </a:lnTo>
                    <a:lnTo>
                      <a:pt x="201" y="1053"/>
                    </a:lnTo>
                    <a:lnTo>
                      <a:pt x="364" y="1166"/>
                    </a:lnTo>
                    <a:lnTo>
                      <a:pt x="527" y="1266"/>
                    </a:lnTo>
                    <a:lnTo>
                      <a:pt x="677" y="1341"/>
                    </a:lnTo>
                    <a:lnTo>
                      <a:pt x="827" y="1416"/>
                    </a:lnTo>
                    <a:lnTo>
                      <a:pt x="752" y="1492"/>
                    </a:lnTo>
                    <a:lnTo>
                      <a:pt x="690" y="1567"/>
                    </a:lnTo>
                    <a:lnTo>
                      <a:pt x="614" y="1667"/>
                    </a:lnTo>
                    <a:lnTo>
                      <a:pt x="564" y="1780"/>
                    </a:lnTo>
                    <a:lnTo>
                      <a:pt x="539" y="1830"/>
                    </a:lnTo>
                    <a:lnTo>
                      <a:pt x="527" y="1893"/>
                    </a:lnTo>
                    <a:lnTo>
                      <a:pt x="527" y="1943"/>
                    </a:lnTo>
                    <a:lnTo>
                      <a:pt x="539" y="1993"/>
                    </a:lnTo>
                    <a:lnTo>
                      <a:pt x="564" y="2031"/>
                    </a:lnTo>
                    <a:lnTo>
                      <a:pt x="602" y="2081"/>
                    </a:lnTo>
                    <a:lnTo>
                      <a:pt x="702" y="2143"/>
                    </a:lnTo>
                    <a:lnTo>
                      <a:pt x="802" y="2193"/>
                    </a:lnTo>
                    <a:lnTo>
                      <a:pt x="915" y="2231"/>
                    </a:lnTo>
                    <a:lnTo>
                      <a:pt x="1028" y="2256"/>
                    </a:lnTo>
                    <a:lnTo>
                      <a:pt x="1203" y="2281"/>
                    </a:lnTo>
                    <a:lnTo>
                      <a:pt x="1266" y="2281"/>
                    </a:lnTo>
                    <a:lnTo>
                      <a:pt x="1141" y="2344"/>
                    </a:lnTo>
                    <a:lnTo>
                      <a:pt x="1015" y="2419"/>
                    </a:lnTo>
                    <a:lnTo>
                      <a:pt x="890" y="2507"/>
                    </a:lnTo>
                    <a:lnTo>
                      <a:pt x="765" y="2595"/>
                    </a:lnTo>
                    <a:lnTo>
                      <a:pt x="715" y="2657"/>
                    </a:lnTo>
                    <a:lnTo>
                      <a:pt x="677" y="2707"/>
                    </a:lnTo>
                    <a:lnTo>
                      <a:pt x="652" y="2757"/>
                    </a:lnTo>
                    <a:lnTo>
                      <a:pt x="652" y="2808"/>
                    </a:lnTo>
                    <a:lnTo>
                      <a:pt x="665" y="2858"/>
                    </a:lnTo>
                    <a:lnTo>
                      <a:pt x="702" y="2908"/>
                    </a:lnTo>
                    <a:lnTo>
                      <a:pt x="765" y="2945"/>
                    </a:lnTo>
                    <a:lnTo>
                      <a:pt x="840" y="2983"/>
                    </a:lnTo>
                    <a:lnTo>
                      <a:pt x="928" y="2996"/>
                    </a:lnTo>
                    <a:lnTo>
                      <a:pt x="1153" y="2996"/>
                    </a:lnTo>
                    <a:lnTo>
                      <a:pt x="1279" y="2983"/>
                    </a:lnTo>
                    <a:lnTo>
                      <a:pt x="1529" y="2933"/>
                    </a:lnTo>
                    <a:lnTo>
                      <a:pt x="1780" y="2883"/>
                    </a:lnTo>
                    <a:lnTo>
                      <a:pt x="1981" y="2833"/>
                    </a:lnTo>
                    <a:lnTo>
                      <a:pt x="2169" y="2770"/>
                    </a:lnTo>
                    <a:lnTo>
                      <a:pt x="2244" y="2858"/>
                    </a:lnTo>
                    <a:lnTo>
                      <a:pt x="2457" y="3083"/>
                    </a:lnTo>
                    <a:lnTo>
                      <a:pt x="2795" y="3397"/>
                    </a:lnTo>
                    <a:lnTo>
                      <a:pt x="2983" y="3572"/>
                    </a:lnTo>
                    <a:lnTo>
                      <a:pt x="3209" y="3760"/>
                    </a:lnTo>
                    <a:lnTo>
                      <a:pt x="3447" y="3936"/>
                    </a:lnTo>
                    <a:lnTo>
                      <a:pt x="3698" y="4111"/>
                    </a:lnTo>
                    <a:lnTo>
                      <a:pt x="3973" y="4274"/>
                    </a:lnTo>
                    <a:lnTo>
                      <a:pt x="4249" y="4412"/>
                    </a:lnTo>
                    <a:lnTo>
                      <a:pt x="4525" y="4537"/>
                    </a:lnTo>
                    <a:lnTo>
                      <a:pt x="4663" y="4575"/>
                    </a:lnTo>
                    <a:lnTo>
                      <a:pt x="4813" y="4612"/>
                    </a:lnTo>
                    <a:lnTo>
                      <a:pt x="4951" y="4650"/>
                    </a:lnTo>
                    <a:lnTo>
                      <a:pt x="5101" y="4663"/>
                    </a:lnTo>
                    <a:lnTo>
                      <a:pt x="5239" y="4675"/>
                    </a:lnTo>
                    <a:lnTo>
                      <a:pt x="5377" y="4663"/>
                    </a:lnTo>
                    <a:lnTo>
                      <a:pt x="7232" y="2983"/>
                    </a:lnTo>
                    <a:lnTo>
                      <a:pt x="6906" y="2582"/>
                    </a:lnTo>
                    <a:lnTo>
                      <a:pt x="6555" y="2168"/>
                    </a:lnTo>
                    <a:lnTo>
                      <a:pt x="6117" y="1680"/>
                    </a:lnTo>
                    <a:lnTo>
                      <a:pt x="5866" y="1429"/>
                    </a:lnTo>
                    <a:lnTo>
                      <a:pt x="5615" y="1178"/>
                    </a:lnTo>
                    <a:lnTo>
                      <a:pt x="5365" y="928"/>
                    </a:lnTo>
                    <a:lnTo>
                      <a:pt x="5114" y="702"/>
                    </a:lnTo>
                    <a:lnTo>
                      <a:pt x="4863" y="501"/>
                    </a:lnTo>
                    <a:lnTo>
                      <a:pt x="4625" y="313"/>
                    </a:lnTo>
                    <a:lnTo>
                      <a:pt x="4387" y="176"/>
                    </a:lnTo>
                    <a:lnTo>
                      <a:pt x="4274" y="113"/>
                    </a:lnTo>
                    <a:lnTo>
                      <a:pt x="4174" y="63"/>
                    </a:lnTo>
                    <a:lnTo>
                      <a:pt x="4111" y="50"/>
                    </a:lnTo>
                    <a:lnTo>
                      <a:pt x="4024" y="25"/>
                    </a:lnTo>
                    <a:lnTo>
                      <a:pt x="3810" y="13"/>
                    </a:lnTo>
                    <a:lnTo>
                      <a:pt x="3560"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3008862" y="3017979"/>
                <a:ext cx="22" cy="22"/>
              </a:xfrm>
              <a:custGeom>
                <a:avLst/>
                <a:gdLst/>
                <a:ahLst/>
                <a:cxnLst/>
                <a:rect l="l" t="t" r="r" b="b"/>
                <a:pathLst>
                  <a:path w="1" h="1" fill="none" extrusionOk="0">
                    <a:moveTo>
                      <a:pt x="0" y="0"/>
                    </a:moveTo>
                    <a:lnTo>
                      <a:pt x="0" y="0"/>
                    </a:lnTo>
                  </a:path>
                </a:pathLst>
              </a:custGeom>
              <a:noFill/>
              <a:ln w="7200" cap="rnd" cmpd="sng">
                <a:solidFill>
                  <a:srgbClr val="0D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958423" y="3003324"/>
                <a:ext cx="28479" cy="58329"/>
              </a:xfrm>
              <a:custGeom>
                <a:avLst/>
                <a:gdLst/>
                <a:ahLst/>
                <a:cxnLst/>
                <a:rect l="l" t="t" r="r" b="b"/>
                <a:pathLst>
                  <a:path w="1267" h="2595" extrusionOk="0">
                    <a:moveTo>
                      <a:pt x="251" y="0"/>
                    </a:moveTo>
                    <a:lnTo>
                      <a:pt x="1" y="126"/>
                    </a:lnTo>
                    <a:lnTo>
                      <a:pt x="88" y="326"/>
                    </a:lnTo>
                    <a:lnTo>
                      <a:pt x="327" y="840"/>
                    </a:lnTo>
                    <a:lnTo>
                      <a:pt x="477" y="1204"/>
                    </a:lnTo>
                    <a:lnTo>
                      <a:pt x="652" y="1617"/>
                    </a:lnTo>
                    <a:lnTo>
                      <a:pt x="828" y="2081"/>
                    </a:lnTo>
                    <a:lnTo>
                      <a:pt x="1003" y="2595"/>
                    </a:lnTo>
                    <a:lnTo>
                      <a:pt x="1267" y="2507"/>
                    </a:lnTo>
                    <a:lnTo>
                      <a:pt x="1091" y="1993"/>
                    </a:lnTo>
                    <a:lnTo>
                      <a:pt x="916" y="1517"/>
                    </a:lnTo>
                    <a:lnTo>
                      <a:pt x="740" y="1091"/>
                    </a:lnTo>
                    <a:lnTo>
                      <a:pt x="590" y="727"/>
                    </a:lnTo>
                    <a:lnTo>
                      <a:pt x="352" y="201"/>
                    </a:lnTo>
                    <a:lnTo>
                      <a:pt x="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3009424" y="2864998"/>
                <a:ext cx="86516" cy="116096"/>
              </a:xfrm>
              <a:custGeom>
                <a:avLst/>
                <a:gdLst/>
                <a:ahLst/>
                <a:cxnLst/>
                <a:rect l="l" t="t" r="r" b="b"/>
                <a:pathLst>
                  <a:path w="3849" h="5165" extrusionOk="0">
                    <a:moveTo>
                      <a:pt x="263" y="0"/>
                    </a:moveTo>
                    <a:lnTo>
                      <a:pt x="0" y="88"/>
                    </a:lnTo>
                    <a:lnTo>
                      <a:pt x="138" y="464"/>
                    </a:lnTo>
                    <a:lnTo>
                      <a:pt x="276" y="828"/>
                    </a:lnTo>
                    <a:lnTo>
                      <a:pt x="439" y="1191"/>
                    </a:lnTo>
                    <a:lnTo>
                      <a:pt x="614" y="1555"/>
                    </a:lnTo>
                    <a:lnTo>
                      <a:pt x="802" y="1906"/>
                    </a:lnTo>
                    <a:lnTo>
                      <a:pt x="1003" y="2244"/>
                    </a:lnTo>
                    <a:lnTo>
                      <a:pt x="1229" y="2582"/>
                    </a:lnTo>
                    <a:lnTo>
                      <a:pt x="1454" y="2908"/>
                    </a:lnTo>
                    <a:lnTo>
                      <a:pt x="1692" y="3222"/>
                    </a:lnTo>
                    <a:lnTo>
                      <a:pt x="1943" y="3535"/>
                    </a:lnTo>
                    <a:lnTo>
                      <a:pt x="2206" y="3836"/>
                    </a:lnTo>
                    <a:lnTo>
                      <a:pt x="2482" y="4124"/>
                    </a:lnTo>
                    <a:lnTo>
                      <a:pt x="2758" y="4400"/>
                    </a:lnTo>
                    <a:lnTo>
                      <a:pt x="3058" y="4663"/>
                    </a:lnTo>
                    <a:lnTo>
                      <a:pt x="3359" y="4914"/>
                    </a:lnTo>
                    <a:lnTo>
                      <a:pt x="3673" y="5164"/>
                    </a:lnTo>
                    <a:lnTo>
                      <a:pt x="3848" y="4939"/>
                    </a:lnTo>
                    <a:lnTo>
                      <a:pt x="3535" y="4700"/>
                    </a:lnTo>
                    <a:lnTo>
                      <a:pt x="3246" y="4450"/>
                    </a:lnTo>
                    <a:lnTo>
                      <a:pt x="2958" y="4187"/>
                    </a:lnTo>
                    <a:lnTo>
                      <a:pt x="2682" y="3923"/>
                    </a:lnTo>
                    <a:lnTo>
                      <a:pt x="2407" y="3635"/>
                    </a:lnTo>
                    <a:lnTo>
                      <a:pt x="2156" y="3347"/>
                    </a:lnTo>
                    <a:lnTo>
                      <a:pt x="1918" y="3046"/>
                    </a:lnTo>
                    <a:lnTo>
                      <a:pt x="1680" y="2745"/>
                    </a:lnTo>
                    <a:lnTo>
                      <a:pt x="1454" y="2419"/>
                    </a:lnTo>
                    <a:lnTo>
                      <a:pt x="1254" y="2094"/>
                    </a:lnTo>
                    <a:lnTo>
                      <a:pt x="1053" y="1768"/>
                    </a:lnTo>
                    <a:lnTo>
                      <a:pt x="865" y="1429"/>
                    </a:lnTo>
                    <a:lnTo>
                      <a:pt x="702" y="1078"/>
                    </a:lnTo>
                    <a:lnTo>
                      <a:pt x="539" y="727"/>
                    </a:lnTo>
                    <a:lnTo>
                      <a:pt x="401" y="364"/>
                    </a:lnTo>
                    <a:lnTo>
                      <a:pt x="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063235" y="2899658"/>
                <a:ext cx="41426" cy="26501"/>
              </a:xfrm>
              <a:custGeom>
                <a:avLst/>
                <a:gdLst/>
                <a:ahLst/>
                <a:cxnLst/>
                <a:rect l="l" t="t" r="r" b="b"/>
                <a:pathLst>
                  <a:path w="1843" h="1179" extrusionOk="0">
                    <a:moveTo>
                      <a:pt x="176" y="0"/>
                    </a:moveTo>
                    <a:lnTo>
                      <a:pt x="0" y="226"/>
                    </a:lnTo>
                    <a:lnTo>
                      <a:pt x="201" y="376"/>
                    </a:lnTo>
                    <a:lnTo>
                      <a:pt x="401" y="514"/>
                    </a:lnTo>
                    <a:lnTo>
                      <a:pt x="614" y="652"/>
                    </a:lnTo>
                    <a:lnTo>
                      <a:pt x="827" y="777"/>
                    </a:lnTo>
                    <a:lnTo>
                      <a:pt x="1053" y="890"/>
                    </a:lnTo>
                    <a:lnTo>
                      <a:pt x="1279" y="990"/>
                    </a:lnTo>
                    <a:lnTo>
                      <a:pt x="1517" y="1090"/>
                    </a:lnTo>
                    <a:lnTo>
                      <a:pt x="1742" y="1178"/>
                    </a:lnTo>
                    <a:lnTo>
                      <a:pt x="1843" y="902"/>
                    </a:lnTo>
                    <a:lnTo>
                      <a:pt x="1617" y="827"/>
                    </a:lnTo>
                    <a:lnTo>
                      <a:pt x="1391" y="727"/>
                    </a:lnTo>
                    <a:lnTo>
                      <a:pt x="1178" y="639"/>
                    </a:lnTo>
                    <a:lnTo>
                      <a:pt x="965" y="526"/>
                    </a:lnTo>
                    <a:lnTo>
                      <a:pt x="765" y="414"/>
                    </a:lnTo>
                    <a:lnTo>
                      <a:pt x="564" y="276"/>
                    </a:lnTo>
                    <a:lnTo>
                      <a:pt x="364" y="150"/>
                    </a:lnTo>
                    <a:lnTo>
                      <a:pt x="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3683569" y="3734652"/>
                <a:ext cx="40032" cy="87640"/>
              </a:xfrm>
              <a:custGeom>
                <a:avLst/>
                <a:gdLst/>
                <a:ahLst/>
                <a:cxnLst/>
                <a:rect l="l" t="t" r="r" b="b"/>
                <a:pathLst>
                  <a:path w="1781" h="3899" extrusionOk="0">
                    <a:moveTo>
                      <a:pt x="1517" y="1"/>
                    </a:moveTo>
                    <a:lnTo>
                      <a:pt x="1" y="3786"/>
                    </a:lnTo>
                    <a:lnTo>
                      <a:pt x="264" y="3899"/>
                    </a:lnTo>
                    <a:lnTo>
                      <a:pt x="1781" y="101"/>
                    </a:lnTo>
                    <a:lnTo>
                      <a:pt x="1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3561314" y="2970080"/>
                <a:ext cx="40032" cy="110162"/>
              </a:xfrm>
              <a:custGeom>
                <a:avLst/>
                <a:gdLst/>
                <a:ahLst/>
                <a:cxnLst/>
                <a:rect l="l" t="t" r="r" b="b"/>
                <a:pathLst>
                  <a:path w="1781" h="4901" extrusionOk="0">
                    <a:moveTo>
                      <a:pt x="276" y="0"/>
                    </a:moveTo>
                    <a:lnTo>
                      <a:pt x="0" y="51"/>
                    </a:lnTo>
                    <a:lnTo>
                      <a:pt x="113" y="564"/>
                    </a:lnTo>
                    <a:lnTo>
                      <a:pt x="251" y="1103"/>
                    </a:lnTo>
                    <a:lnTo>
                      <a:pt x="439" y="1780"/>
                    </a:lnTo>
                    <a:lnTo>
                      <a:pt x="665" y="2545"/>
                    </a:lnTo>
                    <a:lnTo>
                      <a:pt x="928" y="3359"/>
                    </a:lnTo>
                    <a:lnTo>
                      <a:pt x="1066" y="3760"/>
                    </a:lnTo>
                    <a:lnTo>
                      <a:pt x="1216" y="4161"/>
                    </a:lnTo>
                    <a:lnTo>
                      <a:pt x="1366" y="4537"/>
                    </a:lnTo>
                    <a:lnTo>
                      <a:pt x="1529" y="4901"/>
                    </a:lnTo>
                    <a:lnTo>
                      <a:pt x="1780" y="4788"/>
                    </a:lnTo>
                    <a:lnTo>
                      <a:pt x="1630" y="4425"/>
                    </a:lnTo>
                    <a:lnTo>
                      <a:pt x="1479" y="4049"/>
                    </a:lnTo>
                    <a:lnTo>
                      <a:pt x="1329" y="3660"/>
                    </a:lnTo>
                    <a:lnTo>
                      <a:pt x="1191" y="3259"/>
                    </a:lnTo>
                    <a:lnTo>
                      <a:pt x="928" y="2457"/>
                    </a:lnTo>
                    <a:lnTo>
                      <a:pt x="715" y="1705"/>
                    </a:lnTo>
                    <a:lnTo>
                      <a:pt x="527" y="1028"/>
                    </a:lnTo>
                    <a:lnTo>
                      <a:pt x="389" y="489"/>
                    </a:lnTo>
                    <a:lnTo>
                      <a:pt x="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621869" y="3313221"/>
                <a:ext cx="1744456" cy="121716"/>
              </a:xfrm>
              <a:custGeom>
                <a:avLst/>
                <a:gdLst/>
                <a:ahLst/>
                <a:cxnLst/>
                <a:rect l="l" t="t" r="r" b="b"/>
                <a:pathLst>
                  <a:path w="77609" h="5415" extrusionOk="0">
                    <a:moveTo>
                      <a:pt x="1" y="0"/>
                    </a:moveTo>
                    <a:lnTo>
                      <a:pt x="1" y="5414"/>
                    </a:lnTo>
                    <a:lnTo>
                      <a:pt x="77608" y="5414"/>
                    </a:lnTo>
                    <a:lnTo>
                      <a:pt x="776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246273" y="3317717"/>
                <a:ext cx="308234" cy="1407766"/>
              </a:xfrm>
              <a:custGeom>
                <a:avLst/>
                <a:gdLst/>
                <a:ahLst/>
                <a:cxnLst/>
                <a:rect l="l" t="t" r="r" b="b"/>
                <a:pathLst>
                  <a:path w="13713" h="62630" extrusionOk="0">
                    <a:moveTo>
                      <a:pt x="1" y="1"/>
                    </a:moveTo>
                    <a:lnTo>
                      <a:pt x="9075" y="62630"/>
                    </a:lnTo>
                    <a:lnTo>
                      <a:pt x="13712" y="62630"/>
                    </a:lnTo>
                    <a:lnTo>
                      <a:pt x="463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746622" y="3151788"/>
                <a:ext cx="885186" cy="222864"/>
              </a:xfrm>
              <a:custGeom>
                <a:avLst/>
                <a:gdLst/>
                <a:ahLst/>
                <a:cxnLst/>
                <a:rect l="l" t="t" r="r" b="b"/>
                <a:pathLst>
                  <a:path w="39381" h="9915" extrusionOk="0">
                    <a:moveTo>
                      <a:pt x="11569" y="0"/>
                    </a:moveTo>
                    <a:lnTo>
                      <a:pt x="11055" y="13"/>
                    </a:lnTo>
                    <a:lnTo>
                      <a:pt x="10553" y="51"/>
                    </a:lnTo>
                    <a:lnTo>
                      <a:pt x="10039" y="101"/>
                    </a:lnTo>
                    <a:lnTo>
                      <a:pt x="9538" y="176"/>
                    </a:lnTo>
                    <a:lnTo>
                      <a:pt x="9037" y="264"/>
                    </a:lnTo>
                    <a:lnTo>
                      <a:pt x="8535" y="376"/>
                    </a:lnTo>
                    <a:lnTo>
                      <a:pt x="8047" y="514"/>
                    </a:lnTo>
                    <a:lnTo>
                      <a:pt x="7558" y="665"/>
                    </a:lnTo>
                    <a:lnTo>
                      <a:pt x="7082" y="840"/>
                    </a:lnTo>
                    <a:lnTo>
                      <a:pt x="6618" y="1028"/>
                    </a:lnTo>
                    <a:lnTo>
                      <a:pt x="6154" y="1241"/>
                    </a:lnTo>
                    <a:lnTo>
                      <a:pt x="5703" y="1467"/>
                    </a:lnTo>
                    <a:lnTo>
                      <a:pt x="5252" y="1717"/>
                    </a:lnTo>
                    <a:lnTo>
                      <a:pt x="4813" y="1993"/>
                    </a:lnTo>
                    <a:lnTo>
                      <a:pt x="4399" y="2269"/>
                    </a:lnTo>
                    <a:lnTo>
                      <a:pt x="3986" y="2582"/>
                    </a:lnTo>
                    <a:lnTo>
                      <a:pt x="1279" y="4650"/>
                    </a:lnTo>
                    <a:lnTo>
                      <a:pt x="1103" y="4788"/>
                    </a:lnTo>
                    <a:lnTo>
                      <a:pt x="940" y="4951"/>
                    </a:lnTo>
                    <a:lnTo>
                      <a:pt x="790" y="5114"/>
                    </a:lnTo>
                    <a:lnTo>
                      <a:pt x="652" y="5277"/>
                    </a:lnTo>
                    <a:lnTo>
                      <a:pt x="527" y="5465"/>
                    </a:lnTo>
                    <a:lnTo>
                      <a:pt x="414" y="5653"/>
                    </a:lnTo>
                    <a:lnTo>
                      <a:pt x="314" y="5841"/>
                    </a:lnTo>
                    <a:lnTo>
                      <a:pt x="226" y="6054"/>
                    </a:lnTo>
                    <a:lnTo>
                      <a:pt x="151" y="6255"/>
                    </a:lnTo>
                    <a:lnTo>
                      <a:pt x="88" y="6468"/>
                    </a:lnTo>
                    <a:lnTo>
                      <a:pt x="50" y="6681"/>
                    </a:lnTo>
                    <a:lnTo>
                      <a:pt x="13" y="6894"/>
                    </a:lnTo>
                    <a:lnTo>
                      <a:pt x="0" y="7119"/>
                    </a:lnTo>
                    <a:lnTo>
                      <a:pt x="0" y="7345"/>
                    </a:lnTo>
                    <a:lnTo>
                      <a:pt x="13" y="7571"/>
                    </a:lnTo>
                    <a:lnTo>
                      <a:pt x="38" y="7796"/>
                    </a:lnTo>
                    <a:lnTo>
                      <a:pt x="401" y="9914"/>
                    </a:lnTo>
                    <a:lnTo>
                      <a:pt x="28200" y="9914"/>
                    </a:lnTo>
                    <a:lnTo>
                      <a:pt x="39380" y="13"/>
                    </a:lnTo>
                    <a:lnTo>
                      <a:pt x="115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746622" y="3222772"/>
                <a:ext cx="325676" cy="1502711"/>
              </a:xfrm>
              <a:custGeom>
                <a:avLst/>
                <a:gdLst/>
                <a:ahLst/>
                <a:cxnLst/>
                <a:rect l="l" t="t" r="r" b="b"/>
                <a:pathLst>
                  <a:path w="14489" h="66854" extrusionOk="0">
                    <a:moveTo>
                      <a:pt x="3234" y="1"/>
                    </a:moveTo>
                    <a:lnTo>
                      <a:pt x="1266" y="1530"/>
                    </a:lnTo>
                    <a:lnTo>
                      <a:pt x="1091" y="1668"/>
                    </a:lnTo>
                    <a:lnTo>
                      <a:pt x="928" y="1831"/>
                    </a:lnTo>
                    <a:lnTo>
                      <a:pt x="777" y="1994"/>
                    </a:lnTo>
                    <a:lnTo>
                      <a:pt x="639" y="2157"/>
                    </a:lnTo>
                    <a:lnTo>
                      <a:pt x="514" y="2345"/>
                    </a:lnTo>
                    <a:lnTo>
                      <a:pt x="401" y="2533"/>
                    </a:lnTo>
                    <a:lnTo>
                      <a:pt x="301" y="2721"/>
                    </a:lnTo>
                    <a:lnTo>
                      <a:pt x="213" y="2921"/>
                    </a:lnTo>
                    <a:lnTo>
                      <a:pt x="151" y="3134"/>
                    </a:lnTo>
                    <a:lnTo>
                      <a:pt x="88" y="3335"/>
                    </a:lnTo>
                    <a:lnTo>
                      <a:pt x="38" y="3560"/>
                    </a:lnTo>
                    <a:lnTo>
                      <a:pt x="13" y="3773"/>
                    </a:lnTo>
                    <a:lnTo>
                      <a:pt x="0" y="3986"/>
                    </a:lnTo>
                    <a:lnTo>
                      <a:pt x="0" y="4212"/>
                    </a:lnTo>
                    <a:lnTo>
                      <a:pt x="13" y="4438"/>
                    </a:lnTo>
                    <a:lnTo>
                      <a:pt x="38" y="4663"/>
                    </a:lnTo>
                    <a:lnTo>
                      <a:pt x="10516" y="66854"/>
                    </a:lnTo>
                    <a:lnTo>
                      <a:pt x="14489" y="66854"/>
                    </a:lnTo>
                    <a:lnTo>
                      <a:pt x="323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121770" y="3820876"/>
                <a:ext cx="872779" cy="78604"/>
              </a:xfrm>
              <a:custGeom>
                <a:avLst/>
                <a:gdLst/>
                <a:ahLst/>
                <a:cxnLst/>
                <a:rect l="l" t="t" r="r" b="b"/>
                <a:pathLst>
                  <a:path w="38829" h="3497" extrusionOk="0">
                    <a:moveTo>
                      <a:pt x="3497" y="0"/>
                    </a:moveTo>
                    <a:lnTo>
                      <a:pt x="3309" y="13"/>
                    </a:lnTo>
                    <a:lnTo>
                      <a:pt x="3133" y="25"/>
                    </a:lnTo>
                    <a:lnTo>
                      <a:pt x="2958" y="50"/>
                    </a:lnTo>
                    <a:lnTo>
                      <a:pt x="2795" y="75"/>
                    </a:lnTo>
                    <a:lnTo>
                      <a:pt x="2620" y="113"/>
                    </a:lnTo>
                    <a:lnTo>
                      <a:pt x="2457" y="163"/>
                    </a:lnTo>
                    <a:lnTo>
                      <a:pt x="2294" y="213"/>
                    </a:lnTo>
                    <a:lnTo>
                      <a:pt x="2131" y="276"/>
                    </a:lnTo>
                    <a:lnTo>
                      <a:pt x="1980" y="351"/>
                    </a:lnTo>
                    <a:lnTo>
                      <a:pt x="1830" y="426"/>
                    </a:lnTo>
                    <a:lnTo>
                      <a:pt x="1680" y="514"/>
                    </a:lnTo>
                    <a:lnTo>
                      <a:pt x="1542" y="602"/>
                    </a:lnTo>
                    <a:lnTo>
                      <a:pt x="1404" y="702"/>
                    </a:lnTo>
                    <a:lnTo>
                      <a:pt x="1278" y="802"/>
                    </a:lnTo>
                    <a:lnTo>
                      <a:pt x="1153" y="915"/>
                    </a:lnTo>
                    <a:lnTo>
                      <a:pt x="1028" y="1028"/>
                    </a:lnTo>
                    <a:lnTo>
                      <a:pt x="915" y="1153"/>
                    </a:lnTo>
                    <a:lnTo>
                      <a:pt x="802" y="1279"/>
                    </a:lnTo>
                    <a:lnTo>
                      <a:pt x="702" y="1404"/>
                    </a:lnTo>
                    <a:lnTo>
                      <a:pt x="602" y="1542"/>
                    </a:lnTo>
                    <a:lnTo>
                      <a:pt x="514" y="1692"/>
                    </a:lnTo>
                    <a:lnTo>
                      <a:pt x="426" y="1830"/>
                    </a:lnTo>
                    <a:lnTo>
                      <a:pt x="351" y="1980"/>
                    </a:lnTo>
                    <a:lnTo>
                      <a:pt x="276" y="2143"/>
                    </a:lnTo>
                    <a:lnTo>
                      <a:pt x="213" y="2294"/>
                    </a:lnTo>
                    <a:lnTo>
                      <a:pt x="163" y="2457"/>
                    </a:lnTo>
                    <a:lnTo>
                      <a:pt x="113" y="2620"/>
                    </a:lnTo>
                    <a:lnTo>
                      <a:pt x="75" y="2795"/>
                    </a:lnTo>
                    <a:lnTo>
                      <a:pt x="38" y="2971"/>
                    </a:lnTo>
                    <a:lnTo>
                      <a:pt x="25" y="3133"/>
                    </a:lnTo>
                    <a:lnTo>
                      <a:pt x="13" y="3321"/>
                    </a:lnTo>
                    <a:lnTo>
                      <a:pt x="0" y="3497"/>
                    </a:lnTo>
                    <a:lnTo>
                      <a:pt x="38829" y="3497"/>
                    </a:lnTo>
                    <a:lnTo>
                      <a:pt x="38829" y="3321"/>
                    </a:lnTo>
                    <a:lnTo>
                      <a:pt x="38816" y="3133"/>
                    </a:lnTo>
                    <a:lnTo>
                      <a:pt x="38791" y="2971"/>
                    </a:lnTo>
                    <a:lnTo>
                      <a:pt x="38753" y="2795"/>
                    </a:lnTo>
                    <a:lnTo>
                      <a:pt x="38716" y="2620"/>
                    </a:lnTo>
                    <a:lnTo>
                      <a:pt x="38678" y="2457"/>
                    </a:lnTo>
                    <a:lnTo>
                      <a:pt x="38616" y="2294"/>
                    </a:lnTo>
                    <a:lnTo>
                      <a:pt x="38553" y="2143"/>
                    </a:lnTo>
                    <a:lnTo>
                      <a:pt x="38490" y="1980"/>
                    </a:lnTo>
                    <a:lnTo>
                      <a:pt x="38415" y="1830"/>
                    </a:lnTo>
                    <a:lnTo>
                      <a:pt x="38327" y="1692"/>
                    </a:lnTo>
                    <a:lnTo>
                      <a:pt x="38240" y="1542"/>
                    </a:lnTo>
                    <a:lnTo>
                      <a:pt x="38139" y="1404"/>
                    </a:lnTo>
                    <a:lnTo>
                      <a:pt x="38039" y="1279"/>
                    </a:lnTo>
                    <a:lnTo>
                      <a:pt x="37926" y="1153"/>
                    </a:lnTo>
                    <a:lnTo>
                      <a:pt x="37813" y="1028"/>
                    </a:lnTo>
                    <a:lnTo>
                      <a:pt x="37688" y="915"/>
                    </a:lnTo>
                    <a:lnTo>
                      <a:pt x="37563" y="802"/>
                    </a:lnTo>
                    <a:lnTo>
                      <a:pt x="37425" y="702"/>
                    </a:lnTo>
                    <a:lnTo>
                      <a:pt x="37287" y="602"/>
                    </a:lnTo>
                    <a:lnTo>
                      <a:pt x="37149" y="514"/>
                    </a:lnTo>
                    <a:lnTo>
                      <a:pt x="36999" y="426"/>
                    </a:lnTo>
                    <a:lnTo>
                      <a:pt x="36848" y="351"/>
                    </a:lnTo>
                    <a:lnTo>
                      <a:pt x="36698" y="276"/>
                    </a:lnTo>
                    <a:lnTo>
                      <a:pt x="36535" y="213"/>
                    </a:lnTo>
                    <a:lnTo>
                      <a:pt x="36372" y="163"/>
                    </a:lnTo>
                    <a:lnTo>
                      <a:pt x="36209" y="113"/>
                    </a:lnTo>
                    <a:lnTo>
                      <a:pt x="36046" y="75"/>
                    </a:lnTo>
                    <a:lnTo>
                      <a:pt x="35871" y="50"/>
                    </a:lnTo>
                    <a:lnTo>
                      <a:pt x="35695" y="25"/>
                    </a:lnTo>
                    <a:lnTo>
                      <a:pt x="35520" y="13"/>
                    </a:lnTo>
                    <a:lnTo>
                      <a:pt x="353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121770"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680695" y="3899457"/>
                <a:ext cx="872779" cy="147093"/>
              </a:xfrm>
              <a:custGeom>
                <a:avLst/>
                <a:gdLst/>
                <a:ahLst/>
                <a:cxnLst/>
                <a:rect l="l" t="t" r="r" b="b"/>
                <a:pathLst>
                  <a:path w="38829"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80695" y="3820876"/>
                <a:ext cx="872779" cy="78604"/>
              </a:xfrm>
              <a:custGeom>
                <a:avLst/>
                <a:gdLst/>
                <a:ahLst/>
                <a:cxnLst/>
                <a:rect l="l" t="t" r="r" b="b"/>
                <a:pathLst>
                  <a:path w="38829" h="3497" extrusionOk="0">
                    <a:moveTo>
                      <a:pt x="3497" y="0"/>
                    </a:moveTo>
                    <a:lnTo>
                      <a:pt x="3309" y="13"/>
                    </a:lnTo>
                    <a:lnTo>
                      <a:pt x="3134" y="25"/>
                    </a:lnTo>
                    <a:lnTo>
                      <a:pt x="2958" y="50"/>
                    </a:lnTo>
                    <a:lnTo>
                      <a:pt x="2795" y="75"/>
                    </a:lnTo>
                    <a:lnTo>
                      <a:pt x="2620" y="113"/>
                    </a:lnTo>
                    <a:lnTo>
                      <a:pt x="2457" y="163"/>
                    </a:lnTo>
                    <a:lnTo>
                      <a:pt x="2294" y="213"/>
                    </a:lnTo>
                    <a:lnTo>
                      <a:pt x="2131" y="276"/>
                    </a:lnTo>
                    <a:lnTo>
                      <a:pt x="1981" y="351"/>
                    </a:lnTo>
                    <a:lnTo>
                      <a:pt x="1830" y="426"/>
                    </a:lnTo>
                    <a:lnTo>
                      <a:pt x="1680" y="514"/>
                    </a:lnTo>
                    <a:lnTo>
                      <a:pt x="1542" y="602"/>
                    </a:lnTo>
                    <a:lnTo>
                      <a:pt x="1404" y="702"/>
                    </a:lnTo>
                    <a:lnTo>
                      <a:pt x="1279" y="802"/>
                    </a:lnTo>
                    <a:lnTo>
                      <a:pt x="1153" y="915"/>
                    </a:lnTo>
                    <a:lnTo>
                      <a:pt x="1028" y="1028"/>
                    </a:lnTo>
                    <a:lnTo>
                      <a:pt x="915" y="1153"/>
                    </a:lnTo>
                    <a:lnTo>
                      <a:pt x="803" y="1279"/>
                    </a:lnTo>
                    <a:lnTo>
                      <a:pt x="702" y="1404"/>
                    </a:lnTo>
                    <a:lnTo>
                      <a:pt x="602" y="1542"/>
                    </a:lnTo>
                    <a:lnTo>
                      <a:pt x="514" y="1692"/>
                    </a:lnTo>
                    <a:lnTo>
                      <a:pt x="427" y="1830"/>
                    </a:lnTo>
                    <a:lnTo>
                      <a:pt x="351" y="1980"/>
                    </a:lnTo>
                    <a:lnTo>
                      <a:pt x="276" y="2143"/>
                    </a:lnTo>
                    <a:lnTo>
                      <a:pt x="213" y="2294"/>
                    </a:lnTo>
                    <a:lnTo>
                      <a:pt x="163" y="2457"/>
                    </a:lnTo>
                    <a:lnTo>
                      <a:pt x="113" y="2620"/>
                    </a:lnTo>
                    <a:lnTo>
                      <a:pt x="76" y="2795"/>
                    </a:lnTo>
                    <a:lnTo>
                      <a:pt x="51" y="2971"/>
                    </a:lnTo>
                    <a:lnTo>
                      <a:pt x="25" y="3133"/>
                    </a:lnTo>
                    <a:lnTo>
                      <a:pt x="13" y="3321"/>
                    </a:lnTo>
                    <a:lnTo>
                      <a:pt x="0" y="3497"/>
                    </a:lnTo>
                    <a:lnTo>
                      <a:pt x="38829" y="3497"/>
                    </a:lnTo>
                    <a:lnTo>
                      <a:pt x="38829" y="3321"/>
                    </a:lnTo>
                    <a:lnTo>
                      <a:pt x="38816" y="3133"/>
                    </a:lnTo>
                    <a:lnTo>
                      <a:pt x="38791" y="2971"/>
                    </a:lnTo>
                    <a:lnTo>
                      <a:pt x="38766" y="2795"/>
                    </a:lnTo>
                    <a:lnTo>
                      <a:pt x="38716" y="2620"/>
                    </a:lnTo>
                    <a:lnTo>
                      <a:pt x="38679" y="2457"/>
                    </a:lnTo>
                    <a:lnTo>
                      <a:pt x="38616" y="2294"/>
                    </a:lnTo>
                    <a:lnTo>
                      <a:pt x="38553" y="2143"/>
                    </a:lnTo>
                    <a:lnTo>
                      <a:pt x="38491" y="1980"/>
                    </a:lnTo>
                    <a:lnTo>
                      <a:pt x="38415" y="1830"/>
                    </a:lnTo>
                    <a:lnTo>
                      <a:pt x="38328" y="1692"/>
                    </a:lnTo>
                    <a:lnTo>
                      <a:pt x="38240" y="1542"/>
                    </a:lnTo>
                    <a:lnTo>
                      <a:pt x="38140" y="1404"/>
                    </a:lnTo>
                    <a:lnTo>
                      <a:pt x="38039" y="1279"/>
                    </a:lnTo>
                    <a:lnTo>
                      <a:pt x="37927" y="1153"/>
                    </a:lnTo>
                    <a:lnTo>
                      <a:pt x="37814" y="1028"/>
                    </a:lnTo>
                    <a:lnTo>
                      <a:pt x="37688" y="915"/>
                    </a:lnTo>
                    <a:lnTo>
                      <a:pt x="37563" y="802"/>
                    </a:lnTo>
                    <a:lnTo>
                      <a:pt x="37425" y="702"/>
                    </a:lnTo>
                    <a:lnTo>
                      <a:pt x="37287" y="602"/>
                    </a:lnTo>
                    <a:lnTo>
                      <a:pt x="37150" y="514"/>
                    </a:lnTo>
                    <a:lnTo>
                      <a:pt x="36999" y="426"/>
                    </a:lnTo>
                    <a:lnTo>
                      <a:pt x="36849" y="351"/>
                    </a:lnTo>
                    <a:lnTo>
                      <a:pt x="36698" y="276"/>
                    </a:lnTo>
                    <a:lnTo>
                      <a:pt x="36535" y="213"/>
                    </a:lnTo>
                    <a:lnTo>
                      <a:pt x="36385" y="163"/>
                    </a:lnTo>
                    <a:lnTo>
                      <a:pt x="36209" y="113"/>
                    </a:lnTo>
                    <a:lnTo>
                      <a:pt x="36047" y="75"/>
                    </a:lnTo>
                    <a:lnTo>
                      <a:pt x="35871" y="50"/>
                    </a:lnTo>
                    <a:lnTo>
                      <a:pt x="35696" y="25"/>
                    </a:lnTo>
                    <a:lnTo>
                      <a:pt x="35520" y="13"/>
                    </a:lnTo>
                    <a:lnTo>
                      <a:pt x="353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07724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59166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6372890" y="3284203"/>
                <a:ext cx="324553" cy="1441280"/>
              </a:xfrm>
              <a:custGeom>
                <a:avLst/>
                <a:gdLst/>
                <a:ahLst/>
                <a:cxnLst/>
                <a:rect l="l" t="t" r="r" b="b"/>
                <a:pathLst>
                  <a:path w="14439" h="64121" extrusionOk="0">
                    <a:moveTo>
                      <a:pt x="1842" y="0"/>
                    </a:moveTo>
                    <a:lnTo>
                      <a:pt x="1629" y="13"/>
                    </a:lnTo>
                    <a:lnTo>
                      <a:pt x="1429" y="38"/>
                    </a:lnTo>
                    <a:lnTo>
                      <a:pt x="1228" y="100"/>
                    </a:lnTo>
                    <a:lnTo>
                      <a:pt x="1053" y="176"/>
                    </a:lnTo>
                    <a:lnTo>
                      <a:pt x="877" y="263"/>
                    </a:lnTo>
                    <a:lnTo>
                      <a:pt x="714" y="376"/>
                    </a:lnTo>
                    <a:lnTo>
                      <a:pt x="564" y="501"/>
                    </a:lnTo>
                    <a:lnTo>
                      <a:pt x="439" y="652"/>
                    </a:lnTo>
                    <a:lnTo>
                      <a:pt x="313" y="802"/>
                    </a:lnTo>
                    <a:lnTo>
                      <a:pt x="213" y="965"/>
                    </a:lnTo>
                    <a:lnTo>
                      <a:pt x="138" y="1141"/>
                    </a:lnTo>
                    <a:lnTo>
                      <a:pt x="75" y="1329"/>
                    </a:lnTo>
                    <a:lnTo>
                      <a:pt x="25" y="1529"/>
                    </a:lnTo>
                    <a:lnTo>
                      <a:pt x="0" y="1730"/>
                    </a:lnTo>
                    <a:lnTo>
                      <a:pt x="0" y="1930"/>
                    </a:lnTo>
                    <a:lnTo>
                      <a:pt x="25" y="2143"/>
                    </a:lnTo>
                    <a:lnTo>
                      <a:pt x="10465" y="64121"/>
                    </a:lnTo>
                    <a:lnTo>
                      <a:pt x="14439" y="64121"/>
                    </a:lnTo>
                    <a:lnTo>
                      <a:pt x="3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6371744" y="3152058"/>
                <a:ext cx="417542" cy="300906"/>
              </a:xfrm>
              <a:custGeom>
                <a:avLst/>
                <a:gdLst/>
                <a:ahLst/>
                <a:cxnLst/>
                <a:rect l="l" t="t" r="r" b="b"/>
                <a:pathLst>
                  <a:path w="18576" h="13387" extrusionOk="0">
                    <a:moveTo>
                      <a:pt x="11569" y="1"/>
                    </a:moveTo>
                    <a:lnTo>
                      <a:pt x="11055" y="13"/>
                    </a:lnTo>
                    <a:lnTo>
                      <a:pt x="10554" y="51"/>
                    </a:lnTo>
                    <a:lnTo>
                      <a:pt x="10040" y="101"/>
                    </a:lnTo>
                    <a:lnTo>
                      <a:pt x="9539" y="176"/>
                    </a:lnTo>
                    <a:lnTo>
                      <a:pt x="9038" y="264"/>
                    </a:lnTo>
                    <a:lnTo>
                      <a:pt x="8536" y="377"/>
                    </a:lnTo>
                    <a:lnTo>
                      <a:pt x="8047" y="515"/>
                    </a:lnTo>
                    <a:lnTo>
                      <a:pt x="7559" y="665"/>
                    </a:lnTo>
                    <a:lnTo>
                      <a:pt x="7082" y="841"/>
                    </a:lnTo>
                    <a:lnTo>
                      <a:pt x="6619" y="1029"/>
                    </a:lnTo>
                    <a:lnTo>
                      <a:pt x="6155" y="1242"/>
                    </a:lnTo>
                    <a:lnTo>
                      <a:pt x="5704" y="1467"/>
                    </a:lnTo>
                    <a:lnTo>
                      <a:pt x="5252" y="1718"/>
                    </a:lnTo>
                    <a:lnTo>
                      <a:pt x="4814" y="1994"/>
                    </a:lnTo>
                    <a:lnTo>
                      <a:pt x="4400" y="2282"/>
                    </a:lnTo>
                    <a:lnTo>
                      <a:pt x="3974" y="2583"/>
                    </a:lnTo>
                    <a:lnTo>
                      <a:pt x="1279" y="4651"/>
                    </a:lnTo>
                    <a:lnTo>
                      <a:pt x="1104" y="4789"/>
                    </a:lnTo>
                    <a:lnTo>
                      <a:pt x="941" y="4952"/>
                    </a:lnTo>
                    <a:lnTo>
                      <a:pt x="791" y="5115"/>
                    </a:lnTo>
                    <a:lnTo>
                      <a:pt x="653" y="5290"/>
                    </a:lnTo>
                    <a:lnTo>
                      <a:pt x="527" y="5465"/>
                    </a:lnTo>
                    <a:lnTo>
                      <a:pt x="415" y="5653"/>
                    </a:lnTo>
                    <a:lnTo>
                      <a:pt x="314" y="5854"/>
                    </a:lnTo>
                    <a:lnTo>
                      <a:pt x="227" y="6055"/>
                    </a:lnTo>
                    <a:lnTo>
                      <a:pt x="151" y="6255"/>
                    </a:lnTo>
                    <a:lnTo>
                      <a:pt x="89" y="6468"/>
                    </a:lnTo>
                    <a:lnTo>
                      <a:pt x="51" y="6681"/>
                    </a:lnTo>
                    <a:lnTo>
                      <a:pt x="13" y="6907"/>
                    </a:lnTo>
                    <a:lnTo>
                      <a:pt x="1" y="7120"/>
                    </a:lnTo>
                    <a:lnTo>
                      <a:pt x="1" y="7345"/>
                    </a:lnTo>
                    <a:lnTo>
                      <a:pt x="13" y="7571"/>
                    </a:lnTo>
                    <a:lnTo>
                      <a:pt x="39" y="7797"/>
                    </a:lnTo>
                    <a:lnTo>
                      <a:pt x="991" y="13387"/>
                    </a:lnTo>
                    <a:lnTo>
                      <a:pt x="6343" y="10191"/>
                    </a:lnTo>
                    <a:lnTo>
                      <a:pt x="6581" y="10228"/>
                    </a:lnTo>
                    <a:lnTo>
                      <a:pt x="7258" y="10316"/>
                    </a:lnTo>
                    <a:lnTo>
                      <a:pt x="8298" y="10429"/>
                    </a:lnTo>
                    <a:lnTo>
                      <a:pt x="8925" y="10491"/>
                    </a:lnTo>
                    <a:lnTo>
                      <a:pt x="9614" y="10542"/>
                    </a:lnTo>
                    <a:lnTo>
                      <a:pt x="10354" y="10592"/>
                    </a:lnTo>
                    <a:lnTo>
                      <a:pt x="11131" y="10629"/>
                    </a:lnTo>
                    <a:lnTo>
                      <a:pt x="11945" y="10642"/>
                    </a:lnTo>
                    <a:lnTo>
                      <a:pt x="12772" y="10642"/>
                    </a:lnTo>
                    <a:lnTo>
                      <a:pt x="13625" y="10629"/>
                    </a:lnTo>
                    <a:lnTo>
                      <a:pt x="14477" y="10579"/>
                    </a:lnTo>
                    <a:lnTo>
                      <a:pt x="14903" y="10554"/>
                    </a:lnTo>
                    <a:lnTo>
                      <a:pt x="15317" y="10504"/>
                    </a:lnTo>
                    <a:lnTo>
                      <a:pt x="15743" y="10466"/>
                    </a:lnTo>
                    <a:lnTo>
                      <a:pt x="16144" y="10404"/>
                    </a:lnTo>
                    <a:lnTo>
                      <a:pt x="16269" y="10379"/>
                    </a:lnTo>
                    <a:lnTo>
                      <a:pt x="16395" y="10354"/>
                    </a:lnTo>
                    <a:lnTo>
                      <a:pt x="16507" y="10303"/>
                    </a:lnTo>
                    <a:lnTo>
                      <a:pt x="16620" y="10253"/>
                    </a:lnTo>
                    <a:lnTo>
                      <a:pt x="16733" y="10191"/>
                    </a:lnTo>
                    <a:lnTo>
                      <a:pt x="16833" y="10128"/>
                    </a:lnTo>
                    <a:lnTo>
                      <a:pt x="16921" y="10053"/>
                    </a:lnTo>
                    <a:lnTo>
                      <a:pt x="17009" y="9965"/>
                    </a:lnTo>
                    <a:lnTo>
                      <a:pt x="17097" y="9877"/>
                    </a:lnTo>
                    <a:lnTo>
                      <a:pt x="17172" y="9777"/>
                    </a:lnTo>
                    <a:lnTo>
                      <a:pt x="17234" y="9677"/>
                    </a:lnTo>
                    <a:lnTo>
                      <a:pt x="17297" y="9576"/>
                    </a:lnTo>
                    <a:lnTo>
                      <a:pt x="17347" y="9464"/>
                    </a:lnTo>
                    <a:lnTo>
                      <a:pt x="17385" y="9338"/>
                    </a:lnTo>
                    <a:lnTo>
                      <a:pt x="17422" y="9226"/>
                    </a:lnTo>
                    <a:lnTo>
                      <a:pt x="17435" y="9100"/>
                    </a:lnTo>
                    <a:lnTo>
                      <a:pt x="18563" y="1480"/>
                    </a:lnTo>
                    <a:lnTo>
                      <a:pt x="18575" y="1342"/>
                    </a:lnTo>
                    <a:lnTo>
                      <a:pt x="18563" y="1204"/>
                    </a:lnTo>
                    <a:lnTo>
                      <a:pt x="18550" y="1054"/>
                    </a:lnTo>
                    <a:lnTo>
                      <a:pt x="18513" y="928"/>
                    </a:lnTo>
                    <a:lnTo>
                      <a:pt x="18475" y="791"/>
                    </a:lnTo>
                    <a:lnTo>
                      <a:pt x="18413" y="678"/>
                    </a:lnTo>
                    <a:lnTo>
                      <a:pt x="18337" y="565"/>
                    </a:lnTo>
                    <a:lnTo>
                      <a:pt x="18262" y="452"/>
                    </a:lnTo>
                    <a:lnTo>
                      <a:pt x="18162" y="352"/>
                    </a:lnTo>
                    <a:lnTo>
                      <a:pt x="18062" y="264"/>
                    </a:lnTo>
                    <a:lnTo>
                      <a:pt x="17949" y="189"/>
                    </a:lnTo>
                    <a:lnTo>
                      <a:pt x="17823" y="126"/>
                    </a:lnTo>
                    <a:lnTo>
                      <a:pt x="17698" y="76"/>
                    </a:lnTo>
                    <a:lnTo>
                      <a:pt x="17560" y="39"/>
                    </a:lnTo>
                    <a:lnTo>
                      <a:pt x="17422" y="13"/>
                    </a:lnTo>
                    <a:lnTo>
                      <a:pt x="172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539445" y="3468990"/>
                <a:ext cx="1796559" cy="1069727"/>
              </a:xfrm>
              <a:custGeom>
                <a:avLst/>
                <a:gdLst/>
                <a:ahLst/>
                <a:cxnLst/>
                <a:rect l="l" t="t" r="r" b="b"/>
                <a:pathLst>
                  <a:path w="79927" h="47591" extrusionOk="0">
                    <a:moveTo>
                      <a:pt x="51738" y="1"/>
                    </a:moveTo>
                    <a:lnTo>
                      <a:pt x="50698" y="176"/>
                    </a:lnTo>
                    <a:lnTo>
                      <a:pt x="47916" y="640"/>
                    </a:lnTo>
                    <a:lnTo>
                      <a:pt x="43930" y="1330"/>
                    </a:lnTo>
                    <a:lnTo>
                      <a:pt x="41649" y="1731"/>
                    </a:lnTo>
                    <a:lnTo>
                      <a:pt x="39255" y="2157"/>
                    </a:lnTo>
                    <a:lnTo>
                      <a:pt x="36824" y="2608"/>
                    </a:lnTo>
                    <a:lnTo>
                      <a:pt x="34430" y="3059"/>
                    </a:lnTo>
                    <a:lnTo>
                      <a:pt x="32111" y="3523"/>
                    </a:lnTo>
                    <a:lnTo>
                      <a:pt x="29955" y="3962"/>
                    </a:lnTo>
                    <a:lnTo>
                      <a:pt x="28965" y="4187"/>
                    </a:lnTo>
                    <a:lnTo>
                      <a:pt x="28038" y="4400"/>
                    </a:lnTo>
                    <a:lnTo>
                      <a:pt x="27173" y="4601"/>
                    </a:lnTo>
                    <a:lnTo>
                      <a:pt x="26396" y="4801"/>
                    </a:lnTo>
                    <a:lnTo>
                      <a:pt x="25706" y="4989"/>
                    </a:lnTo>
                    <a:lnTo>
                      <a:pt x="25105" y="5165"/>
                    </a:lnTo>
                    <a:lnTo>
                      <a:pt x="24616" y="5328"/>
                    </a:lnTo>
                    <a:lnTo>
                      <a:pt x="24416" y="5403"/>
                    </a:lnTo>
                    <a:lnTo>
                      <a:pt x="24240" y="5478"/>
                    </a:lnTo>
                    <a:lnTo>
                      <a:pt x="24115" y="5553"/>
                    </a:lnTo>
                    <a:lnTo>
                      <a:pt x="23964" y="5691"/>
                    </a:lnTo>
                    <a:lnTo>
                      <a:pt x="23789" y="5867"/>
                    </a:lnTo>
                    <a:lnTo>
                      <a:pt x="23588" y="6092"/>
                    </a:lnTo>
                    <a:lnTo>
                      <a:pt x="23350" y="6355"/>
                    </a:lnTo>
                    <a:lnTo>
                      <a:pt x="23100" y="6669"/>
                    </a:lnTo>
                    <a:lnTo>
                      <a:pt x="22523" y="7433"/>
                    </a:lnTo>
                    <a:lnTo>
                      <a:pt x="21871" y="8336"/>
                    </a:lnTo>
                    <a:lnTo>
                      <a:pt x="21132" y="9401"/>
                    </a:lnTo>
                    <a:lnTo>
                      <a:pt x="20330" y="10579"/>
                    </a:lnTo>
                    <a:lnTo>
                      <a:pt x="19465" y="11883"/>
                    </a:lnTo>
                    <a:lnTo>
                      <a:pt x="18537" y="13286"/>
                    </a:lnTo>
                    <a:lnTo>
                      <a:pt x="17572" y="14790"/>
                    </a:lnTo>
                    <a:lnTo>
                      <a:pt x="16570" y="16357"/>
                    </a:lnTo>
                    <a:lnTo>
                      <a:pt x="15542" y="17999"/>
                    </a:lnTo>
                    <a:lnTo>
                      <a:pt x="13411" y="21408"/>
                    </a:lnTo>
                    <a:lnTo>
                      <a:pt x="11243" y="24905"/>
                    </a:lnTo>
                    <a:lnTo>
                      <a:pt x="9100" y="28402"/>
                    </a:lnTo>
                    <a:lnTo>
                      <a:pt x="7057" y="31773"/>
                    </a:lnTo>
                    <a:lnTo>
                      <a:pt x="5152" y="34906"/>
                    </a:lnTo>
                    <a:lnTo>
                      <a:pt x="3460" y="37726"/>
                    </a:lnTo>
                    <a:lnTo>
                      <a:pt x="953" y="41925"/>
                    </a:lnTo>
                    <a:lnTo>
                      <a:pt x="0" y="43517"/>
                    </a:lnTo>
                    <a:lnTo>
                      <a:pt x="6405" y="47590"/>
                    </a:lnTo>
                    <a:lnTo>
                      <a:pt x="29868" y="15605"/>
                    </a:lnTo>
                    <a:lnTo>
                      <a:pt x="55699" y="16019"/>
                    </a:lnTo>
                    <a:lnTo>
                      <a:pt x="55937" y="15931"/>
                    </a:lnTo>
                    <a:lnTo>
                      <a:pt x="56626" y="15693"/>
                    </a:lnTo>
                    <a:lnTo>
                      <a:pt x="57692" y="15304"/>
                    </a:lnTo>
                    <a:lnTo>
                      <a:pt x="59083" y="14765"/>
                    </a:lnTo>
                    <a:lnTo>
                      <a:pt x="59873" y="14452"/>
                    </a:lnTo>
                    <a:lnTo>
                      <a:pt x="60737" y="14101"/>
                    </a:lnTo>
                    <a:lnTo>
                      <a:pt x="61640" y="13712"/>
                    </a:lnTo>
                    <a:lnTo>
                      <a:pt x="62592" y="13299"/>
                    </a:lnTo>
                    <a:lnTo>
                      <a:pt x="63595" y="12860"/>
                    </a:lnTo>
                    <a:lnTo>
                      <a:pt x="64610" y="12384"/>
                    </a:lnTo>
                    <a:lnTo>
                      <a:pt x="65663" y="11883"/>
                    </a:lnTo>
                    <a:lnTo>
                      <a:pt x="66716" y="11356"/>
                    </a:lnTo>
                    <a:lnTo>
                      <a:pt x="67794" y="10805"/>
                    </a:lnTo>
                    <a:lnTo>
                      <a:pt x="68859" y="10216"/>
                    </a:lnTo>
                    <a:lnTo>
                      <a:pt x="69924" y="9614"/>
                    </a:lnTo>
                    <a:lnTo>
                      <a:pt x="70977" y="8987"/>
                    </a:lnTo>
                    <a:lnTo>
                      <a:pt x="71491" y="8662"/>
                    </a:lnTo>
                    <a:lnTo>
                      <a:pt x="72005" y="8336"/>
                    </a:lnTo>
                    <a:lnTo>
                      <a:pt x="72519" y="8010"/>
                    </a:lnTo>
                    <a:lnTo>
                      <a:pt x="73008" y="7671"/>
                    </a:lnTo>
                    <a:lnTo>
                      <a:pt x="73497" y="7320"/>
                    </a:lnTo>
                    <a:lnTo>
                      <a:pt x="73985" y="6982"/>
                    </a:lnTo>
                    <a:lnTo>
                      <a:pt x="74449" y="6631"/>
                    </a:lnTo>
                    <a:lnTo>
                      <a:pt x="74913" y="6268"/>
                    </a:lnTo>
                    <a:lnTo>
                      <a:pt x="75351" y="5904"/>
                    </a:lnTo>
                    <a:lnTo>
                      <a:pt x="75790" y="5541"/>
                    </a:lnTo>
                    <a:lnTo>
                      <a:pt x="76204" y="5165"/>
                    </a:lnTo>
                    <a:lnTo>
                      <a:pt x="76605" y="4789"/>
                    </a:lnTo>
                    <a:lnTo>
                      <a:pt x="76993" y="4413"/>
                    </a:lnTo>
                    <a:lnTo>
                      <a:pt x="77357" y="4024"/>
                    </a:lnTo>
                    <a:lnTo>
                      <a:pt x="77708" y="3648"/>
                    </a:lnTo>
                    <a:lnTo>
                      <a:pt x="78046" y="3247"/>
                    </a:lnTo>
                    <a:lnTo>
                      <a:pt x="78359" y="2859"/>
                    </a:lnTo>
                    <a:lnTo>
                      <a:pt x="78648" y="2458"/>
                    </a:lnTo>
                    <a:lnTo>
                      <a:pt x="78923" y="2056"/>
                    </a:lnTo>
                    <a:lnTo>
                      <a:pt x="79174" y="1655"/>
                    </a:lnTo>
                    <a:lnTo>
                      <a:pt x="79400" y="1242"/>
                    </a:lnTo>
                    <a:lnTo>
                      <a:pt x="79600" y="828"/>
                    </a:lnTo>
                    <a:lnTo>
                      <a:pt x="79776" y="415"/>
                    </a:lnTo>
                    <a:lnTo>
                      <a:pt x="79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4501975" y="4419519"/>
                <a:ext cx="211311" cy="208771"/>
              </a:xfrm>
              <a:custGeom>
                <a:avLst/>
                <a:gdLst/>
                <a:ahLst/>
                <a:cxnLst/>
                <a:rect l="l" t="t" r="r" b="b"/>
                <a:pathLst>
                  <a:path w="9401" h="9288" extrusionOk="0">
                    <a:moveTo>
                      <a:pt x="4187" y="1"/>
                    </a:moveTo>
                    <a:lnTo>
                      <a:pt x="4086" y="189"/>
                    </a:lnTo>
                    <a:lnTo>
                      <a:pt x="3786" y="702"/>
                    </a:lnTo>
                    <a:lnTo>
                      <a:pt x="3334" y="1442"/>
                    </a:lnTo>
                    <a:lnTo>
                      <a:pt x="3071" y="1868"/>
                    </a:lnTo>
                    <a:lnTo>
                      <a:pt x="2770" y="2307"/>
                    </a:lnTo>
                    <a:lnTo>
                      <a:pt x="2457" y="2758"/>
                    </a:lnTo>
                    <a:lnTo>
                      <a:pt x="2119" y="3209"/>
                    </a:lnTo>
                    <a:lnTo>
                      <a:pt x="1768" y="3648"/>
                    </a:lnTo>
                    <a:lnTo>
                      <a:pt x="1417" y="4061"/>
                    </a:lnTo>
                    <a:lnTo>
                      <a:pt x="1241" y="4262"/>
                    </a:lnTo>
                    <a:lnTo>
                      <a:pt x="1053" y="4437"/>
                    </a:lnTo>
                    <a:lnTo>
                      <a:pt x="878" y="4613"/>
                    </a:lnTo>
                    <a:lnTo>
                      <a:pt x="702" y="4763"/>
                    </a:lnTo>
                    <a:lnTo>
                      <a:pt x="527" y="4901"/>
                    </a:lnTo>
                    <a:lnTo>
                      <a:pt x="339" y="5026"/>
                    </a:lnTo>
                    <a:lnTo>
                      <a:pt x="176" y="5127"/>
                    </a:lnTo>
                    <a:lnTo>
                      <a:pt x="0" y="5214"/>
                    </a:lnTo>
                    <a:lnTo>
                      <a:pt x="13" y="5377"/>
                    </a:lnTo>
                    <a:lnTo>
                      <a:pt x="38" y="5553"/>
                    </a:lnTo>
                    <a:lnTo>
                      <a:pt x="63" y="5778"/>
                    </a:lnTo>
                    <a:lnTo>
                      <a:pt x="113" y="6054"/>
                    </a:lnTo>
                    <a:lnTo>
                      <a:pt x="188" y="6367"/>
                    </a:lnTo>
                    <a:lnTo>
                      <a:pt x="289" y="6693"/>
                    </a:lnTo>
                    <a:lnTo>
                      <a:pt x="427" y="7044"/>
                    </a:lnTo>
                    <a:lnTo>
                      <a:pt x="502" y="7220"/>
                    </a:lnTo>
                    <a:lnTo>
                      <a:pt x="577" y="7395"/>
                    </a:lnTo>
                    <a:lnTo>
                      <a:pt x="677" y="7571"/>
                    </a:lnTo>
                    <a:lnTo>
                      <a:pt x="778" y="7746"/>
                    </a:lnTo>
                    <a:lnTo>
                      <a:pt x="890" y="7922"/>
                    </a:lnTo>
                    <a:lnTo>
                      <a:pt x="1016" y="8085"/>
                    </a:lnTo>
                    <a:lnTo>
                      <a:pt x="1154" y="8235"/>
                    </a:lnTo>
                    <a:lnTo>
                      <a:pt x="1291" y="8398"/>
                    </a:lnTo>
                    <a:lnTo>
                      <a:pt x="1454" y="8536"/>
                    </a:lnTo>
                    <a:lnTo>
                      <a:pt x="1617" y="8661"/>
                    </a:lnTo>
                    <a:lnTo>
                      <a:pt x="1805" y="8786"/>
                    </a:lnTo>
                    <a:lnTo>
                      <a:pt x="1993" y="8899"/>
                    </a:lnTo>
                    <a:lnTo>
                      <a:pt x="2206" y="8999"/>
                    </a:lnTo>
                    <a:lnTo>
                      <a:pt x="2419" y="9075"/>
                    </a:lnTo>
                    <a:lnTo>
                      <a:pt x="2658" y="9137"/>
                    </a:lnTo>
                    <a:lnTo>
                      <a:pt x="2908" y="9187"/>
                    </a:lnTo>
                    <a:lnTo>
                      <a:pt x="3410" y="9250"/>
                    </a:lnTo>
                    <a:lnTo>
                      <a:pt x="3873" y="9275"/>
                    </a:lnTo>
                    <a:lnTo>
                      <a:pt x="4287" y="9288"/>
                    </a:lnTo>
                    <a:lnTo>
                      <a:pt x="4663" y="9263"/>
                    </a:lnTo>
                    <a:lnTo>
                      <a:pt x="5001" y="9225"/>
                    </a:lnTo>
                    <a:lnTo>
                      <a:pt x="5315" y="9162"/>
                    </a:lnTo>
                    <a:lnTo>
                      <a:pt x="5578" y="9100"/>
                    </a:lnTo>
                    <a:lnTo>
                      <a:pt x="5816" y="9025"/>
                    </a:lnTo>
                    <a:lnTo>
                      <a:pt x="6017" y="8937"/>
                    </a:lnTo>
                    <a:lnTo>
                      <a:pt x="6192" y="8849"/>
                    </a:lnTo>
                    <a:lnTo>
                      <a:pt x="6342" y="8774"/>
                    </a:lnTo>
                    <a:lnTo>
                      <a:pt x="6455" y="8699"/>
                    </a:lnTo>
                    <a:lnTo>
                      <a:pt x="6606" y="8586"/>
                    </a:lnTo>
                    <a:lnTo>
                      <a:pt x="6643" y="8536"/>
                    </a:lnTo>
                    <a:lnTo>
                      <a:pt x="9401" y="2307"/>
                    </a:lnTo>
                    <a:lnTo>
                      <a:pt x="4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4232358" y="4461777"/>
                <a:ext cx="422060" cy="263706"/>
              </a:xfrm>
              <a:custGeom>
                <a:avLst/>
                <a:gdLst/>
                <a:ahLst/>
                <a:cxnLst/>
                <a:rect l="l" t="t" r="r" b="b"/>
                <a:pathLst>
                  <a:path w="18777" h="11732" extrusionOk="0">
                    <a:moveTo>
                      <a:pt x="2119" y="1"/>
                    </a:moveTo>
                    <a:lnTo>
                      <a:pt x="2069" y="13"/>
                    </a:lnTo>
                    <a:lnTo>
                      <a:pt x="1944" y="38"/>
                    </a:lnTo>
                    <a:lnTo>
                      <a:pt x="1793" y="101"/>
                    </a:lnTo>
                    <a:lnTo>
                      <a:pt x="1643" y="176"/>
                    </a:lnTo>
                    <a:lnTo>
                      <a:pt x="1467" y="264"/>
                    </a:lnTo>
                    <a:lnTo>
                      <a:pt x="1292" y="364"/>
                    </a:lnTo>
                    <a:lnTo>
                      <a:pt x="1116" y="477"/>
                    </a:lnTo>
                    <a:lnTo>
                      <a:pt x="941" y="602"/>
                    </a:lnTo>
                    <a:lnTo>
                      <a:pt x="765" y="727"/>
                    </a:lnTo>
                    <a:lnTo>
                      <a:pt x="603" y="853"/>
                    </a:lnTo>
                    <a:lnTo>
                      <a:pt x="452" y="991"/>
                    </a:lnTo>
                    <a:lnTo>
                      <a:pt x="314" y="1129"/>
                    </a:lnTo>
                    <a:lnTo>
                      <a:pt x="201" y="1254"/>
                    </a:lnTo>
                    <a:lnTo>
                      <a:pt x="114" y="1379"/>
                    </a:lnTo>
                    <a:lnTo>
                      <a:pt x="39" y="1505"/>
                    </a:lnTo>
                    <a:lnTo>
                      <a:pt x="13" y="1617"/>
                    </a:lnTo>
                    <a:lnTo>
                      <a:pt x="1" y="1667"/>
                    </a:lnTo>
                    <a:lnTo>
                      <a:pt x="1" y="1718"/>
                    </a:lnTo>
                    <a:lnTo>
                      <a:pt x="39" y="1830"/>
                    </a:lnTo>
                    <a:lnTo>
                      <a:pt x="89" y="1993"/>
                    </a:lnTo>
                    <a:lnTo>
                      <a:pt x="164" y="2181"/>
                    </a:lnTo>
                    <a:lnTo>
                      <a:pt x="264" y="2407"/>
                    </a:lnTo>
                    <a:lnTo>
                      <a:pt x="377" y="2645"/>
                    </a:lnTo>
                    <a:lnTo>
                      <a:pt x="515" y="2921"/>
                    </a:lnTo>
                    <a:lnTo>
                      <a:pt x="665" y="3184"/>
                    </a:lnTo>
                    <a:lnTo>
                      <a:pt x="841" y="3472"/>
                    </a:lnTo>
                    <a:lnTo>
                      <a:pt x="1016" y="3761"/>
                    </a:lnTo>
                    <a:lnTo>
                      <a:pt x="1217" y="4036"/>
                    </a:lnTo>
                    <a:lnTo>
                      <a:pt x="1417" y="4299"/>
                    </a:lnTo>
                    <a:lnTo>
                      <a:pt x="1630" y="4550"/>
                    </a:lnTo>
                    <a:lnTo>
                      <a:pt x="1856" y="4776"/>
                    </a:lnTo>
                    <a:lnTo>
                      <a:pt x="2081" y="4976"/>
                    </a:lnTo>
                    <a:lnTo>
                      <a:pt x="2194" y="5064"/>
                    </a:lnTo>
                    <a:lnTo>
                      <a:pt x="2307" y="5139"/>
                    </a:lnTo>
                    <a:lnTo>
                      <a:pt x="2420" y="5202"/>
                    </a:lnTo>
                    <a:lnTo>
                      <a:pt x="2545" y="5265"/>
                    </a:lnTo>
                    <a:lnTo>
                      <a:pt x="17209" y="11732"/>
                    </a:lnTo>
                    <a:lnTo>
                      <a:pt x="17410" y="11581"/>
                    </a:lnTo>
                    <a:lnTo>
                      <a:pt x="17598" y="11406"/>
                    </a:lnTo>
                    <a:lnTo>
                      <a:pt x="17761" y="11230"/>
                    </a:lnTo>
                    <a:lnTo>
                      <a:pt x="17911" y="11042"/>
                    </a:lnTo>
                    <a:lnTo>
                      <a:pt x="18049" y="10842"/>
                    </a:lnTo>
                    <a:lnTo>
                      <a:pt x="18162" y="10654"/>
                    </a:lnTo>
                    <a:lnTo>
                      <a:pt x="18275" y="10441"/>
                    </a:lnTo>
                    <a:lnTo>
                      <a:pt x="18375" y="10240"/>
                    </a:lnTo>
                    <a:lnTo>
                      <a:pt x="18450" y="10027"/>
                    </a:lnTo>
                    <a:lnTo>
                      <a:pt x="18525" y="9827"/>
                    </a:lnTo>
                    <a:lnTo>
                      <a:pt x="18588" y="9614"/>
                    </a:lnTo>
                    <a:lnTo>
                      <a:pt x="18638" y="9401"/>
                    </a:lnTo>
                    <a:lnTo>
                      <a:pt x="18688" y="9187"/>
                    </a:lnTo>
                    <a:lnTo>
                      <a:pt x="18713" y="8974"/>
                    </a:lnTo>
                    <a:lnTo>
                      <a:pt x="18764" y="8573"/>
                    </a:lnTo>
                    <a:lnTo>
                      <a:pt x="18776" y="8185"/>
                    </a:lnTo>
                    <a:lnTo>
                      <a:pt x="18776" y="7821"/>
                    </a:lnTo>
                    <a:lnTo>
                      <a:pt x="18764" y="7495"/>
                    </a:lnTo>
                    <a:lnTo>
                      <a:pt x="18726" y="7220"/>
                    </a:lnTo>
                    <a:lnTo>
                      <a:pt x="18701" y="6982"/>
                    </a:lnTo>
                    <a:lnTo>
                      <a:pt x="18676" y="6806"/>
                    </a:lnTo>
                    <a:lnTo>
                      <a:pt x="18638" y="6656"/>
                    </a:lnTo>
                    <a:lnTo>
                      <a:pt x="18488" y="6718"/>
                    </a:lnTo>
                    <a:lnTo>
                      <a:pt x="18312" y="6781"/>
                    </a:lnTo>
                    <a:lnTo>
                      <a:pt x="18137" y="6831"/>
                    </a:lnTo>
                    <a:lnTo>
                      <a:pt x="17961" y="6869"/>
                    </a:lnTo>
                    <a:lnTo>
                      <a:pt x="17773" y="6906"/>
                    </a:lnTo>
                    <a:lnTo>
                      <a:pt x="17573" y="6931"/>
                    </a:lnTo>
                    <a:lnTo>
                      <a:pt x="17172" y="6957"/>
                    </a:lnTo>
                    <a:lnTo>
                      <a:pt x="16758" y="6969"/>
                    </a:lnTo>
                    <a:lnTo>
                      <a:pt x="16345" y="6957"/>
                    </a:lnTo>
                    <a:lnTo>
                      <a:pt x="15931" y="6919"/>
                    </a:lnTo>
                    <a:lnTo>
                      <a:pt x="15542" y="6881"/>
                    </a:lnTo>
                    <a:lnTo>
                      <a:pt x="15154" y="6831"/>
                    </a:lnTo>
                    <a:lnTo>
                      <a:pt x="14803" y="6769"/>
                    </a:lnTo>
                    <a:lnTo>
                      <a:pt x="14214" y="6656"/>
                    </a:lnTo>
                    <a:lnTo>
                      <a:pt x="13813" y="6568"/>
                    </a:lnTo>
                    <a:lnTo>
                      <a:pt x="13662" y="6530"/>
                    </a:lnTo>
                    <a:lnTo>
                      <a:pt x="13825" y="6455"/>
                    </a:lnTo>
                    <a:lnTo>
                      <a:pt x="14001" y="6355"/>
                    </a:lnTo>
                    <a:lnTo>
                      <a:pt x="14164" y="6255"/>
                    </a:lnTo>
                    <a:lnTo>
                      <a:pt x="14339" y="6142"/>
                    </a:lnTo>
                    <a:lnTo>
                      <a:pt x="14678" y="5879"/>
                    </a:lnTo>
                    <a:lnTo>
                      <a:pt x="14991" y="5615"/>
                    </a:lnTo>
                    <a:lnTo>
                      <a:pt x="15267" y="5365"/>
                    </a:lnTo>
                    <a:lnTo>
                      <a:pt x="15467" y="5139"/>
                    </a:lnTo>
                    <a:lnTo>
                      <a:pt x="15555" y="5039"/>
                    </a:lnTo>
                    <a:lnTo>
                      <a:pt x="15605" y="4964"/>
                    </a:lnTo>
                    <a:lnTo>
                      <a:pt x="15630" y="4889"/>
                    </a:lnTo>
                    <a:lnTo>
                      <a:pt x="15643" y="4851"/>
                    </a:lnTo>
                    <a:lnTo>
                      <a:pt x="15605" y="4776"/>
                    </a:lnTo>
                    <a:lnTo>
                      <a:pt x="15517" y="4650"/>
                    </a:lnTo>
                    <a:lnTo>
                      <a:pt x="15254" y="4262"/>
                    </a:lnTo>
                    <a:lnTo>
                      <a:pt x="15066" y="4024"/>
                    </a:lnTo>
                    <a:lnTo>
                      <a:pt x="14853" y="3748"/>
                    </a:lnTo>
                    <a:lnTo>
                      <a:pt x="14627" y="3472"/>
                    </a:lnTo>
                    <a:lnTo>
                      <a:pt x="14389" y="3197"/>
                    </a:lnTo>
                    <a:lnTo>
                      <a:pt x="14139" y="2933"/>
                    </a:lnTo>
                    <a:lnTo>
                      <a:pt x="13875" y="2683"/>
                    </a:lnTo>
                    <a:lnTo>
                      <a:pt x="13625" y="2470"/>
                    </a:lnTo>
                    <a:lnTo>
                      <a:pt x="13499" y="2369"/>
                    </a:lnTo>
                    <a:lnTo>
                      <a:pt x="13374" y="2282"/>
                    </a:lnTo>
                    <a:lnTo>
                      <a:pt x="13261" y="2219"/>
                    </a:lnTo>
                    <a:lnTo>
                      <a:pt x="13136" y="2156"/>
                    </a:lnTo>
                    <a:lnTo>
                      <a:pt x="13036" y="2106"/>
                    </a:lnTo>
                    <a:lnTo>
                      <a:pt x="12923" y="2081"/>
                    </a:lnTo>
                    <a:lnTo>
                      <a:pt x="12823" y="2069"/>
                    </a:lnTo>
                    <a:lnTo>
                      <a:pt x="12722" y="2081"/>
                    </a:lnTo>
                    <a:lnTo>
                      <a:pt x="12635" y="2106"/>
                    </a:lnTo>
                    <a:lnTo>
                      <a:pt x="12547" y="2156"/>
                    </a:lnTo>
                    <a:lnTo>
                      <a:pt x="12459" y="2206"/>
                    </a:lnTo>
                    <a:lnTo>
                      <a:pt x="12334" y="2257"/>
                    </a:lnTo>
                    <a:lnTo>
                      <a:pt x="12171" y="2294"/>
                    </a:lnTo>
                    <a:lnTo>
                      <a:pt x="11995" y="2332"/>
                    </a:lnTo>
                    <a:lnTo>
                      <a:pt x="11782" y="2357"/>
                    </a:lnTo>
                    <a:lnTo>
                      <a:pt x="11544" y="2382"/>
                    </a:lnTo>
                    <a:lnTo>
                      <a:pt x="11030" y="2407"/>
                    </a:lnTo>
                    <a:lnTo>
                      <a:pt x="10429" y="2419"/>
                    </a:lnTo>
                    <a:lnTo>
                      <a:pt x="9790" y="2394"/>
                    </a:lnTo>
                    <a:lnTo>
                      <a:pt x="9113" y="2369"/>
                    </a:lnTo>
                    <a:lnTo>
                      <a:pt x="8423" y="2332"/>
                    </a:lnTo>
                    <a:lnTo>
                      <a:pt x="7734" y="2269"/>
                    </a:lnTo>
                    <a:lnTo>
                      <a:pt x="7057" y="2206"/>
                    </a:lnTo>
                    <a:lnTo>
                      <a:pt x="6431" y="2131"/>
                    </a:lnTo>
                    <a:lnTo>
                      <a:pt x="5842" y="2043"/>
                    </a:lnTo>
                    <a:lnTo>
                      <a:pt x="5328" y="1968"/>
                    </a:lnTo>
                    <a:lnTo>
                      <a:pt x="4889" y="1881"/>
                    </a:lnTo>
                    <a:lnTo>
                      <a:pt x="4563" y="1793"/>
                    </a:lnTo>
                    <a:lnTo>
                      <a:pt x="4450" y="1755"/>
                    </a:lnTo>
                    <a:lnTo>
                      <a:pt x="4363" y="1705"/>
                    </a:lnTo>
                    <a:lnTo>
                      <a:pt x="4162" y="1592"/>
                    </a:lnTo>
                    <a:lnTo>
                      <a:pt x="3974" y="1454"/>
                    </a:lnTo>
                    <a:lnTo>
                      <a:pt x="3799" y="1317"/>
                    </a:lnTo>
                    <a:lnTo>
                      <a:pt x="3623" y="1166"/>
                    </a:lnTo>
                    <a:lnTo>
                      <a:pt x="3322" y="865"/>
                    </a:lnTo>
                    <a:lnTo>
                      <a:pt x="3034" y="577"/>
                    </a:lnTo>
                    <a:lnTo>
                      <a:pt x="2771" y="326"/>
                    </a:lnTo>
                    <a:lnTo>
                      <a:pt x="2658" y="214"/>
                    </a:lnTo>
                    <a:lnTo>
                      <a:pt x="2533" y="126"/>
                    </a:lnTo>
                    <a:lnTo>
                      <a:pt x="2420" y="63"/>
                    </a:lnTo>
                    <a:lnTo>
                      <a:pt x="2295" y="13"/>
                    </a:lnTo>
                    <a:lnTo>
                      <a:pt x="2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715063" y="4447121"/>
                <a:ext cx="167075" cy="210749"/>
              </a:xfrm>
              <a:custGeom>
                <a:avLst/>
                <a:gdLst/>
                <a:ahLst/>
                <a:cxnLst/>
                <a:rect l="l" t="t" r="r" b="b"/>
                <a:pathLst>
                  <a:path w="7433" h="9376" extrusionOk="0">
                    <a:moveTo>
                      <a:pt x="627" y="1"/>
                    </a:moveTo>
                    <a:lnTo>
                      <a:pt x="665" y="226"/>
                    </a:lnTo>
                    <a:lnTo>
                      <a:pt x="715" y="853"/>
                    </a:lnTo>
                    <a:lnTo>
                      <a:pt x="752" y="1279"/>
                    </a:lnTo>
                    <a:lnTo>
                      <a:pt x="778" y="1768"/>
                    </a:lnTo>
                    <a:lnTo>
                      <a:pt x="803" y="2294"/>
                    </a:lnTo>
                    <a:lnTo>
                      <a:pt x="815" y="2858"/>
                    </a:lnTo>
                    <a:lnTo>
                      <a:pt x="815" y="3435"/>
                    </a:lnTo>
                    <a:lnTo>
                      <a:pt x="790" y="4011"/>
                    </a:lnTo>
                    <a:lnTo>
                      <a:pt x="740" y="4588"/>
                    </a:lnTo>
                    <a:lnTo>
                      <a:pt x="702" y="4864"/>
                    </a:lnTo>
                    <a:lnTo>
                      <a:pt x="665" y="5127"/>
                    </a:lnTo>
                    <a:lnTo>
                      <a:pt x="615" y="5390"/>
                    </a:lnTo>
                    <a:lnTo>
                      <a:pt x="552" y="5641"/>
                    </a:lnTo>
                    <a:lnTo>
                      <a:pt x="489" y="5879"/>
                    </a:lnTo>
                    <a:lnTo>
                      <a:pt x="414" y="6092"/>
                    </a:lnTo>
                    <a:lnTo>
                      <a:pt x="326" y="6305"/>
                    </a:lnTo>
                    <a:lnTo>
                      <a:pt x="226" y="6493"/>
                    </a:lnTo>
                    <a:lnTo>
                      <a:pt x="126" y="6669"/>
                    </a:lnTo>
                    <a:lnTo>
                      <a:pt x="0" y="6806"/>
                    </a:lnTo>
                    <a:lnTo>
                      <a:pt x="76" y="6944"/>
                    </a:lnTo>
                    <a:lnTo>
                      <a:pt x="163" y="7107"/>
                    </a:lnTo>
                    <a:lnTo>
                      <a:pt x="289" y="7295"/>
                    </a:lnTo>
                    <a:lnTo>
                      <a:pt x="452" y="7533"/>
                    </a:lnTo>
                    <a:lnTo>
                      <a:pt x="640" y="7784"/>
                    </a:lnTo>
                    <a:lnTo>
                      <a:pt x="865" y="8047"/>
                    </a:lnTo>
                    <a:lnTo>
                      <a:pt x="1128" y="8310"/>
                    </a:lnTo>
                    <a:lnTo>
                      <a:pt x="1266" y="8448"/>
                    </a:lnTo>
                    <a:lnTo>
                      <a:pt x="1417" y="8574"/>
                    </a:lnTo>
                    <a:lnTo>
                      <a:pt x="1567" y="8699"/>
                    </a:lnTo>
                    <a:lnTo>
                      <a:pt x="1743" y="8812"/>
                    </a:lnTo>
                    <a:lnTo>
                      <a:pt x="1906" y="8925"/>
                    </a:lnTo>
                    <a:lnTo>
                      <a:pt x="2094" y="9025"/>
                    </a:lnTo>
                    <a:lnTo>
                      <a:pt x="2269" y="9113"/>
                    </a:lnTo>
                    <a:lnTo>
                      <a:pt x="2470" y="9188"/>
                    </a:lnTo>
                    <a:lnTo>
                      <a:pt x="2670" y="9263"/>
                    </a:lnTo>
                    <a:lnTo>
                      <a:pt x="2883" y="9313"/>
                    </a:lnTo>
                    <a:lnTo>
                      <a:pt x="3096" y="9351"/>
                    </a:lnTo>
                    <a:lnTo>
                      <a:pt x="3309" y="9376"/>
                    </a:lnTo>
                    <a:lnTo>
                      <a:pt x="3547" y="9376"/>
                    </a:lnTo>
                    <a:lnTo>
                      <a:pt x="3786" y="9363"/>
                    </a:lnTo>
                    <a:lnTo>
                      <a:pt x="4024" y="9326"/>
                    </a:lnTo>
                    <a:lnTo>
                      <a:pt x="4274" y="9263"/>
                    </a:lnTo>
                    <a:lnTo>
                      <a:pt x="4751" y="9125"/>
                    </a:lnTo>
                    <a:lnTo>
                      <a:pt x="5177" y="8962"/>
                    </a:lnTo>
                    <a:lnTo>
                      <a:pt x="5565" y="8799"/>
                    </a:lnTo>
                    <a:lnTo>
                      <a:pt x="5904" y="8624"/>
                    </a:lnTo>
                    <a:lnTo>
                      <a:pt x="6205" y="8448"/>
                    </a:lnTo>
                    <a:lnTo>
                      <a:pt x="6455" y="8285"/>
                    </a:lnTo>
                    <a:lnTo>
                      <a:pt x="6681" y="8110"/>
                    </a:lnTo>
                    <a:lnTo>
                      <a:pt x="6856" y="7934"/>
                    </a:lnTo>
                    <a:lnTo>
                      <a:pt x="7019" y="7784"/>
                    </a:lnTo>
                    <a:lnTo>
                      <a:pt x="7145" y="7634"/>
                    </a:lnTo>
                    <a:lnTo>
                      <a:pt x="7232" y="7508"/>
                    </a:lnTo>
                    <a:lnTo>
                      <a:pt x="7307" y="7395"/>
                    </a:lnTo>
                    <a:lnTo>
                      <a:pt x="7408" y="7220"/>
                    </a:lnTo>
                    <a:lnTo>
                      <a:pt x="7433" y="7170"/>
                    </a:lnTo>
                    <a:lnTo>
                      <a:pt x="6330"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452774" y="4565443"/>
                <a:ext cx="456136" cy="160332"/>
              </a:xfrm>
              <a:custGeom>
                <a:avLst/>
                <a:gdLst/>
                <a:ahLst/>
                <a:cxnLst/>
                <a:rect l="l" t="t" r="r" b="b"/>
                <a:pathLst>
                  <a:path w="20293" h="7133" extrusionOk="0">
                    <a:moveTo>
                      <a:pt x="12246" y="1"/>
                    </a:moveTo>
                    <a:lnTo>
                      <a:pt x="12121" y="13"/>
                    </a:lnTo>
                    <a:lnTo>
                      <a:pt x="12020" y="26"/>
                    </a:lnTo>
                    <a:lnTo>
                      <a:pt x="11920" y="51"/>
                    </a:lnTo>
                    <a:lnTo>
                      <a:pt x="11832" y="101"/>
                    </a:lnTo>
                    <a:lnTo>
                      <a:pt x="11757" y="164"/>
                    </a:lnTo>
                    <a:lnTo>
                      <a:pt x="11707" y="239"/>
                    </a:lnTo>
                    <a:lnTo>
                      <a:pt x="11644" y="327"/>
                    </a:lnTo>
                    <a:lnTo>
                      <a:pt x="11544" y="427"/>
                    </a:lnTo>
                    <a:lnTo>
                      <a:pt x="11419" y="527"/>
                    </a:lnTo>
                    <a:lnTo>
                      <a:pt x="11268" y="627"/>
                    </a:lnTo>
                    <a:lnTo>
                      <a:pt x="11080" y="740"/>
                    </a:lnTo>
                    <a:lnTo>
                      <a:pt x="10880" y="853"/>
                    </a:lnTo>
                    <a:lnTo>
                      <a:pt x="10416" y="1091"/>
                    </a:lnTo>
                    <a:lnTo>
                      <a:pt x="9877" y="1329"/>
                    </a:lnTo>
                    <a:lnTo>
                      <a:pt x="9276" y="1580"/>
                    </a:lnTo>
                    <a:lnTo>
                      <a:pt x="8649" y="1818"/>
                    </a:lnTo>
                    <a:lnTo>
                      <a:pt x="7997" y="2056"/>
                    </a:lnTo>
                    <a:lnTo>
                      <a:pt x="7345" y="2294"/>
                    </a:lnTo>
                    <a:lnTo>
                      <a:pt x="6706" y="2495"/>
                    </a:lnTo>
                    <a:lnTo>
                      <a:pt x="6092" y="2683"/>
                    </a:lnTo>
                    <a:lnTo>
                      <a:pt x="5516" y="2846"/>
                    </a:lnTo>
                    <a:lnTo>
                      <a:pt x="5014" y="2984"/>
                    </a:lnTo>
                    <a:lnTo>
                      <a:pt x="4588" y="3071"/>
                    </a:lnTo>
                    <a:lnTo>
                      <a:pt x="4250" y="3134"/>
                    </a:lnTo>
                    <a:lnTo>
                      <a:pt x="4124" y="3147"/>
                    </a:lnTo>
                    <a:lnTo>
                      <a:pt x="4024" y="3134"/>
                    </a:lnTo>
                    <a:lnTo>
                      <a:pt x="3798" y="3109"/>
                    </a:lnTo>
                    <a:lnTo>
                      <a:pt x="3573" y="3059"/>
                    </a:lnTo>
                    <a:lnTo>
                      <a:pt x="3347" y="3009"/>
                    </a:lnTo>
                    <a:lnTo>
                      <a:pt x="3134" y="2934"/>
                    </a:lnTo>
                    <a:lnTo>
                      <a:pt x="2733" y="2783"/>
                    </a:lnTo>
                    <a:lnTo>
                      <a:pt x="2357" y="2633"/>
                    </a:lnTo>
                    <a:lnTo>
                      <a:pt x="2019" y="2507"/>
                    </a:lnTo>
                    <a:lnTo>
                      <a:pt x="1868" y="2457"/>
                    </a:lnTo>
                    <a:lnTo>
                      <a:pt x="1718" y="2432"/>
                    </a:lnTo>
                    <a:lnTo>
                      <a:pt x="1580" y="2420"/>
                    </a:lnTo>
                    <a:lnTo>
                      <a:pt x="1455" y="2420"/>
                    </a:lnTo>
                    <a:lnTo>
                      <a:pt x="1342" y="2457"/>
                    </a:lnTo>
                    <a:lnTo>
                      <a:pt x="1292" y="2470"/>
                    </a:lnTo>
                    <a:lnTo>
                      <a:pt x="1242" y="2507"/>
                    </a:lnTo>
                    <a:lnTo>
                      <a:pt x="1141" y="2595"/>
                    </a:lnTo>
                    <a:lnTo>
                      <a:pt x="1029" y="2708"/>
                    </a:lnTo>
                    <a:lnTo>
                      <a:pt x="916" y="2833"/>
                    </a:lnTo>
                    <a:lnTo>
                      <a:pt x="803" y="2984"/>
                    </a:lnTo>
                    <a:lnTo>
                      <a:pt x="678" y="3147"/>
                    </a:lnTo>
                    <a:lnTo>
                      <a:pt x="565" y="3322"/>
                    </a:lnTo>
                    <a:lnTo>
                      <a:pt x="452" y="3498"/>
                    </a:lnTo>
                    <a:lnTo>
                      <a:pt x="352" y="3686"/>
                    </a:lnTo>
                    <a:lnTo>
                      <a:pt x="251" y="3874"/>
                    </a:lnTo>
                    <a:lnTo>
                      <a:pt x="164" y="4062"/>
                    </a:lnTo>
                    <a:lnTo>
                      <a:pt x="101" y="4237"/>
                    </a:lnTo>
                    <a:lnTo>
                      <a:pt x="51" y="4400"/>
                    </a:lnTo>
                    <a:lnTo>
                      <a:pt x="13" y="4550"/>
                    </a:lnTo>
                    <a:lnTo>
                      <a:pt x="1" y="4688"/>
                    </a:lnTo>
                    <a:lnTo>
                      <a:pt x="13" y="4814"/>
                    </a:lnTo>
                    <a:lnTo>
                      <a:pt x="26" y="4864"/>
                    </a:lnTo>
                    <a:lnTo>
                      <a:pt x="51" y="4901"/>
                    </a:lnTo>
                    <a:lnTo>
                      <a:pt x="126" y="5002"/>
                    </a:lnTo>
                    <a:lnTo>
                      <a:pt x="239" y="5114"/>
                    </a:lnTo>
                    <a:lnTo>
                      <a:pt x="389" y="5265"/>
                    </a:lnTo>
                    <a:lnTo>
                      <a:pt x="565" y="5428"/>
                    </a:lnTo>
                    <a:lnTo>
                      <a:pt x="778" y="5603"/>
                    </a:lnTo>
                    <a:lnTo>
                      <a:pt x="1003" y="5791"/>
                    </a:lnTo>
                    <a:lnTo>
                      <a:pt x="1254" y="5979"/>
                    </a:lnTo>
                    <a:lnTo>
                      <a:pt x="1517" y="6167"/>
                    </a:lnTo>
                    <a:lnTo>
                      <a:pt x="1806" y="6355"/>
                    </a:lnTo>
                    <a:lnTo>
                      <a:pt x="2094" y="6531"/>
                    </a:lnTo>
                    <a:lnTo>
                      <a:pt x="2382" y="6694"/>
                    </a:lnTo>
                    <a:lnTo>
                      <a:pt x="2683" y="6831"/>
                    </a:lnTo>
                    <a:lnTo>
                      <a:pt x="2971" y="6957"/>
                    </a:lnTo>
                    <a:lnTo>
                      <a:pt x="3260" y="7045"/>
                    </a:lnTo>
                    <a:lnTo>
                      <a:pt x="3397" y="7082"/>
                    </a:lnTo>
                    <a:lnTo>
                      <a:pt x="3535" y="7107"/>
                    </a:lnTo>
                    <a:lnTo>
                      <a:pt x="3673" y="7120"/>
                    </a:lnTo>
                    <a:lnTo>
                      <a:pt x="3798" y="7120"/>
                    </a:lnTo>
                    <a:lnTo>
                      <a:pt x="19829" y="7132"/>
                    </a:lnTo>
                    <a:lnTo>
                      <a:pt x="19954" y="6894"/>
                    </a:lnTo>
                    <a:lnTo>
                      <a:pt x="20054" y="6669"/>
                    </a:lnTo>
                    <a:lnTo>
                      <a:pt x="20130" y="6443"/>
                    </a:lnTo>
                    <a:lnTo>
                      <a:pt x="20192" y="6205"/>
                    </a:lnTo>
                    <a:lnTo>
                      <a:pt x="20242" y="5979"/>
                    </a:lnTo>
                    <a:lnTo>
                      <a:pt x="20267" y="5741"/>
                    </a:lnTo>
                    <a:lnTo>
                      <a:pt x="20292" y="5515"/>
                    </a:lnTo>
                    <a:lnTo>
                      <a:pt x="20292" y="5290"/>
                    </a:lnTo>
                    <a:lnTo>
                      <a:pt x="20292" y="5064"/>
                    </a:lnTo>
                    <a:lnTo>
                      <a:pt x="20267" y="4839"/>
                    </a:lnTo>
                    <a:lnTo>
                      <a:pt x="20242" y="4626"/>
                    </a:lnTo>
                    <a:lnTo>
                      <a:pt x="20205" y="4413"/>
                    </a:lnTo>
                    <a:lnTo>
                      <a:pt x="20155" y="4199"/>
                    </a:lnTo>
                    <a:lnTo>
                      <a:pt x="20104" y="3999"/>
                    </a:lnTo>
                    <a:lnTo>
                      <a:pt x="19979" y="3610"/>
                    </a:lnTo>
                    <a:lnTo>
                      <a:pt x="19841" y="3247"/>
                    </a:lnTo>
                    <a:lnTo>
                      <a:pt x="19691" y="2921"/>
                    </a:lnTo>
                    <a:lnTo>
                      <a:pt x="19540" y="2620"/>
                    </a:lnTo>
                    <a:lnTo>
                      <a:pt x="19403" y="2382"/>
                    </a:lnTo>
                    <a:lnTo>
                      <a:pt x="19277" y="2169"/>
                    </a:lnTo>
                    <a:lnTo>
                      <a:pt x="19177" y="2031"/>
                    </a:lnTo>
                    <a:lnTo>
                      <a:pt x="19102" y="1906"/>
                    </a:lnTo>
                    <a:lnTo>
                      <a:pt x="18976" y="2019"/>
                    </a:lnTo>
                    <a:lnTo>
                      <a:pt x="18851" y="2144"/>
                    </a:lnTo>
                    <a:lnTo>
                      <a:pt x="18701" y="2257"/>
                    </a:lnTo>
                    <a:lnTo>
                      <a:pt x="18550" y="2370"/>
                    </a:lnTo>
                    <a:lnTo>
                      <a:pt x="18400" y="2482"/>
                    </a:lnTo>
                    <a:lnTo>
                      <a:pt x="18224" y="2583"/>
                    </a:lnTo>
                    <a:lnTo>
                      <a:pt x="17874" y="2771"/>
                    </a:lnTo>
                    <a:lnTo>
                      <a:pt x="17498" y="2946"/>
                    </a:lnTo>
                    <a:lnTo>
                      <a:pt x="17109" y="3097"/>
                    </a:lnTo>
                    <a:lnTo>
                      <a:pt x="16720" y="3234"/>
                    </a:lnTo>
                    <a:lnTo>
                      <a:pt x="16344" y="3360"/>
                    </a:lnTo>
                    <a:lnTo>
                      <a:pt x="15981" y="3460"/>
                    </a:lnTo>
                    <a:lnTo>
                      <a:pt x="15630" y="3548"/>
                    </a:lnTo>
                    <a:lnTo>
                      <a:pt x="15041" y="3686"/>
                    </a:lnTo>
                    <a:lnTo>
                      <a:pt x="14640" y="3773"/>
                    </a:lnTo>
                    <a:lnTo>
                      <a:pt x="14489" y="3798"/>
                    </a:lnTo>
                    <a:lnTo>
                      <a:pt x="14602" y="3661"/>
                    </a:lnTo>
                    <a:lnTo>
                      <a:pt x="14728" y="3510"/>
                    </a:lnTo>
                    <a:lnTo>
                      <a:pt x="14840" y="3335"/>
                    </a:lnTo>
                    <a:lnTo>
                      <a:pt x="14953" y="3159"/>
                    </a:lnTo>
                    <a:lnTo>
                      <a:pt x="15154" y="2796"/>
                    </a:lnTo>
                    <a:lnTo>
                      <a:pt x="15329" y="2420"/>
                    </a:lnTo>
                    <a:lnTo>
                      <a:pt x="15480" y="2081"/>
                    </a:lnTo>
                    <a:lnTo>
                      <a:pt x="15580" y="1793"/>
                    </a:lnTo>
                    <a:lnTo>
                      <a:pt x="15617" y="1668"/>
                    </a:lnTo>
                    <a:lnTo>
                      <a:pt x="15630" y="1567"/>
                    </a:lnTo>
                    <a:lnTo>
                      <a:pt x="15630" y="1505"/>
                    </a:lnTo>
                    <a:lnTo>
                      <a:pt x="15617" y="1455"/>
                    </a:lnTo>
                    <a:lnTo>
                      <a:pt x="15555" y="1417"/>
                    </a:lnTo>
                    <a:lnTo>
                      <a:pt x="15429" y="1329"/>
                    </a:lnTo>
                    <a:lnTo>
                      <a:pt x="15028" y="1079"/>
                    </a:lnTo>
                    <a:lnTo>
                      <a:pt x="14753" y="928"/>
                    </a:lnTo>
                    <a:lnTo>
                      <a:pt x="14464" y="765"/>
                    </a:lnTo>
                    <a:lnTo>
                      <a:pt x="14139" y="615"/>
                    </a:lnTo>
                    <a:lnTo>
                      <a:pt x="13800" y="452"/>
                    </a:lnTo>
                    <a:lnTo>
                      <a:pt x="13462" y="314"/>
                    </a:lnTo>
                    <a:lnTo>
                      <a:pt x="13136" y="189"/>
                    </a:lnTo>
                    <a:lnTo>
                      <a:pt x="12810" y="89"/>
                    </a:lnTo>
                    <a:lnTo>
                      <a:pt x="12660" y="51"/>
                    </a:lnTo>
                    <a:lnTo>
                      <a:pt x="12509" y="26"/>
                    </a:lnTo>
                    <a:lnTo>
                      <a:pt x="12371" y="13"/>
                    </a:lnTo>
                    <a:lnTo>
                      <a:pt x="12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5302062" y="2641032"/>
                <a:ext cx="446538" cy="555014"/>
              </a:xfrm>
              <a:custGeom>
                <a:avLst/>
                <a:gdLst/>
                <a:ahLst/>
                <a:cxnLst/>
                <a:rect l="l" t="t" r="r" b="b"/>
                <a:pathLst>
                  <a:path w="19866" h="24692" extrusionOk="0">
                    <a:moveTo>
                      <a:pt x="3196" y="0"/>
                    </a:moveTo>
                    <a:lnTo>
                      <a:pt x="0" y="1530"/>
                    </a:lnTo>
                    <a:lnTo>
                      <a:pt x="401" y="2532"/>
                    </a:lnTo>
                    <a:lnTo>
                      <a:pt x="878" y="3685"/>
                    </a:lnTo>
                    <a:lnTo>
                      <a:pt x="1492" y="5189"/>
                    </a:lnTo>
                    <a:lnTo>
                      <a:pt x="2244" y="6956"/>
                    </a:lnTo>
                    <a:lnTo>
                      <a:pt x="3096" y="8937"/>
                    </a:lnTo>
                    <a:lnTo>
                      <a:pt x="4024" y="11042"/>
                    </a:lnTo>
                    <a:lnTo>
                      <a:pt x="4512" y="12120"/>
                    </a:lnTo>
                    <a:lnTo>
                      <a:pt x="5014" y="13223"/>
                    </a:lnTo>
                    <a:lnTo>
                      <a:pt x="5528" y="14314"/>
                    </a:lnTo>
                    <a:lnTo>
                      <a:pt x="6042" y="15391"/>
                    </a:lnTo>
                    <a:lnTo>
                      <a:pt x="6555" y="16457"/>
                    </a:lnTo>
                    <a:lnTo>
                      <a:pt x="7082" y="17484"/>
                    </a:lnTo>
                    <a:lnTo>
                      <a:pt x="7596" y="18487"/>
                    </a:lnTo>
                    <a:lnTo>
                      <a:pt x="8110" y="19440"/>
                    </a:lnTo>
                    <a:lnTo>
                      <a:pt x="8623" y="20355"/>
                    </a:lnTo>
                    <a:lnTo>
                      <a:pt x="9112" y="21194"/>
                    </a:lnTo>
                    <a:lnTo>
                      <a:pt x="9601" y="21959"/>
                    </a:lnTo>
                    <a:lnTo>
                      <a:pt x="9839" y="22322"/>
                    </a:lnTo>
                    <a:lnTo>
                      <a:pt x="10065" y="22661"/>
                    </a:lnTo>
                    <a:lnTo>
                      <a:pt x="10290" y="22974"/>
                    </a:lnTo>
                    <a:lnTo>
                      <a:pt x="10516" y="23262"/>
                    </a:lnTo>
                    <a:lnTo>
                      <a:pt x="10729" y="23538"/>
                    </a:lnTo>
                    <a:lnTo>
                      <a:pt x="10930" y="23776"/>
                    </a:lnTo>
                    <a:lnTo>
                      <a:pt x="11143" y="23989"/>
                    </a:lnTo>
                    <a:lnTo>
                      <a:pt x="11331" y="24177"/>
                    </a:lnTo>
                    <a:lnTo>
                      <a:pt x="11531" y="24340"/>
                    </a:lnTo>
                    <a:lnTo>
                      <a:pt x="11707" y="24478"/>
                    </a:lnTo>
                    <a:lnTo>
                      <a:pt x="11882" y="24578"/>
                    </a:lnTo>
                    <a:lnTo>
                      <a:pt x="12045" y="24641"/>
                    </a:lnTo>
                    <a:lnTo>
                      <a:pt x="12133" y="24666"/>
                    </a:lnTo>
                    <a:lnTo>
                      <a:pt x="12208" y="24679"/>
                    </a:lnTo>
                    <a:lnTo>
                      <a:pt x="12283" y="24691"/>
                    </a:lnTo>
                    <a:lnTo>
                      <a:pt x="12358" y="24691"/>
                    </a:lnTo>
                    <a:lnTo>
                      <a:pt x="12584" y="24654"/>
                    </a:lnTo>
                    <a:lnTo>
                      <a:pt x="12797" y="24616"/>
                    </a:lnTo>
                    <a:lnTo>
                      <a:pt x="13010" y="24553"/>
                    </a:lnTo>
                    <a:lnTo>
                      <a:pt x="13223" y="24491"/>
                    </a:lnTo>
                    <a:lnTo>
                      <a:pt x="13436" y="24403"/>
                    </a:lnTo>
                    <a:lnTo>
                      <a:pt x="13637" y="24303"/>
                    </a:lnTo>
                    <a:lnTo>
                      <a:pt x="13837" y="24202"/>
                    </a:lnTo>
                    <a:lnTo>
                      <a:pt x="14038" y="24077"/>
                    </a:lnTo>
                    <a:lnTo>
                      <a:pt x="14238" y="23952"/>
                    </a:lnTo>
                    <a:lnTo>
                      <a:pt x="14426" y="23801"/>
                    </a:lnTo>
                    <a:lnTo>
                      <a:pt x="14614" y="23651"/>
                    </a:lnTo>
                    <a:lnTo>
                      <a:pt x="14802" y="23488"/>
                    </a:lnTo>
                    <a:lnTo>
                      <a:pt x="14990" y="23325"/>
                    </a:lnTo>
                    <a:lnTo>
                      <a:pt x="15166" y="23137"/>
                    </a:lnTo>
                    <a:lnTo>
                      <a:pt x="15354" y="22949"/>
                    </a:lnTo>
                    <a:lnTo>
                      <a:pt x="15529" y="22761"/>
                    </a:lnTo>
                    <a:lnTo>
                      <a:pt x="15868" y="22347"/>
                    </a:lnTo>
                    <a:lnTo>
                      <a:pt x="16194" y="21909"/>
                    </a:lnTo>
                    <a:lnTo>
                      <a:pt x="16507" y="21445"/>
                    </a:lnTo>
                    <a:lnTo>
                      <a:pt x="16808" y="20969"/>
                    </a:lnTo>
                    <a:lnTo>
                      <a:pt x="17096" y="20480"/>
                    </a:lnTo>
                    <a:lnTo>
                      <a:pt x="17372" y="19979"/>
                    </a:lnTo>
                    <a:lnTo>
                      <a:pt x="17635" y="19477"/>
                    </a:lnTo>
                    <a:lnTo>
                      <a:pt x="17886" y="18963"/>
                    </a:lnTo>
                    <a:lnTo>
                      <a:pt x="18124" y="18450"/>
                    </a:lnTo>
                    <a:lnTo>
                      <a:pt x="18337" y="17948"/>
                    </a:lnTo>
                    <a:lnTo>
                      <a:pt x="18550" y="17459"/>
                    </a:lnTo>
                    <a:lnTo>
                      <a:pt x="18738" y="16971"/>
                    </a:lnTo>
                    <a:lnTo>
                      <a:pt x="19076" y="16068"/>
                    </a:lnTo>
                    <a:lnTo>
                      <a:pt x="19365" y="15254"/>
                    </a:lnTo>
                    <a:lnTo>
                      <a:pt x="19578" y="14564"/>
                    </a:lnTo>
                    <a:lnTo>
                      <a:pt x="19741" y="14038"/>
                    </a:lnTo>
                    <a:lnTo>
                      <a:pt x="19866" y="13587"/>
                    </a:lnTo>
                    <a:lnTo>
                      <a:pt x="11920" y="13587"/>
                    </a:lnTo>
                    <a:lnTo>
                      <a:pt x="3196"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182886" y="2500727"/>
                <a:ext cx="194700" cy="174695"/>
              </a:xfrm>
              <a:custGeom>
                <a:avLst/>
                <a:gdLst/>
                <a:ahLst/>
                <a:cxnLst/>
                <a:rect l="l" t="t" r="r" b="b"/>
                <a:pathLst>
                  <a:path w="8662" h="7772" extrusionOk="0">
                    <a:moveTo>
                      <a:pt x="1818" y="1"/>
                    </a:moveTo>
                    <a:lnTo>
                      <a:pt x="1781" y="13"/>
                    </a:lnTo>
                    <a:lnTo>
                      <a:pt x="1755" y="38"/>
                    </a:lnTo>
                    <a:lnTo>
                      <a:pt x="1743" y="64"/>
                    </a:lnTo>
                    <a:lnTo>
                      <a:pt x="1743" y="114"/>
                    </a:lnTo>
                    <a:lnTo>
                      <a:pt x="1743" y="164"/>
                    </a:lnTo>
                    <a:lnTo>
                      <a:pt x="1768" y="277"/>
                    </a:lnTo>
                    <a:lnTo>
                      <a:pt x="1831" y="414"/>
                    </a:lnTo>
                    <a:lnTo>
                      <a:pt x="1918" y="577"/>
                    </a:lnTo>
                    <a:lnTo>
                      <a:pt x="2031" y="753"/>
                    </a:lnTo>
                    <a:lnTo>
                      <a:pt x="2269" y="1116"/>
                    </a:lnTo>
                    <a:lnTo>
                      <a:pt x="2533" y="1467"/>
                    </a:lnTo>
                    <a:lnTo>
                      <a:pt x="2783" y="1781"/>
                    </a:lnTo>
                    <a:lnTo>
                      <a:pt x="3021" y="2069"/>
                    </a:lnTo>
                    <a:lnTo>
                      <a:pt x="2658" y="1718"/>
                    </a:lnTo>
                    <a:lnTo>
                      <a:pt x="2282" y="1380"/>
                    </a:lnTo>
                    <a:lnTo>
                      <a:pt x="1856" y="978"/>
                    </a:lnTo>
                    <a:lnTo>
                      <a:pt x="1405" y="602"/>
                    </a:lnTo>
                    <a:lnTo>
                      <a:pt x="1191" y="427"/>
                    </a:lnTo>
                    <a:lnTo>
                      <a:pt x="991" y="289"/>
                    </a:lnTo>
                    <a:lnTo>
                      <a:pt x="815" y="176"/>
                    </a:lnTo>
                    <a:lnTo>
                      <a:pt x="678" y="89"/>
                    </a:lnTo>
                    <a:lnTo>
                      <a:pt x="615" y="76"/>
                    </a:lnTo>
                    <a:lnTo>
                      <a:pt x="565" y="64"/>
                    </a:lnTo>
                    <a:lnTo>
                      <a:pt x="527" y="64"/>
                    </a:lnTo>
                    <a:lnTo>
                      <a:pt x="490" y="76"/>
                    </a:lnTo>
                    <a:lnTo>
                      <a:pt x="465" y="126"/>
                    </a:lnTo>
                    <a:lnTo>
                      <a:pt x="439" y="176"/>
                    </a:lnTo>
                    <a:lnTo>
                      <a:pt x="439" y="239"/>
                    </a:lnTo>
                    <a:lnTo>
                      <a:pt x="439" y="302"/>
                    </a:lnTo>
                    <a:lnTo>
                      <a:pt x="452" y="377"/>
                    </a:lnTo>
                    <a:lnTo>
                      <a:pt x="490" y="452"/>
                    </a:lnTo>
                    <a:lnTo>
                      <a:pt x="565" y="615"/>
                    </a:lnTo>
                    <a:lnTo>
                      <a:pt x="690" y="790"/>
                    </a:lnTo>
                    <a:lnTo>
                      <a:pt x="828" y="978"/>
                    </a:lnTo>
                    <a:lnTo>
                      <a:pt x="991" y="1166"/>
                    </a:lnTo>
                    <a:lnTo>
                      <a:pt x="1166" y="1354"/>
                    </a:lnTo>
                    <a:lnTo>
                      <a:pt x="1517" y="1705"/>
                    </a:lnTo>
                    <a:lnTo>
                      <a:pt x="1843" y="2006"/>
                    </a:lnTo>
                    <a:lnTo>
                      <a:pt x="2169" y="2294"/>
                    </a:lnTo>
                    <a:lnTo>
                      <a:pt x="1868" y="2094"/>
                    </a:lnTo>
                    <a:lnTo>
                      <a:pt x="1555" y="1893"/>
                    </a:lnTo>
                    <a:lnTo>
                      <a:pt x="1191" y="1668"/>
                    </a:lnTo>
                    <a:lnTo>
                      <a:pt x="815" y="1455"/>
                    </a:lnTo>
                    <a:lnTo>
                      <a:pt x="477" y="1279"/>
                    </a:lnTo>
                    <a:lnTo>
                      <a:pt x="339" y="1217"/>
                    </a:lnTo>
                    <a:lnTo>
                      <a:pt x="214" y="1179"/>
                    </a:lnTo>
                    <a:lnTo>
                      <a:pt x="126" y="1166"/>
                    </a:lnTo>
                    <a:lnTo>
                      <a:pt x="101" y="1179"/>
                    </a:lnTo>
                    <a:lnTo>
                      <a:pt x="76" y="1192"/>
                    </a:lnTo>
                    <a:lnTo>
                      <a:pt x="38" y="1242"/>
                    </a:lnTo>
                    <a:lnTo>
                      <a:pt x="13" y="1304"/>
                    </a:lnTo>
                    <a:lnTo>
                      <a:pt x="1" y="1367"/>
                    </a:lnTo>
                    <a:lnTo>
                      <a:pt x="13" y="1442"/>
                    </a:lnTo>
                    <a:lnTo>
                      <a:pt x="26" y="1530"/>
                    </a:lnTo>
                    <a:lnTo>
                      <a:pt x="51" y="1618"/>
                    </a:lnTo>
                    <a:lnTo>
                      <a:pt x="139" y="1806"/>
                    </a:lnTo>
                    <a:lnTo>
                      <a:pt x="251" y="2019"/>
                    </a:lnTo>
                    <a:lnTo>
                      <a:pt x="402" y="2244"/>
                    </a:lnTo>
                    <a:lnTo>
                      <a:pt x="565" y="2470"/>
                    </a:lnTo>
                    <a:lnTo>
                      <a:pt x="740" y="2696"/>
                    </a:lnTo>
                    <a:lnTo>
                      <a:pt x="1104" y="3109"/>
                    </a:lnTo>
                    <a:lnTo>
                      <a:pt x="1430" y="3473"/>
                    </a:lnTo>
                    <a:lnTo>
                      <a:pt x="1755" y="3811"/>
                    </a:lnTo>
                    <a:lnTo>
                      <a:pt x="1517" y="3636"/>
                    </a:lnTo>
                    <a:lnTo>
                      <a:pt x="1267" y="3460"/>
                    </a:lnTo>
                    <a:lnTo>
                      <a:pt x="966" y="3260"/>
                    </a:lnTo>
                    <a:lnTo>
                      <a:pt x="665" y="3072"/>
                    </a:lnTo>
                    <a:lnTo>
                      <a:pt x="515" y="2996"/>
                    </a:lnTo>
                    <a:lnTo>
                      <a:pt x="377" y="2921"/>
                    </a:lnTo>
                    <a:lnTo>
                      <a:pt x="251" y="2871"/>
                    </a:lnTo>
                    <a:lnTo>
                      <a:pt x="151" y="2846"/>
                    </a:lnTo>
                    <a:lnTo>
                      <a:pt x="76" y="2833"/>
                    </a:lnTo>
                    <a:lnTo>
                      <a:pt x="38" y="2846"/>
                    </a:lnTo>
                    <a:lnTo>
                      <a:pt x="13" y="2858"/>
                    </a:lnTo>
                    <a:lnTo>
                      <a:pt x="1" y="2884"/>
                    </a:lnTo>
                    <a:lnTo>
                      <a:pt x="1" y="2921"/>
                    </a:lnTo>
                    <a:lnTo>
                      <a:pt x="13" y="3021"/>
                    </a:lnTo>
                    <a:lnTo>
                      <a:pt x="76" y="3159"/>
                    </a:lnTo>
                    <a:lnTo>
                      <a:pt x="164" y="3322"/>
                    </a:lnTo>
                    <a:lnTo>
                      <a:pt x="277" y="3523"/>
                    </a:lnTo>
                    <a:lnTo>
                      <a:pt x="414" y="3723"/>
                    </a:lnTo>
                    <a:lnTo>
                      <a:pt x="740" y="4174"/>
                    </a:lnTo>
                    <a:lnTo>
                      <a:pt x="1079" y="4626"/>
                    </a:lnTo>
                    <a:lnTo>
                      <a:pt x="1405" y="5039"/>
                    </a:lnTo>
                    <a:lnTo>
                      <a:pt x="1668" y="5353"/>
                    </a:lnTo>
                    <a:lnTo>
                      <a:pt x="1843" y="5541"/>
                    </a:lnTo>
                    <a:lnTo>
                      <a:pt x="2056" y="5691"/>
                    </a:lnTo>
                    <a:lnTo>
                      <a:pt x="2482" y="5979"/>
                    </a:lnTo>
                    <a:lnTo>
                      <a:pt x="3661" y="6731"/>
                    </a:lnTo>
                    <a:lnTo>
                      <a:pt x="5302" y="7772"/>
                    </a:lnTo>
                    <a:lnTo>
                      <a:pt x="8498" y="6242"/>
                    </a:lnTo>
                    <a:lnTo>
                      <a:pt x="8536" y="6029"/>
                    </a:lnTo>
                    <a:lnTo>
                      <a:pt x="8586" y="5804"/>
                    </a:lnTo>
                    <a:lnTo>
                      <a:pt x="8624" y="5528"/>
                    </a:lnTo>
                    <a:lnTo>
                      <a:pt x="8649" y="5240"/>
                    </a:lnTo>
                    <a:lnTo>
                      <a:pt x="8661" y="4977"/>
                    </a:lnTo>
                    <a:lnTo>
                      <a:pt x="8661" y="4851"/>
                    </a:lnTo>
                    <a:lnTo>
                      <a:pt x="8649" y="4751"/>
                    </a:lnTo>
                    <a:lnTo>
                      <a:pt x="8624" y="4663"/>
                    </a:lnTo>
                    <a:lnTo>
                      <a:pt x="8599" y="4588"/>
                    </a:lnTo>
                    <a:lnTo>
                      <a:pt x="8398" y="4312"/>
                    </a:lnTo>
                    <a:lnTo>
                      <a:pt x="8060" y="3874"/>
                    </a:lnTo>
                    <a:lnTo>
                      <a:pt x="7646" y="3347"/>
                    </a:lnTo>
                    <a:lnTo>
                      <a:pt x="7182" y="2783"/>
                    </a:lnTo>
                    <a:lnTo>
                      <a:pt x="6719" y="2244"/>
                    </a:lnTo>
                    <a:lnTo>
                      <a:pt x="6493" y="2006"/>
                    </a:lnTo>
                    <a:lnTo>
                      <a:pt x="6293" y="1806"/>
                    </a:lnTo>
                    <a:lnTo>
                      <a:pt x="6117" y="1630"/>
                    </a:lnTo>
                    <a:lnTo>
                      <a:pt x="5967" y="1505"/>
                    </a:lnTo>
                    <a:lnTo>
                      <a:pt x="5841" y="1430"/>
                    </a:lnTo>
                    <a:lnTo>
                      <a:pt x="5791" y="1417"/>
                    </a:lnTo>
                    <a:lnTo>
                      <a:pt x="5766" y="1417"/>
                    </a:lnTo>
                    <a:lnTo>
                      <a:pt x="5703" y="1442"/>
                    </a:lnTo>
                    <a:lnTo>
                      <a:pt x="5653" y="1480"/>
                    </a:lnTo>
                    <a:lnTo>
                      <a:pt x="5616" y="1517"/>
                    </a:lnTo>
                    <a:lnTo>
                      <a:pt x="5578" y="1580"/>
                    </a:lnTo>
                    <a:lnTo>
                      <a:pt x="5566" y="1630"/>
                    </a:lnTo>
                    <a:lnTo>
                      <a:pt x="5553" y="1705"/>
                    </a:lnTo>
                    <a:lnTo>
                      <a:pt x="5553" y="1781"/>
                    </a:lnTo>
                    <a:lnTo>
                      <a:pt x="5553" y="1856"/>
                    </a:lnTo>
                    <a:lnTo>
                      <a:pt x="5591" y="2019"/>
                    </a:lnTo>
                    <a:lnTo>
                      <a:pt x="5641" y="2207"/>
                    </a:lnTo>
                    <a:lnTo>
                      <a:pt x="5716" y="2395"/>
                    </a:lnTo>
                    <a:lnTo>
                      <a:pt x="5804" y="2583"/>
                    </a:lnTo>
                    <a:lnTo>
                      <a:pt x="6004" y="2959"/>
                    </a:lnTo>
                    <a:lnTo>
                      <a:pt x="6192" y="3285"/>
                    </a:lnTo>
                    <a:lnTo>
                      <a:pt x="6393" y="3585"/>
                    </a:lnTo>
                    <a:lnTo>
                      <a:pt x="5779" y="3460"/>
                    </a:lnTo>
                    <a:lnTo>
                      <a:pt x="5315" y="3372"/>
                    </a:lnTo>
                    <a:lnTo>
                      <a:pt x="5014" y="3297"/>
                    </a:lnTo>
                    <a:lnTo>
                      <a:pt x="4951" y="3272"/>
                    </a:lnTo>
                    <a:lnTo>
                      <a:pt x="4889" y="3222"/>
                    </a:lnTo>
                    <a:lnTo>
                      <a:pt x="4726" y="3097"/>
                    </a:lnTo>
                    <a:lnTo>
                      <a:pt x="4538" y="2909"/>
                    </a:lnTo>
                    <a:lnTo>
                      <a:pt x="4325" y="2683"/>
                    </a:lnTo>
                    <a:lnTo>
                      <a:pt x="3836" y="2119"/>
                    </a:lnTo>
                    <a:lnTo>
                      <a:pt x="3322" y="1505"/>
                    </a:lnTo>
                    <a:lnTo>
                      <a:pt x="2808" y="916"/>
                    </a:lnTo>
                    <a:lnTo>
                      <a:pt x="2570" y="640"/>
                    </a:lnTo>
                    <a:lnTo>
                      <a:pt x="2357" y="414"/>
                    </a:lnTo>
                    <a:lnTo>
                      <a:pt x="2157" y="226"/>
                    </a:lnTo>
                    <a:lnTo>
                      <a:pt x="1994" y="89"/>
                    </a:lnTo>
                    <a:lnTo>
                      <a:pt x="1931" y="38"/>
                    </a:lnTo>
                    <a:lnTo>
                      <a:pt x="1868" y="13"/>
                    </a:lnTo>
                    <a:lnTo>
                      <a:pt x="1818"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761255" y="2012246"/>
                <a:ext cx="344018" cy="406820"/>
              </a:xfrm>
              <a:custGeom>
                <a:avLst/>
                <a:gdLst/>
                <a:ahLst/>
                <a:cxnLst/>
                <a:rect l="l" t="t" r="r" b="b"/>
                <a:pathLst>
                  <a:path w="15305" h="18099" extrusionOk="0">
                    <a:moveTo>
                      <a:pt x="4137" y="0"/>
                    </a:moveTo>
                    <a:lnTo>
                      <a:pt x="4074" y="13"/>
                    </a:lnTo>
                    <a:lnTo>
                      <a:pt x="4012" y="38"/>
                    </a:lnTo>
                    <a:lnTo>
                      <a:pt x="3936" y="75"/>
                    </a:lnTo>
                    <a:lnTo>
                      <a:pt x="3774" y="188"/>
                    </a:lnTo>
                    <a:lnTo>
                      <a:pt x="3611" y="326"/>
                    </a:lnTo>
                    <a:lnTo>
                      <a:pt x="3435" y="489"/>
                    </a:lnTo>
                    <a:lnTo>
                      <a:pt x="3260" y="677"/>
                    </a:lnTo>
                    <a:lnTo>
                      <a:pt x="3072" y="865"/>
                    </a:lnTo>
                    <a:lnTo>
                      <a:pt x="2896" y="1078"/>
                    </a:lnTo>
                    <a:lnTo>
                      <a:pt x="2570" y="1479"/>
                    </a:lnTo>
                    <a:lnTo>
                      <a:pt x="2295" y="1842"/>
                    </a:lnTo>
                    <a:lnTo>
                      <a:pt x="2044" y="2181"/>
                    </a:lnTo>
                    <a:lnTo>
                      <a:pt x="2019" y="2068"/>
                    </a:lnTo>
                    <a:lnTo>
                      <a:pt x="1981" y="1943"/>
                    </a:lnTo>
                    <a:lnTo>
                      <a:pt x="1919" y="1817"/>
                    </a:lnTo>
                    <a:lnTo>
                      <a:pt x="1881" y="1755"/>
                    </a:lnTo>
                    <a:lnTo>
                      <a:pt x="1831" y="1692"/>
                    </a:lnTo>
                    <a:lnTo>
                      <a:pt x="1768" y="1642"/>
                    </a:lnTo>
                    <a:lnTo>
                      <a:pt x="1705" y="1604"/>
                    </a:lnTo>
                    <a:lnTo>
                      <a:pt x="1630" y="1579"/>
                    </a:lnTo>
                    <a:lnTo>
                      <a:pt x="1543" y="1567"/>
                    </a:lnTo>
                    <a:lnTo>
                      <a:pt x="1442" y="1579"/>
                    </a:lnTo>
                    <a:lnTo>
                      <a:pt x="1342" y="1604"/>
                    </a:lnTo>
                    <a:lnTo>
                      <a:pt x="1279" y="1629"/>
                    </a:lnTo>
                    <a:lnTo>
                      <a:pt x="1217" y="1679"/>
                    </a:lnTo>
                    <a:lnTo>
                      <a:pt x="1154" y="1730"/>
                    </a:lnTo>
                    <a:lnTo>
                      <a:pt x="1104" y="1792"/>
                    </a:lnTo>
                    <a:lnTo>
                      <a:pt x="979" y="1955"/>
                    </a:lnTo>
                    <a:lnTo>
                      <a:pt x="866" y="2156"/>
                    </a:lnTo>
                    <a:lnTo>
                      <a:pt x="740" y="2394"/>
                    </a:lnTo>
                    <a:lnTo>
                      <a:pt x="628" y="2657"/>
                    </a:lnTo>
                    <a:lnTo>
                      <a:pt x="515" y="2945"/>
                    </a:lnTo>
                    <a:lnTo>
                      <a:pt x="415" y="3246"/>
                    </a:lnTo>
                    <a:lnTo>
                      <a:pt x="327" y="3559"/>
                    </a:lnTo>
                    <a:lnTo>
                      <a:pt x="239" y="3885"/>
                    </a:lnTo>
                    <a:lnTo>
                      <a:pt x="164" y="4224"/>
                    </a:lnTo>
                    <a:lnTo>
                      <a:pt x="101" y="4550"/>
                    </a:lnTo>
                    <a:lnTo>
                      <a:pt x="51" y="4863"/>
                    </a:lnTo>
                    <a:lnTo>
                      <a:pt x="13" y="5164"/>
                    </a:lnTo>
                    <a:lnTo>
                      <a:pt x="1" y="5452"/>
                    </a:lnTo>
                    <a:lnTo>
                      <a:pt x="1" y="5715"/>
                    </a:lnTo>
                    <a:lnTo>
                      <a:pt x="13" y="5841"/>
                    </a:lnTo>
                    <a:lnTo>
                      <a:pt x="39" y="5966"/>
                    </a:lnTo>
                    <a:lnTo>
                      <a:pt x="89" y="6091"/>
                    </a:lnTo>
                    <a:lnTo>
                      <a:pt x="139" y="6217"/>
                    </a:lnTo>
                    <a:lnTo>
                      <a:pt x="201" y="6342"/>
                    </a:lnTo>
                    <a:lnTo>
                      <a:pt x="277" y="6467"/>
                    </a:lnTo>
                    <a:lnTo>
                      <a:pt x="364" y="6580"/>
                    </a:lnTo>
                    <a:lnTo>
                      <a:pt x="465" y="6705"/>
                    </a:lnTo>
                    <a:lnTo>
                      <a:pt x="678" y="6931"/>
                    </a:lnTo>
                    <a:lnTo>
                      <a:pt x="903" y="7157"/>
                    </a:lnTo>
                    <a:lnTo>
                      <a:pt x="1154" y="7370"/>
                    </a:lnTo>
                    <a:lnTo>
                      <a:pt x="1417" y="7558"/>
                    </a:lnTo>
                    <a:lnTo>
                      <a:pt x="1680" y="7746"/>
                    </a:lnTo>
                    <a:lnTo>
                      <a:pt x="1919" y="7909"/>
                    </a:lnTo>
                    <a:lnTo>
                      <a:pt x="2357" y="8172"/>
                    </a:lnTo>
                    <a:lnTo>
                      <a:pt x="2671" y="8335"/>
                    </a:lnTo>
                    <a:lnTo>
                      <a:pt x="2796" y="8397"/>
                    </a:lnTo>
                    <a:lnTo>
                      <a:pt x="2721" y="8598"/>
                    </a:lnTo>
                    <a:lnTo>
                      <a:pt x="2658" y="8823"/>
                    </a:lnTo>
                    <a:lnTo>
                      <a:pt x="2608" y="9062"/>
                    </a:lnTo>
                    <a:lnTo>
                      <a:pt x="2583" y="9325"/>
                    </a:lnTo>
                    <a:lnTo>
                      <a:pt x="2558" y="9588"/>
                    </a:lnTo>
                    <a:lnTo>
                      <a:pt x="2533" y="9864"/>
                    </a:lnTo>
                    <a:lnTo>
                      <a:pt x="2520" y="10390"/>
                    </a:lnTo>
                    <a:lnTo>
                      <a:pt x="2533" y="10879"/>
                    </a:lnTo>
                    <a:lnTo>
                      <a:pt x="2545" y="11267"/>
                    </a:lnTo>
                    <a:lnTo>
                      <a:pt x="2583" y="11631"/>
                    </a:lnTo>
                    <a:lnTo>
                      <a:pt x="2834" y="11894"/>
                    </a:lnTo>
                    <a:lnTo>
                      <a:pt x="3548" y="12571"/>
                    </a:lnTo>
                    <a:lnTo>
                      <a:pt x="4037" y="13035"/>
                    </a:lnTo>
                    <a:lnTo>
                      <a:pt x="4601" y="13549"/>
                    </a:lnTo>
                    <a:lnTo>
                      <a:pt x="5227" y="14100"/>
                    </a:lnTo>
                    <a:lnTo>
                      <a:pt x="5892" y="14664"/>
                    </a:lnTo>
                    <a:lnTo>
                      <a:pt x="6606" y="15253"/>
                    </a:lnTo>
                    <a:lnTo>
                      <a:pt x="7333" y="15817"/>
                    </a:lnTo>
                    <a:lnTo>
                      <a:pt x="7696" y="16093"/>
                    </a:lnTo>
                    <a:lnTo>
                      <a:pt x="8072" y="16356"/>
                    </a:lnTo>
                    <a:lnTo>
                      <a:pt x="8436" y="16619"/>
                    </a:lnTo>
                    <a:lnTo>
                      <a:pt x="8812" y="16857"/>
                    </a:lnTo>
                    <a:lnTo>
                      <a:pt x="9175" y="17083"/>
                    </a:lnTo>
                    <a:lnTo>
                      <a:pt x="9526" y="17296"/>
                    </a:lnTo>
                    <a:lnTo>
                      <a:pt x="9877" y="17484"/>
                    </a:lnTo>
                    <a:lnTo>
                      <a:pt x="10216" y="17647"/>
                    </a:lnTo>
                    <a:lnTo>
                      <a:pt x="10542" y="17797"/>
                    </a:lnTo>
                    <a:lnTo>
                      <a:pt x="10867" y="17910"/>
                    </a:lnTo>
                    <a:lnTo>
                      <a:pt x="11168" y="18010"/>
                    </a:lnTo>
                    <a:lnTo>
                      <a:pt x="11457" y="18073"/>
                    </a:lnTo>
                    <a:lnTo>
                      <a:pt x="11720" y="18098"/>
                    </a:lnTo>
                    <a:lnTo>
                      <a:pt x="11983" y="18098"/>
                    </a:lnTo>
                    <a:lnTo>
                      <a:pt x="12221" y="18073"/>
                    </a:lnTo>
                    <a:lnTo>
                      <a:pt x="12447" y="18010"/>
                    </a:lnTo>
                    <a:lnTo>
                      <a:pt x="12660" y="17935"/>
                    </a:lnTo>
                    <a:lnTo>
                      <a:pt x="12860" y="17822"/>
                    </a:lnTo>
                    <a:lnTo>
                      <a:pt x="13048" y="17697"/>
                    </a:lnTo>
                    <a:lnTo>
                      <a:pt x="13211" y="17547"/>
                    </a:lnTo>
                    <a:lnTo>
                      <a:pt x="13374" y="17384"/>
                    </a:lnTo>
                    <a:lnTo>
                      <a:pt x="13525" y="17196"/>
                    </a:lnTo>
                    <a:lnTo>
                      <a:pt x="13662" y="17008"/>
                    </a:lnTo>
                    <a:lnTo>
                      <a:pt x="13788" y="16795"/>
                    </a:lnTo>
                    <a:lnTo>
                      <a:pt x="13901" y="16569"/>
                    </a:lnTo>
                    <a:lnTo>
                      <a:pt x="14013" y="16331"/>
                    </a:lnTo>
                    <a:lnTo>
                      <a:pt x="14114" y="16080"/>
                    </a:lnTo>
                    <a:lnTo>
                      <a:pt x="14189" y="15830"/>
                    </a:lnTo>
                    <a:lnTo>
                      <a:pt x="14277" y="15579"/>
                    </a:lnTo>
                    <a:lnTo>
                      <a:pt x="14339" y="15316"/>
                    </a:lnTo>
                    <a:lnTo>
                      <a:pt x="14465" y="14789"/>
                    </a:lnTo>
                    <a:lnTo>
                      <a:pt x="14565" y="14263"/>
                    </a:lnTo>
                    <a:lnTo>
                      <a:pt x="14627" y="13749"/>
                    </a:lnTo>
                    <a:lnTo>
                      <a:pt x="14678" y="13273"/>
                    </a:lnTo>
                    <a:lnTo>
                      <a:pt x="14728" y="12847"/>
                    </a:lnTo>
                    <a:lnTo>
                      <a:pt x="14765" y="12157"/>
                    </a:lnTo>
                    <a:lnTo>
                      <a:pt x="14891" y="11205"/>
                    </a:lnTo>
                    <a:lnTo>
                      <a:pt x="15016" y="10227"/>
                    </a:lnTo>
                    <a:lnTo>
                      <a:pt x="15129" y="9087"/>
                    </a:lnTo>
                    <a:lnTo>
                      <a:pt x="15242" y="7934"/>
                    </a:lnTo>
                    <a:lnTo>
                      <a:pt x="15279" y="7382"/>
                    </a:lnTo>
                    <a:lnTo>
                      <a:pt x="15304" y="6881"/>
                    </a:lnTo>
                    <a:lnTo>
                      <a:pt x="15304" y="6442"/>
                    </a:lnTo>
                    <a:lnTo>
                      <a:pt x="15292" y="6079"/>
                    </a:lnTo>
                    <a:lnTo>
                      <a:pt x="15279" y="5928"/>
                    </a:lnTo>
                    <a:lnTo>
                      <a:pt x="15254" y="5803"/>
                    </a:lnTo>
                    <a:lnTo>
                      <a:pt x="15229" y="5715"/>
                    </a:lnTo>
                    <a:lnTo>
                      <a:pt x="15191" y="5653"/>
                    </a:lnTo>
                    <a:lnTo>
                      <a:pt x="15116" y="5565"/>
                    </a:lnTo>
                    <a:lnTo>
                      <a:pt x="15016" y="5502"/>
                    </a:lnTo>
                    <a:lnTo>
                      <a:pt x="14903" y="5452"/>
                    </a:lnTo>
                    <a:lnTo>
                      <a:pt x="14790" y="5414"/>
                    </a:lnTo>
                    <a:lnTo>
                      <a:pt x="14665" y="5377"/>
                    </a:lnTo>
                    <a:lnTo>
                      <a:pt x="14540" y="5364"/>
                    </a:lnTo>
                    <a:lnTo>
                      <a:pt x="14414" y="5352"/>
                    </a:lnTo>
                    <a:lnTo>
                      <a:pt x="14277" y="5352"/>
                    </a:lnTo>
                    <a:lnTo>
                      <a:pt x="14038" y="5364"/>
                    </a:lnTo>
                    <a:lnTo>
                      <a:pt x="13850" y="5389"/>
                    </a:lnTo>
                    <a:lnTo>
                      <a:pt x="13662" y="5414"/>
                    </a:lnTo>
                    <a:lnTo>
                      <a:pt x="13525" y="5114"/>
                    </a:lnTo>
                    <a:lnTo>
                      <a:pt x="13374" y="4775"/>
                    </a:lnTo>
                    <a:lnTo>
                      <a:pt x="13174" y="4374"/>
                    </a:lnTo>
                    <a:lnTo>
                      <a:pt x="12923" y="3935"/>
                    </a:lnTo>
                    <a:lnTo>
                      <a:pt x="12798" y="3710"/>
                    </a:lnTo>
                    <a:lnTo>
                      <a:pt x="12660" y="3497"/>
                    </a:lnTo>
                    <a:lnTo>
                      <a:pt x="12509" y="3296"/>
                    </a:lnTo>
                    <a:lnTo>
                      <a:pt x="12359" y="3096"/>
                    </a:lnTo>
                    <a:lnTo>
                      <a:pt x="12209" y="2933"/>
                    </a:lnTo>
                    <a:lnTo>
                      <a:pt x="12058" y="2782"/>
                    </a:lnTo>
                    <a:lnTo>
                      <a:pt x="11970" y="2720"/>
                    </a:lnTo>
                    <a:lnTo>
                      <a:pt x="11858" y="2657"/>
                    </a:lnTo>
                    <a:lnTo>
                      <a:pt x="11720" y="2594"/>
                    </a:lnTo>
                    <a:lnTo>
                      <a:pt x="11569" y="2544"/>
                    </a:lnTo>
                    <a:lnTo>
                      <a:pt x="11406" y="2494"/>
                    </a:lnTo>
                    <a:lnTo>
                      <a:pt x="11218" y="2457"/>
                    </a:lnTo>
                    <a:lnTo>
                      <a:pt x="10792" y="2381"/>
                    </a:lnTo>
                    <a:lnTo>
                      <a:pt x="10329" y="2319"/>
                    </a:lnTo>
                    <a:lnTo>
                      <a:pt x="9815" y="2269"/>
                    </a:lnTo>
                    <a:lnTo>
                      <a:pt x="9288" y="2218"/>
                    </a:lnTo>
                    <a:lnTo>
                      <a:pt x="8749" y="2181"/>
                    </a:lnTo>
                    <a:lnTo>
                      <a:pt x="7684" y="2131"/>
                    </a:lnTo>
                    <a:lnTo>
                      <a:pt x="6719" y="2081"/>
                    </a:lnTo>
                    <a:lnTo>
                      <a:pt x="6305" y="2055"/>
                    </a:lnTo>
                    <a:lnTo>
                      <a:pt x="5954" y="2030"/>
                    </a:lnTo>
                    <a:lnTo>
                      <a:pt x="5679" y="1993"/>
                    </a:lnTo>
                    <a:lnTo>
                      <a:pt x="5478" y="1943"/>
                    </a:lnTo>
                    <a:lnTo>
                      <a:pt x="5415" y="1918"/>
                    </a:lnTo>
                    <a:lnTo>
                      <a:pt x="5353" y="1880"/>
                    </a:lnTo>
                    <a:lnTo>
                      <a:pt x="5290" y="1842"/>
                    </a:lnTo>
                    <a:lnTo>
                      <a:pt x="5240" y="1792"/>
                    </a:lnTo>
                    <a:lnTo>
                      <a:pt x="5140" y="1679"/>
                    </a:lnTo>
                    <a:lnTo>
                      <a:pt x="5052" y="1542"/>
                    </a:lnTo>
                    <a:lnTo>
                      <a:pt x="4964" y="1391"/>
                    </a:lnTo>
                    <a:lnTo>
                      <a:pt x="4902" y="1228"/>
                    </a:lnTo>
                    <a:lnTo>
                      <a:pt x="4776" y="890"/>
                    </a:lnTo>
                    <a:lnTo>
                      <a:pt x="4663" y="564"/>
                    </a:lnTo>
                    <a:lnTo>
                      <a:pt x="4601" y="414"/>
                    </a:lnTo>
                    <a:lnTo>
                      <a:pt x="4538" y="276"/>
                    </a:lnTo>
                    <a:lnTo>
                      <a:pt x="4475" y="163"/>
                    </a:lnTo>
                    <a:lnTo>
                      <a:pt x="4388" y="75"/>
                    </a:lnTo>
                    <a:lnTo>
                      <a:pt x="4350" y="50"/>
                    </a:lnTo>
                    <a:lnTo>
                      <a:pt x="4300" y="25"/>
                    </a:lnTo>
                    <a:lnTo>
                      <a:pt x="4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569971" y="2545255"/>
                <a:ext cx="221471" cy="401178"/>
              </a:xfrm>
              <a:custGeom>
                <a:avLst/>
                <a:gdLst/>
                <a:ahLst/>
                <a:cxnLst/>
                <a:rect l="l" t="t" r="r" b="b"/>
                <a:pathLst>
                  <a:path w="9853" h="17848" extrusionOk="0">
                    <a:moveTo>
                      <a:pt x="9852" y="0"/>
                    </a:moveTo>
                    <a:lnTo>
                      <a:pt x="9100" y="389"/>
                    </a:lnTo>
                    <a:lnTo>
                      <a:pt x="8285" y="802"/>
                    </a:lnTo>
                    <a:lnTo>
                      <a:pt x="7308" y="1341"/>
                    </a:lnTo>
                    <a:lnTo>
                      <a:pt x="6794" y="1629"/>
                    </a:lnTo>
                    <a:lnTo>
                      <a:pt x="6267" y="1943"/>
                    </a:lnTo>
                    <a:lnTo>
                      <a:pt x="5754" y="2256"/>
                    </a:lnTo>
                    <a:lnTo>
                      <a:pt x="5252" y="2569"/>
                    </a:lnTo>
                    <a:lnTo>
                      <a:pt x="4776" y="2895"/>
                    </a:lnTo>
                    <a:lnTo>
                      <a:pt x="4350" y="3209"/>
                    </a:lnTo>
                    <a:lnTo>
                      <a:pt x="3961" y="3509"/>
                    </a:lnTo>
                    <a:lnTo>
                      <a:pt x="3798" y="3660"/>
                    </a:lnTo>
                    <a:lnTo>
                      <a:pt x="3648" y="3798"/>
                    </a:lnTo>
                    <a:lnTo>
                      <a:pt x="3573" y="3885"/>
                    </a:lnTo>
                    <a:lnTo>
                      <a:pt x="3485" y="3986"/>
                    </a:lnTo>
                    <a:lnTo>
                      <a:pt x="3410" y="4099"/>
                    </a:lnTo>
                    <a:lnTo>
                      <a:pt x="3322" y="4236"/>
                    </a:lnTo>
                    <a:lnTo>
                      <a:pt x="3172" y="4537"/>
                    </a:lnTo>
                    <a:lnTo>
                      <a:pt x="3009" y="4888"/>
                    </a:lnTo>
                    <a:lnTo>
                      <a:pt x="2846" y="5289"/>
                    </a:lnTo>
                    <a:lnTo>
                      <a:pt x="2683" y="5728"/>
                    </a:lnTo>
                    <a:lnTo>
                      <a:pt x="2520" y="6204"/>
                    </a:lnTo>
                    <a:lnTo>
                      <a:pt x="2357" y="6705"/>
                    </a:lnTo>
                    <a:lnTo>
                      <a:pt x="2207" y="7244"/>
                    </a:lnTo>
                    <a:lnTo>
                      <a:pt x="2044" y="7808"/>
                    </a:lnTo>
                    <a:lnTo>
                      <a:pt x="1743" y="8987"/>
                    </a:lnTo>
                    <a:lnTo>
                      <a:pt x="1455" y="10215"/>
                    </a:lnTo>
                    <a:lnTo>
                      <a:pt x="1191" y="11456"/>
                    </a:lnTo>
                    <a:lnTo>
                      <a:pt x="941" y="12684"/>
                    </a:lnTo>
                    <a:lnTo>
                      <a:pt x="703" y="13849"/>
                    </a:lnTo>
                    <a:lnTo>
                      <a:pt x="502" y="14927"/>
                    </a:lnTo>
                    <a:lnTo>
                      <a:pt x="327" y="15892"/>
                    </a:lnTo>
                    <a:lnTo>
                      <a:pt x="88" y="17309"/>
                    </a:lnTo>
                    <a:lnTo>
                      <a:pt x="1" y="17848"/>
                    </a:lnTo>
                    <a:lnTo>
                      <a:pt x="7496" y="17848"/>
                    </a:lnTo>
                    <a:lnTo>
                      <a:pt x="98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702386" y="2481576"/>
                <a:ext cx="633618" cy="995326"/>
              </a:xfrm>
              <a:custGeom>
                <a:avLst/>
                <a:gdLst/>
                <a:ahLst/>
                <a:cxnLst/>
                <a:rect l="l" t="t" r="r" b="b"/>
                <a:pathLst>
                  <a:path w="28189" h="44281" extrusionOk="0">
                    <a:moveTo>
                      <a:pt x="9200" y="1"/>
                    </a:moveTo>
                    <a:lnTo>
                      <a:pt x="8849" y="176"/>
                    </a:lnTo>
                    <a:lnTo>
                      <a:pt x="7922" y="627"/>
                    </a:lnTo>
                    <a:lnTo>
                      <a:pt x="7307" y="953"/>
                    </a:lnTo>
                    <a:lnTo>
                      <a:pt x="6606" y="1317"/>
                    </a:lnTo>
                    <a:lnTo>
                      <a:pt x="5866" y="1718"/>
                    </a:lnTo>
                    <a:lnTo>
                      <a:pt x="5102" y="2144"/>
                    </a:lnTo>
                    <a:lnTo>
                      <a:pt x="4337" y="2608"/>
                    </a:lnTo>
                    <a:lnTo>
                      <a:pt x="3585" y="3071"/>
                    </a:lnTo>
                    <a:lnTo>
                      <a:pt x="3234" y="3309"/>
                    </a:lnTo>
                    <a:lnTo>
                      <a:pt x="2883" y="3548"/>
                    </a:lnTo>
                    <a:lnTo>
                      <a:pt x="2557" y="3786"/>
                    </a:lnTo>
                    <a:lnTo>
                      <a:pt x="2256" y="4011"/>
                    </a:lnTo>
                    <a:lnTo>
                      <a:pt x="1968" y="4249"/>
                    </a:lnTo>
                    <a:lnTo>
                      <a:pt x="1718" y="4475"/>
                    </a:lnTo>
                    <a:lnTo>
                      <a:pt x="1492" y="4688"/>
                    </a:lnTo>
                    <a:lnTo>
                      <a:pt x="1291" y="4914"/>
                    </a:lnTo>
                    <a:lnTo>
                      <a:pt x="1128" y="5114"/>
                    </a:lnTo>
                    <a:lnTo>
                      <a:pt x="1003" y="5315"/>
                    </a:lnTo>
                    <a:lnTo>
                      <a:pt x="966" y="5415"/>
                    </a:lnTo>
                    <a:lnTo>
                      <a:pt x="928" y="5503"/>
                    </a:lnTo>
                    <a:lnTo>
                      <a:pt x="903" y="5603"/>
                    </a:lnTo>
                    <a:lnTo>
                      <a:pt x="890" y="5691"/>
                    </a:lnTo>
                    <a:lnTo>
                      <a:pt x="853" y="6418"/>
                    </a:lnTo>
                    <a:lnTo>
                      <a:pt x="803" y="7859"/>
                    </a:lnTo>
                    <a:lnTo>
                      <a:pt x="690" y="12446"/>
                    </a:lnTo>
                    <a:lnTo>
                      <a:pt x="539" y="18600"/>
                    </a:lnTo>
                    <a:lnTo>
                      <a:pt x="389" y="25506"/>
                    </a:lnTo>
                    <a:lnTo>
                      <a:pt x="126" y="38215"/>
                    </a:lnTo>
                    <a:lnTo>
                      <a:pt x="0" y="43930"/>
                    </a:lnTo>
                    <a:lnTo>
                      <a:pt x="28126" y="43930"/>
                    </a:lnTo>
                    <a:lnTo>
                      <a:pt x="28088" y="43579"/>
                    </a:lnTo>
                    <a:lnTo>
                      <a:pt x="27938" y="42000"/>
                    </a:lnTo>
                    <a:lnTo>
                      <a:pt x="27737" y="39669"/>
                    </a:lnTo>
                    <a:lnTo>
                      <a:pt x="27173" y="33314"/>
                    </a:lnTo>
                    <a:lnTo>
                      <a:pt x="26509" y="25606"/>
                    </a:lnTo>
                    <a:lnTo>
                      <a:pt x="26145" y="21596"/>
                    </a:lnTo>
                    <a:lnTo>
                      <a:pt x="25794" y="17648"/>
                    </a:lnTo>
                    <a:lnTo>
                      <a:pt x="25431" y="13900"/>
                    </a:lnTo>
                    <a:lnTo>
                      <a:pt x="25105" y="10504"/>
                    </a:lnTo>
                    <a:lnTo>
                      <a:pt x="24792" y="7596"/>
                    </a:lnTo>
                    <a:lnTo>
                      <a:pt x="24654" y="6355"/>
                    </a:lnTo>
                    <a:lnTo>
                      <a:pt x="24516" y="5302"/>
                    </a:lnTo>
                    <a:lnTo>
                      <a:pt x="24403" y="4425"/>
                    </a:lnTo>
                    <a:lnTo>
                      <a:pt x="24290" y="3761"/>
                    </a:lnTo>
                    <a:lnTo>
                      <a:pt x="24240" y="3510"/>
                    </a:lnTo>
                    <a:lnTo>
                      <a:pt x="24203" y="3309"/>
                    </a:lnTo>
                    <a:lnTo>
                      <a:pt x="24152" y="3184"/>
                    </a:lnTo>
                    <a:lnTo>
                      <a:pt x="24115" y="3109"/>
                    </a:lnTo>
                    <a:lnTo>
                      <a:pt x="24015" y="3009"/>
                    </a:lnTo>
                    <a:lnTo>
                      <a:pt x="23864" y="2908"/>
                    </a:lnTo>
                    <a:lnTo>
                      <a:pt x="23676" y="2796"/>
                    </a:lnTo>
                    <a:lnTo>
                      <a:pt x="23463" y="2683"/>
                    </a:lnTo>
                    <a:lnTo>
                      <a:pt x="23225" y="2570"/>
                    </a:lnTo>
                    <a:lnTo>
                      <a:pt x="22949" y="2445"/>
                    </a:lnTo>
                    <a:lnTo>
                      <a:pt x="22348" y="2206"/>
                    </a:lnTo>
                    <a:lnTo>
                      <a:pt x="21658" y="1956"/>
                    </a:lnTo>
                    <a:lnTo>
                      <a:pt x="20919" y="1705"/>
                    </a:lnTo>
                    <a:lnTo>
                      <a:pt x="20154" y="1454"/>
                    </a:lnTo>
                    <a:lnTo>
                      <a:pt x="19365" y="1216"/>
                    </a:lnTo>
                    <a:lnTo>
                      <a:pt x="17861" y="790"/>
                    </a:lnTo>
                    <a:lnTo>
                      <a:pt x="16570" y="427"/>
                    </a:lnTo>
                    <a:lnTo>
                      <a:pt x="15329" y="113"/>
                    </a:lnTo>
                    <a:lnTo>
                      <a:pt x="9200" y="1"/>
                    </a:lnTo>
                    <a:close/>
                    <a:moveTo>
                      <a:pt x="28126" y="43930"/>
                    </a:moveTo>
                    <a:lnTo>
                      <a:pt x="28138" y="44043"/>
                    </a:lnTo>
                    <a:lnTo>
                      <a:pt x="28176" y="44268"/>
                    </a:lnTo>
                    <a:lnTo>
                      <a:pt x="28188" y="44281"/>
                    </a:lnTo>
                    <a:lnTo>
                      <a:pt x="28188" y="44231"/>
                    </a:lnTo>
                    <a:lnTo>
                      <a:pt x="28188" y="4393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805783" y="2994018"/>
                <a:ext cx="318079" cy="302322"/>
              </a:xfrm>
              <a:custGeom>
                <a:avLst/>
                <a:gdLst/>
                <a:ahLst/>
                <a:cxnLst/>
                <a:rect l="l" t="t" r="r" b="b"/>
                <a:pathLst>
                  <a:path w="14151" h="13450" extrusionOk="0">
                    <a:moveTo>
                      <a:pt x="13962" y="1"/>
                    </a:moveTo>
                    <a:lnTo>
                      <a:pt x="0" y="13248"/>
                    </a:lnTo>
                    <a:lnTo>
                      <a:pt x="201" y="13449"/>
                    </a:lnTo>
                    <a:lnTo>
                      <a:pt x="14150" y="214"/>
                    </a:lnTo>
                    <a:lnTo>
                      <a:pt x="139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041572" y="3143336"/>
                <a:ext cx="82852" cy="114680"/>
              </a:xfrm>
              <a:custGeom>
                <a:avLst/>
                <a:gdLst/>
                <a:ahLst/>
                <a:cxnLst/>
                <a:rect l="l" t="t" r="r" b="b"/>
                <a:pathLst>
                  <a:path w="3686" h="5102" extrusionOk="0">
                    <a:moveTo>
                      <a:pt x="3447" y="0"/>
                    </a:moveTo>
                    <a:lnTo>
                      <a:pt x="1" y="4939"/>
                    </a:lnTo>
                    <a:lnTo>
                      <a:pt x="226" y="5101"/>
                    </a:lnTo>
                    <a:lnTo>
                      <a:pt x="3686" y="163"/>
                    </a:lnTo>
                    <a:lnTo>
                      <a:pt x="34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5865213" y="2464404"/>
                <a:ext cx="107645" cy="125379"/>
              </a:xfrm>
              <a:custGeom>
                <a:avLst/>
                <a:gdLst/>
                <a:ahLst/>
                <a:cxnLst/>
                <a:rect l="l" t="t" r="r" b="b"/>
                <a:pathLst>
                  <a:path w="4789" h="5578" extrusionOk="0">
                    <a:moveTo>
                      <a:pt x="1956" y="0"/>
                    </a:moveTo>
                    <a:lnTo>
                      <a:pt x="1154" y="564"/>
                    </a:lnTo>
                    <a:lnTo>
                      <a:pt x="527" y="1003"/>
                    </a:lnTo>
                    <a:lnTo>
                      <a:pt x="89" y="1304"/>
                    </a:lnTo>
                    <a:lnTo>
                      <a:pt x="63" y="1341"/>
                    </a:lnTo>
                    <a:lnTo>
                      <a:pt x="38" y="1391"/>
                    </a:lnTo>
                    <a:lnTo>
                      <a:pt x="13" y="1466"/>
                    </a:lnTo>
                    <a:lnTo>
                      <a:pt x="1" y="1554"/>
                    </a:lnTo>
                    <a:lnTo>
                      <a:pt x="1" y="1780"/>
                    </a:lnTo>
                    <a:lnTo>
                      <a:pt x="1" y="2068"/>
                    </a:lnTo>
                    <a:lnTo>
                      <a:pt x="26" y="2394"/>
                    </a:lnTo>
                    <a:lnTo>
                      <a:pt x="63" y="2757"/>
                    </a:lnTo>
                    <a:lnTo>
                      <a:pt x="151" y="3522"/>
                    </a:lnTo>
                    <a:lnTo>
                      <a:pt x="264" y="4286"/>
                    </a:lnTo>
                    <a:lnTo>
                      <a:pt x="377" y="4951"/>
                    </a:lnTo>
                    <a:lnTo>
                      <a:pt x="477" y="5577"/>
                    </a:lnTo>
                    <a:lnTo>
                      <a:pt x="1480" y="4926"/>
                    </a:lnTo>
                    <a:lnTo>
                      <a:pt x="2169" y="4500"/>
                    </a:lnTo>
                    <a:lnTo>
                      <a:pt x="2395" y="4362"/>
                    </a:lnTo>
                    <a:lnTo>
                      <a:pt x="2457" y="4337"/>
                    </a:lnTo>
                    <a:lnTo>
                      <a:pt x="2482" y="4337"/>
                    </a:lnTo>
                    <a:lnTo>
                      <a:pt x="2507" y="4362"/>
                    </a:lnTo>
                    <a:lnTo>
                      <a:pt x="2583" y="4399"/>
                    </a:lnTo>
                    <a:lnTo>
                      <a:pt x="2846" y="4500"/>
                    </a:lnTo>
                    <a:lnTo>
                      <a:pt x="3635" y="4775"/>
                    </a:lnTo>
                    <a:lnTo>
                      <a:pt x="4789" y="5151"/>
                    </a:lnTo>
                    <a:lnTo>
                      <a:pt x="4789" y="176"/>
                    </a:lnTo>
                    <a:lnTo>
                      <a:pt x="1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972835" y="2456784"/>
                <a:ext cx="114410" cy="141721"/>
              </a:xfrm>
              <a:custGeom>
                <a:avLst/>
                <a:gdLst/>
                <a:ahLst/>
                <a:cxnLst/>
                <a:rect l="l" t="t" r="r" b="b"/>
                <a:pathLst>
                  <a:path w="5090" h="6305" extrusionOk="0">
                    <a:moveTo>
                      <a:pt x="3334" y="1"/>
                    </a:moveTo>
                    <a:lnTo>
                      <a:pt x="1" y="63"/>
                    </a:lnTo>
                    <a:lnTo>
                      <a:pt x="1" y="5490"/>
                    </a:lnTo>
                    <a:lnTo>
                      <a:pt x="2570" y="4976"/>
                    </a:lnTo>
                    <a:lnTo>
                      <a:pt x="4061" y="6305"/>
                    </a:lnTo>
                    <a:lnTo>
                      <a:pt x="4249" y="5565"/>
                    </a:lnTo>
                    <a:lnTo>
                      <a:pt x="4437" y="4801"/>
                    </a:lnTo>
                    <a:lnTo>
                      <a:pt x="4650" y="3899"/>
                    </a:lnTo>
                    <a:lnTo>
                      <a:pt x="4851" y="2984"/>
                    </a:lnTo>
                    <a:lnTo>
                      <a:pt x="4939" y="2545"/>
                    </a:lnTo>
                    <a:lnTo>
                      <a:pt x="5014" y="2144"/>
                    </a:lnTo>
                    <a:lnTo>
                      <a:pt x="5064" y="1780"/>
                    </a:lnTo>
                    <a:lnTo>
                      <a:pt x="5089" y="1480"/>
                    </a:lnTo>
                    <a:lnTo>
                      <a:pt x="5089" y="1354"/>
                    </a:lnTo>
                    <a:lnTo>
                      <a:pt x="5089" y="1254"/>
                    </a:lnTo>
                    <a:lnTo>
                      <a:pt x="5077" y="1166"/>
                    </a:lnTo>
                    <a:lnTo>
                      <a:pt x="5052" y="1104"/>
                    </a:lnTo>
                    <a:lnTo>
                      <a:pt x="5001" y="1016"/>
                    </a:lnTo>
                    <a:lnTo>
                      <a:pt x="4914" y="928"/>
                    </a:lnTo>
                    <a:lnTo>
                      <a:pt x="4813" y="840"/>
                    </a:lnTo>
                    <a:lnTo>
                      <a:pt x="4688" y="740"/>
                    </a:lnTo>
                    <a:lnTo>
                      <a:pt x="4412" y="565"/>
                    </a:lnTo>
                    <a:lnTo>
                      <a:pt x="4112" y="389"/>
                    </a:lnTo>
                    <a:lnTo>
                      <a:pt x="3811" y="226"/>
                    </a:lnTo>
                    <a:lnTo>
                      <a:pt x="3573" y="101"/>
                    </a:lnTo>
                    <a:lnTo>
                      <a:pt x="3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957348" y="2570610"/>
                <a:ext cx="26771" cy="92989"/>
              </a:xfrm>
              <a:custGeom>
                <a:avLst/>
                <a:gdLst/>
                <a:ahLst/>
                <a:cxnLst/>
                <a:rect l="l" t="t" r="r" b="b"/>
                <a:pathLst>
                  <a:path w="1191" h="4137" extrusionOk="0">
                    <a:moveTo>
                      <a:pt x="0" y="0"/>
                    </a:moveTo>
                    <a:lnTo>
                      <a:pt x="0" y="4136"/>
                    </a:lnTo>
                    <a:lnTo>
                      <a:pt x="1191" y="4136"/>
                    </a:lnTo>
                    <a:lnTo>
                      <a:pt x="1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215682" y="2544401"/>
                <a:ext cx="202859" cy="423161"/>
              </a:xfrm>
              <a:custGeom>
                <a:avLst/>
                <a:gdLst/>
                <a:ahLst/>
                <a:cxnLst/>
                <a:rect l="l" t="t" r="r" b="b"/>
                <a:pathLst>
                  <a:path w="9025" h="18826" extrusionOk="0">
                    <a:moveTo>
                      <a:pt x="690" y="1"/>
                    </a:moveTo>
                    <a:lnTo>
                      <a:pt x="589" y="26"/>
                    </a:lnTo>
                    <a:lnTo>
                      <a:pt x="502" y="76"/>
                    </a:lnTo>
                    <a:lnTo>
                      <a:pt x="427" y="151"/>
                    </a:lnTo>
                    <a:lnTo>
                      <a:pt x="351" y="264"/>
                    </a:lnTo>
                    <a:lnTo>
                      <a:pt x="289" y="389"/>
                    </a:lnTo>
                    <a:lnTo>
                      <a:pt x="239" y="539"/>
                    </a:lnTo>
                    <a:lnTo>
                      <a:pt x="176" y="727"/>
                    </a:lnTo>
                    <a:lnTo>
                      <a:pt x="138" y="928"/>
                    </a:lnTo>
                    <a:lnTo>
                      <a:pt x="101" y="1141"/>
                    </a:lnTo>
                    <a:lnTo>
                      <a:pt x="63" y="1379"/>
                    </a:lnTo>
                    <a:lnTo>
                      <a:pt x="25" y="1918"/>
                    </a:lnTo>
                    <a:lnTo>
                      <a:pt x="0" y="2532"/>
                    </a:lnTo>
                    <a:lnTo>
                      <a:pt x="0" y="3209"/>
                    </a:lnTo>
                    <a:lnTo>
                      <a:pt x="13" y="3936"/>
                    </a:lnTo>
                    <a:lnTo>
                      <a:pt x="38" y="4713"/>
                    </a:lnTo>
                    <a:lnTo>
                      <a:pt x="88" y="5528"/>
                    </a:lnTo>
                    <a:lnTo>
                      <a:pt x="151" y="6367"/>
                    </a:lnTo>
                    <a:lnTo>
                      <a:pt x="226" y="7245"/>
                    </a:lnTo>
                    <a:lnTo>
                      <a:pt x="314" y="8135"/>
                    </a:lnTo>
                    <a:lnTo>
                      <a:pt x="414" y="9037"/>
                    </a:lnTo>
                    <a:lnTo>
                      <a:pt x="615" y="10842"/>
                    </a:lnTo>
                    <a:lnTo>
                      <a:pt x="840" y="12609"/>
                    </a:lnTo>
                    <a:lnTo>
                      <a:pt x="1066" y="14251"/>
                    </a:lnTo>
                    <a:lnTo>
                      <a:pt x="1291" y="15742"/>
                    </a:lnTo>
                    <a:lnTo>
                      <a:pt x="1630" y="17973"/>
                    </a:lnTo>
                    <a:lnTo>
                      <a:pt x="1768" y="18826"/>
                    </a:lnTo>
                    <a:lnTo>
                      <a:pt x="9024" y="18826"/>
                    </a:lnTo>
                    <a:lnTo>
                      <a:pt x="8924" y="16720"/>
                    </a:lnTo>
                    <a:lnTo>
                      <a:pt x="8799" y="14527"/>
                    </a:lnTo>
                    <a:lnTo>
                      <a:pt x="8648" y="11982"/>
                    </a:lnTo>
                    <a:lnTo>
                      <a:pt x="8473" y="9363"/>
                    </a:lnTo>
                    <a:lnTo>
                      <a:pt x="8385" y="8135"/>
                    </a:lnTo>
                    <a:lnTo>
                      <a:pt x="8285" y="6994"/>
                    </a:lnTo>
                    <a:lnTo>
                      <a:pt x="8197" y="5991"/>
                    </a:lnTo>
                    <a:lnTo>
                      <a:pt x="8097" y="5152"/>
                    </a:lnTo>
                    <a:lnTo>
                      <a:pt x="8059" y="4813"/>
                    </a:lnTo>
                    <a:lnTo>
                      <a:pt x="8009" y="4525"/>
                    </a:lnTo>
                    <a:lnTo>
                      <a:pt x="7959" y="4312"/>
                    </a:lnTo>
                    <a:lnTo>
                      <a:pt x="7922" y="4149"/>
                    </a:lnTo>
                    <a:lnTo>
                      <a:pt x="7859" y="4024"/>
                    </a:lnTo>
                    <a:lnTo>
                      <a:pt x="7784" y="3898"/>
                    </a:lnTo>
                    <a:lnTo>
                      <a:pt x="7696" y="3773"/>
                    </a:lnTo>
                    <a:lnTo>
                      <a:pt x="7583" y="3648"/>
                    </a:lnTo>
                    <a:lnTo>
                      <a:pt x="7458" y="3510"/>
                    </a:lnTo>
                    <a:lnTo>
                      <a:pt x="7307" y="3372"/>
                    </a:lnTo>
                    <a:lnTo>
                      <a:pt x="7144" y="3247"/>
                    </a:lnTo>
                    <a:lnTo>
                      <a:pt x="6982" y="3109"/>
                    </a:lnTo>
                    <a:lnTo>
                      <a:pt x="6593" y="2833"/>
                    </a:lnTo>
                    <a:lnTo>
                      <a:pt x="6154" y="2557"/>
                    </a:lnTo>
                    <a:lnTo>
                      <a:pt x="5678" y="2282"/>
                    </a:lnTo>
                    <a:lnTo>
                      <a:pt x="5177" y="2006"/>
                    </a:lnTo>
                    <a:lnTo>
                      <a:pt x="4650" y="1730"/>
                    </a:lnTo>
                    <a:lnTo>
                      <a:pt x="4099" y="1467"/>
                    </a:lnTo>
                    <a:lnTo>
                      <a:pt x="3547" y="1204"/>
                    </a:lnTo>
                    <a:lnTo>
                      <a:pt x="2996" y="941"/>
                    </a:lnTo>
                    <a:lnTo>
                      <a:pt x="1905" y="464"/>
                    </a:lnTo>
                    <a:lnTo>
                      <a:pt x="903" y="38"/>
                    </a:lnTo>
                    <a:lnTo>
                      <a:pt x="7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909179" y="2359883"/>
                <a:ext cx="139743" cy="220594"/>
              </a:xfrm>
              <a:custGeom>
                <a:avLst/>
                <a:gdLst/>
                <a:ahLst/>
                <a:cxnLst/>
                <a:rect l="l" t="t" r="r" b="b"/>
                <a:pathLst>
                  <a:path w="6217" h="9814" extrusionOk="0">
                    <a:moveTo>
                      <a:pt x="6217" y="0"/>
                    </a:moveTo>
                    <a:lnTo>
                      <a:pt x="0" y="639"/>
                    </a:lnTo>
                    <a:lnTo>
                      <a:pt x="0" y="6217"/>
                    </a:lnTo>
                    <a:lnTo>
                      <a:pt x="0" y="6380"/>
                    </a:lnTo>
                    <a:lnTo>
                      <a:pt x="13" y="6543"/>
                    </a:lnTo>
                    <a:lnTo>
                      <a:pt x="38" y="6706"/>
                    </a:lnTo>
                    <a:lnTo>
                      <a:pt x="75" y="6868"/>
                    </a:lnTo>
                    <a:lnTo>
                      <a:pt x="113" y="7031"/>
                    </a:lnTo>
                    <a:lnTo>
                      <a:pt x="163" y="7194"/>
                    </a:lnTo>
                    <a:lnTo>
                      <a:pt x="288" y="7520"/>
                    </a:lnTo>
                    <a:lnTo>
                      <a:pt x="439" y="7834"/>
                    </a:lnTo>
                    <a:lnTo>
                      <a:pt x="614" y="8134"/>
                    </a:lnTo>
                    <a:lnTo>
                      <a:pt x="802" y="8435"/>
                    </a:lnTo>
                    <a:lnTo>
                      <a:pt x="1015" y="8698"/>
                    </a:lnTo>
                    <a:lnTo>
                      <a:pt x="1241" y="8949"/>
                    </a:lnTo>
                    <a:lnTo>
                      <a:pt x="1466" y="9187"/>
                    </a:lnTo>
                    <a:lnTo>
                      <a:pt x="1705" y="9375"/>
                    </a:lnTo>
                    <a:lnTo>
                      <a:pt x="1943" y="9538"/>
                    </a:lnTo>
                    <a:lnTo>
                      <a:pt x="2055" y="9613"/>
                    </a:lnTo>
                    <a:lnTo>
                      <a:pt x="2168" y="9676"/>
                    </a:lnTo>
                    <a:lnTo>
                      <a:pt x="2294" y="9726"/>
                    </a:lnTo>
                    <a:lnTo>
                      <a:pt x="2406" y="9764"/>
                    </a:lnTo>
                    <a:lnTo>
                      <a:pt x="2519" y="9789"/>
                    </a:lnTo>
                    <a:lnTo>
                      <a:pt x="2619" y="9814"/>
                    </a:lnTo>
                    <a:lnTo>
                      <a:pt x="2732" y="9814"/>
                    </a:lnTo>
                    <a:lnTo>
                      <a:pt x="2833" y="9801"/>
                    </a:lnTo>
                    <a:lnTo>
                      <a:pt x="2945" y="9801"/>
                    </a:lnTo>
                    <a:lnTo>
                      <a:pt x="3071" y="9789"/>
                    </a:lnTo>
                    <a:lnTo>
                      <a:pt x="3196" y="9764"/>
                    </a:lnTo>
                    <a:lnTo>
                      <a:pt x="3321" y="9726"/>
                    </a:lnTo>
                    <a:lnTo>
                      <a:pt x="3459" y="9676"/>
                    </a:lnTo>
                    <a:lnTo>
                      <a:pt x="3597" y="9626"/>
                    </a:lnTo>
                    <a:lnTo>
                      <a:pt x="3860" y="9500"/>
                    </a:lnTo>
                    <a:lnTo>
                      <a:pt x="4136" y="9338"/>
                    </a:lnTo>
                    <a:lnTo>
                      <a:pt x="4412" y="9137"/>
                    </a:lnTo>
                    <a:lnTo>
                      <a:pt x="4675" y="8924"/>
                    </a:lnTo>
                    <a:lnTo>
                      <a:pt x="4926" y="8686"/>
                    </a:lnTo>
                    <a:lnTo>
                      <a:pt x="5164" y="8423"/>
                    </a:lnTo>
                    <a:lnTo>
                      <a:pt x="5389" y="8159"/>
                    </a:lnTo>
                    <a:lnTo>
                      <a:pt x="5590" y="7871"/>
                    </a:lnTo>
                    <a:lnTo>
                      <a:pt x="5765" y="7570"/>
                    </a:lnTo>
                    <a:lnTo>
                      <a:pt x="5841" y="7420"/>
                    </a:lnTo>
                    <a:lnTo>
                      <a:pt x="5916" y="7257"/>
                    </a:lnTo>
                    <a:lnTo>
                      <a:pt x="5978" y="7107"/>
                    </a:lnTo>
                    <a:lnTo>
                      <a:pt x="6029" y="6944"/>
                    </a:lnTo>
                    <a:lnTo>
                      <a:pt x="6066" y="6793"/>
                    </a:lnTo>
                    <a:lnTo>
                      <a:pt x="6104" y="6630"/>
                    </a:lnTo>
                    <a:lnTo>
                      <a:pt x="6129" y="6480"/>
                    </a:lnTo>
                    <a:lnTo>
                      <a:pt x="6129" y="6330"/>
                    </a:lnTo>
                    <a:lnTo>
                      <a:pt x="6217"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909179" y="2374246"/>
                <a:ext cx="128751" cy="129043"/>
              </a:xfrm>
              <a:custGeom>
                <a:avLst/>
                <a:gdLst/>
                <a:ahLst/>
                <a:cxnLst/>
                <a:rect l="l" t="t" r="r" b="b"/>
                <a:pathLst>
                  <a:path w="5728" h="5741" extrusionOk="0">
                    <a:moveTo>
                      <a:pt x="0" y="0"/>
                    </a:moveTo>
                    <a:lnTo>
                      <a:pt x="0" y="5578"/>
                    </a:lnTo>
                    <a:lnTo>
                      <a:pt x="213" y="5640"/>
                    </a:lnTo>
                    <a:lnTo>
                      <a:pt x="464" y="5678"/>
                    </a:lnTo>
                    <a:lnTo>
                      <a:pt x="802" y="5716"/>
                    </a:lnTo>
                    <a:lnTo>
                      <a:pt x="990" y="5728"/>
                    </a:lnTo>
                    <a:lnTo>
                      <a:pt x="1191" y="5741"/>
                    </a:lnTo>
                    <a:lnTo>
                      <a:pt x="1404" y="5741"/>
                    </a:lnTo>
                    <a:lnTo>
                      <a:pt x="1629" y="5728"/>
                    </a:lnTo>
                    <a:lnTo>
                      <a:pt x="1867" y="5703"/>
                    </a:lnTo>
                    <a:lnTo>
                      <a:pt x="2118" y="5665"/>
                    </a:lnTo>
                    <a:lnTo>
                      <a:pt x="2369" y="5615"/>
                    </a:lnTo>
                    <a:lnTo>
                      <a:pt x="2619" y="5553"/>
                    </a:lnTo>
                    <a:lnTo>
                      <a:pt x="2870" y="5465"/>
                    </a:lnTo>
                    <a:lnTo>
                      <a:pt x="3121" y="5352"/>
                    </a:lnTo>
                    <a:lnTo>
                      <a:pt x="3371" y="5227"/>
                    </a:lnTo>
                    <a:lnTo>
                      <a:pt x="3622" y="5076"/>
                    </a:lnTo>
                    <a:lnTo>
                      <a:pt x="3873" y="4901"/>
                    </a:lnTo>
                    <a:lnTo>
                      <a:pt x="4111" y="4700"/>
                    </a:lnTo>
                    <a:lnTo>
                      <a:pt x="4337" y="4462"/>
                    </a:lnTo>
                    <a:lnTo>
                      <a:pt x="4550" y="4199"/>
                    </a:lnTo>
                    <a:lnTo>
                      <a:pt x="4763" y="3911"/>
                    </a:lnTo>
                    <a:lnTo>
                      <a:pt x="4863" y="3748"/>
                    </a:lnTo>
                    <a:lnTo>
                      <a:pt x="4951" y="3585"/>
                    </a:lnTo>
                    <a:lnTo>
                      <a:pt x="5051" y="3409"/>
                    </a:lnTo>
                    <a:lnTo>
                      <a:pt x="5139" y="3221"/>
                    </a:lnTo>
                    <a:lnTo>
                      <a:pt x="5214" y="3021"/>
                    </a:lnTo>
                    <a:lnTo>
                      <a:pt x="5302" y="2820"/>
                    </a:lnTo>
                    <a:lnTo>
                      <a:pt x="5364" y="2607"/>
                    </a:lnTo>
                    <a:lnTo>
                      <a:pt x="5440" y="2382"/>
                    </a:lnTo>
                    <a:lnTo>
                      <a:pt x="5502" y="2144"/>
                    </a:lnTo>
                    <a:lnTo>
                      <a:pt x="5565" y="1905"/>
                    </a:lnTo>
                    <a:lnTo>
                      <a:pt x="5615" y="1642"/>
                    </a:lnTo>
                    <a:lnTo>
                      <a:pt x="5653" y="1379"/>
                    </a:lnTo>
                    <a:lnTo>
                      <a:pt x="5703" y="1103"/>
                    </a:lnTo>
                    <a:lnTo>
                      <a:pt x="5728" y="815"/>
                    </a:lnTo>
                    <a:lnTo>
                      <a:pt x="0"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809154" y="2260420"/>
                <a:ext cx="58059" cy="63701"/>
              </a:xfrm>
              <a:custGeom>
                <a:avLst/>
                <a:gdLst/>
                <a:ahLst/>
                <a:cxnLst/>
                <a:rect l="l" t="t" r="r" b="b"/>
                <a:pathLst>
                  <a:path w="2583" h="2834" extrusionOk="0">
                    <a:moveTo>
                      <a:pt x="1016" y="1"/>
                    </a:moveTo>
                    <a:lnTo>
                      <a:pt x="803" y="13"/>
                    </a:lnTo>
                    <a:lnTo>
                      <a:pt x="703" y="38"/>
                    </a:lnTo>
                    <a:lnTo>
                      <a:pt x="602" y="51"/>
                    </a:lnTo>
                    <a:lnTo>
                      <a:pt x="515" y="89"/>
                    </a:lnTo>
                    <a:lnTo>
                      <a:pt x="427" y="126"/>
                    </a:lnTo>
                    <a:lnTo>
                      <a:pt x="352" y="176"/>
                    </a:lnTo>
                    <a:lnTo>
                      <a:pt x="276" y="239"/>
                    </a:lnTo>
                    <a:lnTo>
                      <a:pt x="214" y="302"/>
                    </a:lnTo>
                    <a:lnTo>
                      <a:pt x="151" y="377"/>
                    </a:lnTo>
                    <a:lnTo>
                      <a:pt x="113" y="477"/>
                    </a:lnTo>
                    <a:lnTo>
                      <a:pt x="76" y="577"/>
                    </a:lnTo>
                    <a:lnTo>
                      <a:pt x="26" y="790"/>
                    </a:lnTo>
                    <a:lnTo>
                      <a:pt x="1" y="1004"/>
                    </a:lnTo>
                    <a:lnTo>
                      <a:pt x="1" y="1217"/>
                    </a:lnTo>
                    <a:lnTo>
                      <a:pt x="38" y="1430"/>
                    </a:lnTo>
                    <a:lnTo>
                      <a:pt x="101" y="1630"/>
                    </a:lnTo>
                    <a:lnTo>
                      <a:pt x="176" y="1831"/>
                    </a:lnTo>
                    <a:lnTo>
                      <a:pt x="289" y="2006"/>
                    </a:lnTo>
                    <a:lnTo>
                      <a:pt x="427" y="2182"/>
                    </a:lnTo>
                    <a:lnTo>
                      <a:pt x="590" y="2332"/>
                    </a:lnTo>
                    <a:lnTo>
                      <a:pt x="778" y="2470"/>
                    </a:lnTo>
                    <a:lnTo>
                      <a:pt x="878" y="2533"/>
                    </a:lnTo>
                    <a:lnTo>
                      <a:pt x="991" y="2595"/>
                    </a:lnTo>
                    <a:lnTo>
                      <a:pt x="1104" y="2645"/>
                    </a:lnTo>
                    <a:lnTo>
                      <a:pt x="1229" y="2696"/>
                    </a:lnTo>
                    <a:lnTo>
                      <a:pt x="1354" y="2733"/>
                    </a:lnTo>
                    <a:lnTo>
                      <a:pt x="1492" y="2758"/>
                    </a:lnTo>
                    <a:lnTo>
                      <a:pt x="1630" y="2796"/>
                    </a:lnTo>
                    <a:lnTo>
                      <a:pt x="1780" y="2808"/>
                    </a:lnTo>
                    <a:lnTo>
                      <a:pt x="1931" y="2821"/>
                    </a:lnTo>
                    <a:lnTo>
                      <a:pt x="2081" y="2833"/>
                    </a:lnTo>
                    <a:lnTo>
                      <a:pt x="2257" y="2833"/>
                    </a:lnTo>
                    <a:lnTo>
                      <a:pt x="2420" y="2821"/>
                    </a:lnTo>
                    <a:lnTo>
                      <a:pt x="2583" y="377"/>
                    </a:lnTo>
                    <a:lnTo>
                      <a:pt x="2482" y="339"/>
                    </a:lnTo>
                    <a:lnTo>
                      <a:pt x="2232" y="239"/>
                    </a:lnTo>
                    <a:lnTo>
                      <a:pt x="1881" y="126"/>
                    </a:lnTo>
                    <a:lnTo>
                      <a:pt x="1668" y="76"/>
                    </a:lnTo>
                    <a:lnTo>
                      <a:pt x="1455" y="38"/>
                    </a:lnTo>
                    <a:lnTo>
                      <a:pt x="1229" y="13"/>
                    </a:lnTo>
                    <a:lnTo>
                      <a:pt x="1016"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836487" y="2128297"/>
                <a:ext cx="227652" cy="344288"/>
              </a:xfrm>
              <a:custGeom>
                <a:avLst/>
                <a:gdLst/>
                <a:ahLst/>
                <a:cxnLst/>
                <a:rect l="l" t="t" r="r" b="b"/>
                <a:pathLst>
                  <a:path w="10128" h="15317" extrusionOk="0">
                    <a:moveTo>
                      <a:pt x="4086" y="1"/>
                    </a:moveTo>
                    <a:lnTo>
                      <a:pt x="3698" y="26"/>
                    </a:lnTo>
                    <a:lnTo>
                      <a:pt x="3284" y="63"/>
                    </a:lnTo>
                    <a:lnTo>
                      <a:pt x="3071" y="101"/>
                    </a:lnTo>
                    <a:lnTo>
                      <a:pt x="2858" y="151"/>
                    </a:lnTo>
                    <a:lnTo>
                      <a:pt x="2645" y="201"/>
                    </a:lnTo>
                    <a:lnTo>
                      <a:pt x="2432" y="264"/>
                    </a:lnTo>
                    <a:lnTo>
                      <a:pt x="2231" y="339"/>
                    </a:lnTo>
                    <a:lnTo>
                      <a:pt x="2018" y="414"/>
                    </a:lnTo>
                    <a:lnTo>
                      <a:pt x="1830" y="515"/>
                    </a:lnTo>
                    <a:lnTo>
                      <a:pt x="1642" y="627"/>
                    </a:lnTo>
                    <a:lnTo>
                      <a:pt x="1454" y="753"/>
                    </a:lnTo>
                    <a:lnTo>
                      <a:pt x="1291" y="891"/>
                    </a:lnTo>
                    <a:lnTo>
                      <a:pt x="1128" y="1041"/>
                    </a:lnTo>
                    <a:lnTo>
                      <a:pt x="978" y="1204"/>
                    </a:lnTo>
                    <a:lnTo>
                      <a:pt x="853" y="1392"/>
                    </a:lnTo>
                    <a:lnTo>
                      <a:pt x="740" y="1592"/>
                    </a:lnTo>
                    <a:lnTo>
                      <a:pt x="640" y="1806"/>
                    </a:lnTo>
                    <a:lnTo>
                      <a:pt x="552" y="2044"/>
                    </a:lnTo>
                    <a:lnTo>
                      <a:pt x="489" y="2307"/>
                    </a:lnTo>
                    <a:lnTo>
                      <a:pt x="427" y="2570"/>
                    </a:lnTo>
                    <a:lnTo>
                      <a:pt x="314" y="3122"/>
                    </a:lnTo>
                    <a:lnTo>
                      <a:pt x="226" y="3698"/>
                    </a:lnTo>
                    <a:lnTo>
                      <a:pt x="151" y="4300"/>
                    </a:lnTo>
                    <a:lnTo>
                      <a:pt x="101" y="4914"/>
                    </a:lnTo>
                    <a:lnTo>
                      <a:pt x="51" y="5528"/>
                    </a:lnTo>
                    <a:lnTo>
                      <a:pt x="25" y="6142"/>
                    </a:lnTo>
                    <a:lnTo>
                      <a:pt x="13" y="6744"/>
                    </a:lnTo>
                    <a:lnTo>
                      <a:pt x="0" y="7872"/>
                    </a:lnTo>
                    <a:lnTo>
                      <a:pt x="0" y="8874"/>
                    </a:lnTo>
                    <a:lnTo>
                      <a:pt x="13" y="9664"/>
                    </a:lnTo>
                    <a:lnTo>
                      <a:pt x="25" y="10178"/>
                    </a:lnTo>
                    <a:lnTo>
                      <a:pt x="25" y="10403"/>
                    </a:lnTo>
                    <a:lnTo>
                      <a:pt x="63" y="10679"/>
                    </a:lnTo>
                    <a:lnTo>
                      <a:pt x="113" y="10992"/>
                    </a:lnTo>
                    <a:lnTo>
                      <a:pt x="201" y="11356"/>
                    </a:lnTo>
                    <a:lnTo>
                      <a:pt x="314" y="11757"/>
                    </a:lnTo>
                    <a:lnTo>
                      <a:pt x="477" y="12171"/>
                    </a:lnTo>
                    <a:lnTo>
                      <a:pt x="564" y="12384"/>
                    </a:lnTo>
                    <a:lnTo>
                      <a:pt x="665" y="12597"/>
                    </a:lnTo>
                    <a:lnTo>
                      <a:pt x="765" y="12810"/>
                    </a:lnTo>
                    <a:lnTo>
                      <a:pt x="890" y="13023"/>
                    </a:lnTo>
                    <a:lnTo>
                      <a:pt x="1016" y="13236"/>
                    </a:lnTo>
                    <a:lnTo>
                      <a:pt x="1153" y="13437"/>
                    </a:lnTo>
                    <a:lnTo>
                      <a:pt x="1304" y="13637"/>
                    </a:lnTo>
                    <a:lnTo>
                      <a:pt x="1467" y="13838"/>
                    </a:lnTo>
                    <a:lnTo>
                      <a:pt x="1642" y="14026"/>
                    </a:lnTo>
                    <a:lnTo>
                      <a:pt x="1830" y="14214"/>
                    </a:lnTo>
                    <a:lnTo>
                      <a:pt x="2031" y="14377"/>
                    </a:lnTo>
                    <a:lnTo>
                      <a:pt x="2244" y="14539"/>
                    </a:lnTo>
                    <a:lnTo>
                      <a:pt x="2457" y="14690"/>
                    </a:lnTo>
                    <a:lnTo>
                      <a:pt x="2695" y="14828"/>
                    </a:lnTo>
                    <a:lnTo>
                      <a:pt x="2958" y="14953"/>
                    </a:lnTo>
                    <a:lnTo>
                      <a:pt x="3221" y="15053"/>
                    </a:lnTo>
                    <a:lnTo>
                      <a:pt x="3497" y="15141"/>
                    </a:lnTo>
                    <a:lnTo>
                      <a:pt x="3798" y="15216"/>
                    </a:lnTo>
                    <a:lnTo>
                      <a:pt x="4111" y="15266"/>
                    </a:lnTo>
                    <a:lnTo>
                      <a:pt x="4437" y="15304"/>
                    </a:lnTo>
                    <a:lnTo>
                      <a:pt x="4763" y="15317"/>
                    </a:lnTo>
                    <a:lnTo>
                      <a:pt x="5076" y="15304"/>
                    </a:lnTo>
                    <a:lnTo>
                      <a:pt x="5377" y="15279"/>
                    </a:lnTo>
                    <a:lnTo>
                      <a:pt x="5665" y="15229"/>
                    </a:lnTo>
                    <a:lnTo>
                      <a:pt x="5941" y="15166"/>
                    </a:lnTo>
                    <a:lnTo>
                      <a:pt x="6204" y="15091"/>
                    </a:lnTo>
                    <a:lnTo>
                      <a:pt x="6455" y="15003"/>
                    </a:lnTo>
                    <a:lnTo>
                      <a:pt x="6706" y="14890"/>
                    </a:lnTo>
                    <a:lnTo>
                      <a:pt x="6931" y="14778"/>
                    </a:lnTo>
                    <a:lnTo>
                      <a:pt x="7157" y="14640"/>
                    </a:lnTo>
                    <a:lnTo>
                      <a:pt x="7358" y="14502"/>
                    </a:lnTo>
                    <a:lnTo>
                      <a:pt x="7558" y="14351"/>
                    </a:lnTo>
                    <a:lnTo>
                      <a:pt x="7746" y="14189"/>
                    </a:lnTo>
                    <a:lnTo>
                      <a:pt x="7922" y="14026"/>
                    </a:lnTo>
                    <a:lnTo>
                      <a:pt x="8084" y="13863"/>
                    </a:lnTo>
                    <a:lnTo>
                      <a:pt x="8235" y="13687"/>
                    </a:lnTo>
                    <a:lnTo>
                      <a:pt x="8385" y="13512"/>
                    </a:lnTo>
                    <a:lnTo>
                      <a:pt x="8523" y="13324"/>
                    </a:lnTo>
                    <a:lnTo>
                      <a:pt x="8648" y="13148"/>
                    </a:lnTo>
                    <a:lnTo>
                      <a:pt x="8761" y="12960"/>
                    </a:lnTo>
                    <a:lnTo>
                      <a:pt x="8962" y="12597"/>
                    </a:lnTo>
                    <a:lnTo>
                      <a:pt x="9125" y="12258"/>
                    </a:lnTo>
                    <a:lnTo>
                      <a:pt x="9263" y="11932"/>
                    </a:lnTo>
                    <a:lnTo>
                      <a:pt x="9363" y="11632"/>
                    </a:lnTo>
                    <a:lnTo>
                      <a:pt x="9426" y="11368"/>
                    </a:lnTo>
                    <a:lnTo>
                      <a:pt x="9463" y="11168"/>
                    </a:lnTo>
                    <a:lnTo>
                      <a:pt x="9538" y="10629"/>
                    </a:lnTo>
                    <a:lnTo>
                      <a:pt x="9651" y="9814"/>
                    </a:lnTo>
                    <a:lnTo>
                      <a:pt x="9789" y="8762"/>
                    </a:lnTo>
                    <a:lnTo>
                      <a:pt x="9927" y="7571"/>
                    </a:lnTo>
                    <a:lnTo>
                      <a:pt x="9990" y="6944"/>
                    </a:lnTo>
                    <a:lnTo>
                      <a:pt x="10052" y="6292"/>
                    </a:lnTo>
                    <a:lnTo>
                      <a:pt x="10090" y="5653"/>
                    </a:lnTo>
                    <a:lnTo>
                      <a:pt x="10115" y="5014"/>
                    </a:lnTo>
                    <a:lnTo>
                      <a:pt x="10127" y="4387"/>
                    </a:lnTo>
                    <a:lnTo>
                      <a:pt x="10115" y="3773"/>
                    </a:lnTo>
                    <a:lnTo>
                      <a:pt x="10077" y="3209"/>
                    </a:lnTo>
                    <a:lnTo>
                      <a:pt x="10052" y="2934"/>
                    </a:lnTo>
                    <a:lnTo>
                      <a:pt x="10015" y="2670"/>
                    </a:lnTo>
                    <a:lnTo>
                      <a:pt x="9964" y="2420"/>
                    </a:lnTo>
                    <a:lnTo>
                      <a:pt x="9889" y="2194"/>
                    </a:lnTo>
                    <a:lnTo>
                      <a:pt x="9802" y="1981"/>
                    </a:lnTo>
                    <a:lnTo>
                      <a:pt x="9701" y="1780"/>
                    </a:lnTo>
                    <a:lnTo>
                      <a:pt x="9576" y="1592"/>
                    </a:lnTo>
                    <a:lnTo>
                      <a:pt x="9438" y="1417"/>
                    </a:lnTo>
                    <a:lnTo>
                      <a:pt x="9288" y="1267"/>
                    </a:lnTo>
                    <a:lnTo>
                      <a:pt x="9125" y="1116"/>
                    </a:lnTo>
                    <a:lnTo>
                      <a:pt x="8949" y="991"/>
                    </a:lnTo>
                    <a:lnTo>
                      <a:pt x="8774" y="866"/>
                    </a:lnTo>
                    <a:lnTo>
                      <a:pt x="8586" y="753"/>
                    </a:lnTo>
                    <a:lnTo>
                      <a:pt x="8385" y="652"/>
                    </a:lnTo>
                    <a:lnTo>
                      <a:pt x="8185" y="565"/>
                    </a:lnTo>
                    <a:lnTo>
                      <a:pt x="7984" y="490"/>
                    </a:lnTo>
                    <a:lnTo>
                      <a:pt x="7771" y="414"/>
                    </a:lnTo>
                    <a:lnTo>
                      <a:pt x="7571" y="352"/>
                    </a:lnTo>
                    <a:lnTo>
                      <a:pt x="7170" y="251"/>
                    </a:lnTo>
                    <a:lnTo>
                      <a:pt x="6781" y="176"/>
                    </a:lnTo>
                    <a:lnTo>
                      <a:pt x="6417" y="126"/>
                    </a:lnTo>
                    <a:lnTo>
                      <a:pt x="6092" y="88"/>
                    </a:lnTo>
                    <a:lnTo>
                      <a:pt x="5816" y="76"/>
                    </a:lnTo>
                    <a:lnTo>
                      <a:pt x="5615" y="76"/>
                    </a:lnTo>
                    <a:lnTo>
                      <a:pt x="5440" y="63"/>
                    </a:lnTo>
                    <a:lnTo>
                      <a:pt x="5252" y="51"/>
                    </a:lnTo>
                    <a:lnTo>
                      <a:pt x="5051" y="26"/>
                    </a:lnTo>
                    <a:lnTo>
                      <a:pt x="4776" y="13"/>
                    </a:lnTo>
                    <a:lnTo>
                      <a:pt x="4462"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969172" y="2282403"/>
                <a:ext cx="17780" cy="32705"/>
              </a:xfrm>
              <a:custGeom>
                <a:avLst/>
                <a:gdLst/>
                <a:ahLst/>
                <a:cxnLst/>
                <a:rect l="l" t="t" r="r" b="b"/>
                <a:pathLst>
                  <a:path w="791" h="1455" extrusionOk="0">
                    <a:moveTo>
                      <a:pt x="364" y="0"/>
                    </a:moveTo>
                    <a:lnTo>
                      <a:pt x="289" y="38"/>
                    </a:lnTo>
                    <a:lnTo>
                      <a:pt x="214" y="101"/>
                    </a:lnTo>
                    <a:lnTo>
                      <a:pt x="151" y="188"/>
                    </a:lnTo>
                    <a:lnTo>
                      <a:pt x="88" y="289"/>
                    </a:lnTo>
                    <a:lnTo>
                      <a:pt x="51" y="414"/>
                    </a:lnTo>
                    <a:lnTo>
                      <a:pt x="13" y="552"/>
                    </a:lnTo>
                    <a:lnTo>
                      <a:pt x="1" y="690"/>
                    </a:lnTo>
                    <a:lnTo>
                      <a:pt x="1" y="840"/>
                    </a:lnTo>
                    <a:lnTo>
                      <a:pt x="13" y="978"/>
                    </a:lnTo>
                    <a:lnTo>
                      <a:pt x="38" y="1103"/>
                    </a:lnTo>
                    <a:lnTo>
                      <a:pt x="76" y="1216"/>
                    </a:lnTo>
                    <a:lnTo>
                      <a:pt x="138" y="1316"/>
                    </a:lnTo>
                    <a:lnTo>
                      <a:pt x="201" y="1379"/>
                    </a:lnTo>
                    <a:lnTo>
                      <a:pt x="264" y="1429"/>
                    </a:lnTo>
                    <a:lnTo>
                      <a:pt x="352" y="1454"/>
                    </a:lnTo>
                    <a:lnTo>
                      <a:pt x="427" y="1442"/>
                    </a:lnTo>
                    <a:lnTo>
                      <a:pt x="502" y="1404"/>
                    </a:lnTo>
                    <a:lnTo>
                      <a:pt x="577" y="1342"/>
                    </a:lnTo>
                    <a:lnTo>
                      <a:pt x="640" y="1254"/>
                    </a:lnTo>
                    <a:lnTo>
                      <a:pt x="702" y="1154"/>
                    </a:lnTo>
                    <a:lnTo>
                      <a:pt x="740" y="1028"/>
                    </a:lnTo>
                    <a:lnTo>
                      <a:pt x="778" y="890"/>
                    </a:lnTo>
                    <a:lnTo>
                      <a:pt x="790" y="752"/>
                    </a:lnTo>
                    <a:lnTo>
                      <a:pt x="790" y="602"/>
                    </a:lnTo>
                    <a:lnTo>
                      <a:pt x="778" y="464"/>
                    </a:lnTo>
                    <a:lnTo>
                      <a:pt x="753" y="339"/>
                    </a:lnTo>
                    <a:lnTo>
                      <a:pt x="715" y="226"/>
                    </a:lnTo>
                    <a:lnTo>
                      <a:pt x="665" y="138"/>
                    </a:lnTo>
                    <a:lnTo>
                      <a:pt x="602" y="63"/>
                    </a:lnTo>
                    <a:lnTo>
                      <a:pt x="527" y="13"/>
                    </a:lnTo>
                    <a:lnTo>
                      <a:pt x="4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958180" y="2243247"/>
                <a:ext cx="62285" cy="22567"/>
              </a:xfrm>
              <a:custGeom>
                <a:avLst/>
                <a:gdLst/>
                <a:ahLst/>
                <a:cxnLst/>
                <a:rect l="l" t="t" r="r" b="b"/>
                <a:pathLst>
                  <a:path w="2771" h="1004" extrusionOk="0">
                    <a:moveTo>
                      <a:pt x="1029" y="0"/>
                    </a:moveTo>
                    <a:lnTo>
                      <a:pt x="765" y="13"/>
                    </a:lnTo>
                    <a:lnTo>
                      <a:pt x="552" y="25"/>
                    </a:lnTo>
                    <a:lnTo>
                      <a:pt x="477" y="38"/>
                    </a:lnTo>
                    <a:lnTo>
                      <a:pt x="414" y="63"/>
                    </a:lnTo>
                    <a:lnTo>
                      <a:pt x="327" y="113"/>
                    </a:lnTo>
                    <a:lnTo>
                      <a:pt x="239" y="176"/>
                    </a:lnTo>
                    <a:lnTo>
                      <a:pt x="176" y="251"/>
                    </a:lnTo>
                    <a:lnTo>
                      <a:pt x="114" y="339"/>
                    </a:lnTo>
                    <a:lnTo>
                      <a:pt x="26" y="477"/>
                    </a:lnTo>
                    <a:lnTo>
                      <a:pt x="1" y="527"/>
                    </a:lnTo>
                    <a:lnTo>
                      <a:pt x="1" y="552"/>
                    </a:lnTo>
                    <a:lnTo>
                      <a:pt x="26" y="564"/>
                    </a:lnTo>
                    <a:lnTo>
                      <a:pt x="114" y="602"/>
                    </a:lnTo>
                    <a:lnTo>
                      <a:pt x="239" y="640"/>
                    </a:lnTo>
                    <a:lnTo>
                      <a:pt x="414" y="690"/>
                    </a:lnTo>
                    <a:lnTo>
                      <a:pt x="841" y="777"/>
                    </a:lnTo>
                    <a:lnTo>
                      <a:pt x="1342" y="865"/>
                    </a:lnTo>
                    <a:lnTo>
                      <a:pt x="1843" y="940"/>
                    </a:lnTo>
                    <a:lnTo>
                      <a:pt x="2294" y="990"/>
                    </a:lnTo>
                    <a:lnTo>
                      <a:pt x="2470" y="1003"/>
                    </a:lnTo>
                    <a:lnTo>
                      <a:pt x="2620" y="1003"/>
                    </a:lnTo>
                    <a:lnTo>
                      <a:pt x="2708" y="990"/>
                    </a:lnTo>
                    <a:lnTo>
                      <a:pt x="2746" y="978"/>
                    </a:lnTo>
                    <a:lnTo>
                      <a:pt x="2758" y="965"/>
                    </a:lnTo>
                    <a:lnTo>
                      <a:pt x="2771" y="903"/>
                    </a:lnTo>
                    <a:lnTo>
                      <a:pt x="2771" y="840"/>
                    </a:lnTo>
                    <a:lnTo>
                      <a:pt x="2758" y="777"/>
                    </a:lnTo>
                    <a:lnTo>
                      <a:pt x="2746" y="702"/>
                    </a:lnTo>
                    <a:lnTo>
                      <a:pt x="2670" y="564"/>
                    </a:lnTo>
                    <a:lnTo>
                      <a:pt x="2570" y="426"/>
                    </a:lnTo>
                    <a:lnTo>
                      <a:pt x="2457" y="301"/>
                    </a:lnTo>
                    <a:lnTo>
                      <a:pt x="2345" y="188"/>
                    </a:lnTo>
                    <a:lnTo>
                      <a:pt x="2232" y="101"/>
                    </a:lnTo>
                    <a:lnTo>
                      <a:pt x="2157" y="63"/>
                    </a:lnTo>
                    <a:lnTo>
                      <a:pt x="2031" y="38"/>
                    </a:lnTo>
                    <a:lnTo>
                      <a:pt x="1843" y="25"/>
                    </a:lnTo>
                    <a:lnTo>
                      <a:pt x="1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886342" y="2276761"/>
                <a:ext cx="18049" cy="32705"/>
              </a:xfrm>
              <a:custGeom>
                <a:avLst/>
                <a:gdLst/>
                <a:ahLst/>
                <a:cxnLst/>
                <a:rect l="l" t="t" r="r" b="b"/>
                <a:pathLst>
                  <a:path w="803" h="1455" extrusionOk="0">
                    <a:moveTo>
                      <a:pt x="452" y="1"/>
                    </a:moveTo>
                    <a:lnTo>
                      <a:pt x="364" y="13"/>
                    </a:lnTo>
                    <a:lnTo>
                      <a:pt x="289" y="51"/>
                    </a:lnTo>
                    <a:lnTo>
                      <a:pt x="214" y="114"/>
                    </a:lnTo>
                    <a:lnTo>
                      <a:pt x="151" y="201"/>
                    </a:lnTo>
                    <a:lnTo>
                      <a:pt x="101" y="302"/>
                    </a:lnTo>
                    <a:lnTo>
                      <a:pt x="51" y="427"/>
                    </a:lnTo>
                    <a:lnTo>
                      <a:pt x="26" y="565"/>
                    </a:lnTo>
                    <a:lnTo>
                      <a:pt x="1" y="703"/>
                    </a:lnTo>
                    <a:lnTo>
                      <a:pt x="1" y="853"/>
                    </a:lnTo>
                    <a:lnTo>
                      <a:pt x="13" y="991"/>
                    </a:lnTo>
                    <a:lnTo>
                      <a:pt x="51" y="1116"/>
                    </a:lnTo>
                    <a:lnTo>
                      <a:pt x="89" y="1229"/>
                    </a:lnTo>
                    <a:lnTo>
                      <a:pt x="139" y="1317"/>
                    </a:lnTo>
                    <a:lnTo>
                      <a:pt x="201" y="1392"/>
                    </a:lnTo>
                    <a:lnTo>
                      <a:pt x="277" y="1442"/>
                    </a:lnTo>
                    <a:lnTo>
                      <a:pt x="352" y="1455"/>
                    </a:lnTo>
                    <a:lnTo>
                      <a:pt x="439" y="1455"/>
                    </a:lnTo>
                    <a:lnTo>
                      <a:pt x="515" y="1417"/>
                    </a:lnTo>
                    <a:lnTo>
                      <a:pt x="590" y="1354"/>
                    </a:lnTo>
                    <a:lnTo>
                      <a:pt x="653" y="1267"/>
                    </a:lnTo>
                    <a:lnTo>
                      <a:pt x="703" y="1154"/>
                    </a:lnTo>
                    <a:lnTo>
                      <a:pt x="753" y="1041"/>
                    </a:lnTo>
                    <a:lnTo>
                      <a:pt x="778" y="903"/>
                    </a:lnTo>
                    <a:lnTo>
                      <a:pt x="803" y="753"/>
                    </a:lnTo>
                    <a:lnTo>
                      <a:pt x="803" y="615"/>
                    </a:lnTo>
                    <a:lnTo>
                      <a:pt x="790" y="477"/>
                    </a:lnTo>
                    <a:lnTo>
                      <a:pt x="753" y="339"/>
                    </a:lnTo>
                    <a:lnTo>
                      <a:pt x="715" y="239"/>
                    </a:lnTo>
                    <a:lnTo>
                      <a:pt x="665" y="139"/>
                    </a:lnTo>
                    <a:lnTo>
                      <a:pt x="602" y="76"/>
                    </a:lnTo>
                    <a:lnTo>
                      <a:pt x="527" y="26"/>
                    </a:lnTo>
                    <a:lnTo>
                      <a:pt x="4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857885" y="2235920"/>
                <a:ext cx="62847" cy="20589"/>
              </a:xfrm>
              <a:custGeom>
                <a:avLst/>
                <a:gdLst/>
                <a:ahLst/>
                <a:cxnLst/>
                <a:rect l="l" t="t" r="r" b="b"/>
                <a:pathLst>
                  <a:path w="2796" h="916" extrusionOk="0">
                    <a:moveTo>
                      <a:pt x="728" y="0"/>
                    </a:moveTo>
                    <a:lnTo>
                      <a:pt x="640" y="38"/>
                    </a:lnTo>
                    <a:lnTo>
                      <a:pt x="527" y="101"/>
                    </a:lnTo>
                    <a:lnTo>
                      <a:pt x="389" y="188"/>
                    </a:lnTo>
                    <a:lnTo>
                      <a:pt x="264" y="301"/>
                    </a:lnTo>
                    <a:lnTo>
                      <a:pt x="151" y="427"/>
                    </a:lnTo>
                    <a:lnTo>
                      <a:pt x="64" y="564"/>
                    </a:lnTo>
                    <a:lnTo>
                      <a:pt x="26" y="627"/>
                    </a:lnTo>
                    <a:lnTo>
                      <a:pt x="13" y="690"/>
                    </a:lnTo>
                    <a:lnTo>
                      <a:pt x="1" y="752"/>
                    </a:lnTo>
                    <a:lnTo>
                      <a:pt x="13" y="815"/>
                    </a:lnTo>
                    <a:lnTo>
                      <a:pt x="26" y="828"/>
                    </a:lnTo>
                    <a:lnTo>
                      <a:pt x="51" y="840"/>
                    </a:lnTo>
                    <a:lnTo>
                      <a:pt x="151" y="865"/>
                    </a:lnTo>
                    <a:lnTo>
                      <a:pt x="289" y="890"/>
                    </a:lnTo>
                    <a:lnTo>
                      <a:pt x="465" y="903"/>
                    </a:lnTo>
                    <a:lnTo>
                      <a:pt x="916" y="915"/>
                    </a:lnTo>
                    <a:lnTo>
                      <a:pt x="1417" y="903"/>
                    </a:lnTo>
                    <a:lnTo>
                      <a:pt x="1931" y="890"/>
                    </a:lnTo>
                    <a:lnTo>
                      <a:pt x="2370" y="853"/>
                    </a:lnTo>
                    <a:lnTo>
                      <a:pt x="2545" y="828"/>
                    </a:lnTo>
                    <a:lnTo>
                      <a:pt x="2683" y="803"/>
                    </a:lnTo>
                    <a:lnTo>
                      <a:pt x="2771" y="778"/>
                    </a:lnTo>
                    <a:lnTo>
                      <a:pt x="2796" y="765"/>
                    </a:lnTo>
                    <a:lnTo>
                      <a:pt x="2796" y="752"/>
                    </a:lnTo>
                    <a:lnTo>
                      <a:pt x="2783" y="690"/>
                    </a:lnTo>
                    <a:lnTo>
                      <a:pt x="2708" y="539"/>
                    </a:lnTo>
                    <a:lnTo>
                      <a:pt x="2671" y="452"/>
                    </a:lnTo>
                    <a:lnTo>
                      <a:pt x="2608" y="364"/>
                    </a:lnTo>
                    <a:lnTo>
                      <a:pt x="2533" y="289"/>
                    </a:lnTo>
                    <a:lnTo>
                      <a:pt x="2445" y="226"/>
                    </a:lnTo>
                    <a:lnTo>
                      <a:pt x="2395" y="201"/>
                    </a:lnTo>
                    <a:lnTo>
                      <a:pt x="2320" y="176"/>
                    </a:lnTo>
                    <a:lnTo>
                      <a:pt x="2107" y="126"/>
                    </a:lnTo>
                    <a:lnTo>
                      <a:pt x="1856" y="88"/>
                    </a:lnTo>
                    <a:lnTo>
                      <a:pt x="1568" y="51"/>
                    </a:lnTo>
                    <a:lnTo>
                      <a:pt x="10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833947" y="2105775"/>
                <a:ext cx="222572" cy="98609"/>
              </a:xfrm>
              <a:custGeom>
                <a:avLst/>
                <a:gdLst/>
                <a:ahLst/>
                <a:cxnLst/>
                <a:rect l="l" t="t" r="r" b="b"/>
                <a:pathLst>
                  <a:path w="9902" h="4387" extrusionOk="0">
                    <a:moveTo>
                      <a:pt x="3873" y="0"/>
                    </a:moveTo>
                    <a:lnTo>
                      <a:pt x="3535" y="13"/>
                    </a:lnTo>
                    <a:lnTo>
                      <a:pt x="3209" y="38"/>
                    </a:lnTo>
                    <a:lnTo>
                      <a:pt x="2883" y="75"/>
                    </a:lnTo>
                    <a:lnTo>
                      <a:pt x="2582" y="125"/>
                    </a:lnTo>
                    <a:lnTo>
                      <a:pt x="2282" y="188"/>
                    </a:lnTo>
                    <a:lnTo>
                      <a:pt x="2006" y="263"/>
                    </a:lnTo>
                    <a:lnTo>
                      <a:pt x="1743" y="364"/>
                    </a:lnTo>
                    <a:lnTo>
                      <a:pt x="1505" y="464"/>
                    </a:lnTo>
                    <a:lnTo>
                      <a:pt x="1279" y="577"/>
                    </a:lnTo>
                    <a:lnTo>
                      <a:pt x="1078" y="714"/>
                    </a:lnTo>
                    <a:lnTo>
                      <a:pt x="890" y="852"/>
                    </a:lnTo>
                    <a:lnTo>
                      <a:pt x="740" y="1015"/>
                    </a:lnTo>
                    <a:lnTo>
                      <a:pt x="665" y="1103"/>
                    </a:lnTo>
                    <a:lnTo>
                      <a:pt x="615" y="1191"/>
                    </a:lnTo>
                    <a:lnTo>
                      <a:pt x="502" y="1366"/>
                    </a:lnTo>
                    <a:lnTo>
                      <a:pt x="402" y="1542"/>
                    </a:lnTo>
                    <a:lnTo>
                      <a:pt x="314" y="1717"/>
                    </a:lnTo>
                    <a:lnTo>
                      <a:pt x="251" y="1880"/>
                    </a:lnTo>
                    <a:lnTo>
                      <a:pt x="189" y="2043"/>
                    </a:lnTo>
                    <a:lnTo>
                      <a:pt x="138" y="2193"/>
                    </a:lnTo>
                    <a:lnTo>
                      <a:pt x="88" y="2344"/>
                    </a:lnTo>
                    <a:lnTo>
                      <a:pt x="63" y="2482"/>
                    </a:lnTo>
                    <a:lnTo>
                      <a:pt x="13" y="2757"/>
                    </a:lnTo>
                    <a:lnTo>
                      <a:pt x="1" y="3008"/>
                    </a:lnTo>
                    <a:lnTo>
                      <a:pt x="13" y="3234"/>
                    </a:lnTo>
                    <a:lnTo>
                      <a:pt x="51" y="3434"/>
                    </a:lnTo>
                    <a:lnTo>
                      <a:pt x="88" y="3622"/>
                    </a:lnTo>
                    <a:lnTo>
                      <a:pt x="151" y="3773"/>
                    </a:lnTo>
                    <a:lnTo>
                      <a:pt x="214" y="3910"/>
                    </a:lnTo>
                    <a:lnTo>
                      <a:pt x="264" y="4023"/>
                    </a:lnTo>
                    <a:lnTo>
                      <a:pt x="364" y="4174"/>
                    </a:lnTo>
                    <a:lnTo>
                      <a:pt x="414" y="4224"/>
                    </a:lnTo>
                    <a:lnTo>
                      <a:pt x="602" y="3986"/>
                    </a:lnTo>
                    <a:lnTo>
                      <a:pt x="790" y="3773"/>
                    </a:lnTo>
                    <a:lnTo>
                      <a:pt x="991" y="3597"/>
                    </a:lnTo>
                    <a:lnTo>
                      <a:pt x="1191" y="3434"/>
                    </a:lnTo>
                    <a:lnTo>
                      <a:pt x="1392" y="3309"/>
                    </a:lnTo>
                    <a:lnTo>
                      <a:pt x="1605" y="3209"/>
                    </a:lnTo>
                    <a:lnTo>
                      <a:pt x="1805" y="3121"/>
                    </a:lnTo>
                    <a:lnTo>
                      <a:pt x="2031" y="3058"/>
                    </a:lnTo>
                    <a:lnTo>
                      <a:pt x="2244" y="3021"/>
                    </a:lnTo>
                    <a:lnTo>
                      <a:pt x="2457" y="2996"/>
                    </a:lnTo>
                    <a:lnTo>
                      <a:pt x="2896" y="2996"/>
                    </a:lnTo>
                    <a:lnTo>
                      <a:pt x="3121" y="3021"/>
                    </a:lnTo>
                    <a:lnTo>
                      <a:pt x="3347" y="3058"/>
                    </a:lnTo>
                    <a:lnTo>
                      <a:pt x="3573" y="3108"/>
                    </a:lnTo>
                    <a:lnTo>
                      <a:pt x="3798" y="3171"/>
                    </a:lnTo>
                    <a:lnTo>
                      <a:pt x="4024" y="3246"/>
                    </a:lnTo>
                    <a:lnTo>
                      <a:pt x="4249" y="3321"/>
                    </a:lnTo>
                    <a:lnTo>
                      <a:pt x="4688" y="3484"/>
                    </a:lnTo>
                    <a:lnTo>
                      <a:pt x="5565" y="3848"/>
                    </a:lnTo>
                    <a:lnTo>
                      <a:pt x="5992" y="4023"/>
                    </a:lnTo>
                    <a:lnTo>
                      <a:pt x="6405" y="4174"/>
                    </a:lnTo>
                    <a:lnTo>
                      <a:pt x="6606" y="4236"/>
                    </a:lnTo>
                    <a:lnTo>
                      <a:pt x="6794" y="4299"/>
                    </a:lnTo>
                    <a:lnTo>
                      <a:pt x="6994" y="4337"/>
                    </a:lnTo>
                    <a:lnTo>
                      <a:pt x="7182" y="4374"/>
                    </a:lnTo>
                    <a:lnTo>
                      <a:pt x="7358" y="4387"/>
                    </a:lnTo>
                    <a:lnTo>
                      <a:pt x="7533" y="4387"/>
                    </a:lnTo>
                    <a:lnTo>
                      <a:pt x="7696" y="4374"/>
                    </a:lnTo>
                    <a:lnTo>
                      <a:pt x="7859" y="4337"/>
                    </a:lnTo>
                    <a:lnTo>
                      <a:pt x="8009" y="4299"/>
                    </a:lnTo>
                    <a:lnTo>
                      <a:pt x="8160" y="4236"/>
                    </a:lnTo>
                    <a:lnTo>
                      <a:pt x="8298" y="4161"/>
                    </a:lnTo>
                    <a:lnTo>
                      <a:pt x="8436" y="4086"/>
                    </a:lnTo>
                    <a:lnTo>
                      <a:pt x="8561" y="3998"/>
                    </a:lnTo>
                    <a:lnTo>
                      <a:pt x="8686" y="3898"/>
                    </a:lnTo>
                    <a:lnTo>
                      <a:pt x="8799" y="3785"/>
                    </a:lnTo>
                    <a:lnTo>
                      <a:pt x="8912" y="3685"/>
                    </a:lnTo>
                    <a:lnTo>
                      <a:pt x="9112" y="3434"/>
                    </a:lnTo>
                    <a:lnTo>
                      <a:pt x="9275" y="3184"/>
                    </a:lnTo>
                    <a:lnTo>
                      <a:pt x="9438" y="2933"/>
                    </a:lnTo>
                    <a:lnTo>
                      <a:pt x="9564" y="2682"/>
                    </a:lnTo>
                    <a:lnTo>
                      <a:pt x="9676" y="2457"/>
                    </a:lnTo>
                    <a:lnTo>
                      <a:pt x="9752" y="2244"/>
                    </a:lnTo>
                    <a:lnTo>
                      <a:pt x="9864" y="1930"/>
                    </a:lnTo>
                    <a:lnTo>
                      <a:pt x="9902" y="1805"/>
                    </a:lnTo>
                    <a:lnTo>
                      <a:pt x="9701" y="1629"/>
                    </a:lnTo>
                    <a:lnTo>
                      <a:pt x="9463" y="1454"/>
                    </a:lnTo>
                    <a:lnTo>
                      <a:pt x="9225" y="1291"/>
                    </a:lnTo>
                    <a:lnTo>
                      <a:pt x="8949" y="1141"/>
                    </a:lnTo>
                    <a:lnTo>
                      <a:pt x="8674" y="990"/>
                    </a:lnTo>
                    <a:lnTo>
                      <a:pt x="8373" y="852"/>
                    </a:lnTo>
                    <a:lnTo>
                      <a:pt x="8060" y="727"/>
                    </a:lnTo>
                    <a:lnTo>
                      <a:pt x="7746" y="614"/>
                    </a:lnTo>
                    <a:lnTo>
                      <a:pt x="7408" y="501"/>
                    </a:lnTo>
                    <a:lnTo>
                      <a:pt x="7069" y="401"/>
                    </a:lnTo>
                    <a:lnTo>
                      <a:pt x="6718" y="313"/>
                    </a:lnTo>
                    <a:lnTo>
                      <a:pt x="6368" y="238"/>
                    </a:lnTo>
                    <a:lnTo>
                      <a:pt x="6004" y="176"/>
                    </a:lnTo>
                    <a:lnTo>
                      <a:pt x="5653" y="113"/>
                    </a:lnTo>
                    <a:lnTo>
                      <a:pt x="5290" y="75"/>
                    </a:lnTo>
                    <a:lnTo>
                      <a:pt x="4926" y="38"/>
                    </a:lnTo>
                    <a:lnTo>
                      <a:pt x="4575" y="13"/>
                    </a:lnTo>
                    <a:lnTo>
                      <a:pt x="4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6029456" y="2139019"/>
                <a:ext cx="57228" cy="138888"/>
              </a:xfrm>
              <a:custGeom>
                <a:avLst/>
                <a:gdLst/>
                <a:ahLst/>
                <a:cxnLst/>
                <a:rect l="l" t="t" r="r" b="b"/>
                <a:pathLst>
                  <a:path w="2546" h="6179" extrusionOk="0">
                    <a:moveTo>
                      <a:pt x="803" y="0"/>
                    </a:moveTo>
                    <a:lnTo>
                      <a:pt x="640" y="564"/>
                    </a:lnTo>
                    <a:lnTo>
                      <a:pt x="490" y="1166"/>
                    </a:lnTo>
                    <a:lnTo>
                      <a:pt x="314" y="1880"/>
                    </a:lnTo>
                    <a:lnTo>
                      <a:pt x="239" y="2256"/>
                    </a:lnTo>
                    <a:lnTo>
                      <a:pt x="164" y="2632"/>
                    </a:lnTo>
                    <a:lnTo>
                      <a:pt x="101" y="3008"/>
                    </a:lnTo>
                    <a:lnTo>
                      <a:pt x="38" y="3371"/>
                    </a:lnTo>
                    <a:lnTo>
                      <a:pt x="13" y="3710"/>
                    </a:lnTo>
                    <a:lnTo>
                      <a:pt x="1" y="4011"/>
                    </a:lnTo>
                    <a:lnTo>
                      <a:pt x="1" y="4274"/>
                    </a:lnTo>
                    <a:lnTo>
                      <a:pt x="26" y="4387"/>
                    </a:lnTo>
                    <a:lnTo>
                      <a:pt x="38" y="4487"/>
                    </a:lnTo>
                    <a:lnTo>
                      <a:pt x="101" y="4675"/>
                    </a:lnTo>
                    <a:lnTo>
                      <a:pt x="189" y="4850"/>
                    </a:lnTo>
                    <a:lnTo>
                      <a:pt x="277" y="5013"/>
                    </a:lnTo>
                    <a:lnTo>
                      <a:pt x="377" y="5164"/>
                    </a:lnTo>
                    <a:lnTo>
                      <a:pt x="490" y="5314"/>
                    </a:lnTo>
                    <a:lnTo>
                      <a:pt x="602" y="5452"/>
                    </a:lnTo>
                    <a:lnTo>
                      <a:pt x="728" y="5577"/>
                    </a:lnTo>
                    <a:lnTo>
                      <a:pt x="841" y="5703"/>
                    </a:lnTo>
                    <a:lnTo>
                      <a:pt x="1066" y="5903"/>
                    </a:lnTo>
                    <a:lnTo>
                      <a:pt x="1254" y="6054"/>
                    </a:lnTo>
                    <a:lnTo>
                      <a:pt x="1430" y="6179"/>
                    </a:lnTo>
                    <a:lnTo>
                      <a:pt x="1593" y="6016"/>
                    </a:lnTo>
                    <a:lnTo>
                      <a:pt x="1755" y="5841"/>
                    </a:lnTo>
                    <a:lnTo>
                      <a:pt x="1931" y="5602"/>
                    </a:lnTo>
                    <a:lnTo>
                      <a:pt x="2131" y="5327"/>
                    </a:lnTo>
                    <a:lnTo>
                      <a:pt x="2219" y="5176"/>
                    </a:lnTo>
                    <a:lnTo>
                      <a:pt x="2307" y="5013"/>
                    </a:lnTo>
                    <a:lnTo>
                      <a:pt x="2382" y="4838"/>
                    </a:lnTo>
                    <a:lnTo>
                      <a:pt x="2445" y="4675"/>
                    </a:lnTo>
                    <a:lnTo>
                      <a:pt x="2495" y="4499"/>
                    </a:lnTo>
                    <a:lnTo>
                      <a:pt x="2520" y="4311"/>
                    </a:lnTo>
                    <a:lnTo>
                      <a:pt x="2533" y="4111"/>
                    </a:lnTo>
                    <a:lnTo>
                      <a:pt x="2545" y="3873"/>
                    </a:lnTo>
                    <a:lnTo>
                      <a:pt x="2545" y="3585"/>
                    </a:lnTo>
                    <a:lnTo>
                      <a:pt x="2520" y="3284"/>
                    </a:lnTo>
                    <a:lnTo>
                      <a:pt x="2495" y="2958"/>
                    </a:lnTo>
                    <a:lnTo>
                      <a:pt x="2445" y="2619"/>
                    </a:lnTo>
                    <a:lnTo>
                      <a:pt x="2382" y="2269"/>
                    </a:lnTo>
                    <a:lnTo>
                      <a:pt x="2307" y="1930"/>
                    </a:lnTo>
                    <a:lnTo>
                      <a:pt x="2194" y="1592"/>
                    </a:lnTo>
                    <a:lnTo>
                      <a:pt x="2081" y="1266"/>
                    </a:lnTo>
                    <a:lnTo>
                      <a:pt x="2006" y="1103"/>
                    </a:lnTo>
                    <a:lnTo>
                      <a:pt x="1931" y="953"/>
                    </a:lnTo>
                    <a:lnTo>
                      <a:pt x="1843" y="815"/>
                    </a:lnTo>
                    <a:lnTo>
                      <a:pt x="1755" y="677"/>
                    </a:lnTo>
                    <a:lnTo>
                      <a:pt x="1668" y="551"/>
                    </a:lnTo>
                    <a:lnTo>
                      <a:pt x="1567" y="439"/>
                    </a:lnTo>
                    <a:lnTo>
                      <a:pt x="1455" y="338"/>
                    </a:lnTo>
                    <a:lnTo>
                      <a:pt x="1342" y="238"/>
                    </a:lnTo>
                    <a:lnTo>
                      <a:pt x="1217" y="163"/>
                    </a:lnTo>
                    <a:lnTo>
                      <a:pt x="1091" y="88"/>
                    </a:lnTo>
                    <a:lnTo>
                      <a:pt x="953" y="38"/>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897334" y="2967540"/>
                <a:ext cx="521208" cy="229068"/>
              </a:xfrm>
              <a:custGeom>
                <a:avLst/>
                <a:gdLst/>
                <a:ahLst/>
                <a:cxnLst/>
                <a:rect l="l" t="t" r="r" b="b"/>
                <a:pathLst>
                  <a:path w="23188" h="10191" extrusionOk="0">
                    <a:moveTo>
                      <a:pt x="17472" y="1"/>
                    </a:moveTo>
                    <a:lnTo>
                      <a:pt x="17836" y="3961"/>
                    </a:lnTo>
                    <a:lnTo>
                      <a:pt x="1" y="6267"/>
                    </a:lnTo>
                    <a:lnTo>
                      <a:pt x="76" y="9714"/>
                    </a:lnTo>
                    <a:lnTo>
                      <a:pt x="978" y="9764"/>
                    </a:lnTo>
                    <a:lnTo>
                      <a:pt x="3347" y="9877"/>
                    </a:lnTo>
                    <a:lnTo>
                      <a:pt x="6719" y="10015"/>
                    </a:lnTo>
                    <a:lnTo>
                      <a:pt x="8624" y="10077"/>
                    </a:lnTo>
                    <a:lnTo>
                      <a:pt x="10604" y="10128"/>
                    </a:lnTo>
                    <a:lnTo>
                      <a:pt x="12609" y="10165"/>
                    </a:lnTo>
                    <a:lnTo>
                      <a:pt x="14552" y="10190"/>
                    </a:lnTo>
                    <a:lnTo>
                      <a:pt x="16394" y="10190"/>
                    </a:lnTo>
                    <a:lnTo>
                      <a:pt x="17259" y="10178"/>
                    </a:lnTo>
                    <a:lnTo>
                      <a:pt x="18061" y="10153"/>
                    </a:lnTo>
                    <a:lnTo>
                      <a:pt x="18826" y="10128"/>
                    </a:lnTo>
                    <a:lnTo>
                      <a:pt x="19515" y="10090"/>
                    </a:lnTo>
                    <a:lnTo>
                      <a:pt x="20142" y="10040"/>
                    </a:lnTo>
                    <a:lnTo>
                      <a:pt x="20681" y="9977"/>
                    </a:lnTo>
                    <a:lnTo>
                      <a:pt x="21132" y="9914"/>
                    </a:lnTo>
                    <a:lnTo>
                      <a:pt x="21333" y="9877"/>
                    </a:lnTo>
                    <a:lnTo>
                      <a:pt x="21495" y="9827"/>
                    </a:lnTo>
                    <a:lnTo>
                      <a:pt x="21646" y="9789"/>
                    </a:lnTo>
                    <a:lnTo>
                      <a:pt x="21759" y="9739"/>
                    </a:lnTo>
                    <a:lnTo>
                      <a:pt x="21846" y="9689"/>
                    </a:lnTo>
                    <a:lnTo>
                      <a:pt x="21909" y="9626"/>
                    </a:lnTo>
                    <a:lnTo>
                      <a:pt x="22022" y="9488"/>
                    </a:lnTo>
                    <a:lnTo>
                      <a:pt x="22122" y="9300"/>
                    </a:lnTo>
                    <a:lnTo>
                      <a:pt x="22210" y="9075"/>
                    </a:lnTo>
                    <a:lnTo>
                      <a:pt x="22298" y="8824"/>
                    </a:lnTo>
                    <a:lnTo>
                      <a:pt x="22385" y="8536"/>
                    </a:lnTo>
                    <a:lnTo>
                      <a:pt x="22461" y="8235"/>
                    </a:lnTo>
                    <a:lnTo>
                      <a:pt x="22536" y="7897"/>
                    </a:lnTo>
                    <a:lnTo>
                      <a:pt x="22598" y="7546"/>
                    </a:lnTo>
                    <a:lnTo>
                      <a:pt x="22724" y="6794"/>
                    </a:lnTo>
                    <a:lnTo>
                      <a:pt x="22824" y="5979"/>
                    </a:lnTo>
                    <a:lnTo>
                      <a:pt x="22912" y="5139"/>
                    </a:lnTo>
                    <a:lnTo>
                      <a:pt x="22987" y="4300"/>
                    </a:lnTo>
                    <a:lnTo>
                      <a:pt x="23050" y="3472"/>
                    </a:lnTo>
                    <a:lnTo>
                      <a:pt x="23087" y="2683"/>
                    </a:lnTo>
                    <a:lnTo>
                      <a:pt x="23150" y="1317"/>
                    </a:lnTo>
                    <a:lnTo>
                      <a:pt x="23175" y="352"/>
                    </a:lnTo>
                    <a:lnTo>
                      <a:pt x="23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66869" y="2943601"/>
                <a:ext cx="65387" cy="72984"/>
              </a:xfrm>
              <a:custGeom>
                <a:avLst/>
                <a:gdLst/>
                <a:ahLst/>
                <a:cxnLst/>
                <a:rect l="l" t="t" r="r" b="b"/>
                <a:pathLst>
                  <a:path w="2909" h="3247" extrusionOk="0">
                    <a:moveTo>
                      <a:pt x="277" y="0"/>
                    </a:moveTo>
                    <a:lnTo>
                      <a:pt x="1" y="238"/>
                    </a:lnTo>
                    <a:lnTo>
                      <a:pt x="2620" y="3246"/>
                    </a:lnTo>
                    <a:lnTo>
                      <a:pt x="2909" y="2996"/>
                    </a:lnTo>
                    <a:lnTo>
                      <a:pt x="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713378" y="3078264"/>
                <a:ext cx="185664" cy="117490"/>
              </a:xfrm>
              <a:custGeom>
                <a:avLst/>
                <a:gdLst/>
                <a:ahLst/>
                <a:cxnLst/>
                <a:rect l="l" t="t" r="r" b="b"/>
                <a:pathLst>
                  <a:path w="8260" h="5227" extrusionOk="0">
                    <a:moveTo>
                      <a:pt x="2908" y="0"/>
                    </a:moveTo>
                    <a:lnTo>
                      <a:pt x="2256" y="25"/>
                    </a:lnTo>
                    <a:lnTo>
                      <a:pt x="1667" y="50"/>
                    </a:lnTo>
                    <a:lnTo>
                      <a:pt x="890" y="88"/>
                    </a:lnTo>
                    <a:lnTo>
                      <a:pt x="802" y="100"/>
                    </a:lnTo>
                    <a:lnTo>
                      <a:pt x="727" y="126"/>
                    </a:lnTo>
                    <a:lnTo>
                      <a:pt x="677" y="163"/>
                    </a:lnTo>
                    <a:lnTo>
                      <a:pt x="639" y="213"/>
                    </a:lnTo>
                    <a:lnTo>
                      <a:pt x="627" y="263"/>
                    </a:lnTo>
                    <a:lnTo>
                      <a:pt x="627" y="339"/>
                    </a:lnTo>
                    <a:lnTo>
                      <a:pt x="639" y="401"/>
                    </a:lnTo>
                    <a:lnTo>
                      <a:pt x="690" y="489"/>
                    </a:lnTo>
                    <a:lnTo>
                      <a:pt x="752" y="564"/>
                    </a:lnTo>
                    <a:lnTo>
                      <a:pt x="840" y="652"/>
                    </a:lnTo>
                    <a:lnTo>
                      <a:pt x="953" y="727"/>
                    </a:lnTo>
                    <a:lnTo>
                      <a:pt x="1091" y="815"/>
                    </a:lnTo>
                    <a:lnTo>
                      <a:pt x="1254" y="903"/>
                    </a:lnTo>
                    <a:lnTo>
                      <a:pt x="1442" y="978"/>
                    </a:lnTo>
                    <a:lnTo>
                      <a:pt x="1667" y="1053"/>
                    </a:lnTo>
                    <a:lnTo>
                      <a:pt x="1905" y="1116"/>
                    </a:lnTo>
                    <a:lnTo>
                      <a:pt x="1592" y="1191"/>
                    </a:lnTo>
                    <a:lnTo>
                      <a:pt x="1279" y="1266"/>
                    </a:lnTo>
                    <a:lnTo>
                      <a:pt x="915" y="1366"/>
                    </a:lnTo>
                    <a:lnTo>
                      <a:pt x="564" y="1479"/>
                    </a:lnTo>
                    <a:lnTo>
                      <a:pt x="401" y="1554"/>
                    </a:lnTo>
                    <a:lnTo>
                      <a:pt x="251" y="1617"/>
                    </a:lnTo>
                    <a:lnTo>
                      <a:pt x="138" y="1692"/>
                    </a:lnTo>
                    <a:lnTo>
                      <a:pt x="50" y="1767"/>
                    </a:lnTo>
                    <a:lnTo>
                      <a:pt x="25" y="1805"/>
                    </a:lnTo>
                    <a:lnTo>
                      <a:pt x="0" y="1843"/>
                    </a:lnTo>
                    <a:lnTo>
                      <a:pt x="0" y="1880"/>
                    </a:lnTo>
                    <a:lnTo>
                      <a:pt x="0" y="1918"/>
                    </a:lnTo>
                    <a:lnTo>
                      <a:pt x="25" y="1993"/>
                    </a:lnTo>
                    <a:lnTo>
                      <a:pt x="63" y="2068"/>
                    </a:lnTo>
                    <a:lnTo>
                      <a:pt x="113" y="2131"/>
                    </a:lnTo>
                    <a:lnTo>
                      <a:pt x="176" y="2206"/>
                    </a:lnTo>
                    <a:lnTo>
                      <a:pt x="314" y="2319"/>
                    </a:lnTo>
                    <a:lnTo>
                      <a:pt x="464" y="2419"/>
                    </a:lnTo>
                    <a:lnTo>
                      <a:pt x="602" y="2507"/>
                    </a:lnTo>
                    <a:lnTo>
                      <a:pt x="727" y="2570"/>
                    </a:lnTo>
                    <a:lnTo>
                      <a:pt x="853" y="2620"/>
                    </a:lnTo>
                    <a:lnTo>
                      <a:pt x="840" y="2770"/>
                    </a:lnTo>
                    <a:lnTo>
                      <a:pt x="853" y="2933"/>
                    </a:lnTo>
                    <a:lnTo>
                      <a:pt x="865" y="3021"/>
                    </a:lnTo>
                    <a:lnTo>
                      <a:pt x="890" y="3121"/>
                    </a:lnTo>
                    <a:lnTo>
                      <a:pt x="915" y="3209"/>
                    </a:lnTo>
                    <a:lnTo>
                      <a:pt x="953" y="3309"/>
                    </a:lnTo>
                    <a:lnTo>
                      <a:pt x="1003" y="3384"/>
                    </a:lnTo>
                    <a:lnTo>
                      <a:pt x="1078" y="3472"/>
                    </a:lnTo>
                    <a:lnTo>
                      <a:pt x="1153" y="3535"/>
                    </a:lnTo>
                    <a:lnTo>
                      <a:pt x="1254" y="3585"/>
                    </a:lnTo>
                    <a:lnTo>
                      <a:pt x="1379" y="3622"/>
                    </a:lnTo>
                    <a:lnTo>
                      <a:pt x="1517" y="3647"/>
                    </a:lnTo>
                    <a:lnTo>
                      <a:pt x="1504" y="3735"/>
                    </a:lnTo>
                    <a:lnTo>
                      <a:pt x="1492" y="3936"/>
                    </a:lnTo>
                    <a:lnTo>
                      <a:pt x="1504" y="4048"/>
                    </a:lnTo>
                    <a:lnTo>
                      <a:pt x="1529" y="4174"/>
                    </a:lnTo>
                    <a:lnTo>
                      <a:pt x="1554" y="4274"/>
                    </a:lnTo>
                    <a:lnTo>
                      <a:pt x="1579" y="4324"/>
                    </a:lnTo>
                    <a:lnTo>
                      <a:pt x="1617" y="4362"/>
                    </a:lnTo>
                    <a:lnTo>
                      <a:pt x="1680" y="4412"/>
                    </a:lnTo>
                    <a:lnTo>
                      <a:pt x="1805" y="4487"/>
                    </a:lnTo>
                    <a:lnTo>
                      <a:pt x="1981" y="4562"/>
                    </a:lnTo>
                    <a:lnTo>
                      <a:pt x="2219" y="4663"/>
                    </a:lnTo>
                    <a:lnTo>
                      <a:pt x="2507" y="4775"/>
                    </a:lnTo>
                    <a:lnTo>
                      <a:pt x="2833" y="4876"/>
                    </a:lnTo>
                    <a:lnTo>
                      <a:pt x="3221" y="4976"/>
                    </a:lnTo>
                    <a:lnTo>
                      <a:pt x="3635" y="5076"/>
                    </a:lnTo>
                    <a:lnTo>
                      <a:pt x="4099" y="5151"/>
                    </a:lnTo>
                    <a:lnTo>
                      <a:pt x="4600" y="5202"/>
                    </a:lnTo>
                    <a:lnTo>
                      <a:pt x="4863" y="5214"/>
                    </a:lnTo>
                    <a:lnTo>
                      <a:pt x="5139" y="5227"/>
                    </a:lnTo>
                    <a:lnTo>
                      <a:pt x="5716" y="5227"/>
                    </a:lnTo>
                    <a:lnTo>
                      <a:pt x="6004" y="5214"/>
                    </a:lnTo>
                    <a:lnTo>
                      <a:pt x="6305" y="5189"/>
                    </a:lnTo>
                    <a:lnTo>
                      <a:pt x="6618" y="5151"/>
                    </a:lnTo>
                    <a:lnTo>
                      <a:pt x="6931" y="5101"/>
                    </a:lnTo>
                    <a:lnTo>
                      <a:pt x="7257" y="5051"/>
                    </a:lnTo>
                    <a:lnTo>
                      <a:pt x="7583" y="4976"/>
                    </a:lnTo>
                    <a:lnTo>
                      <a:pt x="7921" y="4888"/>
                    </a:lnTo>
                    <a:lnTo>
                      <a:pt x="8260" y="4788"/>
                    </a:lnTo>
                    <a:lnTo>
                      <a:pt x="8185" y="1341"/>
                    </a:lnTo>
                    <a:lnTo>
                      <a:pt x="7834" y="1191"/>
                    </a:lnTo>
                    <a:lnTo>
                      <a:pt x="6969" y="827"/>
                    </a:lnTo>
                    <a:lnTo>
                      <a:pt x="6455" y="614"/>
                    </a:lnTo>
                    <a:lnTo>
                      <a:pt x="5941" y="414"/>
                    </a:lnTo>
                    <a:lnTo>
                      <a:pt x="5465" y="238"/>
                    </a:lnTo>
                    <a:lnTo>
                      <a:pt x="5076" y="113"/>
                    </a:lnTo>
                    <a:lnTo>
                      <a:pt x="4913" y="75"/>
                    </a:lnTo>
                    <a:lnTo>
                      <a:pt x="4713" y="50"/>
                    </a:lnTo>
                    <a:lnTo>
                      <a:pt x="4462" y="25"/>
                    </a:lnTo>
                    <a:lnTo>
                      <a:pt x="4186" y="13"/>
                    </a:lnTo>
                    <a:lnTo>
                      <a:pt x="3572"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710276" y="2675692"/>
                <a:ext cx="12970" cy="270741"/>
              </a:xfrm>
              <a:custGeom>
                <a:avLst/>
                <a:gdLst/>
                <a:ahLst/>
                <a:cxnLst/>
                <a:rect l="l" t="t" r="r" b="b"/>
                <a:pathLst>
                  <a:path w="577" h="12045" extrusionOk="0">
                    <a:moveTo>
                      <a:pt x="289" y="0"/>
                    </a:moveTo>
                    <a:lnTo>
                      <a:pt x="0" y="12032"/>
                    </a:lnTo>
                    <a:lnTo>
                      <a:pt x="289" y="12045"/>
                    </a:lnTo>
                    <a:lnTo>
                      <a:pt x="5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251467" y="2683559"/>
                <a:ext cx="41988" cy="284295"/>
              </a:xfrm>
              <a:custGeom>
                <a:avLst/>
                <a:gdLst/>
                <a:ahLst/>
                <a:cxnLst/>
                <a:rect l="l" t="t" r="r" b="b"/>
                <a:pathLst>
                  <a:path w="1868" h="12648" extrusionOk="0">
                    <a:moveTo>
                      <a:pt x="276" y="1"/>
                    </a:moveTo>
                    <a:lnTo>
                      <a:pt x="0" y="39"/>
                    </a:lnTo>
                    <a:lnTo>
                      <a:pt x="1579" y="12647"/>
                    </a:lnTo>
                    <a:lnTo>
                      <a:pt x="1868" y="12610"/>
                    </a:lnTo>
                    <a:lnTo>
                      <a:pt x="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702386" y="3404210"/>
                <a:ext cx="633618" cy="64803"/>
              </a:xfrm>
              <a:custGeom>
                <a:avLst/>
                <a:gdLst/>
                <a:ahLst/>
                <a:cxnLst/>
                <a:rect l="l" t="t" r="r" b="b"/>
                <a:pathLst>
                  <a:path w="28189" h="2883" extrusionOk="0">
                    <a:moveTo>
                      <a:pt x="27875" y="0"/>
                    </a:moveTo>
                    <a:lnTo>
                      <a:pt x="63" y="238"/>
                    </a:lnTo>
                    <a:lnTo>
                      <a:pt x="0" y="2883"/>
                    </a:lnTo>
                    <a:lnTo>
                      <a:pt x="28188" y="2883"/>
                    </a:lnTo>
                    <a:lnTo>
                      <a:pt x="27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297658" y="3051786"/>
                <a:ext cx="57205" cy="28187"/>
              </a:xfrm>
              <a:custGeom>
                <a:avLst/>
                <a:gdLst/>
                <a:ahLst/>
                <a:cxnLst/>
                <a:rect l="l" t="t" r="r" b="b"/>
                <a:pathLst>
                  <a:path w="2545" h="1254" extrusionOk="0">
                    <a:moveTo>
                      <a:pt x="314" y="0"/>
                    </a:moveTo>
                    <a:lnTo>
                      <a:pt x="88" y="13"/>
                    </a:lnTo>
                    <a:lnTo>
                      <a:pt x="1" y="25"/>
                    </a:lnTo>
                    <a:lnTo>
                      <a:pt x="51" y="401"/>
                    </a:lnTo>
                    <a:lnTo>
                      <a:pt x="126" y="389"/>
                    </a:lnTo>
                    <a:lnTo>
                      <a:pt x="326" y="376"/>
                    </a:lnTo>
                    <a:lnTo>
                      <a:pt x="615" y="389"/>
                    </a:lnTo>
                    <a:lnTo>
                      <a:pt x="778" y="401"/>
                    </a:lnTo>
                    <a:lnTo>
                      <a:pt x="953" y="426"/>
                    </a:lnTo>
                    <a:lnTo>
                      <a:pt x="1141" y="464"/>
                    </a:lnTo>
                    <a:lnTo>
                      <a:pt x="1317" y="514"/>
                    </a:lnTo>
                    <a:lnTo>
                      <a:pt x="1505" y="577"/>
                    </a:lnTo>
                    <a:lnTo>
                      <a:pt x="1668" y="664"/>
                    </a:lnTo>
                    <a:lnTo>
                      <a:pt x="1831" y="777"/>
                    </a:lnTo>
                    <a:lnTo>
                      <a:pt x="1906" y="840"/>
                    </a:lnTo>
                    <a:lnTo>
                      <a:pt x="1981" y="902"/>
                    </a:lnTo>
                    <a:lnTo>
                      <a:pt x="2044" y="978"/>
                    </a:lnTo>
                    <a:lnTo>
                      <a:pt x="2094" y="1065"/>
                    </a:lnTo>
                    <a:lnTo>
                      <a:pt x="2144" y="1153"/>
                    </a:lnTo>
                    <a:lnTo>
                      <a:pt x="2194" y="1253"/>
                    </a:lnTo>
                    <a:lnTo>
                      <a:pt x="2545" y="1103"/>
                    </a:lnTo>
                    <a:lnTo>
                      <a:pt x="2495" y="1003"/>
                    </a:lnTo>
                    <a:lnTo>
                      <a:pt x="2445" y="902"/>
                    </a:lnTo>
                    <a:lnTo>
                      <a:pt x="2382" y="815"/>
                    </a:lnTo>
                    <a:lnTo>
                      <a:pt x="2319" y="727"/>
                    </a:lnTo>
                    <a:lnTo>
                      <a:pt x="2244" y="639"/>
                    </a:lnTo>
                    <a:lnTo>
                      <a:pt x="2156" y="564"/>
                    </a:lnTo>
                    <a:lnTo>
                      <a:pt x="2069" y="489"/>
                    </a:lnTo>
                    <a:lnTo>
                      <a:pt x="1981" y="414"/>
                    </a:lnTo>
                    <a:lnTo>
                      <a:pt x="1780" y="288"/>
                    </a:lnTo>
                    <a:lnTo>
                      <a:pt x="1555" y="188"/>
                    </a:lnTo>
                    <a:lnTo>
                      <a:pt x="1304" y="113"/>
                    </a:lnTo>
                    <a:lnTo>
                      <a:pt x="1041" y="50"/>
                    </a:lnTo>
                    <a:lnTo>
                      <a:pt x="840" y="25"/>
                    </a:lnTo>
                    <a:lnTo>
                      <a:pt x="640" y="13"/>
                    </a:lnTo>
                    <a:lnTo>
                      <a:pt x="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044112" y="2276492"/>
                <a:ext cx="59475" cy="60869"/>
              </a:xfrm>
              <a:custGeom>
                <a:avLst/>
                <a:gdLst/>
                <a:ahLst/>
                <a:cxnLst/>
                <a:rect l="l" t="t" r="r" b="b"/>
                <a:pathLst>
                  <a:path w="2646" h="2708" extrusionOk="0">
                    <a:moveTo>
                      <a:pt x="1329" y="0"/>
                    </a:moveTo>
                    <a:lnTo>
                      <a:pt x="1103" y="13"/>
                    </a:lnTo>
                    <a:lnTo>
                      <a:pt x="890" y="38"/>
                    </a:lnTo>
                    <a:lnTo>
                      <a:pt x="527" y="101"/>
                    </a:lnTo>
                    <a:lnTo>
                      <a:pt x="264" y="163"/>
                    </a:lnTo>
                    <a:lnTo>
                      <a:pt x="163" y="188"/>
                    </a:lnTo>
                    <a:lnTo>
                      <a:pt x="1" y="2632"/>
                    </a:lnTo>
                    <a:lnTo>
                      <a:pt x="163" y="2670"/>
                    </a:lnTo>
                    <a:lnTo>
                      <a:pt x="326" y="2695"/>
                    </a:lnTo>
                    <a:lnTo>
                      <a:pt x="489" y="2707"/>
                    </a:lnTo>
                    <a:lnTo>
                      <a:pt x="790" y="2707"/>
                    </a:lnTo>
                    <a:lnTo>
                      <a:pt x="928" y="2695"/>
                    </a:lnTo>
                    <a:lnTo>
                      <a:pt x="1066" y="2682"/>
                    </a:lnTo>
                    <a:lnTo>
                      <a:pt x="1204" y="2657"/>
                    </a:lnTo>
                    <a:lnTo>
                      <a:pt x="1329" y="2632"/>
                    </a:lnTo>
                    <a:lnTo>
                      <a:pt x="1442" y="2595"/>
                    </a:lnTo>
                    <a:lnTo>
                      <a:pt x="1567" y="2557"/>
                    </a:lnTo>
                    <a:lnTo>
                      <a:pt x="1680" y="2507"/>
                    </a:lnTo>
                    <a:lnTo>
                      <a:pt x="1881" y="2394"/>
                    </a:lnTo>
                    <a:lnTo>
                      <a:pt x="2056" y="2269"/>
                    </a:lnTo>
                    <a:lnTo>
                      <a:pt x="2219" y="2106"/>
                    </a:lnTo>
                    <a:lnTo>
                      <a:pt x="2344" y="1943"/>
                    </a:lnTo>
                    <a:lnTo>
                      <a:pt x="2457" y="1767"/>
                    </a:lnTo>
                    <a:lnTo>
                      <a:pt x="2545" y="1567"/>
                    </a:lnTo>
                    <a:lnTo>
                      <a:pt x="2607" y="1366"/>
                    </a:lnTo>
                    <a:lnTo>
                      <a:pt x="2633" y="1153"/>
                    </a:lnTo>
                    <a:lnTo>
                      <a:pt x="2645" y="940"/>
                    </a:lnTo>
                    <a:lnTo>
                      <a:pt x="2620" y="715"/>
                    </a:lnTo>
                    <a:lnTo>
                      <a:pt x="2607" y="614"/>
                    </a:lnTo>
                    <a:lnTo>
                      <a:pt x="2570" y="514"/>
                    </a:lnTo>
                    <a:lnTo>
                      <a:pt x="2520" y="426"/>
                    </a:lnTo>
                    <a:lnTo>
                      <a:pt x="2470" y="351"/>
                    </a:lnTo>
                    <a:lnTo>
                      <a:pt x="2407" y="289"/>
                    </a:lnTo>
                    <a:lnTo>
                      <a:pt x="2332" y="226"/>
                    </a:lnTo>
                    <a:lnTo>
                      <a:pt x="2257" y="176"/>
                    </a:lnTo>
                    <a:lnTo>
                      <a:pt x="2169" y="138"/>
                    </a:lnTo>
                    <a:lnTo>
                      <a:pt x="2069" y="101"/>
                    </a:lnTo>
                    <a:lnTo>
                      <a:pt x="1968" y="63"/>
                    </a:lnTo>
                    <a:lnTo>
                      <a:pt x="1768" y="25"/>
                    </a:lnTo>
                    <a:lnTo>
                      <a:pt x="1542" y="13"/>
                    </a:lnTo>
                    <a:lnTo>
                      <a:pt x="132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280755" y="2743866"/>
                <a:ext cx="39470" cy="152982"/>
              </a:xfrm>
              <a:custGeom>
                <a:avLst/>
                <a:gdLst/>
                <a:ahLst/>
                <a:cxnLst/>
                <a:rect l="l" t="t" r="r" b="b"/>
                <a:pathLst>
                  <a:path w="1756" h="6806" extrusionOk="0">
                    <a:moveTo>
                      <a:pt x="1467" y="0"/>
                    </a:moveTo>
                    <a:lnTo>
                      <a:pt x="1454" y="163"/>
                    </a:lnTo>
                    <a:lnTo>
                      <a:pt x="1417" y="614"/>
                    </a:lnTo>
                    <a:lnTo>
                      <a:pt x="1329" y="1304"/>
                    </a:lnTo>
                    <a:lnTo>
                      <a:pt x="1191" y="2181"/>
                    </a:lnTo>
                    <a:lnTo>
                      <a:pt x="1104" y="2682"/>
                    </a:lnTo>
                    <a:lnTo>
                      <a:pt x="1003" y="3209"/>
                    </a:lnTo>
                    <a:lnTo>
                      <a:pt x="890" y="3760"/>
                    </a:lnTo>
                    <a:lnTo>
                      <a:pt x="753" y="4337"/>
                    </a:lnTo>
                    <a:lnTo>
                      <a:pt x="590" y="4913"/>
                    </a:lnTo>
                    <a:lnTo>
                      <a:pt x="414" y="5515"/>
                    </a:lnTo>
                    <a:lnTo>
                      <a:pt x="214" y="6104"/>
                    </a:lnTo>
                    <a:lnTo>
                      <a:pt x="1" y="6705"/>
                    </a:lnTo>
                    <a:lnTo>
                      <a:pt x="264" y="6806"/>
                    </a:lnTo>
                    <a:lnTo>
                      <a:pt x="489" y="6204"/>
                    </a:lnTo>
                    <a:lnTo>
                      <a:pt x="677" y="5603"/>
                    </a:lnTo>
                    <a:lnTo>
                      <a:pt x="865" y="5001"/>
                    </a:lnTo>
                    <a:lnTo>
                      <a:pt x="1016" y="4412"/>
                    </a:lnTo>
                    <a:lnTo>
                      <a:pt x="1154" y="3823"/>
                    </a:lnTo>
                    <a:lnTo>
                      <a:pt x="1279" y="3271"/>
                    </a:lnTo>
                    <a:lnTo>
                      <a:pt x="1392" y="2732"/>
                    </a:lnTo>
                    <a:lnTo>
                      <a:pt x="1480" y="2231"/>
                    </a:lnTo>
                    <a:lnTo>
                      <a:pt x="1555" y="1767"/>
                    </a:lnTo>
                    <a:lnTo>
                      <a:pt x="1605" y="1341"/>
                    </a:lnTo>
                    <a:lnTo>
                      <a:pt x="1693" y="639"/>
                    </a:lnTo>
                    <a:lnTo>
                      <a:pt x="1743" y="188"/>
                    </a:lnTo>
                    <a:lnTo>
                      <a:pt x="1755" y="13"/>
                    </a:lnTo>
                    <a:lnTo>
                      <a:pt x="14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649991" y="2772300"/>
                <a:ext cx="69321" cy="97800"/>
              </a:xfrm>
              <a:custGeom>
                <a:avLst/>
                <a:gdLst/>
                <a:ahLst/>
                <a:cxnLst/>
                <a:rect l="l" t="t" r="r" b="b"/>
                <a:pathLst>
                  <a:path w="3084" h="4351" extrusionOk="0">
                    <a:moveTo>
                      <a:pt x="251" y="1"/>
                    </a:moveTo>
                    <a:lnTo>
                      <a:pt x="0" y="151"/>
                    </a:lnTo>
                    <a:lnTo>
                      <a:pt x="301" y="628"/>
                    </a:lnTo>
                    <a:lnTo>
                      <a:pt x="1003" y="1731"/>
                    </a:lnTo>
                    <a:lnTo>
                      <a:pt x="1454" y="2407"/>
                    </a:lnTo>
                    <a:lnTo>
                      <a:pt x="1930" y="3109"/>
                    </a:lnTo>
                    <a:lnTo>
                      <a:pt x="2407" y="3774"/>
                    </a:lnTo>
                    <a:lnTo>
                      <a:pt x="2632" y="4074"/>
                    </a:lnTo>
                    <a:lnTo>
                      <a:pt x="2858" y="4350"/>
                    </a:lnTo>
                    <a:lnTo>
                      <a:pt x="3083" y="4175"/>
                    </a:lnTo>
                    <a:lnTo>
                      <a:pt x="2858" y="3899"/>
                    </a:lnTo>
                    <a:lnTo>
                      <a:pt x="2632" y="3598"/>
                    </a:lnTo>
                    <a:lnTo>
                      <a:pt x="2156" y="2934"/>
                    </a:lnTo>
                    <a:lnTo>
                      <a:pt x="1680" y="2244"/>
                    </a:lnTo>
                    <a:lnTo>
                      <a:pt x="1241" y="1580"/>
                    </a:lnTo>
                    <a:lnTo>
                      <a:pt x="539" y="477"/>
                    </a:lnTo>
                    <a:lnTo>
                      <a:pt x="2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97596" y="2853736"/>
                <a:ext cx="57205" cy="44528"/>
              </a:xfrm>
              <a:custGeom>
                <a:avLst/>
                <a:gdLst/>
                <a:ahLst/>
                <a:cxnLst/>
                <a:rect l="l" t="t" r="r" b="b"/>
                <a:pathLst>
                  <a:path w="2545" h="1981" extrusionOk="0">
                    <a:moveTo>
                      <a:pt x="163" y="0"/>
                    </a:moveTo>
                    <a:lnTo>
                      <a:pt x="0" y="226"/>
                    </a:lnTo>
                    <a:lnTo>
                      <a:pt x="827" y="827"/>
                    </a:lnTo>
                    <a:lnTo>
                      <a:pt x="1592" y="1391"/>
                    </a:lnTo>
                    <a:lnTo>
                      <a:pt x="2369" y="1980"/>
                    </a:lnTo>
                    <a:lnTo>
                      <a:pt x="2544" y="1755"/>
                    </a:lnTo>
                    <a:lnTo>
                      <a:pt x="1755" y="1166"/>
                    </a:lnTo>
                    <a:lnTo>
                      <a:pt x="990" y="602"/>
                    </a:lnTo>
                    <a:lnTo>
                      <a:pt x="1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530815" y="3468990"/>
                <a:ext cx="840681" cy="1060421"/>
              </a:xfrm>
              <a:custGeom>
                <a:avLst/>
                <a:gdLst/>
                <a:ahLst/>
                <a:cxnLst/>
                <a:rect l="l" t="t" r="r" b="b"/>
                <a:pathLst>
                  <a:path w="37401" h="47177" extrusionOk="0">
                    <a:moveTo>
                      <a:pt x="35821" y="1"/>
                    </a:moveTo>
                    <a:lnTo>
                      <a:pt x="31359" y="490"/>
                    </a:lnTo>
                    <a:lnTo>
                      <a:pt x="26659" y="1004"/>
                    </a:lnTo>
                    <a:lnTo>
                      <a:pt x="21094" y="1618"/>
                    </a:lnTo>
                    <a:lnTo>
                      <a:pt x="15229" y="2270"/>
                    </a:lnTo>
                    <a:lnTo>
                      <a:pt x="9664" y="2909"/>
                    </a:lnTo>
                    <a:lnTo>
                      <a:pt x="7170" y="3210"/>
                    </a:lnTo>
                    <a:lnTo>
                      <a:pt x="4976" y="3473"/>
                    </a:lnTo>
                    <a:lnTo>
                      <a:pt x="3146" y="3711"/>
                    </a:lnTo>
                    <a:lnTo>
                      <a:pt x="1743" y="3911"/>
                    </a:lnTo>
                    <a:lnTo>
                      <a:pt x="1605" y="3936"/>
                    </a:lnTo>
                    <a:lnTo>
                      <a:pt x="1467" y="3974"/>
                    </a:lnTo>
                    <a:lnTo>
                      <a:pt x="1342" y="4037"/>
                    </a:lnTo>
                    <a:lnTo>
                      <a:pt x="1216" y="4112"/>
                    </a:lnTo>
                    <a:lnTo>
                      <a:pt x="1104" y="4200"/>
                    </a:lnTo>
                    <a:lnTo>
                      <a:pt x="991" y="4300"/>
                    </a:lnTo>
                    <a:lnTo>
                      <a:pt x="890" y="4413"/>
                    </a:lnTo>
                    <a:lnTo>
                      <a:pt x="790" y="4538"/>
                    </a:lnTo>
                    <a:lnTo>
                      <a:pt x="702" y="4688"/>
                    </a:lnTo>
                    <a:lnTo>
                      <a:pt x="615" y="4839"/>
                    </a:lnTo>
                    <a:lnTo>
                      <a:pt x="540" y="5002"/>
                    </a:lnTo>
                    <a:lnTo>
                      <a:pt x="464" y="5190"/>
                    </a:lnTo>
                    <a:lnTo>
                      <a:pt x="402" y="5378"/>
                    </a:lnTo>
                    <a:lnTo>
                      <a:pt x="339" y="5578"/>
                    </a:lnTo>
                    <a:lnTo>
                      <a:pt x="276" y="5804"/>
                    </a:lnTo>
                    <a:lnTo>
                      <a:pt x="226" y="6030"/>
                    </a:lnTo>
                    <a:lnTo>
                      <a:pt x="151" y="6518"/>
                    </a:lnTo>
                    <a:lnTo>
                      <a:pt x="76" y="7045"/>
                    </a:lnTo>
                    <a:lnTo>
                      <a:pt x="38" y="7621"/>
                    </a:lnTo>
                    <a:lnTo>
                      <a:pt x="13" y="8235"/>
                    </a:lnTo>
                    <a:lnTo>
                      <a:pt x="1" y="8887"/>
                    </a:lnTo>
                    <a:lnTo>
                      <a:pt x="13" y="9576"/>
                    </a:lnTo>
                    <a:lnTo>
                      <a:pt x="38" y="10303"/>
                    </a:lnTo>
                    <a:lnTo>
                      <a:pt x="88" y="11055"/>
                    </a:lnTo>
                    <a:lnTo>
                      <a:pt x="151" y="11832"/>
                    </a:lnTo>
                    <a:lnTo>
                      <a:pt x="214" y="12647"/>
                    </a:lnTo>
                    <a:lnTo>
                      <a:pt x="314" y="13487"/>
                    </a:lnTo>
                    <a:lnTo>
                      <a:pt x="414" y="14352"/>
                    </a:lnTo>
                    <a:lnTo>
                      <a:pt x="527" y="15229"/>
                    </a:lnTo>
                    <a:lnTo>
                      <a:pt x="652" y="16131"/>
                    </a:lnTo>
                    <a:lnTo>
                      <a:pt x="790" y="17059"/>
                    </a:lnTo>
                    <a:lnTo>
                      <a:pt x="941" y="17999"/>
                    </a:lnTo>
                    <a:lnTo>
                      <a:pt x="1279" y="19916"/>
                    </a:lnTo>
                    <a:lnTo>
                      <a:pt x="1642" y="21884"/>
                    </a:lnTo>
                    <a:lnTo>
                      <a:pt x="2031" y="23877"/>
                    </a:lnTo>
                    <a:lnTo>
                      <a:pt x="2457" y="25882"/>
                    </a:lnTo>
                    <a:lnTo>
                      <a:pt x="2883" y="27888"/>
                    </a:lnTo>
                    <a:lnTo>
                      <a:pt x="3334" y="29868"/>
                    </a:lnTo>
                    <a:lnTo>
                      <a:pt x="3786" y="31823"/>
                    </a:lnTo>
                    <a:lnTo>
                      <a:pt x="4249" y="33728"/>
                    </a:lnTo>
                    <a:lnTo>
                      <a:pt x="4701" y="35571"/>
                    </a:lnTo>
                    <a:lnTo>
                      <a:pt x="5139" y="37325"/>
                    </a:lnTo>
                    <a:lnTo>
                      <a:pt x="5565" y="38992"/>
                    </a:lnTo>
                    <a:lnTo>
                      <a:pt x="5979" y="40546"/>
                    </a:lnTo>
                    <a:lnTo>
                      <a:pt x="6693" y="43266"/>
                    </a:lnTo>
                    <a:lnTo>
                      <a:pt x="7270" y="45359"/>
                    </a:lnTo>
                    <a:lnTo>
                      <a:pt x="7784" y="47177"/>
                    </a:lnTo>
                    <a:lnTo>
                      <a:pt x="14903" y="45948"/>
                    </a:lnTo>
                    <a:lnTo>
                      <a:pt x="11594" y="16019"/>
                    </a:lnTo>
                    <a:lnTo>
                      <a:pt x="14765" y="15931"/>
                    </a:lnTo>
                    <a:lnTo>
                      <a:pt x="21909" y="15768"/>
                    </a:lnTo>
                    <a:lnTo>
                      <a:pt x="25895" y="15693"/>
                    </a:lnTo>
                    <a:lnTo>
                      <a:pt x="29567" y="15630"/>
                    </a:lnTo>
                    <a:lnTo>
                      <a:pt x="32500" y="15592"/>
                    </a:lnTo>
                    <a:lnTo>
                      <a:pt x="33540" y="15592"/>
                    </a:lnTo>
                    <a:lnTo>
                      <a:pt x="34242" y="15605"/>
                    </a:lnTo>
                    <a:lnTo>
                      <a:pt x="34518" y="15605"/>
                    </a:lnTo>
                    <a:lnTo>
                      <a:pt x="34768" y="15580"/>
                    </a:lnTo>
                    <a:lnTo>
                      <a:pt x="35019" y="15530"/>
                    </a:lnTo>
                    <a:lnTo>
                      <a:pt x="35245" y="15467"/>
                    </a:lnTo>
                    <a:lnTo>
                      <a:pt x="35470" y="15379"/>
                    </a:lnTo>
                    <a:lnTo>
                      <a:pt x="35671" y="15267"/>
                    </a:lnTo>
                    <a:lnTo>
                      <a:pt x="35859" y="15141"/>
                    </a:lnTo>
                    <a:lnTo>
                      <a:pt x="36047" y="15003"/>
                    </a:lnTo>
                    <a:lnTo>
                      <a:pt x="36210" y="14840"/>
                    </a:lnTo>
                    <a:lnTo>
                      <a:pt x="36360" y="14652"/>
                    </a:lnTo>
                    <a:lnTo>
                      <a:pt x="36498" y="14464"/>
                    </a:lnTo>
                    <a:lnTo>
                      <a:pt x="36623" y="14251"/>
                    </a:lnTo>
                    <a:lnTo>
                      <a:pt x="36749" y="14026"/>
                    </a:lnTo>
                    <a:lnTo>
                      <a:pt x="36849" y="13775"/>
                    </a:lnTo>
                    <a:lnTo>
                      <a:pt x="36949" y="13524"/>
                    </a:lnTo>
                    <a:lnTo>
                      <a:pt x="37037" y="13261"/>
                    </a:lnTo>
                    <a:lnTo>
                      <a:pt x="37112" y="12986"/>
                    </a:lnTo>
                    <a:lnTo>
                      <a:pt x="37175" y="12697"/>
                    </a:lnTo>
                    <a:lnTo>
                      <a:pt x="37237" y="12396"/>
                    </a:lnTo>
                    <a:lnTo>
                      <a:pt x="37288" y="12083"/>
                    </a:lnTo>
                    <a:lnTo>
                      <a:pt x="37325" y="11770"/>
                    </a:lnTo>
                    <a:lnTo>
                      <a:pt x="37350" y="11444"/>
                    </a:lnTo>
                    <a:lnTo>
                      <a:pt x="37375" y="11106"/>
                    </a:lnTo>
                    <a:lnTo>
                      <a:pt x="37400" y="10767"/>
                    </a:lnTo>
                    <a:lnTo>
                      <a:pt x="37400" y="10065"/>
                    </a:lnTo>
                    <a:lnTo>
                      <a:pt x="37388" y="9351"/>
                    </a:lnTo>
                    <a:lnTo>
                      <a:pt x="37350" y="8624"/>
                    </a:lnTo>
                    <a:lnTo>
                      <a:pt x="37300" y="7884"/>
                    </a:lnTo>
                    <a:lnTo>
                      <a:pt x="37225" y="7145"/>
                    </a:lnTo>
                    <a:lnTo>
                      <a:pt x="37125" y="6418"/>
                    </a:lnTo>
                    <a:lnTo>
                      <a:pt x="37024" y="5704"/>
                    </a:lnTo>
                    <a:lnTo>
                      <a:pt x="36912" y="5002"/>
                    </a:lnTo>
                    <a:lnTo>
                      <a:pt x="36786" y="4312"/>
                    </a:lnTo>
                    <a:lnTo>
                      <a:pt x="36673" y="3661"/>
                    </a:lnTo>
                    <a:lnTo>
                      <a:pt x="36423" y="2470"/>
                    </a:lnTo>
                    <a:lnTo>
                      <a:pt x="36185" y="1467"/>
                    </a:lnTo>
                    <a:lnTo>
                      <a:pt x="35997" y="678"/>
                    </a:lnTo>
                    <a:lnTo>
                      <a:pt x="358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229776" y="3467305"/>
                <a:ext cx="92427" cy="173571"/>
              </a:xfrm>
              <a:custGeom>
                <a:avLst/>
                <a:gdLst/>
                <a:ahLst/>
                <a:cxnLst/>
                <a:rect l="l" t="t" r="r" b="b"/>
                <a:pathLst>
                  <a:path w="4112" h="7722" extrusionOk="0">
                    <a:moveTo>
                      <a:pt x="414" y="1"/>
                    </a:moveTo>
                    <a:lnTo>
                      <a:pt x="313" y="715"/>
                    </a:lnTo>
                    <a:lnTo>
                      <a:pt x="226" y="1405"/>
                    </a:lnTo>
                    <a:lnTo>
                      <a:pt x="125" y="2207"/>
                    </a:lnTo>
                    <a:lnTo>
                      <a:pt x="50" y="3059"/>
                    </a:lnTo>
                    <a:lnTo>
                      <a:pt x="25" y="3473"/>
                    </a:lnTo>
                    <a:lnTo>
                      <a:pt x="13" y="3874"/>
                    </a:lnTo>
                    <a:lnTo>
                      <a:pt x="0" y="4250"/>
                    </a:lnTo>
                    <a:lnTo>
                      <a:pt x="13" y="4588"/>
                    </a:lnTo>
                    <a:lnTo>
                      <a:pt x="50" y="4876"/>
                    </a:lnTo>
                    <a:lnTo>
                      <a:pt x="63" y="5002"/>
                    </a:lnTo>
                    <a:lnTo>
                      <a:pt x="88" y="5114"/>
                    </a:lnTo>
                    <a:lnTo>
                      <a:pt x="125" y="5240"/>
                    </a:lnTo>
                    <a:lnTo>
                      <a:pt x="176" y="5365"/>
                    </a:lnTo>
                    <a:lnTo>
                      <a:pt x="288" y="5603"/>
                    </a:lnTo>
                    <a:lnTo>
                      <a:pt x="426" y="5841"/>
                    </a:lnTo>
                    <a:lnTo>
                      <a:pt x="589" y="6067"/>
                    </a:lnTo>
                    <a:lnTo>
                      <a:pt x="777" y="6293"/>
                    </a:lnTo>
                    <a:lnTo>
                      <a:pt x="965" y="6493"/>
                    </a:lnTo>
                    <a:lnTo>
                      <a:pt x="1178" y="6706"/>
                    </a:lnTo>
                    <a:lnTo>
                      <a:pt x="1379" y="6894"/>
                    </a:lnTo>
                    <a:lnTo>
                      <a:pt x="1592" y="7057"/>
                    </a:lnTo>
                    <a:lnTo>
                      <a:pt x="1792" y="7220"/>
                    </a:lnTo>
                    <a:lnTo>
                      <a:pt x="1993" y="7358"/>
                    </a:lnTo>
                    <a:lnTo>
                      <a:pt x="2181" y="7483"/>
                    </a:lnTo>
                    <a:lnTo>
                      <a:pt x="2344" y="7571"/>
                    </a:lnTo>
                    <a:lnTo>
                      <a:pt x="2482" y="7646"/>
                    </a:lnTo>
                    <a:lnTo>
                      <a:pt x="2607" y="7696"/>
                    </a:lnTo>
                    <a:lnTo>
                      <a:pt x="2695" y="7721"/>
                    </a:lnTo>
                    <a:lnTo>
                      <a:pt x="2707" y="7721"/>
                    </a:lnTo>
                    <a:lnTo>
                      <a:pt x="2782" y="7709"/>
                    </a:lnTo>
                    <a:lnTo>
                      <a:pt x="2820" y="7684"/>
                    </a:lnTo>
                    <a:lnTo>
                      <a:pt x="2845" y="7659"/>
                    </a:lnTo>
                    <a:lnTo>
                      <a:pt x="2858" y="7634"/>
                    </a:lnTo>
                    <a:lnTo>
                      <a:pt x="2883" y="7583"/>
                    </a:lnTo>
                    <a:lnTo>
                      <a:pt x="2883" y="7533"/>
                    </a:lnTo>
                    <a:lnTo>
                      <a:pt x="2870" y="7496"/>
                    </a:lnTo>
                    <a:lnTo>
                      <a:pt x="2845" y="7458"/>
                    </a:lnTo>
                    <a:lnTo>
                      <a:pt x="2958" y="7107"/>
                    </a:lnTo>
                    <a:lnTo>
                      <a:pt x="3146" y="6531"/>
                    </a:lnTo>
                    <a:lnTo>
                      <a:pt x="3359" y="5754"/>
                    </a:lnTo>
                    <a:lnTo>
                      <a:pt x="3484" y="5315"/>
                    </a:lnTo>
                    <a:lnTo>
                      <a:pt x="3597" y="4839"/>
                    </a:lnTo>
                    <a:lnTo>
                      <a:pt x="3760" y="4099"/>
                    </a:lnTo>
                    <a:lnTo>
                      <a:pt x="3898" y="3397"/>
                    </a:lnTo>
                    <a:lnTo>
                      <a:pt x="3998" y="2733"/>
                    </a:lnTo>
                    <a:lnTo>
                      <a:pt x="4061" y="2106"/>
                    </a:lnTo>
                    <a:lnTo>
                      <a:pt x="4098" y="1517"/>
                    </a:lnTo>
                    <a:lnTo>
                      <a:pt x="4111" y="1242"/>
                    </a:lnTo>
                    <a:lnTo>
                      <a:pt x="4111" y="978"/>
                    </a:lnTo>
                    <a:lnTo>
                      <a:pt x="4098" y="715"/>
                    </a:lnTo>
                    <a:lnTo>
                      <a:pt x="4073" y="465"/>
                    </a:lnTo>
                    <a:lnTo>
                      <a:pt x="4048" y="226"/>
                    </a:lnTo>
                    <a:lnTo>
                      <a:pt x="4023" y="1"/>
                    </a:lnTo>
                    <a:lnTo>
                      <a:pt x="3748" y="51"/>
                    </a:lnTo>
                    <a:lnTo>
                      <a:pt x="3773" y="289"/>
                    </a:lnTo>
                    <a:lnTo>
                      <a:pt x="3798" y="552"/>
                    </a:lnTo>
                    <a:lnTo>
                      <a:pt x="3823" y="815"/>
                    </a:lnTo>
                    <a:lnTo>
                      <a:pt x="3823" y="1079"/>
                    </a:lnTo>
                    <a:lnTo>
                      <a:pt x="3823" y="1354"/>
                    </a:lnTo>
                    <a:lnTo>
                      <a:pt x="3810" y="1643"/>
                    </a:lnTo>
                    <a:lnTo>
                      <a:pt x="3760" y="2207"/>
                    </a:lnTo>
                    <a:lnTo>
                      <a:pt x="3697" y="2783"/>
                    </a:lnTo>
                    <a:lnTo>
                      <a:pt x="3610" y="3360"/>
                    </a:lnTo>
                    <a:lnTo>
                      <a:pt x="3509" y="3936"/>
                    </a:lnTo>
                    <a:lnTo>
                      <a:pt x="3384" y="4488"/>
                    </a:lnTo>
                    <a:lnTo>
                      <a:pt x="3259" y="5014"/>
                    </a:lnTo>
                    <a:lnTo>
                      <a:pt x="3133" y="5503"/>
                    </a:lnTo>
                    <a:lnTo>
                      <a:pt x="2895" y="6368"/>
                    </a:lnTo>
                    <a:lnTo>
                      <a:pt x="2695" y="7019"/>
                    </a:lnTo>
                    <a:lnTo>
                      <a:pt x="2569" y="7383"/>
                    </a:lnTo>
                    <a:lnTo>
                      <a:pt x="2356" y="7245"/>
                    </a:lnTo>
                    <a:lnTo>
                      <a:pt x="2068" y="7057"/>
                    </a:lnTo>
                    <a:lnTo>
                      <a:pt x="1742" y="6806"/>
                    </a:lnTo>
                    <a:lnTo>
                      <a:pt x="1567" y="6669"/>
                    </a:lnTo>
                    <a:lnTo>
                      <a:pt x="1391" y="6518"/>
                    </a:lnTo>
                    <a:lnTo>
                      <a:pt x="1228" y="6355"/>
                    </a:lnTo>
                    <a:lnTo>
                      <a:pt x="1065" y="6180"/>
                    </a:lnTo>
                    <a:lnTo>
                      <a:pt x="902" y="6004"/>
                    </a:lnTo>
                    <a:lnTo>
                      <a:pt x="765" y="5829"/>
                    </a:lnTo>
                    <a:lnTo>
                      <a:pt x="639" y="5641"/>
                    </a:lnTo>
                    <a:lnTo>
                      <a:pt x="526" y="5440"/>
                    </a:lnTo>
                    <a:lnTo>
                      <a:pt x="426" y="5240"/>
                    </a:lnTo>
                    <a:lnTo>
                      <a:pt x="364" y="5039"/>
                    </a:lnTo>
                    <a:lnTo>
                      <a:pt x="338" y="4939"/>
                    </a:lnTo>
                    <a:lnTo>
                      <a:pt x="313" y="4814"/>
                    </a:lnTo>
                    <a:lnTo>
                      <a:pt x="301" y="4538"/>
                    </a:lnTo>
                    <a:lnTo>
                      <a:pt x="288" y="4199"/>
                    </a:lnTo>
                    <a:lnTo>
                      <a:pt x="288" y="3823"/>
                    </a:lnTo>
                    <a:lnTo>
                      <a:pt x="313" y="3435"/>
                    </a:lnTo>
                    <a:lnTo>
                      <a:pt x="338" y="3009"/>
                    </a:lnTo>
                    <a:lnTo>
                      <a:pt x="414" y="2169"/>
                    </a:lnTo>
                    <a:lnTo>
                      <a:pt x="514" y="1367"/>
                    </a:lnTo>
                    <a:lnTo>
                      <a:pt x="602" y="690"/>
                    </a:lnTo>
                    <a:lnTo>
                      <a:pt x="689" y="51"/>
                    </a:lnTo>
                    <a:lnTo>
                      <a:pt x="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511103" y="3492951"/>
                <a:ext cx="476118" cy="333004"/>
              </a:xfrm>
              <a:custGeom>
                <a:avLst/>
                <a:gdLst/>
                <a:ahLst/>
                <a:cxnLst/>
                <a:rect l="l" t="t" r="r" b="b"/>
                <a:pathLst>
                  <a:path w="21182" h="14815" extrusionOk="0">
                    <a:moveTo>
                      <a:pt x="21044" y="0"/>
                    </a:moveTo>
                    <a:lnTo>
                      <a:pt x="20593" y="238"/>
                    </a:lnTo>
                    <a:lnTo>
                      <a:pt x="20091" y="464"/>
                    </a:lnTo>
                    <a:lnTo>
                      <a:pt x="19552" y="677"/>
                    </a:lnTo>
                    <a:lnTo>
                      <a:pt x="18963" y="890"/>
                    </a:lnTo>
                    <a:lnTo>
                      <a:pt x="18337" y="1103"/>
                    </a:lnTo>
                    <a:lnTo>
                      <a:pt x="17672" y="1316"/>
                    </a:lnTo>
                    <a:lnTo>
                      <a:pt x="16971" y="1517"/>
                    </a:lnTo>
                    <a:lnTo>
                      <a:pt x="16244" y="1717"/>
                    </a:lnTo>
                    <a:lnTo>
                      <a:pt x="15492" y="1905"/>
                    </a:lnTo>
                    <a:lnTo>
                      <a:pt x="14727" y="2106"/>
                    </a:lnTo>
                    <a:lnTo>
                      <a:pt x="13123" y="2482"/>
                    </a:lnTo>
                    <a:lnTo>
                      <a:pt x="11481" y="2858"/>
                    </a:lnTo>
                    <a:lnTo>
                      <a:pt x="9826" y="3221"/>
                    </a:lnTo>
                    <a:lnTo>
                      <a:pt x="8072" y="3610"/>
                    </a:lnTo>
                    <a:lnTo>
                      <a:pt x="6417" y="3986"/>
                    </a:lnTo>
                    <a:lnTo>
                      <a:pt x="5628" y="4161"/>
                    </a:lnTo>
                    <a:lnTo>
                      <a:pt x="4876" y="4349"/>
                    </a:lnTo>
                    <a:lnTo>
                      <a:pt x="4174" y="4537"/>
                    </a:lnTo>
                    <a:lnTo>
                      <a:pt x="3510" y="4725"/>
                    </a:lnTo>
                    <a:lnTo>
                      <a:pt x="2895" y="4913"/>
                    </a:lnTo>
                    <a:lnTo>
                      <a:pt x="2331" y="5101"/>
                    </a:lnTo>
                    <a:lnTo>
                      <a:pt x="1830" y="5289"/>
                    </a:lnTo>
                    <a:lnTo>
                      <a:pt x="1379" y="5477"/>
                    </a:lnTo>
                    <a:lnTo>
                      <a:pt x="1178" y="5565"/>
                    </a:lnTo>
                    <a:lnTo>
                      <a:pt x="1003" y="5665"/>
                    </a:lnTo>
                    <a:lnTo>
                      <a:pt x="840" y="5766"/>
                    </a:lnTo>
                    <a:lnTo>
                      <a:pt x="690" y="5866"/>
                    </a:lnTo>
                    <a:lnTo>
                      <a:pt x="564" y="5966"/>
                    </a:lnTo>
                    <a:lnTo>
                      <a:pt x="464" y="6066"/>
                    </a:lnTo>
                    <a:lnTo>
                      <a:pt x="376" y="6167"/>
                    </a:lnTo>
                    <a:lnTo>
                      <a:pt x="301" y="6267"/>
                    </a:lnTo>
                    <a:lnTo>
                      <a:pt x="213" y="6455"/>
                    </a:lnTo>
                    <a:lnTo>
                      <a:pt x="138" y="6668"/>
                    </a:lnTo>
                    <a:lnTo>
                      <a:pt x="88" y="6906"/>
                    </a:lnTo>
                    <a:lnTo>
                      <a:pt x="38" y="7157"/>
                    </a:lnTo>
                    <a:lnTo>
                      <a:pt x="13" y="7433"/>
                    </a:lnTo>
                    <a:lnTo>
                      <a:pt x="0" y="7721"/>
                    </a:lnTo>
                    <a:lnTo>
                      <a:pt x="0" y="8034"/>
                    </a:lnTo>
                    <a:lnTo>
                      <a:pt x="13" y="8348"/>
                    </a:lnTo>
                    <a:lnTo>
                      <a:pt x="38" y="8673"/>
                    </a:lnTo>
                    <a:lnTo>
                      <a:pt x="63" y="9024"/>
                    </a:lnTo>
                    <a:lnTo>
                      <a:pt x="151" y="9714"/>
                    </a:lnTo>
                    <a:lnTo>
                      <a:pt x="263" y="10428"/>
                    </a:lnTo>
                    <a:lnTo>
                      <a:pt x="401" y="11142"/>
                    </a:lnTo>
                    <a:lnTo>
                      <a:pt x="552" y="11832"/>
                    </a:lnTo>
                    <a:lnTo>
                      <a:pt x="702" y="12484"/>
                    </a:lnTo>
                    <a:lnTo>
                      <a:pt x="865" y="13085"/>
                    </a:lnTo>
                    <a:lnTo>
                      <a:pt x="1003" y="13624"/>
                    </a:lnTo>
                    <a:lnTo>
                      <a:pt x="1241" y="14451"/>
                    </a:lnTo>
                    <a:lnTo>
                      <a:pt x="1354" y="14815"/>
                    </a:lnTo>
                    <a:lnTo>
                      <a:pt x="1630" y="14727"/>
                    </a:lnTo>
                    <a:lnTo>
                      <a:pt x="1529" y="14426"/>
                    </a:lnTo>
                    <a:lnTo>
                      <a:pt x="1304" y="13649"/>
                    </a:lnTo>
                    <a:lnTo>
                      <a:pt x="1166" y="13123"/>
                    </a:lnTo>
                    <a:lnTo>
                      <a:pt x="1015" y="12534"/>
                    </a:lnTo>
                    <a:lnTo>
                      <a:pt x="853" y="11882"/>
                    </a:lnTo>
                    <a:lnTo>
                      <a:pt x="702" y="11205"/>
                    </a:lnTo>
                    <a:lnTo>
                      <a:pt x="564" y="10503"/>
                    </a:lnTo>
                    <a:lnTo>
                      <a:pt x="451" y="9789"/>
                    </a:lnTo>
                    <a:lnTo>
                      <a:pt x="351" y="9100"/>
                    </a:lnTo>
                    <a:lnTo>
                      <a:pt x="326" y="8761"/>
                    </a:lnTo>
                    <a:lnTo>
                      <a:pt x="301" y="8435"/>
                    </a:lnTo>
                    <a:lnTo>
                      <a:pt x="276" y="8122"/>
                    </a:lnTo>
                    <a:lnTo>
                      <a:pt x="276" y="7821"/>
                    </a:lnTo>
                    <a:lnTo>
                      <a:pt x="289" y="7533"/>
                    </a:lnTo>
                    <a:lnTo>
                      <a:pt x="314" y="7270"/>
                    </a:lnTo>
                    <a:lnTo>
                      <a:pt x="351" y="7019"/>
                    </a:lnTo>
                    <a:lnTo>
                      <a:pt x="401" y="6793"/>
                    </a:lnTo>
                    <a:lnTo>
                      <a:pt x="464" y="6580"/>
                    </a:lnTo>
                    <a:lnTo>
                      <a:pt x="552" y="6405"/>
                    </a:lnTo>
                    <a:lnTo>
                      <a:pt x="614" y="6317"/>
                    </a:lnTo>
                    <a:lnTo>
                      <a:pt x="702" y="6217"/>
                    </a:lnTo>
                    <a:lnTo>
                      <a:pt x="802" y="6129"/>
                    </a:lnTo>
                    <a:lnTo>
                      <a:pt x="940" y="6041"/>
                    </a:lnTo>
                    <a:lnTo>
                      <a:pt x="1078" y="5941"/>
                    </a:lnTo>
                    <a:lnTo>
                      <a:pt x="1254" y="5853"/>
                    </a:lnTo>
                    <a:lnTo>
                      <a:pt x="1429" y="5766"/>
                    </a:lnTo>
                    <a:lnTo>
                      <a:pt x="1642" y="5665"/>
                    </a:lnTo>
                    <a:lnTo>
                      <a:pt x="2093" y="5490"/>
                    </a:lnTo>
                    <a:lnTo>
                      <a:pt x="2607" y="5302"/>
                    </a:lnTo>
                    <a:lnTo>
                      <a:pt x="3184" y="5114"/>
                    </a:lnTo>
                    <a:lnTo>
                      <a:pt x="3810" y="4938"/>
                    </a:lnTo>
                    <a:lnTo>
                      <a:pt x="4475" y="4750"/>
                    </a:lnTo>
                    <a:lnTo>
                      <a:pt x="5189" y="4575"/>
                    </a:lnTo>
                    <a:lnTo>
                      <a:pt x="6681" y="4212"/>
                    </a:lnTo>
                    <a:lnTo>
                      <a:pt x="8272" y="3848"/>
                    </a:lnTo>
                    <a:lnTo>
                      <a:pt x="9889" y="3497"/>
                    </a:lnTo>
                    <a:lnTo>
                      <a:pt x="11556" y="3121"/>
                    </a:lnTo>
                    <a:lnTo>
                      <a:pt x="13198" y="2758"/>
                    </a:lnTo>
                    <a:lnTo>
                      <a:pt x="14802" y="2369"/>
                    </a:lnTo>
                    <a:lnTo>
                      <a:pt x="15579" y="2181"/>
                    </a:lnTo>
                    <a:lnTo>
                      <a:pt x="16344" y="1981"/>
                    </a:lnTo>
                    <a:lnTo>
                      <a:pt x="17071" y="1780"/>
                    </a:lnTo>
                    <a:lnTo>
                      <a:pt x="17773" y="1580"/>
                    </a:lnTo>
                    <a:lnTo>
                      <a:pt x="18449" y="1366"/>
                    </a:lnTo>
                    <a:lnTo>
                      <a:pt x="19076" y="1153"/>
                    </a:lnTo>
                    <a:lnTo>
                      <a:pt x="19665" y="940"/>
                    </a:lnTo>
                    <a:lnTo>
                      <a:pt x="20217" y="715"/>
                    </a:lnTo>
                    <a:lnTo>
                      <a:pt x="20731" y="489"/>
                    </a:lnTo>
                    <a:lnTo>
                      <a:pt x="21182" y="251"/>
                    </a:lnTo>
                    <a:lnTo>
                      <a:pt x="210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788318" y="3769043"/>
                <a:ext cx="6496" cy="60015"/>
              </a:xfrm>
              <a:custGeom>
                <a:avLst/>
                <a:gdLst/>
                <a:ahLst/>
                <a:cxnLst/>
                <a:rect l="l" t="t" r="r" b="b"/>
                <a:pathLst>
                  <a:path w="289" h="2670" extrusionOk="0">
                    <a:moveTo>
                      <a:pt x="0" y="0"/>
                    </a:moveTo>
                    <a:lnTo>
                      <a:pt x="0" y="2670"/>
                    </a:lnTo>
                    <a:lnTo>
                      <a:pt x="288" y="2670"/>
                    </a:lnTo>
                    <a:lnTo>
                      <a:pt x="2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5208241" y="3767334"/>
                <a:ext cx="36661" cy="54126"/>
              </a:xfrm>
              <a:custGeom>
                <a:avLst/>
                <a:gdLst/>
                <a:ahLst/>
                <a:cxnLst/>
                <a:rect l="l" t="t" r="r" b="b"/>
                <a:pathLst>
                  <a:path w="1631" h="2408" extrusionOk="0">
                    <a:moveTo>
                      <a:pt x="1392" y="1"/>
                    </a:moveTo>
                    <a:lnTo>
                      <a:pt x="1" y="2257"/>
                    </a:lnTo>
                    <a:lnTo>
                      <a:pt x="239" y="2407"/>
                    </a:lnTo>
                    <a:lnTo>
                      <a:pt x="1630" y="151"/>
                    </a:lnTo>
                    <a:lnTo>
                      <a:pt x="1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5686899" y="4419519"/>
                <a:ext cx="178898" cy="109892"/>
              </a:xfrm>
              <a:custGeom>
                <a:avLst/>
                <a:gdLst/>
                <a:ahLst/>
                <a:cxnLst/>
                <a:rect l="l" t="t" r="r" b="b"/>
                <a:pathLst>
                  <a:path w="7959" h="4889" extrusionOk="0">
                    <a:moveTo>
                      <a:pt x="7558" y="1"/>
                    </a:moveTo>
                    <a:lnTo>
                      <a:pt x="0" y="1881"/>
                    </a:lnTo>
                    <a:lnTo>
                      <a:pt x="840" y="4889"/>
                    </a:lnTo>
                    <a:lnTo>
                      <a:pt x="7959" y="3660"/>
                    </a:lnTo>
                    <a:lnTo>
                      <a:pt x="7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539445" y="4355009"/>
                <a:ext cx="211311" cy="183709"/>
              </a:xfrm>
              <a:custGeom>
                <a:avLst/>
                <a:gdLst/>
                <a:ahLst/>
                <a:cxnLst/>
                <a:rect l="l" t="t" r="r" b="b"/>
                <a:pathLst>
                  <a:path w="9401" h="8173" extrusionOk="0">
                    <a:moveTo>
                      <a:pt x="2444" y="0"/>
                    </a:moveTo>
                    <a:lnTo>
                      <a:pt x="0" y="4099"/>
                    </a:lnTo>
                    <a:lnTo>
                      <a:pt x="6405" y="8172"/>
                    </a:lnTo>
                    <a:lnTo>
                      <a:pt x="9400" y="4099"/>
                    </a:lnTo>
                    <a:lnTo>
                      <a:pt x="24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5674784" y="3313221"/>
                <a:ext cx="310751" cy="1412261"/>
              </a:xfrm>
              <a:custGeom>
                <a:avLst/>
                <a:gdLst/>
                <a:ahLst/>
                <a:cxnLst/>
                <a:rect l="l" t="t" r="r" b="b"/>
                <a:pathLst>
                  <a:path w="13825" h="62830" extrusionOk="0">
                    <a:moveTo>
                      <a:pt x="0" y="0"/>
                    </a:moveTo>
                    <a:lnTo>
                      <a:pt x="9150" y="62830"/>
                    </a:lnTo>
                    <a:lnTo>
                      <a:pt x="13825" y="62830"/>
                    </a:lnTo>
                    <a:lnTo>
                      <a:pt x="46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485812" y="3196024"/>
                <a:ext cx="2163347" cy="117220"/>
              </a:xfrm>
              <a:custGeom>
                <a:avLst/>
                <a:gdLst/>
                <a:ahLst/>
                <a:cxnLst/>
                <a:rect l="l" t="t" r="r" b="b"/>
                <a:pathLst>
                  <a:path w="96245" h="5215" extrusionOk="0">
                    <a:moveTo>
                      <a:pt x="0" y="0"/>
                    </a:moveTo>
                    <a:lnTo>
                      <a:pt x="0" y="5214"/>
                    </a:lnTo>
                    <a:lnTo>
                      <a:pt x="96245" y="5214"/>
                    </a:lnTo>
                    <a:lnTo>
                      <a:pt x="962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899646" y="3196024"/>
                <a:ext cx="1999958" cy="117220"/>
              </a:xfrm>
              <a:custGeom>
                <a:avLst/>
                <a:gdLst/>
                <a:ahLst/>
                <a:cxnLst/>
                <a:rect l="l" t="t" r="r" b="b"/>
                <a:pathLst>
                  <a:path w="88976" h="5215" extrusionOk="0">
                    <a:moveTo>
                      <a:pt x="1" y="0"/>
                    </a:moveTo>
                    <a:lnTo>
                      <a:pt x="1" y="5214"/>
                    </a:lnTo>
                    <a:lnTo>
                      <a:pt x="88976" y="5214"/>
                    </a:lnTo>
                    <a:lnTo>
                      <a:pt x="8897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3813737" y="3313221"/>
                <a:ext cx="310751" cy="1412261"/>
              </a:xfrm>
              <a:custGeom>
                <a:avLst/>
                <a:gdLst/>
                <a:ahLst/>
                <a:cxnLst/>
                <a:rect l="l" t="t" r="r" b="b"/>
                <a:pathLst>
                  <a:path w="13825" h="62830" extrusionOk="0">
                    <a:moveTo>
                      <a:pt x="9150" y="0"/>
                    </a:moveTo>
                    <a:lnTo>
                      <a:pt x="0" y="62830"/>
                    </a:lnTo>
                    <a:lnTo>
                      <a:pt x="4675" y="62830"/>
                    </a:lnTo>
                    <a:lnTo>
                      <a:pt x="138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035455" y="3313221"/>
                <a:ext cx="1744434" cy="121716"/>
              </a:xfrm>
              <a:custGeom>
                <a:avLst/>
                <a:gdLst/>
                <a:ahLst/>
                <a:cxnLst/>
                <a:rect l="l" t="t" r="r" b="b"/>
                <a:pathLst>
                  <a:path w="77608" h="5415" extrusionOk="0">
                    <a:moveTo>
                      <a:pt x="0" y="0"/>
                    </a:moveTo>
                    <a:lnTo>
                      <a:pt x="0" y="5414"/>
                    </a:lnTo>
                    <a:lnTo>
                      <a:pt x="77607" y="5414"/>
                    </a:lnTo>
                    <a:lnTo>
                      <a:pt x="776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rgbClr val="1F5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509865" y="2781336"/>
                <a:ext cx="201174" cy="201151"/>
              </a:xfrm>
              <a:custGeom>
                <a:avLst/>
                <a:gdLst/>
                <a:ahLst/>
                <a:cxnLst/>
                <a:rect l="l" t="t" r="r" b="b"/>
                <a:pathLst>
                  <a:path w="8950" h="8949" extrusionOk="0">
                    <a:moveTo>
                      <a:pt x="0" y="0"/>
                    </a:moveTo>
                    <a:lnTo>
                      <a:pt x="0" y="301"/>
                    </a:lnTo>
                    <a:lnTo>
                      <a:pt x="25" y="602"/>
                    </a:lnTo>
                    <a:lnTo>
                      <a:pt x="88" y="928"/>
                    </a:lnTo>
                    <a:lnTo>
                      <a:pt x="176" y="1266"/>
                    </a:lnTo>
                    <a:lnTo>
                      <a:pt x="276" y="1617"/>
                    </a:lnTo>
                    <a:lnTo>
                      <a:pt x="414" y="1980"/>
                    </a:lnTo>
                    <a:lnTo>
                      <a:pt x="577" y="2356"/>
                    </a:lnTo>
                    <a:lnTo>
                      <a:pt x="765" y="2732"/>
                    </a:lnTo>
                    <a:lnTo>
                      <a:pt x="978" y="3108"/>
                    </a:lnTo>
                    <a:lnTo>
                      <a:pt x="1216" y="3497"/>
                    </a:lnTo>
                    <a:lnTo>
                      <a:pt x="1479" y="3898"/>
                    </a:lnTo>
                    <a:lnTo>
                      <a:pt x="1768" y="4286"/>
                    </a:lnTo>
                    <a:lnTo>
                      <a:pt x="2068" y="4675"/>
                    </a:lnTo>
                    <a:lnTo>
                      <a:pt x="2394" y="5064"/>
                    </a:lnTo>
                    <a:lnTo>
                      <a:pt x="2745" y="5452"/>
                    </a:lnTo>
                    <a:lnTo>
                      <a:pt x="3121" y="5841"/>
                    </a:lnTo>
                    <a:lnTo>
                      <a:pt x="3497" y="6204"/>
                    </a:lnTo>
                    <a:lnTo>
                      <a:pt x="3886" y="6555"/>
                    </a:lnTo>
                    <a:lnTo>
                      <a:pt x="4274" y="6881"/>
                    </a:lnTo>
                    <a:lnTo>
                      <a:pt x="4675" y="7194"/>
                    </a:lnTo>
                    <a:lnTo>
                      <a:pt x="5064" y="7470"/>
                    </a:lnTo>
                    <a:lnTo>
                      <a:pt x="5452" y="7733"/>
                    </a:lnTo>
                    <a:lnTo>
                      <a:pt x="5841" y="7971"/>
                    </a:lnTo>
                    <a:lnTo>
                      <a:pt x="6230" y="8184"/>
                    </a:lnTo>
                    <a:lnTo>
                      <a:pt x="6606" y="8372"/>
                    </a:lnTo>
                    <a:lnTo>
                      <a:pt x="6969" y="8535"/>
                    </a:lnTo>
                    <a:lnTo>
                      <a:pt x="7332" y="8673"/>
                    </a:lnTo>
                    <a:lnTo>
                      <a:pt x="7683" y="8786"/>
                    </a:lnTo>
                    <a:lnTo>
                      <a:pt x="8022" y="8874"/>
                    </a:lnTo>
                    <a:lnTo>
                      <a:pt x="8348" y="8924"/>
                    </a:lnTo>
                    <a:lnTo>
                      <a:pt x="8661" y="8949"/>
                    </a:lnTo>
                    <a:lnTo>
                      <a:pt x="8949" y="8949"/>
                    </a:lnTo>
                    <a:lnTo>
                      <a:pt x="8949" y="8661"/>
                    </a:lnTo>
                    <a:lnTo>
                      <a:pt x="8924" y="8347"/>
                    </a:lnTo>
                    <a:lnTo>
                      <a:pt x="8874" y="8021"/>
                    </a:lnTo>
                    <a:lnTo>
                      <a:pt x="8786" y="7683"/>
                    </a:lnTo>
                    <a:lnTo>
                      <a:pt x="8674" y="7332"/>
                    </a:lnTo>
                    <a:lnTo>
                      <a:pt x="8536" y="6969"/>
                    </a:lnTo>
                    <a:lnTo>
                      <a:pt x="8373" y="6605"/>
                    </a:lnTo>
                    <a:lnTo>
                      <a:pt x="8185" y="6229"/>
                    </a:lnTo>
                    <a:lnTo>
                      <a:pt x="7972" y="5841"/>
                    </a:lnTo>
                    <a:lnTo>
                      <a:pt x="7734" y="5452"/>
                    </a:lnTo>
                    <a:lnTo>
                      <a:pt x="7470" y="5064"/>
                    </a:lnTo>
                    <a:lnTo>
                      <a:pt x="7195" y="4675"/>
                    </a:lnTo>
                    <a:lnTo>
                      <a:pt x="6881" y="4274"/>
                    </a:lnTo>
                    <a:lnTo>
                      <a:pt x="6555" y="3885"/>
                    </a:lnTo>
                    <a:lnTo>
                      <a:pt x="6204" y="3497"/>
                    </a:lnTo>
                    <a:lnTo>
                      <a:pt x="5841" y="3121"/>
                    </a:lnTo>
                    <a:lnTo>
                      <a:pt x="5452" y="2745"/>
                    </a:lnTo>
                    <a:lnTo>
                      <a:pt x="5064" y="2394"/>
                    </a:lnTo>
                    <a:lnTo>
                      <a:pt x="4675" y="2068"/>
                    </a:lnTo>
                    <a:lnTo>
                      <a:pt x="4287" y="1767"/>
                    </a:lnTo>
                    <a:lnTo>
                      <a:pt x="3898" y="1479"/>
                    </a:lnTo>
                    <a:lnTo>
                      <a:pt x="3497" y="1216"/>
                    </a:lnTo>
                    <a:lnTo>
                      <a:pt x="3109" y="990"/>
                    </a:lnTo>
                    <a:lnTo>
                      <a:pt x="2733" y="777"/>
                    </a:lnTo>
                    <a:lnTo>
                      <a:pt x="2357" y="577"/>
                    </a:lnTo>
                    <a:lnTo>
                      <a:pt x="1981" y="414"/>
                    </a:lnTo>
                    <a:lnTo>
                      <a:pt x="1617" y="288"/>
                    </a:lnTo>
                    <a:lnTo>
                      <a:pt x="1266" y="176"/>
                    </a:lnTo>
                    <a:lnTo>
                      <a:pt x="928" y="88"/>
                    </a:lnTo>
                    <a:lnTo>
                      <a:pt x="602" y="25"/>
                    </a:lnTo>
                    <a:lnTo>
                      <a:pt x="301"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711016" y="2781336"/>
                <a:ext cx="201174" cy="201151"/>
              </a:xfrm>
              <a:custGeom>
                <a:avLst/>
                <a:gdLst/>
                <a:ahLst/>
                <a:cxnLst/>
                <a:rect l="l" t="t" r="r" b="b"/>
                <a:pathLst>
                  <a:path w="8950" h="8949" extrusionOk="0">
                    <a:moveTo>
                      <a:pt x="8661" y="0"/>
                    </a:moveTo>
                    <a:lnTo>
                      <a:pt x="8348" y="25"/>
                    </a:lnTo>
                    <a:lnTo>
                      <a:pt x="8022" y="88"/>
                    </a:lnTo>
                    <a:lnTo>
                      <a:pt x="7683" y="176"/>
                    </a:lnTo>
                    <a:lnTo>
                      <a:pt x="7332" y="288"/>
                    </a:lnTo>
                    <a:lnTo>
                      <a:pt x="6981" y="414"/>
                    </a:lnTo>
                    <a:lnTo>
                      <a:pt x="6605" y="577"/>
                    </a:lnTo>
                    <a:lnTo>
                      <a:pt x="6229" y="777"/>
                    </a:lnTo>
                    <a:lnTo>
                      <a:pt x="5841" y="990"/>
                    </a:lnTo>
                    <a:lnTo>
                      <a:pt x="5452" y="1216"/>
                    </a:lnTo>
                    <a:lnTo>
                      <a:pt x="5064" y="1479"/>
                    </a:lnTo>
                    <a:lnTo>
                      <a:pt x="4675" y="1767"/>
                    </a:lnTo>
                    <a:lnTo>
                      <a:pt x="4274" y="2068"/>
                    </a:lnTo>
                    <a:lnTo>
                      <a:pt x="3886" y="2394"/>
                    </a:lnTo>
                    <a:lnTo>
                      <a:pt x="3497" y="2745"/>
                    </a:lnTo>
                    <a:lnTo>
                      <a:pt x="3121" y="3121"/>
                    </a:lnTo>
                    <a:lnTo>
                      <a:pt x="2745" y="3497"/>
                    </a:lnTo>
                    <a:lnTo>
                      <a:pt x="2407" y="3885"/>
                    </a:lnTo>
                    <a:lnTo>
                      <a:pt x="2068" y="4274"/>
                    </a:lnTo>
                    <a:lnTo>
                      <a:pt x="1767" y="4675"/>
                    </a:lnTo>
                    <a:lnTo>
                      <a:pt x="1479" y="5064"/>
                    </a:lnTo>
                    <a:lnTo>
                      <a:pt x="1229" y="5452"/>
                    </a:lnTo>
                    <a:lnTo>
                      <a:pt x="990" y="5841"/>
                    </a:lnTo>
                    <a:lnTo>
                      <a:pt x="777" y="6229"/>
                    </a:lnTo>
                    <a:lnTo>
                      <a:pt x="589" y="6605"/>
                    </a:lnTo>
                    <a:lnTo>
                      <a:pt x="426" y="6969"/>
                    </a:lnTo>
                    <a:lnTo>
                      <a:pt x="289" y="7332"/>
                    </a:lnTo>
                    <a:lnTo>
                      <a:pt x="176" y="7683"/>
                    </a:lnTo>
                    <a:lnTo>
                      <a:pt x="88" y="8021"/>
                    </a:lnTo>
                    <a:lnTo>
                      <a:pt x="38" y="8347"/>
                    </a:lnTo>
                    <a:lnTo>
                      <a:pt x="0" y="8661"/>
                    </a:lnTo>
                    <a:lnTo>
                      <a:pt x="0" y="8949"/>
                    </a:lnTo>
                    <a:lnTo>
                      <a:pt x="301" y="8949"/>
                    </a:lnTo>
                    <a:lnTo>
                      <a:pt x="602" y="8924"/>
                    </a:lnTo>
                    <a:lnTo>
                      <a:pt x="928" y="8874"/>
                    </a:lnTo>
                    <a:lnTo>
                      <a:pt x="1266" y="8786"/>
                    </a:lnTo>
                    <a:lnTo>
                      <a:pt x="1617" y="8673"/>
                    </a:lnTo>
                    <a:lnTo>
                      <a:pt x="1981" y="8535"/>
                    </a:lnTo>
                    <a:lnTo>
                      <a:pt x="2357" y="8372"/>
                    </a:lnTo>
                    <a:lnTo>
                      <a:pt x="2733" y="8184"/>
                    </a:lnTo>
                    <a:lnTo>
                      <a:pt x="3121" y="7971"/>
                    </a:lnTo>
                    <a:lnTo>
                      <a:pt x="3510" y="7733"/>
                    </a:lnTo>
                    <a:lnTo>
                      <a:pt x="3898" y="7470"/>
                    </a:lnTo>
                    <a:lnTo>
                      <a:pt x="4287" y="7194"/>
                    </a:lnTo>
                    <a:lnTo>
                      <a:pt x="4675" y="6881"/>
                    </a:lnTo>
                    <a:lnTo>
                      <a:pt x="5076" y="6555"/>
                    </a:lnTo>
                    <a:lnTo>
                      <a:pt x="5452" y="6204"/>
                    </a:lnTo>
                    <a:lnTo>
                      <a:pt x="5841" y="5841"/>
                    </a:lnTo>
                    <a:lnTo>
                      <a:pt x="6204" y="5452"/>
                    </a:lnTo>
                    <a:lnTo>
                      <a:pt x="6555" y="5064"/>
                    </a:lnTo>
                    <a:lnTo>
                      <a:pt x="6881" y="4675"/>
                    </a:lnTo>
                    <a:lnTo>
                      <a:pt x="7194" y="4286"/>
                    </a:lnTo>
                    <a:lnTo>
                      <a:pt x="7470" y="3898"/>
                    </a:lnTo>
                    <a:lnTo>
                      <a:pt x="7733" y="3497"/>
                    </a:lnTo>
                    <a:lnTo>
                      <a:pt x="7972" y="3108"/>
                    </a:lnTo>
                    <a:lnTo>
                      <a:pt x="8185" y="2732"/>
                    </a:lnTo>
                    <a:lnTo>
                      <a:pt x="8373" y="2356"/>
                    </a:lnTo>
                    <a:lnTo>
                      <a:pt x="8536" y="1980"/>
                    </a:lnTo>
                    <a:lnTo>
                      <a:pt x="8673" y="1617"/>
                    </a:lnTo>
                    <a:lnTo>
                      <a:pt x="8786" y="1266"/>
                    </a:lnTo>
                    <a:lnTo>
                      <a:pt x="8874" y="928"/>
                    </a:lnTo>
                    <a:lnTo>
                      <a:pt x="8924" y="602"/>
                    </a:lnTo>
                    <a:lnTo>
                      <a:pt x="8949" y="301"/>
                    </a:lnTo>
                    <a:lnTo>
                      <a:pt x="8949"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4553246" y="2944995"/>
                <a:ext cx="315831" cy="75524"/>
              </a:xfrm>
              <a:custGeom>
                <a:avLst/>
                <a:gdLst/>
                <a:ahLst/>
                <a:cxnLst/>
                <a:rect l="l" t="t" r="r" b="b"/>
                <a:pathLst>
                  <a:path w="14051" h="3360" extrusionOk="0">
                    <a:moveTo>
                      <a:pt x="1" y="1"/>
                    </a:moveTo>
                    <a:lnTo>
                      <a:pt x="276" y="3360"/>
                    </a:lnTo>
                    <a:lnTo>
                      <a:pt x="13787" y="3360"/>
                    </a:lnTo>
                    <a:lnTo>
                      <a:pt x="14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4584805" y="3020497"/>
                <a:ext cx="252715" cy="175549"/>
              </a:xfrm>
              <a:custGeom>
                <a:avLst/>
                <a:gdLst/>
                <a:ahLst/>
                <a:cxnLst/>
                <a:rect l="l" t="t" r="r" b="b"/>
                <a:pathLst>
                  <a:path w="11243" h="7810" extrusionOk="0">
                    <a:moveTo>
                      <a:pt x="0" y="1"/>
                    </a:moveTo>
                    <a:lnTo>
                      <a:pt x="614" y="7809"/>
                    </a:lnTo>
                    <a:lnTo>
                      <a:pt x="10616" y="7809"/>
                    </a:lnTo>
                    <a:lnTo>
                      <a:pt x="11243" y="1"/>
                    </a:lnTo>
                    <a:close/>
                  </a:path>
                </a:pathLst>
              </a:custGeom>
              <a:solidFill>
                <a:srgbClr val="C37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4584805" y="3017125"/>
                <a:ext cx="252715" cy="6496"/>
              </a:xfrm>
              <a:custGeom>
                <a:avLst/>
                <a:gdLst/>
                <a:ahLst/>
                <a:cxnLst/>
                <a:rect l="l" t="t" r="r" b="b"/>
                <a:pathLst>
                  <a:path w="11243" h="289" extrusionOk="0">
                    <a:moveTo>
                      <a:pt x="0" y="0"/>
                    </a:moveTo>
                    <a:lnTo>
                      <a:pt x="0" y="289"/>
                    </a:lnTo>
                    <a:lnTo>
                      <a:pt x="11243" y="289"/>
                    </a:lnTo>
                    <a:lnTo>
                      <a:pt x="11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996276" y="3141089"/>
                <a:ext cx="136955" cy="54957"/>
              </a:xfrm>
              <a:custGeom>
                <a:avLst/>
                <a:gdLst/>
                <a:ahLst/>
                <a:cxnLst/>
                <a:rect l="l" t="t" r="r" b="b"/>
                <a:pathLst>
                  <a:path w="6093" h="2445" extrusionOk="0">
                    <a:moveTo>
                      <a:pt x="515"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899646" y="3007820"/>
                <a:ext cx="330217" cy="165120"/>
              </a:xfrm>
              <a:custGeom>
                <a:avLst/>
                <a:gdLst/>
                <a:ahLst/>
                <a:cxnLst/>
                <a:rect l="l" t="t" r="r" b="b"/>
                <a:pathLst>
                  <a:path w="14691" h="7346" extrusionOk="0">
                    <a:moveTo>
                      <a:pt x="1" y="1"/>
                    </a:moveTo>
                    <a:lnTo>
                      <a:pt x="1" y="364"/>
                    </a:lnTo>
                    <a:lnTo>
                      <a:pt x="26" y="715"/>
                    </a:lnTo>
                    <a:lnTo>
                      <a:pt x="76" y="1066"/>
                    </a:lnTo>
                    <a:lnTo>
                      <a:pt x="139" y="1417"/>
                    </a:lnTo>
                    <a:lnTo>
                      <a:pt x="201" y="1730"/>
                    </a:lnTo>
                    <a:lnTo>
                      <a:pt x="289" y="2044"/>
                    </a:lnTo>
                    <a:lnTo>
                      <a:pt x="377" y="2345"/>
                    </a:lnTo>
                    <a:lnTo>
                      <a:pt x="490" y="2645"/>
                    </a:lnTo>
                    <a:lnTo>
                      <a:pt x="603" y="2934"/>
                    </a:lnTo>
                    <a:lnTo>
                      <a:pt x="740" y="3222"/>
                    </a:lnTo>
                    <a:lnTo>
                      <a:pt x="878" y="3498"/>
                    </a:lnTo>
                    <a:lnTo>
                      <a:pt x="1041" y="3773"/>
                    </a:lnTo>
                    <a:lnTo>
                      <a:pt x="1204" y="4037"/>
                    </a:lnTo>
                    <a:lnTo>
                      <a:pt x="1380" y="4287"/>
                    </a:lnTo>
                    <a:lnTo>
                      <a:pt x="1568" y="4538"/>
                    </a:lnTo>
                    <a:lnTo>
                      <a:pt x="1768" y="4776"/>
                    </a:lnTo>
                    <a:lnTo>
                      <a:pt x="1969" y="5014"/>
                    </a:lnTo>
                    <a:lnTo>
                      <a:pt x="2194" y="5227"/>
                    </a:lnTo>
                    <a:lnTo>
                      <a:pt x="2420" y="5440"/>
                    </a:lnTo>
                    <a:lnTo>
                      <a:pt x="2645" y="5641"/>
                    </a:lnTo>
                    <a:lnTo>
                      <a:pt x="2896" y="5841"/>
                    </a:lnTo>
                    <a:lnTo>
                      <a:pt x="3147" y="6029"/>
                    </a:lnTo>
                    <a:lnTo>
                      <a:pt x="3398" y="6192"/>
                    </a:lnTo>
                    <a:lnTo>
                      <a:pt x="3673" y="6355"/>
                    </a:lnTo>
                    <a:lnTo>
                      <a:pt x="3936" y="6506"/>
                    </a:lnTo>
                    <a:lnTo>
                      <a:pt x="4225" y="6644"/>
                    </a:lnTo>
                    <a:lnTo>
                      <a:pt x="4513" y="6781"/>
                    </a:lnTo>
                    <a:lnTo>
                      <a:pt x="4801" y="6894"/>
                    </a:lnTo>
                    <a:lnTo>
                      <a:pt x="5102" y="6994"/>
                    </a:lnTo>
                    <a:lnTo>
                      <a:pt x="5403" y="7082"/>
                    </a:lnTo>
                    <a:lnTo>
                      <a:pt x="5716" y="7157"/>
                    </a:lnTo>
                    <a:lnTo>
                      <a:pt x="6030" y="7220"/>
                    </a:lnTo>
                    <a:lnTo>
                      <a:pt x="6355" y="7270"/>
                    </a:lnTo>
                    <a:lnTo>
                      <a:pt x="6681" y="7308"/>
                    </a:lnTo>
                    <a:lnTo>
                      <a:pt x="7007" y="7333"/>
                    </a:lnTo>
                    <a:lnTo>
                      <a:pt x="7346" y="7345"/>
                    </a:lnTo>
                    <a:lnTo>
                      <a:pt x="7671" y="7333"/>
                    </a:lnTo>
                    <a:lnTo>
                      <a:pt x="8010" y="7308"/>
                    </a:lnTo>
                    <a:lnTo>
                      <a:pt x="8323" y="7270"/>
                    </a:lnTo>
                    <a:lnTo>
                      <a:pt x="8649" y="7220"/>
                    </a:lnTo>
                    <a:lnTo>
                      <a:pt x="8962" y="7157"/>
                    </a:lnTo>
                    <a:lnTo>
                      <a:pt x="9276" y="7082"/>
                    </a:lnTo>
                    <a:lnTo>
                      <a:pt x="9576" y="6994"/>
                    </a:lnTo>
                    <a:lnTo>
                      <a:pt x="9877" y="6894"/>
                    </a:lnTo>
                    <a:lnTo>
                      <a:pt x="10178" y="6781"/>
                    </a:lnTo>
                    <a:lnTo>
                      <a:pt x="10466" y="6644"/>
                    </a:lnTo>
                    <a:lnTo>
                      <a:pt x="10742" y="6506"/>
                    </a:lnTo>
                    <a:lnTo>
                      <a:pt x="11018" y="6355"/>
                    </a:lnTo>
                    <a:lnTo>
                      <a:pt x="11281" y="6192"/>
                    </a:lnTo>
                    <a:lnTo>
                      <a:pt x="11544" y="6029"/>
                    </a:lnTo>
                    <a:lnTo>
                      <a:pt x="11795" y="5841"/>
                    </a:lnTo>
                    <a:lnTo>
                      <a:pt x="12033" y="5641"/>
                    </a:lnTo>
                    <a:lnTo>
                      <a:pt x="12271" y="5440"/>
                    </a:lnTo>
                    <a:lnTo>
                      <a:pt x="12497" y="5227"/>
                    </a:lnTo>
                    <a:lnTo>
                      <a:pt x="12710" y="5014"/>
                    </a:lnTo>
                    <a:lnTo>
                      <a:pt x="12923" y="4776"/>
                    </a:lnTo>
                    <a:lnTo>
                      <a:pt x="13111" y="4538"/>
                    </a:lnTo>
                    <a:lnTo>
                      <a:pt x="13299" y="4287"/>
                    </a:lnTo>
                    <a:lnTo>
                      <a:pt x="13474" y="4037"/>
                    </a:lnTo>
                    <a:lnTo>
                      <a:pt x="13650" y="3773"/>
                    </a:lnTo>
                    <a:lnTo>
                      <a:pt x="13800" y="3498"/>
                    </a:lnTo>
                    <a:lnTo>
                      <a:pt x="13951" y="3222"/>
                    </a:lnTo>
                    <a:lnTo>
                      <a:pt x="14076" y="2934"/>
                    </a:lnTo>
                    <a:lnTo>
                      <a:pt x="14201" y="2645"/>
                    </a:lnTo>
                    <a:lnTo>
                      <a:pt x="14302" y="2345"/>
                    </a:lnTo>
                    <a:lnTo>
                      <a:pt x="14402" y="2044"/>
                    </a:lnTo>
                    <a:lnTo>
                      <a:pt x="14477" y="1730"/>
                    </a:lnTo>
                    <a:lnTo>
                      <a:pt x="14552" y="1417"/>
                    </a:lnTo>
                    <a:lnTo>
                      <a:pt x="14615" y="1066"/>
                    </a:lnTo>
                    <a:lnTo>
                      <a:pt x="14653" y="715"/>
                    </a:lnTo>
                    <a:lnTo>
                      <a:pt x="14678"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899646" y="3007820"/>
                <a:ext cx="330217" cy="31873"/>
              </a:xfrm>
              <a:custGeom>
                <a:avLst/>
                <a:gdLst/>
                <a:ahLst/>
                <a:cxnLst/>
                <a:rect l="l" t="t" r="r" b="b"/>
                <a:pathLst>
                  <a:path w="14691" h="1418" extrusionOk="0">
                    <a:moveTo>
                      <a:pt x="1" y="1"/>
                    </a:moveTo>
                    <a:lnTo>
                      <a:pt x="1" y="364"/>
                    </a:lnTo>
                    <a:lnTo>
                      <a:pt x="26" y="715"/>
                    </a:lnTo>
                    <a:lnTo>
                      <a:pt x="76" y="1066"/>
                    </a:lnTo>
                    <a:lnTo>
                      <a:pt x="139" y="1417"/>
                    </a:lnTo>
                    <a:lnTo>
                      <a:pt x="14552" y="1417"/>
                    </a:lnTo>
                    <a:lnTo>
                      <a:pt x="14615" y="1066"/>
                    </a:lnTo>
                    <a:lnTo>
                      <a:pt x="14653" y="715"/>
                    </a:lnTo>
                    <a:lnTo>
                      <a:pt x="14678" y="364"/>
                    </a:lnTo>
                    <a:lnTo>
                      <a:pt x="14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5159510" y="3141089"/>
                <a:ext cx="136933" cy="54957"/>
              </a:xfrm>
              <a:custGeom>
                <a:avLst/>
                <a:gdLst/>
                <a:ahLst/>
                <a:cxnLst/>
                <a:rect l="l" t="t" r="r" b="b"/>
                <a:pathLst>
                  <a:path w="6092" h="2445" extrusionOk="0">
                    <a:moveTo>
                      <a:pt x="514"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5062879" y="3007820"/>
                <a:ext cx="330194" cy="165120"/>
              </a:xfrm>
              <a:custGeom>
                <a:avLst/>
                <a:gdLst/>
                <a:ahLst/>
                <a:cxnLst/>
                <a:rect l="l" t="t" r="r" b="b"/>
                <a:pathLst>
                  <a:path w="14690" h="7346" extrusionOk="0">
                    <a:moveTo>
                      <a:pt x="1" y="1"/>
                    </a:moveTo>
                    <a:lnTo>
                      <a:pt x="13" y="364"/>
                    </a:lnTo>
                    <a:lnTo>
                      <a:pt x="38" y="715"/>
                    </a:lnTo>
                    <a:lnTo>
                      <a:pt x="76" y="1066"/>
                    </a:lnTo>
                    <a:lnTo>
                      <a:pt x="138" y="1417"/>
                    </a:lnTo>
                    <a:lnTo>
                      <a:pt x="214" y="1730"/>
                    </a:lnTo>
                    <a:lnTo>
                      <a:pt x="289" y="2044"/>
                    </a:lnTo>
                    <a:lnTo>
                      <a:pt x="389" y="2345"/>
                    </a:lnTo>
                    <a:lnTo>
                      <a:pt x="489" y="2645"/>
                    </a:lnTo>
                    <a:lnTo>
                      <a:pt x="615" y="2934"/>
                    </a:lnTo>
                    <a:lnTo>
                      <a:pt x="740" y="3222"/>
                    </a:lnTo>
                    <a:lnTo>
                      <a:pt x="890" y="3498"/>
                    </a:lnTo>
                    <a:lnTo>
                      <a:pt x="1041" y="3773"/>
                    </a:lnTo>
                    <a:lnTo>
                      <a:pt x="1204" y="4037"/>
                    </a:lnTo>
                    <a:lnTo>
                      <a:pt x="1379" y="4287"/>
                    </a:lnTo>
                    <a:lnTo>
                      <a:pt x="1567" y="4538"/>
                    </a:lnTo>
                    <a:lnTo>
                      <a:pt x="1768" y="4776"/>
                    </a:lnTo>
                    <a:lnTo>
                      <a:pt x="1981" y="5014"/>
                    </a:lnTo>
                    <a:lnTo>
                      <a:pt x="2194" y="5227"/>
                    </a:lnTo>
                    <a:lnTo>
                      <a:pt x="2419" y="5440"/>
                    </a:lnTo>
                    <a:lnTo>
                      <a:pt x="2658" y="5641"/>
                    </a:lnTo>
                    <a:lnTo>
                      <a:pt x="2896" y="5841"/>
                    </a:lnTo>
                    <a:lnTo>
                      <a:pt x="3146" y="6029"/>
                    </a:lnTo>
                    <a:lnTo>
                      <a:pt x="3410" y="6192"/>
                    </a:lnTo>
                    <a:lnTo>
                      <a:pt x="3673" y="6355"/>
                    </a:lnTo>
                    <a:lnTo>
                      <a:pt x="3949" y="6506"/>
                    </a:lnTo>
                    <a:lnTo>
                      <a:pt x="4224" y="6644"/>
                    </a:lnTo>
                    <a:lnTo>
                      <a:pt x="4513" y="6781"/>
                    </a:lnTo>
                    <a:lnTo>
                      <a:pt x="4813" y="6894"/>
                    </a:lnTo>
                    <a:lnTo>
                      <a:pt x="5102" y="6994"/>
                    </a:lnTo>
                    <a:lnTo>
                      <a:pt x="5415" y="7082"/>
                    </a:lnTo>
                    <a:lnTo>
                      <a:pt x="5728" y="7157"/>
                    </a:lnTo>
                    <a:lnTo>
                      <a:pt x="6042" y="7220"/>
                    </a:lnTo>
                    <a:lnTo>
                      <a:pt x="6355" y="7270"/>
                    </a:lnTo>
                    <a:lnTo>
                      <a:pt x="6681" y="7308"/>
                    </a:lnTo>
                    <a:lnTo>
                      <a:pt x="7019" y="7333"/>
                    </a:lnTo>
                    <a:lnTo>
                      <a:pt x="7345" y="7345"/>
                    </a:lnTo>
                    <a:lnTo>
                      <a:pt x="7684" y="7333"/>
                    </a:lnTo>
                    <a:lnTo>
                      <a:pt x="8009" y="7308"/>
                    </a:lnTo>
                    <a:lnTo>
                      <a:pt x="8335" y="7270"/>
                    </a:lnTo>
                    <a:lnTo>
                      <a:pt x="8649" y="7220"/>
                    </a:lnTo>
                    <a:lnTo>
                      <a:pt x="8974" y="7157"/>
                    </a:lnTo>
                    <a:lnTo>
                      <a:pt x="9275" y="7082"/>
                    </a:lnTo>
                    <a:lnTo>
                      <a:pt x="9589" y="6994"/>
                    </a:lnTo>
                    <a:lnTo>
                      <a:pt x="9889" y="6894"/>
                    </a:lnTo>
                    <a:lnTo>
                      <a:pt x="10178" y="6781"/>
                    </a:lnTo>
                    <a:lnTo>
                      <a:pt x="10466" y="6644"/>
                    </a:lnTo>
                    <a:lnTo>
                      <a:pt x="10742" y="6506"/>
                    </a:lnTo>
                    <a:lnTo>
                      <a:pt x="11017" y="6355"/>
                    </a:lnTo>
                    <a:lnTo>
                      <a:pt x="11293" y="6192"/>
                    </a:lnTo>
                    <a:lnTo>
                      <a:pt x="11544" y="6029"/>
                    </a:lnTo>
                    <a:lnTo>
                      <a:pt x="11795" y="5841"/>
                    </a:lnTo>
                    <a:lnTo>
                      <a:pt x="12045" y="5641"/>
                    </a:lnTo>
                    <a:lnTo>
                      <a:pt x="12271" y="5440"/>
                    </a:lnTo>
                    <a:lnTo>
                      <a:pt x="12496" y="5227"/>
                    </a:lnTo>
                    <a:lnTo>
                      <a:pt x="12722" y="5014"/>
                    </a:lnTo>
                    <a:lnTo>
                      <a:pt x="12923" y="4776"/>
                    </a:lnTo>
                    <a:lnTo>
                      <a:pt x="13123" y="4538"/>
                    </a:lnTo>
                    <a:lnTo>
                      <a:pt x="13311" y="4287"/>
                    </a:lnTo>
                    <a:lnTo>
                      <a:pt x="13487" y="4037"/>
                    </a:lnTo>
                    <a:lnTo>
                      <a:pt x="13649" y="3773"/>
                    </a:lnTo>
                    <a:lnTo>
                      <a:pt x="13800" y="3498"/>
                    </a:lnTo>
                    <a:lnTo>
                      <a:pt x="13950" y="3222"/>
                    </a:lnTo>
                    <a:lnTo>
                      <a:pt x="14076" y="2934"/>
                    </a:lnTo>
                    <a:lnTo>
                      <a:pt x="14201" y="2645"/>
                    </a:lnTo>
                    <a:lnTo>
                      <a:pt x="14314" y="2345"/>
                    </a:lnTo>
                    <a:lnTo>
                      <a:pt x="14401" y="2044"/>
                    </a:lnTo>
                    <a:lnTo>
                      <a:pt x="14489" y="1730"/>
                    </a:lnTo>
                    <a:lnTo>
                      <a:pt x="14552" y="1417"/>
                    </a:lnTo>
                    <a:lnTo>
                      <a:pt x="14615" y="1066"/>
                    </a:lnTo>
                    <a:lnTo>
                      <a:pt x="14652" y="715"/>
                    </a:lnTo>
                    <a:lnTo>
                      <a:pt x="14677"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062879" y="3007820"/>
                <a:ext cx="330194" cy="31873"/>
              </a:xfrm>
              <a:custGeom>
                <a:avLst/>
                <a:gdLst/>
                <a:ahLst/>
                <a:cxnLst/>
                <a:rect l="l" t="t" r="r" b="b"/>
                <a:pathLst>
                  <a:path w="14690" h="1418" extrusionOk="0">
                    <a:moveTo>
                      <a:pt x="1" y="1"/>
                    </a:moveTo>
                    <a:lnTo>
                      <a:pt x="13" y="364"/>
                    </a:lnTo>
                    <a:lnTo>
                      <a:pt x="38" y="715"/>
                    </a:lnTo>
                    <a:lnTo>
                      <a:pt x="76" y="1066"/>
                    </a:lnTo>
                    <a:lnTo>
                      <a:pt x="138" y="1417"/>
                    </a:lnTo>
                    <a:lnTo>
                      <a:pt x="14552" y="1417"/>
                    </a:lnTo>
                    <a:lnTo>
                      <a:pt x="14615" y="1066"/>
                    </a:lnTo>
                    <a:lnTo>
                      <a:pt x="14652" y="715"/>
                    </a:lnTo>
                    <a:lnTo>
                      <a:pt x="14677" y="364"/>
                    </a:lnTo>
                    <a:lnTo>
                      <a:pt x="146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6"/>
            <p:cNvSpPr/>
            <p:nvPr/>
          </p:nvSpPr>
          <p:spPr>
            <a:xfrm>
              <a:off x="3543200" y="2810025"/>
              <a:ext cx="43725" cy="10000"/>
            </a:xfrm>
            <a:custGeom>
              <a:avLst/>
              <a:gdLst/>
              <a:ahLst/>
              <a:cxnLst/>
              <a:rect l="l" t="t" r="r" b="b"/>
              <a:pathLst>
                <a:path w="1749" h="400" extrusionOk="0">
                  <a:moveTo>
                    <a:pt x="0" y="57"/>
                  </a:moveTo>
                  <a:cubicBezTo>
                    <a:pt x="169" y="113"/>
                    <a:pt x="724" y="405"/>
                    <a:pt x="1015" y="395"/>
                  </a:cubicBezTo>
                  <a:cubicBezTo>
                    <a:pt x="1307" y="386"/>
                    <a:pt x="1627" y="66"/>
                    <a:pt x="1749" y="0"/>
                  </a:cubicBezTo>
                </a:path>
              </a:pathLst>
            </a:custGeom>
            <a:noFill/>
            <a:ln w="9525" cap="flat" cmpd="sng">
              <a:solidFill>
                <a:schemeClr val="accent1"/>
              </a:solidFill>
              <a:prstDash val="solid"/>
              <a:round/>
              <a:headEnd type="none" w="med" len="med"/>
              <a:tailEnd type="none" w="med" len="med"/>
            </a:ln>
          </p:spPr>
          <p:txBody>
            <a:bodyPr/>
            <a:lstStyle/>
            <a:p>
              <a:endParaRPr lang="en-BD"/>
            </a:p>
          </p:txBody>
        </p:sp>
        <p:sp>
          <p:nvSpPr>
            <p:cNvPr id="370" name="Google Shape;370;p16"/>
            <p:cNvSpPr/>
            <p:nvPr/>
          </p:nvSpPr>
          <p:spPr>
            <a:xfrm>
              <a:off x="5684925" y="2725425"/>
              <a:ext cx="46525" cy="9875"/>
            </a:xfrm>
            <a:custGeom>
              <a:avLst/>
              <a:gdLst/>
              <a:ahLst/>
              <a:cxnLst/>
              <a:rect l="l" t="t" r="r" b="b"/>
              <a:pathLst>
                <a:path w="1861" h="395" extrusionOk="0">
                  <a:moveTo>
                    <a:pt x="0" y="0"/>
                  </a:moveTo>
                  <a:cubicBezTo>
                    <a:pt x="169" y="66"/>
                    <a:pt x="705" y="395"/>
                    <a:pt x="1015" y="395"/>
                  </a:cubicBezTo>
                  <a:cubicBezTo>
                    <a:pt x="1325" y="395"/>
                    <a:pt x="1720" y="66"/>
                    <a:pt x="1861" y="0"/>
                  </a:cubicBezTo>
                </a:path>
              </a:pathLst>
            </a:custGeom>
            <a:noFill/>
            <a:ln w="9525" cap="flat" cmpd="sng">
              <a:solidFill>
                <a:schemeClr val="accent1"/>
              </a:solidFill>
              <a:prstDash val="solid"/>
              <a:round/>
              <a:headEnd type="none" w="med" len="med"/>
              <a:tailEnd type="none" w="med" len="med"/>
            </a:ln>
          </p:spPr>
          <p:txBody>
            <a:bodyPr/>
            <a:lstStyle/>
            <a:p>
              <a:endParaRPr lang="en-BD"/>
            </a:p>
          </p:txBody>
        </p:sp>
      </p:grpSp>
      <p:sp>
        <p:nvSpPr>
          <p:cNvPr id="2" name="TextBox 1">
            <a:extLst>
              <a:ext uri="{FF2B5EF4-FFF2-40B4-BE49-F238E27FC236}">
                <a16:creationId xmlns:a16="http://schemas.microsoft.com/office/drawing/2014/main" id="{3D661C8B-6572-5135-534C-1FD3CD51A114}"/>
              </a:ext>
            </a:extLst>
          </p:cNvPr>
          <p:cNvSpPr txBox="1"/>
          <p:nvPr/>
        </p:nvSpPr>
        <p:spPr>
          <a:xfrm>
            <a:off x="371707" y="973873"/>
            <a:ext cx="8303942" cy="784830"/>
          </a:xfrm>
          <a:prstGeom prst="rect">
            <a:avLst/>
          </a:prstGeom>
          <a:noFill/>
        </p:spPr>
        <p:txBody>
          <a:bodyPr wrap="square" rtlCol="0">
            <a:spAutoFit/>
          </a:bodyPr>
          <a:lstStyle/>
          <a:p>
            <a:pPr algn="just">
              <a:spcBef>
                <a:spcPts val="50"/>
              </a:spcBef>
              <a:spcAft>
                <a:spcPts val="50"/>
              </a:spcAft>
            </a:pPr>
            <a:r>
              <a:rPr lang="en-GB" sz="1500" dirty="0">
                <a:latin typeface="Comic Sans MS" panose="030F0902030302020204" pitchFamily="66" charset="0"/>
              </a:rPr>
              <a:t>Suppose, ‘Will and Lou’ are planning to open a charming café where customers can enjoy reading books while dining. To provide a seamless experience for every customer. So we’ve designed a system with the following guidelines :</a:t>
            </a:r>
          </a:p>
        </p:txBody>
      </p:sp>
      <p:sp>
        <p:nvSpPr>
          <p:cNvPr id="3" name="TextBox 2">
            <a:extLst>
              <a:ext uri="{FF2B5EF4-FFF2-40B4-BE49-F238E27FC236}">
                <a16:creationId xmlns:a16="http://schemas.microsoft.com/office/drawing/2014/main" id="{108A2B00-5CBB-4800-9341-CCE2944BCC9E}"/>
              </a:ext>
            </a:extLst>
          </p:cNvPr>
          <p:cNvSpPr txBox="1"/>
          <p:nvPr/>
        </p:nvSpPr>
        <p:spPr>
          <a:xfrm>
            <a:off x="416312" y="1977483"/>
            <a:ext cx="4728117" cy="2246769"/>
          </a:xfrm>
          <a:prstGeom prst="rect">
            <a:avLst/>
          </a:prstGeom>
          <a:noFill/>
        </p:spPr>
        <p:txBody>
          <a:bodyPr wrap="square" rtlCol="0">
            <a:spAutoFit/>
          </a:bodyPr>
          <a:lstStyle/>
          <a:p>
            <a:pPr marL="342900" indent="-342900" algn="just">
              <a:buFont typeface="+mj-lt"/>
              <a:buAutoNum type="arabicParenR"/>
            </a:pPr>
            <a:r>
              <a:rPr lang="en-GB" dirty="0">
                <a:latin typeface="Comic Sans MS" panose="030F0902030302020204" pitchFamily="66" charset="0"/>
              </a:rPr>
              <a:t>A customer may enter the café only if a table is available for them to sit.</a:t>
            </a:r>
          </a:p>
          <a:p>
            <a:pPr marL="342900" indent="-342900" algn="just">
              <a:buFont typeface="+mj-lt"/>
              <a:buAutoNum type="arabicParenR"/>
            </a:pPr>
            <a:endParaRPr lang="en-GB" dirty="0">
              <a:latin typeface="Comic Sans MS" panose="030F0902030302020204" pitchFamily="66" charset="0"/>
            </a:endParaRPr>
          </a:p>
          <a:p>
            <a:pPr marL="342900" indent="-342900" algn="just">
              <a:buFont typeface="+mj-lt"/>
              <a:buAutoNum type="arabicParenR"/>
            </a:pPr>
            <a:r>
              <a:rPr lang="en-GB" dirty="0">
                <a:latin typeface="Comic Sans MS" panose="030F0902030302020204" pitchFamily="66" charset="0"/>
              </a:rPr>
              <a:t>The system will maintain a record of book borrowing and returning to efficiently manage the book inventory.</a:t>
            </a:r>
          </a:p>
          <a:p>
            <a:pPr marL="342900" indent="-342900" algn="just">
              <a:buFont typeface="+mj-lt"/>
              <a:buAutoNum type="arabicParenR"/>
            </a:pPr>
            <a:endParaRPr lang="en-GB" dirty="0">
              <a:latin typeface="Comic Sans MS" panose="030F0902030302020204" pitchFamily="66" charset="0"/>
            </a:endParaRPr>
          </a:p>
          <a:p>
            <a:pPr marL="342900" indent="-342900" algn="just">
              <a:buFont typeface="+mj-lt"/>
              <a:buAutoNum type="arabicParenR"/>
            </a:pPr>
            <a:r>
              <a:rPr lang="en-GB" dirty="0">
                <a:latin typeface="Comic Sans MS" panose="030F0902030302020204" pitchFamily="66" charset="0"/>
              </a:rPr>
              <a:t>Once customers have finished reading, eating, or drinking, they should vacate the table, allowing new customers to use it.</a:t>
            </a:r>
          </a:p>
        </p:txBody>
      </p:sp>
      <p:sp>
        <p:nvSpPr>
          <p:cNvPr id="7" name="TextBox 6">
            <a:extLst>
              <a:ext uri="{FF2B5EF4-FFF2-40B4-BE49-F238E27FC236}">
                <a16:creationId xmlns:a16="http://schemas.microsoft.com/office/drawing/2014/main" id="{37F6ABB5-FA07-878C-DEE7-C0E9F2B7DEBA}"/>
              </a:ext>
            </a:extLst>
          </p:cNvPr>
          <p:cNvSpPr txBox="1"/>
          <p:nvPr/>
        </p:nvSpPr>
        <p:spPr>
          <a:xfrm>
            <a:off x="2010936" y="321896"/>
            <a:ext cx="4572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8A779A">
                    <a:lumMod val="75000"/>
                  </a:srgbClr>
                </a:solidFill>
                <a:effectLst/>
                <a:uLnTx/>
                <a:uFillTx/>
                <a:latin typeface="American Typewriter" panose="02090604020004020304" pitchFamily="18" charset="77"/>
                <a:sym typeface="Arial"/>
              </a:rPr>
              <a:t>The</a:t>
            </a:r>
            <a:r>
              <a:rPr kumimoji="0" lang="en-GB" sz="2800" b="1" i="0" u="none" strike="noStrike" kern="0" cap="none" spc="0" normalizeH="0" baseline="0" noProof="0" dirty="0">
                <a:ln>
                  <a:noFill/>
                </a:ln>
                <a:solidFill>
                  <a:srgbClr val="000000"/>
                </a:solidFill>
                <a:effectLst/>
                <a:uLnTx/>
                <a:uFillTx/>
                <a:latin typeface="American Typewriter" panose="02090604020004020304" pitchFamily="18" charset="77"/>
                <a:sym typeface="Arial"/>
              </a:rPr>
              <a:t> Problem</a:t>
            </a:r>
          </a:p>
        </p:txBody>
      </p:sp>
      <p:grpSp>
        <p:nvGrpSpPr>
          <p:cNvPr id="62" name="Google Shape;2923;p5">
            <a:extLst>
              <a:ext uri="{FF2B5EF4-FFF2-40B4-BE49-F238E27FC236}">
                <a16:creationId xmlns:a16="http://schemas.microsoft.com/office/drawing/2014/main" id="{0BB6EC00-D075-2BB7-9915-4B24E8E6643B}"/>
              </a:ext>
            </a:extLst>
          </p:cNvPr>
          <p:cNvGrpSpPr/>
          <p:nvPr/>
        </p:nvGrpSpPr>
        <p:grpSpPr>
          <a:xfrm rot="-1590235">
            <a:off x="278963" y="3773143"/>
            <a:ext cx="236687" cy="904544"/>
            <a:chOff x="4405550" y="2487125"/>
            <a:chExt cx="134450" cy="513825"/>
          </a:xfrm>
        </p:grpSpPr>
        <p:sp>
          <p:nvSpPr>
            <p:cNvPr id="63" name="Google Shape;2924;p5">
              <a:extLst>
                <a:ext uri="{FF2B5EF4-FFF2-40B4-BE49-F238E27FC236}">
                  <a16:creationId xmlns:a16="http://schemas.microsoft.com/office/drawing/2014/main" id="{D894F8ED-EAA7-AA62-9F2B-99AE388D0B72}"/>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2" name="Google Shape;2925;p5">
              <a:extLst>
                <a:ext uri="{FF2B5EF4-FFF2-40B4-BE49-F238E27FC236}">
                  <a16:creationId xmlns:a16="http://schemas.microsoft.com/office/drawing/2014/main" id="{C6404D15-0955-10EC-BA7A-40119D4C36BB}"/>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3" name="Google Shape;2926;p5">
              <a:extLst>
                <a:ext uri="{FF2B5EF4-FFF2-40B4-BE49-F238E27FC236}">
                  <a16:creationId xmlns:a16="http://schemas.microsoft.com/office/drawing/2014/main" id="{EF0A11AD-7258-3E2B-1271-1F5BAB3BF954}"/>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4" name="Google Shape;2927;p5">
              <a:extLst>
                <a:ext uri="{FF2B5EF4-FFF2-40B4-BE49-F238E27FC236}">
                  <a16:creationId xmlns:a16="http://schemas.microsoft.com/office/drawing/2014/main" id="{355F5186-3F4B-40D9-CD85-C2C368888AEF}"/>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5" name="Google Shape;2928;p5">
              <a:extLst>
                <a:ext uri="{FF2B5EF4-FFF2-40B4-BE49-F238E27FC236}">
                  <a16:creationId xmlns:a16="http://schemas.microsoft.com/office/drawing/2014/main" id="{A15BA274-B3B1-D801-621C-6C8585A0065C}"/>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6" name="Google Shape;2929;p5">
              <a:extLst>
                <a:ext uri="{FF2B5EF4-FFF2-40B4-BE49-F238E27FC236}">
                  <a16:creationId xmlns:a16="http://schemas.microsoft.com/office/drawing/2014/main" id="{BD77410C-030C-3E61-03A1-498C7FED333F}"/>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7" name="Google Shape;2930;p5">
              <a:extLst>
                <a:ext uri="{FF2B5EF4-FFF2-40B4-BE49-F238E27FC236}">
                  <a16:creationId xmlns:a16="http://schemas.microsoft.com/office/drawing/2014/main" id="{EB1D4968-A79D-07AF-F3C0-AA6E2FFB09C9}"/>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8" name="Google Shape;2931;p5">
              <a:extLst>
                <a:ext uri="{FF2B5EF4-FFF2-40B4-BE49-F238E27FC236}">
                  <a16:creationId xmlns:a16="http://schemas.microsoft.com/office/drawing/2014/main" id="{4219ACBB-CBD3-F892-6609-55E08F39723C}"/>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199" name="Google Shape;2932;p5">
              <a:extLst>
                <a:ext uri="{FF2B5EF4-FFF2-40B4-BE49-F238E27FC236}">
                  <a16:creationId xmlns:a16="http://schemas.microsoft.com/office/drawing/2014/main" id="{3E3C100D-0675-321F-009C-6C112251580C}"/>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0" name="Google Shape;2933;p5">
              <a:extLst>
                <a:ext uri="{FF2B5EF4-FFF2-40B4-BE49-F238E27FC236}">
                  <a16:creationId xmlns:a16="http://schemas.microsoft.com/office/drawing/2014/main" id="{21460212-BDE4-B96A-6781-0CD952EBD369}"/>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1" name="Google Shape;2934;p5">
              <a:extLst>
                <a:ext uri="{FF2B5EF4-FFF2-40B4-BE49-F238E27FC236}">
                  <a16:creationId xmlns:a16="http://schemas.microsoft.com/office/drawing/2014/main" id="{CA636CAB-DBEA-F87D-FDB3-CD02EB47A456}"/>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2" name="Google Shape;2935;p5">
              <a:extLst>
                <a:ext uri="{FF2B5EF4-FFF2-40B4-BE49-F238E27FC236}">
                  <a16:creationId xmlns:a16="http://schemas.microsoft.com/office/drawing/2014/main" id="{EC0CE4B5-F87C-2E49-A4D1-859BB8EFDCD4}"/>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3" name="Google Shape;2936;p5">
              <a:extLst>
                <a:ext uri="{FF2B5EF4-FFF2-40B4-BE49-F238E27FC236}">
                  <a16:creationId xmlns:a16="http://schemas.microsoft.com/office/drawing/2014/main" id="{F4F3B345-58D6-FDA1-7E44-86FC4DDBBDDF}"/>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4" name="Google Shape;2937;p5">
              <a:extLst>
                <a:ext uri="{FF2B5EF4-FFF2-40B4-BE49-F238E27FC236}">
                  <a16:creationId xmlns:a16="http://schemas.microsoft.com/office/drawing/2014/main" id="{E91E89D3-C68F-E268-386F-292A92CE7107}"/>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5" name="Google Shape;2938;p5">
              <a:extLst>
                <a:ext uri="{FF2B5EF4-FFF2-40B4-BE49-F238E27FC236}">
                  <a16:creationId xmlns:a16="http://schemas.microsoft.com/office/drawing/2014/main" id="{5A6C9073-39C8-F3A3-03A4-7BAE7ECA7BEB}"/>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6" name="Google Shape;2939;p5">
              <a:extLst>
                <a:ext uri="{FF2B5EF4-FFF2-40B4-BE49-F238E27FC236}">
                  <a16:creationId xmlns:a16="http://schemas.microsoft.com/office/drawing/2014/main" id="{0E6274F8-AE49-DABF-BB77-C7D54626ACD4}"/>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07" name="Google Shape;2940;p5">
              <a:extLst>
                <a:ext uri="{FF2B5EF4-FFF2-40B4-BE49-F238E27FC236}">
                  <a16:creationId xmlns:a16="http://schemas.microsoft.com/office/drawing/2014/main" id="{B133CFFF-EDA9-FAC8-B73C-310A051B6409}"/>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pSp>
        <p:nvGrpSpPr>
          <p:cNvPr id="208" name="Google Shape;2941;p5">
            <a:extLst>
              <a:ext uri="{FF2B5EF4-FFF2-40B4-BE49-F238E27FC236}">
                <a16:creationId xmlns:a16="http://schemas.microsoft.com/office/drawing/2014/main" id="{5BF9A4DC-8BAD-800D-DDCF-1114E580C44D}"/>
              </a:ext>
            </a:extLst>
          </p:cNvPr>
          <p:cNvGrpSpPr/>
          <p:nvPr/>
        </p:nvGrpSpPr>
        <p:grpSpPr>
          <a:xfrm rot="-1590235">
            <a:off x="490836" y="3858636"/>
            <a:ext cx="236687" cy="904544"/>
            <a:chOff x="4405550" y="2487125"/>
            <a:chExt cx="134450" cy="513825"/>
          </a:xfrm>
        </p:grpSpPr>
        <p:sp>
          <p:nvSpPr>
            <p:cNvPr id="209" name="Google Shape;2942;p5">
              <a:extLst>
                <a:ext uri="{FF2B5EF4-FFF2-40B4-BE49-F238E27FC236}">
                  <a16:creationId xmlns:a16="http://schemas.microsoft.com/office/drawing/2014/main" id="{B35A8EA9-0030-15E0-1A33-323DF941FAE5}"/>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0" name="Google Shape;2943;p5">
              <a:extLst>
                <a:ext uri="{FF2B5EF4-FFF2-40B4-BE49-F238E27FC236}">
                  <a16:creationId xmlns:a16="http://schemas.microsoft.com/office/drawing/2014/main" id="{6881E85F-6A89-9E9E-6BC4-AD4610F86D2A}"/>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1" name="Google Shape;2944;p5">
              <a:extLst>
                <a:ext uri="{FF2B5EF4-FFF2-40B4-BE49-F238E27FC236}">
                  <a16:creationId xmlns:a16="http://schemas.microsoft.com/office/drawing/2014/main" id="{043E50C4-2B8A-6890-D6A2-96840E8A649B}"/>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2" name="Google Shape;2945;p5">
              <a:extLst>
                <a:ext uri="{FF2B5EF4-FFF2-40B4-BE49-F238E27FC236}">
                  <a16:creationId xmlns:a16="http://schemas.microsoft.com/office/drawing/2014/main" id="{8A90E251-797B-BC20-6815-30AAE9FAEE98}"/>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3" name="Google Shape;2946;p5">
              <a:extLst>
                <a:ext uri="{FF2B5EF4-FFF2-40B4-BE49-F238E27FC236}">
                  <a16:creationId xmlns:a16="http://schemas.microsoft.com/office/drawing/2014/main" id="{8A46879D-EF2D-EBEF-D020-61C34FB5161A}"/>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4" name="Google Shape;2947;p5">
              <a:extLst>
                <a:ext uri="{FF2B5EF4-FFF2-40B4-BE49-F238E27FC236}">
                  <a16:creationId xmlns:a16="http://schemas.microsoft.com/office/drawing/2014/main" id="{31CEC7C4-43F9-E20D-9D2B-CD646BF6FFAA}"/>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5" name="Google Shape;2948;p5">
              <a:extLst>
                <a:ext uri="{FF2B5EF4-FFF2-40B4-BE49-F238E27FC236}">
                  <a16:creationId xmlns:a16="http://schemas.microsoft.com/office/drawing/2014/main" id="{81995230-85C6-CAC5-68A4-CB16846147DE}"/>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6" name="Google Shape;2949;p5">
              <a:extLst>
                <a:ext uri="{FF2B5EF4-FFF2-40B4-BE49-F238E27FC236}">
                  <a16:creationId xmlns:a16="http://schemas.microsoft.com/office/drawing/2014/main" id="{5774EB46-5BB0-097C-7D4E-86E189EDA4BB}"/>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7" name="Google Shape;2950;p5">
              <a:extLst>
                <a:ext uri="{FF2B5EF4-FFF2-40B4-BE49-F238E27FC236}">
                  <a16:creationId xmlns:a16="http://schemas.microsoft.com/office/drawing/2014/main" id="{65924BC3-69DE-E9C1-7D2F-26D79A808C1F}"/>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8" name="Google Shape;2951;p5">
              <a:extLst>
                <a:ext uri="{FF2B5EF4-FFF2-40B4-BE49-F238E27FC236}">
                  <a16:creationId xmlns:a16="http://schemas.microsoft.com/office/drawing/2014/main" id="{2008D39F-56B9-B52D-D8AB-B624BE39BD17}"/>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19" name="Google Shape;2952;p5">
              <a:extLst>
                <a:ext uri="{FF2B5EF4-FFF2-40B4-BE49-F238E27FC236}">
                  <a16:creationId xmlns:a16="http://schemas.microsoft.com/office/drawing/2014/main" id="{386C93D7-AA48-C6AC-C32D-E77EFF64E09D}"/>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0" name="Google Shape;2953;p5">
              <a:extLst>
                <a:ext uri="{FF2B5EF4-FFF2-40B4-BE49-F238E27FC236}">
                  <a16:creationId xmlns:a16="http://schemas.microsoft.com/office/drawing/2014/main" id="{DB08CEB2-1B3C-23D2-ECFA-C7E45CA6D316}"/>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1" name="Google Shape;2954;p5">
              <a:extLst>
                <a:ext uri="{FF2B5EF4-FFF2-40B4-BE49-F238E27FC236}">
                  <a16:creationId xmlns:a16="http://schemas.microsoft.com/office/drawing/2014/main" id="{930AEA62-90D3-7562-9AF2-2143D053945E}"/>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2" name="Google Shape;2955;p5">
              <a:extLst>
                <a:ext uri="{FF2B5EF4-FFF2-40B4-BE49-F238E27FC236}">
                  <a16:creationId xmlns:a16="http://schemas.microsoft.com/office/drawing/2014/main" id="{F0CF0852-FA8F-D7BA-0871-24B25CCA0260}"/>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3" name="Google Shape;2956;p5">
              <a:extLst>
                <a:ext uri="{FF2B5EF4-FFF2-40B4-BE49-F238E27FC236}">
                  <a16:creationId xmlns:a16="http://schemas.microsoft.com/office/drawing/2014/main" id="{87C68E1B-68B4-0287-8085-4947980296C5}"/>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4" name="Google Shape;2957;p5">
              <a:extLst>
                <a:ext uri="{FF2B5EF4-FFF2-40B4-BE49-F238E27FC236}">
                  <a16:creationId xmlns:a16="http://schemas.microsoft.com/office/drawing/2014/main" id="{AA56DF03-5695-F8DA-1D74-27BDA9BA6A30}"/>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225" name="Google Shape;2958;p5">
              <a:extLst>
                <a:ext uri="{FF2B5EF4-FFF2-40B4-BE49-F238E27FC236}">
                  <a16:creationId xmlns:a16="http://schemas.microsoft.com/office/drawing/2014/main" id="{A48E5FED-7700-38D2-222D-07E716936E70}"/>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pSp>
        <p:nvGrpSpPr>
          <p:cNvPr id="398" name="Google Shape;2923;p5">
            <a:extLst>
              <a:ext uri="{FF2B5EF4-FFF2-40B4-BE49-F238E27FC236}">
                <a16:creationId xmlns:a16="http://schemas.microsoft.com/office/drawing/2014/main" id="{D586A9D7-958C-FA58-004D-0B9130352E28}"/>
              </a:ext>
            </a:extLst>
          </p:cNvPr>
          <p:cNvGrpSpPr/>
          <p:nvPr/>
        </p:nvGrpSpPr>
        <p:grpSpPr>
          <a:xfrm rot="-1590235">
            <a:off x="423929" y="4037055"/>
            <a:ext cx="236687" cy="904544"/>
            <a:chOff x="4405550" y="2487125"/>
            <a:chExt cx="134450" cy="513825"/>
          </a:xfrm>
        </p:grpSpPr>
        <p:sp>
          <p:nvSpPr>
            <p:cNvPr id="399" name="Google Shape;2924;p5">
              <a:extLst>
                <a:ext uri="{FF2B5EF4-FFF2-40B4-BE49-F238E27FC236}">
                  <a16:creationId xmlns:a16="http://schemas.microsoft.com/office/drawing/2014/main" id="{ECF7217E-4C97-8DB1-0D72-6D98B8B96C1F}"/>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0" name="Google Shape;2925;p5">
              <a:extLst>
                <a:ext uri="{FF2B5EF4-FFF2-40B4-BE49-F238E27FC236}">
                  <a16:creationId xmlns:a16="http://schemas.microsoft.com/office/drawing/2014/main" id="{D85FAC67-C78C-361A-C115-1E3B603ABFBE}"/>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1" name="Google Shape;2926;p5">
              <a:extLst>
                <a:ext uri="{FF2B5EF4-FFF2-40B4-BE49-F238E27FC236}">
                  <a16:creationId xmlns:a16="http://schemas.microsoft.com/office/drawing/2014/main" id="{809B680B-B2BD-8177-58B9-C1F594E62290}"/>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2" name="Google Shape;2927;p5">
              <a:extLst>
                <a:ext uri="{FF2B5EF4-FFF2-40B4-BE49-F238E27FC236}">
                  <a16:creationId xmlns:a16="http://schemas.microsoft.com/office/drawing/2014/main" id="{F646FCF9-1CD1-71E5-B367-625B56E75F3B}"/>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3" name="Google Shape;2928;p5">
              <a:extLst>
                <a:ext uri="{FF2B5EF4-FFF2-40B4-BE49-F238E27FC236}">
                  <a16:creationId xmlns:a16="http://schemas.microsoft.com/office/drawing/2014/main" id="{8170C712-E02C-AEF1-2BE7-4D25CD38FE36}"/>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4" name="Google Shape;2929;p5">
              <a:extLst>
                <a:ext uri="{FF2B5EF4-FFF2-40B4-BE49-F238E27FC236}">
                  <a16:creationId xmlns:a16="http://schemas.microsoft.com/office/drawing/2014/main" id="{8901AD6E-8C71-8E9C-B342-D18C04F63AB6}"/>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5" name="Google Shape;2930;p5">
              <a:extLst>
                <a:ext uri="{FF2B5EF4-FFF2-40B4-BE49-F238E27FC236}">
                  <a16:creationId xmlns:a16="http://schemas.microsoft.com/office/drawing/2014/main" id="{7000DE0D-2A16-8C3C-4ECC-A125F1DC4AA7}"/>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6" name="Google Shape;2931;p5">
              <a:extLst>
                <a:ext uri="{FF2B5EF4-FFF2-40B4-BE49-F238E27FC236}">
                  <a16:creationId xmlns:a16="http://schemas.microsoft.com/office/drawing/2014/main" id="{1F2B0690-BA54-0B95-EC90-3FDDBC7E450B}"/>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7" name="Google Shape;2932;p5">
              <a:extLst>
                <a:ext uri="{FF2B5EF4-FFF2-40B4-BE49-F238E27FC236}">
                  <a16:creationId xmlns:a16="http://schemas.microsoft.com/office/drawing/2014/main" id="{46F61227-7E53-65F5-1A00-819B2B9F70A3}"/>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8" name="Google Shape;2933;p5">
              <a:extLst>
                <a:ext uri="{FF2B5EF4-FFF2-40B4-BE49-F238E27FC236}">
                  <a16:creationId xmlns:a16="http://schemas.microsoft.com/office/drawing/2014/main" id="{2BFA341A-6399-7C29-9DBD-BC369B7D3267}"/>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09" name="Google Shape;2934;p5">
              <a:extLst>
                <a:ext uri="{FF2B5EF4-FFF2-40B4-BE49-F238E27FC236}">
                  <a16:creationId xmlns:a16="http://schemas.microsoft.com/office/drawing/2014/main" id="{3A695FAA-3F8F-40A3-F3DB-88FF9F0BD99A}"/>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0" name="Google Shape;2935;p5">
              <a:extLst>
                <a:ext uri="{FF2B5EF4-FFF2-40B4-BE49-F238E27FC236}">
                  <a16:creationId xmlns:a16="http://schemas.microsoft.com/office/drawing/2014/main" id="{C92B648A-D9FE-0591-86C9-720007F4D5ED}"/>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1" name="Google Shape;2936;p5">
              <a:extLst>
                <a:ext uri="{FF2B5EF4-FFF2-40B4-BE49-F238E27FC236}">
                  <a16:creationId xmlns:a16="http://schemas.microsoft.com/office/drawing/2014/main" id="{EF93D343-A590-06D3-0597-48BE94CAB08F}"/>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2" name="Google Shape;2937;p5">
              <a:extLst>
                <a:ext uri="{FF2B5EF4-FFF2-40B4-BE49-F238E27FC236}">
                  <a16:creationId xmlns:a16="http://schemas.microsoft.com/office/drawing/2014/main" id="{07B0B6AD-672C-0477-6FF7-97580D27E35E}"/>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3" name="Google Shape;2938;p5">
              <a:extLst>
                <a:ext uri="{FF2B5EF4-FFF2-40B4-BE49-F238E27FC236}">
                  <a16:creationId xmlns:a16="http://schemas.microsoft.com/office/drawing/2014/main" id="{A7C5910F-BE0C-BA46-EC02-7DD0B7DE409D}"/>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4" name="Google Shape;2939;p5">
              <a:extLst>
                <a:ext uri="{FF2B5EF4-FFF2-40B4-BE49-F238E27FC236}">
                  <a16:creationId xmlns:a16="http://schemas.microsoft.com/office/drawing/2014/main" id="{5CC23143-4038-A1A5-E3E9-8E108E0A0F35}"/>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5" name="Google Shape;2940;p5">
              <a:extLst>
                <a:ext uri="{FF2B5EF4-FFF2-40B4-BE49-F238E27FC236}">
                  <a16:creationId xmlns:a16="http://schemas.microsoft.com/office/drawing/2014/main" id="{3B7B1883-A375-20A7-A69E-BA892E3071FC}"/>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pSp>
        <p:nvGrpSpPr>
          <p:cNvPr id="416" name="Google Shape;2941;p5">
            <a:extLst>
              <a:ext uri="{FF2B5EF4-FFF2-40B4-BE49-F238E27FC236}">
                <a16:creationId xmlns:a16="http://schemas.microsoft.com/office/drawing/2014/main" id="{8AFAFF18-B221-663C-8D1C-2EE9989237A7}"/>
              </a:ext>
            </a:extLst>
          </p:cNvPr>
          <p:cNvGrpSpPr/>
          <p:nvPr/>
        </p:nvGrpSpPr>
        <p:grpSpPr>
          <a:xfrm rot="-1590235">
            <a:off x="479685" y="4323270"/>
            <a:ext cx="236687" cy="904544"/>
            <a:chOff x="4405550" y="2487125"/>
            <a:chExt cx="134450" cy="513825"/>
          </a:xfrm>
        </p:grpSpPr>
        <p:sp>
          <p:nvSpPr>
            <p:cNvPr id="417" name="Google Shape;2942;p5">
              <a:extLst>
                <a:ext uri="{FF2B5EF4-FFF2-40B4-BE49-F238E27FC236}">
                  <a16:creationId xmlns:a16="http://schemas.microsoft.com/office/drawing/2014/main" id="{D9C1748F-91E9-4CC7-059D-B81F6385C15A}"/>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8" name="Google Shape;2943;p5">
              <a:extLst>
                <a:ext uri="{FF2B5EF4-FFF2-40B4-BE49-F238E27FC236}">
                  <a16:creationId xmlns:a16="http://schemas.microsoft.com/office/drawing/2014/main" id="{96188477-0F1F-B0CC-BFE5-F7FC496B83FB}"/>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19" name="Google Shape;2944;p5">
              <a:extLst>
                <a:ext uri="{FF2B5EF4-FFF2-40B4-BE49-F238E27FC236}">
                  <a16:creationId xmlns:a16="http://schemas.microsoft.com/office/drawing/2014/main" id="{5FF38C07-BBB5-A9EA-0987-0F639362C8B1}"/>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0" name="Google Shape;2945;p5">
              <a:extLst>
                <a:ext uri="{FF2B5EF4-FFF2-40B4-BE49-F238E27FC236}">
                  <a16:creationId xmlns:a16="http://schemas.microsoft.com/office/drawing/2014/main" id="{B7DEF34E-3FEC-3E23-CDA9-725080F0D2EF}"/>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1" name="Google Shape;2946;p5">
              <a:extLst>
                <a:ext uri="{FF2B5EF4-FFF2-40B4-BE49-F238E27FC236}">
                  <a16:creationId xmlns:a16="http://schemas.microsoft.com/office/drawing/2014/main" id="{77A1E659-38E6-371E-6EF2-51D012A671A0}"/>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2" name="Google Shape;2947;p5">
              <a:extLst>
                <a:ext uri="{FF2B5EF4-FFF2-40B4-BE49-F238E27FC236}">
                  <a16:creationId xmlns:a16="http://schemas.microsoft.com/office/drawing/2014/main" id="{8CBFD61D-A2AB-0AE4-BE3E-838A91474866}"/>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3" name="Google Shape;2948;p5">
              <a:extLst>
                <a:ext uri="{FF2B5EF4-FFF2-40B4-BE49-F238E27FC236}">
                  <a16:creationId xmlns:a16="http://schemas.microsoft.com/office/drawing/2014/main" id="{316F8077-164B-DDF8-7D70-DB305C39AE92}"/>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4" name="Google Shape;2949;p5">
              <a:extLst>
                <a:ext uri="{FF2B5EF4-FFF2-40B4-BE49-F238E27FC236}">
                  <a16:creationId xmlns:a16="http://schemas.microsoft.com/office/drawing/2014/main" id="{96BB3236-5B6E-5AF9-8FA6-774408F7C64E}"/>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5" name="Google Shape;2950;p5">
              <a:extLst>
                <a:ext uri="{FF2B5EF4-FFF2-40B4-BE49-F238E27FC236}">
                  <a16:creationId xmlns:a16="http://schemas.microsoft.com/office/drawing/2014/main" id="{BC36BEB0-1A72-A831-8781-8534A90AC4D4}"/>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6" name="Google Shape;2951;p5">
              <a:extLst>
                <a:ext uri="{FF2B5EF4-FFF2-40B4-BE49-F238E27FC236}">
                  <a16:creationId xmlns:a16="http://schemas.microsoft.com/office/drawing/2014/main" id="{B0E8BA91-9E4E-1537-AA41-073CDAD52A51}"/>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7" name="Google Shape;2952;p5">
              <a:extLst>
                <a:ext uri="{FF2B5EF4-FFF2-40B4-BE49-F238E27FC236}">
                  <a16:creationId xmlns:a16="http://schemas.microsoft.com/office/drawing/2014/main" id="{A5ED9553-1EC8-0C0D-AFA8-DE4EFBC9D52A}"/>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8" name="Google Shape;2953;p5">
              <a:extLst>
                <a:ext uri="{FF2B5EF4-FFF2-40B4-BE49-F238E27FC236}">
                  <a16:creationId xmlns:a16="http://schemas.microsoft.com/office/drawing/2014/main" id="{D10FBEFA-DFE3-99B4-BB49-98A29F0D4FC6}"/>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29" name="Google Shape;2954;p5">
              <a:extLst>
                <a:ext uri="{FF2B5EF4-FFF2-40B4-BE49-F238E27FC236}">
                  <a16:creationId xmlns:a16="http://schemas.microsoft.com/office/drawing/2014/main" id="{14965396-5763-DCC8-164F-F6FF91716944}"/>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0" name="Google Shape;2955;p5">
              <a:extLst>
                <a:ext uri="{FF2B5EF4-FFF2-40B4-BE49-F238E27FC236}">
                  <a16:creationId xmlns:a16="http://schemas.microsoft.com/office/drawing/2014/main" id="{92DC8124-C52F-6F3B-DA86-056D8ABD67CD}"/>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1" name="Google Shape;2956;p5">
              <a:extLst>
                <a:ext uri="{FF2B5EF4-FFF2-40B4-BE49-F238E27FC236}">
                  <a16:creationId xmlns:a16="http://schemas.microsoft.com/office/drawing/2014/main" id="{4D883B31-5F99-6F0F-255D-2703017FF8B2}"/>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2" name="Google Shape;2957;p5">
              <a:extLst>
                <a:ext uri="{FF2B5EF4-FFF2-40B4-BE49-F238E27FC236}">
                  <a16:creationId xmlns:a16="http://schemas.microsoft.com/office/drawing/2014/main" id="{7F0AFC2C-2A9B-5C7D-609A-7C52893B9B1B}"/>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3" name="Google Shape;2958;p5">
              <a:extLst>
                <a:ext uri="{FF2B5EF4-FFF2-40B4-BE49-F238E27FC236}">
                  <a16:creationId xmlns:a16="http://schemas.microsoft.com/office/drawing/2014/main" id="{0C5EEC37-8F04-77DF-D219-3F5D1114AFE5}"/>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pSp>
        <p:nvGrpSpPr>
          <p:cNvPr id="434" name="Google Shape;2923;p5">
            <a:extLst>
              <a:ext uri="{FF2B5EF4-FFF2-40B4-BE49-F238E27FC236}">
                <a16:creationId xmlns:a16="http://schemas.microsoft.com/office/drawing/2014/main" id="{532868F7-8705-06F2-D7DB-DECEE947E031}"/>
              </a:ext>
            </a:extLst>
          </p:cNvPr>
          <p:cNvGrpSpPr/>
          <p:nvPr/>
        </p:nvGrpSpPr>
        <p:grpSpPr>
          <a:xfrm rot="-1590235">
            <a:off x="252942" y="3999884"/>
            <a:ext cx="236687" cy="904544"/>
            <a:chOff x="4405550" y="2487125"/>
            <a:chExt cx="134450" cy="513825"/>
          </a:xfrm>
        </p:grpSpPr>
        <p:sp>
          <p:nvSpPr>
            <p:cNvPr id="435" name="Google Shape;2924;p5">
              <a:extLst>
                <a:ext uri="{FF2B5EF4-FFF2-40B4-BE49-F238E27FC236}">
                  <a16:creationId xmlns:a16="http://schemas.microsoft.com/office/drawing/2014/main" id="{07F4B328-5568-612B-5DFF-4A4598AC2081}"/>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6" name="Google Shape;2925;p5">
              <a:extLst>
                <a:ext uri="{FF2B5EF4-FFF2-40B4-BE49-F238E27FC236}">
                  <a16:creationId xmlns:a16="http://schemas.microsoft.com/office/drawing/2014/main" id="{FEAED4EA-BDDC-C94B-FD11-CBD811C8D61B}"/>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7" name="Google Shape;2926;p5">
              <a:extLst>
                <a:ext uri="{FF2B5EF4-FFF2-40B4-BE49-F238E27FC236}">
                  <a16:creationId xmlns:a16="http://schemas.microsoft.com/office/drawing/2014/main" id="{F5D167CB-ADF1-381A-D378-731C9E720848}"/>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8" name="Google Shape;2927;p5">
              <a:extLst>
                <a:ext uri="{FF2B5EF4-FFF2-40B4-BE49-F238E27FC236}">
                  <a16:creationId xmlns:a16="http://schemas.microsoft.com/office/drawing/2014/main" id="{C577A5AB-A0CB-BE12-3293-0A137AD54D5F}"/>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39" name="Google Shape;2928;p5">
              <a:extLst>
                <a:ext uri="{FF2B5EF4-FFF2-40B4-BE49-F238E27FC236}">
                  <a16:creationId xmlns:a16="http://schemas.microsoft.com/office/drawing/2014/main" id="{F0609AC3-B9F0-E400-05AE-379D3A42D1D3}"/>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0" name="Google Shape;2929;p5">
              <a:extLst>
                <a:ext uri="{FF2B5EF4-FFF2-40B4-BE49-F238E27FC236}">
                  <a16:creationId xmlns:a16="http://schemas.microsoft.com/office/drawing/2014/main" id="{E4527F53-8F2A-3758-1CF1-BE49D86AEBFC}"/>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1" name="Google Shape;2930;p5">
              <a:extLst>
                <a:ext uri="{FF2B5EF4-FFF2-40B4-BE49-F238E27FC236}">
                  <a16:creationId xmlns:a16="http://schemas.microsoft.com/office/drawing/2014/main" id="{42F09008-8ADE-5316-D04E-7BC45AF70F5C}"/>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2" name="Google Shape;2931;p5">
              <a:extLst>
                <a:ext uri="{FF2B5EF4-FFF2-40B4-BE49-F238E27FC236}">
                  <a16:creationId xmlns:a16="http://schemas.microsoft.com/office/drawing/2014/main" id="{9D065D5F-77B1-2F5E-6950-B71415EF21ED}"/>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3" name="Google Shape;2932;p5">
              <a:extLst>
                <a:ext uri="{FF2B5EF4-FFF2-40B4-BE49-F238E27FC236}">
                  <a16:creationId xmlns:a16="http://schemas.microsoft.com/office/drawing/2014/main" id="{E59BA2A1-2F02-6CA8-8C74-098F0D69C308}"/>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4" name="Google Shape;2933;p5">
              <a:extLst>
                <a:ext uri="{FF2B5EF4-FFF2-40B4-BE49-F238E27FC236}">
                  <a16:creationId xmlns:a16="http://schemas.microsoft.com/office/drawing/2014/main" id="{E9350B8C-3D70-0CC9-8BD3-6FA3A5F00482}"/>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5" name="Google Shape;2934;p5">
              <a:extLst>
                <a:ext uri="{FF2B5EF4-FFF2-40B4-BE49-F238E27FC236}">
                  <a16:creationId xmlns:a16="http://schemas.microsoft.com/office/drawing/2014/main" id="{1F3DAFCA-51A7-06D0-EEBB-BB0DFE5E5E31}"/>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6" name="Google Shape;2935;p5">
              <a:extLst>
                <a:ext uri="{FF2B5EF4-FFF2-40B4-BE49-F238E27FC236}">
                  <a16:creationId xmlns:a16="http://schemas.microsoft.com/office/drawing/2014/main" id="{41C7522C-CF8C-C882-DC3F-0D889311BC65}"/>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7" name="Google Shape;2936;p5">
              <a:extLst>
                <a:ext uri="{FF2B5EF4-FFF2-40B4-BE49-F238E27FC236}">
                  <a16:creationId xmlns:a16="http://schemas.microsoft.com/office/drawing/2014/main" id="{ABB8E1C1-E762-A256-9DD9-7285773E7D02}"/>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8" name="Google Shape;2937;p5">
              <a:extLst>
                <a:ext uri="{FF2B5EF4-FFF2-40B4-BE49-F238E27FC236}">
                  <a16:creationId xmlns:a16="http://schemas.microsoft.com/office/drawing/2014/main" id="{2F5096FF-C98E-8A8F-BE65-2ED269A9D0C6}"/>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49" name="Google Shape;2938;p5">
              <a:extLst>
                <a:ext uri="{FF2B5EF4-FFF2-40B4-BE49-F238E27FC236}">
                  <a16:creationId xmlns:a16="http://schemas.microsoft.com/office/drawing/2014/main" id="{6A272AAD-C40E-EB58-AC7E-A0E284075AF8}"/>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0" name="Google Shape;2939;p5">
              <a:extLst>
                <a:ext uri="{FF2B5EF4-FFF2-40B4-BE49-F238E27FC236}">
                  <a16:creationId xmlns:a16="http://schemas.microsoft.com/office/drawing/2014/main" id="{53D54486-0820-488B-1ECF-79EECE04BE73}"/>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1" name="Google Shape;2940;p5">
              <a:extLst>
                <a:ext uri="{FF2B5EF4-FFF2-40B4-BE49-F238E27FC236}">
                  <a16:creationId xmlns:a16="http://schemas.microsoft.com/office/drawing/2014/main" id="{113B167B-B955-E4DD-5301-857FE6A47507}"/>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grpSp>
        <p:nvGrpSpPr>
          <p:cNvPr id="452" name="Google Shape;2941;p5">
            <a:extLst>
              <a:ext uri="{FF2B5EF4-FFF2-40B4-BE49-F238E27FC236}">
                <a16:creationId xmlns:a16="http://schemas.microsoft.com/office/drawing/2014/main" id="{85B298EB-E0C6-E116-A283-469EED8730DF}"/>
              </a:ext>
            </a:extLst>
          </p:cNvPr>
          <p:cNvGrpSpPr/>
          <p:nvPr/>
        </p:nvGrpSpPr>
        <p:grpSpPr>
          <a:xfrm rot="-1590235">
            <a:off x="278962" y="4233676"/>
            <a:ext cx="236687" cy="904544"/>
            <a:chOff x="4405550" y="2487125"/>
            <a:chExt cx="134450" cy="513825"/>
          </a:xfrm>
        </p:grpSpPr>
        <p:sp>
          <p:nvSpPr>
            <p:cNvPr id="453" name="Google Shape;2942;p5">
              <a:extLst>
                <a:ext uri="{FF2B5EF4-FFF2-40B4-BE49-F238E27FC236}">
                  <a16:creationId xmlns:a16="http://schemas.microsoft.com/office/drawing/2014/main" id="{9F343AC3-DD28-C093-9E8D-AF2DEEE74028}"/>
                </a:ext>
              </a:extLst>
            </p:cNvPr>
            <p:cNvSpPr/>
            <p:nvPr/>
          </p:nvSpPr>
          <p:spPr>
            <a:xfrm>
              <a:off x="4464100" y="2497625"/>
              <a:ext cx="75900" cy="101725"/>
            </a:xfrm>
            <a:custGeom>
              <a:avLst/>
              <a:gdLst/>
              <a:ahLst/>
              <a:cxnLst/>
              <a:rect l="l" t="t" r="r" b="b"/>
              <a:pathLst>
                <a:path w="3036" h="4069" extrusionOk="0">
                  <a:moveTo>
                    <a:pt x="902" y="0"/>
                  </a:moveTo>
                  <a:lnTo>
                    <a:pt x="869" y="132"/>
                  </a:lnTo>
                  <a:cubicBezTo>
                    <a:pt x="990" y="143"/>
                    <a:pt x="1100" y="187"/>
                    <a:pt x="1188" y="275"/>
                  </a:cubicBezTo>
                  <a:cubicBezTo>
                    <a:pt x="1221" y="297"/>
                    <a:pt x="1243" y="319"/>
                    <a:pt x="1265" y="341"/>
                  </a:cubicBezTo>
                  <a:cubicBezTo>
                    <a:pt x="1298" y="374"/>
                    <a:pt x="1331" y="407"/>
                    <a:pt x="1375" y="429"/>
                  </a:cubicBezTo>
                  <a:cubicBezTo>
                    <a:pt x="1485" y="484"/>
                    <a:pt x="1551" y="583"/>
                    <a:pt x="1595" y="704"/>
                  </a:cubicBezTo>
                  <a:cubicBezTo>
                    <a:pt x="1606" y="770"/>
                    <a:pt x="1573" y="847"/>
                    <a:pt x="1551" y="912"/>
                  </a:cubicBezTo>
                  <a:cubicBezTo>
                    <a:pt x="1507" y="1056"/>
                    <a:pt x="1474" y="1198"/>
                    <a:pt x="1452" y="1342"/>
                  </a:cubicBezTo>
                  <a:cubicBezTo>
                    <a:pt x="1430" y="1462"/>
                    <a:pt x="1386" y="1572"/>
                    <a:pt x="1353" y="1682"/>
                  </a:cubicBezTo>
                  <a:cubicBezTo>
                    <a:pt x="1309" y="1870"/>
                    <a:pt x="1221" y="2046"/>
                    <a:pt x="1133" y="2210"/>
                  </a:cubicBezTo>
                  <a:cubicBezTo>
                    <a:pt x="1100" y="2276"/>
                    <a:pt x="1067" y="2342"/>
                    <a:pt x="1045" y="2419"/>
                  </a:cubicBezTo>
                  <a:cubicBezTo>
                    <a:pt x="957" y="2694"/>
                    <a:pt x="792" y="2925"/>
                    <a:pt x="650" y="3178"/>
                  </a:cubicBezTo>
                  <a:cubicBezTo>
                    <a:pt x="572" y="3321"/>
                    <a:pt x="474" y="3464"/>
                    <a:pt x="320" y="3552"/>
                  </a:cubicBezTo>
                  <a:lnTo>
                    <a:pt x="308" y="3563"/>
                  </a:lnTo>
                  <a:cubicBezTo>
                    <a:pt x="220" y="3673"/>
                    <a:pt x="132" y="3772"/>
                    <a:pt x="56" y="3882"/>
                  </a:cubicBezTo>
                  <a:cubicBezTo>
                    <a:pt x="34" y="3915"/>
                    <a:pt x="0" y="3937"/>
                    <a:pt x="12" y="3981"/>
                  </a:cubicBezTo>
                  <a:cubicBezTo>
                    <a:pt x="28" y="3992"/>
                    <a:pt x="42" y="3997"/>
                    <a:pt x="53" y="3997"/>
                  </a:cubicBezTo>
                  <a:cubicBezTo>
                    <a:pt x="64" y="3997"/>
                    <a:pt x="72" y="3992"/>
                    <a:pt x="78" y="3981"/>
                  </a:cubicBezTo>
                  <a:cubicBezTo>
                    <a:pt x="110" y="3915"/>
                    <a:pt x="188" y="3904"/>
                    <a:pt x="232" y="3849"/>
                  </a:cubicBezTo>
                  <a:cubicBezTo>
                    <a:pt x="232" y="3827"/>
                    <a:pt x="254" y="3816"/>
                    <a:pt x="264" y="3816"/>
                  </a:cubicBezTo>
                  <a:cubicBezTo>
                    <a:pt x="364" y="3805"/>
                    <a:pt x="418" y="3717"/>
                    <a:pt x="474" y="3651"/>
                  </a:cubicBezTo>
                  <a:cubicBezTo>
                    <a:pt x="606" y="3497"/>
                    <a:pt x="726" y="3354"/>
                    <a:pt x="847" y="3200"/>
                  </a:cubicBezTo>
                  <a:cubicBezTo>
                    <a:pt x="946" y="3090"/>
                    <a:pt x="1023" y="2947"/>
                    <a:pt x="1122" y="2826"/>
                  </a:cubicBezTo>
                  <a:cubicBezTo>
                    <a:pt x="1243" y="2694"/>
                    <a:pt x="1353" y="2562"/>
                    <a:pt x="1474" y="2430"/>
                  </a:cubicBezTo>
                  <a:cubicBezTo>
                    <a:pt x="1529" y="2364"/>
                    <a:pt x="1595" y="2287"/>
                    <a:pt x="1617" y="2200"/>
                  </a:cubicBezTo>
                  <a:cubicBezTo>
                    <a:pt x="1617" y="2188"/>
                    <a:pt x="1628" y="2178"/>
                    <a:pt x="1639" y="2166"/>
                  </a:cubicBezTo>
                  <a:cubicBezTo>
                    <a:pt x="1804" y="1924"/>
                    <a:pt x="1914" y="1672"/>
                    <a:pt x="1958" y="1408"/>
                  </a:cubicBezTo>
                  <a:cubicBezTo>
                    <a:pt x="1958" y="1320"/>
                    <a:pt x="1991" y="1254"/>
                    <a:pt x="2035" y="1176"/>
                  </a:cubicBezTo>
                  <a:cubicBezTo>
                    <a:pt x="2101" y="1088"/>
                    <a:pt x="2112" y="956"/>
                    <a:pt x="2211" y="880"/>
                  </a:cubicBezTo>
                  <a:cubicBezTo>
                    <a:pt x="2266" y="880"/>
                    <a:pt x="2310" y="934"/>
                    <a:pt x="2354" y="934"/>
                  </a:cubicBezTo>
                  <a:cubicBezTo>
                    <a:pt x="2464" y="1000"/>
                    <a:pt x="2486" y="1110"/>
                    <a:pt x="2529" y="1188"/>
                  </a:cubicBezTo>
                  <a:cubicBezTo>
                    <a:pt x="2595" y="1298"/>
                    <a:pt x="2673" y="1386"/>
                    <a:pt x="2717" y="1496"/>
                  </a:cubicBezTo>
                  <a:cubicBezTo>
                    <a:pt x="2749" y="1562"/>
                    <a:pt x="2749" y="1616"/>
                    <a:pt x="2717" y="1672"/>
                  </a:cubicBezTo>
                  <a:cubicBezTo>
                    <a:pt x="2607" y="1848"/>
                    <a:pt x="2541" y="2034"/>
                    <a:pt x="2420" y="2200"/>
                  </a:cubicBezTo>
                  <a:cubicBezTo>
                    <a:pt x="2376" y="2254"/>
                    <a:pt x="2365" y="2309"/>
                    <a:pt x="2365" y="2386"/>
                  </a:cubicBezTo>
                  <a:cubicBezTo>
                    <a:pt x="2376" y="2507"/>
                    <a:pt x="2321" y="2617"/>
                    <a:pt x="2266" y="2716"/>
                  </a:cubicBezTo>
                  <a:cubicBezTo>
                    <a:pt x="2211" y="2804"/>
                    <a:pt x="2167" y="2881"/>
                    <a:pt x="2101" y="2980"/>
                  </a:cubicBezTo>
                  <a:cubicBezTo>
                    <a:pt x="2222" y="2958"/>
                    <a:pt x="2244" y="2859"/>
                    <a:pt x="2299" y="2804"/>
                  </a:cubicBezTo>
                  <a:cubicBezTo>
                    <a:pt x="2354" y="2738"/>
                    <a:pt x="2398" y="2661"/>
                    <a:pt x="2420" y="2573"/>
                  </a:cubicBezTo>
                  <a:cubicBezTo>
                    <a:pt x="2453" y="2485"/>
                    <a:pt x="2464" y="2408"/>
                    <a:pt x="2431" y="2309"/>
                  </a:cubicBezTo>
                  <a:cubicBezTo>
                    <a:pt x="2585" y="2134"/>
                    <a:pt x="2661" y="1892"/>
                    <a:pt x="2815" y="1682"/>
                  </a:cubicBezTo>
                  <a:lnTo>
                    <a:pt x="2815" y="1682"/>
                  </a:lnTo>
                  <a:cubicBezTo>
                    <a:pt x="2859" y="1902"/>
                    <a:pt x="2893" y="2090"/>
                    <a:pt x="2793" y="2298"/>
                  </a:cubicBezTo>
                  <a:cubicBezTo>
                    <a:pt x="2695" y="2518"/>
                    <a:pt x="2573" y="2727"/>
                    <a:pt x="2420" y="2925"/>
                  </a:cubicBezTo>
                  <a:cubicBezTo>
                    <a:pt x="2321" y="3046"/>
                    <a:pt x="2244" y="3189"/>
                    <a:pt x="2112" y="3299"/>
                  </a:cubicBezTo>
                  <a:cubicBezTo>
                    <a:pt x="1969" y="3409"/>
                    <a:pt x="1837" y="3530"/>
                    <a:pt x="1672" y="3607"/>
                  </a:cubicBezTo>
                  <a:cubicBezTo>
                    <a:pt x="1606" y="3640"/>
                    <a:pt x="1562" y="3695"/>
                    <a:pt x="1507" y="3739"/>
                  </a:cubicBezTo>
                  <a:cubicBezTo>
                    <a:pt x="1419" y="3816"/>
                    <a:pt x="1353" y="3904"/>
                    <a:pt x="1276" y="3991"/>
                  </a:cubicBezTo>
                  <a:lnTo>
                    <a:pt x="1364" y="4069"/>
                  </a:lnTo>
                  <a:cubicBezTo>
                    <a:pt x="1463" y="3948"/>
                    <a:pt x="1573" y="3849"/>
                    <a:pt x="1683" y="3750"/>
                  </a:cubicBezTo>
                  <a:cubicBezTo>
                    <a:pt x="1705" y="3728"/>
                    <a:pt x="1738" y="3706"/>
                    <a:pt x="1760" y="3684"/>
                  </a:cubicBezTo>
                  <a:cubicBezTo>
                    <a:pt x="1870" y="3651"/>
                    <a:pt x="1969" y="3574"/>
                    <a:pt x="2068" y="3508"/>
                  </a:cubicBezTo>
                  <a:cubicBezTo>
                    <a:pt x="2288" y="3354"/>
                    <a:pt x="2486" y="3189"/>
                    <a:pt x="2617" y="2936"/>
                  </a:cubicBezTo>
                  <a:cubicBezTo>
                    <a:pt x="2639" y="2903"/>
                    <a:pt x="2661" y="2859"/>
                    <a:pt x="2683" y="2815"/>
                  </a:cubicBezTo>
                  <a:cubicBezTo>
                    <a:pt x="2805" y="2639"/>
                    <a:pt x="2893" y="2452"/>
                    <a:pt x="2959" y="2254"/>
                  </a:cubicBezTo>
                  <a:cubicBezTo>
                    <a:pt x="3035" y="2012"/>
                    <a:pt x="3003" y="1792"/>
                    <a:pt x="2893" y="1572"/>
                  </a:cubicBezTo>
                  <a:cubicBezTo>
                    <a:pt x="2849" y="1474"/>
                    <a:pt x="2793" y="1386"/>
                    <a:pt x="2739" y="1286"/>
                  </a:cubicBezTo>
                  <a:cubicBezTo>
                    <a:pt x="2695" y="1188"/>
                    <a:pt x="2651" y="1088"/>
                    <a:pt x="2617" y="1000"/>
                  </a:cubicBezTo>
                  <a:cubicBezTo>
                    <a:pt x="2585" y="924"/>
                    <a:pt x="2541" y="880"/>
                    <a:pt x="2464" y="847"/>
                  </a:cubicBezTo>
                  <a:cubicBezTo>
                    <a:pt x="2398" y="825"/>
                    <a:pt x="2321" y="792"/>
                    <a:pt x="2255" y="759"/>
                  </a:cubicBezTo>
                  <a:cubicBezTo>
                    <a:pt x="2167" y="539"/>
                    <a:pt x="1980" y="407"/>
                    <a:pt x="1837" y="242"/>
                  </a:cubicBezTo>
                  <a:cubicBezTo>
                    <a:pt x="1804" y="220"/>
                    <a:pt x="1760" y="198"/>
                    <a:pt x="1727" y="187"/>
                  </a:cubicBezTo>
                  <a:cubicBezTo>
                    <a:pt x="1463" y="66"/>
                    <a:pt x="1177" y="55"/>
                    <a:pt x="902"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4" name="Google Shape;2943;p5">
              <a:extLst>
                <a:ext uri="{FF2B5EF4-FFF2-40B4-BE49-F238E27FC236}">
                  <a16:creationId xmlns:a16="http://schemas.microsoft.com/office/drawing/2014/main" id="{E0D6D525-E420-103D-D6C4-1E16BB591D30}"/>
                </a:ext>
              </a:extLst>
            </p:cNvPr>
            <p:cNvSpPr/>
            <p:nvPr/>
          </p:nvSpPr>
          <p:spPr>
            <a:xfrm>
              <a:off x="4445150" y="2506125"/>
              <a:ext cx="91275" cy="103125"/>
            </a:xfrm>
            <a:custGeom>
              <a:avLst/>
              <a:gdLst/>
              <a:ahLst/>
              <a:cxnLst/>
              <a:rect l="l" t="t" r="r" b="b"/>
              <a:pathLst>
                <a:path w="3651" h="4125" extrusionOk="0">
                  <a:moveTo>
                    <a:pt x="3145" y="1112"/>
                  </a:moveTo>
                  <a:cubicBezTo>
                    <a:pt x="3178" y="1122"/>
                    <a:pt x="3178" y="1144"/>
                    <a:pt x="3178" y="1166"/>
                  </a:cubicBezTo>
                  <a:cubicBezTo>
                    <a:pt x="3145" y="1376"/>
                    <a:pt x="3123" y="1596"/>
                    <a:pt x="3057" y="1804"/>
                  </a:cubicBezTo>
                  <a:cubicBezTo>
                    <a:pt x="3035" y="1870"/>
                    <a:pt x="3002" y="1925"/>
                    <a:pt x="2969" y="1980"/>
                  </a:cubicBezTo>
                  <a:cubicBezTo>
                    <a:pt x="2870" y="2145"/>
                    <a:pt x="2749" y="2288"/>
                    <a:pt x="2639" y="2431"/>
                  </a:cubicBezTo>
                  <a:cubicBezTo>
                    <a:pt x="2551" y="2552"/>
                    <a:pt x="2452" y="2673"/>
                    <a:pt x="2331" y="2761"/>
                  </a:cubicBezTo>
                  <a:cubicBezTo>
                    <a:pt x="2296" y="2788"/>
                    <a:pt x="2267" y="2822"/>
                    <a:pt x="2216" y="2822"/>
                  </a:cubicBezTo>
                  <a:cubicBezTo>
                    <a:pt x="2204" y="2822"/>
                    <a:pt x="2192" y="2820"/>
                    <a:pt x="2177" y="2816"/>
                  </a:cubicBezTo>
                  <a:cubicBezTo>
                    <a:pt x="2221" y="2761"/>
                    <a:pt x="2265" y="2717"/>
                    <a:pt x="2309" y="2684"/>
                  </a:cubicBezTo>
                  <a:cubicBezTo>
                    <a:pt x="2430" y="2563"/>
                    <a:pt x="2540" y="2431"/>
                    <a:pt x="2639" y="2288"/>
                  </a:cubicBezTo>
                  <a:cubicBezTo>
                    <a:pt x="2716" y="2178"/>
                    <a:pt x="2815" y="2079"/>
                    <a:pt x="2881" y="1969"/>
                  </a:cubicBezTo>
                  <a:cubicBezTo>
                    <a:pt x="2947" y="1870"/>
                    <a:pt x="2991" y="1760"/>
                    <a:pt x="3013" y="1650"/>
                  </a:cubicBezTo>
                  <a:cubicBezTo>
                    <a:pt x="3035" y="1508"/>
                    <a:pt x="3068" y="1364"/>
                    <a:pt x="3090" y="1232"/>
                  </a:cubicBezTo>
                  <a:cubicBezTo>
                    <a:pt x="3101" y="1188"/>
                    <a:pt x="3101" y="1134"/>
                    <a:pt x="3145" y="1112"/>
                  </a:cubicBezTo>
                  <a:close/>
                  <a:moveTo>
                    <a:pt x="2602" y="2858"/>
                  </a:moveTo>
                  <a:cubicBezTo>
                    <a:pt x="2613" y="2858"/>
                    <a:pt x="2625" y="2864"/>
                    <a:pt x="2639" y="2882"/>
                  </a:cubicBezTo>
                  <a:cubicBezTo>
                    <a:pt x="2606" y="2937"/>
                    <a:pt x="2606" y="2937"/>
                    <a:pt x="2540" y="2992"/>
                  </a:cubicBezTo>
                  <a:cubicBezTo>
                    <a:pt x="2518" y="2981"/>
                    <a:pt x="2507" y="2981"/>
                    <a:pt x="2485" y="2981"/>
                  </a:cubicBezTo>
                  <a:cubicBezTo>
                    <a:pt x="2485" y="2937"/>
                    <a:pt x="2518" y="2915"/>
                    <a:pt x="2540" y="2893"/>
                  </a:cubicBezTo>
                  <a:cubicBezTo>
                    <a:pt x="2562" y="2885"/>
                    <a:pt x="2580" y="2858"/>
                    <a:pt x="2602" y="2858"/>
                  </a:cubicBezTo>
                  <a:close/>
                  <a:moveTo>
                    <a:pt x="2023" y="1"/>
                  </a:moveTo>
                  <a:lnTo>
                    <a:pt x="1847" y="199"/>
                  </a:lnTo>
                  <a:cubicBezTo>
                    <a:pt x="1880" y="221"/>
                    <a:pt x="1869" y="254"/>
                    <a:pt x="1858" y="276"/>
                  </a:cubicBezTo>
                  <a:cubicBezTo>
                    <a:pt x="1814" y="331"/>
                    <a:pt x="1792" y="408"/>
                    <a:pt x="1737" y="474"/>
                  </a:cubicBezTo>
                  <a:lnTo>
                    <a:pt x="1847" y="550"/>
                  </a:lnTo>
                  <a:cubicBezTo>
                    <a:pt x="1858" y="528"/>
                    <a:pt x="1869" y="518"/>
                    <a:pt x="1891" y="518"/>
                  </a:cubicBezTo>
                  <a:cubicBezTo>
                    <a:pt x="1935" y="540"/>
                    <a:pt x="1924" y="572"/>
                    <a:pt x="1913" y="594"/>
                  </a:cubicBezTo>
                  <a:cubicBezTo>
                    <a:pt x="1858" y="716"/>
                    <a:pt x="1792" y="836"/>
                    <a:pt x="1704" y="936"/>
                  </a:cubicBezTo>
                  <a:cubicBezTo>
                    <a:pt x="1540" y="1134"/>
                    <a:pt x="1374" y="1342"/>
                    <a:pt x="1254" y="1574"/>
                  </a:cubicBezTo>
                  <a:cubicBezTo>
                    <a:pt x="1122" y="1816"/>
                    <a:pt x="1000" y="2057"/>
                    <a:pt x="934" y="2332"/>
                  </a:cubicBezTo>
                  <a:cubicBezTo>
                    <a:pt x="934" y="2354"/>
                    <a:pt x="924" y="2376"/>
                    <a:pt x="902" y="2376"/>
                  </a:cubicBezTo>
                  <a:cubicBezTo>
                    <a:pt x="846" y="2343"/>
                    <a:pt x="868" y="2288"/>
                    <a:pt x="880" y="2244"/>
                  </a:cubicBezTo>
                  <a:lnTo>
                    <a:pt x="626" y="2134"/>
                  </a:lnTo>
                  <a:cubicBezTo>
                    <a:pt x="626" y="2145"/>
                    <a:pt x="616" y="2156"/>
                    <a:pt x="594" y="2156"/>
                  </a:cubicBezTo>
                  <a:cubicBezTo>
                    <a:pt x="572" y="2134"/>
                    <a:pt x="560" y="2101"/>
                    <a:pt x="560" y="2079"/>
                  </a:cubicBezTo>
                  <a:lnTo>
                    <a:pt x="187" y="2068"/>
                  </a:lnTo>
                  <a:lnTo>
                    <a:pt x="187" y="2068"/>
                  </a:lnTo>
                  <a:cubicBezTo>
                    <a:pt x="176" y="2167"/>
                    <a:pt x="176" y="2255"/>
                    <a:pt x="198" y="2343"/>
                  </a:cubicBezTo>
                  <a:cubicBezTo>
                    <a:pt x="231" y="2607"/>
                    <a:pt x="252" y="2860"/>
                    <a:pt x="330" y="3113"/>
                  </a:cubicBezTo>
                  <a:cubicBezTo>
                    <a:pt x="340" y="3157"/>
                    <a:pt x="340" y="3201"/>
                    <a:pt x="330" y="3256"/>
                  </a:cubicBezTo>
                  <a:lnTo>
                    <a:pt x="318" y="3245"/>
                  </a:lnTo>
                  <a:lnTo>
                    <a:pt x="198" y="3443"/>
                  </a:lnTo>
                  <a:cubicBezTo>
                    <a:pt x="274" y="3476"/>
                    <a:pt x="296" y="3531"/>
                    <a:pt x="340" y="3586"/>
                  </a:cubicBezTo>
                  <a:cubicBezTo>
                    <a:pt x="326" y="3601"/>
                    <a:pt x="311" y="3607"/>
                    <a:pt x="297" y="3607"/>
                  </a:cubicBezTo>
                  <a:cubicBezTo>
                    <a:pt x="280" y="3607"/>
                    <a:pt x="265" y="3598"/>
                    <a:pt x="252" y="3586"/>
                  </a:cubicBezTo>
                  <a:cubicBezTo>
                    <a:pt x="231" y="3575"/>
                    <a:pt x="220" y="3564"/>
                    <a:pt x="209" y="3553"/>
                  </a:cubicBezTo>
                  <a:lnTo>
                    <a:pt x="0" y="3761"/>
                  </a:lnTo>
                  <a:cubicBezTo>
                    <a:pt x="33" y="3795"/>
                    <a:pt x="77" y="3827"/>
                    <a:pt x="121" y="3861"/>
                  </a:cubicBezTo>
                  <a:cubicBezTo>
                    <a:pt x="187" y="3893"/>
                    <a:pt x="242" y="3927"/>
                    <a:pt x="308" y="3959"/>
                  </a:cubicBezTo>
                  <a:cubicBezTo>
                    <a:pt x="384" y="4015"/>
                    <a:pt x="472" y="4047"/>
                    <a:pt x="572" y="4059"/>
                  </a:cubicBezTo>
                  <a:cubicBezTo>
                    <a:pt x="726" y="4081"/>
                    <a:pt x="880" y="4081"/>
                    <a:pt x="1034" y="4125"/>
                  </a:cubicBezTo>
                  <a:lnTo>
                    <a:pt x="1100" y="4125"/>
                  </a:lnTo>
                  <a:cubicBezTo>
                    <a:pt x="1286" y="4081"/>
                    <a:pt x="1474" y="4069"/>
                    <a:pt x="1649" y="3993"/>
                  </a:cubicBezTo>
                  <a:cubicBezTo>
                    <a:pt x="1748" y="3959"/>
                    <a:pt x="1825" y="3905"/>
                    <a:pt x="1891" y="3827"/>
                  </a:cubicBezTo>
                  <a:cubicBezTo>
                    <a:pt x="1946" y="3773"/>
                    <a:pt x="1990" y="3707"/>
                    <a:pt x="2034" y="3651"/>
                  </a:cubicBezTo>
                  <a:cubicBezTo>
                    <a:pt x="2111" y="3564"/>
                    <a:pt x="2177" y="3476"/>
                    <a:pt x="2265" y="3399"/>
                  </a:cubicBezTo>
                  <a:cubicBezTo>
                    <a:pt x="2320" y="3355"/>
                    <a:pt x="2364" y="3300"/>
                    <a:pt x="2430" y="3267"/>
                  </a:cubicBezTo>
                  <a:cubicBezTo>
                    <a:pt x="2595" y="3190"/>
                    <a:pt x="2727" y="3069"/>
                    <a:pt x="2870" y="2959"/>
                  </a:cubicBezTo>
                  <a:cubicBezTo>
                    <a:pt x="3002" y="2849"/>
                    <a:pt x="3079" y="2706"/>
                    <a:pt x="3178" y="2585"/>
                  </a:cubicBezTo>
                  <a:cubicBezTo>
                    <a:pt x="3331" y="2387"/>
                    <a:pt x="3453" y="2178"/>
                    <a:pt x="3551" y="1958"/>
                  </a:cubicBezTo>
                  <a:cubicBezTo>
                    <a:pt x="3651" y="1750"/>
                    <a:pt x="3617" y="1562"/>
                    <a:pt x="3573" y="1342"/>
                  </a:cubicBezTo>
                  <a:lnTo>
                    <a:pt x="3573" y="1342"/>
                  </a:lnTo>
                  <a:cubicBezTo>
                    <a:pt x="3419" y="1552"/>
                    <a:pt x="3343" y="1794"/>
                    <a:pt x="3189" y="1969"/>
                  </a:cubicBezTo>
                  <a:cubicBezTo>
                    <a:pt x="3222" y="2068"/>
                    <a:pt x="3211" y="2145"/>
                    <a:pt x="3178" y="2233"/>
                  </a:cubicBezTo>
                  <a:cubicBezTo>
                    <a:pt x="3156" y="2321"/>
                    <a:pt x="3112" y="2398"/>
                    <a:pt x="3057" y="2464"/>
                  </a:cubicBezTo>
                  <a:cubicBezTo>
                    <a:pt x="3002" y="2519"/>
                    <a:pt x="2980" y="2618"/>
                    <a:pt x="2859" y="2640"/>
                  </a:cubicBezTo>
                  <a:cubicBezTo>
                    <a:pt x="2925" y="2541"/>
                    <a:pt x="2969" y="2464"/>
                    <a:pt x="3024" y="2376"/>
                  </a:cubicBezTo>
                  <a:cubicBezTo>
                    <a:pt x="3079" y="2277"/>
                    <a:pt x="3134" y="2167"/>
                    <a:pt x="3123" y="2046"/>
                  </a:cubicBezTo>
                  <a:cubicBezTo>
                    <a:pt x="3123" y="1969"/>
                    <a:pt x="3134" y="1914"/>
                    <a:pt x="3178" y="1860"/>
                  </a:cubicBezTo>
                  <a:cubicBezTo>
                    <a:pt x="3299" y="1694"/>
                    <a:pt x="3365" y="1508"/>
                    <a:pt x="3475" y="1332"/>
                  </a:cubicBezTo>
                  <a:cubicBezTo>
                    <a:pt x="3507" y="1276"/>
                    <a:pt x="3507" y="1222"/>
                    <a:pt x="3475" y="1156"/>
                  </a:cubicBezTo>
                  <a:cubicBezTo>
                    <a:pt x="3431" y="1046"/>
                    <a:pt x="3353" y="958"/>
                    <a:pt x="3287" y="848"/>
                  </a:cubicBezTo>
                  <a:cubicBezTo>
                    <a:pt x="3244" y="770"/>
                    <a:pt x="3222" y="660"/>
                    <a:pt x="3112" y="594"/>
                  </a:cubicBezTo>
                  <a:cubicBezTo>
                    <a:pt x="3068" y="594"/>
                    <a:pt x="3024" y="540"/>
                    <a:pt x="2969" y="540"/>
                  </a:cubicBezTo>
                  <a:cubicBezTo>
                    <a:pt x="2870" y="616"/>
                    <a:pt x="2859" y="748"/>
                    <a:pt x="2793" y="836"/>
                  </a:cubicBezTo>
                  <a:cubicBezTo>
                    <a:pt x="2749" y="914"/>
                    <a:pt x="2716" y="980"/>
                    <a:pt x="2716" y="1068"/>
                  </a:cubicBezTo>
                  <a:cubicBezTo>
                    <a:pt x="2672" y="1332"/>
                    <a:pt x="2562" y="1584"/>
                    <a:pt x="2397" y="1826"/>
                  </a:cubicBezTo>
                  <a:cubicBezTo>
                    <a:pt x="2386" y="1838"/>
                    <a:pt x="2375" y="1848"/>
                    <a:pt x="2375" y="1860"/>
                  </a:cubicBezTo>
                  <a:cubicBezTo>
                    <a:pt x="2353" y="1947"/>
                    <a:pt x="2287" y="2024"/>
                    <a:pt x="2232" y="2090"/>
                  </a:cubicBezTo>
                  <a:cubicBezTo>
                    <a:pt x="2111" y="2222"/>
                    <a:pt x="2001" y="2354"/>
                    <a:pt x="1880" y="2486"/>
                  </a:cubicBezTo>
                  <a:cubicBezTo>
                    <a:pt x="1781" y="2607"/>
                    <a:pt x="1704" y="2750"/>
                    <a:pt x="1605" y="2860"/>
                  </a:cubicBezTo>
                  <a:cubicBezTo>
                    <a:pt x="1484" y="3014"/>
                    <a:pt x="1364" y="3157"/>
                    <a:pt x="1232" y="3311"/>
                  </a:cubicBezTo>
                  <a:cubicBezTo>
                    <a:pt x="1176" y="3377"/>
                    <a:pt x="1122" y="3465"/>
                    <a:pt x="1022" y="3476"/>
                  </a:cubicBezTo>
                  <a:cubicBezTo>
                    <a:pt x="1012" y="3476"/>
                    <a:pt x="990" y="3487"/>
                    <a:pt x="990" y="3509"/>
                  </a:cubicBezTo>
                  <a:cubicBezTo>
                    <a:pt x="946" y="3564"/>
                    <a:pt x="868" y="3575"/>
                    <a:pt x="836" y="3641"/>
                  </a:cubicBezTo>
                  <a:cubicBezTo>
                    <a:pt x="830" y="3652"/>
                    <a:pt x="822" y="3657"/>
                    <a:pt x="811" y="3657"/>
                  </a:cubicBezTo>
                  <a:cubicBezTo>
                    <a:pt x="800" y="3657"/>
                    <a:pt x="786" y="3652"/>
                    <a:pt x="770" y="3641"/>
                  </a:cubicBezTo>
                  <a:cubicBezTo>
                    <a:pt x="758" y="3597"/>
                    <a:pt x="792" y="3575"/>
                    <a:pt x="814" y="3542"/>
                  </a:cubicBezTo>
                  <a:cubicBezTo>
                    <a:pt x="890" y="3432"/>
                    <a:pt x="978" y="3333"/>
                    <a:pt x="1066" y="3223"/>
                  </a:cubicBezTo>
                  <a:lnTo>
                    <a:pt x="1078" y="3212"/>
                  </a:lnTo>
                  <a:cubicBezTo>
                    <a:pt x="1232" y="3124"/>
                    <a:pt x="1330" y="2981"/>
                    <a:pt x="1408" y="2838"/>
                  </a:cubicBezTo>
                  <a:cubicBezTo>
                    <a:pt x="1550" y="2585"/>
                    <a:pt x="1715" y="2354"/>
                    <a:pt x="1803" y="2079"/>
                  </a:cubicBezTo>
                  <a:cubicBezTo>
                    <a:pt x="1825" y="2002"/>
                    <a:pt x="1858" y="1936"/>
                    <a:pt x="1891" y="1870"/>
                  </a:cubicBezTo>
                  <a:cubicBezTo>
                    <a:pt x="1979" y="1706"/>
                    <a:pt x="2067" y="1530"/>
                    <a:pt x="2111" y="1342"/>
                  </a:cubicBezTo>
                  <a:cubicBezTo>
                    <a:pt x="2144" y="1232"/>
                    <a:pt x="2188" y="1122"/>
                    <a:pt x="2210" y="1002"/>
                  </a:cubicBezTo>
                  <a:cubicBezTo>
                    <a:pt x="2232" y="858"/>
                    <a:pt x="2265" y="716"/>
                    <a:pt x="2309" y="572"/>
                  </a:cubicBezTo>
                  <a:cubicBezTo>
                    <a:pt x="2331" y="507"/>
                    <a:pt x="2364" y="430"/>
                    <a:pt x="2353" y="364"/>
                  </a:cubicBezTo>
                  <a:cubicBezTo>
                    <a:pt x="2309" y="243"/>
                    <a:pt x="2243" y="144"/>
                    <a:pt x="2133" y="89"/>
                  </a:cubicBezTo>
                  <a:cubicBezTo>
                    <a:pt x="2089" y="67"/>
                    <a:pt x="2056" y="34"/>
                    <a:pt x="2023" y="1"/>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5" name="Google Shape;2944;p5">
              <a:extLst>
                <a:ext uri="{FF2B5EF4-FFF2-40B4-BE49-F238E27FC236}">
                  <a16:creationId xmlns:a16="http://schemas.microsoft.com/office/drawing/2014/main" id="{881A6AC2-270B-57B1-8412-2D8665F2A7AA}"/>
                </a:ext>
              </a:extLst>
            </p:cNvPr>
            <p:cNvSpPr/>
            <p:nvPr/>
          </p:nvSpPr>
          <p:spPr>
            <a:xfrm>
              <a:off x="4499575" y="2533900"/>
              <a:ext cx="25025" cy="42775"/>
            </a:xfrm>
            <a:custGeom>
              <a:avLst/>
              <a:gdLst/>
              <a:ahLst/>
              <a:cxnLst/>
              <a:rect l="l" t="t" r="r" b="b"/>
              <a:pathLst>
                <a:path w="1001" h="1711" extrusionOk="0">
                  <a:moveTo>
                    <a:pt x="968" y="1"/>
                  </a:moveTo>
                  <a:cubicBezTo>
                    <a:pt x="924" y="23"/>
                    <a:pt x="924" y="77"/>
                    <a:pt x="913" y="121"/>
                  </a:cubicBezTo>
                  <a:cubicBezTo>
                    <a:pt x="891" y="253"/>
                    <a:pt x="858" y="397"/>
                    <a:pt x="836" y="539"/>
                  </a:cubicBezTo>
                  <a:cubicBezTo>
                    <a:pt x="814" y="649"/>
                    <a:pt x="770" y="759"/>
                    <a:pt x="704" y="858"/>
                  </a:cubicBezTo>
                  <a:cubicBezTo>
                    <a:pt x="638" y="968"/>
                    <a:pt x="539" y="1067"/>
                    <a:pt x="462" y="1177"/>
                  </a:cubicBezTo>
                  <a:cubicBezTo>
                    <a:pt x="363" y="1320"/>
                    <a:pt x="253" y="1452"/>
                    <a:pt x="132" y="1573"/>
                  </a:cubicBezTo>
                  <a:cubicBezTo>
                    <a:pt x="88" y="1606"/>
                    <a:pt x="44" y="1650"/>
                    <a:pt x="0" y="1705"/>
                  </a:cubicBezTo>
                  <a:cubicBezTo>
                    <a:pt x="15" y="1709"/>
                    <a:pt x="27" y="1711"/>
                    <a:pt x="39" y="1711"/>
                  </a:cubicBezTo>
                  <a:cubicBezTo>
                    <a:pt x="90" y="1711"/>
                    <a:pt x="119" y="1677"/>
                    <a:pt x="154" y="1650"/>
                  </a:cubicBezTo>
                  <a:cubicBezTo>
                    <a:pt x="275" y="1562"/>
                    <a:pt x="374" y="1441"/>
                    <a:pt x="462" y="1320"/>
                  </a:cubicBezTo>
                  <a:cubicBezTo>
                    <a:pt x="572" y="1177"/>
                    <a:pt x="693" y="1034"/>
                    <a:pt x="792" y="869"/>
                  </a:cubicBezTo>
                  <a:cubicBezTo>
                    <a:pt x="825" y="814"/>
                    <a:pt x="858" y="759"/>
                    <a:pt x="880" y="693"/>
                  </a:cubicBezTo>
                  <a:cubicBezTo>
                    <a:pt x="946" y="485"/>
                    <a:pt x="968" y="265"/>
                    <a:pt x="1001" y="55"/>
                  </a:cubicBezTo>
                  <a:cubicBezTo>
                    <a:pt x="1001" y="33"/>
                    <a:pt x="1001" y="11"/>
                    <a:pt x="96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6" name="Google Shape;2945;p5">
              <a:extLst>
                <a:ext uri="{FF2B5EF4-FFF2-40B4-BE49-F238E27FC236}">
                  <a16:creationId xmlns:a16="http://schemas.microsoft.com/office/drawing/2014/main" id="{20749D95-3FD2-B25A-E9EE-5F3908EF8185}"/>
                </a:ext>
              </a:extLst>
            </p:cNvPr>
            <p:cNvSpPr/>
            <p:nvPr/>
          </p:nvSpPr>
          <p:spPr>
            <a:xfrm>
              <a:off x="4507275" y="2577550"/>
              <a:ext cx="3875" cy="3375"/>
            </a:xfrm>
            <a:custGeom>
              <a:avLst/>
              <a:gdLst/>
              <a:ahLst/>
              <a:cxnLst/>
              <a:rect l="l" t="t" r="r" b="b"/>
              <a:pathLst>
                <a:path w="155" h="135" extrusionOk="0">
                  <a:moveTo>
                    <a:pt x="117" y="1"/>
                  </a:moveTo>
                  <a:cubicBezTo>
                    <a:pt x="95" y="1"/>
                    <a:pt x="77" y="28"/>
                    <a:pt x="55" y="36"/>
                  </a:cubicBezTo>
                  <a:cubicBezTo>
                    <a:pt x="33" y="58"/>
                    <a:pt x="0" y="80"/>
                    <a:pt x="0" y="124"/>
                  </a:cubicBezTo>
                  <a:cubicBezTo>
                    <a:pt x="22" y="124"/>
                    <a:pt x="33" y="124"/>
                    <a:pt x="55" y="135"/>
                  </a:cubicBezTo>
                  <a:cubicBezTo>
                    <a:pt x="121" y="80"/>
                    <a:pt x="121" y="80"/>
                    <a:pt x="154" y="25"/>
                  </a:cubicBezTo>
                  <a:cubicBezTo>
                    <a:pt x="140" y="7"/>
                    <a:pt x="128" y="1"/>
                    <a:pt x="117"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7" name="Google Shape;2946;p5">
              <a:extLst>
                <a:ext uri="{FF2B5EF4-FFF2-40B4-BE49-F238E27FC236}">
                  <a16:creationId xmlns:a16="http://schemas.microsoft.com/office/drawing/2014/main" id="{91F727A8-6C15-1FAF-8320-1FFC644A07E5}"/>
                </a:ext>
              </a:extLst>
            </p:cNvPr>
            <p:cNvSpPr/>
            <p:nvPr/>
          </p:nvSpPr>
          <p:spPr>
            <a:xfrm>
              <a:off x="4405550" y="2503375"/>
              <a:ext cx="92650" cy="127050"/>
            </a:xfrm>
            <a:custGeom>
              <a:avLst/>
              <a:gdLst/>
              <a:ahLst/>
              <a:cxnLst/>
              <a:rect l="l" t="t" r="r" b="b"/>
              <a:pathLst>
                <a:path w="3706" h="5082" extrusionOk="0">
                  <a:moveTo>
                    <a:pt x="693" y="1"/>
                  </a:moveTo>
                  <a:cubicBezTo>
                    <a:pt x="660" y="12"/>
                    <a:pt x="638" y="23"/>
                    <a:pt x="616" y="34"/>
                  </a:cubicBezTo>
                  <a:cubicBezTo>
                    <a:pt x="506" y="89"/>
                    <a:pt x="418" y="166"/>
                    <a:pt x="341" y="243"/>
                  </a:cubicBezTo>
                  <a:cubicBezTo>
                    <a:pt x="231" y="353"/>
                    <a:pt x="176" y="485"/>
                    <a:pt x="121" y="628"/>
                  </a:cubicBezTo>
                  <a:cubicBezTo>
                    <a:pt x="45" y="858"/>
                    <a:pt x="23" y="1100"/>
                    <a:pt x="1" y="1342"/>
                  </a:cubicBezTo>
                  <a:cubicBezTo>
                    <a:pt x="1" y="1376"/>
                    <a:pt x="11" y="1398"/>
                    <a:pt x="11" y="1420"/>
                  </a:cubicBezTo>
                  <a:cubicBezTo>
                    <a:pt x="45" y="1562"/>
                    <a:pt x="89" y="1694"/>
                    <a:pt x="176" y="1804"/>
                  </a:cubicBezTo>
                  <a:cubicBezTo>
                    <a:pt x="231" y="1882"/>
                    <a:pt x="275" y="1958"/>
                    <a:pt x="297" y="2057"/>
                  </a:cubicBezTo>
                  <a:cubicBezTo>
                    <a:pt x="330" y="2167"/>
                    <a:pt x="374" y="2277"/>
                    <a:pt x="429" y="2376"/>
                  </a:cubicBezTo>
                  <a:cubicBezTo>
                    <a:pt x="484" y="2486"/>
                    <a:pt x="528" y="2585"/>
                    <a:pt x="561" y="2695"/>
                  </a:cubicBezTo>
                  <a:cubicBezTo>
                    <a:pt x="594" y="2794"/>
                    <a:pt x="638" y="2893"/>
                    <a:pt x="671" y="2981"/>
                  </a:cubicBezTo>
                  <a:cubicBezTo>
                    <a:pt x="781" y="3201"/>
                    <a:pt x="902" y="3421"/>
                    <a:pt x="1078" y="3586"/>
                  </a:cubicBezTo>
                  <a:cubicBezTo>
                    <a:pt x="1265" y="3773"/>
                    <a:pt x="1452" y="3971"/>
                    <a:pt x="1606" y="4201"/>
                  </a:cubicBezTo>
                  <a:cubicBezTo>
                    <a:pt x="1606" y="4421"/>
                    <a:pt x="1705" y="4839"/>
                    <a:pt x="1836" y="5049"/>
                  </a:cubicBezTo>
                  <a:cubicBezTo>
                    <a:pt x="1848" y="5015"/>
                    <a:pt x="1848" y="4983"/>
                    <a:pt x="1848" y="4949"/>
                  </a:cubicBezTo>
                  <a:cubicBezTo>
                    <a:pt x="1859" y="4863"/>
                    <a:pt x="1933" y="4819"/>
                    <a:pt x="2005" y="4819"/>
                  </a:cubicBezTo>
                  <a:cubicBezTo>
                    <a:pt x="2079" y="4819"/>
                    <a:pt x="2150" y="4865"/>
                    <a:pt x="2144" y="4961"/>
                  </a:cubicBezTo>
                  <a:cubicBezTo>
                    <a:pt x="2134" y="4993"/>
                    <a:pt x="2134" y="5037"/>
                    <a:pt x="2134" y="5081"/>
                  </a:cubicBezTo>
                  <a:cubicBezTo>
                    <a:pt x="2310" y="4961"/>
                    <a:pt x="2562" y="4707"/>
                    <a:pt x="2606" y="4531"/>
                  </a:cubicBezTo>
                  <a:cubicBezTo>
                    <a:pt x="2618" y="4487"/>
                    <a:pt x="2618" y="4443"/>
                    <a:pt x="2650" y="4411"/>
                  </a:cubicBezTo>
                  <a:cubicBezTo>
                    <a:pt x="2892" y="4367"/>
                    <a:pt x="3124" y="4301"/>
                    <a:pt x="3343" y="4191"/>
                  </a:cubicBezTo>
                  <a:cubicBezTo>
                    <a:pt x="3453" y="4135"/>
                    <a:pt x="3541" y="4059"/>
                    <a:pt x="3618" y="3949"/>
                  </a:cubicBezTo>
                  <a:cubicBezTo>
                    <a:pt x="3651" y="3915"/>
                    <a:pt x="3673" y="3871"/>
                    <a:pt x="3706" y="3839"/>
                  </a:cubicBezTo>
                  <a:lnTo>
                    <a:pt x="3618" y="3761"/>
                  </a:lnTo>
                  <a:cubicBezTo>
                    <a:pt x="3574" y="3817"/>
                    <a:pt x="3530" y="3883"/>
                    <a:pt x="3475" y="3937"/>
                  </a:cubicBezTo>
                  <a:cubicBezTo>
                    <a:pt x="3409" y="4015"/>
                    <a:pt x="3332" y="4069"/>
                    <a:pt x="3233" y="4103"/>
                  </a:cubicBezTo>
                  <a:cubicBezTo>
                    <a:pt x="3058" y="4179"/>
                    <a:pt x="2870" y="4191"/>
                    <a:pt x="2684" y="4235"/>
                  </a:cubicBezTo>
                  <a:lnTo>
                    <a:pt x="2618" y="4235"/>
                  </a:lnTo>
                  <a:cubicBezTo>
                    <a:pt x="2464" y="4191"/>
                    <a:pt x="2310" y="4191"/>
                    <a:pt x="2156" y="4169"/>
                  </a:cubicBezTo>
                  <a:cubicBezTo>
                    <a:pt x="2056" y="4157"/>
                    <a:pt x="1968" y="4125"/>
                    <a:pt x="1892" y="4069"/>
                  </a:cubicBezTo>
                  <a:cubicBezTo>
                    <a:pt x="1826" y="4037"/>
                    <a:pt x="1771" y="4003"/>
                    <a:pt x="1705" y="3971"/>
                  </a:cubicBezTo>
                  <a:cubicBezTo>
                    <a:pt x="1661" y="3937"/>
                    <a:pt x="1617" y="3905"/>
                    <a:pt x="1584" y="3871"/>
                  </a:cubicBezTo>
                  <a:cubicBezTo>
                    <a:pt x="1562" y="3839"/>
                    <a:pt x="1540" y="3817"/>
                    <a:pt x="1518" y="3773"/>
                  </a:cubicBezTo>
                  <a:cubicBezTo>
                    <a:pt x="1441" y="3641"/>
                    <a:pt x="1331" y="3542"/>
                    <a:pt x="1221" y="3432"/>
                  </a:cubicBezTo>
                  <a:cubicBezTo>
                    <a:pt x="1045" y="3234"/>
                    <a:pt x="913" y="2992"/>
                    <a:pt x="803" y="2750"/>
                  </a:cubicBezTo>
                  <a:cubicBezTo>
                    <a:pt x="726" y="2585"/>
                    <a:pt x="660" y="2431"/>
                    <a:pt x="550" y="2277"/>
                  </a:cubicBezTo>
                  <a:cubicBezTo>
                    <a:pt x="495" y="2200"/>
                    <a:pt x="462" y="2112"/>
                    <a:pt x="429" y="2024"/>
                  </a:cubicBezTo>
                  <a:cubicBezTo>
                    <a:pt x="396" y="1936"/>
                    <a:pt x="352" y="1860"/>
                    <a:pt x="308" y="1794"/>
                  </a:cubicBezTo>
                  <a:cubicBezTo>
                    <a:pt x="165" y="1584"/>
                    <a:pt x="132" y="1364"/>
                    <a:pt x="231" y="1134"/>
                  </a:cubicBezTo>
                  <a:cubicBezTo>
                    <a:pt x="275" y="1024"/>
                    <a:pt x="308" y="914"/>
                    <a:pt x="352" y="804"/>
                  </a:cubicBezTo>
                  <a:cubicBezTo>
                    <a:pt x="385" y="716"/>
                    <a:pt x="385" y="606"/>
                    <a:pt x="407" y="518"/>
                  </a:cubicBezTo>
                  <a:cubicBezTo>
                    <a:pt x="429" y="419"/>
                    <a:pt x="451" y="342"/>
                    <a:pt x="495" y="243"/>
                  </a:cubicBezTo>
                  <a:cubicBezTo>
                    <a:pt x="561" y="177"/>
                    <a:pt x="627" y="122"/>
                    <a:pt x="726" y="89"/>
                  </a:cubicBezTo>
                  <a:lnTo>
                    <a:pt x="693" y="1"/>
                  </a:ln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8" name="Google Shape;2947;p5">
              <a:extLst>
                <a:ext uri="{FF2B5EF4-FFF2-40B4-BE49-F238E27FC236}">
                  <a16:creationId xmlns:a16="http://schemas.microsoft.com/office/drawing/2014/main" id="{998F3080-1D59-B96A-DD4E-94ABBE325E76}"/>
                </a:ext>
              </a:extLst>
            </p:cNvPr>
            <p:cNvSpPr/>
            <p:nvPr/>
          </p:nvSpPr>
          <p:spPr>
            <a:xfrm>
              <a:off x="4460800" y="2500925"/>
              <a:ext cx="34950" cy="61300"/>
            </a:xfrm>
            <a:custGeom>
              <a:avLst/>
              <a:gdLst/>
              <a:ahLst/>
              <a:cxnLst/>
              <a:rect l="l" t="t" r="r" b="b"/>
              <a:pathLst>
                <a:path w="1398" h="2452" extrusionOk="0">
                  <a:moveTo>
                    <a:pt x="848" y="0"/>
                  </a:moveTo>
                  <a:cubicBezTo>
                    <a:pt x="826" y="198"/>
                    <a:pt x="782" y="385"/>
                    <a:pt x="704" y="550"/>
                  </a:cubicBezTo>
                  <a:cubicBezTo>
                    <a:pt x="606" y="758"/>
                    <a:pt x="506" y="968"/>
                    <a:pt x="418" y="1176"/>
                  </a:cubicBezTo>
                  <a:cubicBezTo>
                    <a:pt x="374" y="1286"/>
                    <a:pt x="320" y="1396"/>
                    <a:pt x="286" y="1506"/>
                  </a:cubicBezTo>
                  <a:cubicBezTo>
                    <a:pt x="242" y="1628"/>
                    <a:pt x="198" y="1748"/>
                    <a:pt x="144" y="1858"/>
                  </a:cubicBezTo>
                  <a:cubicBezTo>
                    <a:pt x="78" y="1990"/>
                    <a:pt x="12" y="2133"/>
                    <a:pt x="12" y="2287"/>
                  </a:cubicBezTo>
                  <a:cubicBezTo>
                    <a:pt x="12" y="2309"/>
                    <a:pt x="12" y="2331"/>
                    <a:pt x="0" y="2342"/>
                  </a:cubicBezTo>
                  <a:lnTo>
                    <a:pt x="254" y="2452"/>
                  </a:lnTo>
                  <a:cubicBezTo>
                    <a:pt x="330" y="2177"/>
                    <a:pt x="440" y="1902"/>
                    <a:pt x="594" y="1660"/>
                  </a:cubicBezTo>
                  <a:cubicBezTo>
                    <a:pt x="760" y="1408"/>
                    <a:pt x="946" y="1154"/>
                    <a:pt x="1144" y="924"/>
                  </a:cubicBezTo>
                  <a:cubicBezTo>
                    <a:pt x="1166" y="902"/>
                    <a:pt x="1166" y="868"/>
                    <a:pt x="1188" y="846"/>
                  </a:cubicBezTo>
                  <a:cubicBezTo>
                    <a:pt x="1199" y="814"/>
                    <a:pt x="1210" y="780"/>
                    <a:pt x="1221" y="758"/>
                  </a:cubicBezTo>
                  <a:lnTo>
                    <a:pt x="1111" y="682"/>
                  </a:lnTo>
                  <a:cubicBezTo>
                    <a:pt x="1089" y="704"/>
                    <a:pt x="1078" y="726"/>
                    <a:pt x="1056" y="748"/>
                  </a:cubicBezTo>
                  <a:cubicBezTo>
                    <a:pt x="1056" y="572"/>
                    <a:pt x="1111" y="462"/>
                    <a:pt x="1221" y="407"/>
                  </a:cubicBezTo>
                  <a:lnTo>
                    <a:pt x="1397" y="209"/>
                  </a:lnTo>
                  <a:cubicBezTo>
                    <a:pt x="1375" y="187"/>
                    <a:pt x="1353" y="165"/>
                    <a:pt x="1320" y="143"/>
                  </a:cubicBezTo>
                  <a:cubicBezTo>
                    <a:pt x="1232" y="55"/>
                    <a:pt x="1122" y="11"/>
                    <a:pt x="1001"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59" name="Google Shape;2948;p5">
              <a:extLst>
                <a:ext uri="{FF2B5EF4-FFF2-40B4-BE49-F238E27FC236}">
                  <a16:creationId xmlns:a16="http://schemas.microsoft.com/office/drawing/2014/main" id="{82C3EC3F-0E69-B0A9-3BC3-6112652A4068}"/>
                </a:ext>
              </a:extLst>
            </p:cNvPr>
            <p:cNvSpPr/>
            <p:nvPr/>
          </p:nvSpPr>
          <p:spPr>
            <a:xfrm>
              <a:off x="4466300" y="2519050"/>
              <a:ext cx="27250" cy="46475"/>
            </a:xfrm>
            <a:custGeom>
              <a:avLst/>
              <a:gdLst/>
              <a:ahLst/>
              <a:cxnLst/>
              <a:rect l="l" t="t" r="r" b="b"/>
              <a:pathLst>
                <a:path w="1090" h="1859" extrusionOk="0">
                  <a:moveTo>
                    <a:pt x="1045" y="1"/>
                  </a:moveTo>
                  <a:cubicBezTo>
                    <a:pt x="1023" y="1"/>
                    <a:pt x="1012" y="11"/>
                    <a:pt x="1001" y="33"/>
                  </a:cubicBezTo>
                  <a:cubicBezTo>
                    <a:pt x="990" y="55"/>
                    <a:pt x="979" y="89"/>
                    <a:pt x="968" y="121"/>
                  </a:cubicBezTo>
                  <a:cubicBezTo>
                    <a:pt x="946" y="143"/>
                    <a:pt x="946" y="177"/>
                    <a:pt x="924" y="199"/>
                  </a:cubicBezTo>
                  <a:cubicBezTo>
                    <a:pt x="726" y="429"/>
                    <a:pt x="540" y="683"/>
                    <a:pt x="374" y="935"/>
                  </a:cubicBezTo>
                  <a:cubicBezTo>
                    <a:pt x="220" y="1177"/>
                    <a:pt x="110" y="1452"/>
                    <a:pt x="34" y="1727"/>
                  </a:cubicBezTo>
                  <a:cubicBezTo>
                    <a:pt x="22" y="1771"/>
                    <a:pt x="0" y="1826"/>
                    <a:pt x="56" y="1859"/>
                  </a:cubicBezTo>
                  <a:cubicBezTo>
                    <a:pt x="78" y="1859"/>
                    <a:pt x="88" y="1837"/>
                    <a:pt x="88" y="1815"/>
                  </a:cubicBezTo>
                  <a:cubicBezTo>
                    <a:pt x="154" y="1540"/>
                    <a:pt x="276" y="1299"/>
                    <a:pt x="408" y="1057"/>
                  </a:cubicBezTo>
                  <a:cubicBezTo>
                    <a:pt x="528" y="825"/>
                    <a:pt x="694" y="617"/>
                    <a:pt x="858" y="419"/>
                  </a:cubicBezTo>
                  <a:cubicBezTo>
                    <a:pt x="946" y="319"/>
                    <a:pt x="1012" y="199"/>
                    <a:pt x="1067" y="77"/>
                  </a:cubicBezTo>
                  <a:cubicBezTo>
                    <a:pt x="1078" y="55"/>
                    <a:pt x="1089" y="23"/>
                    <a:pt x="104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0" name="Google Shape;2949;p5">
              <a:extLst>
                <a:ext uri="{FF2B5EF4-FFF2-40B4-BE49-F238E27FC236}">
                  <a16:creationId xmlns:a16="http://schemas.microsoft.com/office/drawing/2014/main" id="{37C478CA-07D0-B7ED-D114-1C2D29B40745}"/>
                </a:ext>
              </a:extLst>
            </p:cNvPr>
            <p:cNvSpPr/>
            <p:nvPr/>
          </p:nvSpPr>
          <p:spPr>
            <a:xfrm>
              <a:off x="4487200" y="2511075"/>
              <a:ext cx="4950" cy="8550"/>
            </a:xfrm>
            <a:custGeom>
              <a:avLst/>
              <a:gdLst/>
              <a:ahLst/>
              <a:cxnLst/>
              <a:rect l="l" t="t" r="r" b="b"/>
              <a:pathLst>
                <a:path w="198" h="342" extrusionOk="0">
                  <a:moveTo>
                    <a:pt x="165" y="1"/>
                  </a:moveTo>
                  <a:cubicBezTo>
                    <a:pt x="55" y="56"/>
                    <a:pt x="0" y="166"/>
                    <a:pt x="0" y="342"/>
                  </a:cubicBezTo>
                  <a:cubicBezTo>
                    <a:pt x="22" y="320"/>
                    <a:pt x="33" y="298"/>
                    <a:pt x="55" y="276"/>
                  </a:cubicBezTo>
                  <a:cubicBezTo>
                    <a:pt x="110" y="210"/>
                    <a:pt x="132" y="133"/>
                    <a:pt x="176" y="78"/>
                  </a:cubicBezTo>
                  <a:cubicBezTo>
                    <a:pt x="187" y="56"/>
                    <a:pt x="198" y="23"/>
                    <a:pt x="1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1" name="Google Shape;2950;p5">
              <a:extLst>
                <a:ext uri="{FF2B5EF4-FFF2-40B4-BE49-F238E27FC236}">
                  <a16:creationId xmlns:a16="http://schemas.microsoft.com/office/drawing/2014/main" id="{57D45AF3-5145-3258-9930-16000D0E5D74}"/>
                </a:ext>
              </a:extLst>
            </p:cNvPr>
            <p:cNvSpPr/>
            <p:nvPr/>
          </p:nvSpPr>
          <p:spPr>
            <a:xfrm>
              <a:off x="4446250" y="2629575"/>
              <a:ext cx="44650" cy="371375"/>
            </a:xfrm>
            <a:custGeom>
              <a:avLst/>
              <a:gdLst/>
              <a:ahLst/>
              <a:cxnLst/>
              <a:rect l="l" t="t" r="r" b="b"/>
              <a:pathLst>
                <a:path w="1786" h="14855" extrusionOk="0">
                  <a:moveTo>
                    <a:pt x="208" y="1"/>
                  </a:moveTo>
                  <a:cubicBezTo>
                    <a:pt x="121" y="1067"/>
                    <a:pt x="66" y="2134"/>
                    <a:pt x="55" y="3200"/>
                  </a:cubicBezTo>
                  <a:cubicBezTo>
                    <a:pt x="0" y="7093"/>
                    <a:pt x="484" y="10986"/>
                    <a:pt x="1474" y="14746"/>
                  </a:cubicBezTo>
                  <a:cubicBezTo>
                    <a:pt x="1491" y="14822"/>
                    <a:pt x="1549" y="14855"/>
                    <a:pt x="1608" y="14855"/>
                  </a:cubicBezTo>
                  <a:cubicBezTo>
                    <a:pt x="1695" y="14855"/>
                    <a:pt x="1786" y="14785"/>
                    <a:pt x="1759" y="14680"/>
                  </a:cubicBezTo>
                  <a:cubicBezTo>
                    <a:pt x="1474" y="13625"/>
                    <a:pt x="1232" y="12558"/>
                    <a:pt x="1034" y="11491"/>
                  </a:cubicBezTo>
                  <a:cubicBezTo>
                    <a:pt x="340" y="7709"/>
                    <a:pt x="165" y="3849"/>
                    <a:pt x="506" y="33"/>
                  </a:cubicBezTo>
                  <a:lnTo>
                    <a:pt x="506" y="33"/>
                  </a:lnTo>
                  <a:cubicBezTo>
                    <a:pt x="472" y="44"/>
                    <a:pt x="450" y="66"/>
                    <a:pt x="428" y="77"/>
                  </a:cubicBezTo>
                  <a:cubicBezTo>
                    <a:pt x="264" y="55"/>
                    <a:pt x="418" y="55"/>
                    <a:pt x="252" y="55"/>
                  </a:cubicBezTo>
                  <a:cubicBezTo>
                    <a:pt x="242" y="33"/>
                    <a:pt x="230" y="23"/>
                    <a:pt x="208"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2" name="Google Shape;2951;p5">
              <a:extLst>
                <a:ext uri="{FF2B5EF4-FFF2-40B4-BE49-F238E27FC236}">
                  <a16:creationId xmlns:a16="http://schemas.microsoft.com/office/drawing/2014/main" id="{16B2BE97-771A-676B-02C3-773AC9FCF574}"/>
                </a:ext>
              </a:extLst>
            </p:cNvPr>
            <p:cNvSpPr/>
            <p:nvPr/>
          </p:nvSpPr>
          <p:spPr>
            <a:xfrm>
              <a:off x="4420650" y="2487125"/>
              <a:ext cx="66025" cy="100400"/>
            </a:xfrm>
            <a:custGeom>
              <a:avLst/>
              <a:gdLst/>
              <a:ahLst/>
              <a:cxnLst/>
              <a:rect l="l" t="t" r="r" b="b"/>
              <a:pathLst>
                <a:path w="2641" h="4016" extrusionOk="0">
                  <a:moveTo>
                    <a:pt x="1174" y="0"/>
                  </a:moveTo>
                  <a:cubicBezTo>
                    <a:pt x="1156" y="0"/>
                    <a:pt x="1139" y="1"/>
                    <a:pt x="1123" y="2"/>
                  </a:cubicBezTo>
                  <a:cubicBezTo>
                    <a:pt x="980" y="13"/>
                    <a:pt x="848" y="46"/>
                    <a:pt x="705" y="68"/>
                  </a:cubicBezTo>
                  <a:cubicBezTo>
                    <a:pt x="595" y="167"/>
                    <a:pt x="529" y="310"/>
                    <a:pt x="474" y="475"/>
                  </a:cubicBezTo>
                  <a:cubicBezTo>
                    <a:pt x="353" y="541"/>
                    <a:pt x="221" y="596"/>
                    <a:pt x="89" y="651"/>
                  </a:cubicBezTo>
                  <a:lnTo>
                    <a:pt x="122" y="739"/>
                  </a:lnTo>
                  <a:cubicBezTo>
                    <a:pt x="133" y="739"/>
                    <a:pt x="144" y="728"/>
                    <a:pt x="155" y="728"/>
                  </a:cubicBezTo>
                  <a:cubicBezTo>
                    <a:pt x="221" y="717"/>
                    <a:pt x="276" y="684"/>
                    <a:pt x="342" y="651"/>
                  </a:cubicBezTo>
                  <a:cubicBezTo>
                    <a:pt x="386" y="640"/>
                    <a:pt x="419" y="618"/>
                    <a:pt x="485" y="607"/>
                  </a:cubicBezTo>
                  <a:lnTo>
                    <a:pt x="485" y="607"/>
                  </a:lnTo>
                  <a:cubicBezTo>
                    <a:pt x="386" y="783"/>
                    <a:pt x="342" y="970"/>
                    <a:pt x="254" y="1135"/>
                  </a:cubicBezTo>
                  <a:cubicBezTo>
                    <a:pt x="199" y="1245"/>
                    <a:pt x="177" y="1366"/>
                    <a:pt x="144" y="1486"/>
                  </a:cubicBezTo>
                  <a:cubicBezTo>
                    <a:pt x="122" y="1552"/>
                    <a:pt x="100" y="1618"/>
                    <a:pt x="78" y="1674"/>
                  </a:cubicBezTo>
                  <a:cubicBezTo>
                    <a:pt x="1" y="1838"/>
                    <a:pt x="1" y="2004"/>
                    <a:pt x="45" y="2168"/>
                  </a:cubicBezTo>
                  <a:cubicBezTo>
                    <a:pt x="122" y="2444"/>
                    <a:pt x="199" y="2696"/>
                    <a:pt x="331" y="2949"/>
                  </a:cubicBezTo>
                  <a:cubicBezTo>
                    <a:pt x="364" y="3026"/>
                    <a:pt x="364" y="3026"/>
                    <a:pt x="430" y="3070"/>
                  </a:cubicBezTo>
                  <a:cubicBezTo>
                    <a:pt x="430" y="3004"/>
                    <a:pt x="309" y="2718"/>
                    <a:pt x="254" y="2642"/>
                  </a:cubicBezTo>
                  <a:cubicBezTo>
                    <a:pt x="265" y="2554"/>
                    <a:pt x="221" y="2476"/>
                    <a:pt x="199" y="2388"/>
                  </a:cubicBezTo>
                  <a:cubicBezTo>
                    <a:pt x="166" y="2290"/>
                    <a:pt x="133" y="2190"/>
                    <a:pt x="111" y="2092"/>
                  </a:cubicBezTo>
                  <a:cubicBezTo>
                    <a:pt x="78" y="1970"/>
                    <a:pt x="89" y="1838"/>
                    <a:pt x="144" y="1728"/>
                  </a:cubicBezTo>
                  <a:cubicBezTo>
                    <a:pt x="177" y="1652"/>
                    <a:pt x="199" y="1586"/>
                    <a:pt x="221" y="1508"/>
                  </a:cubicBezTo>
                  <a:cubicBezTo>
                    <a:pt x="265" y="1344"/>
                    <a:pt x="342" y="1190"/>
                    <a:pt x="419" y="1025"/>
                  </a:cubicBezTo>
                  <a:cubicBezTo>
                    <a:pt x="485" y="871"/>
                    <a:pt x="562" y="717"/>
                    <a:pt x="595" y="541"/>
                  </a:cubicBezTo>
                  <a:cubicBezTo>
                    <a:pt x="705" y="486"/>
                    <a:pt x="804" y="420"/>
                    <a:pt x="914" y="365"/>
                  </a:cubicBezTo>
                  <a:cubicBezTo>
                    <a:pt x="941" y="354"/>
                    <a:pt x="970" y="351"/>
                    <a:pt x="1000" y="351"/>
                  </a:cubicBezTo>
                  <a:cubicBezTo>
                    <a:pt x="1031" y="351"/>
                    <a:pt x="1062" y="354"/>
                    <a:pt x="1090" y="354"/>
                  </a:cubicBezTo>
                  <a:cubicBezTo>
                    <a:pt x="1145" y="376"/>
                    <a:pt x="1200" y="420"/>
                    <a:pt x="1211" y="497"/>
                  </a:cubicBezTo>
                  <a:cubicBezTo>
                    <a:pt x="1178" y="607"/>
                    <a:pt x="1156" y="739"/>
                    <a:pt x="1101" y="871"/>
                  </a:cubicBezTo>
                  <a:cubicBezTo>
                    <a:pt x="1057" y="981"/>
                    <a:pt x="1024" y="1113"/>
                    <a:pt x="1024" y="1245"/>
                  </a:cubicBezTo>
                  <a:cubicBezTo>
                    <a:pt x="1035" y="1366"/>
                    <a:pt x="1013" y="1486"/>
                    <a:pt x="1002" y="1608"/>
                  </a:cubicBezTo>
                  <a:cubicBezTo>
                    <a:pt x="991" y="1684"/>
                    <a:pt x="936" y="1740"/>
                    <a:pt x="914" y="1816"/>
                  </a:cubicBezTo>
                  <a:cubicBezTo>
                    <a:pt x="892" y="1872"/>
                    <a:pt x="881" y="1938"/>
                    <a:pt x="870" y="1992"/>
                  </a:cubicBezTo>
                  <a:cubicBezTo>
                    <a:pt x="848" y="2102"/>
                    <a:pt x="848" y="2212"/>
                    <a:pt x="793" y="2322"/>
                  </a:cubicBezTo>
                  <a:cubicBezTo>
                    <a:pt x="771" y="2378"/>
                    <a:pt x="771" y="2432"/>
                    <a:pt x="782" y="2488"/>
                  </a:cubicBezTo>
                  <a:cubicBezTo>
                    <a:pt x="826" y="2652"/>
                    <a:pt x="804" y="2828"/>
                    <a:pt x="837" y="3004"/>
                  </a:cubicBezTo>
                  <a:cubicBezTo>
                    <a:pt x="881" y="3213"/>
                    <a:pt x="947" y="3422"/>
                    <a:pt x="1046" y="3609"/>
                  </a:cubicBezTo>
                  <a:cubicBezTo>
                    <a:pt x="1101" y="3730"/>
                    <a:pt x="1178" y="3840"/>
                    <a:pt x="1244" y="3961"/>
                  </a:cubicBezTo>
                  <a:cubicBezTo>
                    <a:pt x="1254" y="3983"/>
                    <a:pt x="1266" y="4005"/>
                    <a:pt x="1298" y="4005"/>
                  </a:cubicBezTo>
                  <a:lnTo>
                    <a:pt x="1310" y="4016"/>
                  </a:lnTo>
                  <a:cubicBezTo>
                    <a:pt x="1320" y="3961"/>
                    <a:pt x="1320" y="3917"/>
                    <a:pt x="1310" y="3873"/>
                  </a:cubicBezTo>
                  <a:cubicBezTo>
                    <a:pt x="1232" y="3620"/>
                    <a:pt x="1211" y="3367"/>
                    <a:pt x="1178" y="3103"/>
                  </a:cubicBezTo>
                  <a:cubicBezTo>
                    <a:pt x="1156" y="3015"/>
                    <a:pt x="1156" y="2927"/>
                    <a:pt x="1167" y="2828"/>
                  </a:cubicBezTo>
                  <a:lnTo>
                    <a:pt x="1167" y="2685"/>
                  </a:lnTo>
                  <a:cubicBezTo>
                    <a:pt x="1178" y="2476"/>
                    <a:pt x="1211" y="2278"/>
                    <a:pt x="1320" y="2092"/>
                  </a:cubicBezTo>
                  <a:cubicBezTo>
                    <a:pt x="1430" y="1872"/>
                    <a:pt x="1486" y="1630"/>
                    <a:pt x="1552" y="1388"/>
                  </a:cubicBezTo>
                  <a:cubicBezTo>
                    <a:pt x="1628" y="1179"/>
                    <a:pt x="1672" y="948"/>
                    <a:pt x="1750" y="728"/>
                  </a:cubicBezTo>
                  <a:cubicBezTo>
                    <a:pt x="1760" y="673"/>
                    <a:pt x="1782" y="629"/>
                    <a:pt x="1826" y="585"/>
                  </a:cubicBezTo>
                  <a:cubicBezTo>
                    <a:pt x="1930" y="557"/>
                    <a:pt x="2037" y="556"/>
                    <a:pt x="2146" y="556"/>
                  </a:cubicBezTo>
                  <a:cubicBezTo>
                    <a:pt x="2162" y="556"/>
                    <a:pt x="2177" y="556"/>
                    <a:pt x="2193" y="556"/>
                  </a:cubicBezTo>
                  <a:cubicBezTo>
                    <a:pt x="2243" y="556"/>
                    <a:pt x="2293" y="555"/>
                    <a:pt x="2344" y="552"/>
                  </a:cubicBezTo>
                  <a:lnTo>
                    <a:pt x="2344" y="552"/>
                  </a:lnTo>
                  <a:cubicBezTo>
                    <a:pt x="2344" y="695"/>
                    <a:pt x="2300" y="827"/>
                    <a:pt x="2256" y="948"/>
                  </a:cubicBezTo>
                  <a:cubicBezTo>
                    <a:pt x="2146" y="1245"/>
                    <a:pt x="2014" y="1530"/>
                    <a:pt x="1892" y="1828"/>
                  </a:cubicBezTo>
                  <a:cubicBezTo>
                    <a:pt x="1804" y="2036"/>
                    <a:pt x="1728" y="2256"/>
                    <a:pt x="1618" y="2466"/>
                  </a:cubicBezTo>
                  <a:cubicBezTo>
                    <a:pt x="1574" y="2576"/>
                    <a:pt x="1552" y="2685"/>
                    <a:pt x="1540" y="2806"/>
                  </a:cubicBezTo>
                  <a:lnTo>
                    <a:pt x="1540" y="2839"/>
                  </a:lnTo>
                  <a:cubicBezTo>
                    <a:pt x="1540" y="2861"/>
                    <a:pt x="1552" y="2894"/>
                    <a:pt x="1574" y="2916"/>
                  </a:cubicBezTo>
                  <a:cubicBezTo>
                    <a:pt x="1596" y="2916"/>
                    <a:pt x="1606" y="2905"/>
                    <a:pt x="1606" y="2894"/>
                  </a:cubicBezTo>
                  <a:cubicBezTo>
                    <a:pt x="1618" y="2883"/>
                    <a:pt x="1618" y="2861"/>
                    <a:pt x="1618" y="2839"/>
                  </a:cubicBezTo>
                  <a:cubicBezTo>
                    <a:pt x="1618" y="2685"/>
                    <a:pt x="1684" y="2542"/>
                    <a:pt x="1750" y="2410"/>
                  </a:cubicBezTo>
                  <a:cubicBezTo>
                    <a:pt x="1804" y="2300"/>
                    <a:pt x="1848" y="2180"/>
                    <a:pt x="1892" y="2058"/>
                  </a:cubicBezTo>
                  <a:cubicBezTo>
                    <a:pt x="1926" y="1948"/>
                    <a:pt x="1980" y="1838"/>
                    <a:pt x="2024" y="1728"/>
                  </a:cubicBezTo>
                  <a:cubicBezTo>
                    <a:pt x="2112" y="1520"/>
                    <a:pt x="2212" y="1310"/>
                    <a:pt x="2310" y="1102"/>
                  </a:cubicBezTo>
                  <a:cubicBezTo>
                    <a:pt x="2388" y="937"/>
                    <a:pt x="2432" y="750"/>
                    <a:pt x="2454" y="552"/>
                  </a:cubicBezTo>
                  <a:lnTo>
                    <a:pt x="2607" y="552"/>
                  </a:lnTo>
                  <a:lnTo>
                    <a:pt x="2640" y="420"/>
                  </a:lnTo>
                  <a:lnTo>
                    <a:pt x="2607" y="420"/>
                  </a:lnTo>
                  <a:cubicBezTo>
                    <a:pt x="2541" y="406"/>
                    <a:pt x="2475" y="402"/>
                    <a:pt x="2407" y="402"/>
                  </a:cubicBezTo>
                  <a:cubicBezTo>
                    <a:pt x="2318" y="402"/>
                    <a:pt x="2228" y="409"/>
                    <a:pt x="2134" y="409"/>
                  </a:cubicBezTo>
                  <a:cubicBezTo>
                    <a:pt x="2068" y="288"/>
                    <a:pt x="1948" y="255"/>
                    <a:pt x="1826" y="222"/>
                  </a:cubicBezTo>
                  <a:cubicBezTo>
                    <a:pt x="1716" y="200"/>
                    <a:pt x="1606" y="167"/>
                    <a:pt x="1508" y="101"/>
                  </a:cubicBezTo>
                  <a:cubicBezTo>
                    <a:pt x="1412" y="34"/>
                    <a:pt x="1291" y="0"/>
                    <a:pt x="1174" y="0"/>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3" name="Google Shape;2952;p5">
              <a:extLst>
                <a:ext uri="{FF2B5EF4-FFF2-40B4-BE49-F238E27FC236}">
                  <a16:creationId xmlns:a16="http://schemas.microsoft.com/office/drawing/2014/main" id="{A0DF1AD9-8A15-AD4B-5757-DB87762441C7}"/>
                </a:ext>
              </a:extLst>
            </p:cNvPr>
            <p:cNvSpPr/>
            <p:nvPr/>
          </p:nvSpPr>
          <p:spPr>
            <a:xfrm>
              <a:off x="4449800" y="2500925"/>
              <a:ext cx="29450" cy="57200"/>
            </a:xfrm>
            <a:custGeom>
              <a:avLst/>
              <a:gdLst/>
              <a:ahLst/>
              <a:cxnLst/>
              <a:rect l="l" t="t" r="r" b="b"/>
              <a:pathLst>
                <a:path w="1178" h="2288" extrusionOk="0">
                  <a:moveTo>
                    <a:pt x="1178" y="0"/>
                  </a:moveTo>
                  <a:lnTo>
                    <a:pt x="1178" y="0"/>
                  </a:lnTo>
                  <a:cubicBezTo>
                    <a:pt x="1127" y="3"/>
                    <a:pt x="1077" y="4"/>
                    <a:pt x="1027" y="4"/>
                  </a:cubicBezTo>
                  <a:cubicBezTo>
                    <a:pt x="1011" y="4"/>
                    <a:pt x="996" y="4"/>
                    <a:pt x="980" y="4"/>
                  </a:cubicBezTo>
                  <a:cubicBezTo>
                    <a:pt x="871" y="4"/>
                    <a:pt x="764" y="5"/>
                    <a:pt x="660" y="33"/>
                  </a:cubicBezTo>
                  <a:cubicBezTo>
                    <a:pt x="616" y="77"/>
                    <a:pt x="594" y="121"/>
                    <a:pt x="584" y="176"/>
                  </a:cubicBezTo>
                  <a:cubicBezTo>
                    <a:pt x="506" y="396"/>
                    <a:pt x="462" y="627"/>
                    <a:pt x="386" y="836"/>
                  </a:cubicBezTo>
                  <a:cubicBezTo>
                    <a:pt x="320" y="1078"/>
                    <a:pt x="264" y="1320"/>
                    <a:pt x="154" y="1540"/>
                  </a:cubicBezTo>
                  <a:cubicBezTo>
                    <a:pt x="45" y="1726"/>
                    <a:pt x="12" y="1924"/>
                    <a:pt x="1" y="2133"/>
                  </a:cubicBezTo>
                  <a:lnTo>
                    <a:pt x="1" y="2276"/>
                  </a:lnTo>
                  <a:lnTo>
                    <a:pt x="374" y="2287"/>
                  </a:lnTo>
                  <a:lnTo>
                    <a:pt x="374" y="2254"/>
                  </a:lnTo>
                  <a:cubicBezTo>
                    <a:pt x="386" y="2133"/>
                    <a:pt x="408" y="2024"/>
                    <a:pt x="452" y="1914"/>
                  </a:cubicBezTo>
                  <a:cubicBezTo>
                    <a:pt x="562" y="1704"/>
                    <a:pt x="638" y="1484"/>
                    <a:pt x="726" y="1276"/>
                  </a:cubicBezTo>
                  <a:cubicBezTo>
                    <a:pt x="848" y="978"/>
                    <a:pt x="980" y="693"/>
                    <a:pt x="1090" y="396"/>
                  </a:cubicBezTo>
                  <a:cubicBezTo>
                    <a:pt x="1134" y="275"/>
                    <a:pt x="1178" y="143"/>
                    <a:pt x="1178"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4" name="Google Shape;2953;p5">
              <a:extLst>
                <a:ext uri="{FF2B5EF4-FFF2-40B4-BE49-F238E27FC236}">
                  <a16:creationId xmlns:a16="http://schemas.microsoft.com/office/drawing/2014/main" id="{E3A9888B-B1EB-F5F5-2735-1DE94B2E9FAF}"/>
                </a:ext>
              </a:extLst>
            </p:cNvPr>
            <p:cNvSpPr/>
            <p:nvPr/>
          </p:nvSpPr>
          <p:spPr>
            <a:xfrm>
              <a:off x="4451450" y="2623825"/>
              <a:ext cx="7875" cy="7700"/>
            </a:xfrm>
            <a:custGeom>
              <a:avLst/>
              <a:gdLst/>
              <a:ahLst/>
              <a:cxnLst/>
              <a:rect l="l" t="t" r="r" b="b"/>
              <a:pathLst>
                <a:path w="315" h="308" extrusionOk="0">
                  <a:moveTo>
                    <a:pt x="169" y="1"/>
                  </a:moveTo>
                  <a:cubicBezTo>
                    <a:pt x="97" y="1"/>
                    <a:pt x="23" y="45"/>
                    <a:pt x="12" y="131"/>
                  </a:cubicBezTo>
                  <a:cubicBezTo>
                    <a:pt x="12" y="165"/>
                    <a:pt x="12" y="197"/>
                    <a:pt x="0" y="231"/>
                  </a:cubicBezTo>
                  <a:cubicBezTo>
                    <a:pt x="22" y="253"/>
                    <a:pt x="34" y="263"/>
                    <a:pt x="44" y="285"/>
                  </a:cubicBezTo>
                  <a:cubicBezTo>
                    <a:pt x="210" y="285"/>
                    <a:pt x="56" y="285"/>
                    <a:pt x="220" y="307"/>
                  </a:cubicBezTo>
                  <a:cubicBezTo>
                    <a:pt x="242" y="296"/>
                    <a:pt x="264" y="274"/>
                    <a:pt x="298" y="263"/>
                  </a:cubicBezTo>
                  <a:cubicBezTo>
                    <a:pt x="298" y="219"/>
                    <a:pt x="298" y="175"/>
                    <a:pt x="308" y="143"/>
                  </a:cubicBezTo>
                  <a:cubicBezTo>
                    <a:pt x="314" y="47"/>
                    <a:pt x="243" y="1"/>
                    <a:pt x="169"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5" name="Google Shape;2954;p5">
              <a:extLst>
                <a:ext uri="{FF2B5EF4-FFF2-40B4-BE49-F238E27FC236}">
                  <a16:creationId xmlns:a16="http://schemas.microsoft.com/office/drawing/2014/main" id="{6C65F3EB-8992-D367-E1FF-C11B6B7FAE7F}"/>
                </a:ext>
              </a:extLst>
            </p:cNvPr>
            <p:cNvSpPr/>
            <p:nvPr/>
          </p:nvSpPr>
          <p:spPr>
            <a:xfrm>
              <a:off x="4408850" y="2495900"/>
              <a:ext cx="44275" cy="104275"/>
            </a:xfrm>
            <a:custGeom>
              <a:avLst/>
              <a:gdLst/>
              <a:ahLst/>
              <a:cxnLst/>
              <a:rect l="l" t="t" r="r" b="b"/>
              <a:pathLst>
                <a:path w="1771" h="4171" extrusionOk="0">
                  <a:moveTo>
                    <a:pt x="1300" y="291"/>
                  </a:moveTo>
                  <a:cubicBezTo>
                    <a:pt x="1307" y="291"/>
                    <a:pt x="1314" y="293"/>
                    <a:pt x="1320" y="300"/>
                  </a:cubicBezTo>
                  <a:cubicBezTo>
                    <a:pt x="1364" y="366"/>
                    <a:pt x="1287" y="410"/>
                    <a:pt x="1287" y="465"/>
                  </a:cubicBezTo>
                  <a:cubicBezTo>
                    <a:pt x="1287" y="481"/>
                    <a:pt x="1269" y="491"/>
                    <a:pt x="1247" y="491"/>
                  </a:cubicBezTo>
                  <a:cubicBezTo>
                    <a:pt x="1238" y="491"/>
                    <a:pt x="1230" y="490"/>
                    <a:pt x="1221" y="487"/>
                  </a:cubicBezTo>
                  <a:cubicBezTo>
                    <a:pt x="1177" y="421"/>
                    <a:pt x="1287" y="377"/>
                    <a:pt x="1243" y="322"/>
                  </a:cubicBezTo>
                  <a:cubicBezTo>
                    <a:pt x="1266" y="306"/>
                    <a:pt x="1284" y="291"/>
                    <a:pt x="1300" y="291"/>
                  </a:cubicBezTo>
                  <a:close/>
                  <a:moveTo>
                    <a:pt x="505" y="684"/>
                  </a:moveTo>
                  <a:cubicBezTo>
                    <a:pt x="516" y="684"/>
                    <a:pt x="527" y="687"/>
                    <a:pt x="539" y="696"/>
                  </a:cubicBezTo>
                  <a:cubicBezTo>
                    <a:pt x="561" y="751"/>
                    <a:pt x="517" y="795"/>
                    <a:pt x="528" y="839"/>
                  </a:cubicBezTo>
                  <a:cubicBezTo>
                    <a:pt x="514" y="848"/>
                    <a:pt x="504" y="852"/>
                    <a:pt x="496" y="852"/>
                  </a:cubicBezTo>
                  <a:cubicBezTo>
                    <a:pt x="484" y="852"/>
                    <a:pt x="475" y="845"/>
                    <a:pt x="462" y="839"/>
                  </a:cubicBezTo>
                  <a:cubicBezTo>
                    <a:pt x="440" y="795"/>
                    <a:pt x="440" y="751"/>
                    <a:pt x="451" y="707"/>
                  </a:cubicBezTo>
                  <a:cubicBezTo>
                    <a:pt x="472" y="693"/>
                    <a:pt x="488" y="684"/>
                    <a:pt x="505" y="684"/>
                  </a:cubicBezTo>
                  <a:close/>
                  <a:moveTo>
                    <a:pt x="1265" y="740"/>
                  </a:moveTo>
                  <a:cubicBezTo>
                    <a:pt x="1287" y="762"/>
                    <a:pt x="1276" y="784"/>
                    <a:pt x="1265" y="806"/>
                  </a:cubicBezTo>
                  <a:cubicBezTo>
                    <a:pt x="1155" y="1037"/>
                    <a:pt x="1067" y="1267"/>
                    <a:pt x="1001" y="1521"/>
                  </a:cubicBezTo>
                  <a:cubicBezTo>
                    <a:pt x="957" y="1653"/>
                    <a:pt x="979" y="1785"/>
                    <a:pt x="979" y="1927"/>
                  </a:cubicBezTo>
                  <a:cubicBezTo>
                    <a:pt x="979" y="1939"/>
                    <a:pt x="979" y="1961"/>
                    <a:pt x="957" y="1983"/>
                  </a:cubicBezTo>
                  <a:cubicBezTo>
                    <a:pt x="902" y="1961"/>
                    <a:pt x="913" y="1905"/>
                    <a:pt x="913" y="1873"/>
                  </a:cubicBezTo>
                  <a:cubicBezTo>
                    <a:pt x="880" y="1631"/>
                    <a:pt x="946" y="1411"/>
                    <a:pt x="1012" y="1191"/>
                  </a:cubicBezTo>
                  <a:cubicBezTo>
                    <a:pt x="1056" y="1037"/>
                    <a:pt x="1144" y="905"/>
                    <a:pt x="1210" y="762"/>
                  </a:cubicBezTo>
                  <a:cubicBezTo>
                    <a:pt x="1210" y="751"/>
                    <a:pt x="1232" y="740"/>
                    <a:pt x="1265" y="740"/>
                  </a:cubicBezTo>
                  <a:close/>
                  <a:moveTo>
                    <a:pt x="1472" y="0"/>
                  </a:moveTo>
                  <a:cubicBezTo>
                    <a:pt x="1442" y="0"/>
                    <a:pt x="1413" y="3"/>
                    <a:pt x="1386" y="14"/>
                  </a:cubicBezTo>
                  <a:cubicBezTo>
                    <a:pt x="1276" y="69"/>
                    <a:pt x="1177" y="135"/>
                    <a:pt x="1067" y="190"/>
                  </a:cubicBezTo>
                  <a:cubicBezTo>
                    <a:pt x="1034" y="366"/>
                    <a:pt x="957" y="520"/>
                    <a:pt x="891" y="674"/>
                  </a:cubicBezTo>
                  <a:cubicBezTo>
                    <a:pt x="814" y="839"/>
                    <a:pt x="737" y="993"/>
                    <a:pt x="693" y="1157"/>
                  </a:cubicBezTo>
                  <a:cubicBezTo>
                    <a:pt x="671" y="1235"/>
                    <a:pt x="649" y="1301"/>
                    <a:pt x="616" y="1377"/>
                  </a:cubicBezTo>
                  <a:cubicBezTo>
                    <a:pt x="561" y="1487"/>
                    <a:pt x="550" y="1619"/>
                    <a:pt x="583" y="1741"/>
                  </a:cubicBezTo>
                  <a:cubicBezTo>
                    <a:pt x="605" y="1839"/>
                    <a:pt x="638" y="1939"/>
                    <a:pt x="671" y="2037"/>
                  </a:cubicBezTo>
                  <a:cubicBezTo>
                    <a:pt x="693" y="2125"/>
                    <a:pt x="737" y="2203"/>
                    <a:pt x="726" y="2291"/>
                  </a:cubicBezTo>
                  <a:cubicBezTo>
                    <a:pt x="781" y="2367"/>
                    <a:pt x="902" y="2653"/>
                    <a:pt x="902" y="2719"/>
                  </a:cubicBezTo>
                  <a:cubicBezTo>
                    <a:pt x="836" y="2675"/>
                    <a:pt x="836" y="2675"/>
                    <a:pt x="803" y="2598"/>
                  </a:cubicBezTo>
                  <a:cubicBezTo>
                    <a:pt x="671" y="2345"/>
                    <a:pt x="594" y="2093"/>
                    <a:pt x="517" y="1817"/>
                  </a:cubicBezTo>
                  <a:cubicBezTo>
                    <a:pt x="473" y="1653"/>
                    <a:pt x="473" y="1487"/>
                    <a:pt x="550" y="1323"/>
                  </a:cubicBezTo>
                  <a:cubicBezTo>
                    <a:pt x="572" y="1267"/>
                    <a:pt x="594" y="1201"/>
                    <a:pt x="616" y="1135"/>
                  </a:cubicBezTo>
                  <a:cubicBezTo>
                    <a:pt x="649" y="1015"/>
                    <a:pt x="671" y="894"/>
                    <a:pt x="726" y="784"/>
                  </a:cubicBezTo>
                  <a:cubicBezTo>
                    <a:pt x="814" y="619"/>
                    <a:pt x="858" y="432"/>
                    <a:pt x="957" y="256"/>
                  </a:cubicBezTo>
                  <a:lnTo>
                    <a:pt x="957" y="256"/>
                  </a:lnTo>
                  <a:cubicBezTo>
                    <a:pt x="891" y="267"/>
                    <a:pt x="858" y="289"/>
                    <a:pt x="814" y="300"/>
                  </a:cubicBezTo>
                  <a:cubicBezTo>
                    <a:pt x="748" y="333"/>
                    <a:pt x="693" y="366"/>
                    <a:pt x="627" y="377"/>
                  </a:cubicBezTo>
                  <a:cubicBezTo>
                    <a:pt x="616" y="377"/>
                    <a:pt x="605" y="388"/>
                    <a:pt x="594" y="388"/>
                  </a:cubicBezTo>
                  <a:cubicBezTo>
                    <a:pt x="495" y="421"/>
                    <a:pt x="429" y="476"/>
                    <a:pt x="363" y="542"/>
                  </a:cubicBezTo>
                  <a:cubicBezTo>
                    <a:pt x="319" y="641"/>
                    <a:pt x="297" y="718"/>
                    <a:pt x="275" y="817"/>
                  </a:cubicBezTo>
                  <a:cubicBezTo>
                    <a:pt x="253" y="905"/>
                    <a:pt x="253" y="1015"/>
                    <a:pt x="220" y="1103"/>
                  </a:cubicBezTo>
                  <a:cubicBezTo>
                    <a:pt x="176" y="1213"/>
                    <a:pt x="143" y="1323"/>
                    <a:pt x="99" y="1433"/>
                  </a:cubicBezTo>
                  <a:cubicBezTo>
                    <a:pt x="0" y="1663"/>
                    <a:pt x="33" y="1883"/>
                    <a:pt x="176" y="2093"/>
                  </a:cubicBezTo>
                  <a:cubicBezTo>
                    <a:pt x="220" y="2159"/>
                    <a:pt x="264" y="2235"/>
                    <a:pt x="297" y="2323"/>
                  </a:cubicBezTo>
                  <a:cubicBezTo>
                    <a:pt x="330" y="2411"/>
                    <a:pt x="363" y="2499"/>
                    <a:pt x="418" y="2576"/>
                  </a:cubicBezTo>
                  <a:cubicBezTo>
                    <a:pt x="528" y="2730"/>
                    <a:pt x="594" y="2884"/>
                    <a:pt x="671" y="3049"/>
                  </a:cubicBezTo>
                  <a:cubicBezTo>
                    <a:pt x="781" y="3291"/>
                    <a:pt x="913" y="3533"/>
                    <a:pt x="1089" y="3731"/>
                  </a:cubicBezTo>
                  <a:cubicBezTo>
                    <a:pt x="1199" y="3841"/>
                    <a:pt x="1309" y="3940"/>
                    <a:pt x="1386" y="4072"/>
                  </a:cubicBezTo>
                  <a:cubicBezTo>
                    <a:pt x="1408" y="4116"/>
                    <a:pt x="1430" y="4138"/>
                    <a:pt x="1452" y="4170"/>
                  </a:cubicBezTo>
                  <a:lnTo>
                    <a:pt x="1661" y="3962"/>
                  </a:lnTo>
                  <a:cubicBezTo>
                    <a:pt x="1639" y="3940"/>
                    <a:pt x="1628" y="3907"/>
                    <a:pt x="1606" y="3841"/>
                  </a:cubicBezTo>
                  <a:cubicBezTo>
                    <a:pt x="1628" y="3841"/>
                    <a:pt x="1639" y="3852"/>
                    <a:pt x="1650" y="3852"/>
                  </a:cubicBezTo>
                  <a:lnTo>
                    <a:pt x="1770" y="3654"/>
                  </a:lnTo>
                  <a:cubicBezTo>
                    <a:pt x="1738" y="3654"/>
                    <a:pt x="1726" y="3632"/>
                    <a:pt x="1716" y="3610"/>
                  </a:cubicBezTo>
                  <a:cubicBezTo>
                    <a:pt x="1650" y="3489"/>
                    <a:pt x="1573" y="3379"/>
                    <a:pt x="1518" y="3258"/>
                  </a:cubicBezTo>
                  <a:cubicBezTo>
                    <a:pt x="1419" y="3071"/>
                    <a:pt x="1353" y="2862"/>
                    <a:pt x="1309" y="2653"/>
                  </a:cubicBezTo>
                  <a:cubicBezTo>
                    <a:pt x="1276" y="2477"/>
                    <a:pt x="1298" y="2301"/>
                    <a:pt x="1254" y="2137"/>
                  </a:cubicBezTo>
                  <a:cubicBezTo>
                    <a:pt x="1243" y="2081"/>
                    <a:pt x="1243" y="2027"/>
                    <a:pt x="1265" y="1971"/>
                  </a:cubicBezTo>
                  <a:cubicBezTo>
                    <a:pt x="1320" y="1861"/>
                    <a:pt x="1320" y="1751"/>
                    <a:pt x="1342" y="1641"/>
                  </a:cubicBezTo>
                  <a:cubicBezTo>
                    <a:pt x="1353" y="1587"/>
                    <a:pt x="1364" y="1521"/>
                    <a:pt x="1386" y="1465"/>
                  </a:cubicBezTo>
                  <a:cubicBezTo>
                    <a:pt x="1408" y="1389"/>
                    <a:pt x="1463" y="1333"/>
                    <a:pt x="1474" y="1257"/>
                  </a:cubicBezTo>
                  <a:cubicBezTo>
                    <a:pt x="1485" y="1135"/>
                    <a:pt x="1507" y="1015"/>
                    <a:pt x="1496" y="894"/>
                  </a:cubicBezTo>
                  <a:cubicBezTo>
                    <a:pt x="1496" y="762"/>
                    <a:pt x="1529" y="630"/>
                    <a:pt x="1573" y="520"/>
                  </a:cubicBezTo>
                  <a:cubicBezTo>
                    <a:pt x="1628" y="388"/>
                    <a:pt x="1650" y="256"/>
                    <a:pt x="1683" y="146"/>
                  </a:cubicBezTo>
                  <a:cubicBezTo>
                    <a:pt x="1672" y="69"/>
                    <a:pt x="1617" y="25"/>
                    <a:pt x="1562" y="3"/>
                  </a:cubicBezTo>
                  <a:cubicBezTo>
                    <a:pt x="1534" y="3"/>
                    <a:pt x="1503" y="0"/>
                    <a:pt x="1472" y="0"/>
                  </a:cubicBezTo>
                  <a:close/>
                </a:path>
              </a:pathLst>
            </a:custGeom>
            <a:solidFill>
              <a:srgbClr val="CE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6" name="Google Shape;2955;p5">
              <a:extLst>
                <a:ext uri="{FF2B5EF4-FFF2-40B4-BE49-F238E27FC236}">
                  <a16:creationId xmlns:a16="http://schemas.microsoft.com/office/drawing/2014/main" id="{416F9981-5414-811D-7BB2-53703F4032A0}"/>
                </a:ext>
              </a:extLst>
            </p:cNvPr>
            <p:cNvSpPr/>
            <p:nvPr/>
          </p:nvSpPr>
          <p:spPr>
            <a:xfrm>
              <a:off x="4448975" y="2591900"/>
              <a:ext cx="4700" cy="4400"/>
            </a:xfrm>
            <a:custGeom>
              <a:avLst/>
              <a:gdLst/>
              <a:ahLst/>
              <a:cxnLst/>
              <a:rect l="l" t="t" r="r" b="b"/>
              <a:pathLst>
                <a:path w="188" h="176" extrusionOk="0">
                  <a:moveTo>
                    <a:pt x="1" y="1"/>
                  </a:moveTo>
                  <a:cubicBezTo>
                    <a:pt x="23" y="67"/>
                    <a:pt x="34" y="100"/>
                    <a:pt x="56" y="122"/>
                  </a:cubicBezTo>
                  <a:cubicBezTo>
                    <a:pt x="67" y="133"/>
                    <a:pt x="78" y="144"/>
                    <a:pt x="99" y="155"/>
                  </a:cubicBezTo>
                  <a:cubicBezTo>
                    <a:pt x="112" y="167"/>
                    <a:pt x="127" y="176"/>
                    <a:pt x="144" y="176"/>
                  </a:cubicBezTo>
                  <a:cubicBezTo>
                    <a:pt x="158" y="176"/>
                    <a:pt x="173" y="170"/>
                    <a:pt x="187" y="155"/>
                  </a:cubicBezTo>
                  <a:cubicBezTo>
                    <a:pt x="143" y="100"/>
                    <a:pt x="121" y="45"/>
                    <a:pt x="45" y="12"/>
                  </a:cubicBezTo>
                  <a:cubicBezTo>
                    <a:pt x="34" y="12"/>
                    <a:pt x="23" y="1"/>
                    <a:pt x="1"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7" name="Google Shape;2956;p5">
              <a:extLst>
                <a:ext uri="{FF2B5EF4-FFF2-40B4-BE49-F238E27FC236}">
                  <a16:creationId xmlns:a16="http://schemas.microsoft.com/office/drawing/2014/main" id="{96353398-0D04-B225-A3B4-8E18A6921999}"/>
                </a:ext>
              </a:extLst>
            </p:cNvPr>
            <p:cNvSpPr/>
            <p:nvPr/>
          </p:nvSpPr>
          <p:spPr>
            <a:xfrm>
              <a:off x="4438250" y="2503150"/>
              <a:ext cx="4725" cy="5050"/>
            </a:xfrm>
            <a:custGeom>
              <a:avLst/>
              <a:gdLst/>
              <a:ahLst/>
              <a:cxnLst/>
              <a:rect l="l" t="t" r="r" b="b"/>
              <a:pathLst>
                <a:path w="189" h="202" extrusionOk="0">
                  <a:moveTo>
                    <a:pt x="124" y="1"/>
                  </a:moveTo>
                  <a:cubicBezTo>
                    <a:pt x="108" y="1"/>
                    <a:pt x="90" y="16"/>
                    <a:pt x="67" y="32"/>
                  </a:cubicBezTo>
                  <a:cubicBezTo>
                    <a:pt x="111" y="87"/>
                    <a:pt x="1" y="131"/>
                    <a:pt x="45" y="197"/>
                  </a:cubicBezTo>
                  <a:cubicBezTo>
                    <a:pt x="54" y="200"/>
                    <a:pt x="62" y="201"/>
                    <a:pt x="71" y="201"/>
                  </a:cubicBezTo>
                  <a:cubicBezTo>
                    <a:pt x="93" y="201"/>
                    <a:pt x="111" y="191"/>
                    <a:pt x="111" y="175"/>
                  </a:cubicBezTo>
                  <a:cubicBezTo>
                    <a:pt x="111" y="120"/>
                    <a:pt x="188" y="76"/>
                    <a:pt x="144" y="10"/>
                  </a:cubicBezTo>
                  <a:cubicBezTo>
                    <a:pt x="138" y="3"/>
                    <a:pt x="131" y="1"/>
                    <a:pt x="124"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8" name="Google Shape;2957;p5">
              <a:extLst>
                <a:ext uri="{FF2B5EF4-FFF2-40B4-BE49-F238E27FC236}">
                  <a16:creationId xmlns:a16="http://schemas.microsoft.com/office/drawing/2014/main" id="{539606F7-28B4-E746-5027-3E8D5BBA2E62}"/>
                </a:ext>
              </a:extLst>
            </p:cNvPr>
            <p:cNvSpPr/>
            <p:nvPr/>
          </p:nvSpPr>
          <p:spPr>
            <a:xfrm>
              <a:off x="4430850" y="2514375"/>
              <a:ext cx="10175" cy="31100"/>
            </a:xfrm>
            <a:custGeom>
              <a:avLst/>
              <a:gdLst/>
              <a:ahLst/>
              <a:cxnLst/>
              <a:rect l="l" t="t" r="r" b="b"/>
              <a:pathLst>
                <a:path w="407" h="1244" extrusionOk="0">
                  <a:moveTo>
                    <a:pt x="385" y="1"/>
                  </a:moveTo>
                  <a:cubicBezTo>
                    <a:pt x="352" y="1"/>
                    <a:pt x="330" y="12"/>
                    <a:pt x="330" y="23"/>
                  </a:cubicBezTo>
                  <a:cubicBezTo>
                    <a:pt x="264" y="166"/>
                    <a:pt x="176" y="298"/>
                    <a:pt x="132" y="452"/>
                  </a:cubicBezTo>
                  <a:cubicBezTo>
                    <a:pt x="66" y="672"/>
                    <a:pt x="0" y="892"/>
                    <a:pt x="33" y="1134"/>
                  </a:cubicBezTo>
                  <a:cubicBezTo>
                    <a:pt x="33" y="1166"/>
                    <a:pt x="22" y="1222"/>
                    <a:pt x="77" y="1244"/>
                  </a:cubicBezTo>
                  <a:cubicBezTo>
                    <a:pt x="99" y="1222"/>
                    <a:pt x="99" y="1200"/>
                    <a:pt x="99" y="1188"/>
                  </a:cubicBezTo>
                  <a:cubicBezTo>
                    <a:pt x="99" y="1046"/>
                    <a:pt x="77" y="914"/>
                    <a:pt x="121" y="782"/>
                  </a:cubicBezTo>
                  <a:cubicBezTo>
                    <a:pt x="187" y="528"/>
                    <a:pt x="275" y="298"/>
                    <a:pt x="385" y="67"/>
                  </a:cubicBezTo>
                  <a:cubicBezTo>
                    <a:pt x="396" y="45"/>
                    <a:pt x="407" y="23"/>
                    <a:pt x="38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sp>
          <p:nvSpPr>
            <p:cNvPr id="469" name="Google Shape;2958;p5">
              <a:extLst>
                <a:ext uri="{FF2B5EF4-FFF2-40B4-BE49-F238E27FC236}">
                  <a16:creationId xmlns:a16="http://schemas.microsoft.com/office/drawing/2014/main" id="{B532D6A8-BACA-C784-1166-ADB192A995B9}"/>
                </a:ext>
              </a:extLst>
            </p:cNvPr>
            <p:cNvSpPr/>
            <p:nvPr/>
          </p:nvSpPr>
          <p:spPr>
            <a:xfrm>
              <a:off x="4419850" y="2512975"/>
              <a:ext cx="3025" cy="4225"/>
            </a:xfrm>
            <a:custGeom>
              <a:avLst/>
              <a:gdLst/>
              <a:ahLst/>
              <a:cxnLst/>
              <a:rect l="l" t="t" r="r" b="b"/>
              <a:pathLst>
                <a:path w="121" h="169" extrusionOk="0">
                  <a:moveTo>
                    <a:pt x="65" y="1"/>
                  </a:moveTo>
                  <a:cubicBezTo>
                    <a:pt x="48" y="1"/>
                    <a:pt x="32" y="10"/>
                    <a:pt x="11" y="24"/>
                  </a:cubicBezTo>
                  <a:cubicBezTo>
                    <a:pt x="0" y="68"/>
                    <a:pt x="0" y="112"/>
                    <a:pt x="22" y="156"/>
                  </a:cubicBezTo>
                  <a:cubicBezTo>
                    <a:pt x="35" y="162"/>
                    <a:pt x="44" y="169"/>
                    <a:pt x="56" y="169"/>
                  </a:cubicBezTo>
                  <a:cubicBezTo>
                    <a:pt x="64" y="169"/>
                    <a:pt x="74" y="165"/>
                    <a:pt x="88" y="156"/>
                  </a:cubicBezTo>
                  <a:cubicBezTo>
                    <a:pt x="77" y="112"/>
                    <a:pt x="121" y="68"/>
                    <a:pt x="99" y="13"/>
                  </a:cubicBezTo>
                  <a:cubicBezTo>
                    <a:pt x="87" y="4"/>
                    <a:pt x="76" y="1"/>
                    <a:pt x="65" y="1"/>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Play"/>
                <a:ea typeface="Play"/>
                <a:cs typeface="Play"/>
                <a:sym typeface="Play"/>
              </a:endParaRPr>
            </a:p>
          </p:txBody>
        </p:sp>
      </p:grpSp>
      <p:pic>
        <p:nvPicPr>
          <p:cNvPr id="4" name="Picture 3">
            <a:extLst>
              <a:ext uri="{FF2B5EF4-FFF2-40B4-BE49-F238E27FC236}">
                <a16:creationId xmlns:a16="http://schemas.microsoft.com/office/drawing/2014/main" id="{EF7F51AE-04B2-AE16-A4E9-DE4F8A9CF2AB}"/>
              </a:ext>
            </a:extLst>
          </p:cNvPr>
          <p:cNvPicPr>
            <a:picLocks noChangeAspect="1"/>
          </p:cNvPicPr>
          <p:nvPr/>
        </p:nvPicPr>
        <p:blipFill>
          <a:blip r:embed="rId3"/>
          <a:stretch>
            <a:fillRect/>
          </a:stretch>
        </p:blipFill>
        <p:spPr>
          <a:xfrm>
            <a:off x="6949294" y="1752508"/>
            <a:ext cx="376526" cy="416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35"/>
                                        </p:tgtEl>
                                      </p:cBhvr>
                                      <p:by x="80000" y="80000"/>
                                    </p:animScale>
                                  </p:childTnLst>
                                </p:cTn>
                              </p:par>
                              <p:par>
                                <p:cTn id="7" presetID="53" presetClass="entr" presetSubtype="16"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grpSp>
        <p:nvGrpSpPr>
          <p:cNvPr id="2285" name="Google Shape;2285;p29"/>
          <p:cNvGrpSpPr/>
          <p:nvPr/>
        </p:nvGrpSpPr>
        <p:grpSpPr>
          <a:xfrm>
            <a:off x="5810697" y="2150005"/>
            <a:ext cx="339322" cy="336127"/>
            <a:chOff x="2158975" y="6873175"/>
            <a:chExt cx="1233450" cy="1225400"/>
          </a:xfrm>
        </p:grpSpPr>
        <p:sp>
          <p:nvSpPr>
            <p:cNvPr id="2286" name="Google Shape;2286;p29"/>
            <p:cNvSpPr/>
            <p:nvPr/>
          </p:nvSpPr>
          <p:spPr>
            <a:xfrm>
              <a:off x="2706125" y="7096100"/>
              <a:ext cx="304575" cy="267900"/>
            </a:xfrm>
            <a:custGeom>
              <a:avLst/>
              <a:gdLst/>
              <a:ahLst/>
              <a:cxnLst/>
              <a:rect l="l" t="t" r="r" b="b"/>
              <a:pathLst>
                <a:path w="12183" h="10716" extrusionOk="0">
                  <a:moveTo>
                    <a:pt x="2944" y="0"/>
                  </a:moveTo>
                  <a:lnTo>
                    <a:pt x="2844" y="11"/>
                  </a:lnTo>
                  <a:lnTo>
                    <a:pt x="2744" y="22"/>
                  </a:lnTo>
                  <a:lnTo>
                    <a:pt x="2644" y="45"/>
                  </a:lnTo>
                  <a:lnTo>
                    <a:pt x="2555" y="67"/>
                  </a:lnTo>
                  <a:lnTo>
                    <a:pt x="2455" y="111"/>
                  </a:lnTo>
                  <a:lnTo>
                    <a:pt x="2366" y="156"/>
                  </a:lnTo>
                  <a:lnTo>
                    <a:pt x="2277" y="211"/>
                  </a:lnTo>
                  <a:lnTo>
                    <a:pt x="2188" y="289"/>
                  </a:lnTo>
                  <a:lnTo>
                    <a:pt x="1944" y="500"/>
                  </a:lnTo>
                  <a:lnTo>
                    <a:pt x="1711" y="733"/>
                  </a:lnTo>
                  <a:lnTo>
                    <a:pt x="1489" y="977"/>
                  </a:lnTo>
                  <a:lnTo>
                    <a:pt x="1278" y="1222"/>
                  </a:lnTo>
                  <a:lnTo>
                    <a:pt x="1089" y="1488"/>
                  </a:lnTo>
                  <a:lnTo>
                    <a:pt x="911" y="1766"/>
                  </a:lnTo>
                  <a:lnTo>
                    <a:pt x="745" y="2055"/>
                  </a:lnTo>
                  <a:lnTo>
                    <a:pt x="601" y="2343"/>
                  </a:lnTo>
                  <a:lnTo>
                    <a:pt x="467" y="2643"/>
                  </a:lnTo>
                  <a:lnTo>
                    <a:pt x="345" y="2965"/>
                  </a:lnTo>
                  <a:lnTo>
                    <a:pt x="245" y="3276"/>
                  </a:lnTo>
                  <a:lnTo>
                    <a:pt x="156" y="3609"/>
                  </a:lnTo>
                  <a:lnTo>
                    <a:pt x="90" y="3942"/>
                  </a:lnTo>
                  <a:lnTo>
                    <a:pt x="45" y="4275"/>
                  </a:lnTo>
                  <a:lnTo>
                    <a:pt x="12" y="4631"/>
                  </a:lnTo>
                  <a:lnTo>
                    <a:pt x="1" y="4975"/>
                  </a:lnTo>
                  <a:lnTo>
                    <a:pt x="12" y="5219"/>
                  </a:lnTo>
                  <a:lnTo>
                    <a:pt x="23" y="5452"/>
                  </a:lnTo>
                  <a:lnTo>
                    <a:pt x="45" y="5697"/>
                  </a:lnTo>
                  <a:lnTo>
                    <a:pt x="79" y="5930"/>
                  </a:lnTo>
                  <a:lnTo>
                    <a:pt x="123" y="6152"/>
                  </a:lnTo>
                  <a:lnTo>
                    <a:pt x="167" y="6385"/>
                  </a:lnTo>
                  <a:lnTo>
                    <a:pt x="223" y="6607"/>
                  </a:lnTo>
                  <a:lnTo>
                    <a:pt x="290" y="6829"/>
                  </a:lnTo>
                  <a:lnTo>
                    <a:pt x="356" y="7040"/>
                  </a:lnTo>
                  <a:lnTo>
                    <a:pt x="445" y="7263"/>
                  </a:lnTo>
                  <a:lnTo>
                    <a:pt x="534" y="7462"/>
                  </a:lnTo>
                  <a:lnTo>
                    <a:pt x="623" y="7673"/>
                  </a:lnTo>
                  <a:lnTo>
                    <a:pt x="734" y="7873"/>
                  </a:lnTo>
                  <a:lnTo>
                    <a:pt x="834" y="8073"/>
                  </a:lnTo>
                  <a:lnTo>
                    <a:pt x="956" y="8262"/>
                  </a:lnTo>
                  <a:lnTo>
                    <a:pt x="1078" y="8451"/>
                  </a:lnTo>
                  <a:lnTo>
                    <a:pt x="1211" y="8628"/>
                  </a:lnTo>
                  <a:lnTo>
                    <a:pt x="1345" y="8806"/>
                  </a:lnTo>
                  <a:lnTo>
                    <a:pt x="1489" y="8984"/>
                  </a:lnTo>
                  <a:lnTo>
                    <a:pt x="1633" y="9150"/>
                  </a:lnTo>
                  <a:lnTo>
                    <a:pt x="1789" y="9306"/>
                  </a:lnTo>
                  <a:lnTo>
                    <a:pt x="1955" y="9461"/>
                  </a:lnTo>
                  <a:lnTo>
                    <a:pt x="2122" y="9617"/>
                  </a:lnTo>
                  <a:lnTo>
                    <a:pt x="2288" y="9761"/>
                  </a:lnTo>
                  <a:lnTo>
                    <a:pt x="2466" y="9894"/>
                  </a:lnTo>
                  <a:lnTo>
                    <a:pt x="2644" y="10027"/>
                  </a:lnTo>
                  <a:lnTo>
                    <a:pt x="2833" y="10150"/>
                  </a:lnTo>
                  <a:lnTo>
                    <a:pt x="3032" y="10272"/>
                  </a:lnTo>
                  <a:lnTo>
                    <a:pt x="3221" y="10372"/>
                  </a:lnTo>
                  <a:lnTo>
                    <a:pt x="3421" y="10483"/>
                  </a:lnTo>
                  <a:lnTo>
                    <a:pt x="3632" y="10572"/>
                  </a:lnTo>
                  <a:lnTo>
                    <a:pt x="3832" y="10660"/>
                  </a:lnTo>
                  <a:lnTo>
                    <a:pt x="3910" y="10694"/>
                  </a:lnTo>
                  <a:lnTo>
                    <a:pt x="3987" y="10705"/>
                  </a:lnTo>
                  <a:lnTo>
                    <a:pt x="4054" y="10716"/>
                  </a:lnTo>
                  <a:lnTo>
                    <a:pt x="4243" y="10716"/>
                  </a:lnTo>
                  <a:lnTo>
                    <a:pt x="4365" y="10694"/>
                  </a:lnTo>
                  <a:lnTo>
                    <a:pt x="4487" y="10660"/>
                  </a:lnTo>
                  <a:lnTo>
                    <a:pt x="4598" y="10616"/>
                  </a:lnTo>
                  <a:lnTo>
                    <a:pt x="4842" y="10516"/>
                  </a:lnTo>
                  <a:lnTo>
                    <a:pt x="5087" y="10394"/>
                  </a:lnTo>
                  <a:lnTo>
                    <a:pt x="5331" y="10283"/>
                  </a:lnTo>
                  <a:lnTo>
                    <a:pt x="5586" y="10172"/>
                  </a:lnTo>
                  <a:lnTo>
                    <a:pt x="5709" y="10139"/>
                  </a:lnTo>
                  <a:lnTo>
                    <a:pt x="5842" y="10105"/>
                  </a:lnTo>
                  <a:lnTo>
                    <a:pt x="5964" y="10083"/>
                  </a:lnTo>
                  <a:lnTo>
                    <a:pt x="6097" y="10072"/>
                  </a:lnTo>
                  <a:lnTo>
                    <a:pt x="6230" y="10083"/>
                  </a:lnTo>
                  <a:lnTo>
                    <a:pt x="6364" y="10105"/>
                  </a:lnTo>
                  <a:lnTo>
                    <a:pt x="6497" y="10127"/>
                  </a:lnTo>
                  <a:lnTo>
                    <a:pt x="6619" y="10172"/>
                  </a:lnTo>
                  <a:lnTo>
                    <a:pt x="6886" y="10272"/>
                  </a:lnTo>
                  <a:lnTo>
                    <a:pt x="7141" y="10383"/>
                  </a:lnTo>
                  <a:lnTo>
                    <a:pt x="7396" y="10494"/>
                  </a:lnTo>
                  <a:lnTo>
                    <a:pt x="7641" y="10594"/>
                  </a:lnTo>
                  <a:lnTo>
                    <a:pt x="7763" y="10627"/>
                  </a:lnTo>
                  <a:lnTo>
                    <a:pt x="7885" y="10660"/>
                  </a:lnTo>
                  <a:lnTo>
                    <a:pt x="8007" y="10683"/>
                  </a:lnTo>
                  <a:lnTo>
                    <a:pt x="8207" y="10683"/>
                  </a:lnTo>
                  <a:lnTo>
                    <a:pt x="8296" y="10672"/>
                  </a:lnTo>
                  <a:lnTo>
                    <a:pt x="8385" y="10649"/>
                  </a:lnTo>
                  <a:lnTo>
                    <a:pt x="8462" y="10616"/>
                  </a:lnTo>
                  <a:lnTo>
                    <a:pt x="8673" y="10527"/>
                  </a:lnTo>
                  <a:lnTo>
                    <a:pt x="8873" y="10427"/>
                  </a:lnTo>
                  <a:lnTo>
                    <a:pt x="9062" y="10327"/>
                  </a:lnTo>
                  <a:lnTo>
                    <a:pt x="9251" y="10216"/>
                  </a:lnTo>
                  <a:lnTo>
                    <a:pt x="9440" y="10094"/>
                  </a:lnTo>
                  <a:lnTo>
                    <a:pt x="9617" y="9972"/>
                  </a:lnTo>
                  <a:lnTo>
                    <a:pt x="9795" y="9839"/>
                  </a:lnTo>
                  <a:lnTo>
                    <a:pt x="9973" y="9705"/>
                  </a:lnTo>
                  <a:lnTo>
                    <a:pt x="10139" y="9561"/>
                  </a:lnTo>
                  <a:lnTo>
                    <a:pt x="10295" y="9406"/>
                  </a:lnTo>
                  <a:lnTo>
                    <a:pt x="10450" y="9250"/>
                  </a:lnTo>
                  <a:lnTo>
                    <a:pt x="10606" y="9095"/>
                  </a:lnTo>
                  <a:lnTo>
                    <a:pt x="10750" y="8928"/>
                  </a:lnTo>
                  <a:lnTo>
                    <a:pt x="10883" y="8762"/>
                  </a:lnTo>
                  <a:lnTo>
                    <a:pt x="11016" y="8584"/>
                  </a:lnTo>
                  <a:lnTo>
                    <a:pt x="11150" y="8395"/>
                  </a:lnTo>
                  <a:lnTo>
                    <a:pt x="11261" y="8217"/>
                  </a:lnTo>
                  <a:lnTo>
                    <a:pt x="11383" y="8029"/>
                  </a:lnTo>
                  <a:lnTo>
                    <a:pt x="11483" y="7829"/>
                  </a:lnTo>
                  <a:lnTo>
                    <a:pt x="11583" y="7629"/>
                  </a:lnTo>
                  <a:lnTo>
                    <a:pt x="11683" y="7429"/>
                  </a:lnTo>
                  <a:lnTo>
                    <a:pt x="11760" y="7218"/>
                  </a:lnTo>
                  <a:lnTo>
                    <a:pt x="11838" y="7007"/>
                  </a:lnTo>
                  <a:lnTo>
                    <a:pt x="11916" y="6796"/>
                  </a:lnTo>
                  <a:lnTo>
                    <a:pt x="11971" y="6585"/>
                  </a:lnTo>
                  <a:lnTo>
                    <a:pt x="12027" y="6363"/>
                  </a:lnTo>
                  <a:lnTo>
                    <a:pt x="12083" y="6141"/>
                  </a:lnTo>
                  <a:lnTo>
                    <a:pt x="12116" y="5908"/>
                  </a:lnTo>
                  <a:lnTo>
                    <a:pt x="12149" y="5675"/>
                  </a:lnTo>
                  <a:lnTo>
                    <a:pt x="12171" y="5452"/>
                  </a:lnTo>
                  <a:lnTo>
                    <a:pt x="12182" y="5208"/>
                  </a:lnTo>
                  <a:lnTo>
                    <a:pt x="12182" y="4975"/>
                  </a:lnTo>
                  <a:lnTo>
                    <a:pt x="12171" y="4631"/>
                  </a:lnTo>
                  <a:lnTo>
                    <a:pt x="12149" y="4287"/>
                  </a:lnTo>
                  <a:lnTo>
                    <a:pt x="12105" y="3953"/>
                  </a:lnTo>
                  <a:lnTo>
                    <a:pt x="12038" y="3620"/>
                  </a:lnTo>
                  <a:lnTo>
                    <a:pt x="11949" y="3298"/>
                  </a:lnTo>
                  <a:lnTo>
                    <a:pt x="11849" y="2976"/>
                  </a:lnTo>
                  <a:lnTo>
                    <a:pt x="11738" y="2676"/>
                  </a:lnTo>
                  <a:lnTo>
                    <a:pt x="11605" y="2365"/>
                  </a:lnTo>
                  <a:lnTo>
                    <a:pt x="11461" y="2077"/>
                  </a:lnTo>
                  <a:lnTo>
                    <a:pt x="11305" y="1799"/>
                  </a:lnTo>
                  <a:lnTo>
                    <a:pt x="11128" y="1522"/>
                  </a:lnTo>
                  <a:lnTo>
                    <a:pt x="10939" y="1255"/>
                  </a:lnTo>
                  <a:lnTo>
                    <a:pt x="10728" y="1011"/>
                  </a:lnTo>
                  <a:lnTo>
                    <a:pt x="10517" y="766"/>
                  </a:lnTo>
                  <a:lnTo>
                    <a:pt x="10284" y="533"/>
                  </a:lnTo>
                  <a:lnTo>
                    <a:pt x="10050" y="322"/>
                  </a:lnTo>
                  <a:lnTo>
                    <a:pt x="9962" y="245"/>
                  </a:lnTo>
                  <a:lnTo>
                    <a:pt x="9862" y="189"/>
                  </a:lnTo>
                  <a:lnTo>
                    <a:pt x="9762" y="134"/>
                  </a:lnTo>
                  <a:lnTo>
                    <a:pt x="9673" y="100"/>
                  </a:lnTo>
                  <a:lnTo>
                    <a:pt x="9573" y="67"/>
                  </a:lnTo>
                  <a:lnTo>
                    <a:pt x="9473" y="45"/>
                  </a:lnTo>
                  <a:lnTo>
                    <a:pt x="9373" y="34"/>
                  </a:lnTo>
                  <a:lnTo>
                    <a:pt x="9262" y="22"/>
                  </a:lnTo>
                  <a:lnTo>
                    <a:pt x="9095" y="34"/>
                  </a:lnTo>
                  <a:lnTo>
                    <a:pt x="8918" y="67"/>
                  </a:lnTo>
                  <a:lnTo>
                    <a:pt x="8729" y="111"/>
                  </a:lnTo>
                  <a:lnTo>
                    <a:pt x="8540" y="167"/>
                  </a:lnTo>
                  <a:lnTo>
                    <a:pt x="8351" y="233"/>
                  </a:lnTo>
                  <a:lnTo>
                    <a:pt x="8163" y="311"/>
                  </a:lnTo>
                  <a:lnTo>
                    <a:pt x="7774" y="478"/>
                  </a:lnTo>
                  <a:lnTo>
                    <a:pt x="7363" y="644"/>
                  </a:lnTo>
                  <a:lnTo>
                    <a:pt x="7163" y="722"/>
                  </a:lnTo>
                  <a:lnTo>
                    <a:pt x="6952" y="789"/>
                  </a:lnTo>
                  <a:lnTo>
                    <a:pt x="6741" y="844"/>
                  </a:lnTo>
                  <a:lnTo>
                    <a:pt x="6530" y="889"/>
                  </a:lnTo>
                  <a:lnTo>
                    <a:pt x="6308" y="922"/>
                  </a:lnTo>
                  <a:lnTo>
                    <a:pt x="6097" y="933"/>
                  </a:lnTo>
                  <a:lnTo>
                    <a:pt x="5875" y="922"/>
                  </a:lnTo>
                  <a:lnTo>
                    <a:pt x="5664" y="889"/>
                  </a:lnTo>
                  <a:lnTo>
                    <a:pt x="5453" y="844"/>
                  </a:lnTo>
                  <a:lnTo>
                    <a:pt x="5242" y="789"/>
                  </a:lnTo>
                  <a:lnTo>
                    <a:pt x="5042" y="722"/>
                  </a:lnTo>
                  <a:lnTo>
                    <a:pt x="4831" y="644"/>
                  </a:lnTo>
                  <a:lnTo>
                    <a:pt x="4432" y="467"/>
                  </a:lnTo>
                  <a:lnTo>
                    <a:pt x="4043" y="300"/>
                  </a:lnTo>
                  <a:lnTo>
                    <a:pt x="3843" y="222"/>
                  </a:lnTo>
                  <a:lnTo>
                    <a:pt x="3665" y="156"/>
                  </a:lnTo>
                  <a:lnTo>
                    <a:pt x="3477" y="89"/>
                  </a:lnTo>
                  <a:lnTo>
                    <a:pt x="3299" y="45"/>
                  </a:lnTo>
                  <a:lnTo>
                    <a:pt x="3121" y="11"/>
                  </a:lnTo>
                  <a:lnTo>
                    <a:pt x="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9"/>
            <p:cNvSpPr/>
            <p:nvPr/>
          </p:nvSpPr>
          <p:spPr>
            <a:xfrm>
              <a:off x="2158975" y="7777625"/>
              <a:ext cx="1233450" cy="320950"/>
            </a:xfrm>
            <a:custGeom>
              <a:avLst/>
              <a:gdLst/>
              <a:ahLst/>
              <a:cxnLst/>
              <a:rect l="l" t="t" r="r" b="b"/>
              <a:pathLst>
                <a:path w="49338" h="12838" extrusionOk="0">
                  <a:moveTo>
                    <a:pt x="6752" y="0"/>
                  </a:moveTo>
                  <a:lnTo>
                    <a:pt x="5941" y="256"/>
                  </a:lnTo>
                  <a:lnTo>
                    <a:pt x="5552" y="389"/>
                  </a:lnTo>
                  <a:lnTo>
                    <a:pt x="5175" y="522"/>
                  </a:lnTo>
                  <a:lnTo>
                    <a:pt x="4819" y="656"/>
                  </a:lnTo>
                  <a:lnTo>
                    <a:pt x="4464" y="800"/>
                  </a:lnTo>
                  <a:lnTo>
                    <a:pt x="4131" y="944"/>
                  </a:lnTo>
                  <a:lnTo>
                    <a:pt x="3809" y="1089"/>
                  </a:lnTo>
                  <a:lnTo>
                    <a:pt x="3498" y="1233"/>
                  </a:lnTo>
                  <a:lnTo>
                    <a:pt x="3198" y="1389"/>
                  </a:lnTo>
                  <a:lnTo>
                    <a:pt x="2921" y="1544"/>
                  </a:lnTo>
                  <a:lnTo>
                    <a:pt x="2654" y="1699"/>
                  </a:lnTo>
                  <a:lnTo>
                    <a:pt x="2388" y="1855"/>
                  </a:lnTo>
                  <a:lnTo>
                    <a:pt x="2143" y="2010"/>
                  </a:lnTo>
                  <a:lnTo>
                    <a:pt x="1921" y="2177"/>
                  </a:lnTo>
                  <a:lnTo>
                    <a:pt x="1699" y="2343"/>
                  </a:lnTo>
                  <a:lnTo>
                    <a:pt x="1499" y="2510"/>
                  </a:lnTo>
                  <a:lnTo>
                    <a:pt x="1299" y="2688"/>
                  </a:lnTo>
                  <a:lnTo>
                    <a:pt x="1122" y="2854"/>
                  </a:lnTo>
                  <a:lnTo>
                    <a:pt x="955" y="3032"/>
                  </a:lnTo>
                  <a:lnTo>
                    <a:pt x="811" y="3210"/>
                  </a:lnTo>
                  <a:lnTo>
                    <a:pt x="666" y="3398"/>
                  </a:lnTo>
                  <a:lnTo>
                    <a:pt x="544" y="3576"/>
                  </a:lnTo>
                  <a:lnTo>
                    <a:pt x="433" y="3765"/>
                  </a:lnTo>
                  <a:lnTo>
                    <a:pt x="333" y="3954"/>
                  </a:lnTo>
                  <a:lnTo>
                    <a:pt x="244" y="4153"/>
                  </a:lnTo>
                  <a:lnTo>
                    <a:pt x="167" y="4342"/>
                  </a:lnTo>
                  <a:lnTo>
                    <a:pt x="111" y="4542"/>
                  </a:lnTo>
                  <a:lnTo>
                    <a:pt x="67" y="4742"/>
                  </a:lnTo>
                  <a:lnTo>
                    <a:pt x="33" y="4942"/>
                  </a:lnTo>
                  <a:lnTo>
                    <a:pt x="11" y="5153"/>
                  </a:lnTo>
                  <a:lnTo>
                    <a:pt x="0" y="5353"/>
                  </a:lnTo>
                  <a:lnTo>
                    <a:pt x="11" y="5575"/>
                  </a:lnTo>
                  <a:lnTo>
                    <a:pt x="33" y="5797"/>
                  </a:lnTo>
                  <a:lnTo>
                    <a:pt x="78" y="6019"/>
                  </a:lnTo>
                  <a:lnTo>
                    <a:pt x="122" y="6230"/>
                  </a:lnTo>
                  <a:lnTo>
                    <a:pt x="200" y="6441"/>
                  </a:lnTo>
                  <a:lnTo>
                    <a:pt x="278" y="6652"/>
                  </a:lnTo>
                  <a:lnTo>
                    <a:pt x="389" y="6863"/>
                  </a:lnTo>
                  <a:lnTo>
                    <a:pt x="500" y="7063"/>
                  </a:lnTo>
                  <a:lnTo>
                    <a:pt x="633" y="7263"/>
                  </a:lnTo>
                  <a:lnTo>
                    <a:pt x="777" y="7463"/>
                  </a:lnTo>
                  <a:lnTo>
                    <a:pt x="944" y="7651"/>
                  </a:lnTo>
                  <a:lnTo>
                    <a:pt x="1122" y="7840"/>
                  </a:lnTo>
                  <a:lnTo>
                    <a:pt x="1310" y="8029"/>
                  </a:lnTo>
                  <a:lnTo>
                    <a:pt x="1521" y="8218"/>
                  </a:lnTo>
                  <a:lnTo>
                    <a:pt x="1743" y="8395"/>
                  </a:lnTo>
                  <a:lnTo>
                    <a:pt x="1988" y="8584"/>
                  </a:lnTo>
                  <a:lnTo>
                    <a:pt x="2243" y="8751"/>
                  </a:lnTo>
                  <a:lnTo>
                    <a:pt x="2510" y="8928"/>
                  </a:lnTo>
                  <a:lnTo>
                    <a:pt x="2798" y="9095"/>
                  </a:lnTo>
                  <a:lnTo>
                    <a:pt x="3098" y="9261"/>
                  </a:lnTo>
                  <a:lnTo>
                    <a:pt x="3409" y="9428"/>
                  </a:lnTo>
                  <a:lnTo>
                    <a:pt x="3742" y="9584"/>
                  </a:lnTo>
                  <a:lnTo>
                    <a:pt x="4087" y="9750"/>
                  </a:lnTo>
                  <a:lnTo>
                    <a:pt x="4453" y="9906"/>
                  </a:lnTo>
                  <a:lnTo>
                    <a:pt x="4831" y="10050"/>
                  </a:lnTo>
                  <a:lnTo>
                    <a:pt x="5219" y="10194"/>
                  </a:lnTo>
                  <a:lnTo>
                    <a:pt x="5619" y="10350"/>
                  </a:lnTo>
                  <a:lnTo>
                    <a:pt x="6041" y="10483"/>
                  </a:lnTo>
                  <a:lnTo>
                    <a:pt x="6485" y="10627"/>
                  </a:lnTo>
                  <a:lnTo>
                    <a:pt x="6940" y="10761"/>
                  </a:lnTo>
                  <a:lnTo>
                    <a:pt x="7407" y="10894"/>
                  </a:lnTo>
                  <a:lnTo>
                    <a:pt x="7884" y="11016"/>
                  </a:lnTo>
                  <a:lnTo>
                    <a:pt x="8750" y="11238"/>
                  </a:lnTo>
                  <a:lnTo>
                    <a:pt x="9639" y="11438"/>
                  </a:lnTo>
                  <a:lnTo>
                    <a:pt x="10560" y="11627"/>
                  </a:lnTo>
                  <a:lnTo>
                    <a:pt x="11515" y="11793"/>
                  </a:lnTo>
                  <a:lnTo>
                    <a:pt x="12504" y="11960"/>
                  </a:lnTo>
                  <a:lnTo>
                    <a:pt x="13514" y="12104"/>
                  </a:lnTo>
                  <a:lnTo>
                    <a:pt x="14547" y="12249"/>
                  </a:lnTo>
                  <a:lnTo>
                    <a:pt x="15602" y="12371"/>
                  </a:lnTo>
                  <a:lnTo>
                    <a:pt x="16679" y="12471"/>
                  </a:lnTo>
                  <a:lnTo>
                    <a:pt x="17767" y="12571"/>
                  </a:lnTo>
                  <a:lnTo>
                    <a:pt x="18889" y="12648"/>
                  </a:lnTo>
                  <a:lnTo>
                    <a:pt x="20010" y="12715"/>
                  </a:lnTo>
                  <a:lnTo>
                    <a:pt x="21165" y="12770"/>
                  </a:lnTo>
                  <a:lnTo>
                    <a:pt x="22320" y="12804"/>
                  </a:lnTo>
                  <a:lnTo>
                    <a:pt x="23486" y="12826"/>
                  </a:lnTo>
                  <a:lnTo>
                    <a:pt x="24674" y="12837"/>
                  </a:lnTo>
                  <a:lnTo>
                    <a:pt x="25851" y="12826"/>
                  </a:lnTo>
                  <a:lnTo>
                    <a:pt x="27028" y="12804"/>
                  </a:lnTo>
                  <a:lnTo>
                    <a:pt x="28183" y="12770"/>
                  </a:lnTo>
                  <a:lnTo>
                    <a:pt x="29327" y="12715"/>
                  </a:lnTo>
                  <a:lnTo>
                    <a:pt x="30460" y="12648"/>
                  </a:lnTo>
                  <a:lnTo>
                    <a:pt x="31570" y="12571"/>
                  </a:lnTo>
                  <a:lnTo>
                    <a:pt x="32669" y="12471"/>
                  </a:lnTo>
                  <a:lnTo>
                    <a:pt x="33746" y="12371"/>
                  </a:lnTo>
                  <a:lnTo>
                    <a:pt x="34801" y="12249"/>
                  </a:lnTo>
                  <a:lnTo>
                    <a:pt x="35834" y="12104"/>
                  </a:lnTo>
                  <a:lnTo>
                    <a:pt x="36845" y="11960"/>
                  </a:lnTo>
                  <a:lnTo>
                    <a:pt x="37822" y="11793"/>
                  </a:lnTo>
                  <a:lnTo>
                    <a:pt x="38777" y="11627"/>
                  </a:lnTo>
                  <a:lnTo>
                    <a:pt x="39698" y="11438"/>
                  </a:lnTo>
                  <a:lnTo>
                    <a:pt x="40598" y="11238"/>
                  </a:lnTo>
                  <a:lnTo>
                    <a:pt x="41453" y="11016"/>
                  </a:lnTo>
                  <a:lnTo>
                    <a:pt x="41941" y="10894"/>
                  </a:lnTo>
                  <a:lnTo>
                    <a:pt x="42408" y="10761"/>
                  </a:lnTo>
                  <a:lnTo>
                    <a:pt x="42863" y="10627"/>
                  </a:lnTo>
                  <a:lnTo>
                    <a:pt x="43296" y="10483"/>
                  </a:lnTo>
                  <a:lnTo>
                    <a:pt x="43718" y="10350"/>
                  </a:lnTo>
                  <a:lnTo>
                    <a:pt x="44129" y="10194"/>
                  </a:lnTo>
                  <a:lnTo>
                    <a:pt x="44518" y="10050"/>
                  </a:lnTo>
                  <a:lnTo>
                    <a:pt x="44895" y="9906"/>
                  </a:lnTo>
                  <a:lnTo>
                    <a:pt x="45262" y="9750"/>
                  </a:lnTo>
                  <a:lnTo>
                    <a:pt x="45606" y="9584"/>
                  </a:lnTo>
                  <a:lnTo>
                    <a:pt x="45939" y="9428"/>
                  </a:lnTo>
                  <a:lnTo>
                    <a:pt x="46250" y="9261"/>
                  </a:lnTo>
                  <a:lnTo>
                    <a:pt x="46550" y="9095"/>
                  </a:lnTo>
                  <a:lnTo>
                    <a:pt x="46839" y="8928"/>
                  </a:lnTo>
                  <a:lnTo>
                    <a:pt x="47105" y="8751"/>
                  </a:lnTo>
                  <a:lnTo>
                    <a:pt x="47360" y="8584"/>
                  </a:lnTo>
                  <a:lnTo>
                    <a:pt x="47605" y="8395"/>
                  </a:lnTo>
                  <a:lnTo>
                    <a:pt x="47827" y="8218"/>
                  </a:lnTo>
                  <a:lnTo>
                    <a:pt x="48027" y="8029"/>
                  </a:lnTo>
                  <a:lnTo>
                    <a:pt x="48227" y="7840"/>
                  </a:lnTo>
                  <a:lnTo>
                    <a:pt x="48404" y="7651"/>
                  </a:lnTo>
                  <a:lnTo>
                    <a:pt x="48560" y="7463"/>
                  </a:lnTo>
                  <a:lnTo>
                    <a:pt x="48715" y="7263"/>
                  </a:lnTo>
                  <a:lnTo>
                    <a:pt x="48848" y="7063"/>
                  </a:lnTo>
                  <a:lnTo>
                    <a:pt x="48959" y="6863"/>
                  </a:lnTo>
                  <a:lnTo>
                    <a:pt x="49059" y="6652"/>
                  </a:lnTo>
                  <a:lnTo>
                    <a:pt x="49148" y="6441"/>
                  </a:lnTo>
                  <a:lnTo>
                    <a:pt x="49215" y="6230"/>
                  </a:lnTo>
                  <a:lnTo>
                    <a:pt x="49270" y="6019"/>
                  </a:lnTo>
                  <a:lnTo>
                    <a:pt x="49304" y="5797"/>
                  </a:lnTo>
                  <a:lnTo>
                    <a:pt x="49337" y="5575"/>
                  </a:lnTo>
                  <a:lnTo>
                    <a:pt x="49337" y="5353"/>
                  </a:lnTo>
                  <a:lnTo>
                    <a:pt x="49337" y="5153"/>
                  </a:lnTo>
                  <a:lnTo>
                    <a:pt x="49315" y="4942"/>
                  </a:lnTo>
                  <a:lnTo>
                    <a:pt x="49282" y="4742"/>
                  </a:lnTo>
                  <a:lnTo>
                    <a:pt x="49237" y="4542"/>
                  </a:lnTo>
                  <a:lnTo>
                    <a:pt x="49170" y="4342"/>
                  </a:lnTo>
                  <a:lnTo>
                    <a:pt x="49104" y="4153"/>
                  </a:lnTo>
                  <a:lnTo>
                    <a:pt x="49015" y="3954"/>
                  </a:lnTo>
                  <a:lnTo>
                    <a:pt x="48915" y="3765"/>
                  </a:lnTo>
                  <a:lnTo>
                    <a:pt x="48804" y="3587"/>
                  </a:lnTo>
                  <a:lnTo>
                    <a:pt x="48682" y="3398"/>
                  </a:lnTo>
                  <a:lnTo>
                    <a:pt x="48538" y="3221"/>
                  </a:lnTo>
                  <a:lnTo>
                    <a:pt x="48382" y="3032"/>
                  </a:lnTo>
                  <a:lnTo>
                    <a:pt x="48215" y="2865"/>
                  </a:lnTo>
                  <a:lnTo>
                    <a:pt x="48038" y="2688"/>
                  </a:lnTo>
                  <a:lnTo>
                    <a:pt x="47849" y="2510"/>
                  </a:lnTo>
                  <a:lnTo>
                    <a:pt x="47649" y="2343"/>
                  </a:lnTo>
                  <a:lnTo>
                    <a:pt x="47427" y="2177"/>
                  </a:lnTo>
                  <a:lnTo>
                    <a:pt x="47194" y="2021"/>
                  </a:lnTo>
                  <a:lnTo>
                    <a:pt x="46950" y="1855"/>
                  </a:lnTo>
                  <a:lnTo>
                    <a:pt x="46694" y="1699"/>
                  </a:lnTo>
                  <a:lnTo>
                    <a:pt x="46428" y="1544"/>
                  </a:lnTo>
                  <a:lnTo>
                    <a:pt x="46139" y="1389"/>
                  </a:lnTo>
                  <a:lnTo>
                    <a:pt x="45839" y="1233"/>
                  </a:lnTo>
                  <a:lnTo>
                    <a:pt x="45528" y="1089"/>
                  </a:lnTo>
                  <a:lnTo>
                    <a:pt x="45206" y="944"/>
                  </a:lnTo>
                  <a:lnTo>
                    <a:pt x="44873" y="800"/>
                  </a:lnTo>
                  <a:lnTo>
                    <a:pt x="44529" y="667"/>
                  </a:lnTo>
                  <a:lnTo>
                    <a:pt x="44162" y="522"/>
                  </a:lnTo>
                  <a:lnTo>
                    <a:pt x="43785" y="389"/>
                  </a:lnTo>
                  <a:lnTo>
                    <a:pt x="43407" y="256"/>
                  </a:lnTo>
                  <a:lnTo>
                    <a:pt x="42586" y="0"/>
                  </a:lnTo>
                  <a:lnTo>
                    <a:pt x="42586" y="4653"/>
                  </a:lnTo>
                  <a:lnTo>
                    <a:pt x="42586" y="4798"/>
                  </a:lnTo>
                  <a:lnTo>
                    <a:pt x="42574" y="4942"/>
                  </a:lnTo>
                  <a:lnTo>
                    <a:pt x="42552" y="5086"/>
                  </a:lnTo>
                  <a:lnTo>
                    <a:pt x="42530" y="5231"/>
                  </a:lnTo>
                  <a:lnTo>
                    <a:pt x="42497" y="5375"/>
                  </a:lnTo>
                  <a:lnTo>
                    <a:pt x="42452" y="5508"/>
                  </a:lnTo>
                  <a:lnTo>
                    <a:pt x="42408" y="5641"/>
                  </a:lnTo>
                  <a:lnTo>
                    <a:pt x="42363" y="5775"/>
                  </a:lnTo>
                  <a:lnTo>
                    <a:pt x="42308" y="5908"/>
                  </a:lnTo>
                  <a:lnTo>
                    <a:pt x="42241" y="6030"/>
                  </a:lnTo>
                  <a:lnTo>
                    <a:pt x="42175" y="6152"/>
                  </a:lnTo>
                  <a:lnTo>
                    <a:pt x="42097" y="6263"/>
                  </a:lnTo>
                  <a:lnTo>
                    <a:pt x="42008" y="6385"/>
                  </a:lnTo>
                  <a:lnTo>
                    <a:pt x="41930" y="6485"/>
                  </a:lnTo>
                  <a:lnTo>
                    <a:pt x="41742" y="6696"/>
                  </a:lnTo>
                  <a:lnTo>
                    <a:pt x="41531" y="6885"/>
                  </a:lnTo>
                  <a:lnTo>
                    <a:pt x="41431" y="6963"/>
                  </a:lnTo>
                  <a:lnTo>
                    <a:pt x="41309" y="7052"/>
                  </a:lnTo>
                  <a:lnTo>
                    <a:pt x="41197" y="7118"/>
                  </a:lnTo>
                  <a:lnTo>
                    <a:pt x="41075" y="7196"/>
                  </a:lnTo>
                  <a:lnTo>
                    <a:pt x="40953" y="7252"/>
                  </a:lnTo>
                  <a:lnTo>
                    <a:pt x="40820" y="7318"/>
                  </a:lnTo>
                  <a:lnTo>
                    <a:pt x="40687" y="7363"/>
                  </a:lnTo>
                  <a:lnTo>
                    <a:pt x="40553" y="7407"/>
                  </a:lnTo>
                  <a:lnTo>
                    <a:pt x="40420" y="7451"/>
                  </a:lnTo>
                  <a:lnTo>
                    <a:pt x="40276" y="7485"/>
                  </a:lnTo>
                  <a:lnTo>
                    <a:pt x="40143" y="7507"/>
                  </a:lnTo>
                  <a:lnTo>
                    <a:pt x="39987" y="7529"/>
                  </a:lnTo>
                  <a:lnTo>
                    <a:pt x="39843" y="7540"/>
                  </a:lnTo>
                  <a:lnTo>
                    <a:pt x="9494" y="7540"/>
                  </a:lnTo>
                  <a:lnTo>
                    <a:pt x="9350" y="7529"/>
                  </a:lnTo>
                  <a:lnTo>
                    <a:pt x="9206" y="7507"/>
                  </a:lnTo>
                  <a:lnTo>
                    <a:pt x="9061" y="7485"/>
                  </a:lnTo>
                  <a:lnTo>
                    <a:pt x="8928" y="7451"/>
                  </a:lnTo>
                  <a:lnTo>
                    <a:pt x="8784" y="7407"/>
                  </a:lnTo>
                  <a:lnTo>
                    <a:pt x="8650" y="7363"/>
                  </a:lnTo>
                  <a:lnTo>
                    <a:pt x="8517" y="7318"/>
                  </a:lnTo>
                  <a:lnTo>
                    <a:pt x="8395" y="7252"/>
                  </a:lnTo>
                  <a:lnTo>
                    <a:pt x="8273" y="7196"/>
                  </a:lnTo>
                  <a:lnTo>
                    <a:pt x="8151" y="7118"/>
                  </a:lnTo>
                  <a:lnTo>
                    <a:pt x="8029" y="7052"/>
                  </a:lnTo>
                  <a:lnTo>
                    <a:pt x="7918" y="6963"/>
                  </a:lnTo>
                  <a:lnTo>
                    <a:pt x="7807" y="6885"/>
                  </a:lnTo>
                  <a:lnTo>
                    <a:pt x="7607" y="6696"/>
                  </a:lnTo>
                  <a:lnTo>
                    <a:pt x="7418" y="6485"/>
                  </a:lnTo>
                  <a:lnTo>
                    <a:pt x="7329" y="6385"/>
                  </a:lnTo>
                  <a:lnTo>
                    <a:pt x="7251" y="6263"/>
                  </a:lnTo>
                  <a:lnTo>
                    <a:pt x="7174" y="6152"/>
                  </a:lnTo>
                  <a:lnTo>
                    <a:pt x="7107" y="6030"/>
                  </a:lnTo>
                  <a:lnTo>
                    <a:pt x="7040" y="5908"/>
                  </a:lnTo>
                  <a:lnTo>
                    <a:pt x="6985" y="5775"/>
                  </a:lnTo>
                  <a:lnTo>
                    <a:pt x="6929" y="5641"/>
                  </a:lnTo>
                  <a:lnTo>
                    <a:pt x="6885" y="5508"/>
                  </a:lnTo>
                  <a:lnTo>
                    <a:pt x="6852" y="5375"/>
                  </a:lnTo>
                  <a:lnTo>
                    <a:pt x="6818" y="5231"/>
                  </a:lnTo>
                  <a:lnTo>
                    <a:pt x="6785" y="5086"/>
                  </a:lnTo>
                  <a:lnTo>
                    <a:pt x="6774" y="4942"/>
                  </a:lnTo>
                  <a:lnTo>
                    <a:pt x="6763" y="4798"/>
                  </a:lnTo>
                  <a:lnTo>
                    <a:pt x="6752" y="4653"/>
                  </a:lnTo>
                  <a:lnTo>
                    <a:pt x="6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9"/>
            <p:cNvSpPr/>
            <p:nvPr/>
          </p:nvSpPr>
          <p:spPr>
            <a:xfrm>
              <a:off x="2400200" y="7774300"/>
              <a:ext cx="751250" cy="119675"/>
            </a:xfrm>
            <a:custGeom>
              <a:avLst/>
              <a:gdLst/>
              <a:ahLst/>
              <a:cxnLst/>
              <a:rect l="l" t="t" r="r" b="b"/>
              <a:pathLst>
                <a:path w="30050" h="4787" extrusionOk="0">
                  <a:moveTo>
                    <a:pt x="23231" y="0"/>
                  </a:moveTo>
                  <a:lnTo>
                    <a:pt x="22776" y="11"/>
                  </a:lnTo>
                  <a:lnTo>
                    <a:pt x="22310" y="34"/>
                  </a:lnTo>
                  <a:lnTo>
                    <a:pt x="21854" y="67"/>
                  </a:lnTo>
                  <a:lnTo>
                    <a:pt x="20922" y="145"/>
                  </a:lnTo>
                  <a:lnTo>
                    <a:pt x="20000" y="245"/>
                  </a:lnTo>
                  <a:lnTo>
                    <a:pt x="19056" y="367"/>
                  </a:lnTo>
                  <a:lnTo>
                    <a:pt x="18123" y="500"/>
                  </a:lnTo>
                  <a:lnTo>
                    <a:pt x="17179" y="644"/>
                  </a:lnTo>
                  <a:lnTo>
                    <a:pt x="15269" y="966"/>
                  </a:lnTo>
                  <a:lnTo>
                    <a:pt x="14170" y="1155"/>
                  </a:lnTo>
                  <a:lnTo>
                    <a:pt x="13071" y="1333"/>
                  </a:lnTo>
                  <a:lnTo>
                    <a:pt x="11960" y="1510"/>
                  </a:lnTo>
                  <a:lnTo>
                    <a:pt x="10850" y="1666"/>
                  </a:lnTo>
                  <a:lnTo>
                    <a:pt x="10295" y="1732"/>
                  </a:lnTo>
                  <a:lnTo>
                    <a:pt x="9739" y="1788"/>
                  </a:lnTo>
                  <a:lnTo>
                    <a:pt x="9173" y="1844"/>
                  </a:lnTo>
                  <a:lnTo>
                    <a:pt x="8618" y="1888"/>
                  </a:lnTo>
                  <a:lnTo>
                    <a:pt x="8052" y="1932"/>
                  </a:lnTo>
                  <a:lnTo>
                    <a:pt x="7496" y="1955"/>
                  </a:lnTo>
                  <a:lnTo>
                    <a:pt x="6930" y="1977"/>
                  </a:lnTo>
                  <a:lnTo>
                    <a:pt x="6364" y="1977"/>
                  </a:lnTo>
                  <a:lnTo>
                    <a:pt x="5575" y="1966"/>
                  </a:lnTo>
                  <a:lnTo>
                    <a:pt x="5175" y="1955"/>
                  </a:lnTo>
                  <a:lnTo>
                    <a:pt x="4787" y="1932"/>
                  </a:lnTo>
                  <a:lnTo>
                    <a:pt x="4387" y="1899"/>
                  </a:lnTo>
                  <a:lnTo>
                    <a:pt x="3987" y="1866"/>
                  </a:lnTo>
                  <a:lnTo>
                    <a:pt x="3588" y="1821"/>
                  </a:lnTo>
                  <a:lnTo>
                    <a:pt x="3199" y="1766"/>
                  </a:lnTo>
                  <a:lnTo>
                    <a:pt x="2799" y="1710"/>
                  </a:lnTo>
                  <a:lnTo>
                    <a:pt x="2399" y="1644"/>
                  </a:lnTo>
                  <a:lnTo>
                    <a:pt x="2000" y="1566"/>
                  </a:lnTo>
                  <a:lnTo>
                    <a:pt x="1600" y="1477"/>
                  </a:lnTo>
                  <a:lnTo>
                    <a:pt x="1200" y="1388"/>
                  </a:lnTo>
                  <a:lnTo>
                    <a:pt x="800" y="1288"/>
                  </a:lnTo>
                  <a:lnTo>
                    <a:pt x="401" y="1177"/>
                  </a:lnTo>
                  <a:lnTo>
                    <a:pt x="1" y="1055"/>
                  </a:lnTo>
                  <a:lnTo>
                    <a:pt x="1" y="4786"/>
                  </a:lnTo>
                  <a:lnTo>
                    <a:pt x="30049" y="4786"/>
                  </a:lnTo>
                  <a:lnTo>
                    <a:pt x="30049" y="1100"/>
                  </a:lnTo>
                  <a:lnTo>
                    <a:pt x="29594" y="933"/>
                  </a:lnTo>
                  <a:lnTo>
                    <a:pt x="29150" y="789"/>
                  </a:lnTo>
                  <a:lnTo>
                    <a:pt x="28695" y="655"/>
                  </a:lnTo>
                  <a:lnTo>
                    <a:pt x="28239" y="533"/>
                  </a:lnTo>
                  <a:lnTo>
                    <a:pt x="27795" y="422"/>
                  </a:lnTo>
                  <a:lnTo>
                    <a:pt x="27340" y="333"/>
                  </a:lnTo>
                  <a:lnTo>
                    <a:pt x="26885" y="245"/>
                  </a:lnTo>
                  <a:lnTo>
                    <a:pt x="26429" y="178"/>
                  </a:lnTo>
                  <a:lnTo>
                    <a:pt x="25974" y="122"/>
                  </a:lnTo>
                  <a:lnTo>
                    <a:pt x="25519" y="78"/>
                  </a:lnTo>
                  <a:lnTo>
                    <a:pt x="25064" y="45"/>
                  </a:lnTo>
                  <a:lnTo>
                    <a:pt x="24608" y="22"/>
                  </a:lnTo>
                  <a:lnTo>
                    <a:pt x="24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9"/>
            <p:cNvSpPr/>
            <p:nvPr/>
          </p:nvSpPr>
          <p:spPr>
            <a:xfrm>
              <a:off x="2400200" y="7481700"/>
              <a:ext cx="751250" cy="126600"/>
            </a:xfrm>
            <a:custGeom>
              <a:avLst/>
              <a:gdLst/>
              <a:ahLst/>
              <a:cxnLst/>
              <a:rect l="l" t="t" r="r" b="b"/>
              <a:pathLst>
                <a:path w="30050" h="5064" extrusionOk="0">
                  <a:moveTo>
                    <a:pt x="1" y="0"/>
                  </a:moveTo>
                  <a:lnTo>
                    <a:pt x="1" y="3964"/>
                  </a:lnTo>
                  <a:lnTo>
                    <a:pt x="445" y="4131"/>
                  </a:lnTo>
                  <a:lnTo>
                    <a:pt x="900" y="4275"/>
                  </a:lnTo>
                  <a:lnTo>
                    <a:pt x="1356" y="4409"/>
                  </a:lnTo>
                  <a:lnTo>
                    <a:pt x="1800" y="4531"/>
                  </a:lnTo>
                  <a:lnTo>
                    <a:pt x="2255" y="4642"/>
                  </a:lnTo>
                  <a:lnTo>
                    <a:pt x="2710" y="4731"/>
                  </a:lnTo>
                  <a:lnTo>
                    <a:pt x="3166" y="4808"/>
                  </a:lnTo>
                  <a:lnTo>
                    <a:pt x="3621" y="4875"/>
                  </a:lnTo>
                  <a:lnTo>
                    <a:pt x="4065" y="4942"/>
                  </a:lnTo>
                  <a:lnTo>
                    <a:pt x="4520" y="4986"/>
                  </a:lnTo>
                  <a:lnTo>
                    <a:pt x="4976" y="5019"/>
                  </a:lnTo>
                  <a:lnTo>
                    <a:pt x="5442" y="5042"/>
                  </a:lnTo>
                  <a:lnTo>
                    <a:pt x="5897" y="5053"/>
                  </a:lnTo>
                  <a:lnTo>
                    <a:pt x="6353" y="5064"/>
                  </a:lnTo>
                  <a:lnTo>
                    <a:pt x="6808" y="5053"/>
                  </a:lnTo>
                  <a:lnTo>
                    <a:pt x="7274" y="5042"/>
                  </a:lnTo>
                  <a:lnTo>
                    <a:pt x="7730" y="5019"/>
                  </a:lnTo>
                  <a:lnTo>
                    <a:pt x="8196" y="4997"/>
                  </a:lnTo>
                  <a:lnTo>
                    <a:pt x="9118" y="4919"/>
                  </a:lnTo>
                  <a:lnTo>
                    <a:pt x="10050" y="4820"/>
                  </a:lnTo>
                  <a:lnTo>
                    <a:pt x="10983" y="4697"/>
                  </a:lnTo>
                  <a:lnTo>
                    <a:pt x="11927" y="4564"/>
                  </a:lnTo>
                  <a:lnTo>
                    <a:pt x="12871" y="4409"/>
                  </a:lnTo>
                  <a:lnTo>
                    <a:pt x="14781" y="4087"/>
                  </a:lnTo>
                  <a:lnTo>
                    <a:pt x="16646" y="3776"/>
                  </a:lnTo>
                  <a:lnTo>
                    <a:pt x="17590" y="3631"/>
                  </a:lnTo>
                  <a:lnTo>
                    <a:pt x="18523" y="3487"/>
                  </a:lnTo>
                  <a:lnTo>
                    <a:pt x="19478" y="3365"/>
                  </a:lnTo>
                  <a:lnTo>
                    <a:pt x="20422" y="3254"/>
                  </a:lnTo>
                  <a:lnTo>
                    <a:pt x="21377" y="3176"/>
                  </a:lnTo>
                  <a:lnTo>
                    <a:pt x="21854" y="3143"/>
                  </a:lnTo>
                  <a:lnTo>
                    <a:pt x="22332" y="3121"/>
                  </a:lnTo>
                  <a:lnTo>
                    <a:pt x="22809" y="3098"/>
                  </a:lnTo>
                  <a:lnTo>
                    <a:pt x="23287" y="3087"/>
                  </a:lnTo>
                  <a:lnTo>
                    <a:pt x="24242" y="3087"/>
                  </a:lnTo>
                  <a:lnTo>
                    <a:pt x="24719" y="3109"/>
                  </a:lnTo>
                  <a:lnTo>
                    <a:pt x="25208" y="3132"/>
                  </a:lnTo>
                  <a:lnTo>
                    <a:pt x="25685" y="3165"/>
                  </a:lnTo>
                  <a:lnTo>
                    <a:pt x="26174" y="3209"/>
                  </a:lnTo>
                  <a:lnTo>
                    <a:pt x="26651" y="3265"/>
                  </a:lnTo>
                  <a:lnTo>
                    <a:pt x="27140" y="3332"/>
                  </a:lnTo>
                  <a:lnTo>
                    <a:pt x="27618" y="3409"/>
                  </a:lnTo>
                  <a:lnTo>
                    <a:pt x="28106" y="3509"/>
                  </a:lnTo>
                  <a:lnTo>
                    <a:pt x="28595" y="3609"/>
                  </a:lnTo>
                  <a:lnTo>
                    <a:pt x="29072" y="3731"/>
                  </a:lnTo>
                  <a:lnTo>
                    <a:pt x="29561" y="3865"/>
                  </a:lnTo>
                  <a:lnTo>
                    <a:pt x="30049" y="4009"/>
                  </a:lnTo>
                  <a:lnTo>
                    <a:pt x="30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9"/>
            <p:cNvSpPr/>
            <p:nvPr/>
          </p:nvSpPr>
          <p:spPr>
            <a:xfrm>
              <a:off x="2403250" y="7631050"/>
              <a:ext cx="745150" cy="120500"/>
            </a:xfrm>
            <a:custGeom>
              <a:avLst/>
              <a:gdLst/>
              <a:ahLst/>
              <a:cxnLst/>
              <a:rect l="l" t="t" r="r" b="b"/>
              <a:pathLst>
                <a:path w="29806" h="4820" extrusionOk="0">
                  <a:moveTo>
                    <a:pt x="23043" y="0"/>
                  </a:moveTo>
                  <a:lnTo>
                    <a:pt x="22587" y="11"/>
                  </a:lnTo>
                  <a:lnTo>
                    <a:pt x="22132" y="34"/>
                  </a:lnTo>
                  <a:lnTo>
                    <a:pt x="21677" y="67"/>
                  </a:lnTo>
                  <a:lnTo>
                    <a:pt x="20755" y="145"/>
                  </a:lnTo>
                  <a:lnTo>
                    <a:pt x="19833" y="245"/>
                  </a:lnTo>
                  <a:lnTo>
                    <a:pt x="18912" y="367"/>
                  </a:lnTo>
                  <a:lnTo>
                    <a:pt x="17979" y="500"/>
                  </a:lnTo>
                  <a:lnTo>
                    <a:pt x="17035" y="644"/>
                  </a:lnTo>
                  <a:lnTo>
                    <a:pt x="15147" y="966"/>
                  </a:lnTo>
                  <a:lnTo>
                    <a:pt x="13293" y="1277"/>
                  </a:lnTo>
                  <a:lnTo>
                    <a:pt x="12360" y="1433"/>
                  </a:lnTo>
                  <a:lnTo>
                    <a:pt x="11427" y="1566"/>
                  </a:lnTo>
                  <a:lnTo>
                    <a:pt x="10484" y="1688"/>
                  </a:lnTo>
                  <a:lnTo>
                    <a:pt x="9551" y="1799"/>
                  </a:lnTo>
                  <a:lnTo>
                    <a:pt x="8607" y="1877"/>
                  </a:lnTo>
                  <a:lnTo>
                    <a:pt x="8129" y="1910"/>
                  </a:lnTo>
                  <a:lnTo>
                    <a:pt x="7652" y="1944"/>
                  </a:lnTo>
                  <a:lnTo>
                    <a:pt x="7186" y="1955"/>
                  </a:lnTo>
                  <a:lnTo>
                    <a:pt x="6708" y="1977"/>
                  </a:lnTo>
                  <a:lnTo>
                    <a:pt x="6231" y="1977"/>
                  </a:lnTo>
                  <a:lnTo>
                    <a:pt x="5753" y="1966"/>
                  </a:lnTo>
                  <a:lnTo>
                    <a:pt x="5276" y="1955"/>
                  </a:lnTo>
                  <a:lnTo>
                    <a:pt x="4798" y="1933"/>
                  </a:lnTo>
                  <a:lnTo>
                    <a:pt x="4321" y="1899"/>
                  </a:lnTo>
                  <a:lnTo>
                    <a:pt x="3843" y="1855"/>
                  </a:lnTo>
                  <a:lnTo>
                    <a:pt x="3366" y="1810"/>
                  </a:lnTo>
                  <a:lnTo>
                    <a:pt x="2888" y="1744"/>
                  </a:lnTo>
                  <a:lnTo>
                    <a:pt x="2400" y="1666"/>
                  </a:lnTo>
                  <a:lnTo>
                    <a:pt x="1922" y="1577"/>
                  </a:lnTo>
                  <a:lnTo>
                    <a:pt x="1445" y="1477"/>
                  </a:lnTo>
                  <a:lnTo>
                    <a:pt x="956" y="1355"/>
                  </a:lnTo>
                  <a:lnTo>
                    <a:pt x="478" y="1233"/>
                  </a:lnTo>
                  <a:lnTo>
                    <a:pt x="1" y="1089"/>
                  </a:lnTo>
                  <a:lnTo>
                    <a:pt x="1" y="3765"/>
                  </a:lnTo>
                  <a:lnTo>
                    <a:pt x="445" y="3931"/>
                  </a:lnTo>
                  <a:lnTo>
                    <a:pt x="889" y="4076"/>
                  </a:lnTo>
                  <a:lnTo>
                    <a:pt x="1334" y="4198"/>
                  </a:lnTo>
                  <a:lnTo>
                    <a:pt x="1789" y="4320"/>
                  </a:lnTo>
                  <a:lnTo>
                    <a:pt x="2233" y="4420"/>
                  </a:lnTo>
                  <a:lnTo>
                    <a:pt x="2688" y="4509"/>
                  </a:lnTo>
                  <a:lnTo>
                    <a:pt x="3132" y="4586"/>
                  </a:lnTo>
                  <a:lnTo>
                    <a:pt x="3588" y="4653"/>
                  </a:lnTo>
                  <a:lnTo>
                    <a:pt x="4032" y="4709"/>
                  </a:lnTo>
                  <a:lnTo>
                    <a:pt x="4487" y="4753"/>
                  </a:lnTo>
                  <a:lnTo>
                    <a:pt x="4942" y="4786"/>
                  </a:lnTo>
                  <a:lnTo>
                    <a:pt x="5387" y="4809"/>
                  </a:lnTo>
                  <a:lnTo>
                    <a:pt x="5842" y="4820"/>
                  </a:lnTo>
                  <a:lnTo>
                    <a:pt x="6752" y="4820"/>
                  </a:lnTo>
                  <a:lnTo>
                    <a:pt x="7208" y="4797"/>
                  </a:lnTo>
                  <a:lnTo>
                    <a:pt x="7663" y="4775"/>
                  </a:lnTo>
                  <a:lnTo>
                    <a:pt x="8129" y="4753"/>
                  </a:lnTo>
                  <a:lnTo>
                    <a:pt x="9040" y="4675"/>
                  </a:lnTo>
                  <a:lnTo>
                    <a:pt x="9962" y="4575"/>
                  </a:lnTo>
                  <a:lnTo>
                    <a:pt x="10894" y="4453"/>
                  </a:lnTo>
                  <a:lnTo>
                    <a:pt x="11827" y="4320"/>
                  </a:lnTo>
                  <a:lnTo>
                    <a:pt x="12760" y="4164"/>
                  </a:lnTo>
                  <a:lnTo>
                    <a:pt x="14659" y="3854"/>
                  </a:lnTo>
                  <a:lnTo>
                    <a:pt x="16513" y="3543"/>
                  </a:lnTo>
                  <a:lnTo>
                    <a:pt x="17446" y="3387"/>
                  </a:lnTo>
                  <a:lnTo>
                    <a:pt x="18379" y="3254"/>
                  </a:lnTo>
                  <a:lnTo>
                    <a:pt x="19312" y="3132"/>
                  </a:lnTo>
                  <a:lnTo>
                    <a:pt x="20255" y="3021"/>
                  </a:lnTo>
                  <a:lnTo>
                    <a:pt x="21199" y="2932"/>
                  </a:lnTo>
                  <a:lnTo>
                    <a:pt x="21677" y="2899"/>
                  </a:lnTo>
                  <a:lnTo>
                    <a:pt x="22143" y="2876"/>
                  </a:lnTo>
                  <a:lnTo>
                    <a:pt x="22621" y="2854"/>
                  </a:lnTo>
                  <a:lnTo>
                    <a:pt x="23098" y="2843"/>
                  </a:lnTo>
                  <a:lnTo>
                    <a:pt x="24042" y="2843"/>
                  </a:lnTo>
                  <a:lnTo>
                    <a:pt x="24520" y="2854"/>
                  </a:lnTo>
                  <a:lnTo>
                    <a:pt x="24997" y="2887"/>
                  </a:lnTo>
                  <a:lnTo>
                    <a:pt x="25475" y="2910"/>
                  </a:lnTo>
                  <a:lnTo>
                    <a:pt x="25963" y="2954"/>
                  </a:lnTo>
                  <a:lnTo>
                    <a:pt x="26441" y="3010"/>
                  </a:lnTo>
                  <a:lnTo>
                    <a:pt x="26918" y="3076"/>
                  </a:lnTo>
                  <a:lnTo>
                    <a:pt x="27396" y="3154"/>
                  </a:lnTo>
                  <a:lnTo>
                    <a:pt x="27873" y="3243"/>
                  </a:lnTo>
                  <a:lnTo>
                    <a:pt x="28362" y="3343"/>
                  </a:lnTo>
                  <a:lnTo>
                    <a:pt x="28839" y="3454"/>
                  </a:lnTo>
                  <a:lnTo>
                    <a:pt x="29328" y="3587"/>
                  </a:lnTo>
                  <a:lnTo>
                    <a:pt x="29805" y="3731"/>
                  </a:lnTo>
                  <a:lnTo>
                    <a:pt x="29805" y="1044"/>
                  </a:lnTo>
                  <a:lnTo>
                    <a:pt x="29361" y="889"/>
                  </a:lnTo>
                  <a:lnTo>
                    <a:pt x="28906" y="744"/>
                  </a:lnTo>
                  <a:lnTo>
                    <a:pt x="28462" y="611"/>
                  </a:lnTo>
                  <a:lnTo>
                    <a:pt x="28017" y="500"/>
                  </a:lnTo>
                  <a:lnTo>
                    <a:pt x="27562" y="400"/>
                  </a:lnTo>
                  <a:lnTo>
                    <a:pt x="27118" y="311"/>
                  </a:lnTo>
                  <a:lnTo>
                    <a:pt x="26663" y="234"/>
                  </a:lnTo>
                  <a:lnTo>
                    <a:pt x="26219" y="167"/>
                  </a:lnTo>
                  <a:lnTo>
                    <a:pt x="25763" y="111"/>
                  </a:lnTo>
                  <a:lnTo>
                    <a:pt x="25319" y="67"/>
                  </a:lnTo>
                  <a:lnTo>
                    <a:pt x="24864" y="34"/>
                  </a:lnTo>
                  <a:lnTo>
                    <a:pt x="24409" y="11"/>
                  </a:lnTo>
                  <a:lnTo>
                    <a:pt x="23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9"/>
            <p:cNvSpPr/>
            <p:nvPr/>
          </p:nvSpPr>
          <p:spPr>
            <a:xfrm>
              <a:off x="2484050" y="7337050"/>
              <a:ext cx="251825" cy="72200"/>
            </a:xfrm>
            <a:custGeom>
              <a:avLst/>
              <a:gdLst/>
              <a:ahLst/>
              <a:cxnLst/>
              <a:rect l="l" t="t" r="r" b="b"/>
              <a:pathLst>
                <a:path w="10073" h="2888" extrusionOk="0">
                  <a:moveTo>
                    <a:pt x="7296" y="1"/>
                  </a:moveTo>
                  <a:lnTo>
                    <a:pt x="0" y="2888"/>
                  </a:lnTo>
                  <a:lnTo>
                    <a:pt x="10072" y="2888"/>
                  </a:lnTo>
                  <a:lnTo>
                    <a:pt x="9717" y="2644"/>
                  </a:lnTo>
                  <a:lnTo>
                    <a:pt x="9373" y="2377"/>
                  </a:lnTo>
                  <a:lnTo>
                    <a:pt x="9039" y="2100"/>
                  </a:lnTo>
                  <a:lnTo>
                    <a:pt x="8717" y="1800"/>
                  </a:lnTo>
                  <a:lnTo>
                    <a:pt x="8406" y="1478"/>
                  </a:lnTo>
                  <a:lnTo>
                    <a:pt x="8118" y="1156"/>
                  </a:lnTo>
                  <a:lnTo>
                    <a:pt x="7840" y="811"/>
                  </a:lnTo>
                  <a:lnTo>
                    <a:pt x="7574" y="445"/>
                  </a:lnTo>
                  <a:lnTo>
                    <a:pt x="7429" y="223"/>
                  </a:lnTo>
                  <a:lnTo>
                    <a:pt x="7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9"/>
            <p:cNvSpPr/>
            <p:nvPr/>
          </p:nvSpPr>
          <p:spPr>
            <a:xfrm>
              <a:off x="2980975" y="7319850"/>
              <a:ext cx="156025" cy="89400"/>
            </a:xfrm>
            <a:custGeom>
              <a:avLst/>
              <a:gdLst/>
              <a:ahLst/>
              <a:cxnLst/>
              <a:rect l="l" t="t" r="r" b="b"/>
              <a:pathLst>
                <a:path w="6241" h="3576" extrusionOk="0">
                  <a:moveTo>
                    <a:pt x="3165" y="0"/>
                  </a:moveTo>
                  <a:lnTo>
                    <a:pt x="3032" y="267"/>
                  </a:lnTo>
                  <a:lnTo>
                    <a:pt x="2887" y="533"/>
                  </a:lnTo>
                  <a:lnTo>
                    <a:pt x="2732" y="789"/>
                  </a:lnTo>
                  <a:lnTo>
                    <a:pt x="2565" y="1044"/>
                  </a:lnTo>
                  <a:lnTo>
                    <a:pt x="2399" y="1288"/>
                  </a:lnTo>
                  <a:lnTo>
                    <a:pt x="2221" y="1533"/>
                  </a:lnTo>
                  <a:lnTo>
                    <a:pt x="2032" y="1766"/>
                  </a:lnTo>
                  <a:lnTo>
                    <a:pt x="1833" y="1999"/>
                  </a:lnTo>
                  <a:lnTo>
                    <a:pt x="1633" y="2221"/>
                  </a:lnTo>
                  <a:lnTo>
                    <a:pt x="1422" y="2432"/>
                  </a:lnTo>
                  <a:lnTo>
                    <a:pt x="1200" y="2643"/>
                  </a:lnTo>
                  <a:lnTo>
                    <a:pt x="977" y="2843"/>
                  </a:lnTo>
                  <a:lnTo>
                    <a:pt x="744" y="3043"/>
                  </a:lnTo>
                  <a:lnTo>
                    <a:pt x="500" y="3232"/>
                  </a:lnTo>
                  <a:lnTo>
                    <a:pt x="256" y="3409"/>
                  </a:lnTo>
                  <a:lnTo>
                    <a:pt x="0" y="3576"/>
                  </a:lnTo>
                  <a:lnTo>
                    <a:pt x="6241" y="3576"/>
                  </a:lnTo>
                  <a:lnTo>
                    <a:pt x="3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9"/>
            <p:cNvSpPr/>
            <p:nvPr/>
          </p:nvSpPr>
          <p:spPr>
            <a:xfrm>
              <a:off x="2848275" y="6873175"/>
              <a:ext cx="220175" cy="173525"/>
            </a:xfrm>
            <a:custGeom>
              <a:avLst/>
              <a:gdLst/>
              <a:ahLst/>
              <a:cxnLst/>
              <a:rect l="l" t="t" r="r" b="b"/>
              <a:pathLst>
                <a:path w="8807" h="6941" extrusionOk="0">
                  <a:moveTo>
                    <a:pt x="7351" y="0"/>
                  </a:moveTo>
                  <a:lnTo>
                    <a:pt x="7207" y="12"/>
                  </a:lnTo>
                  <a:lnTo>
                    <a:pt x="7063" y="34"/>
                  </a:lnTo>
                  <a:lnTo>
                    <a:pt x="6918" y="78"/>
                  </a:lnTo>
                  <a:lnTo>
                    <a:pt x="6430" y="245"/>
                  </a:lnTo>
                  <a:lnTo>
                    <a:pt x="5941" y="434"/>
                  </a:lnTo>
                  <a:lnTo>
                    <a:pt x="5475" y="656"/>
                  </a:lnTo>
                  <a:lnTo>
                    <a:pt x="5020" y="889"/>
                  </a:lnTo>
                  <a:lnTo>
                    <a:pt x="4575" y="1144"/>
                  </a:lnTo>
                  <a:lnTo>
                    <a:pt x="4142" y="1422"/>
                  </a:lnTo>
                  <a:lnTo>
                    <a:pt x="3731" y="1722"/>
                  </a:lnTo>
                  <a:lnTo>
                    <a:pt x="3332" y="2044"/>
                  </a:lnTo>
                  <a:lnTo>
                    <a:pt x="2943" y="2388"/>
                  </a:lnTo>
                  <a:lnTo>
                    <a:pt x="2577" y="2754"/>
                  </a:lnTo>
                  <a:lnTo>
                    <a:pt x="2221" y="3132"/>
                  </a:lnTo>
                  <a:lnTo>
                    <a:pt x="1877" y="3532"/>
                  </a:lnTo>
                  <a:lnTo>
                    <a:pt x="1555" y="3954"/>
                  </a:lnTo>
                  <a:lnTo>
                    <a:pt x="1244" y="4387"/>
                  </a:lnTo>
                  <a:lnTo>
                    <a:pt x="955" y="4842"/>
                  </a:lnTo>
                  <a:lnTo>
                    <a:pt x="689" y="5319"/>
                  </a:lnTo>
                  <a:lnTo>
                    <a:pt x="500" y="5675"/>
                  </a:lnTo>
                  <a:lnTo>
                    <a:pt x="322" y="6030"/>
                  </a:lnTo>
                  <a:lnTo>
                    <a:pt x="156" y="6408"/>
                  </a:lnTo>
                  <a:lnTo>
                    <a:pt x="0" y="6785"/>
                  </a:lnTo>
                  <a:lnTo>
                    <a:pt x="222" y="6874"/>
                  </a:lnTo>
                  <a:lnTo>
                    <a:pt x="422" y="6941"/>
                  </a:lnTo>
                  <a:lnTo>
                    <a:pt x="556" y="6896"/>
                  </a:lnTo>
                  <a:lnTo>
                    <a:pt x="711" y="6841"/>
                  </a:lnTo>
                  <a:lnTo>
                    <a:pt x="1044" y="6696"/>
                  </a:lnTo>
                  <a:lnTo>
                    <a:pt x="1577" y="6474"/>
                  </a:lnTo>
                  <a:lnTo>
                    <a:pt x="1866" y="6374"/>
                  </a:lnTo>
                  <a:lnTo>
                    <a:pt x="2177" y="6274"/>
                  </a:lnTo>
                  <a:lnTo>
                    <a:pt x="2499" y="6186"/>
                  </a:lnTo>
                  <a:lnTo>
                    <a:pt x="2843" y="6119"/>
                  </a:lnTo>
                  <a:lnTo>
                    <a:pt x="3021" y="6086"/>
                  </a:lnTo>
                  <a:lnTo>
                    <a:pt x="3210" y="6075"/>
                  </a:lnTo>
                  <a:lnTo>
                    <a:pt x="3387" y="6063"/>
                  </a:lnTo>
                  <a:lnTo>
                    <a:pt x="3576" y="6052"/>
                  </a:lnTo>
                  <a:lnTo>
                    <a:pt x="3609" y="6052"/>
                  </a:lnTo>
                  <a:lnTo>
                    <a:pt x="3809" y="5764"/>
                  </a:lnTo>
                  <a:lnTo>
                    <a:pt x="4020" y="5486"/>
                  </a:lnTo>
                  <a:lnTo>
                    <a:pt x="4231" y="5219"/>
                  </a:lnTo>
                  <a:lnTo>
                    <a:pt x="4453" y="4964"/>
                  </a:lnTo>
                  <a:lnTo>
                    <a:pt x="4686" y="4720"/>
                  </a:lnTo>
                  <a:lnTo>
                    <a:pt x="4931" y="4487"/>
                  </a:lnTo>
                  <a:lnTo>
                    <a:pt x="5175" y="4265"/>
                  </a:lnTo>
                  <a:lnTo>
                    <a:pt x="5442" y="4054"/>
                  </a:lnTo>
                  <a:lnTo>
                    <a:pt x="5697" y="3854"/>
                  </a:lnTo>
                  <a:lnTo>
                    <a:pt x="5975" y="3676"/>
                  </a:lnTo>
                  <a:lnTo>
                    <a:pt x="6263" y="3498"/>
                  </a:lnTo>
                  <a:lnTo>
                    <a:pt x="6552" y="3343"/>
                  </a:lnTo>
                  <a:lnTo>
                    <a:pt x="6852" y="3199"/>
                  </a:lnTo>
                  <a:lnTo>
                    <a:pt x="7152" y="3065"/>
                  </a:lnTo>
                  <a:lnTo>
                    <a:pt x="7474" y="2943"/>
                  </a:lnTo>
                  <a:lnTo>
                    <a:pt x="7796" y="2832"/>
                  </a:lnTo>
                  <a:lnTo>
                    <a:pt x="7929" y="2777"/>
                  </a:lnTo>
                  <a:lnTo>
                    <a:pt x="8062" y="2710"/>
                  </a:lnTo>
                  <a:lnTo>
                    <a:pt x="8184" y="2632"/>
                  </a:lnTo>
                  <a:lnTo>
                    <a:pt x="8295" y="2554"/>
                  </a:lnTo>
                  <a:lnTo>
                    <a:pt x="8395" y="2455"/>
                  </a:lnTo>
                  <a:lnTo>
                    <a:pt x="8495" y="2343"/>
                  </a:lnTo>
                  <a:lnTo>
                    <a:pt x="8573" y="2232"/>
                  </a:lnTo>
                  <a:lnTo>
                    <a:pt x="8640" y="2110"/>
                  </a:lnTo>
                  <a:lnTo>
                    <a:pt x="8695" y="1988"/>
                  </a:lnTo>
                  <a:lnTo>
                    <a:pt x="8740" y="1855"/>
                  </a:lnTo>
                  <a:lnTo>
                    <a:pt x="8773" y="1722"/>
                  </a:lnTo>
                  <a:lnTo>
                    <a:pt x="8795" y="1588"/>
                  </a:lnTo>
                  <a:lnTo>
                    <a:pt x="8806" y="1444"/>
                  </a:lnTo>
                  <a:lnTo>
                    <a:pt x="8795" y="1300"/>
                  </a:lnTo>
                  <a:lnTo>
                    <a:pt x="8773" y="1155"/>
                  </a:lnTo>
                  <a:lnTo>
                    <a:pt x="8740" y="1011"/>
                  </a:lnTo>
                  <a:lnTo>
                    <a:pt x="8684" y="878"/>
                  </a:lnTo>
                  <a:lnTo>
                    <a:pt x="8617" y="744"/>
                  </a:lnTo>
                  <a:lnTo>
                    <a:pt x="8540" y="622"/>
                  </a:lnTo>
                  <a:lnTo>
                    <a:pt x="8451" y="511"/>
                  </a:lnTo>
                  <a:lnTo>
                    <a:pt x="8362" y="411"/>
                  </a:lnTo>
                  <a:lnTo>
                    <a:pt x="8251" y="322"/>
                  </a:lnTo>
                  <a:lnTo>
                    <a:pt x="8140" y="234"/>
                  </a:lnTo>
                  <a:lnTo>
                    <a:pt x="8018" y="167"/>
                  </a:lnTo>
                  <a:lnTo>
                    <a:pt x="7896" y="111"/>
                  </a:lnTo>
                  <a:lnTo>
                    <a:pt x="7762" y="67"/>
                  </a:lnTo>
                  <a:lnTo>
                    <a:pt x="7629" y="34"/>
                  </a:lnTo>
                  <a:lnTo>
                    <a:pt x="7485" y="12"/>
                  </a:lnTo>
                  <a:lnTo>
                    <a:pt x="73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F30A17B-E3FF-FE3A-3626-32F45528C997}"/>
              </a:ext>
            </a:extLst>
          </p:cNvPr>
          <p:cNvSpPr>
            <a:spLocks noGrp="1"/>
          </p:cNvSpPr>
          <p:nvPr>
            <p:ph type="title"/>
          </p:nvPr>
        </p:nvSpPr>
        <p:spPr>
          <a:xfrm>
            <a:off x="2865864" y="1340742"/>
            <a:ext cx="3111190" cy="703647"/>
          </a:xfrm>
        </p:spPr>
        <p:txBody>
          <a:bodyPr>
            <a:normAutofit/>
          </a:bodyPr>
          <a:lstStyle/>
          <a:p>
            <a:r>
              <a:rPr lang="en" sz="3200" dirty="0">
                <a:latin typeface="American Typewriter" panose="02090604020004020304" pitchFamily="18" charset="77"/>
              </a:rPr>
              <a:t>The </a:t>
            </a:r>
            <a:r>
              <a:rPr lang="en" sz="3200" dirty="0">
                <a:solidFill>
                  <a:schemeClr val="accent4">
                    <a:lumMod val="75000"/>
                  </a:schemeClr>
                </a:solidFill>
                <a:latin typeface="American Typewriter" panose="02090604020004020304" pitchFamily="18" charset="77"/>
              </a:rPr>
              <a:t>Solution</a:t>
            </a:r>
            <a:endParaRPr lang="en-BD" sz="3200" dirty="0">
              <a:solidFill>
                <a:schemeClr val="accent4">
                  <a:lumMod val="75000"/>
                </a:schemeClr>
              </a:solidFill>
              <a:latin typeface="American Typewriter" panose="02090604020004020304" pitchFamily="18" charset="77"/>
            </a:endParaRPr>
          </a:p>
        </p:txBody>
      </p:sp>
      <p:grpSp>
        <p:nvGrpSpPr>
          <p:cNvPr id="9" name="Google Shape;3372;p41">
            <a:extLst>
              <a:ext uri="{FF2B5EF4-FFF2-40B4-BE49-F238E27FC236}">
                <a16:creationId xmlns:a16="http://schemas.microsoft.com/office/drawing/2014/main" id="{F77673B9-02A9-2B32-DDB2-BDDBCFF5A79F}"/>
              </a:ext>
            </a:extLst>
          </p:cNvPr>
          <p:cNvGrpSpPr/>
          <p:nvPr/>
        </p:nvGrpSpPr>
        <p:grpSpPr>
          <a:xfrm>
            <a:off x="4847064" y="966123"/>
            <a:ext cx="2884002" cy="3357940"/>
            <a:chOff x="409680" y="782868"/>
            <a:chExt cx="2567984" cy="3698172"/>
          </a:xfrm>
        </p:grpSpPr>
        <p:sp>
          <p:nvSpPr>
            <p:cNvPr id="10" name="Google Shape;3373;p41">
              <a:extLst>
                <a:ext uri="{FF2B5EF4-FFF2-40B4-BE49-F238E27FC236}">
                  <a16:creationId xmlns:a16="http://schemas.microsoft.com/office/drawing/2014/main" id="{9896C4FD-0D80-4AC9-F852-5DF13317CA08}"/>
                </a:ext>
              </a:extLst>
            </p:cNvPr>
            <p:cNvSpPr/>
            <p:nvPr/>
          </p:nvSpPr>
          <p:spPr>
            <a:xfrm>
              <a:off x="1073550" y="4365840"/>
              <a:ext cx="1587600" cy="115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3374;p41">
              <a:extLst>
                <a:ext uri="{FF2B5EF4-FFF2-40B4-BE49-F238E27FC236}">
                  <a16:creationId xmlns:a16="http://schemas.microsoft.com/office/drawing/2014/main" id="{E22C4E06-1FB3-DAD3-0E0D-C241F7246C2B}"/>
                </a:ext>
              </a:extLst>
            </p:cNvPr>
            <p:cNvGrpSpPr/>
            <p:nvPr/>
          </p:nvGrpSpPr>
          <p:grpSpPr>
            <a:xfrm>
              <a:off x="409680" y="782868"/>
              <a:ext cx="2567984" cy="3649837"/>
              <a:chOff x="1932975" y="238125"/>
              <a:chExt cx="3685925" cy="5238750"/>
            </a:xfrm>
          </p:grpSpPr>
          <p:sp>
            <p:nvSpPr>
              <p:cNvPr id="12" name="Google Shape;3375;p41">
                <a:extLst>
                  <a:ext uri="{FF2B5EF4-FFF2-40B4-BE49-F238E27FC236}">
                    <a16:creationId xmlns:a16="http://schemas.microsoft.com/office/drawing/2014/main" id="{11A012D9-1FA1-B2C9-757D-7E0EA8A8CEAF}"/>
                  </a:ext>
                </a:extLst>
              </p:cNvPr>
              <p:cNvSpPr/>
              <p:nvPr/>
            </p:nvSpPr>
            <p:spPr>
              <a:xfrm>
                <a:off x="3598125" y="5133475"/>
                <a:ext cx="473800" cy="338950"/>
              </a:xfrm>
              <a:custGeom>
                <a:avLst/>
                <a:gdLst/>
                <a:ahLst/>
                <a:cxnLst/>
                <a:rect l="l" t="t" r="r" b="b"/>
                <a:pathLst>
                  <a:path w="18952" h="13558" extrusionOk="0">
                    <a:moveTo>
                      <a:pt x="9094" y="1"/>
                    </a:moveTo>
                    <a:lnTo>
                      <a:pt x="9361" y="7423"/>
                    </a:lnTo>
                    <a:lnTo>
                      <a:pt x="9132" y="7691"/>
                    </a:lnTo>
                    <a:lnTo>
                      <a:pt x="8864" y="7984"/>
                    </a:lnTo>
                    <a:lnTo>
                      <a:pt x="8558" y="8290"/>
                    </a:lnTo>
                    <a:lnTo>
                      <a:pt x="8214" y="8609"/>
                    </a:lnTo>
                    <a:lnTo>
                      <a:pt x="7831" y="8941"/>
                    </a:lnTo>
                    <a:lnTo>
                      <a:pt x="7397" y="9285"/>
                    </a:lnTo>
                    <a:lnTo>
                      <a:pt x="6925" y="9629"/>
                    </a:lnTo>
                    <a:lnTo>
                      <a:pt x="6403" y="9974"/>
                    </a:lnTo>
                    <a:lnTo>
                      <a:pt x="5816" y="10318"/>
                    </a:lnTo>
                    <a:lnTo>
                      <a:pt x="5510" y="10497"/>
                    </a:lnTo>
                    <a:lnTo>
                      <a:pt x="5178" y="10662"/>
                    </a:lnTo>
                    <a:lnTo>
                      <a:pt x="4847" y="10841"/>
                    </a:lnTo>
                    <a:lnTo>
                      <a:pt x="4490" y="11007"/>
                    </a:lnTo>
                    <a:lnTo>
                      <a:pt x="4120" y="11173"/>
                    </a:lnTo>
                    <a:lnTo>
                      <a:pt x="3724" y="11338"/>
                    </a:lnTo>
                    <a:lnTo>
                      <a:pt x="3329" y="11504"/>
                    </a:lnTo>
                    <a:lnTo>
                      <a:pt x="2895" y="11657"/>
                    </a:lnTo>
                    <a:lnTo>
                      <a:pt x="2462" y="11810"/>
                    </a:lnTo>
                    <a:lnTo>
                      <a:pt x="2003" y="11963"/>
                    </a:lnTo>
                    <a:lnTo>
                      <a:pt x="1531" y="12116"/>
                    </a:lnTo>
                    <a:lnTo>
                      <a:pt x="1046" y="12257"/>
                    </a:lnTo>
                    <a:lnTo>
                      <a:pt x="523" y="12397"/>
                    </a:lnTo>
                    <a:lnTo>
                      <a:pt x="0" y="12524"/>
                    </a:lnTo>
                    <a:lnTo>
                      <a:pt x="0" y="13557"/>
                    </a:lnTo>
                    <a:lnTo>
                      <a:pt x="17817" y="13557"/>
                    </a:lnTo>
                    <a:lnTo>
                      <a:pt x="17919" y="13545"/>
                    </a:lnTo>
                    <a:lnTo>
                      <a:pt x="18021" y="13519"/>
                    </a:lnTo>
                    <a:lnTo>
                      <a:pt x="18110" y="13494"/>
                    </a:lnTo>
                    <a:lnTo>
                      <a:pt x="18199" y="13455"/>
                    </a:lnTo>
                    <a:lnTo>
                      <a:pt x="18289" y="13404"/>
                    </a:lnTo>
                    <a:lnTo>
                      <a:pt x="18365" y="13353"/>
                    </a:lnTo>
                    <a:lnTo>
                      <a:pt x="18442" y="13302"/>
                    </a:lnTo>
                    <a:lnTo>
                      <a:pt x="18518" y="13239"/>
                    </a:lnTo>
                    <a:lnTo>
                      <a:pt x="18582" y="13162"/>
                    </a:lnTo>
                    <a:lnTo>
                      <a:pt x="18646" y="13086"/>
                    </a:lnTo>
                    <a:lnTo>
                      <a:pt x="18697" y="13009"/>
                    </a:lnTo>
                    <a:lnTo>
                      <a:pt x="18748" y="12920"/>
                    </a:lnTo>
                    <a:lnTo>
                      <a:pt x="18799" y="12831"/>
                    </a:lnTo>
                    <a:lnTo>
                      <a:pt x="18824" y="12728"/>
                    </a:lnTo>
                    <a:lnTo>
                      <a:pt x="18850" y="12626"/>
                    </a:lnTo>
                    <a:lnTo>
                      <a:pt x="18901" y="12384"/>
                    </a:lnTo>
                    <a:lnTo>
                      <a:pt x="18939" y="12104"/>
                    </a:lnTo>
                    <a:lnTo>
                      <a:pt x="18952" y="11798"/>
                    </a:lnTo>
                    <a:lnTo>
                      <a:pt x="18952" y="11440"/>
                    </a:lnTo>
                    <a:lnTo>
                      <a:pt x="18914" y="11058"/>
                    </a:lnTo>
                    <a:lnTo>
                      <a:pt x="18863" y="10637"/>
                    </a:lnTo>
                    <a:lnTo>
                      <a:pt x="18761" y="10178"/>
                    </a:lnTo>
                    <a:lnTo>
                      <a:pt x="18633" y="9668"/>
                    </a:lnTo>
                    <a:lnTo>
                      <a:pt x="18595" y="9540"/>
                    </a:lnTo>
                    <a:lnTo>
                      <a:pt x="18531" y="9413"/>
                    </a:lnTo>
                    <a:lnTo>
                      <a:pt x="18454" y="9260"/>
                    </a:lnTo>
                    <a:lnTo>
                      <a:pt x="18365" y="9107"/>
                    </a:lnTo>
                    <a:lnTo>
                      <a:pt x="18161" y="8788"/>
                    </a:lnTo>
                    <a:lnTo>
                      <a:pt x="17906" y="8456"/>
                    </a:lnTo>
                    <a:lnTo>
                      <a:pt x="17638" y="8125"/>
                    </a:lnTo>
                    <a:lnTo>
                      <a:pt x="17358" y="7793"/>
                    </a:lnTo>
                    <a:lnTo>
                      <a:pt x="17090" y="7474"/>
                    </a:lnTo>
                    <a:lnTo>
                      <a:pt x="16822" y="7194"/>
                    </a:lnTo>
                    <a:lnTo>
                      <a:pt x="17103" y="6416"/>
                    </a:lnTo>
                    <a:lnTo>
                      <a:pt x="17319" y="5765"/>
                    </a:lnTo>
                    <a:lnTo>
                      <a:pt x="17587" y="4949"/>
                    </a:lnTo>
                    <a:lnTo>
                      <a:pt x="17881" y="3967"/>
                    </a:lnTo>
                    <a:lnTo>
                      <a:pt x="18212" y="2806"/>
                    </a:lnTo>
                    <a:lnTo>
                      <a:pt x="18569" y="1493"/>
                    </a:lnTo>
                    <a:lnTo>
                      <a:pt x="1895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6;p41">
                <a:extLst>
                  <a:ext uri="{FF2B5EF4-FFF2-40B4-BE49-F238E27FC236}">
                    <a16:creationId xmlns:a16="http://schemas.microsoft.com/office/drawing/2014/main" id="{78E15592-DCE5-091F-F449-A7277D2082DF}"/>
                  </a:ext>
                </a:extLst>
              </p:cNvPr>
              <p:cNvSpPr/>
              <p:nvPr/>
            </p:nvSpPr>
            <p:spPr>
              <a:xfrm>
                <a:off x="3572625" y="5267400"/>
                <a:ext cx="508875" cy="209475"/>
              </a:xfrm>
              <a:custGeom>
                <a:avLst/>
                <a:gdLst/>
                <a:ahLst/>
                <a:cxnLst/>
                <a:rect l="l" t="t" r="r" b="b"/>
                <a:pathLst>
                  <a:path w="20355" h="8379" extrusionOk="0">
                    <a:moveTo>
                      <a:pt x="9833" y="0"/>
                    </a:moveTo>
                    <a:lnTo>
                      <a:pt x="9565" y="26"/>
                    </a:lnTo>
                    <a:lnTo>
                      <a:pt x="9310" y="51"/>
                    </a:lnTo>
                    <a:lnTo>
                      <a:pt x="9042" y="115"/>
                    </a:lnTo>
                    <a:lnTo>
                      <a:pt x="8787" y="204"/>
                    </a:lnTo>
                    <a:lnTo>
                      <a:pt x="8749" y="472"/>
                    </a:lnTo>
                    <a:lnTo>
                      <a:pt x="8685" y="727"/>
                    </a:lnTo>
                    <a:lnTo>
                      <a:pt x="8596" y="995"/>
                    </a:lnTo>
                    <a:lnTo>
                      <a:pt x="8494" y="1237"/>
                    </a:lnTo>
                    <a:lnTo>
                      <a:pt x="8379" y="1492"/>
                    </a:lnTo>
                    <a:lnTo>
                      <a:pt x="8239" y="1735"/>
                    </a:lnTo>
                    <a:lnTo>
                      <a:pt x="8099" y="1977"/>
                    </a:lnTo>
                    <a:lnTo>
                      <a:pt x="7933" y="2206"/>
                    </a:lnTo>
                    <a:lnTo>
                      <a:pt x="7754" y="2436"/>
                    </a:lnTo>
                    <a:lnTo>
                      <a:pt x="7576" y="2653"/>
                    </a:lnTo>
                    <a:lnTo>
                      <a:pt x="7384" y="2857"/>
                    </a:lnTo>
                    <a:lnTo>
                      <a:pt x="7180" y="3061"/>
                    </a:lnTo>
                    <a:lnTo>
                      <a:pt x="6976" y="3252"/>
                    </a:lnTo>
                    <a:lnTo>
                      <a:pt x="6759" y="3431"/>
                    </a:lnTo>
                    <a:lnTo>
                      <a:pt x="6543" y="3609"/>
                    </a:lnTo>
                    <a:lnTo>
                      <a:pt x="6326" y="3775"/>
                    </a:lnTo>
                    <a:lnTo>
                      <a:pt x="6109" y="3928"/>
                    </a:lnTo>
                    <a:lnTo>
                      <a:pt x="5879" y="4068"/>
                    </a:lnTo>
                    <a:lnTo>
                      <a:pt x="5420" y="4336"/>
                    </a:lnTo>
                    <a:lnTo>
                      <a:pt x="4948" y="4591"/>
                    </a:lnTo>
                    <a:lnTo>
                      <a:pt x="4464" y="4834"/>
                    </a:lnTo>
                    <a:lnTo>
                      <a:pt x="3966" y="5050"/>
                    </a:lnTo>
                    <a:lnTo>
                      <a:pt x="3482" y="5267"/>
                    </a:lnTo>
                    <a:lnTo>
                      <a:pt x="2487" y="5701"/>
                    </a:lnTo>
                    <a:lnTo>
                      <a:pt x="2143" y="5854"/>
                    </a:lnTo>
                    <a:lnTo>
                      <a:pt x="1798" y="6032"/>
                    </a:lnTo>
                    <a:lnTo>
                      <a:pt x="1454" y="6236"/>
                    </a:lnTo>
                    <a:lnTo>
                      <a:pt x="1122" y="6453"/>
                    </a:lnTo>
                    <a:lnTo>
                      <a:pt x="969" y="6568"/>
                    </a:lnTo>
                    <a:lnTo>
                      <a:pt x="816" y="6683"/>
                    </a:lnTo>
                    <a:lnTo>
                      <a:pt x="676" y="6810"/>
                    </a:lnTo>
                    <a:lnTo>
                      <a:pt x="536" y="6938"/>
                    </a:lnTo>
                    <a:lnTo>
                      <a:pt x="408" y="7078"/>
                    </a:lnTo>
                    <a:lnTo>
                      <a:pt x="293" y="7218"/>
                    </a:lnTo>
                    <a:lnTo>
                      <a:pt x="179" y="7371"/>
                    </a:lnTo>
                    <a:lnTo>
                      <a:pt x="89" y="7525"/>
                    </a:lnTo>
                    <a:lnTo>
                      <a:pt x="51" y="7588"/>
                    </a:lnTo>
                    <a:lnTo>
                      <a:pt x="26" y="7665"/>
                    </a:lnTo>
                    <a:lnTo>
                      <a:pt x="13" y="7741"/>
                    </a:lnTo>
                    <a:lnTo>
                      <a:pt x="0" y="7818"/>
                    </a:lnTo>
                    <a:lnTo>
                      <a:pt x="13" y="7882"/>
                    </a:lnTo>
                    <a:lnTo>
                      <a:pt x="26" y="7958"/>
                    </a:lnTo>
                    <a:lnTo>
                      <a:pt x="38" y="8022"/>
                    </a:lnTo>
                    <a:lnTo>
                      <a:pt x="77" y="8086"/>
                    </a:lnTo>
                    <a:lnTo>
                      <a:pt x="115" y="8149"/>
                    </a:lnTo>
                    <a:lnTo>
                      <a:pt x="153" y="8200"/>
                    </a:lnTo>
                    <a:lnTo>
                      <a:pt x="217" y="8251"/>
                    </a:lnTo>
                    <a:lnTo>
                      <a:pt x="268" y="8302"/>
                    </a:lnTo>
                    <a:lnTo>
                      <a:pt x="332" y="8328"/>
                    </a:lnTo>
                    <a:lnTo>
                      <a:pt x="408" y="8354"/>
                    </a:lnTo>
                    <a:lnTo>
                      <a:pt x="485" y="8366"/>
                    </a:lnTo>
                    <a:lnTo>
                      <a:pt x="561" y="8379"/>
                    </a:lnTo>
                    <a:lnTo>
                      <a:pt x="19219" y="8379"/>
                    </a:lnTo>
                    <a:lnTo>
                      <a:pt x="19321" y="8354"/>
                    </a:lnTo>
                    <a:lnTo>
                      <a:pt x="19411" y="8341"/>
                    </a:lnTo>
                    <a:lnTo>
                      <a:pt x="19513" y="8302"/>
                    </a:lnTo>
                    <a:lnTo>
                      <a:pt x="19602" y="8264"/>
                    </a:lnTo>
                    <a:lnTo>
                      <a:pt x="19691" y="8226"/>
                    </a:lnTo>
                    <a:lnTo>
                      <a:pt x="19781" y="8175"/>
                    </a:lnTo>
                    <a:lnTo>
                      <a:pt x="19857" y="8111"/>
                    </a:lnTo>
                    <a:lnTo>
                      <a:pt x="19934" y="8047"/>
                    </a:lnTo>
                    <a:lnTo>
                      <a:pt x="19997" y="7971"/>
                    </a:lnTo>
                    <a:lnTo>
                      <a:pt x="20061" y="7894"/>
                    </a:lnTo>
                    <a:lnTo>
                      <a:pt x="20112" y="7805"/>
                    </a:lnTo>
                    <a:lnTo>
                      <a:pt x="20163" y="7716"/>
                    </a:lnTo>
                    <a:lnTo>
                      <a:pt x="20201" y="7627"/>
                    </a:lnTo>
                    <a:lnTo>
                      <a:pt x="20227" y="7525"/>
                    </a:lnTo>
                    <a:lnTo>
                      <a:pt x="20252" y="7435"/>
                    </a:lnTo>
                    <a:lnTo>
                      <a:pt x="20291" y="7167"/>
                    </a:lnTo>
                    <a:lnTo>
                      <a:pt x="20316" y="6900"/>
                    </a:lnTo>
                    <a:lnTo>
                      <a:pt x="20342" y="6645"/>
                    </a:lnTo>
                    <a:lnTo>
                      <a:pt x="20342" y="6377"/>
                    </a:lnTo>
                    <a:lnTo>
                      <a:pt x="20354" y="6109"/>
                    </a:lnTo>
                    <a:lnTo>
                      <a:pt x="20342" y="5854"/>
                    </a:lnTo>
                    <a:lnTo>
                      <a:pt x="20329" y="5586"/>
                    </a:lnTo>
                    <a:lnTo>
                      <a:pt x="20303" y="5318"/>
                    </a:lnTo>
                    <a:lnTo>
                      <a:pt x="20265" y="5063"/>
                    </a:lnTo>
                    <a:lnTo>
                      <a:pt x="20227" y="4795"/>
                    </a:lnTo>
                    <a:lnTo>
                      <a:pt x="20176" y="4540"/>
                    </a:lnTo>
                    <a:lnTo>
                      <a:pt x="20112" y="4285"/>
                    </a:lnTo>
                    <a:lnTo>
                      <a:pt x="20048" y="4030"/>
                    </a:lnTo>
                    <a:lnTo>
                      <a:pt x="19972" y="3775"/>
                    </a:lnTo>
                    <a:lnTo>
                      <a:pt x="19883" y="3533"/>
                    </a:lnTo>
                    <a:lnTo>
                      <a:pt x="19781" y="3278"/>
                    </a:lnTo>
                    <a:lnTo>
                      <a:pt x="19538" y="2678"/>
                    </a:lnTo>
                    <a:lnTo>
                      <a:pt x="19423" y="2385"/>
                    </a:lnTo>
                    <a:lnTo>
                      <a:pt x="19372" y="2219"/>
                    </a:lnTo>
                    <a:lnTo>
                      <a:pt x="19334" y="2066"/>
                    </a:lnTo>
                    <a:lnTo>
                      <a:pt x="19309" y="1849"/>
                    </a:lnTo>
                    <a:lnTo>
                      <a:pt x="19296" y="1632"/>
                    </a:lnTo>
                    <a:lnTo>
                      <a:pt x="19296" y="1403"/>
                    </a:lnTo>
                    <a:lnTo>
                      <a:pt x="19321" y="1186"/>
                    </a:lnTo>
                    <a:lnTo>
                      <a:pt x="19219" y="1122"/>
                    </a:lnTo>
                    <a:lnTo>
                      <a:pt x="19105" y="1084"/>
                    </a:lnTo>
                    <a:lnTo>
                      <a:pt x="18977" y="1059"/>
                    </a:lnTo>
                    <a:lnTo>
                      <a:pt x="18837" y="1046"/>
                    </a:lnTo>
                    <a:lnTo>
                      <a:pt x="18697" y="1059"/>
                    </a:lnTo>
                    <a:lnTo>
                      <a:pt x="18556" y="1071"/>
                    </a:lnTo>
                    <a:lnTo>
                      <a:pt x="18441" y="1110"/>
                    </a:lnTo>
                    <a:lnTo>
                      <a:pt x="18339" y="1148"/>
                    </a:lnTo>
                    <a:lnTo>
                      <a:pt x="18250" y="1212"/>
                    </a:lnTo>
                    <a:lnTo>
                      <a:pt x="18174" y="1275"/>
                    </a:lnTo>
                    <a:lnTo>
                      <a:pt x="18021" y="1428"/>
                    </a:lnTo>
                    <a:lnTo>
                      <a:pt x="17893" y="1581"/>
                    </a:lnTo>
                    <a:lnTo>
                      <a:pt x="17766" y="1760"/>
                    </a:lnTo>
                    <a:lnTo>
                      <a:pt x="17472" y="2194"/>
                    </a:lnTo>
                    <a:lnTo>
                      <a:pt x="17306" y="2398"/>
                    </a:lnTo>
                    <a:lnTo>
                      <a:pt x="17153" y="2615"/>
                    </a:lnTo>
                    <a:lnTo>
                      <a:pt x="16988" y="2819"/>
                    </a:lnTo>
                    <a:lnTo>
                      <a:pt x="16809" y="3010"/>
                    </a:lnTo>
                    <a:lnTo>
                      <a:pt x="16618" y="3188"/>
                    </a:lnTo>
                    <a:lnTo>
                      <a:pt x="16414" y="3354"/>
                    </a:lnTo>
                    <a:lnTo>
                      <a:pt x="16197" y="3507"/>
                    </a:lnTo>
                    <a:lnTo>
                      <a:pt x="15967" y="3635"/>
                    </a:lnTo>
                    <a:lnTo>
                      <a:pt x="15712" y="3737"/>
                    </a:lnTo>
                    <a:lnTo>
                      <a:pt x="15585" y="3775"/>
                    </a:lnTo>
                    <a:lnTo>
                      <a:pt x="15457" y="3801"/>
                    </a:lnTo>
                    <a:lnTo>
                      <a:pt x="15330" y="3826"/>
                    </a:lnTo>
                    <a:lnTo>
                      <a:pt x="15202" y="3852"/>
                    </a:lnTo>
                    <a:lnTo>
                      <a:pt x="14947" y="3852"/>
                    </a:lnTo>
                    <a:lnTo>
                      <a:pt x="14820" y="3839"/>
                    </a:lnTo>
                    <a:lnTo>
                      <a:pt x="14692" y="3813"/>
                    </a:lnTo>
                    <a:lnTo>
                      <a:pt x="14564" y="3788"/>
                    </a:lnTo>
                    <a:lnTo>
                      <a:pt x="14437" y="3737"/>
                    </a:lnTo>
                    <a:lnTo>
                      <a:pt x="14271" y="3660"/>
                    </a:lnTo>
                    <a:lnTo>
                      <a:pt x="14118" y="3558"/>
                    </a:lnTo>
                    <a:lnTo>
                      <a:pt x="13978" y="3443"/>
                    </a:lnTo>
                    <a:lnTo>
                      <a:pt x="13838" y="3316"/>
                    </a:lnTo>
                    <a:lnTo>
                      <a:pt x="13723" y="3176"/>
                    </a:lnTo>
                    <a:lnTo>
                      <a:pt x="13608" y="3035"/>
                    </a:lnTo>
                    <a:lnTo>
                      <a:pt x="13493" y="2870"/>
                    </a:lnTo>
                    <a:lnTo>
                      <a:pt x="13404" y="2717"/>
                    </a:lnTo>
                    <a:lnTo>
                      <a:pt x="13213" y="2372"/>
                    </a:lnTo>
                    <a:lnTo>
                      <a:pt x="13021" y="2015"/>
                    </a:lnTo>
                    <a:lnTo>
                      <a:pt x="12830" y="1671"/>
                    </a:lnTo>
                    <a:lnTo>
                      <a:pt x="12728" y="1505"/>
                    </a:lnTo>
                    <a:lnTo>
                      <a:pt x="12613" y="1352"/>
                    </a:lnTo>
                    <a:lnTo>
                      <a:pt x="12447" y="1148"/>
                    </a:lnTo>
                    <a:lnTo>
                      <a:pt x="12269" y="944"/>
                    </a:lnTo>
                    <a:lnTo>
                      <a:pt x="12065" y="765"/>
                    </a:lnTo>
                    <a:lnTo>
                      <a:pt x="11848" y="612"/>
                    </a:lnTo>
                    <a:lnTo>
                      <a:pt x="11631" y="472"/>
                    </a:lnTo>
                    <a:lnTo>
                      <a:pt x="11389" y="344"/>
                    </a:lnTo>
                    <a:lnTo>
                      <a:pt x="11147" y="242"/>
                    </a:lnTo>
                    <a:lnTo>
                      <a:pt x="10891" y="153"/>
                    </a:lnTo>
                    <a:lnTo>
                      <a:pt x="10636" y="77"/>
                    </a:lnTo>
                    <a:lnTo>
                      <a:pt x="10369" y="38"/>
                    </a:lnTo>
                    <a:lnTo>
                      <a:pt x="10101" y="13"/>
                    </a:lnTo>
                    <a:lnTo>
                      <a:pt x="98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77;p41">
                <a:extLst>
                  <a:ext uri="{FF2B5EF4-FFF2-40B4-BE49-F238E27FC236}">
                    <a16:creationId xmlns:a16="http://schemas.microsoft.com/office/drawing/2014/main" id="{741A8965-29CC-1581-1B0B-6039BC0349AC}"/>
                  </a:ext>
                </a:extLst>
              </p:cNvPr>
              <p:cNvSpPr/>
              <p:nvPr/>
            </p:nvSpPr>
            <p:spPr>
              <a:xfrm>
                <a:off x="5153700" y="4554475"/>
                <a:ext cx="429500" cy="619200"/>
              </a:xfrm>
              <a:custGeom>
                <a:avLst/>
                <a:gdLst/>
                <a:ahLst/>
                <a:cxnLst/>
                <a:rect l="l" t="t" r="r" b="b"/>
                <a:pathLst>
                  <a:path w="17180" h="24768" extrusionOk="0">
                    <a:moveTo>
                      <a:pt x="6505" y="1"/>
                    </a:moveTo>
                    <a:lnTo>
                      <a:pt x="4898" y="2041"/>
                    </a:lnTo>
                    <a:lnTo>
                      <a:pt x="3291" y="4069"/>
                    </a:lnTo>
                    <a:lnTo>
                      <a:pt x="2475" y="5089"/>
                    </a:lnTo>
                    <a:lnTo>
                      <a:pt x="1659" y="6097"/>
                    </a:lnTo>
                    <a:lnTo>
                      <a:pt x="830" y="7091"/>
                    </a:lnTo>
                    <a:lnTo>
                      <a:pt x="1" y="8086"/>
                    </a:lnTo>
                    <a:lnTo>
                      <a:pt x="6735" y="13710"/>
                    </a:lnTo>
                    <a:lnTo>
                      <a:pt x="6786" y="14068"/>
                    </a:lnTo>
                    <a:lnTo>
                      <a:pt x="6811" y="14463"/>
                    </a:lnTo>
                    <a:lnTo>
                      <a:pt x="6837" y="14884"/>
                    </a:lnTo>
                    <a:lnTo>
                      <a:pt x="6849" y="15356"/>
                    </a:lnTo>
                    <a:lnTo>
                      <a:pt x="6837" y="15866"/>
                    </a:lnTo>
                    <a:lnTo>
                      <a:pt x="6811" y="16401"/>
                    </a:lnTo>
                    <a:lnTo>
                      <a:pt x="6747" y="16988"/>
                    </a:lnTo>
                    <a:lnTo>
                      <a:pt x="6658" y="17613"/>
                    </a:lnTo>
                    <a:lnTo>
                      <a:pt x="6518" y="18276"/>
                    </a:lnTo>
                    <a:lnTo>
                      <a:pt x="6441" y="18620"/>
                    </a:lnTo>
                    <a:lnTo>
                      <a:pt x="6352" y="18978"/>
                    </a:lnTo>
                    <a:lnTo>
                      <a:pt x="6250" y="19347"/>
                    </a:lnTo>
                    <a:lnTo>
                      <a:pt x="6148" y="19730"/>
                    </a:lnTo>
                    <a:lnTo>
                      <a:pt x="6020" y="20113"/>
                    </a:lnTo>
                    <a:lnTo>
                      <a:pt x="5880" y="20521"/>
                    </a:lnTo>
                    <a:lnTo>
                      <a:pt x="5727" y="20929"/>
                    </a:lnTo>
                    <a:lnTo>
                      <a:pt x="5561" y="21350"/>
                    </a:lnTo>
                    <a:lnTo>
                      <a:pt x="5396" y="21771"/>
                    </a:lnTo>
                    <a:lnTo>
                      <a:pt x="5192" y="22217"/>
                    </a:lnTo>
                    <a:lnTo>
                      <a:pt x="4987" y="22663"/>
                    </a:lnTo>
                    <a:lnTo>
                      <a:pt x="4771" y="23122"/>
                    </a:lnTo>
                    <a:lnTo>
                      <a:pt x="4528" y="23594"/>
                    </a:lnTo>
                    <a:lnTo>
                      <a:pt x="4273" y="24079"/>
                    </a:lnTo>
                    <a:lnTo>
                      <a:pt x="5038" y="24768"/>
                    </a:lnTo>
                    <a:lnTo>
                      <a:pt x="16886" y="11593"/>
                    </a:lnTo>
                    <a:lnTo>
                      <a:pt x="16950" y="11517"/>
                    </a:lnTo>
                    <a:lnTo>
                      <a:pt x="17001" y="11428"/>
                    </a:lnTo>
                    <a:lnTo>
                      <a:pt x="17052" y="11351"/>
                    </a:lnTo>
                    <a:lnTo>
                      <a:pt x="17090" y="11262"/>
                    </a:lnTo>
                    <a:lnTo>
                      <a:pt x="17129" y="11173"/>
                    </a:lnTo>
                    <a:lnTo>
                      <a:pt x="17154" y="11071"/>
                    </a:lnTo>
                    <a:lnTo>
                      <a:pt x="17167" y="10981"/>
                    </a:lnTo>
                    <a:lnTo>
                      <a:pt x="17180" y="10879"/>
                    </a:lnTo>
                    <a:lnTo>
                      <a:pt x="17180" y="10790"/>
                    </a:lnTo>
                    <a:lnTo>
                      <a:pt x="17167" y="10688"/>
                    </a:lnTo>
                    <a:lnTo>
                      <a:pt x="17154" y="10586"/>
                    </a:lnTo>
                    <a:lnTo>
                      <a:pt x="17129" y="10497"/>
                    </a:lnTo>
                    <a:lnTo>
                      <a:pt x="17103" y="10395"/>
                    </a:lnTo>
                    <a:lnTo>
                      <a:pt x="17065" y="10305"/>
                    </a:lnTo>
                    <a:lnTo>
                      <a:pt x="17014" y="10216"/>
                    </a:lnTo>
                    <a:lnTo>
                      <a:pt x="16950" y="10127"/>
                    </a:lnTo>
                    <a:lnTo>
                      <a:pt x="16810" y="9923"/>
                    </a:lnTo>
                    <a:lnTo>
                      <a:pt x="16618" y="9719"/>
                    </a:lnTo>
                    <a:lnTo>
                      <a:pt x="16402" y="9489"/>
                    </a:lnTo>
                    <a:lnTo>
                      <a:pt x="16134" y="9260"/>
                    </a:lnTo>
                    <a:lnTo>
                      <a:pt x="15828" y="9030"/>
                    </a:lnTo>
                    <a:lnTo>
                      <a:pt x="15471" y="8788"/>
                    </a:lnTo>
                    <a:lnTo>
                      <a:pt x="15063" y="8558"/>
                    </a:lnTo>
                    <a:lnTo>
                      <a:pt x="14603" y="8316"/>
                    </a:lnTo>
                    <a:lnTo>
                      <a:pt x="14476" y="8265"/>
                    </a:lnTo>
                    <a:lnTo>
                      <a:pt x="14336" y="8214"/>
                    </a:lnTo>
                    <a:lnTo>
                      <a:pt x="14183" y="8176"/>
                    </a:lnTo>
                    <a:lnTo>
                      <a:pt x="14017" y="8137"/>
                    </a:lnTo>
                    <a:lnTo>
                      <a:pt x="13634" y="8086"/>
                    </a:lnTo>
                    <a:lnTo>
                      <a:pt x="13213" y="8035"/>
                    </a:lnTo>
                    <a:lnTo>
                      <a:pt x="12792" y="8010"/>
                    </a:lnTo>
                    <a:lnTo>
                      <a:pt x="12359" y="7997"/>
                    </a:lnTo>
                    <a:lnTo>
                      <a:pt x="11555" y="7997"/>
                    </a:lnTo>
                    <a:lnTo>
                      <a:pt x="11377" y="7665"/>
                    </a:lnTo>
                    <a:lnTo>
                      <a:pt x="11071" y="7117"/>
                    </a:lnTo>
                    <a:lnTo>
                      <a:pt x="10650" y="6377"/>
                    </a:lnTo>
                    <a:lnTo>
                      <a:pt x="10089" y="5446"/>
                    </a:lnTo>
                    <a:lnTo>
                      <a:pt x="9400" y="4324"/>
                    </a:lnTo>
                    <a:lnTo>
                      <a:pt x="8571" y="3049"/>
                    </a:lnTo>
                    <a:lnTo>
                      <a:pt x="8112" y="2334"/>
                    </a:lnTo>
                    <a:lnTo>
                      <a:pt x="7615" y="1595"/>
                    </a:lnTo>
                    <a:lnTo>
                      <a:pt x="7079" y="817"/>
                    </a:lnTo>
                    <a:lnTo>
                      <a:pt x="6505"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8;p41">
                <a:extLst>
                  <a:ext uri="{FF2B5EF4-FFF2-40B4-BE49-F238E27FC236}">
                    <a16:creationId xmlns:a16="http://schemas.microsoft.com/office/drawing/2014/main" id="{9D30B6A6-2CC1-75B7-CC9C-54025932C677}"/>
                  </a:ext>
                </a:extLst>
              </p:cNvPr>
              <p:cNvSpPr/>
              <p:nvPr/>
            </p:nvSpPr>
            <p:spPr>
              <a:xfrm>
                <a:off x="5250625" y="4725700"/>
                <a:ext cx="368275" cy="458825"/>
              </a:xfrm>
              <a:custGeom>
                <a:avLst/>
                <a:gdLst/>
                <a:ahLst/>
                <a:cxnLst/>
                <a:rect l="l" t="t" r="r" b="b"/>
                <a:pathLst>
                  <a:path w="14731" h="18353" extrusionOk="0">
                    <a:moveTo>
                      <a:pt x="9528" y="0"/>
                    </a:moveTo>
                    <a:lnTo>
                      <a:pt x="9413" y="26"/>
                    </a:lnTo>
                    <a:lnTo>
                      <a:pt x="9298" y="77"/>
                    </a:lnTo>
                    <a:lnTo>
                      <a:pt x="9196" y="153"/>
                    </a:lnTo>
                    <a:lnTo>
                      <a:pt x="9081" y="242"/>
                    </a:lnTo>
                    <a:lnTo>
                      <a:pt x="8979" y="344"/>
                    </a:lnTo>
                    <a:lnTo>
                      <a:pt x="8903" y="447"/>
                    </a:lnTo>
                    <a:lnTo>
                      <a:pt x="8839" y="561"/>
                    </a:lnTo>
                    <a:lnTo>
                      <a:pt x="8788" y="663"/>
                    </a:lnTo>
                    <a:lnTo>
                      <a:pt x="8775" y="765"/>
                    </a:lnTo>
                    <a:lnTo>
                      <a:pt x="8762" y="867"/>
                    </a:lnTo>
                    <a:lnTo>
                      <a:pt x="8762" y="1071"/>
                    </a:lnTo>
                    <a:lnTo>
                      <a:pt x="8775" y="1288"/>
                    </a:lnTo>
                    <a:lnTo>
                      <a:pt x="8801" y="1492"/>
                    </a:lnTo>
                    <a:lnTo>
                      <a:pt x="8890" y="2015"/>
                    </a:lnTo>
                    <a:lnTo>
                      <a:pt x="8928" y="2270"/>
                    </a:lnTo>
                    <a:lnTo>
                      <a:pt x="8954" y="2538"/>
                    </a:lnTo>
                    <a:lnTo>
                      <a:pt x="8967" y="2793"/>
                    </a:lnTo>
                    <a:lnTo>
                      <a:pt x="8979" y="3061"/>
                    </a:lnTo>
                    <a:lnTo>
                      <a:pt x="8967" y="3329"/>
                    </a:lnTo>
                    <a:lnTo>
                      <a:pt x="8941" y="3584"/>
                    </a:lnTo>
                    <a:lnTo>
                      <a:pt x="8877" y="3839"/>
                    </a:lnTo>
                    <a:lnTo>
                      <a:pt x="8801" y="4094"/>
                    </a:lnTo>
                    <a:lnTo>
                      <a:pt x="8699" y="4336"/>
                    </a:lnTo>
                    <a:lnTo>
                      <a:pt x="8635" y="4464"/>
                    </a:lnTo>
                    <a:lnTo>
                      <a:pt x="8571" y="4566"/>
                    </a:lnTo>
                    <a:lnTo>
                      <a:pt x="8495" y="4681"/>
                    </a:lnTo>
                    <a:lnTo>
                      <a:pt x="8405" y="4783"/>
                    </a:lnTo>
                    <a:lnTo>
                      <a:pt x="8316" y="4872"/>
                    </a:lnTo>
                    <a:lnTo>
                      <a:pt x="8227" y="4961"/>
                    </a:lnTo>
                    <a:lnTo>
                      <a:pt x="8125" y="5038"/>
                    </a:lnTo>
                    <a:lnTo>
                      <a:pt x="8023" y="5114"/>
                    </a:lnTo>
                    <a:lnTo>
                      <a:pt x="7908" y="5178"/>
                    </a:lnTo>
                    <a:lnTo>
                      <a:pt x="7780" y="5229"/>
                    </a:lnTo>
                    <a:lnTo>
                      <a:pt x="7602" y="5293"/>
                    </a:lnTo>
                    <a:lnTo>
                      <a:pt x="7423" y="5331"/>
                    </a:lnTo>
                    <a:lnTo>
                      <a:pt x="7245" y="5344"/>
                    </a:lnTo>
                    <a:lnTo>
                      <a:pt x="7066" y="5344"/>
                    </a:lnTo>
                    <a:lnTo>
                      <a:pt x="6875" y="5331"/>
                    </a:lnTo>
                    <a:lnTo>
                      <a:pt x="6696" y="5306"/>
                    </a:lnTo>
                    <a:lnTo>
                      <a:pt x="6505" y="5255"/>
                    </a:lnTo>
                    <a:lnTo>
                      <a:pt x="6314" y="5216"/>
                    </a:lnTo>
                    <a:lnTo>
                      <a:pt x="5944" y="5101"/>
                    </a:lnTo>
                    <a:lnTo>
                      <a:pt x="5561" y="4974"/>
                    </a:lnTo>
                    <a:lnTo>
                      <a:pt x="5192" y="4859"/>
                    </a:lnTo>
                    <a:lnTo>
                      <a:pt x="5000" y="4821"/>
                    </a:lnTo>
                    <a:lnTo>
                      <a:pt x="4809" y="4770"/>
                    </a:lnTo>
                    <a:lnTo>
                      <a:pt x="4554" y="4744"/>
                    </a:lnTo>
                    <a:lnTo>
                      <a:pt x="4286" y="4732"/>
                    </a:lnTo>
                    <a:lnTo>
                      <a:pt x="4018" y="4744"/>
                    </a:lnTo>
                    <a:lnTo>
                      <a:pt x="3750" y="4770"/>
                    </a:lnTo>
                    <a:lnTo>
                      <a:pt x="3483" y="4821"/>
                    </a:lnTo>
                    <a:lnTo>
                      <a:pt x="3228" y="4897"/>
                    </a:lnTo>
                    <a:lnTo>
                      <a:pt x="2985" y="4999"/>
                    </a:lnTo>
                    <a:lnTo>
                      <a:pt x="2743" y="5101"/>
                    </a:lnTo>
                    <a:lnTo>
                      <a:pt x="2501" y="5242"/>
                    </a:lnTo>
                    <a:lnTo>
                      <a:pt x="2284" y="5382"/>
                    </a:lnTo>
                    <a:lnTo>
                      <a:pt x="2067" y="5548"/>
                    </a:lnTo>
                    <a:lnTo>
                      <a:pt x="1876" y="5739"/>
                    </a:lnTo>
                    <a:lnTo>
                      <a:pt x="1697" y="5930"/>
                    </a:lnTo>
                    <a:lnTo>
                      <a:pt x="1531" y="6147"/>
                    </a:lnTo>
                    <a:lnTo>
                      <a:pt x="1391" y="6364"/>
                    </a:lnTo>
                    <a:lnTo>
                      <a:pt x="1263" y="6606"/>
                    </a:lnTo>
                    <a:lnTo>
                      <a:pt x="1417" y="6823"/>
                    </a:lnTo>
                    <a:lnTo>
                      <a:pt x="1544" y="7053"/>
                    </a:lnTo>
                    <a:lnTo>
                      <a:pt x="1672" y="7308"/>
                    </a:lnTo>
                    <a:lnTo>
                      <a:pt x="1774" y="7550"/>
                    </a:lnTo>
                    <a:lnTo>
                      <a:pt x="1863" y="7818"/>
                    </a:lnTo>
                    <a:lnTo>
                      <a:pt x="1927" y="8086"/>
                    </a:lnTo>
                    <a:lnTo>
                      <a:pt x="1990" y="8366"/>
                    </a:lnTo>
                    <a:lnTo>
                      <a:pt x="2029" y="8647"/>
                    </a:lnTo>
                    <a:lnTo>
                      <a:pt x="2067" y="8927"/>
                    </a:lnTo>
                    <a:lnTo>
                      <a:pt x="2080" y="9208"/>
                    </a:lnTo>
                    <a:lnTo>
                      <a:pt x="2092" y="9489"/>
                    </a:lnTo>
                    <a:lnTo>
                      <a:pt x="2080" y="9782"/>
                    </a:lnTo>
                    <a:lnTo>
                      <a:pt x="2067" y="10063"/>
                    </a:lnTo>
                    <a:lnTo>
                      <a:pt x="2041" y="10343"/>
                    </a:lnTo>
                    <a:lnTo>
                      <a:pt x="2003" y="10611"/>
                    </a:lnTo>
                    <a:lnTo>
                      <a:pt x="1965" y="10879"/>
                    </a:lnTo>
                    <a:lnTo>
                      <a:pt x="1914" y="11147"/>
                    </a:lnTo>
                    <a:lnTo>
                      <a:pt x="1850" y="11402"/>
                    </a:lnTo>
                    <a:lnTo>
                      <a:pt x="1710" y="11925"/>
                    </a:lnTo>
                    <a:lnTo>
                      <a:pt x="1544" y="12435"/>
                    </a:lnTo>
                    <a:lnTo>
                      <a:pt x="1353" y="12945"/>
                    </a:lnTo>
                    <a:lnTo>
                      <a:pt x="1161" y="13442"/>
                    </a:lnTo>
                    <a:lnTo>
                      <a:pt x="945" y="13940"/>
                    </a:lnTo>
                    <a:lnTo>
                      <a:pt x="537" y="14934"/>
                    </a:lnTo>
                    <a:lnTo>
                      <a:pt x="396" y="15291"/>
                    </a:lnTo>
                    <a:lnTo>
                      <a:pt x="269" y="15661"/>
                    </a:lnTo>
                    <a:lnTo>
                      <a:pt x="167" y="16031"/>
                    </a:lnTo>
                    <a:lnTo>
                      <a:pt x="77" y="16414"/>
                    </a:lnTo>
                    <a:lnTo>
                      <a:pt x="39" y="16605"/>
                    </a:lnTo>
                    <a:lnTo>
                      <a:pt x="26" y="16796"/>
                    </a:lnTo>
                    <a:lnTo>
                      <a:pt x="1" y="16988"/>
                    </a:lnTo>
                    <a:lnTo>
                      <a:pt x="1" y="17179"/>
                    </a:lnTo>
                    <a:lnTo>
                      <a:pt x="1" y="17370"/>
                    </a:lnTo>
                    <a:lnTo>
                      <a:pt x="14" y="17549"/>
                    </a:lnTo>
                    <a:lnTo>
                      <a:pt x="39" y="17740"/>
                    </a:lnTo>
                    <a:lnTo>
                      <a:pt x="77" y="17919"/>
                    </a:lnTo>
                    <a:lnTo>
                      <a:pt x="90" y="17995"/>
                    </a:lnTo>
                    <a:lnTo>
                      <a:pt x="128" y="18059"/>
                    </a:lnTo>
                    <a:lnTo>
                      <a:pt x="167" y="18123"/>
                    </a:lnTo>
                    <a:lnTo>
                      <a:pt x="218" y="18186"/>
                    </a:lnTo>
                    <a:lnTo>
                      <a:pt x="269" y="18237"/>
                    </a:lnTo>
                    <a:lnTo>
                      <a:pt x="333" y="18276"/>
                    </a:lnTo>
                    <a:lnTo>
                      <a:pt x="396" y="18301"/>
                    </a:lnTo>
                    <a:lnTo>
                      <a:pt x="460" y="18327"/>
                    </a:lnTo>
                    <a:lnTo>
                      <a:pt x="524" y="18352"/>
                    </a:lnTo>
                    <a:lnTo>
                      <a:pt x="664" y="18352"/>
                    </a:lnTo>
                    <a:lnTo>
                      <a:pt x="741" y="18339"/>
                    </a:lnTo>
                    <a:lnTo>
                      <a:pt x="817" y="18327"/>
                    </a:lnTo>
                    <a:lnTo>
                      <a:pt x="881" y="18288"/>
                    </a:lnTo>
                    <a:lnTo>
                      <a:pt x="945" y="18250"/>
                    </a:lnTo>
                    <a:lnTo>
                      <a:pt x="1008" y="18199"/>
                    </a:lnTo>
                    <a:lnTo>
                      <a:pt x="14361" y="5331"/>
                    </a:lnTo>
                    <a:lnTo>
                      <a:pt x="14438" y="5255"/>
                    </a:lnTo>
                    <a:lnTo>
                      <a:pt x="14501" y="5178"/>
                    </a:lnTo>
                    <a:lnTo>
                      <a:pt x="14552" y="5089"/>
                    </a:lnTo>
                    <a:lnTo>
                      <a:pt x="14603" y="4999"/>
                    </a:lnTo>
                    <a:lnTo>
                      <a:pt x="14642" y="4910"/>
                    </a:lnTo>
                    <a:lnTo>
                      <a:pt x="14680" y="4808"/>
                    </a:lnTo>
                    <a:lnTo>
                      <a:pt x="14706" y="4719"/>
                    </a:lnTo>
                    <a:lnTo>
                      <a:pt x="14718" y="4617"/>
                    </a:lnTo>
                    <a:lnTo>
                      <a:pt x="14731" y="4515"/>
                    </a:lnTo>
                    <a:lnTo>
                      <a:pt x="14718" y="4413"/>
                    </a:lnTo>
                    <a:lnTo>
                      <a:pt x="14718" y="4324"/>
                    </a:lnTo>
                    <a:lnTo>
                      <a:pt x="14693" y="4222"/>
                    </a:lnTo>
                    <a:lnTo>
                      <a:pt x="14667" y="4132"/>
                    </a:lnTo>
                    <a:lnTo>
                      <a:pt x="14629" y="4030"/>
                    </a:lnTo>
                    <a:lnTo>
                      <a:pt x="14578" y="3941"/>
                    </a:lnTo>
                    <a:lnTo>
                      <a:pt x="14527" y="3852"/>
                    </a:lnTo>
                    <a:lnTo>
                      <a:pt x="14374" y="3635"/>
                    </a:lnTo>
                    <a:lnTo>
                      <a:pt x="14208" y="3431"/>
                    </a:lnTo>
                    <a:lnTo>
                      <a:pt x="14042" y="3227"/>
                    </a:lnTo>
                    <a:lnTo>
                      <a:pt x="13864" y="3035"/>
                    </a:lnTo>
                    <a:lnTo>
                      <a:pt x="13685" y="2844"/>
                    </a:lnTo>
                    <a:lnTo>
                      <a:pt x="13494" y="2653"/>
                    </a:lnTo>
                    <a:lnTo>
                      <a:pt x="13303" y="2474"/>
                    </a:lnTo>
                    <a:lnTo>
                      <a:pt x="13099" y="2309"/>
                    </a:lnTo>
                    <a:lnTo>
                      <a:pt x="12895" y="2143"/>
                    </a:lnTo>
                    <a:lnTo>
                      <a:pt x="12678" y="1977"/>
                    </a:lnTo>
                    <a:lnTo>
                      <a:pt x="12461" y="1824"/>
                    </a:lnTo>
                    <a:lnTo>
                      <a:pt x="12244" y="1684"/>
                    </a:lnTo>
                    <a:lnTo>
                      <a:pt x="12015" y="1556"/>
                    </a:lnTo>
                    <a:lnTo>
                      <a:pt x="11785" y="1416"/>
                    </a:lnTo>
                    <a:lnTo>
                      <a:pt x="11555" y="1301"/>
                    </a:lnTo>
                    <a:lnTo>
                      <a:pt x="11313" y="1186"/>
                    </a:lnTo>
                    <a:lnTo>
                      <a:pt x="10714" y="931"/>
                    </a:lnTo>
                    <a:lnTo>
                      <a:pt x="10433" y="791"/>
                    </a:lnTo>
                    <a:lnTo>
                      <a:pt x="10293" y="714"/>
                    </a:lnTo>
                    <a:lnTo>
                      <a:pt x="10153" y="625"/>
                    </a:lnTo>
                    <a:lnTo>
                      <a:pt x="9974" y="498"/>
                    </a:lnTo>
                    <a:lnTo>
                      <a:pt x="9808" y="344"/>
                    </a:lnTo>
                    <a:lnTo>
                      <a:pt x="9655" y="179"/>
                    </a:lnTo>
                    <a:lnTo>
                      <a:pt x="9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79;p41">
                <a:extLst>
                  <a:ext uri="{FF2B5EF4-FFF2-40B4-BE49-F238E27FC236}">
                    <a16:creationId xmlns:a16="http://schemas.microsoft.com/office/drawing/2014/main" id="{AD6EAEBE-68A6-5571-E689-1E2696E1CB56}"/>
                  </a:ext>
                </a:extLst>
              </p:cNvPr>
              <p:cNvSpPr/>
              <p:nvPr/>
            </p:nvSpPr>
            <p:spPr>
              <a:xfrm>
                <a:off x="3739675" y="2557300"/>
                <a:ext cx="1721725" cy="2701500"/>
              </a:xfrm>
              <a:custGeom>
                <a:avLst/>
                <a:gdLst/>
                <a:ahLst/>
                <a:cxnLst/>
                <a:rect l="l" t="t" r="r" b="b"/>
                <a:pathLst>
                  <a:path w="68869" h="108060" extrusionOk="0">
                    <a:moveTo>
                      <a:pt x="1" y="1"/>
                    </a:moveTo>
                    <a:lnTo>
                      <a:pt x="2590" y="108060"/>
                    </a:lnTo>
                    <a:lnTo>
                      <a:pt x="14323" y="108060"/>
                    </a:lnTo>
                    <a:lnTo>
                      <a:pt x="18468" y="30379"/>
                    </a:lnTo>
                    <a:lnTo>
                      <a:pt x="18608" y="31552"/>
                    </a:lnTo>
                    <a:lnTo>
                      <a:pt x="18978" y="34677"/>
                    </a:lnTo>
                    <a:lnTo>
                      <a:pt x="19233" y="36769"/>
                    </a:lnTo>
                    <a:lnTo>
                      <a:pt x="19539" y="39115"/>
                    </a:lnTo>
                    <a:lnTo>
                      <a:pt x="19858" y="41628"/>
                    </a:lnTo>
                    <a:lnTo>
                      <a:pt x="20215" y="44255"/>
                    </a:lnTo>
                    <a:lnTo>
                      <a:pt x="20585" y="46895"/>
                    </a:lnTo>
                    <a:lnTo>
                      <a:pt x="20967" y="49484"/>
                    </a:lnTo>
                    <a:lnTo>
                      <a:pt x="21363" y="51945"/>
                    </a:lnTo>
                    <a:lnTo>
                      <a:pt x="21554" y="53106"/>
                    </a:lnTo>
                    <a:lnTo>
                      <a:pt x="21745" y="54190"/>
                    </a:lnTo>
                    <a:lnTo>
                      <a:pt x="21937" y="55210"/>
                    </a:lnTo>
                    <a:lnTo>
                      <a:pt x="22115" y="56154"/>
                    </a:lnTo>
                    <a:lnTo>
                      <a:pt x="22306" y="57008"/>
                    </a:lnTo>
                    <a:lnTo>
                      <a:pt x="22485" y="57748"/>
                    </a:lnTo>
                    <a:lnTo>
                      <a:pt x="22651" y="58398"/>
                    </a:lnTo>
                    <a:lnTo>
                      <a:pt x="22740" y="58666"/>
                    </a:lnTo>
                    <a:lnTo>
                      <a:pt x="22817" y="58908"/>
                    </a:lnTo>
                    <a:lnTo>
                      <a:pt x="22906" y="59125"/>
                    </a:lnTo>
                    <a:lnTo>
                      <a:pt x="22982" y="59304"/>
                    </a:lnTo>
                    <a:lnTo>
                      <a:pt x="23059" y="59444"/>
                    </a:lnTo>
                    <a:lnTo>
                      <a:pt x="23123" y="59559"/>
                    </a:lnTo>
                    <a:lnTo>
                      <a:pt x="23225" y="59661"/>
                    </a:lnTo>
                    <a:lnTo>
                      <a:pt x="23378" y="59814"/>
                    </a:lnTo>
                    <a:lnTo>
                      <a:pt x="23811" y="60235"/>
                    </a:lnTo>
                    <a:lnTo>
                      <a:pt x="24436" y="60809"/>
                    </a:lnTo>
                    <a:lnTo>
                      <a:pt x="25214" y="61536"/>
                    </a:lnTo>
                    <a:lnTo>
                      <a:pt x="27229" y="63334"/>
                    </a:lnTo>
                    <a:lnTo>
                      <a:pt x="29742" y="65553"/>
                    </a:lnTo>
                    <a:lnTo>
                      <a:pt x="32662" y="68116"/>
                    </a:lnTo>
                    <a:lnTo>
                      <a:pt x="35876" y="70922"/>
                    </a:lnTo>
                    <a:lnTo>
                      <a:pt x="42788" y="76929"/>
                    </a:lnTo>
                    <a:lnTo>
                      <a:pt x="49611" y="82834"/>
                    </a:lnTo>
                    <a:lnTo>
                      <a:pt x="55542" y="87935"/>
                    </a:lnTo>
                    <a:lnTo>
                      <a:pt x="61281" y="92871"/>
                    </a:lnTo>
                    <a:lnTo>
                      <a:pt x="68869" y="85958"/>
                    </a:lnTo>
                    <a:lnTo>
                      <a:pt x="67938" y="84798"/>
                    </a:lnTo>
                    <a:lnTo>
                      <a:pt x="66841" y="83433"/>
                    </a:lnTo>
                    <a:lnTo>
                      <a:pt x="65374" y="81648"/>
                    </a:lnTo>
                    <a:lnTo>
                      <a:pt x="63614" y="79492"/>
                    </a:lnTo>
                    <a:lnTo>
                      <a:pt x="61599" y="77056"/>
                    </a:lnTo>
                    <a:lnTo>
                      <a:pt x="59368" y="74404"/>
                    </a:lnTo>
                    <a:lnTo>
                      <a:pt x="56983" y="71598"/>
                    </a:lnTo>
                    <a:lnTo>
                      <a:pt x="55746" y="70157"/>
                    </a:lnTo>
                    <a:lnTo>
                      <a:pt x="54483" y="68703"/>
                    </a:lnTo>
                    <a:lnTo>
                      <a:pt x="53208" y="67236"/>
                    </a:lnTo>
                    <a:lnTo>
                      <a:pt x="51920" y="65782"/>
                    </a:lnTo>
                    <a:lnTo>
                      <a:pt x="50632" y="64341"/>
                    </a:lnTo>
                    <a:lnTo>
                      <a:pt x="49344" y="62926"/>
                    </a:lnTo>
                    <a:lnTo>
                      <a:pt x="48068" y="61536"/>
                    </a:lnTo>
                    <a:lnTo>
                      <a:pt x="46806" y="60184"/>
                    </a:lnTo>
                    <a:lnTo>
                      <a:pt x="45569" y="58883"/>
                    </a:lnTo>
                    <a:lnTo>
                      <a:pt x="44357" y="57633"/>
                    </a:lnTo>
                    <a:lnTo>
                      <a:pt x="43171" y="56447"/>
                    </a:lnTo>
                    <a:lnTo>
                      <a:pt x="42023" y="55337"/>
                    </a:lnTo>
                    <a:lnTo>
                      <a:pt x="40926" y="54304"/>
                    </a:lnTo>
                    <a:lnTo>
                      <a:pt x="40403" y="53820"/>
                    </a:lnTo>
                    <a:lnTo>
                      <a:pt x="39881" y="53361"/>
                    </a:lnTo>
                    <a:lnTo>
                      <a:pt x="39383" y="52927"/>
                    </a:lnTo>
                    <a:lnTo>
                      <a:pt x="38899" y="52519"/>
                    </a:lnTo>
                    <a:lnTo>
                      <a:pt x="38427" y="52136"/>
                    </a:lnTo>
                    <a:lnTo>
                      <a:pt x="37968" y="51779"/>
                    </a:lnTo>
                    <a:lnTo>
                      <a:pt x="37789" y="49739"/>
                    </a:lnTo>
                    <a:lnTo>
                      <a:pt x="37292" y="44306"/>
                    </a:lnTo>
                    <a:lnTo>
                      <a:pt x="36960" y="40646"/>
                    </a:lnTo>
                    <a:lnTo>
                      <a:pt x="36565" y="36552"/>
                    </a:lnTo>
                    <a:lnTo>
                      <a:pt x="36131" y="32126"/>
                    </a:lnTo>
                    <a:lnTo>
                      <a:pt x="35659" y="27535"/>
                    </a:lnTo>
                    <a:lnTo>
                      <a:pt x="35175" y="22880"/>
                    </a:lnTo>
                    <a:lnTo>
                      <a:pt x="34677" y="18327"/>
                    </a:lnTo>
                    <a:lnTo>
                      <a:pt x="34422" y="16121"/>
                    </a:lnTo>
                    <a:lnTo>
                      <a:pt x="34180" y="13978"/>
                    </a:lnTo>
                    <a:lnTo>
                      <a:pt x="33925" y="11925"/>
                    </a:lnTo>
                    <a:lnTo>
                      <a:pt x="33682" y="9987"/>
                    </a:lnTo>
                    <a:lnTo>
                      <a:pt x="33427" y="8163"/>
                    </a:lnTo>
                    <a:lnTo>
                      <a:pt x="33198" y="6467"/>
                    </a:lnTo>
                    <a:lnTo>
                      <a:pt x="32968" y="4936"/>
                    </a:lnTo>
                    <a:lnTo>
                      <a:pt x="32739" y="3584"/>
                    </a:lnTo>
                    <a:lnTo>
                      <a:pt x="32522" y="2398"/>
                    </a:lnTo>
                    <a:lnTo>
                      <a:pt x="32420" y="1888"/>
                    </a:lnTo>
                    <a:lnTo>
                      <a:pt x="32318" y="1429"/>
                    </a:lnTo>
                    <a:lnTo>
                      <a:pt x="32216" y="1034"/>
                    </a:lnTo>
                    <a:lnTo>
                      <a:pt x="32114" y="689"/>
                    </a:lnTo>
                    <a:lnTo>
                      <a:pt x="32025" y="396"/>
                    </a:lnTo>
                    <a:lnTo>
                      <a:pt x="31935" y="16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0;p41">
                <a:extLst>
                  <a:ext uri="{FF2B5EF4-FFF2-40B4-BE49-F238E27FC236}">
                    <a16:creationId xmlns:a16="http://schemas.microsoft.com/office/drawing/2014/main" id="{BB0CF67C-FCF5-35EA-5122-69807FB83D7E}"/>
                  </a:ext>
                </a:extLst>
              </p:cNvPr>
              <p:cNvSpPr/>
              <p:nvPr/>
            </p:nvSpPr>
            <p:spPr>
              <a:xfrm>
                <a:off x="4041625" y="3806500"/>
                <a:ext cx="73350" cy="1432850"/>
              </a:xfrm>
              <a:custGeom>
                <a:avLst/>
                <a:gdLst/>
                <a:ahLst/>
                <a:cxnLst/>
                <a:rect l="l" t="t" r="r" b="b"/>
                <a:pathLst>
                  <a:path w="2934" h="57314" extrusionOk="0">
                    <a:moveTo>
                      <a:pt x="2934" y="0"/>
                    </a:moveTo>
                    <a:lnTo>
                      <a:pt x="2487" y="7168"/>
                    </a:lnTo>
                    <a:lnTo>
                      <a:pt x="2066" y="14322"/>
                    </a:lnTo>
                    <a:lnTo>
                      <a:pt x="1288" y="28644"/>
                    </a:lnTo>
                    <a:lnTo>
                      <a:pt x="600" y="42979"/>
                    </a:lnTo>
                    <a:lnTo>
                      <a:pt x="281" y="50146"/>
                    </a:lnTo>
                    <a:lnTo>
                      <a:pt x="0" y="57314"/>
                    </a:lnTo>
                    <a:lnTo>
                      <a:pt x="459" y="50159"/>
                    </a:lnTo>
                    <a:lnTo>
                      <a:pt x="880" y="42992"/>
                    </a:lnTo>
                    <a:lnTo>
                      <a:pt x="1645" y="28670"/>
                    </a:lnTo>
                    <a:lnTo>
                      <a:pt x="2347" y="14335"/>
                    </a:lnTo>
                    <a:lnTo>
                      <a:pt x="2653" y="7168"/>
                    </a:lnTo>
                    <a:lnTo>
                      <a:pt x="2934" y="0"/>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1;p41">
                <a:extLst>
                  <a:ext uri="{FF2B5EF4-FFF2-40B4-BE49-F238E27FC236}">
                    <a16:creationId xmlns:a16="http://schemas.microsoft.com/office/drawing/2014/main" id="{E71BD37C-1F59-790C-C4F3-16B31084FEC7}"/>
                  </a:ext>
                </a:extLst>
              </p:cNvPr>
              <p:cNvSpPr/>
              <p:nvPr/>
            </p:nvSpPr>
            <p:spPr>
              <a:xfrm>
                <a:off x="4490525" y="2622025"/>
                <a:ext cx="910625" cy="2103700"/>
              </a:xfrm>
              <a:custGeom>
                <a:avLst/>
                <a:gdLst/>
                <a:ahLst/>
                <a:cxnLst/>
                <a:rect l="l" t="t" r="r" b="b"/>
                <a:pathLst>
                  <a:path w="36425" h="84148" extrusionOk="0">
                    <a:moveTo>
                      <a:pt x="1" y="1"/>
                    </a:moveTo>
                    <a:lnTo>
                      <a:pt x="1123" y="12002"/>
                    </a:lnTo>
                    <a:lnTo>
                      <a:pt x="2348" y="24002"/>
                    </a:lnTo>
                    <a:lnTo>
                      <a:pt x="2973" y="29997"/>
                    </a:lnTo>
                    <a:lnTo>
                      <a:pt x="3623" y="35991"/>
                    </a:lnTo>
                    <a:lnTo>
                      <a:pt x="3955" y="38988"/>
                    </a:lnTo>
                    <a:lnTo>
                      <a:pt x="4299" y="41985"/>
                    </a:lnTo>
                    <a:lnTo>
                      <a:pt x="4656" y="44982"/>
                    </a:lnTo>
                    <a:lnTo>
                      <a:pt x="5026" y="47979"/>
                    </a:lnTo>
                    <a:lnTo>
                      <a:pt x="5128" y="48718"/>
                    </a:lnTo>
                    <a:lnTo>
                      <a:pt x="5243" y="49471"/>
                    </a:lnTo>
                    <a:lnTo>
                      <a:pt x="5306" y="49841"/>
                    </a:lnTo>
                    <a:lnTo>
                      <a:pt x="5383" y="50211"/>
                    </a:lnTo>
                    <a:lnTo>
                      <a:pt x="5421" y="50402"/>
                    </a:lnTo>
                    <a:lnTo>
                      <a:pt x="5459" y="50606"/>
                    </a:lnTo>
                    <a:lnTo>
                      <a:pt x="5549" y="50823"/>
                    </a:lnTo>
                    <a:lnTo>
                      <a:pt x="5574" y="50874"/>
                    </a:lnTo>
                    <a:lnTo>
                      <a:pt x="5600" y="50912"/>
                    </a:lnTo>
                    <a:lnTo>
                      <a:pt x="5663" y="50976"/>
                    </a:lnTo>
                    <a:lnTo>
                      <a:pt x="6174" y="51550"/>
                    </a:lnTo>
                    <a:lnTo>
                      <a:pt x="6684" y="52124"/>
                    </a:lnTo>
                    <a:lnTo>
                      <a:pt x="7691" y="53233"/>
                    </a:lnTo>
                    <a:lnTo>
                      <a:pt x="11772" y="57671"/>
                    </a:lnTo>
                    <a:lnTo>
                      <a:pt x="19973" y="66522"/>
                    </a:lnTo>
                    <a:lnTo>
                      <a:pt x="28173" y="75360"/>
                    </a:lnTo>
                    <a:lnTo>
                      <a:pt x="36424" y="84147"/>
                    </a:lnTo>
                    <a:lnTo>
                      <a:pt x="28301" y="75233"/>
                    </a:lnTo>
                    <a:lnTo>
                      <a:pt x="20138" y="66356"/>
                    </a:lnTo>
                    <a:lnTo>
                      <a:pt x="12002" y="57467"/>
                    </a:lnTo>
                    <a:lnTo>
                      <a:pt x="7934" y="53004"/>
                    </a:lnTo>
                    <a:lnTo>
                      <a:pt x="6926" y="51894"/>
                    </a:lnTo>
                    <a:lnTo>
                      <a:pt x="6429" y="51333"/>
                    </a:lnTo>
                    <a:lnTo>
                      <a:pt x="5944" y="50772"/>
                    </a:lnTo>
                    <a:lnTo>
                      <a:pt x="5880" y="50708"/>
                    </a:lnTo>
                    <a:lnTo>
                      <a:pt x="5855" y="50670"/>
                    </a:lnTo>
                    <a:lnTo>
                      <a:pt x="5829" y="50631"/>
                    </a:lnTo>
                    <a:lnTo>
                      <a:pt x="5791" y="50504"/>
                    </a:lnTo>
                    <a:lnTo>
                      <a:pt x="5753" y="50325"/>
                    </a:lnTo>
                    <a:lnTo>
                      <a:pt x="5714" y="50147"/>
                    </a:lnTo>
                    <a:lnTo>
                      <a:pt x="5651" y="49777"/>
                    </a:lnTo>
                    <a:lnTo>
                      <a:pt x="5600" y="49407"/>
                    </a:lnTo>
                    <a:lnTo>
                      <a:pt x="5383" y="47928"/>
                    </a:lnTo>
                    <a:lnTo>
                      <a:pt x="4988" y="44931"/>
                    </a:lnTo>
                    <a:lnTo>
                      <a:pt x="4618" y="41946"/>
                    </a:lnTo>
                    <a:lnTo>
                      <a:pt x="4261" y="38949"/>
                    </a:lnTo>
                    <a:lnTo>
                      <a:pt x="3916" y="35965"/>
                    </a:lnTo>
                    <a:lnTo>
                      <a:pt x="3240" y="29971"/>
                    </a:lnTo>
                    <a:lnTo>
                      <a:pt x="2577" y="23977"/>
                    </a:lnTo>
                    <a:lnTo>
                      <a:pt x="1" y="1"/>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2;p41">
                <a:extLst>
                  <a:ext uri="{FF2B5EF4-FFF2-40B4-BE49-F238E27FC236}">
                    <a16:creationId xmlns:a16="http://schemas.microsoft.com/office/drawing/2014/main" id="{E6346908-9EBA-D389-1D34-75B0450EB87E}"/>
                  </a:ext>
                </a:extLst>
              </p:cNvPr>
              <p:cNvSpPr/>
              <p:nvPr/>
            </p:nvSpPr>
            <p:spPr>
              <a:xfrm>
                <a:off x="3989025" y="872600"/>
                <a:ext cx="221275" cy="342750"/>
              </a:xfrm>
              <a:custGeom>
                <a:avLst/>
                <a:gdLst/>
                <a:ahLst/>
                <a:cxnLst/>
                <a:rect l="l" t="t" r="r" b="b"/>
                <a:pathLst>
                  <a:path w="8851" h="13710" extrusionOk="0">
                    <a:moveTo>
                      <a:pt x="0" y="0"/>
                    </a:moveTo>
                    <a:lnTo>
                      <a:pt x="0" y="13710"/>
                    </a:lnTo>
                    <a:lnTo>
                      <a:pt x="8851" y="13710"/>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3;p41">
                <a:extLst>
                  <a:ext uri="{FF2B5EF4-FFF2-40B4-BE49-F238E27FC236}">
                    <a16:creationId xmlns:a16="http://schemas.microsoft.com/office/drawing/2014/main" id="{9F0DACBF-B3B3-38E3-D3BE-0D8597E360BA}"/>
                  </a:ext>
                </a:extLst>
              </p:cNvPr>
              <p:cNvSpPr/>
              <p:nvPr/>
            </p:nvSpPr>
            <p:spPr>
              <a:xfrm>
                <a:off x="3989025" y="903825"/>
                <a:ext cx="221275" cy="220025"/>
              </a:xfrm>
              <a:custGeom>
                <a:avLst/>
                <a:gdLst/>
                <a:ahLst/>
                <a:cxnLst/>
                <a:rect l="l" t="t" r="r" b="b"/>
                <a:pathLst>
                  <a:path w="8851" h="8801" extrusionOk="0">
                    <a:moveTo>
                      <a:pt x="8851" y="1"/>
                    </a:moveTo>
                    <a:lnTo>
                      <a:pt x="8583" y="677"/>
                    </a:lnTo>
                    <a:lnTo>
                      <a:pt x="8290" y="1327"/>
                    </a:lnTo>
                    <a:lnTo>
                      <a:pt x="7984" y="1952"/>
                    </a:lnTo>
                    <a:lnTo>
                      <a:pt x="7831" y="2258"/>
                    </a:lnTo>
                    <a:lnTo>
                      <a:pt x="7665" y="2552"/>
                    </a:lnTo>
                    <a:lnTo>
                      <a:pt x="7499" y="2832"/>
                    </a:lnTo>
                    <a:lnTo>
                      <a:pt x="7320" y="3113"/>
                    </a:lnTo>
                    <a:lnTo>
                      <a:pt x="7142" y="3381"/>
                    </a:lnTo>
                    <a:lnTo>
                      <a:pt x="6963" y="3636"/>
                    </a:lnTo>
                    <a:lnTo>
                      <a:pt x="6772" y="3878"/>
                    </a:lnTo>
                    <a:lnTo>
                      <a:pt x="6581" y="4108"/>
                    </a:lnTo>
                    <a:lnTo>
                      <a:pt x="6389" y="4337"/>
                    </a:lnTo>
                    <a:lnTo>
                      <a:pt x="6185" y="4541"/>
                    </a:lnTo>
                    <a:lnTo>
                      <a:pt x="5969" y="4758"/>
                    </a:lnTo>
                    <a:lnTo>
                      <a:pt x="5739" y="4962"/>
                    </a:lnTo>
                    <a:lnTo>
                      <a:pt x="5522" y="5153"/>
                    </a:lnTo>
                    <a:lnTo>
                      <a:pt x="5293" y="5332"/>
                    </a:lnTo>
                    <a:lnTo>
                      <a:pt x="5076" y="5498"/>
                    </a:lnTo>
                    <a:lnTo>
                      <a:pt x="4859" y="5663"/>
                    </a:lnTo>
                    <a:lnTo>
                      <a:pt x="4425" y="5957"/>
                    </a:lnTo>
                    <a:lnTo>
                      <a:pt x="3992" y="6199"/>
                    </a:lnTo>
                    <a:lnTo>
                      <a:pt x="3571" y="6416"/>
                    </a:lnTo>
                    <a:lnTo>
                      <a:pt x="3163" y="6594"/>
                    </a:lnTo>
                    <a:lnTo>
                      <a:pt x="2767" y="6747"/>
                    </a:lnTo>
                    <a:lnTo>
                      <a:pt x="2334" y="6888"/>
                    </a:lnTo>
                    <a:lnTo>
                      <a:pt x="1926" y="6990"/>
                    </a:lnTo>
                    <a:lnTo>
                      <a:pt x="1543" y="7066"/>
                    </a:lnTo>
                    <a:lnTo>
                      <a:pt x="1186" y="7117"/>
                    </a:lnTo>
                    <a:lnTo>
                      <a:pt x="842" y="7143"/>
                    </a:lnTo>
                    <a:lnTo>
                      <a:pt x="536" y="7156"/>
                    </a:lnTo>
                    <a:lnTo>
                      <a:pt x="242" y="7156"/>
                    </a:lnTo>
                    <a:lnTo>
                      <a:pt x="0" y="7143"/>
                    </a:lnTo>
                    <a:lnTo>
                      <a:pt x="0" y="8801"/>
                    </a:lnTo>
                    <a:lnTo>
                      <a:pt x="523" y="8801"/>
                    </a:lnTo>
                    <a:lnTo>
                      <a:pt x="816" y="8775"/>
                    </a:lnTo>
                    <a:lnTo>
                      <a:pt x="1135" y="8750"/>
                    </a:lnTo>
                    <a:lnTo>
                      <a:pt x="1467" y="8686"/>
                    </a:lnTo>
                    <a:lnTo>
                      <a:pt x="1824" y="8622"/>
                    </a:lnTo>
                    <a:lnTo>
                      <a:pt x="2206" y="8520"/>
                    </a:lnTo>
                    <a:lnTo>
                      <a:pt x="2589" y="8393"/>
                    </a:lnTo>
                    <a:lnTo>
                      <a:pt x="2984" y="8240"/>
                    </a:lnTo>
                    <a:lnTo>
                      <a:pt x="3405" y="8061"/>
                    </a:lnTo>
                    <a:lnTo>
                      <a:pt x="3813" y="7844"/>
                    </a:lnTo>
                    <a:lnTo>
                      <a:pt x="4247" y="7602"/>
                    </a:lnTo>
                    <a:lnTo>
                      <a:pt x="4680" y="7309"/>
                    </a:lnTo>
                    <a:lnTo>
                      <a:pt x="4897" y="7143"/>
                    </a:lnTo>
                    <a:lnTo>
                      <a:pt x="5127" y="6977"/>
                    </a:lnTo>
                    <a:lnTo>
                      <a:pt x="5344" y="6798"/>
                    </a:lnTo>
                    <a:lnTo>
                      <a:pt x="5573" y="6607"/>
                    </a:lnTo>
                    <a:lnTo>
                      <a:pt x="5790" y="6403"/>
                    </a:lnTo>
                    <a:lnTo>
                      <a:pt x="6020" y="6186"/>
                    </a:lnTo>
                    <a:lnTo>
                      <a:pt x="6236" y="5957"/>
                    </a:lnTo>
                    <a:lnTo>
                      <a:pt x="6440" y="5714"/>
                    </a:lnTo>
                    <a:lnTo>
                      <a:pt x="6657" y="5459"/>
                    </a:lnTo>
                    <a:lnTo>
                      <a:pt x="6849" y="5192"/>
                    </a:lnTo>
                    <a:lnTo>
                      <a:pt x="7053" y="4911"/>
                    </a:lnTo>
                    <a:lnTo>
                      <a:pt x="7231" y="4618"/>
                    </a:lnTo>
                    <a:lnTo>
                      <a:pt x="7422" y="4312"/>
                    </a:lnTo>
                    <a:lnTo>
                      <a:pt x="7601" y="4006"/>
                    </a:lnTo>
                    <a:lnTo>
                      <a:pt x="7780" y="3674"/>
                    </a:lnTo>
                    <a:lnTo>
                      <a:pt x="7945" y="3342"/>
                    </a:lnTo>
                    <a:lnTo>
                      <a:pt x="8111" y="2998"/>
                    </a:lnTo>
                    <a:lnTo>
                      <a:pt x="8264" y="2654"/>
                    </a:lnTo>
                    <a:lnTo>
                      <a:pt x="8570" y="1927"/>
                    </a:lnTo>
                    <a:lnTo>
                      <a:pt x="8851" y="1187"/>
                    </a:lnTo>
                    <a:lnTo>
                      <a:pt x="8851"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4;p41">
                <a:extLst>
                  <a:ext uri="{FF2B5EF4-FFF2-40B4-BE49-F238E27FC236}">
                    <a16:creationId xmlns:a16="http://schemas.microsoft.com/office/drawing/2014/main" id="{A66C0873-A7D9-F35C-7A00-458F78540635}"/>
                  </a:ext>
                </a:extLst>
              </p:cNvPr>
              <p:cNvSpPr/>
              <p:nvPr/>
            </p:nvSpPr>
            <p:spPr>
              <a:xfrm>
                <a:off x="3060900" y="1118100"/>
                <a:ext cx="1937575" cy="1594500"/>
              </a:xfrm>
              <a:custGeom>
                <a:avLst/>
                <a:gdLst/>
                <a:ahLst/>
                <a:cxnLst/>
                <a:rect l="l" t="t" r="r" b="b"/>
                <a:pathLst>
                  <a:path w="77503" h="63780" extrusionOk="0">
                    <a:moveTo>
                      <a:pt x="43208" y="0"/>
                    </a:moveTo>
                    <a:lnTo>
                      <a:pt x="43208" y="2589"/>
                    </a:lnTo>
                    <a:lnTo>
                      <a:pt x="41907" y="89"/>
                    </a:lnTo>
                    <a:lnTo>
                      <a:pt x="36475" y="89"/>
                    </a:lnTo>
                    <a:lnTo>
                      <a:pt x="36475" y="2589"/>
                    </a:lnTo>
                    <a:lnTo>
                      <a:pt x="35990" y="2666"/>
                    </a:lnTo>
                    <a:lnTo>
                      <a:pt x="35429" y="2768"/>
                    </a:lnTo>
                    <a:lnTo>
                      <a:pt x="34715" y="2921"/>
                    </a:lnTo>
                    <a:lnTo>
                      <a:pt x="33860" y="3112"/>
                    </a:lnTo>
                    <a:lnTo>
                      <a:pt x="32904" y="3342"/>
                    </a:lnTo>
                    <a:lnTo>
                      <a:pt x="32394" y="3482"/>
                    </a:lnTo>
                    <a:lnTo>
                      <a:pt x="31871" y="3635"/>
                    </a:lnTo>
                    <a:lnTo>
                      <a:pt x="31335" y="3788"/>
                    </a:lnTo>
                    <a:lnTo>
                      <a:pt x="30787" y="3966"/>
                    </a:lnTo>
                    <a:lnTo>
                      <a:pt x="30034" y="4145"/>
                    </a:lnTo>
                    <a:lnTo>
                      <a:pt x="29754" y="4222"/>
                    </a:lnTo>
                    <a:lnTo>
                      <a:pt x="29499" y="4311"/>
                    </a:lnTo>
                    <a:lnTo>
                      <a:pt x="29231" y="4400"/>
                    </a:lnTo>
                    <a:lnTo>
                      <a:pt x="28976" y="4515"/>
                    </a:lnTo>
                    <a:lnTo>
                      <a:pt x="28733" y="4630"/>
                    </a:lnTo>
                    <a:lnTo>
                      <a:pt x="28491" y="4757"/>
                    </a:lnTo>
                    <a:lnTo>
                      <a:pt x="28261" y="4897"/>
                    </a:lnTo>
                    <a:lnTo>
                      <a:pt x="28045" y="5038"/>
                    </a:lnTo>
                    <a:lnTo>
                      <a:pt x="27700" y="5216"/>
                    </a:lnTo>
                    <a:lnTo>
                      <a:pt x="27356" y="5382"/>
                    </a:lnTo>
                    <a:lnTo>
                      <a:pt x="27024" y="5561"/>
                    </a:lnTo>
                    <a:lnTo>
                      <a:pt x="26718" y="5752"/>
                    </a:lnTo>
                    <a:lnTo>
                      <a:pt x="26399" y="5943"/>
                    </a:lnTo>
                    <a:lnTo>
                      <a:pt x="26106" y="6147"/>
                    </a:lnTo>
                    <a:lnTo>
                      <a:pt x="25826" y="6351"/>
                    </a:lnTo>
                    <a:lnTo>
                      <a:pt x="25558" y="6568"/>
                    </a:lnTo>
                    <a:lnTo>
                      <a:pt x="25315" y="6785"/>
                    </a:lnTo>
                    <a:lnTo>
                      <a:pt x="25073" y="7002"/>
                    </a:lnTo>
                    <a:lnTo>
                      <a:pt x="24856" y="7244"/>
                    </a:lnTo>
                    <a:lnTo>
                      <a:pt x="24665" y="7474"/>
                    </a:lnTo>
                    <a:lnTo>
                      <a:pt x="24486" y="7716"/>
                    </a:lnTo>
                    <a:lnTo>
                      <a:pt x="24333" y="7971"/>
                    </a:lnTo>
                    <a:lnTo>
                      <a:pt x="24193" y="8239"/>
                    </a:lnTo>
                    <a:lnTo>
                      <a:pt x="24078" y="8494"/>
                    </a:lnTo>
                    <a:lnTo>
                      <a:pt x="23938" y="8940"/>
                    </a:lnTo>
                    <a:lnTo>
                      <a:pt x="23772" y="9463"/>
                    </a:lnTo>
                    <a:lnTo>
                      <a:pt x="23594" y="10063"/>
                    </a:lnTo>
                    <a:lnTo>
                      <a:pt x="23415" y="10739"/>
                    </a:lnTo>
                    <a:lnTo>
                      <a:pt x="23033" y="12256"/>
                    </a:lnTo>
                    <a:lnTo>
                      <a:pt x="22624" y="13978"/>
                    </a:lnTo>
                    <a:lnTo>
                      <a:pt x="22191" y="15853"/>
                    </a:lnTo>
                    <a:lnTo>
                      <a:pt x="21757" y="17829"/>
                    </a:lnTo>
                    <a:lnTo>
                      <a:pt x="21336" y="19857"/>
                    </a:lnTo>
                    <a:lnTo>
                      <a:pt x="20916" y="21885"/>
                    </a:lnTo>
                    <a:lnTo>
                      <a:pt x="20138" y="25736"/>
                    </a:lnTo>
                    <a:lnTo>
                      <a:pt x="19500" y="28976"/>
                    </a:lnTo>
                    <a:lnTo>
                      <a:pt x="18900" y="32062"/>
                    </a:lnTo>
                    <a:lnTo>
                      <a:pt x="0" y="35034"/>
                    </a:lnTo>
                    <a:lnTo>
                      <a:pt x="102" y="35710"/>
                    </a:lnTo>
                    <a:lnTo>
                      <a:pt x="1212" y="43362"/>
                    </a:lnTo>
                    <a:lnTo>
                      <a:pt x="1301" y="43974"/>
                    </a:lnTo>
                    <a:lnTo>
                      <a:pt x="2155" y="43935"/>
                    </a:lnTo>
                    <a:lnTo>
                      <a:pt x="4489" y="43808"/>
                    </a:lnTo>
                    <a:lnTo>
                      <a:pt x="6071" y="43719"/>
                    </a:lnTo>
                    <a:lnTo>
                      <a:pt x="7894" y="43591"/>
                    </a:lnTo>
                    <a:lnTo>
                      <a:pt x="9871" y="43464"/>
                    </a:lnTo>
                    <a:lnTo>
                      <a:pt x="11988" y="43298"/>
                    </a:lnTo>
                    <a:lnTo>
                      <a:pt x="14169" y="43119"/>
                    </a:lnTo>
                    <a:lnTo>
                      <a:pt x="16388" y="42902"/>
                    </a:lnTo>
                    <a:lnTo>
                      <a:pt x="18582" y="42673"/>
                    </a:lnTo>
                    <a:lnTo>
                      <a:pt x="19653" y="42558"/>
                    </a:lnTo>
                    <a:lnTo>
                      <a:pt x="20699" y="42431"/>
                    </a:lnTo>
                    <a:lnTo>
                      <a:pt x="21732" y="42290"/>
                    </a:lnTo>
                    <a:lnTo>
                      <a:pt x="22714" y="42150"/>
                    </a:lnTo>
                    <a:lnTo>
                      <a:pt x="23657" y="41997"/>
                    </a:lnTo>
                    <a:lnTo>
                      <a:pt x="24563" y="41844"/>
                    </a:lnTo>
                    <a:lnTo>
                      <a:pt x="25405" y="41691"/>
                    </a:lnTo>
                    <a:lnTo>
                      <a:pt x="26183" y="41525"/>
                    </a:lnTo>
                    <a:lnTo>
                      <a:pt x="26910" y="41347"/>
                    </a:lnTo>
                    <a:lnTo>
                      <a:pt x="27560" y="41168"/>
                    </a:lnTo>
                    <a:lnTo>
                      <a:pt x="26374" y="63780"/>
                    </a:lnTo>
                    <a:lnTo>
                      <a:pt x="50707" y="63780"/>
                    </a:lnTo>
                    <a:lnTo>
                      <a:pt x="50707" y="59724"/>
                    </a:lnTo>
                    <a:lnTo>
                      <a:pt x="60209" y="59724"/>
                    </a:lnTo>
                    <a:lnTo>
                      <a:pt x="55809" y="41079"/>
                    </a:lnTo>
                    <a:lnTo>
                      <a:pt x="57632" y="22242"/>
                    </a:lnTo>
                    <a:lnTo>
                      <a:pt x="64481" y="28313"/>
                    </a:lnTo>
                    <a:lnTo>
                      <a:pt x="56319" y="38923"/>
                    </a:lnTo>
                    <a:lnTo>
                      <a:pt x="56689" y="39344"/>
                    </a:lnTo>
                    <a:lnTo>
                      <a:pt x="61407" y="44752"/>
                    </a:lnTo>
                    <a:lnTo>
                      <a:pt x="61624" y="45007"/>
                    </a:lnTo>
                    <a:lnTo>
                      <a:pt x="62402" y="44433"/>
                    </a:lnTo>
                    <a:lnTo>
                      <a:pt x="63155" y="43872"/>
                    </a:lnTo>
                    <a:lnTo>
                      <a:pt x="63894" y="43311"/>
                    </a:lnTo>
                    <a:lnTo>
                      <a:pt x="64596" y="42749"/>
                    </a:lnTo>
                    <a:lnTo>
                      <a:pt x="65284" y="42201"/>
                    </a:lnTo>
                    <a:lnTo>
                      <a:pt x="65948" y="41665"/>
                    </a:lnTo>
                    <a:lnTo>
                      <a:pt x="66585" y="41130"/>
                    </a:lnTo>
                    <a:lnTo>
                      <a:pt x="67210" y="40607"/>
                    </a:lnTo>
                    <a:lnTo>
                      <a:pt x="67810" y="40084"/>
                    </a:lnTo>
                    <a:lnTo>
                      <a:pt x="68383" y="39561"/>
                    </a:lnTo>
                    <a:lnTo>
                      <a:pt x="68932" y="39051"/>
                    </a:lnTo>
                    <a:lnTo>
                      <a:pt x="69467" y="38554"/>
                    </a:lnTo>
                    <a:lnTo>
                      <a:pt x="69990" y="38056"/>
                    </a:lnTo>
                    <a:lnTo>
                      <a:pt x="70488" y="37559"/>
                    </a:lnTo>
                    <a:lnTo>
                      <a:pt x="70960" y="37074"/>
                    </a:lnTo>
                    <a:lnTo>
                      <a:pt x="71419" y="36590"/>
                    </a:lnTo>
                    <a:lnTo>
                      <a:pt x="71852" y="36118"/>
                    </a:lnTo>
                    <a:lnTo>
                      <a:pt x="72273" y="35659"/>
                    </a:lnTo>
                    <a:lnTo>
                      <a:pt x="72669" y="35199"/>
                    </a:lnTo>
                    <a:lnTo>
                      <a:pt x="73051" y="34740"/>
                    </a:lnTo>
                    <a:lnTo>
                      <a:pt x="73408" y="34294"/>
                    </a:lnTo>
                    <a:lnTo>
                      <a:pt x="73765" y="33848"/>
                    </a:lnTo>
                    <a:lnTo>
                      <a:pt x="74084" y="33414"/>
                    </a:lnTo>
                    <a:lnTo>
                      <a:pt x="74403" y="32980"/>
                    </a:lnTo>
                    <a:lnTo>
                      <a:pt x="74696" y="32559"/>
                    </a:lnTo>
                    <a:lnTo>
                      <a:pt x="74977" y="32139"/>
                    </a:lnTo>
                    <a:lnTo>
                      <a:pt x="75232" y="31730"/>
                    </a:lnTo>
                    <a:lnTo>
                      <a:pt x="75474" y="31322"/>
                    </a:lnTo>
                    <a:lnTo>
                      <a:pt x="75704" y="30914"/>
                    </a:lnTo>
                    <a:lnTo>
                      <a:pt x="75921" y="30519"/>
                    </a:lnTo>
                    <a:lnTo>
                      <a:pt x="76125" y="30136"/>
                    </a:lnTo>
                    <a:lnTo>
                      <a:pt x="76303" y="29754"/>
                    </a:lnTo>
                    <a:lnTo>
                      <a:pt x="76482" y="29371"/>
                    </a:lnTo>
                    <a:lnTo>
                      <a:pt x="76635" y="29001"/>
                    </a:lnTo>
                    <a:lnTo>
                      <a:pt x="76775" y="28631"/>
                    </a:lnTo>
                    <a:lnTo>
                      <a:pt x="76903" y="28274"/>
                    </a:lnTo>
                    <a:lnTo>
                      <a:pt x="77017" y="27917"/>
                    </a:lnTo>
                    <a:lnTo>
                      <a:pt x="77119" y="27560"/>
                    </a:lnTo>
                    <a:lnTo>
                      <a:pt x="77209" y="27229"/>
                    </a:lnTo>
                    <a:lnTo>
                      <a:pt x="77285" y="26884"/>
                    </a:lnTo>
                    <a:lnTo>
                      <a:pt x="77349" y="26553"/>
                    </a:lnTo>
                    <a:lnTo>
                      <a:pt x="77400" y="26221"/>
                    </a:lnTo>
                    <a:lnTo>
                      <a:pt x="77451" y="25902"/>
                    </a:lnTo>
                    <a:lnTo>
                      <a:pt x="77477" y="25583"/>
                    </a:lnTo>
                    <a:lnTo>
                      <a:pt x="77489" y="25277"/>
                    </a:lnTo>
                    <a:lnTo>
                      <a:pt x="77502" y="24971"/>
                    </a:lnTo>
                    <a:lnTo>
                      <a:pt x="77502" y="24678"/>
                    </a:lnTo>
                    <a:lnTo>
                      <a:pt x="77489" y="24385"/>
                    </a:lnTo>
                    <a:lnTo>
                      <a:pt x="77464" y="24091"/>
                    </a:lnTo>
                    <a:lnTo>
                      <a:pt x="77426" y="23811"/>
                    </a:lnTo>
                    <a:lnTo>
                      <a:pt x="77387" y="23530"/>
                    </a:lnTo>
                    <a:lnTo>
                      <a:pt x="77336" y="23262"/>
                    </a:lnTo>
                    <a:lnTo>
                      <a:pt x="77285" y="22994"/>
                    </a:lnTo>
                    <a:lnTo>
                      <a:pt x="77209" y="22727"/>
                    </a:lnTo>
                    <a:lnTo>
                      <a:pt x="77132" y="22472"/>
                    </a:lnTo>
                    <a:lnTo>
                      <a:pt x="77056" y="22229"/>
                    </a:lnTo>
                    <a:lnTo>
                      <a:pt x="76954" y="21987"/>
                    </a:lnTo>
                    <a:lnTo>
                      <a:pt x="76864" y="21745"/>
                    </a:lnTo>
                    <a:lnTo>
                      <a:pt x="76750" y="21502"/>
                    </a:lnTo>
                    <a:lnTo>
                      <a:pt x="76648" y="21273"/>
                    </a:lnTo>
                    <a:lnTo>
                      <a:pt x="76520" y="21056"/>
                    </a:lnTo>
                    <a:lnTo>
                      <a:pt x="76392" y="20839"/>
                    </a:lnTo>
                    <a:lnTo>
                      <a:pt x="76125" y="20406"/>
                    </a:lnTo>
                    <a:lnTo>
                      <a:pt x="75984" y="20201"/>
                    </a:lnTo>
                    <a:lnTo>
                      <a:pt x="75806" y="19972"/>
                    </a:lnTo>
                    <a:lnTo>
                      <a:pt x="75627" y="19742"/>
                    </a:lnTo>
                    <a:lnTo>
                      <a:pt x="75423" y="19500"/>
                    </a:lnTo>
                    <a:lnTo>
                      <a:pt x="74964" y="19003"/>
                    </a:lnTo>
                    <a:lnTo>
                      <a:pt x="74441" y="18454"/>
                    </a:lnTo>
                    <a:lnTo>
                      <a:pt x="73867" y="17893"/>
                    </a:lnTo>
                    <a:lnTo>
                      <a:pt x="73230" y="17306"/>
                    </a:lnTo>
                    <a:lnTo>
                      <a:pt x="72554" y="16682"/>
                    </a:lnTo>
                    <a:lnTo>
                      <a:pt x="71827" y="16057"/>
                    </a:lnTo>
                    <a:lnTo>
                      <a:pt x="71074" y="15406"/>
                    </a:lnTo>
                    <a:lnTo>
                      <a:pt x="70271" y="14743"/>
                    </a:lnTo>
                    <a:lnTo>
                      <a:pt x="69455" y="14067"/>
                    </a:lnTo>
                    <a:lnTo>
                      <a:pt x="68613" y="13391"/>
                    </a:lnTo>
                    <a:lnTo>
                      <a:pt x="67758" y="12715"/>
                    </a:lnTo>
                    <a:lnTo>
                      <a:pt x="66879" y="12039"/>
                    </a:lnTo>
                    <a:lnTo>
                      <a:pt x="65119" y="10700"/>
                    </a:lnTo>
                    <a:lnTo>
                      <a:pt x="63384" y="9399"/>
                    </a:lnTo>
                    <a:lnTo>
                      <a:pt x="61688" y="8175"/>
                    </a:lnTo>
                    <a:lnTo>
                      <a:pt x="60081" y="7040"/>
                    </a:lnTo>
                    <a:lnTo>
                      <a:pt x="58614" y="6033"/>
                    </a:lnTo>
                    <a:lnTo>
                      <a:pt x="57326" y="5165"/>
                    </a:lnTo>
                    <a:lnTo>
                      <a:pt x="56242" y="4464"/>
                    </a:lnTo>
                    <a:lnTo>
                      <a:pt x="55796" y="4196"/>
                    </a:lnTo>
                    <a:lnTo>
                      <a:pt x="55426" y="3979"/>
                    </a:lnTo>
                    <a:lnTo>
                      <a:pt x="55120" y="3813"/>
                    </a:lnTo>
                    <a:lnTo>
                      <a:pt x="54903" y="3711"/>
                    </a:lnTo>
                    <a:lnTo>
                      <a:pt x="54699" y="3635"/>
                    </a:lnTo>
                    <a:lnTo>
                      <a:pt x="54495" y="3571"/>
                    </a:lnTo>
                    <a:lnTo>
                      <a:pt x="53998" y="3431"/>
                    </a:lnTo>
                    <a:lnTo>
                      <a:pt x="53437" y="3316"/>
                    </a:lnTo>
                    <a:lnTo>
                      <a:pt x="52837" y="3201"/>
                    </a:lnTo>
                    <a:lnTo>
                      <a:pt x="52187" y="3087"/>
                    </a:lnTo>
                    <a:lnTo>
                      <a:pt x="51511" y="2984"/>
                    </a:lnTo>
                    <a:lnTo>
                      <a:pt x="50835" y="2895"/>
                    </a:lnTo>
                    <a:lnTo>
                      <a:pt x="50172" y="2819"/>
                    </a:lnTo>
                    <a:lnTo>
                      <a:pt x="48909" y="2678"/>
                    </a:lnTo>
                    <a:lnTo>
                      <a:pt x="47851" y="2589"/>
                    </a:lnTo>
                    <a:lnTo>
                      <a:pt x="46830" y="2500"/>
                    </a:lnTo>
                    <a:lnTo>
                      <a:pt x="46830"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5;p41">
                <a:extLst>
                  <a:ext uri="{FF2B5EF4-FFF2-40B4-BE49-F238E27FC236}">
                    <a16:creationId xmlns:a16="http://schemas.microsoft.com/office/drawing/2014/main" id="{E5D7BB34-7BBE-5F5F-6FBF-17C13E9C33FE}"/>
                  </a:ext>
                </a:extLst>
              </p:cNvPr>
              <p:cNvSpPr/>
              <p:nvPr/>
            </p:nvSpPr>
            <p:spPr>
              <a:xfrm>
                <a:off x="3749575" y="1433100"/>
                <a:ext cx="41775" cy="705600"/>
              </a:xfrm>
              <a:custGeom>
                <a:avLst/>
                <a:gdLst/>
                <a:ahLst/>
                <a:cxnLst/>
                <a:rect l="l" t="t" r="r" b="b"/>
                <a:pathLst>
                  <a:path w="1671" h="28224" extrusionOk="0">
                    <a:moveTo>
                      <a:pt x="1671" y="0"/>
                    </a:moveTo>
                    <a:lnTo>
                      <a:pt x="1594" y="205"/>
                    </a:lnTo>
                    <a:lnTo>
                      <a:pt x="1531" y="421"/>
                    </a:lnTo>
                    <a:lnTo>
                      <a:pt x="1467" y="625"/>
                    </a:lnTo>
                    <a:lnTo>
                      <a:pt x="1416" y="842"/>
                    </a:lnTo>
                    <a:lnTo>
                      <a:pt x="1327" y="1289"/>
                    </a:lnTo>
                    <a:lnTo>
                      <a:pt x="1250" y="1722"/>
                    </a:lnTo>
                    <a:lnTo>
                      <a:pt x="1123" y="2602"/>
                    </a:lnTo>
                    <a:lnTo>
                      <a:pt x="1008" y="3469"/>
                    </a:lnTo>
                    <a:lnTo>
                      <a:pt x="906" y="4362"/>
                    </a:lnTo>
                    <a:lnTo>
                      <a:pt x="829" y="5242"/>
                    </a:lnTo>
                    <a:lnTo>
                      <a:pt x="663" y="7002"/>
                    </a:lnTo>
                    <a:lnTo>
                      <a:pt x="536" y="8762"/>
                    </a:lnTo>
                    <a:lnTo>
                      <a:pt x="434" y="10535"/>
                    </a:lnTo>
                    <a:lnTo>
                      <a:pt x="243" y="14067"/>
                    </a:lnTo>
                    <a:lnTo>
                      <a:pt x="128" y="17600"/>
                    </a:lnTo>
                    <a:lnTo>
                      <a:pt x="77" y="19373"/>
                    </a:lnTo>
                    <a:lnTo>
                      <a:pt x="39" y="21146"/>
                    </a:lnTo>
                    <a:lnTo>
                      <a:pt x="13" y="22918"/>
                    </a:lnTo>
                    <a:lnTo>
                      <a:pt x="0" y="24678"/>
                    </a:lnTo>
                    <a:lnTo>
                      <a:pt x="13" y="26451"/>
                    </a:lnTo>
                    <a:lnTo>
                      <a:pt x="39" y="28224"/>
                    </a:lnTo>
                    <a:lnTo>
                      <a:pt x="255" y="24691"/>
                    </a:lnTo>
                    <a:lnTo>
                      <a:pt x="434" y="21158"/>
                    </a:lnTo>
                    <a:lnTo>
                      <a:pt x="765" y="14093"/>
                    </a:lnTo>
                    <a:lnTo>
                      <a:pt x="829" y="12320"/>
                    </a:lnTo>
                    <a:lnTo>
                      <a:pt x="906" y="10560"/>
                    </a:lnTo>
                    <a:lnTo>
                      <a:pt x="1072" y="7028"/>
                    </a:lnTo>
                    <a:lnTo>
                      <a:pt x="1148" y="5268"/>
                    </a:lnTo>
                    <a:lnTo>
                      <a:pt x="1263" y="3495"/>
                    </a:lnTo>
                    <a:lnTo>
                      <a:pt x="1314" y="2615"/>
                    </a:lnTo>
                    <a:lnTo>
                      <a:pt x="1390" y="1735"/>
                    </a:lnTo>
                    <a:lnTo>
                      <a:pt x="1441" y="1301"/>
                    </a:lnTo>
                    <a:lnTo>
                      <a:pt x="1492" y="855"/>
                    </a:lnTo>
                    <a:lnTo>
                      <a:pt x="1569" y="421"/>
                    </a:lnTo>
                    <a:lnTo>
                      <a:pt x="1620" y="217"/>
                    </a:lnTo>
                    <a:lnTo>
                      <a:pt x="167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6;p41">
                <a:extLst>
                  <a:ext uri="{FF2B5EF4-FFF2-40B4-BE49-F238E27FC236}">
                    <a16:creationId xmlns:a16="http://schemas.microsoft.com/office/drawing/2014/main" id="{1478DA42-F1B1-1530-C1D3-74A41BAB68DE}"/>
                  </a:ext>
                </a:extLst>
              </p:cNvPr>
              <p:cNvSpPr/>
              <p:nvPr/>
            </p:nvSpPr>
            <p:spPr>
              <a:xfrm>
                <a:off x="4414975" y="1586150"/>
                <a:ext cx="92175" cy="94400"/>
              </a:xfrm>
              <a:custGeom>
                <a:avLst/>
                <a:gdLst/>
                <a:ahLst/>
                <a:cxnLst/>
                <a:rect l="l" t="t" r="r" b="b"/>
                <a:pathLst>
                  <a:path w="3687" h="3776" extrusionOk="0">
                    <a:moveTo>
                      <a:pt x="0" y="0"/>
                    </a:moveTo>
                    <a:lnTo>
                      <a:pt x="370" y="510"/>
                    </a:lnTo>
                    <a:lnTo>
                      <a:pt x="753" y="995"/>
                    </a:lnTo>
                    <a:lnTo>
                      <a:pt x="1148" y="1479"/>
                    </a:lnTo>
                    <a:lnTo>
                      <a:pt x="1556" y="1939"/>
                    </a:lnTo>
                    <a:lnTo>
                      <a:pt x="1977" y="2398"/>
                    </a:lnTo>
                    <a:lnTo>
                      <a:pt x="2411" y="2844"/>
                    </a:lnTo>
                    <a:lnTo>
                      <a:pt x="2634" y="3067"/>
                    </a:lnTo>
                    <a:lnTo>
                      <a:pt x="2634" y="3067"/>
                    </a:lnTo>
                    <a:lnTo>
                      <a:pt x="2424" y="3010"/>
                    </a:lnTo>
                    <a:lnTo>
                      <a:pt x="1862" y="2882"/>
                    </a:lnTo>
                    <a:lnTo>
                      <a:pt x="1301" y="2768"/>
                    </a:lnTo>
                    <a:lnTo>
                      <a:pt x="1799" y="3048"/>
                    </a:lnTo>
                    <a:lnTo>
                      <a:pt x="2322" y="3303"/>
                    </a:lnTo>
                    <a:lnTo>
                      <a:pt x="2844" y="3533"/>
                    </a:lnTo>
                    <a:lnTo>
                      <a:pt x="3380" y="3762"/>
                    </a:lnTo>
                    <a:lnTo>
                      <a:pt x="3431" y="3775"/>
                    </a:lnTo>
                    <a:lnTo>
                      <a:pt x="3495" y="3775"/>
                    </a:lnTo>
                    <a:lnTo>
                      <a:pt x="3559" y="3750"/>
                    </a:lnTo>
                    <a:lnTo>
                      <a:pt x="3610" y="3724"/>
                    </a:lnTo>
                    <a:lnTo>
                      <a:pt x="3648" y="3686"/>
                    </a:lnTo>
                    <a:lnTo>
                      <a:pt x="3661" y="3648"/>
                    </a:lnTo>
                    <a:lnTo>
                      <a:pt x="3686" y="3609"/>
                    </a:lnTo>
                    <a:lnTo>
                      <a:pt x="3686" y="3558"/>
                    </a:lnTo>
                    <a:lnTo>
                      <a:pt x="3686" y="3520"/>
                    </a:lnTo>
                    <a:lnTo>
                      <a:pt x="3673" y="3482"/>
                    </a:lnTo>
                    <a:lnTo>
                      <a:pt x="3661" y="3443"/>
                    </a:lnTo>
                    <a:lnTo>
                      <a:pt x="3635" y="3405"/>
                    </a:lnTo>
                    <a:lnTo>
                      <a:pt x="3622" y="3380"/>
                    </a:lnTo>
                    <a:lnTo>
                      <a:pt x="3202" y="2921"/>
                    </a:lnTo>
                    <a:lnTo>
                      <a:pt x="2768" y="2474"/>
                    </a:lnTo>
                    <a:lnTo>
                      <a:pt x="2334" y="2041"/>
                    </a:lnTo>
                    <a:lnTo>
                      <a:pt x="1901" y="1607"/>
                    </a:lnTo>
                    <a:lnTo>
                      <a:pt x="1442" y="1186"/>
                    </a:lnTo>
                    <a:lnTo>
                      <a:pt x="982" y="778"/>
                    </a:lnTo>
                    <a:lnTo>
                      <a:pt x="498" y="3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7;p41">
                <a:extLst>
                  <a:ext uri="{FF2B5EF4-FFF2-40B4-BE49-F238E27FC236}">
                    <a16:creationId xmlns:a16="http://schemas.microsoft.com/office/drawing/2014/main" id="{60D4833A-282B-4F0B-06A8-EE2810D16DE0}"/>
                  </a:ext>
                </a:extLst>
              </p:cNvPr>
              <p:cNvSpPr/>
              <p:nvPr/>
            </p:nvSpPr>
            <p:spPr>
              <a:xfrm>
                <a:off x="4659525" y="1758950"/>
                <a:ext cx="74950" cy="68575"/>
              </a:xfrm>
              <a:custGeom>
                <a:avLst/>
                <a:gdLst/>
                <a:ahLst/>
                <a:cxnLst/>
                <a:rect l="l" t="t" r="r" b="b"/>
                <a:pathLst>
                  <a:path w="2998" h="2743" extrusionOk="0">
                    <a:moveTo>
                      <a:pt x="2997" y="0"/>
                    </a:moveTo>
                    <a:lnTo>
                      <a:pt x="2589" y="243"/>
                    </a:lnTo>
                    <a:lnTo>
                      <a:pt x="2194" y="511"/>
                    </a:lnTo>
                    <a:lnTo>
                      <a:pt x="1824" y="791"/>
                    </a:lnTo>
                    <a:lnTo>
                      <a:pt x="1454" y="1072"/>
                    </a:lnTo>
                    <a:lnTo>
                      <a:pt x="1097" y="1378"/>
                    </a:lnTo>
                    <a:lnTo>
                      <a:pt x="753" y="1684"/>
                    </a:lnTo>
                    <a:lnTo>
                      <a:pt x="656" y="1774"/>
                    </a:lnTo>
                    <a:lnTo>
                      <a:pt x="676" y="1684"/>
                    </a:lnTo>
                    <a:lnTo>
                      <a:pt x="765" y="1237"/>
                    </a:lnTo>
                    <a:lnTo>
                      <a:pt x="829" y="778"/>
                    </a:lnTo>
                    <a:lnTo>
                      <a:pt x="600" y="1174"/>
                    </a:lnTo>
                    <a:lnTo>
                      <a:pt x="383" y="1582"/>
                    </a:lnTo>
                    <a:lnTo>
                      <a:pt x="192" y="2003"/>
                    </a:lnTo>
                    <a:lnTo>
                      <a:pt x="13" y="2424"/>
                    </a:lnTo>
                    <a:lnTo>
                      <a:pt x="0" y="2487"/>
                    </a:lnTo>
                    <a:lnTo>
                      <a:pt x="0" y="2538"/>
                    </a:lnTo>
                    <a:lnTo>
                      <a:pt x="13" y="2602"/>
                    </a:lnTo>
                    <a:lnTo>
                      <a:pt x="51" y="2653"/>
                    </a:lnTo>
                    <a:lnTo>
                      <a:pt x="77" y="2691"/>
                    </a:lnTo>
                    <a:lnTo>
                      <a:pt x="115" y="2717"/>
                    </a:lnTo>
                    <a:lnTo>
                      <a:pt x="153" y="2730"/>
                    </a:lnTo>
                    <a:lnTo>
                      <a:pt x="204" y="2742"/>
                    </a:lnTo>
                    <a:lnTo>
                      <a:pt x="243" y="2742"/>
                    </a:lnTo>
                    <a:lnTo>
                      <a:pt x="281" y="2730"/>
                    </a:lnTo>
                    <a:lnTo>
                      <a:pt x="332" y="2717"/>
                    </a:lnTo>
                    <a:lnTo>
                      <a:pt x="370" y="2691"/>
                    </a:lnTo>
                    <a:lnTo>
                      <a:pt x="383" y="2679"/>
                    </a:lnTo>
                    <a:lnTo>
                      <a:pt x="740" y="2373"/>
                    </a:lnTo>
                    <a:lnTo>
                      <a:pt x="1097" y="2066"/>
                    </a:lnTo>
                    <a:lnTo>
                      <a:pt x="1441" y="1748"/>
                    </a:lnTo>
                    <a:lnTo>
                      <a:pt x="1773" y="1416"/>
                    </a:lnTo>
                    <a:lnTo>
                      <a:pt x="2092" y="1084"/>
                    </a:lnTo>
                    <a:lnTo>
                      <a:pt x="2411" y="740"/>
                    </a:lnTo>
                    <a:lnTo>
                      <a:pt x="2704" y="383"/>
                    </a:lnTo>
                    <a:lnTo>
                      <a:pt x="2997"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8;p41">
                <a:extLst>
                  <a:ext uri="{FF2B5EF4-FFF2-40B4-BE49-F238E27FC236}">
                    <a16:creationId xmlns:a16="http://schemas.microsoft.com/office/drawing/2014/main" id="{1C926185-FF0F-217D-B00E-9A7FC50DB500}"/>
                  </a:ext>
                </a:extLst>
              </p:cNvPr>
              <p:cNvSpPr/>
              <p:nvPr/>
            </p:nvSpPr>
            <p:spPr>
              <a:xfrm>
                <a:off x="4134400" y="1186950"/>
                <a:ext cx="13100" cy="1219250"/>
              </a:xfrm>
              <a:custGeom>
                <a:avLst/>
                <a:gdLst/>
                <a:ahLst/>
                <a:cxnLst/>
                <a:rect l="l" t="t" r="r" b="b"/>
                <a:pathLst>
                  <a:path w="524" h="48770" extrusionOk="0">
                    <a:moveTo>
                      <a:pt x="268" y="1"/>
                    </a:moveTo>
                    <a:lnTo>
                      <a:pt x="192" y="3049"/>
                    </a:lnTo>
                    <a:lnTo>
                      <a:pt x="141" y="6097"/>
                    </a:lnTo>
                    <a:lnTo>
                      <a:pt x="103" y="9145"/>
                    </a:lnTo>
                    <a:lnTo>
                      <a:pt x="64" y="12193"/>
                    </a:lnTo>
                    <a:lnTo>
                      <a:pt x="1" y="24385"/>
                    </a:lnTo>
                    <a:lnTo>
                      <a:pt x="64" y="36577"/>
                    </a:lnTo>
                    <a:lnTo>
                      <a:pt x="141" y="42674"/>
                    </a:lnTo>
                    <a:lnTo>
                      <a:pt x="268" y="48770"/>
                    </a:lnTo>
                    <a:lnTo>
                      <a:pt x="383" y="42674"/>
                    </a:lnTo>
                    <a:lnTo>
                      <a:pt x="460" y="36577"/>
                    </a:lnTo>
                    <a:lnTo>
                      <a:pt x="523" y="24385"/>
                    </a:lnTo>
                    <a:lnTo>
                      <a:pt x="460" y="12193"/>
                    </a:lnTo>
                    <a:lnTo>
                      <a:pt x="421" y="9145"/>
                    </a:lnTo>
                    <a:lnTo>
                      <a:pt x="383" y="6097"/>
                    </a:lnTo>
                    <a:lnTo>
                      <a:pt x="332" y="3049"/>
                    </a:lnTo>
                    <a:lnTo>
                      <a:pt x="2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89;p41">
                <a:extLst>
                  <a:ext uri="{FF2B5EF4-FFF2-40B4-BE49-F238E27FC236}">
                    <a16:creationId xmlns:a16="http://schemas.microsoft.com/office/drawing/2014/main" id="{09CD72AA-142F-18AF-9CC1-1A515E623D80}"/>
                  </a:ext>
                </a:extLst>
              </p:cNvPr>
              <p:cNvSpPr/>
              <p:nvPr/>
            </p:nvSpPr>
            <p:spPr>
              <a:xfrm>
                <a:off x="4173300" y="1441400"/>
                <a:ext cx="43375" cy="43700"/>
              </a:xfrm>
              <a:custGeom>
                <a:avLst/>
                <a:gdLst/>
                <a:ahLst/>
                <a:cxnLst/>
                <a:rect l="l" t="t" r="r" b="b"/>
                <a:pathLst>
                  <a:path w="1735" h="1748" extrusionOk="0">
                    <a:moveTo>
                      <a:pt x="1735" y="842"/>
                    </a:moveTo>
                    <a:lnTo>
                      <a:pt x="1722" y="995"/>
                    </a:lnTo>
                    <a:lnTo>
                      <a:pt x="1735" y="918"/>
                    </a:lnTo>
                    <a:lnTo>
                      <a:pt x="1735" y="842"/>
                    </a:lnTo>
                    <a:close/>
                    <a:moveTo>
                      <a:pt x="1721" y="1001"/>
                    </a:moveTo>
                    <a:lnTo>
                      <a:pt x="1720" y="1008"/>
                    </a:lnTo>
                    <a:lnTo>
                      <a:pt x="1721" y="1001"/>
                    </a:lnTo>
                    <a:close/>
                    <a:moveTo>
                      <a:pt x="842" y="0"/>
                    </a:moveTo>
                    <a:lnTo>
                      <a:pt x="753" y="13"/>
                    </a:lnTo>
                    <a:lnTo>
                      <a:pt x="676" y="26"/>
                    </a:lnTo>
                    <a:lnTo>
                      <a:pt x="587" y="51"/>
                    </a:lnTo>
                    <a:lnTo>
                      <a:pt x="498" y="89"/>
                    </a:lnTo>
                    <a:lnTo>
                      <a:pt x="421" y="128"/>
                    </a:lnTo>
                    <a:lnTo>
                      <a:pt x="345" y="179"/>
                    </a:lnTo>
                    <a:lnTo>
                      <a:pt x="281" y="242"/>
                    </a:lnTo>
                    <a:lnTo>
                      <a:pt x="217" y="306"/>
                    </a:lnTo>
                    <a:lnTo>
                      <a:pt x="153" y="370"/>
                    </a:lnTo>
                    <a:lnTo>
                      <a:pt x="115" y="459"/>
                    </a:lnTo>
                    <a:lnTo>
                      <a:pt x="77" y="536"/>
                    </a:lnTo>
                    <a:lnTo>
                      <a:pt x="39" y="625"/>
                    </a:lnTo>
                    <a:lnTo>
                      <a:pt x="13" y="714"/>
                    </a:lnTo>
                    <a:lnTo>
                      <a:pt x="0" y="816"/>
                    </a:lnTo>
                    <a:lnTo>
                      <a:pt x="0" y="906"/>
                    </a:lnTo>
                    <a:lnTo>
                      <a:pt x="13" y="995"/>
                    </a:lnTo>
                    <a:lnTo>
                      <a:pt x="26" y="1084"/>
                    </a:lnTo>
                    <a:lnTo>
                      <a:pt x="64" y="1173"/>
                    </a:lnTo>
                    <a:lnTo>
                      <a:pt x="90" y="1263"/>
                    </a:lnTo>
                    <a:lnTo>
                      <a:pt x="141" y="1352"/>
                    </a:lnTo>
                    <a:lnTo>
                      <a:pt x="192" y="1416"/>
                    </a:lnTo>
                    <a:lnTo>
                      <a:pt x="255" y="1492"/>
                    </a:lnTo>
                    <a:lnTo>
                      <a:pt x="319" y="1556"/>
                    </a:lnTo>
                    <a:lnTo>
                      <a:pt x="396" y="1607"/>
                    </a:lnTo>
                    <a:lnTo>
                      <a:pt x="472" y="1645"/>
                    </a:lnTo>
                    <a:lnTo>
                      <a:pt x="562" y="1684"/>
                    </a:lnTo>
                    <a:lnTo>
                      <a:pt x="638" y="1709"/>
                    </a:lnTo>
                    <a:lnTo>
                      <a:pt x="727" y="1735"/>
                    </a:lnTo>
                    <a:lnTo>
                      <a:pt x="817" y="1747"/>
                    </a:lnTo>
                    <a:lnTo>
                      <a:pt x="906" y="1747"/>
                    </a:lnTo>
                    <a:lnTo>
                      <a:pt x="982" y="1735"/>
                    </a:lnTo>
                    <a:lnTo>
                      <a:pt x="1072" y="1722"/>
                    </a:lnTo>
                    <a:lnTo>
                      <a:pt x="1148" y="1696"/>
                    </a:lnTo>
                    <a:lnTo>
                      <a:pt x="1237" y="1671"/>
                    </a:lnTo>
                    <a:lnTo>
                      <a:pt x="1301" y="1633"/>
                    </a:lnTo>
                    <a:lnTo>
                      <a:pt x="1365" y="1581"/>
                    </a:lnTo>
                    <a:lnTo>
                      <a:pt x="1429" y="1530"/>
                    </a:lnTo>
                    <a:lnTo>
                      <a:pt x="1544" y="1416"/>
                    </a:lnTo>
                    <a:lnTo>
                      <a:pt x="1633" y="1288"/>
                    </a:lnTo>
                    <a:lnTo>
                      <a:pt x="1697" y="1148"/>
                    </a:lnTo>
                    <a:lnTo>
                      <a:pt x="1720" y="1008"/>
                    </a:lnTo>
                    <a:lnTo>
                      <a:pt x="1709" y="1071"/>
                    </a:lnTo>
                    <a:lnTo>
                      <a:pt x="1684" y="1148"/>
                    </a:lnTo>
                    <a:lnTo>
                      <a:pt x="1646" y="1212"/>
                    </a:lnTo>
                    <a:lnTo>
                      <a:pt x="1607" y="1275"/>
                    </a:lnTo>
                    <a:lnTo>
                      <a:pt x="1556" y="1339"/>
                    </a:lnTo>
                    <a:lnTo>
                      <a:pt x="1505" y="1390"/>
                    </a:lnTo>
                    <a:lnTo>
                      <a:pt x="1454" y="1428"/>
                    </a:lnTo>
                    <a:lnTo>
                      <a:pt x="1391" y="1467"/>
                    </a:lnTo>
                    <a:lnTo>
                      <a:pt x="1263" y="1530"/>
                    </a:lnTo>
                    <a:lnTo>
                      <a:pt x="1123" y="1556"/>
                    </a:lnTo>
                    <a:lnTo>
                      <a:pt x="982" y="1556"/>
                    </a:lnTo>
                    <a:lnTo>
                      <a:pt x="842" y="1530"/>
                    </a:lnTo>
                    <a:lnTo>
                      <a:pt x="727" y="1479"/>
                    </a:lnTo>
                    <a:lnTo>
                      <a:pt x="625" y="1416"/>
                    </a:lnTo>
                    <a:lnTo>
                      <a:pt x="536" y="1326"/>
                    </a:lnTo>
                    <a:lnTo>
                      <a:pt x="460" y="1224"/>
                    </a:lnTo>
                    <a:lnTo>
                      <a:pt x="409" y="1122"/>
                    </a:lnTo>
                    <a:lnTo>
                      <a:pt x="370" y="1008"/>
                    </a:lnTo>
                    <a:lnTo>
                      <a:pt x="358" y="893"/>
                    </a:lnTo>
                    <a:lnTo>
                      <a:pt x="370" y="778"/>
                    </a:lnTo>
                    <a:lnTo>
                      <a:pt x="396" y="663"/>
                    </a:lnTo>
                    <a:lnTo>
                      <a:pt x="434" y="548"/>
                    </a:lnTo>
                    <a:lnTo>
                      <a:pt x="511" y="446"/>
                    </a:lnTo>
                    <a:lnTo>
                      <a:pt x="587" y="357"/>
                    </a:lnTo>
                    <a:lnTo>
                      <a:pt x="689" y="281"/>
                    </a:lnTo>
                    <a:lnTo>
                      <a:pt x="804" y="217"/>
                    </a:lnTo>
                    <a:lnTo>
                      <a:pt x="931" y="191"/>
                    </a:lnTo>
                    <a:lnTo>
                      <a:pt x="1072" y="179"/>
                    </a:lnTo>
                    <a:lnTo>
                      <a:pt x="1212" y="204"/>
                    </a:lnTo>
                    <a:lnTo>
                      <a:pt x="1352" y="242"/>
                    </a:lnTo>
                    <a:lnTo>
                      <a:pt x="1416" y="281"/>
                    </a:lnTo>
                    <a:lnTo>
                      <a:pt x="1467" y="319"/>
                    </a:lnTo>
                    <a:lnTo>
                      <a:pt x="1531" y="370"/>
                    </a:lnTo>
                    <a:lnTo>
                      <a:pt x="1582" y="434"/>
                    </a:lnTo>
                    <a:lnTo>
                      <a:pt x="1620" y="485"/>
                    </a:lnTo>
                    <a:lnTo>
                      <a:pt x="1658" y="548"/>
                    </a:lnTo>
                    <a:lnTo>
                      <a:pt x="1684" y="625"/>
                    </a:lnTo>
                    <a:lnTo>
                      <a:pt x="1709" y="702"/>
                    </a:lnTo>
                    <a:lnTo>
                      <a:pt x="1722" y="765"/>
                    </a:lnTo>
                    <a:lnTo>
                      <a:pt x="1735" y="842"/>
                    </a:lnTo>
                    <a:lnTo>
                      <a:pt x="1722" y="702"/>
                    </a:lnTo>
                    <a:lnTo>
                      <a:pt x="1671" y="548"/>
                    </a:lnTo>
                    <a:lnTo>
                      <a:pt x="1607" y="408"/>
                    </a:lnTo>
                    <a:lnTo>
                      <a:pt x="1505" y="281"/>
                    </a:lnTo>
                    <a:lnTo>
                      <a:pt x="1391" y="179"/>
                    </a:lnTo>
                    <a:lnTo>
                      <a:pt x="1327" y="128"/>
                    </a:lnTo>
                    <a:lnTo>
                      <a:pt x="1250" y="89"/>
                    </a:lnTo>
                    <a:lnTo>
                      <a:pt x="1174" y="64"/>
                    </a:lnTo>
                    <a:lnTo>
                      <a:pt x="1097" y="38"/>
                    </a:lnTo>
                    <a:lnTo>
                      <a:pt x="1021" y="13"/>
                    </a:lnTo>
                    <a:lnTo>
                      <a:pt x="93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0;p41">
                <a:extLst>
                  <a:ext uri="{FF2B5EF4-FFF2-40B4-BE49-F238E27FC236}">
                    <a16:creationId xmlns:a16="http://schemas.microsoft.com/office/drawing/2014/main" id="{F37CC936-223E-0A9F-4564-DC88665696C4}"/>
                  </a:ext>
                </a:extLst>
              </p:cNvPr>
              <p:cNvSpPr/>
              <p:nvPr/>
            </p:nvSpPr>
            <p:spPr>
              <a:xfrm>
                <a:off x="4176175" y="1720050"/>
                <a:ext cx="43375" cy="43375"/>
              </a:xfrm>
              <a:custGeom>
                <a:avLst/>
                <a:gdLst/>
                <a:ahLst/>
                <a:cxnLst/>
                <a:rect l="l" t="t" r="r" b="b"/>
                <a:pathLst>
                  <a:path w="1735" h="1735" extrusionOk="0">
                    <a:moveTo>
                      <a:pt x="1735" y="842"/>
                    </a:moveTo>
                    <a:lnTo>
                      <a:pt x="1722" y="982"/>
                    </a:lnTo>
                    <a:lnTo>
                      <a:pt x="1735" y="919"/>
                    </a:lnTo>
                    <a:lnTo>
                      <a:pt x="1735" y="842"/>
                    </a:lnTo>
                    <a:close/>
                    <a:moveTo>
                      <a:pt x="753" y="0"/>
                    </a:moveTo>
                    <a:lnTo>
                      <a:pt x="676" y="13"/>
                    </a:lnTo>
                    <a:lnTo>
                      <a:pt x="587" y="39"/>
                    </a:lnTo>
                    <a:lnTo>
                      <a:pt x="498" y="77"/>
                    </a:lnTo>
                    <a:lnTo>
                      <a:pt x="421" y="115"/>
                    </a:lnTo>
                    <a:lnTo>
                      <a:pt x="345" y="166"/>
                    </a:lnTo>
                    <a:lnTo>
                      <a:pt x="281" y="230"/>
                    </a:lnTo>
                    <a:lnTo>
                      <a:pt x="217" y="294"/>
                    </a:lnTo>
                    <a:lnTo>
                      <a:pt x="153" y="370"/>
                    </a:lnTo>
                    <a:lnTo>
                      <a:pt x="115" y="447"/>
                    </a:lnTo>
                    <a:lnTo>
                      <a:pt x="77" y="523"/>
                    </a:lnTo>
                    <a:lnTo>
                      <a:pt x="38" y="613"/>
                    </a:lnTo>
                    <a:lnTo>
                      <a:pt x="13" y="715"/>
                    </a:lnTo>
                    <a:lnTo>
                      <a:pt x="0" y="804"/>
                    </a:lnTo>
                    <a:lnTo>
                      <a:pt x="0" y="893"/>
                    </a:lnTo>
                    <a:lnTo>
                      <a:pt x="13" y="982"/>
                    </a:lnTo>
                    <a:lnTo>
                      <a:pt x="26" y="1085"/>
                    </a:lnTo>
                    <a:lnTo>
                      <a:pt x="64" y="1174"/>
                    </a:lnTo>
                    <a:lnTo>
                      <a:pt x="89" y="1250"/>
                    </a:lnTo>
                    <a:lnTo>
                      <a:pt x="140" y="1340"/>
                    </a:lnTo>
                    <a:lnTo>
                      <a:pt x="192" y="1416"/>
                    </a:lnTo>
                    <a:lnTo>
                      <a:pt x="255" y="1480"/>
                    </a:lnTo>
                    <a:lnTo>
                      <a:pt x="319" y="1544"/>
                    </a:lnTo>
                    <a:lnTo>
                      <a:pt x="396" y="1595"/>
                    </a:lnTo>
                    <a:lnTo>
                      <a:pt x="472" y="1646"/>
                    </a:lnTo>
                    <a:lnTo>
                      <a:pt x="561" y="1671"/>
                    </a:lnTo>
                    <a:lnTo>
                      <a:pt x="638" y="1709"/>
                    </a:lnTo>
                    <a:lnTo>
                      <a:pt x="727" y="1722"/>
                    </a:lnTo>
                    <a:lnTo>
                      <a:pt x="816" y="1735"/>
                    </a:lnTo>
                    <a:lnTo>
                      <a:pt x="906" y="1735"/>
                    </a:lnTo>
                    <a:lnTo>
                      <a:pt x="982" y="1722"/>
                    </a:lnTo>
                    <a:lnTo>
                      <a:pt x="1071" y="1709"/>
                    </a:lnTo>
                    <a:lnTo>
                      <a:pt x="1148" y="1684"/>
                    </a:lnTo>
                    <a:lnTo>
                      <a:pt x="1237" y="1658"/>
                    </a:lnTo>
                    <a:lnTo>
                      <a:pt x="1301" y="1620"/>
                    </a:lnTo>
                    <a:lnTo>
                      <a:pt x="1378" y="1582"/>
                    </a:lnTo>
                    <a:lnTo>
                      <a:pt x="1429" y="1531"/>
                    </a:lnTo>
                    <a:lnTo>
                      <a:pt x="1543" y="1416"/>
                    </a:lnTo>
                    <a:lnTo>
                      <a:pt x="1633" y="1276"/>
                    </a:lnTo>
                    <a:lnTo>
                      <a:pt x="1696" y="1136"/>
                    </a:lnTo>
                    <a:lnTo>
                      <a:pt x="1709" y="1059"/>
                    </a:lnTo>
                    <a:lnTo>
                      <a:pt x="1684" y="1136"/>
                    </a:lnTo>
                    <a:lnTo>
                      <a:pt x="1645" y="1199"/>
                    </a:lnTo>
                    <a:lnTo>
                      <a:pt x="1607" y="1263"/>
                    </a:lnTo>
                    <a:lnTo>
                      <a:pt x="1556" y="1327"/>
                    </a:lnTo>
                    <a:lnTo>
                      <a:pt x="1505" y="1378"/>
                    </a:lnTo>
                    <a:lnTo>
                      <a:pt x="1454" y="1429"/>
                    </a:lnTo>
                    <a:lnTo>
                      <a:pt x="1390" y="1467"/>
                    </a:lnTo>
                    <a:lnTo>
                      <a:pt x="1263" y="1518"/>
                    </a:lnTo>
                    <a:lnTo>
                      <a:pt x="1122" y="1544"/>
                    </a:lnTo>
                    <a:lnTo>
                      <a:pt x="982" y="1544"/>
                    </a:lnTo>
                    <a:lnTo>
                      <a:pt x="855" y="1518"/>
                    </a:lnTo>
                    <a:lnTo>
                      <a:pt x="727" y="1480"/>
                    </a:lnTo>
                    <a:lnTo>
                      <a:pt x="625" y="1403"/>
                    </a:lnTo>
                    <a:lnTo>
                      <a:pt x="536" y="1314"/>
                    </a:lnTo>
                    <a:lnTo>
                      <a:pt x="459" y="1225"/>
                    </a:lnTo>
                    <a:lnTo>
                      <a:pt x="408" y="1110"/>
                    </a:lnTo>
                    <a:lnTo>
                      <a:pt x="370" y="995"/>
                    </a:lnTo>
                    <a:lnTo>
                      <a:pt x="357" y="880"/>
                    </a:lnTo>
                    <a:lnTo>
                      <a:pt x="370" y="766"/>
                    </a:lnTo>
                    <a:lnTo>
                      <a:pt x="396" y="651"/>
                    </a:lnTo>
                    <a:lnTo>
                      <a:pt x="434" y="536"/>
                    </a:lnTo>
                    <a:lnTo>
                      <a:pt x="510" y="434"/>
                    </a:lnTo>
                    <a:lnTo>
                      <a:pt x="587" y="345"/>
                    </a:lnTo>
                    <a:lnTo>
                      <a:pt x="689" y="268"/>
                    </a:lnTo>
                    <a:lnTo>
                      <a:pt x="804" y="217"/>
                    </a:lnTo>
                    <a:lnTo>
                      <a:pt x="931" y="179"/>
                    </a:lnTo>
                    <a:lnTo>
                      <a:pt x="1071" y="166"/>
                    </a:lnTo>
                    <a:lnTo>
                      <a:pt x="1212" y="192"/>
                    </a:lnTo>
                    <a:lnTo>
                      <a:pt x="1352" y="243"/>
                    </a:lnTo>
                    <a:lnTo>
                      <a:pt x="1416" y="268"/>
                    </a:lnTo>
                    <a:lnTo>
                      <a:pt x="1467" y="319"/>
                    </a:lnTo>
                    <a:lnTo>
                      <a:pt x="1531" y="358"/>
                    </a:lnTo>
                    <a:lnTo>
                      <a:pt x="1582" y="421"/>
                    </a:lnTo>
                    <a:lnTo>
                      <a:pt x="1620" y="485"/>
                    </a:lnTo>
                    <a:lnTo>
                      <a:pt x="1658" y="549"/>
                    </a:lnTo>
                    <a:lnTo>
                      <a:pt x="1684" y="613"/>
                    </a:lnTo>
                    <a:lnTo>
                      <a:pt x="1709" y="689"/>
                    </a:lnTo>
                    <a:lnTo>
                      <a:pt x="1722" y="766"/>
                    </a:lnTo>
                    <a:lnTo>
                      <a:pt x="1735" y="842"/>
                    </a:lnTo>
                    <a:lnTo>
                      <a:pt x="1722" y="689"/>
                    </a:lnTo>
                    <a:lnTo>
                      <a:pt x="1671" y="536"/>
                    </a:lnTo>
                    <a:lnTo>
                      <a:pt x="1607" y="396"/>
                    </a:lnTo>
                    <a:lnTo>
                      <a:pt x="1505" y="281"/>
                    </a:lnTo>
                    <a:lnTo>
                      <a:pt x="1390" y="166"/>
                    </a:lnTo>
                    <a:lnTo>
                      <a:pt x="1327" y="128"/>
                    </a:lnTo>
                    <a:lnTo>
                      <a:pt x="1250" y="77"/>
                    </a:lnTo>
                    <a:lnTo>
                      <a:pt x="1174" y="52"/>
                    </a:lnTo>
                    <a:lnTo>
                      <a:pt x="1097" y="26"/>
                    </a:lnTo>
                    <a:lnTo>
                      <a:pt x="102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1;p41">
                <a:extLst>
                  <a:ext uri="{FF2B5EF4-FFF2-40B4-BE49-F238E27FC236}">
                    <a16:creationId xmlns:a16="http://schemas.microsoft.com/office/drawing/2014/main" id="{FAAAA27C-2B0B-D6B0-8CFE-77F5AD00C0B8}"/>
                  </a:ext>
                </a:extLst>
              </p:cNvPr>
              <p:cNvSpPr/>
              <p:nvPr/>
            </p:nvSpPr>
            <p:spPr>
              <a:xfrm>
                <a:off x="4179025" y="1998400"/>
                <a:ext cx="43400" cy="43375"/>
              </a:xfrm>
              <a:custGeom>
                <a:avLst/>
                <a:gdLst/>
                <a:ahLst/>
                <a:cxnLst/>
                <a:rect l="l" t="t" r="r" b="b"/>
                <a:pathLst>
                  <a:path w="1736" h="1735" extrusionOk="0">
                    <a:moveTo>
                      <a:pt x="1735" y="842"/>
                    </a:moveTo>
                    <a:lnTo>
                      <a:pt x="1723" y="995"/>
                    </a:lnTo>
                    <a:lnTo>
                      <a:pt x="1735" y="918"/>
                    </a:lnTo>
                    <a:lnTo>
                      <a:pt x="1735" y="842"/>
                    </a:lnTo>
                    <a:close/>
                    <a:moveTo>
                      <a:pt x="753" y="0"/>
                    </a:moveTo>
                    <a:lnTo>
                      <a:pt x="677" y="26"/>
                    </a:lnTo>
                    <a:lnTo>
                      <a:pt x="588" y="51"/>
                    </a:lnTo>
                    <a:lnTo>
                      <a:pt x="498" y="77"/>
                    </a:lnTo>
                    <a:lnTo>
                      <a:pt x="422" y="115"/>
                    </a:lnTo>
                    <a:lnTo>
                      <a:pt x="345" y="166"/>
                    </a:lnTo>
                    <a:lnTo>
                      <a:pt x="282" y="230"/>
                    </a:lnTo>
                    <a:lnTo>
                      <a:pt x="218" y="293"/>
                    </a:lnTo>
                    <a:lnTo>
                      <a:pt x="154" y="370"/>
                    </a:lnTo>
                    <a:lnTo>
                      <a:pt x="116" y="447"/>
                    </a:lnTo>
                    <a:lnTo>
                      <a:pt x="78" y="536"/>
                    </a:lnTo>
                    <a:lnTo>
                      <a:pt x="39" y="625"/>
                    </a:lnTo>
                    <a:lnTo>
                      <a:pt x="14" y="714"/>
                    </a:lnTo>
                    <a:lnTo>
                      <a:pt x="1" y="804"/>
                    </a:lnTo>
                    <a:lnTo>
                      <a:pt x="1" y="893"/>
                    </a:lnTo>
                    <a:lnTo>
                      <a:pt x="14" y="995"/>
                    </a:lnTo>
                    <a:lnTo>
                      <a:pt x="26" y="1084"/>
                    </a:lnTo>
                    <a:lnTo>
                      <a:pt x="65" y="1173"/>
                    </a:lnTo>
                    <a:lnTo>
                      <a:pt x="90" y="1263"/>
                    </a:lnTo>
                    <a:lnTo>
                      <a:pt x="141" y="1339"/>
                    </a:lnTo>
                    <a:lnTo>
                      <a:pt x="192" y="1416"/>
                    </a:lnTo>
                    <a:lnTo>
                      <a:pt x="256" y="1480"/>
                    </a:lnTo>
                    <a:lnTo>
                      <a:pt x="320" y="1543"/>
                    </a:lnTo>
                    <a:lnTo>
                      <a:pt x="396" y="1594"/>
                    </a:lnTo>
                    <a:lnTo>
                      <a:pt x="473" y="1645"/>
                    </a:lnTo>
                    <a:lnTo>
                      <a:pt x="562" y="1684"/>
                    </a:lnTo>
                    <a:lnTo>
                      <a:pt x="639" y="1709"/>
                    </a:lnTo>
                    <a:lnTo>
                      <a:pt x="728" y="1722"/>
                    </a:lnTo>
                    <a:lnTo>
                      <a:pt x="817" y="1735"/>
                    </a:lnTo>
                    <a:lnTo>
                      <a:pt x="983" y="1735"/>
                    </a:lnTo>
                    <a:lnTo>
                      <a:pt x="1072" y="1709"/>
                    </a:lnTo>
                    <a:lnTo>
                      <a:pt x="1149" y="1696"/>
                    </a:lnTo>
                    <a:lnTo>
                      <a:pt x="1238" y="1658"/>
                    </a:lnTo>
                    <a:lnTo>
                      <a:pt x="1302" y="1620"/>
                    </a:lnTo>
                    <a:lnTo>
                      <a:pt x="1378" y="1582"/>
                    </a:lnTo>
                    <a:lnTo>
                      <a:pt x="1429" y="1531"/>
                    </a:lnTo>
                    <a:lnTo>
                      <a:pt x="1544" y="1416"/>
                    </a:lnTo>
                    <a:lnTo>
                      <a:pt x="1633" y="1288"/>
                    </a:lnTo>
                    <a:lnTo>
                      <a:pt x="1697" y="1135"/>
                    </a:lnTo>
                    <a:lnTo>
                      <a:pt x="1723" y="995"/>
                    </a:lnTo>
                    <a:lnTo>
                      <a:pt x="1710" y="1059"/>
                    </a:lnTo>
                    <a:lnTo>
                      <a:pt x="1684" y="1135"/>
                    </a:lnTo>
                    <a:lnTo>
                      <a:pt x="1646" y="1199"/>
                    </a:lnTo>
                    <a:lnTo>
                      <a:pt x="1608" y="1263"/>
                    </a:lnTo>
                    <a:lnTo>
                      <a:pt x="1557" y="1326"/>
                    </a:lnTo>
                    <a:lnTo>
                      <a:pt x="1506" y="1378"/>
                    </a:lnTo>
                    <a:lnTo>
                      <a:pt x="1455" y="1429"/>
                    </a:lnTo>
                    <a:lnTo>
                      <a:pt x="1391" y="1467"/>
                    </a:lnTo>
                    <a:lnTo>
                      <a:pt x="1264" y="1518"/>
                    </a:lnTo>
                    <a:lnTo>
                      <a:pt x="1123" y="1556"/>
                    </a:lnTo>
                    <a:lnTo>
                      <a:pt x="983" y="1556"/>
                    </a:lnTo>
                    <a:lnTo>
                      <a:pt x="855" y="1531"/>
                    </a:lnTo>
                    <a:lnTo>
                      <a:pt x="728" y="1480"/>
                    </a:lnTo>
                    <a:lnTo>
                      <a:pt x="626" y="1403"/>
                    </a:lnTo>
                    <a:lnTo>
                      <a:pt x="537" y="1326"/>
                    </a:lnTo>
                    <a:lnTo>
                      <a:pt x="460" y="1224"/>
                    </a:lnTo>
                    <a:lnTo>
                      <a:pt x="409" y="1110"/>
                    </a:lnTo>
                    <a:lnTo>
                      <a:pt x="371" y="995"/>
                    </a:lnTo>
                    <a:lnTo>
                      <a:pt x="358" y="880"/>
                    </a:lnTo>
                    <a:lnTo>
                      <a:pt x="371" y="765"/>
                    </a:lnTo>
                    <a:lnTo>
                      <a:pt x="396" y="651"/>
                    </a:lnTo>
                    <a:lnTo>
                      <a:pt x="435" y="549"/>
                    </a:lnTo>
                    <a:lnTo>
                      <a:pt x="511" y="434"/>
                    </a:lnTo>
                    <a:lnTo>
                      <a:pt x="588" y="344"/>
                    </a:lnTo>
                    <a:lnTo>
                      <a:pt x="690" y="268"/>
                    </a:lnTo>
                    <a:lnTo>
                      <a:pt x="804" y="217"/>
                    </a:lnTo>
                    <a:lnTo>
                      <a:pt x="932" y="179"/>
                    </a:lnTo>
                    <a:lnTo>
                      <a:pt x="1072" y="166"/>
                    </a:lnTo>
                    <a:lnTo>
                      <a:pt x="1213" y="191"/>
                    </a:lnTo>
                    <a:lnTo>
                      <a:pt x="1353" y="242"/>
                    </a:lnTo>
                    <a:lnTo>
                      <a:pt x="1417" y="268"/>
                    </a:lnTo>
                    <a:lnTo>
                      <a:pt x="1468" y="319"/>
                    </a:lnTo>
                    <a:lnTo>
                      <a:pt x="1531" y="370"/>
                    </a:lnTo>
                    <a:lnTo>
                      <a:pt x="1582" y="421"/>
                    </a:lnTo>
                    <a:lnTo>
                      <a:pt x="1621" y="485"/>
                    </a:lnTo>
                    <a:lnTo>
                      <a:pt x="1659" y="549"/>
                    </a:lnTo>
                    <a:lnTo>
                      <a:pt x="1684" y="612"/>
                    </a:lnTo>
                    <a:lnTo>
                      <a:pt x="1710" y="689"/>
                    </a:lnTo>
                    <a:lnTo>
                      <a:pt x="1723" y="765"/>
                    </a:lnTo>
                    <a:lnTo>
                      <a:pt x="1735" y="842"/>
                    </a:lnTo>
                    <a:lnTo>
                      <a:pt x="1723" y="689"/>
                    </a:lnTo>
                    <a:lnTo>
                      <a:pt x="1672" y="536"/>
                    </a:lnTo>
                    <a:lnTo>
                      <a:pt x="1608" y="408"/>
                    </a:lnTo>
                    <a:lnTo>
                      <a:pt x="1506" y="281"/>
                    </a:lnTo>
                    <a:lnTo>
                      <a:pt x="1391" y="166"/>
                    </a:lnTo>
                    <a:lnTo>
                      <a:pt x="1327" y="128"/>
                    </a:lnTo>
                    <a:lnTo>
                      <a:pt x="1251" y="89"/>
                    </a:lnTo>
                    <a:lnTo>
                      <a:pt x="1174" y="51"/>
                    </a:lnTo>
                    <a:lnTo>
                      <a:pt x="1098" y="26"/>
                    </a:lnTo>
                    <a:lnTo>
                      <a:pt x="1021" y="13"/>
                    </a:lnTo>
                    <a:lnTo>
                      <a:pt x="93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2;p41">
                <a:extLst>
                  <a:ext uri="{FF2B5EF4-FFF2-40B4-BE49-F238E27FC236}">
                    <a16:creationId xmlns:a16="http://schemas.microsoft.com/office/drawing/2014/main" id="{D9E62543-20F7-98CA-995B-45ECD2468878}"/>
                  </a:ext>
                </a:extLst>
              </p:cNvPr>
              <p:cNvSpPr/>
              <p:nvPr/>
            </p:nvSpPr>
            <p:spPr>
              <a:xfrm>
                <a:off x="4181900" y="2276725"/>
                <a:ext cx="43400" cy="43400"/>
              </a:xfrm>
              <a:custGeom>
                <a:avLst/>
                <a:gdLst/>
                <a:ahLst/>
                <a:cxnLst/>
                <a:rect l="l" t="t" r="r" b="b"/>
                <a:pathLst>
                  <a:path w="1736" h="1736" extrusionOk="0">
                    <a:moveTo>
                      <a:pt x="1735" y="843"/>
                    </a:moveTo>
                    <a:lnTo>
                      <a:pt x="1722" y="996"/>
                    </a:lnTo>
                    <a:lnTo>
                      <a:pt x="1735" y="919"/>
                    </a:lnTo>
                    <a:lnTo>
                      <a:pt x="1735" y="843"/>
                    </a:lnTo>
                    <a:close/>
                    <a:moveTo>
                      <a:pt x="842" y="1"/>
                    </a:moveTo>
                    <a:lnTo>
                      <a:pt x="753" y="14"/>
                    </a:lnTo>
                    <a:lnTo>
                      <a:pt x="677" y="26"/>
                    </a:lnTo>
                    <a:lnTo>
                      <a:pt x="587" y="52"/>
                    </a:lnTo>
                    <a:lnTo>
                      <a:pt x="498" y="77"/>
                    </a:lnTo>
                    <a:lnTo>
                      <a:pt x="422" y="128"/>
                    </a:lnTo>
                    <a:lnTo>
                      <a:pt x="345" y="179"/>
                    </a:lnTo>
                    <a:lnTo>
                      <a:pt x="281" y="230"/>
                    </a:lnTo>
                    <a:lnTo>
                      <a:pt x="218" y="294"/>
                    </a:lnTo>
                    <a:lnTo>
                      <a:pt x="154" y="371"/>
                    </a:lnTo>
                    <a:lnTo>
                      <a:pt x="116" y="447"/>
                    </a:lnTo>
                    <a:lnTo>
                      <a:pt x="77" y="536"/>
                    </a:lnTo>
                    <a:lnTo>
                      <a:pt x="39" y="626"/>
                    </a:lnTo>
                    <a:lnTo>
                      <a:pt x="14" y="715"/>
                    </a:lnTo>
                    <a:lnTo>
                      <a:pt x="1" y="804"/>
                    </a:lnTo>
                    <a:lnTo>
                      <a:pt x="1" y="906"/>
                    </a:lnTo>
                    <a:lnTo>
                      <a:pt x="14" y="996"/>
                    </a:lnTo>
                    <a:lnTo>
                      <a:pt x="26" y="1085"/>
                    </a:lnTo>
                    <a:lnTo>
                      <a:pt x="65" y="1174"/>
                    </a:lnTo>
                    <a:lnTo>
                      <a:pt x="90" y="1263"/>
                    </a:lnTo>
                    <a:lnTo>
                      <a:pt x="141" y="1340"/>
                    </a:lnTo>
                    <a:lnTo>
                      <a:pt x="192" y="1416"/>
                    </a:lnTo>
                    <a:lnTo>
                      <a:pt x="256" y="1493"/>
                    </a:lnTo>
                    <a:lnTo>
                      <a:pt x="320" y="1544"/>
                    </a:lnTo>
                    <a:lnTo>
                      <a:pt x="396" y="1608"/>
                    </a:lnTo>
                    <a:lnTo>
                      <a:pt x="473" y="1646"/>
                    </a:lnTo>
                    <a:lnTo>
                      <a:pt x="562" y="1684"/>
                    </a:lnTo>
                    <a:lnTo>
                      <a:pt x="638" y="1710"/>
                    </a:lnTo>
                    <a:lnTo>
                      <a:pt x="728" y="1735"/>
                    </a:lnTo>
                    <a:lnTo>
                      <a:pt x="983" y="1735"/>
                    </a:lnTo>
                    <a:lnTo>
                      <a:pt x="1072" y="1723"/>
                    </a:lnTo>
                    <a:lnTo>
                      <a:pt x="1149" y="1697"/>
                    </a:lnTo>
                    <a:lnTo>
                      <a:pt x="1238" y="1659"/>
                    </a:lnTo>
                    <a:lnTo>
                      <a:pt x="1302" y="1620"/>
                    </a:lnTo>
                    <a:lnTo>
                      <a:pt x="1378" y="1582"/>
                    </a:lnTo>
                    <a:lnTo>
                      <a:pt x="1429" y="1531"/>
                    </a:lnTo>
                    <a:lnTo>
                      <a:pt x="1544" y="1416"/>
                    </a:lnTo>
                    <a:lnTo>
                      <a:pt x="1633" y="1289"/>
                    </a:lnTo>
                    <a:lnTo>
                      <a:pt x="1697" y="1149"/>
                    </a:lnTo>
                    <a:lnTo>
                      <a:pt x="1710" y="1072"/>
                    </a:lnTo>
                    <a:lnTo>
                      <a:pt x="1684" y="1136"/>
                    </a:lnTo>
                    <a:lnTo>
                      <a:pt x="1646" y="1212"/>
                    </a:lnTo>
                    <a:lnTo>
                      <a:pt x="1608" y="1276"/>
                    </a:lnTo>
                    <a:lnTo>
                      <a:pt x="1557" y="1327"/>
                    </a:lnTo>
                    <a:lnTo>
                      <a:pt x="1506" y="1378"/>
                    </a:lnTo>
                    <a:lnTo>
                      <a:pt x="1455" y="1429"/>
                    </a:lnTo>
                    <a:lnTo>
                      <a:pt x="1391" y="1467"/>
                    </a:lnTo>
                    <a:lnTo>
                      <a:pt x="1263" y="1531"/>
                    </a:lnTo>
                    <a:lnTo>
                      <a:pt x="1123" y="1557"/>
                    </a:lnTo>
                    <a:lnTo>
                      <a:pt x="983" y="1557"/>
                    </a:lnTo>
                    <a:lnTo>
                      <a:pt x="855" y="1531"/>
                    </a:lnTo>
                    <a:lnTo>
                      <a:pt x="728" y="1480"/>
                    </a:lnTo>
                    <a:lnTo>
                      <a:pt x="626" y="1416"/>
                    </a:lnTo>
                    <a:lnTo>
                      <a:pt x="536" y="1327"/>
                    </a:lnTo>
                    <a:lnTo>
                      <a:pt x="460" y="1225"/>
                    </a:lnTo>
                    <a:lnTo>
                      <a:pt x="409" y="1123"/>
                    </a:lnTo>
                    <a:lnTo>
                      <a:pt x="371" y="1008"/>
                    </a:lnTo>
                    <a:lnTo>
                      <a:pt x="358" y="894"/>
                    </a:lnTo>
                    <a:lnTo>
                      <a:pt x="371" y="779"/>
                    </a:lnTo>
                    <a:lnTo>
                      <a:pt x="396" y="651"/>
                    </a:lnTo>
                    <a:lnTo>
                      <a:pt x="434" y="549"/>
                    </a:lnTo>
                    <a:lnTo>
                      <a:pt x="511" y="447"/>
                    </a:lnTo>
                    <a:lnTo>
                      <a:pt x="587" y="345"/>
                    </a:lnTo>
                    <a:lnTo>
                      <a:pt x="689" y="269"/>
                    </a:lnTo>
                    <a:lnTo>
                      <a:pt x="804" y="218"/>
                    </a:lnTo>
                    <a:lnTo>
                      <a:pt x="932" y="179"/>
                    </a:lnTo>
                    <a:lnTo>
                      <a:pt x="1072" y="179"/>
                    </a:lnTo>
                    <a:lnTo>
                      <a:pt x="1212" y="192"/>
                    </a:lnTo>
                    <a:lnTo>
                      <a:pt x="1353" y="243"/>
                    </a:lnTo>
                    <a:lnTo>
                      <a:pt x="1416" y="281"/>
                    </a:lnTo>
                    <a:lnTo>
                      <a:pt x="1467" y="320"/>
                    </a:lnTo>
                    <a:lnTo>
                      <a:pt x="1531" y="371"/>
                    </a:lnTo>
                    <a:lnTo>
                      <a:pt x="1582" y="422"/>
                    </a:lnTo>
                    <a:lnTo>
                      <a:pt x="1620" y="485"/>
                    </a:lnTo>
                    <a:lnTo>
                      <a:pt x="1659" y="549"/>
                    </a:lnTo>
                    <a:lnTo>
                      <a:pt x="1684" y="626"/>
                    </a:lnTo>
                    <a:lnTo>
                      <a:pt x="1710" y="689"/>
                    </a:lnTo>
                    <a:lnTo>
                      <a:pt x="1722" y="766"/>
                    </a:lnTo>
                    <a:lnTo>
                      <a:pt x="1735" y="843"/>
                    </a:lnTo>
                    <a:lnTo>
                      <a:pt x="1722" y="689"/>
                    </a:lnTo>
                    <a:lnTo>
                      <a:pt x="1671" y="549"/>
                    </a:lnTo>
                    <a:lnTo>
                      <a:pt x="1608" y="409"/>
                    </a:lnTo>
                    <a:lnTo>
                      <a:pt x="1506" y="281"/>
                    </a:lnTo>
                    <a:lnTo>
                      <a:pt x="1391" y="179"/>
                    </a:lnTo>
                    <a:lnTo>
                      <a:pt x="1327" y="128"/>
                    </a:lnTo>
                    <a:lnTo>
                      <a:pt x="1251" y="90"/>
                    </a:lnTo>
                    <a:lnTo>
                      <a:pt x="1174" y="52"/>
                    </a:lnTo>
                    <a:lnTo>
                      <a:pt x="1098" y="26"/>
                    </a:lnTo>
                    <a:lnTo>
                      <a:pt x="1021" y="14"/>
                    </a:lnTo>
                    <a:lnTo>
                      <a:pt x="93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3;p41">
                <a:extLst>
                  <a:ext uri="{FF2B5EF4-FFF2-40B4-BE49-F238E27FC236}">
                    <a16:creationId xmlns:a16="http://schemas.microsoft.com/office/drawing/2014/main" id="{05F4C291-10CE-294B-45CF-1CEFE8BA9EBF}"/>
                  </a:ext>
                </a:extLst>
              </p:cNvPr>
              <p:cNvSpPr/>
              <p:nvPr/>
            </p:nvSpPr>
            <p:spPr>
              <a:xfrm>
                <a:off x="4518600" y="2048125"/>
                <a:ext cx="140300" cy="142225"/>
              </a:xfrm>
              <a:custGeom>
                <a:avLst/>
                <a:gdLst/>
                <a:ahLst/>
                <a:cxnLst/>
                <a:rect l="l" t="t" r="r" b="b"/>
                <a:pathLst>
                  <a:path w="5612" h="5689" extrusionOk="0">
                    <a:moveTo>
                      <a:pt x="0" y="1"/>
                    </a:moveTo>
                    <a:lnTo>
                      <a:pt x="434" y="549"/>
                    </a:lnTo>
                    <a:lnTo>
                      <a:pt x="880" y="1097"/>
                    </a:lnTo>
                    <a:lnTo>
                      <a:pt x="1786" y="2169"/>
                    </a:lnTo>
                    <a:lnTo>
                      <a:pt x="2729" y="3215"/>
                    </a:lnTo>
                    <a:lnTo>
                      <a:pt x="3189" y="3737"/>
                    </a:lnTo>
                    <a:lnTo>
                      <a:pt x="3576" y="4155"/>
                    </a:lnTo>
                    <a:lnTo>
                      <a:pt x="3576" y="4155"/>
                    </a:lnTo>
                    <a:lnTo>
                      <a:pt x="2806" y="5344"/>
                    </a:lnTo>
                    <a:lnTo>
                      <a:pt x="2806" y="5357"/>
                    </a:lnTo>
                    <a:lnTo>
                      <a:pt x="2781" y="5383"/>
                    </a:lnTo>
                    <a:lnTo>
                      <a:pt x="2781" y="5421"/>
                    </a:lnTo>
                    <a:lnTo>
                      <a:pt x="2781" y="5459"/>
                    </a:lnTo>
                    <a:lnTo>
                      <a:pt x="2793" y="5497"/>
                    </a:lnTo>
                    <a:lnTo>
                      <a:pt x="2832" y="5548"/>
                    </a:lnTo>
                    <a:lnTo>
                      <a:pt x="2883" y="5587"/>
                    </a:lnTo>
                    <a:lnTo>
                      <a:pt x="2934" y="5587"/>
                    </a:lnTo>
                    <a:lnTo>
                      <a:pt x="2997" y="5574"/>
                    </a:lnTo>
                    <a:lnTo>
                      <a:pt x="3724" y="5204"/>
                    </a:lnTo>
                    <a:lnTo>
                      <a:pt x="4390" y="4859"/>
                    </a:lnTo>
                    <a:lnTo>
                      <a:pt x="4390" y="4859"/>
                    </a:lnTo>
                    <a:lnTo>
                      <a:pt x="4974" y="5268"/>
                    </a:lnTo>
                    <a:lnTo>
                      <a:pt x="5612" y="5689"/>
                    </a:lnTo>
                    <a:lnTo>
                      <a:pt x="5038" y="5179"/>
                    </a:lnTo>
                    <a:lnTo>
                      <a:pt x="4464" y="4668"/>
                    </a:lnTo>
                    <a:lnTo>
                      <a:pt x="4413" y="4643"/>
                    </a:lnTo>
                    <a:lnTo>
                      <a:pt x="4362" y="4656"/>
                    </a:lnTo>
                    <a:lnTo>
                      <a:pt x="3609" y="4974"/>
                    </a:lnTo>
                    <a:lnTo>
                      <a:pt x="3363" y="5081"/>
                    </a:lnTo>
                    <a:lnTo>
                      <a:pt x="3941" y="4235"/>
                    </a:lnTo>
                    <a:lnTo>
                      <a:pt x="3967" y="4184"/>
                    </a:lnTo>
                    <a:lnTo>
                      <a:pt x="3967" y="4133"/>
                    </a:lnTo>
                    <a:lnTo>
                      <a:pt x="3954" y="4082"/>
                    </a:lnTo>
                    <a:lnTo>
                      <a:pt x="3928" y="4031"/>
                    </a:lnTo>
                    <a:lnTo>
                      <a:pt x="3928" y="4018"/>
                    </a:lnTo>
                    <a:lnTo>
                      <a:pt x="3456" y="3508"/>
                    </a:lnTo>
                    <a:lnTo>
                      <a:pt x="2972" y="2985"/>
                    </a:lnTo>
                    <a:lnTo>
                      <a:pt x="2003" y="1965"/>
                    </a:lnTo>
                    <a:lnTo>
                      <a:pt x="1021" y="970"/>
                    </a:lnTo>
                    <a:lnTo>
                      <a:pt x="510" y="485"/>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4;p41">
                <a:extLst>
                  <a:ext uri="{FF2B5EF4-FFF2-40B4-BE49-F238E27FC236}">
                    <a16:creationId xmlns:a16="http://schemas.microsoft.com/office/drawing/2014/main" id="{005E68B6-3EC2-B4CA-366E-76D2544AB310}"/>
                  </a:ext>
                </a:extLst>
              </p:cNvPr>
              <p:cNvSpPr/>
              <p:nvPr/>
            </p:nvSpPr>
            <p:spPr>
              <a:xfrm>
                <a:off x="3131350" y="1983400"/>
                <a:ext cx="43075" cy="209175"/>
              </a:xfrm>
              <a:custGeom>
                <a:avLst/>
                <a:gdLst/>
                <a:ahLst/>
                <a:cxnLst/>
                <a:rect l="l" t="t" r="r" b="b"/>
                <a:pathLst>
                  <a:path w="1723" h="8367" extrusionOk="0">
                    <a:moveTo>
                      <a:pt x="944" y="1"/>
                    </a:moveTo>
                    <a:lnTo>
                      <a:pt x="970" y="664"/>
                    </a:lnTo>
                    <a:lnTo>
                      <a:pt x="1008" y="1327"/>
                    </a:lnTo>
                    <a:lnTo>
                      <a:pt x="1110" y="2641"/>
                    </a:lnTo>
                    <a:lnTo>
                      <a:pt x="1136" y="2972"/>
                    </a:lnTo>
                    <a:lnTo>
                      <a:pt x="1161" y="3304"/>
                    </a:lnTo>
                    <a:lnTo>
                      <a:pt x="1225" y="3967"/>
                    </a:lnTo>
                    <a:lnTo>
                      <a:pt x="1352" y="5154"/>
                    </a:lnTo>
                    <a:lnTo>
                      <a:pt x="1352" y="5154"/>
                    </a:lnTo>
                    <a:lnTo>
                      <a:pt x="103" y="5714"/>
                    </a:lnTo>
                    <a:lnTo>
                      <a:pt x="64" y="5740"/>
                    </a:lnTo>
                    <a:lnTo>
                      <a:pt x="39" y="5765"/>
                    </a:lnTo>
                    <a:lnTo>
                      <a:pt x="26" y="5791"/>
                    </a:lnTo>
                    <a:lnTo>
                      <a:pt x="13" y="5829"/>
                    </a:lnTo>
                    <a:lnTo>
                      <a:pt x="1" y="5893"/>
                    </a:lnTo>
                    <a:lnTo>
                      <a:pt x="26" y="5944"/>
                    </a:lnTo>
                    <a:lnTo>
                      <a:pt x="64" y="5995"/>
                    </a:lnTo>
                    <a:lnTo>
                      <a:pt x="128" y="6020"/>
                    </a:lnTo>
                    <a:lnTo>
                      <a:pt x="817" y="6186"/>
                    </a:lnTo>
                    <a:lnTo>
                      <a:pt x="1432" y="6309"/>
                    </a:lnTo>
                    <a:lnTo>
                      <a:pt x="1467" y="7296"/>
                    </a:lnTo>
                    <a:lnTo>
                      <a:pt x="1544" y="8367"/>
                    </a:lnTo>
                    <a:lnTo>
                      <a:pt x="1620" y="7296"/>
                    </a:lnTo>
                    <a:lnTo>
                      <a:pt x="1671" y="6212"/>
                    </a:lnTo>
                    <a:lnTo>
                      <a:pt x="1658" y="6173"/>
                    </a:lnTo>
                    <a:lnTo>
                      <a:pt x="1646" y="6135"/>
                    </a:lnTo>
                    <a:lnTo>
                      <a:pt x="1620" y="6110"/>
                    </a:lnTo>
                    <a:lnTo>
                      <a:pt x="1582" y="6097"/>
                    </a:lnTo>
                    <a:lnTo>
                      <a:pt x="1569" y="6097"/>
                    </a:lnTo>
                    <a:lnTo>
                      <a:pt x="893" y="5893"/>
                    </a:lnTo>
                    <a:lnTo>
                      <a:pt x="651" y="5830"/>
                    </a:lnTo>
                    <a:lnTo>
                      <a:pt x="651" y="5830"/>
                    </a:lnTo>
                    <a:lnTo>
                      <a:pt x="1620" y="5421"/>
                    </a:lnTo>
                    <a:lnTo>
                      <a:pt x="1658" y="5395"/>
                    </a:lnTo>
                    <a:lnTo>
                      <a:pt x="1697" y="5357"/>
                    </a:lnTo>
                    <a:lnTo>
                      <a:pt x="1722" y="5293"/>
                    </a:lnTo>
                    <a:lnTo>
                      <a:pt x="1722" y="5242"/>
                    </a:lnTo>
                    <a:lnTo>
                      <a:pt x="1556" y="3929"/>
                    </a:lnTo>
                    <a:lnTo>
                      <a:pt x="1467" y="3266"/>
                    </a:lnTo>
                    <a:lnTo>
                      <a:pt x="1429" y="2947"/>
                    </a:lnTo>
                    <a:lnTo>
                      <a:pt x="1378" y="2615"/>
                    </a:lnTo>
                    <a:lnTo>
                      <a:pt x="1174" y="1302"/>
                    </a:lnTo>
                    <a:lnTo>
                      <a:pt x="1059" y="651"/>
                    </a:lnTo>
                    <a:lnTo>
                      <a:pt x="94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5;p41">
                <a:extLst>
                  <a:ext uri="{FF2B5EF4-FFF2-40B4-BE49-F238E27FC236}">
                    <a16:creationId xmlns:a16="http://schemas.microsoft.com/office/drawing/2014/main" id="{BBC9687D-0409-9F53-C550-1361B9F74069}"/>
                  </a:ext>
                </a:extLst>
              </p:cNvPr>
              <p:cNvSpPr/>
              <p:nvPr/>
            </p:nvSpPr>
            <p:spPr>
              <a:xfrm>
                <a:off x="3718000" y="2421175"/>
                <a:ext cx="634500" cy="1385350"/>
              </a:xfrm>
              <a:custGeom>
                <a:avLst/>
                <a:gdLst/>
                <a:ahLst/>
                <a:cxnLst/>
                <a:rect l="l" t="t" r="r" b="b"/>
                <a:pathLst>
                  <a:path w="25380" h="55414" extrusionOk="0">
                    <a:moveTo>
                      <a:pt x="1" y="0"/>
                    </a:moveTo>
                    <a:lnTo>
                      <a:pt x="1" y="55413"/>
                    </a:lnTo>
                    <a:lnTo>
                      <a:pt x="25380" y="55413"/>
                    </a:lnTo>
                    <a:lnTo>
                      <a:pt x="253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6;p41">
                <a:extLst>
                  <a:ext uri="{FF2B5EF4-FFF2-40B4-BE49-F238E27FC236}">
                    <a16:creationId xmlns:a16="http://schemas.microsoft.com/office/drawing/2014/main" id="{36847A7D-0E49-958F-BA70-16CC291BA4AA}"/>
                  </a:ext>
                </a:extLst>
              </p:cNvPr>
              <p:cNvSpPr/>
              <p:nvPr/>
            </p:nvSpPr>
            <p:spPr>
              <a:xfrm>
                <a:off x="3718000" y="2421175"/>
                <a:ext cx="835050" cy="97250"/>
              </a:xfrm>
              <a:custGeom>
                <a:avLst/>
                <a:gdLst/>
                <a:ahLst/>
                <a:cxnLst/>
                <a:rect l="l" t="t" r="r" b="b"/>
                <a:pathLst>
                  <a:path w="33402" h="3890" extrusionOk="0">
                    <a:moveTo>
                      <a:pt x="1" y="0"/>
                    </a:moveTo>
                    <a:lnTo>
                      <a:pt x="1" y="3890"/>
                    </a:lnTo>
                    <a:lnTo>
                      <a:pt x="33402" y="3890"/>
                    </a:lnTo>
                    <a:lnTo>
                      <a:pt x="323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7;p41">
                <a:extLst>
                  <a:ext uri="{FF2B5EF4-FFF2-40B4-BE49-F238E27FC236}">
                    <a16:creationId xmlns:a16="http://schemas.microsoft.com/office/drawing/2014/main" id="{42C69626-1D9C-F01F-B78C-66D6CF920080}"/>
                  </a:ext>
                </a:extLst>
              </p:cNvPr>
              <p:cNvSpPr/>
              <p:nvPr/>
            </p:nvSpPr>
            <p:spPr>
              <a:xfrm>
                <a:off x="3983275" y="2509475"/>
                <a:ext cx="353925" cy="9275"/>
              </a:xfrm>
              <a:custGeom>
                <a:avLst/>
                <a:gdLst/>
                <a:ahLst/>
                <a:cxnLst/>
                <a:rect l="l" t="t" r="r" b="b"/>
                <a:pathLst>
                  <a:path w="14157" h="371" extrusionOk="0">
                    <a:moveTo>
                      <a:pt x="7079" y="1"/>
                    </a:moveTo>
                    <a:lnTo>
                      <a:pt x="5319" y="26"/>
                    </a:lnTo>
                    <a:lnTo>
                      <a:pt x="4426" y="26"/>
                    </a:lnTo>
                    <a:lnTo>
                      <a:pt x="3546" y="52"/>
                    </a:lnTo>
                    <a:lnTo>
                      <a:pt x="1773" y="103"/>
                    </a:lnTo>
                    <a:lnTo>
                      <a:pt x="893" y="141"/>
                    </a:lnTo>
                    <a:lnTo>
                      <a:pt x="0" y="179"/>
                    </a:lnTo>
                    <a:lnTo>
                      <a:pt x="893" y="230"/>
                    </a:lnTo>
                    <a:lnTo>
                      <a:pt x="1773" y="269"/>
                    </a:lnTo>
                    <a:lnTo>
                      <a:pt x="3546" y="320"/>
                    </a:lnTo>
                    <a:lnTo>
                      <a:pt x="4426" y="345"/>
                    </a:lnTo>
                    <a:lnTo>
                      <a:pt x="5319" y="345"/>
                    </a:lnTo>
                    <a:lnTo>
                      <a:pt x="7079" y="371"/>
                    </a:lnTo>
                    <a:lnTo>
                      <a:pt x="8851" y="345"/>
                    </a:lnTo>
                    <a:lnTo>
                      <a:pt x="9744" y="345"/>
                    </a:lnTo>
                    <a:lnTo>
                      <a:pt x="10624" y="320"/>
                    </a:lnTo>
                    <a:lnTo>
                      <a:pt x="12397" y="269"/>
                    </a:lnTo>
                    <a:lnTo>
                      <a:pt x="13277" y="230"/>
                    </a:lnTo>
                    <a:lnTo>
                      <a:pt x="14157" y="179"/>
                    </a:lnTo>
                    <a:lnTo>
                      <a:pt x="13277" y="141"/>
                    </a:lnTo>
                    <a:lnTo>
                      <a:pt x="12397" y="103"/>
                    </a:lnTo>
                    <a:lnTo>
                      <a:pt x="10624" y="52"/>
                    </a:lnTo>
                    <a:lnTo>
                      <a:pt x="9744" y="26"/>
                    </a:lnTo>
                    <a:lnTo>
                      <a:pt x="8851" y="26"/>
                    </a:lnTo>
                    <a:lnTo>
                      <a:pt x="7079"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8;p41">
                <a:extLst>
                  <a:ext uri="{FF2B5EF4-FFF2-40B4-BE49-F238E27FC236}">
                    <a16:creationId xmlns:a16="http://schemas.microsoft.com/office/drawing/2014/main" id="{FE30C38A-5461-BA2E-BA55-A198D24C3193}"/>
                  </a:ext>
                </a:extLst>
              </p:cNvPr>
              <p:cNvSpPr/>
              <p:nvPr/>
            </p:nvSpPr>
            <p:spPr>
              <a:xfrm>
                <a:off x="3933225" y="2781775"/>
                <a:ext cx="163250" cy="257950"/>
              </a:xfrm>
              <a:custGeom>
                <a:avLst/>
                <a:gdLst/>
                <a:ahLst/>
                <a:cxnLst/>
                <a:rect l="l" t="t" r="r" b="b"/>
                <a:pathLst>
                  <a:path w="6530" h="10318" extrusionOk="0">
                    <a:moveTo>
                      <a:pt x="0" y="0"/>
                    </a:moveTo>
                    <a:lnTo>
                      <a:pt x="102" y="383"/>
                    </a:lnTo>
                    <a:lnTo>
                      <a:pt x="204" y="753"/>
                    </a:lnTo>
                    <a:lnTo>
                      <a:pt x="319" y="1122"/>
                    </a:lnTo>
                    <a:lnTo>
                      <a:pt x="447" y="1479"/>
                    </a:lnTo>
                    <a:lnTo>
                      <a:pt x="574" y="1849"/>
                    </a:lnTo>
                    <a:lnTo>
                      <a:pt x="714" y="2206"/>
                    </a:lnTo>
                    <a:lnTo>
                      <a:pt x="1008" y="2933"/>
                    </a:lnTo>
                    <a:lnTo>
                      <a:pt x="1161" y="3278"/>
                    </a:lnTo>
                    <a:lnTo>
                      <a:pt x="1339" y="3635"/>
                    </a:lnTo>
                    <a:lnTo>
                      <a:pt x="1684" y="4323"/>
                    </a:lnTo>
                    <a:lnTo>
                      <a:pt x="2066" y="4999"/>
                    </a:lnTo>
                    <a:lnTo>
                      <a:pt x="2462" y="5675"/>
                    </a:lnTo>
                    <a:lnTo>
                      <a:pt x="2895" y="6313"/>
                    </a:lnTo>
                    <a:lnTo>
                      <a:pt x="3342" y="6951"/>
                    </a:lnTo>
                    <a:lnTo>
                      <a:pt x="3813" y="7563"/>
                    </a:lnTo>
                    <a:lnTo>
                      <a:pt x="4056" y="7869"/>
                    </a:lnTo>
                    <a:lnTo>
                      <a:pt x="4311" y="8162"/>
                    </a:lnTo>
                    <a:lnTo>
                      <a:pt x="4834" y="8736"/>
                    </a:lnTo>
                    <a:lnTo>
                      <a:pt x="5101" y="9017"/>
                    </a:lnTo>
                    <a:lnTo>
                      <a:pt x="5369" y="9285"/>
                    </a:lnTo>
                    <a:lnTo>
                      <a:pt x="5650" y="9565"/>
                    </a:lnTo>
                    <a:lnTo>
                      <a:pt x="5930" y="9820"/>
                    </a:lnTo>
                    <a:lnTo>
                      <a:pt x="6224" y="10075"/>
                    </a:lnTo>
                    <a:lnTo>
                      <a:pt x="6530" y="10318"/>
                    </a:lnTo>
                    <a:lnTo>
                      <a:pt x="6530" y="10318"/>
                    </a:lnTo>
                    <a:lnTo>
                      <a:pt x="6007" y="9756"/>
                    </a:lnTo>
                    <a:lnTo>
                      <a:pt x="5497" y="9170"/>
                    </a:lnTo>
                    <a:lnTo>
                      <a:pt x="4999" y="8583"/>
                    </a:lnTo>
                    <a:lnTo>
                      <a:pt x="4528" y="7984"/>
                    </a:lnTo>
                    <a:lnTo>
                      <a:pt x="4056" y="7372"/>
                    </a:lnTo>
                    <a:lnTo>
                      <a:pt x="3609" y="6759"/>
                    </a:lnTo>
                    <a:lnTo>
                      <a:pt x="3176" y="6122"/>
                    </a:lnTo>
                    <a:lnTo>
                      <a:pt x="2768" y="5484"/>
                    </a:lnTo>
                    <a:lnTo>
                      <a:pt x="2360" y="4834"/>
                    </a:lnTo>
                    <a:lnTo>
                      <a:pt x="1977" y="4170"/>
                    </a:lnTo>
                    <a:lnTo>
                      <a:pt x="1607" y="3495"/>
                    </a:lnTo>
                    <a:lnTo>
                      <a:pt x="1263" y="2819"/>
                    </a:lnTo>
                    <a:lnTo>
                      <a:pt x="918" y="2117"/>
                    </a:lnTo>
                    <a:lnTo>
                      <a:pt x="600" y="1428"/>
                    </a:lnTo>
                    <a:lnTo>
                      <a:pt x="293" y="714"/>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9;p41">
                <a:extLst>
                  <a:ext uri="{FF2B5EF4-FFF2-40B4-BE49-F238E27FC236}">
                    <a16:creationId xmlns:a16="http://schemas.microsoft.com/office/drawing/2014/main" id="{993CD190-2BE6-62D5-8CE4-5139FEFAA855}"/>
                  </a:ext>
                </a:extLst>
              </p:cNvPr>
              <p:cNvSpPr/>
              <p:nvPr/>
            </p:nvSpPr>
            <p:spPr>
              <a:xfrm>
                <a:off x="3926525" y="2837875"/>
                <a:ext cx="201200" cy="448950"/>
              </a:xfrm>
              <a:custGeom>
                <a:avLst/>
                <a:gdLst/>
                <a:ahLst/>
                <a:cxnLst/>
                <a:rect l="l" t="t" r="r" b="b"/>
                <a:pathLst>
                  <a:path w="8048" h="17958" extrusionOk="0">
                    <a:moveTo>
                      <a:pt x="26" y="1"/>
                    </a:moveTo>
                    <a:lnTo>
                      <a:pt x="0" y="626"/>
                    </a:lnTo>
                    <a:lnTo>
                      <a:pt x="0" y="1263"/>
                    </a:lnTo>
                    <a:lnTo>
                      <a:pt x="26" y="1901"/>
                    </a:lnTo>
                    <a:lnTo>
                      <a:pt x="64" y="2539"/>
                    </a:lnTo>
                    <a:lnTo>
                      <a:pt x="128" y="3164"/>
                    </a:lnTo>
                    <a:lnTo>
                      <a:pt x="204" y="3801"/>
                    </a:lnTo>
                    <a:lnTo>
                      <a:pt x="306" y="4426"/>
                    </a:lnTo>
                    <a:lnTo>
                      <a:pt x="421" y="5051"/>
                    </a:lnTo>
                    <a:lnTo>
                      <a:pt x="549" y="5676"/>
                    </a:lnTo>
                    <a:lnTo>
                      <a:pt x="702" y="6288"/>
                    </a:lnTo>
                    <a:lnTo>
                      <a:pt x="868" y="6913"/>
                    </a:lnTo>
                    <a:lnTo>
                      <a:pt x="1059" y="7512"/>
                    </a:lnTo>
                    <a:lnTo>
                      <a:pt x="1263" y="8125"/>
                    </a:lnTo>
                    <a:lnTo>
                      <a:pt x="1480" y="8724"/>
                    </a:lnTo>
                    <a:lnTo>
                      <a:pt x="1709" y="9311"/>
                    </a:lnTo>
                    <a:lnTo>
                      <a:pt x="1964" y="9897"/>
                    </a:lnTo>
                    <a:lnTo>
                      <a:pt x="2232" y="10471"/>
                    </a:lnTo>
                    <a:lnTo>
                      <a:pt x="2526" y="11045"/>
                    </a:lnTo>
                    <a:lnTo>
                      <a:pt x="2819" y="11606"/>
                    </a:lnTo>
                    <a:lnTo>
                      <a:pt x="3138" y="12167"/>
                    </a:lnTo>
                    <a:lnTo>
                      <a:pt x="3469" y="12703"/>
                    </a:lnTo>
                    <a:lnTo>
                      <a:pt x="3814" y="13251"/>
                    </a:lnTo>
                    <a:lnTo>
                      <a:pt x="4171" y="13774"/>
                    </a:lnTo>
                    <a:lnTo>
                      <a:pt x="4541" y="14284"/>
                    </a:lnTo>
                    <a:lnTo>
                      <a:pt x="4936" y="14795"/>
                    </a:lnTo>
                    <a:lnTo>
                      <a:pt x="5331" y="15279"/>
                    </a:lnTo>
                    <a:lnTo>
                      <a:pt x="5752" y="15764"/>
                    </a:lnTo>
                    <a:lnTo>
                      <a:pt x="6186" y="16236"/>
                    </a:lnTo>
                    <a:lnTo>
                      <a:pt x="6632" y="16682"/>
                    </a:lnTo>
                    <a:lnTo>
                      <a:pt x="7091" y="17128"/>
                    </a:lnTo>
                    <a:lnTo>
                      <a:pt x="7563" y="17549"/>
                    </a:lnTo>
                    <a:lnTo>
                      <a:pt x="8048" y="17957"/>
                    </a:lnTo>
                    <a:lnTo>
                      <a:pt x="8048" y="17957"/>
                    </a:lnTo>
                    <a:lnTo>
                      <a:pt x="7601" y="17511"/>
                    </a:lnTo>
                    <a:lnTo>
                      <a:pt x="7155" y="17052"/>
                    </a:lnTo>
                    <a:lnTo>
                      <a:pt x="6734" y="16593"/>
                    </a:lnTo>
                    <a:lnTo>
                      <a:pt x="6313" y="16108"/>
                    </a:lnTo>
                    <a:lnTo>
                      <a:pt x="5905" y="15636"/>
                    </a:lnTo>
                    <a:lnTo>
                      <a:pt x="5510" y="15139"/>
                    </a:lnTo>
                    <a:lnTo>
                      <a:pt x="5127" y="14641"/>
                    </a:lnTo>
                    <a:lnTo>
                      <a:pt x="4770" y="14119"/>
                    </a:lnTo>
                    <a:lnTo>
                      <a:pt x="4413" y="13608"/>
                    </a:lnTo>
                    <a:lnTo>
                      <a:pt x="4069" y="13073"/>
                    </a:lnTo>
                    <a:lnTo>
                      <a:pt x="3737" y="12537"/>
                    </a:lnTo>
                    <a:lnTo>
                      <a:pt x="3418" y="12002"/>
                    </a:lnTo>
                    <a:lnTo>
                      <a:pt x="3112" y="11453"/>
                    </a:lnTo>
                    <a:lnTo>
                      <a:pt x="2819" y="10892"/>
                    </a:lnTo>
                    <a:lnTo>
                      <a:pt x="2551" y="10331"/>
                    </a:lnTo>
                    <a:lnTo>
                      <a:pt x="2296" y="9757"/>
                    </a:lnTo>
                    <a:lnTo>
                      <a:pt x="2041" y="9183"/>
                    </a:lnTo>
                    <a:lnTo>
                      <a:pt x="1799" y="8596"/>
                    </a:lnTo>
                    <a:lnTo>
                      <a:pt x="1582" y="8010"/>
                    </a:lnTo>
                    <a:lnTo>
                      <a:pt x="1365" y="7410"/>
                    </a:lnTo>
                    <a:lnTo>
                      <a:pt x="1174" y="6811"/>
                    </a:lnTo>
                    <a:lnTo>
                      <a:pt x="995" y="6212"/>
                    </a:lnTo>
                    <a:lnTo>
                      <a:pt x="842" y="5599"/>
                    </a:lnTo>
                    <a:lnTo>
                      <a:pt x="689" y="5000"/>
                    </a:lnTo>
                    <a:lnTo>
                      <a:pt x="549" y="4375"/>
                    </a:lnTo>
                    <a:lnTo>
                      <a:pt x="434" y="3763"/>
                    </a:lnTo>
                    <a:lnTo>
                      <a:pt x="332" y="3138"/>
                    </a:lnTo>
                    <a:lnTo>
                      <a:pt x="243" y="2513"/>
                    </a:lnTo>
                    <a:lnTo>
                      <a:pt x="166" y="1888"/>
                    </a:lnTo>
                    <a:lnTo>
                      <a:pt x="102" y="1263"/>
                    </a:lnTo>
                    <a:lnTo>
                      <a:pt x="51" y="626"/>
                    </a:lnTo>
                    <a:lnTo>
                      <a:pt x="2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0;p41">
                <a:extLst>
                  <a:ext uri="{FF2B5EF4-FFF2-40B4-BE49-F238E27FC236}">
                    <a16:creationId xmlns:a16="http://schemas.microsoft.com/office/drawing/2014/main" id="{28C254FB-36E0-EEBE-F80E-BFC640155632}"/>
                  </a:ext>
                </a:extLst>
              </p:cNvPr>
              <p:cNvSpPr/>
              <p:nvPr/>
            </p:nvSpPr>
            <p:spPr>
              <a:xfrm>
                <a:off x="4260650" y="2066950"/>
                <a:ext cx="335450" cy="245825"/>
              </a:xfrm>
              <a:custGeom>
                <a:avLst/>
                <a:gdLst/>
                <a:ahLst/>
                <a:cxnLst/>
                <a:rect l="l" t="t" r="r" b="b"/>
                <a:pathLst>
                  <a:path w="13418" h="9833" extrusionOk="0">
                    <a:moveTo>
                      <a:pt x="4044" y="0"/>
                    </a:moveTo>
                    <a:lnTo>
                      <a:pt x="3801" y="51"/>
                    </a:lnTo>
                    <a:lnTo>
                      <a:pt x="3508" y="115"/>
                    </a:lnTo>
                    <a:lnTo>
                      <a:pt x="3189" y="204"/>
                    </a:lnTo>
                    <a:lnTo>
                      <a:pt x="2870" y="319"/>
                    </a:lnTo>
                    <a:lnTo>
                      <a:pt x="2539" y="446"/>
                    </a:lnTo>
                    <a:lnTo>
                      <a:pt x="2207" y="587"/>
                    </a:lnTo>
                    <a:lnTo>
                      <a:pt x="1888" y="727"/>
                    </a:lnTo>
                    <a:lnTo>
                      <a:pt x="1582" y="880"/>
                    </a:lnTo>
                    <a:lnTo>
                      <a:pt x="1314" y="1033"/>
                    </a:lnTo>
                    <a:lnTo>
                      <a:pt x="1085" y="1173"/>
                    </a:lnTo>
                    <a:lnTo>
                      <a:pt x="906" y="1301"/>
                    </a:lnTo>
                    <a:lnTo>
                      <a:pt x="830" y="1365"/>
                    </a:lnTo>
                    <a:lnTo>
                      <a:pt x="779" y="1428"/>
                    </a:lnTo>
                    <a:lnTo>
                      <a:pt x="741" y="1480"/>
                    </a:lnTo>
                    <a:lnTo>
                      <a:pt x="728" y="1531"/>
                    </a:lnTo>
                    <a:lnTo>
                      <a:pt x="715" y="1569"/>
                    </a:lnTo>
                    <a:lnTo>
                      <a:pt x="741" y="1607"/>
                    </a:lnTo>
                    <a:lnTo>
                      <a:pt x="779" y="1633"/>
                    </a:lnTo>
                    <a:lnTo>
                      <a:pt x="830" y="1658"/>
                    </a:lnTo>
                    <a:lnTo>
                      <a:pt x="894" y="1684"/>
                    </a:lnTo>
                    <a:lnTo>
                      <a:pt x="970" y="1696"/>
                    </a:lnTo>
                    <a:lnTo>
                      <a:pt x="1149" y="1709"/>
                    </a:lnTo>
                    <a:lnTo>
                      <a:pt x="1365" y="1709"/>
                    </a:lnTo>
                    <a:lnTo>
                      <a:pt x="1621" y="1684"/>
                    </a:lnTo>
                    <a:lnTo>
                      <a:pt x="1876" y="1645"/>
                    </a:lnTo>
                    <a:lnTo>
                      <a:pt x="2437" y="1556"/>
                    </a:lnTo>
                    <a:lnTo>
                      <a:pt x="2985" y="1441"/>
                    </a:lnTo>
                    <a:lnTo>
                      <a:pt x="3457" y="1326"/>
                    </a:lnTo>
                    <a:lnTo>
                      <a:pt x="3903" y="1224"/>
                    </a:lnTo>
                    <a:lnTo>
                      <a:pt x="3903" y="1224"/>
                    </a:lnTo>
                    <a:lnTo>
                      <a:pt x="3266" y="1824"/>
                    </a:lnTo>
                    <a:lnTo>
                      <a:pt x="2615" y="2449"/>
                    </a:lnTo>
                    <a:lnTo>
                      <a:pt x="1876" y="3176"/>
                    </a:lnTo>
                    <a:lnTo>
                      <a:pt x="1149" y="3915"/>
                    </a:lnTo>
                    <a:lnTo>
                      <a:pt x="817" y="4260"/>
                    </a:lnTo>
                    <a:lnTo>
                      <a:pt x="524" y="4579"/>
                    </a:lnTo>
                    <a:lnTo>
                      <a:pt x="294" y="4859"/>
                    </a:lnTo>
                    <a:lnTo>
                      <a:pt x="116" y="5076"/>
                    </a:lnTo>
                    <a:lnTo>
                      <a:pt x="52" y="5165"/>
                    </a:lnTo>
                    <a:lnTo>
                      <a:pt x="14" y="5242"/>
                    </a:lnTo>
                    <a:lnTo>
                      <a:pt x="1" y="5306"/>
                    </a:lnTo>
                    <a:lnTo>
                      <a:pt x="14" y="5331"/>
                    </a:lnTo>
                    <a:lnTo>
                      <a:pt x="52" y="5382"/>
                    </a:lnTo>
                    <a:lnTo>
                      <a:pt x="116" y="5433"/>
                    </a:lnTo>
                    <a:lnTo>
                      <a:pt x="269" y="5522"/>
                    </a:lnTo>
                    <a:lnTo>
                      <a:pt x="447" y="5586"/>
                    </a:lnTo>
                    <a:lnTo>
                      <a:pt x="639" y="5650"/>
                    </a:lnTo>
                    <a:lnTo>
                      <a:pt x="957" y="5726"/>
                    </a:lnTo>
                    <a:lnTo>
                      <a:pt x="1098" y="5752"/>
                    </a:lnTo>
                    <a:lnTo>
                      <a:pt x="1072" y="5930"/>
                    </a:lnTo>
                    <a:lnTo>
                      <a:pt x="1047" y="6096"/>
                    </a:lnTo>
                    <a:lnTo>
                      <a:pt x="1021" y="6300"/>
                    </a:lnTo>
                    <a:lnTo>
                      <a:pt x="1021" y="6504"/>
                    </a:lnTo>
                    <a:lnTo>
                      <a:pt x="1021" y="6606"/>
                    </a:lnTo>
                    <a:lnTo>
                      <a:pt x="1034" y="6696"/>
                    </a:lnTo>
                    <a:lnTo>
                      <a:pt x="1059" y="6772"/>
                    </a:lnTo>
                    <a:lnTo>
                      <a:pt x="1085" y="6836"/>
                    </a:lnTo>
                    <a:lnTo>
                      <a:pt x="1123" y="6887"/>
                    </a:lnTo>
                    <a:lnTo>
                      <a:pt x="1174" y="6912"/>
                    </a:lnTo>
                    <a:lnTo>
                      <a:pt x="1200" y="6912"/>
                    </a:lnTo>
                    <a:lnTo>
                      <a:pt x="1251" y="6900"/>
                    </a:lnTo>
                    <a:lnTo>
                      <a:pt x="1391" y="6836"/>
                    </a:lnTo>
                    <a:lnTo>
                      <a:pt x="1569" y="6747"/>
                    </a:lnTo>
                    <a:lnTo>
                      <a:pt x="1799" y="6606"/>
                    </a:lnTo>
                    <a:lnTo>
                      <a:pt x="2322" y="6262"/>
                    </a:lnTo>
                    <a:lnTo>
                      <a:pt x="2896" y="5854"/>
                    </a:lnTo>
                    <a:lnTo>
                      <a:pt x="3470" y="5446"/>
                    </a:lnTo>
                    <a:lnTo>
                      <a:pt x="3967" y="5076"/>
                    </a:lnTo>
                    <a:lnTo>
                      <a:pt x="4516" y="4668"/>
                    </a:lnTo>
                    <a:lnTo>
                      <a:pt x="4516" y="4668"/>
                    </a:lnTo>
                    <a:lnTo>
                      <a:pt x="4197" y="5076"/>
                    </a:lnTo>
                    <a:lnTo>
                      <a:pt x="3929" y="5446"/>
                    </a:lnTo>
                    <a:lnTo>
                      <a:pt x="3623" y="5867"/>
                    </a:lnTo>
                    <a:lnTo>
                      <a:pt x="3342" y="6300"/>
                    </a:lnTo>
                    <a:lnTo>
                      <a:pt x="3227" y="6504"/>
                    </a:lnTo>
                    <a:lnTo>
                      <a:pt x="3125" y="6696"/>
                    </a:lnTo>
                    <a:lnTo>
                      <a:pt x="3049" y="6861"/>
                    </a:lnTo>
                    <a:lnTo>
                      <a:pt x="2998" y="7002"/>
                    </a:lnTo>
                    <a:lnTo>
                      <a:pt x="2998" y="7065"/>
                    </a:lnTo>
                    <a:lnTo>
                      <a:pt x="2998" y="7104"/>
                    </a:lnTo>
                    <a:lnTo>
                      <a:pt x="3011" y="7155"/>
                    </a:lnTo>
                    <a:lnTo>
                      <a:pt x="3023" y="7180"/>
                    </a:lnTo>
                    <a:lnTo>
                      <a:pt x="3062" y="7206"/>
                    </a:lnTo>
                    <a:lnTo>
                      <a:pt x="3113" y="7219"/>
                    </a:lnTo>
                    <a:lnTo>
                      <a:pt x="3240" y="7219"/>
                    </a:lnTo>
                    <a:lnTo>
                      <a:pt x="3419" y="7193"/>
                    </a:lnTo>
                    <a:lnTo>
                      <a:pt x="3623" y="7155"/>
                    </a:lnTo>
                    <a:lnTo>
                      <a:pt x="3852" y="7104"/>
                    </a:lnTo>
                    <a:lnTo>
                      <a:pt x="4095" y="7027"/>
                    </a:lnTo>
                    <a:lnTo>
                      <a:pt x="4618" y="6849"/>
                    </a:lnTo>
                    <a:lnTo>
                      <a:pt x="5128" y="6657"/>
                    </a:lnTo>
                    <a:lnTo>
                      <a:pt x="5561" y="6492"/>
                    </a:lnTo>
                    <a:lnTo>
                      <a:pt x="5982" y="6313"/>
                    </a:lnTo>
                    <a:lnTo>
                      <a:pt x="6110" y="6568"/>
                    </a:lnTo>
                    <a:lnTo>
                      <a:pt x="6454" y="7206"/>
                    </a:lnTo>
                    <a:lnTo>
                      <a:pt x="6696" y="7614"/>
                    </a:lnTo>
                    <a:lnTo>
                      <a:pt x="6951" y="8047"/>
                    </a:lnTo>
                    <a:lnTo>
                      <a:pt x="7245" y="8481"/>
                    </a:lnTo>
                    <a:lnTo>
                      <a:pt x="7538" y="8889"/>
                    </a:lnTo>
                    <a:lnTo>
                      <a:pt x="7729" y="9106"/>
                    </a:lnTo>
                    <a:lnTo>
                      <a:pt x="7908" y="9310"/>
                    </a:lnTo>
                    <a:lnTo>
                      <a:pt x="8086" y="9489"/>
                    </a:lnTo>
                    <a:lnTo>
                      <a:pt x="8265" y="9629"/>
                    </a:lnTo>
                    <a:lnTo>
                      <a:pt x="8431" y="9731"/>
                    </a:lnTo>
                    <a:lnTo>
                      <a:pt x="8520" y="9782"/>
                    </a:lnTo>
                    <a:lnTo>
                      <a:pt x="8597" y="9807"/>
                    </a:lnTo>
                    <a:lnTo>
                      <a:pt x="8686" y="9820"/>
                    </a:lnTo>
                    <a:lnTo>
                      <a:pt x="8762" y="9833"/>
                    </a:lnTo>
                    <a:lnTo>
                      <a:pt x="8839" y="9833"/>
                    </a:lnTo>
                    <a:lnTo>
                      <a:pt x="8915" y="9807"/>
                    </a:lnTo>
                    <a:lnTo>
                      <a:pt x="9043" y="9756"/>
                    </a:lnTo>
                    <a:lnTo>
                      <a:pt x="9170" y="9705"/>
                    </a:lnTo>
                    <a:lnTo>
                      <a:pt x="9477" y="9540"/>
                    </a:lnTo>
                    <a:lnTo>
                      <a:pt x="9795" y="9361"/>
                    </a:lnTo>
                    <a:lnTo>
                      <a:pt x="10140" y="9132"/>
                    </a:lnTo>
                    <a:lnTo>
                      <a:pt x="10484" y="8902"/>
                    </a:lnTo>
                    <a:lnTo>
                      <a:pt x="10816" y="8660"/>
                    </a:lnTo>
                    <a:lnTo>
                      <a:pt x="11453" y="8188"/>
                    </a:lnTo>
                    <a:lnTo>
                      <a:pt x="11479" y="8175"/>
                    </a:lnTo>
                    <a:lnTo>
                      <a:pt x="12461" y="7486"/>
                    </a:lnTo>
                    <a:lnTo>
                      <a:pt x="13417" y="6798"/>
                    </a:lnTo>
                    <a:lnTo>
                      <a:pt x="8699" y="1390"/>
                    </a:lnTo>
                    <a:lnTo>
                      <a:pt x="7296" y="3227"/>
                    </a:lnTo>
                    <a:lnTo>
                      <a:pt x="6913" y="2768"/>
                    </a:lnTo>
                    <a:lnTo>
                      <a:pt x="6492" y="2283"/>
                    </a:lnTo>
                    <a:lnTo>
                      <a:pt x="6288" y="2053"/>
                    </a:lnTo>
                    <a:lnTo>
                      <a:pt x="6084" y="1849"/>
                    </a:lnTo>
                    <a:lnTo>
                      <a:pt x="5918" y="1696"/>
                    </a:lnTo>
                    <a:lnTo>
                      <a:pt x="5778" y="1582"/>
                    </a:lnTo>
                    <a:lnTo>
                      <a:pt x="5702" y="1518"/>
                    </a:lnTo>
                    <a:lnTo>
                      <a:pt x="5625" y="1454"/>
                    </a:lnTo>
                    <a:lnTo>
                      <a:pt x="5561" y="1365"/>
                    </a:lnTo>
                    <a:lnTo>
                      <a:pt x="5485" y="1263"/>
                    </a:lnTo>
                    <a:lnTo>
                      <a:pt x="5344" y="1033"/>
                    </a:lnTo>
                    <a:lnTo>
                      <a:pt x="5204" y="791"/>
                    </a:lnTo>
                    <a:lnTo>
                      <a:pt x="5051" y="561"/>
                    </a:lnTo>
                    <a:lnTo>
                      <a:pt x="4962" y="446"/>
                    </a:lnTo>
                    <a:lnTo>
                      <a:pt x="4873" y="332"/>
                    </a:lnTo>
                    <a:lnTo>
                      <a:pt x="4771" y="242"/>
                    </a:lnTo>
                    <a:lnTo>
                      <a:pt x="4669" y="153"/>
                    </a:lnTo>
                    <a:lnTo>
                      <a:pt x="4554" y="77"/>
                    </a:lnTo>
                    <a:lnTo>
                      <a:pt x="4426" y="26"/>
                    </a:lnTo>
                    <a:lnTo>
                      <a:pt x="435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1;p41">
                <a:extLst>
                  <a:ext uri="{FF2B5EF4-FFF2-40B4-BE49-F238E27FC236}">
                    <a16:creationId xmlns:a16="http://schemas.microsoft.com/office/drawing/2014/main" id="{6E7EF896-0C27-4E58-6ABD-B77996EB67E8}"/>
                  </a:ext>
                </a:extLst>
              </p:cNvPr>
              <p:cNvSpPr/>
              <p:nvPr/>
            </p:nvSpPr>
            <p:spPr>
              <a:xfrm>
                <a:off x="4376075" y="2168975"/>
                <a:ext cx="17250" cy="15000"/>
              </a:xfrm>
              <a:custGeom>
                <a:avLst/>
                <a:gdLst/>
                <a:ahLst/>
                <a:cxnLst/>
                <a:rect l="l" t="t" r="r" b="b"/>
                <a:pathLst>
                  <a:path w="690" h="600" extrusionOk="0">
                    <a:moveTo>
                      <a:pt x="549" y="0"/>
                    </a:moveTo>
                    <a:lnTo>
                      <a:pt x="434" y="38"/>
                    </a:lnTo>
                    <a:lnTo>
                      <a:pt x="319" y="89"/>
                    </a:lnTo>
                    <a:lnTo>
                      <a:pt x="230" y="166"/>
                    </a:lnTo>
                    <a:lnTo>
                      <a:pt x="154" y="242"/>
                    </a:lnTo>
                    <a:lnTo>
                      <a:pt x="77" y="345"/>
                    </a:lnTo>
                    <a:lnTo>
                      <a:pt x="26" y="459"/>
                    </a:lnTo>
                    <a:lnTo>
                      <a:pt x="1" y="600"/>
                    </a:lnTo>
                    <a:lnTo>
                      <a:pt x="141" y="587"/>
                    </a:lnTo>
                    <a:lnTo>
                      <a:pt x="268" y="549"/>
                    </a:lnTo>
                    <a:lnTo>
                      <a:pt x="370" y="498"/>
                    </a:lnTo>
                    <a:lnTo>
                      <a:pt x="472" y="434"/>
                    </a:lnTo>
                    <a:lnTo>
                      <a:pt x="549" y="345"/>
                    </a:lnTo>
                    <a:lnTo>
                      <a:pt x="613" y="255"/>
                    </a:lnTo>
                    <a:lnTo>
                      <a:pt x="664" y="140"/>
                    </a:lnTo>
                    <a:lnTo>
                      <a:pt x="676" y="64"/>
                    </a:lnTo>
                    <a:lnTo>
                      <a:pt x="689"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2;p41">
                <a:extLst>
                  <a:ext uri="{FF2B5EF4-FFF2-40B4-BE49-F238E27FC236}">
                    <a16:creationId xmlns:a16="http://schemas.microsoft.com/office/drawing/2014/main" id="{A67ABF70-81F3-2CE6-0360-B99531B86376}"/>
                  </a:ext>
                </a:extLst>
              </p:cNvPr>
              <p:cNvSpPr/>
              <p:nvPr/>
            </p:nvSpPr>
            <p:spPr>
              <a:xfrm>
                <a:off x="4291900" y="2130075"/>
                <a:ext cx="84200" cy="73350"/>
              </a:xfrm>
              <a:custGeom>
                <a:avLst/>
                <a:gdLst/>
                <a:ahLst/>
                <a:cxnLst/>
                <a:rect l="l" t="t" r="r" b="b"/>
                <a:pathLst>
                  <a:path w="3368" h="2934" extrusionOk="0">
                    <a:moveTo>
                      <a:pt x="3368" y="0"/>
                    </a:moveTo>
                    <a:lnTo>
                      <a:pt x="3125" y="141"/>
                    </a:lnTo>
                    <a:lnTo>
                      <a:pt x="2896" y="294"/>
                    </a:lnTo>
                    <a:lnTo>
                      <a:pt x="2666" y="459"/>
                    </a:lnTo>
                    <a:lnTo>
                      <a:pt x="2437" y="625"/>
                    </a:lnTo>
                    <a:lnTo>
                      <a:pt x="2003" y="970"/>
                    </a:lnTo>
                    <a:lnTo>
                      <a:pt x="1569" y="1327"/>
                    </a:lnTo>
                    <a:lnTo>
                      <a:pt x="1161" y="1709"/>
                    </a:lnTo>
                    <a:lnTo>
                      <a:pt x="753" y="2092"/>
                    </a:lnTo>
                    <a:lnTo>
                      <a:pt x="371" y="2500"/>
                    </a:lnTo>
                    <a:lnTo>
                      <a:pt x="179" y="2717"/>
                    </a:lnTo>
                    <a:lnTo>
                      <a:pt x="1" y="2934"/>
                    </a:lnTo>
                    <a:lnTo>
                      <a:pt x="243" y="2781"/>
                    </a:lnTo>
                    <a:lnTo>
                      <a:pt x="485" y="2627"/>
                    </a:lnTo>
                    <a:lnTo>
                      <a:pt x="932" y="2309"/>
                    </a:lnTo>
                    <a:lnTo>
                      <a:pt x="1378" y="1964"/>
                    </a:lnTo>
                    <a:lnTo>
                      <a:pt x="1799" y="1594"/>
                    </a:lnTo>
                    <a:lnTo>
                      <a:pt x="2220" y="1225"/>
                    </a:lnTo>
                    <a:lnTo>
                      <a:pt x="2615" y="842"/>
                    </a:lnTo>
                    <a:lnTo>
                      <a:pt x="2819" y="638"/>
                    </a:lnTo>
                    <a:lnTo>
                      <a:pt x="3010" y="434"/>
                    </a:lnTo>
                    <a:lnTo>
                      <a:pt x="3189" y="217"/>
                    </a:lnTo>
                    <a:lnTo>
                      <a:pt x="336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3;p41">
                <a:extLst>
                  <a:ext uri="{FF2B5EF4-FFF2-40B4-BE49-F238E27FC236}">
                    <a16:creationId xmlns:a16="http://schemas.microsoft.com/office/drawing/2014/main" id="{FE75003C-0A66-302A-1CD2-310E9D03C7CD}"/>
                  </a:ext>
                </a:extLst>
              </p:cNvPr>
              <p:cNvSpPr/>
              <p:nvPr/>
            </p:nvSpPr>
            <p:spPr>
              <a:xfrm>
                <a:off x="2932400" y="2010825"/>
                <a:ext cx="158800" cy="191650"/>
              </a:xfrm>
              <a:custGeom>
                <a:avLst/>
                <a:gdLst/>
                <a:ahLst/>
                <a:cxnLst/>
                <a:rect l="l" t="t" r="r" b="b"/>
                <a:pathLst>
                  <a:path w="6352" h="7666" extrusionOk="0">
                    <a:moveTo>
                      <a:pt x="5242" y="1"/>
                    </a:moveTo>
                    <a:lnTo>
                      <a:pt x="2360" y="166"/>
                    </a:lnTo>
                    <a:lnTo>
                      <a:pt x="0" y="6581"/>
                    </a:lnTo>
                    <a:lnTo>
                      <a:pt x="2908" y="7308"/>
                    </a:lnTo>
                    <a:lnTo>
                      <a:pt x="3329" y="7410"/>
                    </a:lnTo>
                    <a:lnTo>
                      <a:pt x="3750" y="7487"/>
                    </a:lnTo>
                    <a:lnTo>
                      <a:pt x="4171" y="7563"/>
                    </a:lnTo>
                    <a:lnTo>
                      <a:pt x="4604" y="7614"/>
                    </a:lnTo>
                    <a:lnTo>
                      <a:pt x="5038" y="7640"/>
                    </a:lnTo>
                    <a:lnTo>
                      <a:pt x="5459" y="7665"/>
                    </a:lnTo>
                    <a:lnTo>
                      <a:pt x="5893" y="7665"/>
                    </a:lnTo>
                    <a:lnTo>
                      <a:pt x="6326" y="7653"/>
                    </a:lnTo>
                    <a:lnTo>
                      <a:pt x="6352" y="7653"/>
                    </a:lnTo>
                    <a:lnTo>
                      <a:pt x="524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5;p41">
                <a:extLst>
                  <a:ext uri="{FF2B5EF4-FFF2-40B4-BE49-F238E27FC236}">
                    <a16:creationId xmlns:a16="http://schemas.microsoft.com/office/drawing/2014/main" id="{EF7D6FC9-89A3-0C8B-805F-E65AAAEF5181}"/>
                  </a:ext>
                </a:extLst>
              </p:cNvPr>
              <p:cNvSpPr/>
              <p:nvPr/>
            </p:nvSpPr>
            <p:spPr>
              <a:xfrm rot="20580516">
                <a:off x="1932975" y="1748015"/>
                <a:ext cx="797860" cy="426248"/>
              </a:xfrm>
              <a:custGeom>
                <a:avLst/>
                <a:gdLst/>
                <a:ahLst/>
                <a:cxnLst/>
                <a:rect l="l" t="t" r="r" b="b"/>
                <a:pathLst>
                  <a:path w="25610" h="12320" extrusionOk="0">
                    <a:moveTo>
                      <a:pt x="1" y="0"/>
                    </a:moveTo>
                    <a:lnTo>
                      <a:pt x="77" y="242"/>
                    </a:lnTo>
                    <a:lnTo>
                      <a:pt x="281" y="816"/>
                    </a:lnTo>
                    <a:lnTo>
                      <a:pt x="396" y="1186"/>
                    </a:lnTo>
                    <a:lnTo>
                      <a:pt x="498" y="1581"/>
                    </a:lnTo>
                    <a:lnTo>
                      <a:pt x="600" y="1964"/>
                    </a:lnTo>
                    <a:lnTo>
                      <a:pt x="677" y="2321"/>
                    </a:lnTo>
                    <a:lnTo>
                      <a:pt x="817" y="3010"/>
                    </a:lnTo>
                    <a:lnTo>
                      <a:pt x="957" y="3622"/>
                    </a:lnTo>
                    <a:lnTo>
                      <a:pt x="1098" y="4158"/>
                    </a:lnTo>
                    <a:lnTo>
                      <a:pt x="1263" y="4642"/>
                    </a:lnTo>
                    <a:lnTo>
                      <a:pt x="1340" y="4834"/>
                    </a:lnTo>
                    <a:lnTo>
                      <a:pt x="1429" y="5025"/>
                    </a:lnTo>
                    <a:lnTo>
                      <a:pt x="1518" y="5191"/>
                    </a:lnTo>
                    <a:lnTo>
                      <a:pt x="1620" y="5369"/>
                    </a:lnTo>
                    <a:lnTo>
                      <a:pt x="1735" y="5535"/>
                    </a:lnTo>
                    <a:lnTo>
                      <a:pt x="1863" y="5688"/>
                    </a:lnTo>
                    <a:lnTo>
                      <a:pt x="1990" y="5841"/>
                    </a:lnTo>
                    <a:lnTo>
                      <a:pt x="2131" y="5981"/>
                    </a:lnTo>
                    <a:lnTo>
                      <a:pt x="2284" y="6122"/>
                    </a:lnTo>
                    <a:lnTo>
                      <a:pt x="2437" y="6236"/>
                    </a:lnTo>
                    <a:lnTo>
                      <a:pt x="2602" y="6364"/>
                    </a:lnTo>
                    <a:lnTo>
                      <a:pt x="2768" y="6466"/>
                    </a:lnTo>
                    <a:lnTo>
                      <a:pt x="2947" y="6568"/>
                    </a:lnTo>
                    <a:lnTo>
                      <a:pt x="3125" y="6657"/>
                    </a:lnTo>
                    <a:lnTo>
                      <a:pt x="3317" y="6734"/>
                    </a:lnTo>
                    <a:lnTo>
                      <a:pt x="3508" y="6810"/>
                    </a:lnTo>
                    <a:lnTo>
                      <a:pt x="19182" y="12128"/>
                    </a:lnTo>
                    <a:lnTo>
                      <a:pt x="19373" y="12179"/>
                    </a:lnTo>
                    <a:lnTo>
                      <a:pt x="19577" y="12230"/>
                    </a:lnTo>
                    <a:lnTo>
                      <a:pt x="19768" y="12269"/>
                    </a:lnTo>
                    <a:lnTo>
                      <a:pt x="19972" y="12294"/>
                    </a:lnTo>
                    <a:lnTo>
                      <a:pt x="20177" y="12320"/>
                    </a:lnTo>
                    <a:lnTo>
                      <a:pt x="20368" y="12320"/>
                    </a:lnTo>
                    <a:lnTo>
                      <a:pt x="20572" y="12307"/>
                    </a:lnTo>
                    <a:lnTo>
                      <a:pt x="20776" y="12294"/>
                    </a:lnTo>
                    <a:lnTo>
                      <a:pt x="20967" y="12269"/>
                    </a:lnTo>
                    <a:lnTo>
                      <a:pt x="21171" y="12230"/>
                    </a:lnTo>
                    <a:lnTo>
                      <a:pt x="21363" y="12179"/>
                    </a:lnTo>
                    <a:lnTo>
                      <a:pt x="21554" y="12116"/>
                    </a:lnTo>
                    <a:lnTo>
                      <a:pt x="21745" y="12039"/>
                    </a:lnTo>
                    <a:lnTo>
                      <a:pt x="21924" y="11963"/>
                    </a:lnTo>
                    <a:lnTo>
                      <a:pt x="22102" y="11861"/>
                    </a:lnTo>
                    <a:lnTo>
                      <a:pt x="22281" y="11759"/>
                    </a:lnTo>
                    <a:lnTo>
                      <a:pt x="22510" y="11606"/>
                    </a:lnTo>
                    <a:lnTo>
                      <a:pt x="22753" y="11440"/>
                    </a:lnTo>
                    <a:lnTo>
                      <a:pt x="22995" y="11261"/>
                    </a:lnTo>
                    <a:lnTo>
                      <a:pt x="23250" y="11057"/>
                    </a:lnTo>
                    <a:lnTo>
                      <a:pt x="23492" y="10853"/>
                    </a:lnTo>
                    <a:lnTo>
                      <a:pt x="23747" y="10624"/>
                    </a:lnTo>
                    <a:lnTo>
                      <a:pt x="23990" y="10394"/>
                    </a:lnTo>
                    <a:lnTo>
                      <a:pt x="24232" y="10139"/>
                    </a:lnTo>
                    <a:lnTo>
                      <a:pt x="24882" y="9425"/>
                    </a:lnTo>
                    <a:lnTo>
                      <a:pt x="25316" y="8978"/>
                    </a:lnTo>
                    <a:lnTo>
                      <a:pt x="25609" y="86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6;p41">
                <a:extLst>
                  <a:ext uri="{FF2B5EF4-FFF2-40B4-BE49-F238E27FC236}">
                    <a16:creationId xmlns:a16="http://schemas.microsoft.com/office/drawing/2014/main" id="{6A770740-537E-0F1F-08EF-3807DC600D1F}"/>
                  </a:ext>
                </a:extLst>
              </p:cNvPr>
              <p:cNvSpPr/>
              <p:nvPr/>
            </p:nvSpPr>
            <p:spPr>
              <a:xfrm rot="20616508">
                <a:off x="2001100" y="1772350"/>
                <a:ext cx="640550" cy="220000"/>
              </a:xfrm>
              <a:custGeom>
                <a:avLst/>
                <a:gdLst/>
                <a:ahLst/>
                <a:cxnLst/>
                <a:rect l="l" t="t" r="r" b="b"/>
                <a:pathLst>
                  <a:path w="25622" h="8800" extrusionOk="0">
                    <a:moveTo>
                      <a:pt x="102" y="0"/>
                    </a:moveTo>
                    <a:lnTo>
                      <a:pt x="38" y="26"/>
                    </a:lnTo>
                    <a:lnTo>
                      <a:pt x="13" y="38"/>
                    </a:lnTo>
                    <a:lnTo>
                      <a:pt x="13" y="51"/>
                    </a:lnTo>
                    <a:lnTo>
                      <a:pt x="0" y="77"/>
                    </a:lnTo>
                    <a:lnTo>
                      <a:pt x="13" y="102"/>
                    </a:lnTo>
                    <a:lnTo>
                      <a:pt x="51" y="153"/>
                    </a:lnTo>
                    <a:lnTo>
                      <a:pt x="115" y="217"/>
                    </a:lnTo>
                    <a:lnTo>
                      <a:pt x="217" y="293"/>
                    </a:lnTo>
                    <a:lnTo>
                      <a:pt x="510" y="472"/>
                    </a:lnTo>
                    <a:lnTo>
                      <a:pt x="918" y="689"/>
                    </a:lnTo>
                    <a:lnTo>
                      <a:pt x="1428" y="931"/>
                    </a:lnTo>
                    <a:lnTo>
                      <a:pt x="2053" y="1212"/>
                    </a:lnTo>
                    <a:lnTo>
                      <a:pt x="2767" y="1518"/>
                    </a:lnTo>
                    <a:lnTo>
                      <a:pt x="3584" y="1849"/>
                    </a:lnTo>
                    <a:lnTo>
                      <a:pt x="4476" y="2206"/>
                    </a:lnTo>
                    <a:lnTo>
                      <a:pt x="5446" y="2576"/>
                    </a:lnTo>
                    <a:lnTo>
                      <a:pt x="6491" y="2972"/>
                    </a:lnTo>
                    <a:lnTo>
                      <a:pt x="7601" y="3392"/>
                    </a:lnTo>
                    <a:lnTo>
                      <a:pt x="8762" y="3813"/>
                    </a:lnTo>
                    <a:lnTo>
                      <a:pt x="9986" y="4247"/>
                    </a:lnTo>
                    <a:lnTo>
                      <a:pt x="11261" y="4693"/>
                    </a:lnTo>
                    <a:lnTo>
                      <a:pt x="12562" y="5140"/>
                    </a:lnTo>
                    <a:lnTo>
                      <a:pt x="13876" y="5573"/>
                    </a:lnTo>
                    <a:lnTo>
                      <a:pt x="15151" y="5994"/>
                    </a:lnTo>
                    <a:lnTo>
                      <a:pt x="16388" y="6389"/>
                    </a:lnTo>
                    <a:lnTo>
                      <a:pt x="17574" y="6772"/>
                    </a:lnTo>
                    <a:lnTo>
                      <a:pt x="18696" y="7116"/>
                    </a:lnTo>
                    <a:lnTo>
                      <a:pt x="19768" y="7435"/>
                    </a:lnTo>
                    <a:lnTo>
                      <a:pt x="20762" y="7729"/>
                    </a:lnTo>
                    <a:lnTo>
                      <a:pt x="21693" y="7984"/>
                    </a:lnTo>
                    <a:lnTo>
                      <a:pt x="22535" y="8213"/>
                    </a:lnTo>
                    <a:lnTo>
                      <a:pt x="23300" y="8404"/>
                    </a:lnTo>
                    <a:lnTo>
                      <a:pt x="23951" y="8570"/>
                    </a:lnTo>
                    <a:lnTo>
                      <a:pt x="24512" y="8685"/>
                    </a:lnTo>
                    <a:lnTo>
                      <a:pt x="24971" y="8762"/>
                    </a:lnTo>
                    <a:lnTo>
                      <a:pt x="25315" y="8800"/>
                    </a:lnTo>
                    <a:lnTo>
                      <a:pt x="25430" y="8800"/>
                    </a:lnTo>
                    <a:lnTo>
                      <a:pt x="25532" y="8787"/>
                    </a:lnTo>
                    <a:lnTo>
                      <a:pt x="25596" y="8774"/>
                    </a:lnTo>
                    <a:lnTo>
                      <a:pt x="25609" y="8762"/>
                    </a:lnTo>
                    <a:lnTo>
                      <a:pt x="25621" y="8736"/>
                    </a:lnTo>
                    <a:lnTo>
                      <a:pt x="25621" y="8723"/>
                    </a:lnTo>
                    <a:lnTo>
                      <a:pt x="25621" y="8698"/>
                    </a:lnTo>
                    <a:lnTo>
                      <a:pt x="25583" y="8647"/>
                    </a:lnTo>
                    <a:lnTo>
                      <a:pt x="25507" y="8583"/>
                    </a:lnTo>
                    <a:lnTo>
                      <a:pt x="25417" y="8507"/>
                    </a:lnTo>
                    <a:lnTo>
                      <a:pt x="25124" y="8328"/>
                    </a:lnTo>
                    <a:lnTo>
                      <a:pt x="24716" y="8111"/>
                    </a:lnTo>
                    <a:lnTo>
                      <a:pt x="24193" y="7869"/>
                    </a:lnTo>
                    <a:lnTo>
                      <a:pt x="23568" y="7588"/>
                    </a:lnTo>
                    <a:lnTo>
                      <a:pt x="22854" y="7282"/>
                    </a:lnTo>
                    <a:lnTo>
                      <a:pt x="22051" y="6951"/>
                    </a:lnTo>
                    <a:lnTo>
                      <a:pt x="21158" y="6594"/>
                    </a:lnTo>
                    <a:lnTo>
                      <a:pt x="20176" y="6211"/>
                    </a:lnTo>
                    <a:lnTo>
                      <a:pt x="19143" y="5816"/>
                    </a:lnTo>
                    <a:lnTo>
                      <a:pt x="18033" y="5407"/>
                    </a:lnTo>
                    <a:lnTo>
                      <a:pt x="16860" y="4987"/>
                    </a:lnTo>
                    <a:lnTo>
                      <a:pt x="15636" y="4553"/>
                    </a:lnTo>
                    <a:lnTo>
                      <a:pt x="14373" y="4107"/>
                    </a:lnTo>
                    <a:lnTo>
                      <a:pt x="13059" y="3660"/>
                    </a:lnTo>
                    <a:lnTo>
                      <a:pt x="11759" y="3227"/>
                    </a:lnTo>
                    <a:lnTo>
                      <a:pt x="10483" y="2806"/>
                    </a:lnTo>
                    <a:lnTo>
                      <a:pt x="9246" y="2398"/>
                    </a:lnTo>
                    <a:lnTo>
                      <a:pt x="8060" y="2028"/>
                    </a:lnTo>
                    <a:lnTo>
                      <a:pt x="6925" y="1683"/>
                    </a:lnTo>
                    <a:lnTo>
                      <a:pt x="5867" y="1365"/>
                    </a:lnTo>
                    <a:lnTo>
                      <a:pt x="4859" y="1071"/>
                    </a:lnTo>
                    <a:lnTo>
                      <a:pt x="3928" y="803"/>
                    </a:lnTo>
                    <a:lnTo>
                      <a:pt x="3086" y="574"/>
                    </a:lnTo>
                    <a:lnTo>
                      <a:pt x="2334" y="383"/>
                    </a:lnTo>
                    <a:lnTo>
                      <a:pt x="1671" y="230"/>
                    </a:lnTo>
                    <a:lnTo>
                      <a:pt x="1110" y="115"/>
                    </a:lnTo>
                    <a:lnTo>
                      <a:pt x="650" y="38"/>
                    </a:lnTo>
                    <a:lnTo>
                      <a:pt x="3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7;p41">
                <a:extLst>
                  <a:ext uri="{FF2B5EF4-FFF2-40B4-BE49-F238E27FC236}">
                    <a16:creationId xmlns:a16="http://schemas.microsoft.com/office/drawing/2014/main" id="{2E01ED24-3254-8022-9AAF-BC1E6E1FBAED}"/>
                  </a:ext>
                </a:extLst>
              </p:cNvPr>
              <p:cNvSpPr/>
              <p:nvPr/>
            </p:nvSpPr>
            <p:spPr>
              <a:xfrm>
                <a:off x="2571150" y="2003800"/>
                <a:ext cx="566925" cy="161675"/>
              </a:xfrm>
              <a:custGeom>
                <a:avLst/>
                <a:gdLst/>
                <a:ahLst/>
                <a:cxnLst/>
                <a:rect l="l" t="t" r="r" b="b"/>
                <a:pathLst>
                  <a:path w="22677" h="6467" extrusionOk="0">
                    <a:moveTo>
                      <a:pt x="5791" y="1"/>
                    </a:moveTo>
                    <a:lnTo>
                      <a:pt x="4885" y="14"/>
                    </a:lnTo>
                    <a:lnTo>
                      <a:pt x="4057" y="52"/>
                    </a:lnTo>
                    <a:lnTo>
                      <a:pt x="3317" y="103"/>
                    </a:lnTo>
                    <a:lnTo>
                      <a:pt x="2666" y="180"/>
                    </a:lnTo>
                    <a:lnTo>
                      <a:pt x="2118" y="243"/>
                    </a:lnTo>
                    <a:lnTo>
                      <a:pt x="1684" y="320"/>
                    </a:lnTo>
                    <a:lnTo>
                      <a:pt x="1353" y="384"/>
                    </a:lnTo>
                    <a:lnTo>
                      <a:pt x="1034" y="447"/>
                    </a:lnTo>
                    <a:lnTo>
                      <a:pt x="983" y="473"/>
                    </a:lnTo>
                    <a:lnTo>
                      <a:pt x="919" y="511"/>
                    </a:lnTo>
                    <a:lnTo>
                      <a:pt x="741" y="651"/>
                    </a:lnTo>
                    <a:lnTo>
                      <a:pt x="537" y="817"/>
                    </a:lnTo>
                    <a:lnTo>
                      <a:pt x="345" y="1021"/>
                    </a:lnTo>
                    <a:lnTo>
                      <a:pt x="167" y="1225"/>
                    </a:lnTo>
                    <a:lnTo>
                      <a:pt x="90" y="1315"/>
                    </a:lnTo>
                    <a:lnTo>
                      <a:pt x="39" y="1404"/>
                    </a:lnTo>
                    <a:lnTo>
                      <a:pt x="14" y="1480"/>
                    </a:lnTo>
                    <a:lnTo>
                      <a:pt x="1" y="1557"/>
                    </a:lnTo>
                    <a:lnTo>
                      <a:pt x="14" y="1582"/>
                    </a:lnTo>
                    <a:lnTo>
                      <a:pt x="26" y="1595"/>
                    </a:lnTo>
                    <a:lnTo>
                      <a:pt x="52" y="1621"/>
                    </a:lnTo>
                    <a:lnTo>
                      <a:pt x="77" y="1633"/>
                    </a:lnTo>
                    <a:lnTo>
                      <a:pt x="345" y="1608"/>
                    </a:lnTo>
                    <a:lnTo>
                      <a:pt x="1098" y="1570"/>
                    </a:lnTo>
                    <a:lnTo>
                      <a:pt x="2233" y="1519"/>
                    </a:lnTo>
                    <a:lnTo>
                      <a:pt x="2909" y="1493"/>
                    </a:lnTo>
                    <a:lnTo>
                      <a:pt x="3636" y="1480"/>
                    </a:lnTo>
                    <a:lnTo>
                      <a:pt x="4426" y="1480"/>
                    </a:lnTo>
                    <a:lnTo>
                      <a:pt x="5243" y="1493"/>
                    </a:lnTo>
                    <a:lnTo>
                      <a:pt x="6084" y="1519"/>
                    </a:lnTo>
                    <a:lnTo>
                      <a:pt x="6939" y="1570"/>
                    </a:lnTo>
                    <a:lnTo>
                      <a:pt x="7793" y="1646"/>
                    </a:lnTo>
                    <a:lnTo>
                      <a:pt x="8635" y="1735"/>
                    </a:lnTo>
                    <a:lnTo>
                      <a:pt x="9043" y="1799"/>
                    </a:lnTo>
                    <a:lnTo>
                      <a:pt x="9451" y="1863"/>
                    </a:lnTo>
                    <a:lnTo>
                      <a:pt x="9847" y="1927"/>
                    </a:lnTo>
                    <a:lnTo>
                      <a:pt x="10229" y="2016"/>
                    </a:lnTo>
                    <a:lnTo>
                      <a:pt x="10956" y="2195"/>
                    </a:lnTo>
                    <a:lnTo>
                      <a:pt x="11760" y="2424"/>
                    </a:lnTo>
                    <a:lnTo>
                      <a:pt x="12614" y="2692"/>
                    </a:lnTo>
                    <a:lnTo>
                      <a:pt x="13519" y="2985"/>
                    </a:lnTo>
                    <a:lnTo>
                      <a:pt x="14463" y="3304"/>
                    </a:lnTo>
                    <a:lnTo>
                      <a:pt x="15407" y="3648"/>
                    </a:lnTo>
                    <a:lnTo>
                      <a:pt x="16363" y="3993"/>
                    </a:lnTo>
                    <a:lnTo>
                      <a:pt x="17294" y="4350"/>
                    </a:lnTo>
                    <a:lnTo>
                      <a:pt x="19067" y="5039"/>
                    </a:lnTo>
                    <a:lnTo>
                      <a:pt x="20623" y="5651"/>
                    </a:lnTo>
                    <a:lnTo>
                      <a:pt x="21822" y="6148"/>
                    </a:lnTo>
                    <a:lnTo>
                      <a:pt x="22562" y="6454"/>
                    </a:lnTo>
                    <a:lnTo>
                      <a:pt x="22587" y="6467"/>
                    </a:lnTo>
                    <a:lnTo>
                      <a:pt x="22613" y="6454"/>
                    </a:lnTo>
                    <a:lnTo>
                      <a:pt x="22651" y="6441"/>
                    </a:lnTo>
                    <a:lnTo>
                      <a:pt x="22676" y="6390"/>
                    </a:lnTo>
                    <a:lnTo>
                      <a:pt x="22676" y="6365"/>
                    </a:lnTo>
                    <a:lnTo>
                      <a:pt x="22664" y="6339"/>
                    </a:lnTo>
                    <a:lnTo>
                      <a:pt x="22587" y="6174"/>
                    </a:lnTo>
                    <a:lnTo>
                      <a:pt x="22460" y="5970"/>
                    </a:lnTo>
                    <a:lnTo>
                      <a:pt x="22294" y="5727"/>
                    </a:lnTo>
                    <a:lnTo>
                      <a:pt x="22077" y="5447"/>
                    </a:lnTo>
                    <a:lnTo>
                      <a:pt x="21809" y="5141"/>
                    </a:lnTo>
                    <a:lnTo>
                      <a:pt x="21490" y="4796"/>
                    </a:lnTo>
                    <a:lnTo>
                      <a:pt x="21299" y="4630"/>
                    </a:lnTo>
                    <a:lnTo>
                      <a:pt x="21108" y="4439"/>
                    </a:lnTo>
                    <a:lnTo>
                      <a:pt x="20891" y="4261"/>
                    </a:lnTo>
                    <a:lnTo>
                      <a:pt x="20649" y="4069"/>
                    </a:lnTo>
                    <a:lnTo>
                      <a:pt x="20406" y="3891"/>
                    </a:lnTo>
                    <a:lnTo>
                      <a:pt x="20138" y="3699"/>
                    </a:lnTo>
                    <a:lnTo>
                      <a:pt x="19845" y="3495"/>
                    </a:lnTo>
                    <a:lnTo>
                      <a:pt x="19539" y="3304"/>
                    </a:lnTo>
                    <a:lnTo>
                      <a:pt x="19220" y="3113"/>
                    </a:lnTo>
                    <a:lnTo>
                      <a:pt x="18863" y="2921"/>
                    </a:lnTo>
                    <a:lnTo>
                      <a:pt x="18493" y="2717"/>
                    </a:lnTo>
                    <a:lnTo>
                      <a:pt x="18111" y="2526"/>
                    </a:lnTo>
                    <a:lnTo>
                      <a:pt x="17703" y="2335"/>
                    </a:lnTo>
                    <a:lnTo>
                      <a:pt x="17256" y="2156"/>
                    </a:lnTo>
                    <a:lnTo>
                      <a:pt x="16797" y="1965"/>
                    </a:lnTo>
                    <a:lnTo>
                      <a:pt x="16325" y="1786"/>
                    </a:lnTo>
                    <a:lnTo>
                      <a:pt x="15815" y="1608"/>
                    </a:lnTo>
                    <a:lnTo>
                      <a:pt x="15279" y="1429"/>
                    </a:lnTo>
                    <a:lnTo>
                      <a:pt x="14718" y="1264"/>
                    </a:lnTo>
                    <a:lnTo>
                      <a:pt x="14144" y="1098"/>
                    </a:lnTo>
                    <a:lnTo>
                      <a:pt x="13456" y="932"/>
                    </a:lnTo>
                    <a:lnTo>
                      <a:pt x="12767" y="766"/>
                    </a:lnTo>
                    <a:lnTo>
                      <a:pt x="12104" y="626"/>
                    </a:lnTo>
                    <a:lnTo>
                      <a:pt x="11453" y="511"/>
                    </a:lnTo>
                    <a:lnTo>
                      <a:pt x="10816" y="396"/>
                    </a:lnTo>
                    <a:lnTo>
                      <a:pt x="10191" y="307"/>
                    </a:lnTo>
                    <a:lnTo>
                      <a:pt x="9591" y="231"/>
                    </a:lnTo>
                    <a:lnTo>
                      <a:pt x="8992" y="167"/>
                    </a:lnTo>
                    <a:lnTo>
                      <a:pt x="8418" y="116"/>
                    </a:lnTo>
                    <a:lnTo>
                      <a:pt x="7857" y="65"/>
                    </a:lnTo>
                    <a:lnTo>
                      <a:pt x="7309" y="39"/>
                    </a:lnTo>
                    <a:lnTo>
                      <a:pt x="6786" y="14"/>
                    </a:lnTo>
                    <a:lnTo>
                      <a:pt x="6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8;p41">
                <a:extLst>
                  <a:ext uri="{FF2B5EF4-FFF2-40B4-BE49-F238E27FC236}">
                    <a16:creationId xmlns:a16="http://schemas.microsoft.com/office/drawing/2014/main" id="{37D99C81-5EB8-1253-A3C3-08F4588A014F}"/>
                  </a:ext>
                </a:extLst>
              </p:cNvPr>
              <p:cNvSpPr/>
              <p:nvPr/>
            </p:nvSpPr>
            <p:spPr>
              <a:xfrm>
                <a:off x="2688800" y="2040150"/>
                <a:ext cx="447675" cy="125975"/>
              </a:xfrm>
              <a:custGeom>
                <a:avLst/>
                <a:gdLst/>
                <a:ahLst/>
                <a:cxnLst/>
                <a:rect l="l" t="t" r="r" b="b"/>
                <a:pathLst>
                  <a:path w="17907" h="5039" extrusionOk="0">
                    <a:moveTo>
                      <a:pt x="830" y="1"/>
                    </a:moveTo>
                    <a:lnTo>
                      <a:pt x="371" y="14"/>
                    </a:lnTo>
                    <a:lnTo>
                      <a:pt x="1" y="39"/>
                    </a:lnTo>
                    <a:lnTo>
                      <a:pt x="17881" y="5038"/>
                    </a:lnTo>
                    <a:lnTo>
                      <a:pt x="17894" y="5026"/>
                    </a:lnTo>
                    <a:lnTo>
                      <a:pt x="17907" y="5013"/>
                    </a:lnTo>
                    <a:lnTo>
                      <a:pt x="17907" y="5000"/>
                    </a:lnTo>
                    <a:lnTo>
                      <a:pt x="17894" y="4987"/>
                    </a:lnTo>
                    <a:lnTo>
                      <a:pt x="17001" y="4477"/>
                    </a:lnTo>
                    <a:lnTo>
                      <a:pt x="16108" y="3993"/>
                    </a:lnTo>
                    <a:lnTo>
                      <a:pt x="15228" y="3546"/>
                    </a:lnTo>
                    <a:lnTo>
                      <a:pt x="14361" y="3138"/>
                    </a:lnTo>
                    <a:lnTo>
                      <a:pt x="13519" y="2768"/>
                    </a:lnTo>
                    <a:lnTo>
                      <a:pt x="12678" y="2424"/>
                    </a:lnTo>
                    <a:lnTo>
                      <a:pt x="11849" y="2105"/>
                    </a:lnTo>
                    <a:lnTo>
                      <a:pt x="11045" y="1812"/>
                    </a:lnTo>
                    <a:lnTo>
                      <a:pt x="10255" y="1557"/>
                    </a:lnTo>
                    <a:lnTo>
                      <a:pt x="9489" y="1314"/>
                    </a:lnTo>
                    <a:lnTo>
                      <a:pt x="8737" y="1110"/>
                    </a:lnTo>
                    <a:lnTo>
                      <a:pt x="8010" y="919"/>
                    </a:lnTo>
                    <a:lnTo>
                      <a:pt x="7309" y="753"/>
                    </a:lnTo>
                    <a:lnTo>
                      <a:pt x="6620" y="613"/>
                    </a:lnTo>
                    <a:lnTo>
                      <a:pt x="5969" y="485"/>
                    </a:lnTo>
                    <a:lnTo>
                      <a:pt x="5345" y="383"/>
                    </a:lnTo>
                    <a:lnTo>
                      <a:pt x="4745" y="281"/>
                    </a:lnTo>
                    <a:lnTo>
                      <a:pt x="4171" y="218"/>
                    </a:lnTo>
                    <a:lnTo>
                      <a:pt x="3636" y="154"/>
                    </a:lnTo>
                    <a:lnTo>
                      <a:pt x="3125" y="103"/>
                    </a:lnTo>
                    <a:lnTo>
                      <a:pt x="2654" y="65"/>
                    </a:lnTo>
                    <a:lnTo>
                      <a:pt x="2220" y="39"/>
                    </a:lnTo>
                    <a:lnTo>
                      <a:pt x="1442" y="14"/>
                    </a:lnTo>
                    <a:lnTo>
                      <a:pt x="8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09;p41">
                <a:extLst>
                  <a:ext uri="{FF2B5EF4-FFF2-40B4-BE49-F238E27FC236}">
                    <a16:creationId xmlns:a16="http://schemas.microsoft.com/office/drawing/2014/main" id="{119A3365-727C-2FB1-F1B9-280D6AE85737}"/>
                  </a:ext>
                </a:extLst>
              </p:cNvPr>
              <p:cNvSpPr/>
              <p:nvPr/>
            </p:nvSpPr>
            <p:spPr>
              <a:xfrm>
                <a:off x="2817300" y="2056750"/>
                <a:ext cx="196100" cy="147625"/>
              </a:xfrm>
              <a:custGeom>
                <a:avLst/>
                <a:gdLst/>
                <a:ahLst/>
                <a:cxnLst/>
                <a:rect l="l" t="t" r="r" b="b"/>
                <a:pathLst>
                  <a:path w="7844" h="5905" extrusionOk="0">
                    <a:moveTo>
                      <a:pt x="2717" y="0"/>
                    </a:moveTo>
                    <a:lnTo>
                      <a:pt x="2653" y="13"/>
                    </a:lnTo>
                    <a:lnTo>
                      <a:pt x="2564" y="64"/>
                    </a:lnTo>
                    <a:lnTo>
                      <a:pt x="2449" y="153"/>
                    </a:lnTo>
                    <a:lnTo>
                      <a:pt x="2296" y="255"/>
                    </a:lnTo>
                    <a:lnTo>
                      <a:pt x="2130" y="395"/>
                    </a:lnTo>
                    <a:lnTo>
                      <a:pt x="1939" y="548"/>
                    </a:lnTo>
                    <a:lnTo>
                      <a:pt x="1735" y="740"/>
                    </a:lnTo>
                    <a:lnTo>
                      <a:pt x="1531" y="944"/>
                    </a:lnTo>
                    <a:lnTo>
                      <a:pt x="1314" y="1161"/>
                    </a:lnTo>
                    <a:lnTo>
                      <a:pt x="1097" y="1403"/>
                    </a:lnTo>
                    <a:lnTo>
                      <a:pt x="893" y="1658"/>
                    </a:lnTo>
                    <a:lnTo>
                      <a:pt x="689" y="1926"/>
                    </a:lnTo>
                    <a:lnTo>
                      <a:pt x="498" y="2206"/>
                    </a:lnTo>
                    <a:lnTo>
                      <a:pt x="332" y="2487"/>
                    </a:lnTo>
                    <a:lnTo>
                      <a:pt x="179" y="2780"/>
                    </a:lnTo>
                    <a:lnTo>
                      <a:pt x="52" y="3074"/>
                    </a:lnTo>
                    <a:lnTo>
                      <a:pt x="13" y="3227"/>
                    </a:lnTo>
                    <a:lnTo>
                      <a:pt x="1" y="3380"/>
                    </a:lnTo>
                    <a:lnTo>
                      <a:pt x="1" y="3533"/>
                    </a:lnTo>
                    <a:lnTo>
                      <a:pt x="26" y="3673"/>
                    </a:lnTo>
                    <a:lnTo>
                      <a:pt x="77" y="3826"/>
                    </a:lnTo>
                    <a:lnTo>
                      <a:pt x="141" y="3954"/>
                    </a:lnTo>
                    <a:lnTo>
                      <a:pt x="230" y="4081"/>
                    </a:lnTo>
                    <a:lnTo>
                      <a:pt x="345" y="4196"/>
                    </a:lnTo>
                    <a:lnTo>
                      <a:pt x="485" y="4323"/>
                    </a:lnTo>
                    <a:lnTo>
                      <a:pt x="625" y="4438"/>
                    </a:lnTo>
                    <a:lnTo>
                      <a:pt x="791" y="4566"/>
                    </a:lnTo>
                    <a:lnTo>
                      <a:pt x="957" y="4668"/>
                    </a:lnTo>
                    <a:lnTo>
                      <a:pt x="1123" y="4770"/>
                    </a:lnTo>
                    <a:lnTo>
                      <a:pt x="1289" y="4834"/>
                    </a:lnTo>
                    <a:lnTo>
                      <a:pt x="1454" y="4885"/>
                    </a:lnTo>
                    <a:lnTo>
                      <a:pt x="1531" y="4897"/>
                    </a:lnTo>
                    <a:lnTo>
                      <a:pt x="1607" y="4910"/>
                    </a:lnTo>
                    <a:lnTo>
                      <a:pt x="1633" y="4936"/>
                    </a:lnTo>
                    <a:lnTo>
                      <a:pt x="1722" y="5038"/>
                    </a:lnTo>
                    <a:lnTo>
                      <a:pt x="1875" y="5165"/>
                    </a:lnTo>
                    <a:lnTo>
                      <a:pt x="1965" y="5229"/>
                    </a:lnTo>
                    <a:lnTo>
                      <a:pt x="2079" y="5305"/>
                    </a:lnTo>
                    <a:lnTo>
                      <a:pt x="2207" y="5382"/>
                    </a:lnTo>
                    <a:lnTo>
                      <a:pt x="2347" y="5446"/>
                    </a:lnTo>
                    <a:lnTo>
                      <a:pt x="2500" y="5509"/>
                    </a:lnTo>
                    <a:lnTo>
                      <a:pt x="2679" y="5560"/>
                    </a:lnTo>
                    <a:lnTo>
                      <a:pt x="2870" y="5599"/>
                    </a:lnTo>
                    <a:lnTo>
                      <a:pt x="3074" y="5624"/>
                    </a:lnTo>
                    <a:lnTo>
                      <a:pt x="3304" y="5637"/>
                    </a:lnTo>
                    <a:lnTo>
                      <a:pt x="3533" y="5624"/>
                    </a:lnTo>
                    <a:lnTo>
                      <a:pt x="3584" y="5650"/>
                    </a:lnTo>
                    <a:lnTo>
                      <a:pt x="3737" y="5701"/>
                    </a:lnTo>
                    <a:lnTo>
                      <a:pt x="3967" y="5777"/>
                    </a:lnTo>
                    <a:lnTo>
                      <a:pt x="4273" y="5841"/>
                    </a:lnTo>
                    <a:lnTo>
                      <a:pt x="4439" y="5867"/>
                    </a:lnTo>
                    <a:lnTo>
                      <a:pt x="4630" y="5892"/>
                    </a:lnTo>
                    <a:lnTo>
                      <a:pt x="4821" y="5905"/>
                    </a:lnTo>
                    <a:lnTo>
                      <a:pt x="5025" y="5905"/>
                    </a:lnTo>
                    <a:lnTo>
                      <a:pt x="5242" y="5892"/>
                    </a:lnTo>
                    <a:lnTo>
                      <a:pt x="5459" y="5854"/>
                    </a:lnTo>
                    <a:lnTo>
                      <a:pt x="5676" y="5803"/>
                    </a:lnTo>
                    <a:lnTo>
                      <a:pt x="5905" y="5739"/>
                    </a:lnTo>
                    <a:lnTo>
                      <a:pt x="5944" y="5752"/>
                    </a:lnTo>
                    <a:lnTo>
                      <a:pt x="6058" y="5790"/>
                    </a:lnTo>
                    <a:lnTo>
                      <a:pt x="6224" y="5841"/>
                    </a:lnTo>
                    <a:lnTo>
                      <a:pt x="6326" y="5854"/>
                    </a:lnTo>
                    <a:lnTo>
                      <a:pt x="6441" y="5867"/>
                    </a:lnTo>
                    <a:lnTo>
                      <a:pt x="6683" y="5867"/>
                    </a:lnTo>
                    <a:lnTo>
                      <a:pt x="6824" y="5841"/>
                    </a:lnTo>
                    <a:lnTo>
                      <a:pt x="6951" y="5803"/>
                    </a:lnTo>
                    <a:lnTo>
                      <a:pt x="7091" y="5752"/>
                    </a:lnTo>
                    <a:lnTo>
                      <a:pt x="7232" y="5675"/>
                    </a:lnTo>
                    <a:lnTo>
                      <a:pt x="7372" y="5586"/>
                    </a:lnTo>
                    <a:lnTo>
                      <a:pt x="7512" y="5458"/>
                    </a:lnTo>
                    <a:lnTo>
                      <a:pt x="7576" y="5012"/>
                    </a:lnTo>
                    <a:lnTo>
                      <a:pt x="7653" y="4553"/>
                    </a:lnTo>
                    <a:lnTo>
                      <a:pt x="7729" y="4017"/>
                    </a:lnTo>
                    <a:lnTo>
                      <a:pt x="7793" y="3469"/>
                    </a:lnTo>
                    <a:lnTo>
                      <a:pt x="7831" y="2997"/>
                    </a:lnTo>
                    <a:lnTo>
                      <a:pt x="7844" y="2793"/>
                    </a:lnTo>
                    <a:lnTo>
                      <a:pt x="7831" y="2640"/>
                    </a:lnTo>
                    <a:lnTo>
                      <a:pt x="7818" y="2538"/>
                    </a:lnTo>
                    <a:lnTo>
                      <a:pt x="7806" y="2500"/>
                    </a:lnTo>
                    <a:lnTo>
                      <a:pt x="7780" y="2487"/>
                    </a:lnTo>
                    <a:lnTo>
                      <a:pt x="7729" y="2461"/>
                    </a:lnTo>
                    <a:lnTo>
                      <a:pt x="7665" y="2461"/>
                    </a:lnTo>
                    <a:lnTo>
                      <a:pt x="7512" y="2449"/>
                    </a:lnTo>
                    <a:lnTo>
                      <a:pt x="7321" y="2474"/>
                    </a:lnTo>
                    <a:lnTo>
                      <a:pt x="7117" y="2500"/>
                    </a:lnTo>
                    <a:lnTo>
                      <a:pt x="6773" y="2563"/>
                    </a:lnTo>
                    <a:lnTo>
                      <a:pt x="6632" y="2589"/>
                    </a:lnTo>
                    <a:lnTo>
                      <a:pt x="6632" y="2589"/>
                    </a:lnTo>
                    <a:lnTo>
                      <a:pt x="6683" y="2423"/>
                    </a:lnTo>
                    <a:lnTo>
                      <a:pt x="6734" y="2245"/>
                    </a:lnTo>
                    <a:lnTo>
                      <a:pt x="6798" y="2028"/>
                    </a:lnTo>
                    <a:lnTo>
                      <a:pt x="6836" y="1811"/>
                    </a:lnTo>
                    <a:lnTo>
                      <a:pt x="6862" y="1620"/>
                    </a:lnTo>
                    <a:lnTo>
                      <a:pt x="6862" y="1530"/>
                    </a:lnTo>
                    <a:lnTo>
                      <a:pt x="6849" y="1467"/>
                    </a:lnTo>
                    <a:lnTo>
                      <a:pt x="6824" y="1416"/>
                    </a:lnTo>
                    <a:lnTo>
                      <a:pt x="6798" y="1377"/>
                    </a:lnTo>
                    <a:lnTo>
                      <a:pt x="6734" y="1365"/>
                    </a:lnTo>
                    <a:lnTo>
                      <a:pt x="6658" y="1365"/>
                    </a:lnTo>
                    <a:lnTo>
                      <a:pt x="6441" y="1390"/>
                    </a:lnTo>
                    <a:lnTo>
                      <a:pt x="6173" y="1441"/>
                    </a:lnTo>
                    <a:lnTo>
                      <a:pt x="5880" y="1505"/>
                    </a:lnTo>
                    <a:lnTo>
                      <a:pt x="5370" y="1645"/>
                    </a:lnTo>
                    <a:lnTo>
                      <a:pt x="5140" y="1709"/>
                    </a:lnTo>
                    <a:lnTo>
                      <a:pt x="5140" y="1467"/>
                    </a:lnTo>
                    <a:lnTo>
                      <a:pt x="5140" y="1224"/>
                    </a:lnTo>
                    <a:lnTo>
                      <a:pt x="5115" y="944"/>
                    </a:lnTo>
                    <a:lnTo>
                      <a:pt x="5089" y="663"/>
                    </a:lnTo>
                    <a:lnTo>
                      <a:pt x="5051" y="548"/>
                    </a:lnTo>
                    <a:lnTo>
                      <a:pt x="5025" y="434"/>
                    </a:lnTo>
                    <a:lnTo>
                      <a:pt x="4987" y="344"/>
                    </a:lnTo>
                    <a:lnTo>
                      <a:pt x="4936" y="268"/>
                    </a:lnTo>
                    <a:lnTo>
                      <a:pt x="4911" y="242"/>
                    </a:lnTo>
                    <a:lnTo>
                      <a:pt x="4872" y="230"/>
                    </a:lnTo>
                    <a:lnTo>
                      <a:pt x="4847" y="217"/>
                    </a:lnTo>
                    <a:lnTo>
                      <a:pt x="4809" y="217"/>
                    </a:lnTo>
                    <a:lnTo>
                      <a:pt x="4732" y="242"/>
                    </a:lnTo>
                    <a:lnTo>
                      <a:pt x="4630" y="293"/>
                    </a:lnTo>
                    <a:lnTo>
                      <a:pt x="4515" y="370"/>
                    </a:lnTo>
                    <a:lnTo>
                      <a:pt x="4388" y="459"/>
                    </a:lnTo>
                    <a:lnTo>
                      <a:pt x="4120" y="676"/>
                    </a:lnTo>
                    <a:lnTo>
                      <a:pt x="3839" y="931"/>
                    </a:lnTo>
                    <a:lnTo>
                      <a:pt x="3571" y="1173"/>
                    </a:lnTo>
                    <a:lnTo>
                      <a:pt x="3355" y="1390"/>
                    </a:lnTo>
                    <a:lnTo>
                      <a:pt x="3151" y="1594"/>
                    </a:lnTo>
                    <a:lnTo>
                      <a:pt x="3112" y="1352"/>
                    </a:lnTo>
                    <a:lnTo>
                      <a:pt x="3023" y="803"/>
                    </a:lnTo>
                    <a:lnTo>
                      <a:pt x="2947" y="510"/>
                    </a:lnTo>
                    <a:lnTo>
                      <a:pt x="2870" y="255"/>
                    </a:lnTo>
                    <a:lnTo>
                      <a:pt x="2832" y="153"/>
                    </a:lnTo>
                    <a:lnTo>
                      <a:pt x="2793" y="64"/>
                    </a:lnTo>
                    <a:lnTo>
                      <a:pt x="2755" y="13"/>
                    </a:lnTo>
                    <a:lnTo>
                      <a:pt x="273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0;p41">
                <a:extLst>
                  <a:ext uri="{FF2B5EF4-FFF2-40B4-BE49-F238E27FC236}">
                    <a16:creationId xmlns:a16="http://schemas.microsoft.com/office/drawing/2014/main" id="{7D9B42A2-27F4-A2B6-C7C7-D4DEC3820784}"/>
                  </a:ext>
                </a:extLst>
              </p:cNvPr>
              <p:cNvSpPr/>
              <p:nvPr/>
            </p:nvSpPr>
            <p:spPr>
              <a:xfrm>
                <a:off x="2804550" y="1968750"/>
                <a:ext cx="245525" cy="110650"/>
              </a:xfrm>
              <a:custGeom>
                <a:avLst/>
                <a:gdLst/>
                <a:ahLst/>
                <a:cxnLst/>
                <a:rect l="l" t="t" r="r" b="b"/>
                <a:pathLst>
                  <a:path w="9821" h="4426" extrusionOk="0">
                    <a:moveTo>
                      <a:pt x="4222" y="0"/>
                    </a:moveTo>
                    <a:lnTo>
                      <a:pt x="4107" y="26"/>
                    </a:lnTo>
                    <a:lnTo>
                      <a:pt x="3737" y="128"/>
                    </a:lnTo>
                    <a:lnTo>
                      <a:pt x="3252" y="293"/>
                    </a:lnTo>
                    <a:lnTo>
                      <a:pt x="2691" y="485"/>
                    </a:lnTo>
                    <a:lnTo>
                      <a:pt x="1493" y="906"/>
                    </a:lnTo>
                    <a:lnTo>
                      <a:pt x="460" y="1288"/>
                    </a:lnTo>
                    <a:lnTo>
                      <a:pt x="383" y="1326"/>
                    </a:lnTo>
                    <a:lnTo>
                      <a:pt x="319" y="1365"/>
                    </a:lnTo>
                    <a:lnTo>
                      <a:pt x="255" y="1403"/>
                    </a:lnTo>
                    <a:lnTo>
                      <a:pt x="204" y="1454"/>
                    </a:lnTo>
                    <a:lnTo>
                      <a:pt x="153" y="1518"/>
                    </a:lnTo>
                    <a:lnTo>
                      <a:pt x="102" y="1569"/>
                    </a:lnTo>
                    <a:lnTo>
                      <a:pt x="39" y="1696"/>
                    </a:lnTo>
                    <a:lnTo>
                      <a:pt x="0" y="1837"/>
                    </a:lnTo>
                    <a:lnTo>
                      <a:pt x="0" y="1913"/>
                    </a:lnTo>
                    <a:lnTo>
                      <a:pt x="0" y="1990"/>
                    </a:lnTo>
                    <a:lnTo>
                      <a:pt x="13" y="2066"/>
                    </a:lnTo>
                    <a:lnTo>
                      <a:pt x="26" y="2130"/>
                    </a:lnTo>
                    <a:lnTo>
                      <a:pt x="51" y="2206"/>
                    </a:lnTo>
                    <a:lnTo>
                      <a:pt x="77" y="2283"/>
                    </a:lnTo>
                    <a:lnTo>
                      <a:pt x="128" y="2359"/>
                    </a:lnTo>
                    <a:lnTo>
                      <a:pt x="217" y="2500"/>
                    </a:lnTo>
                    <a:lnTo>
                      <a:pt x="319" y="2615"/>
                    </a:lnTo>
                    <a:lnTo>
                      <a:pt x="421" y="2729"/>
                    </a:lnTo>
                    <a:lnTo>
                      <a:pt x="549" y="2831"/>
                    </a:lnTo>
                    <a:lnTo>
                      <a:pt x="664" y="2921"/>
                    </a:lnTo>
                    <a:lnTo>
                      <a:pt x="804" y="2997"/>
                    </a:lnTo>
                    <a:lnTo>
                      <a:pt x="944" y="3061"/>
                    </a:lnTo>
                    <a:lnTo>
                      <a:pt x="1084" y="3112"/>
                    </a:lnTo>
                    <a:lnTo>
                      <a:pt x="1225" y="3163"/>
                    </a:lnTo>
                    <a:lnTo>
                      <a:pt x="1378" y="3188"/>
                    </a:lnTo>
                    <a:lnTo>
                      <a:pt x="1531" y="3214"/>
                    </a:lnTo>
                    <a:lnTo>
                      <a:pt x="1697" y="3227"/>
                    </a:lnTo>
                    <a:lnTo>
                      <a:pt x="1850" y="3214"/>
                    </a:lnTo>
                    <a:lnTo>
                      <a:pt x="2003" y="3201"/>
                    </a:lnTo>
                    <a:lnTo>
                      <a:pt x="2156" y="3176"/>
                    </a:lnTo>
                    <a:lnTo>
                      <a:pt x="2309" y="3137"/>
                    </a:lnTo>
                    <a:lnTo>
                      <a:pt x="2742" y="2984"/>
                    </a:lnTo>
                    <a:lnTo>
                      <a:pt x="3099" y="2844"/>
                    </a:lnTo>
                    <a:lnTo>
                      <a:pt x="3393" y="2704"/>
                    </a:lnTo>
                    <a:lnTo>
                      <a:pt x="3635" y="2576"/>
                    </a:lnTo>
                    <a:lnTo>
                      <a:pt x="3814" y="2461"/>
                    </a:lnTo>
                    <a:lnTo>
                      <a:pt x="3941" y="2372"/>
                    </a:lnTo>
                    <a:lnTo>
                      <a:pt x="4030" y="2296"/>
                    </a:lnTo>
                    <a:lnTo>
                      <a:pt x="5574" y="2793"/>
                    </a:lnTo>
                    <a:lnTo>
                      <a:pt x="6823" y="3227"/>
                    </a:lnTo>
                    <a:lnTo>
                      <a:pt x="7831" y="3597"/>
                    </a:lnTo>
                    <a:lnTo>
                      <a:pt x="8609" y="3890"/>
                    </a:lnTo>
                    <a:lnTo>
                      <a:pt x="9170" y="4119"/>
                    </a:lnTo>
                    <a:lnTo>
                      <a:pt x="9540" y="4285"/>
                    </a:lnTo>
                    <a:lnTo>
                      <a:pt x="9820" y="4425"/>
                    </a:lnTo>
                    <a:lnTo>
                      <a:pt x="9769" y="4094"/>
                    </a:lnTo>
                    <a:lnTo>
                      <a:pt x="9718" y="3737"/>
                    </a:lnTo>
                    <a:lnTo>
                      <a:pt x="9642" y="3329"/>
                    </a:lnTo>
                    <a:lnTo>
                      <a:pt x="9565" y="2895"/>
                    </a:lnTo>
                    <a:lnTo>
                      <a:pt x="9451" y="2500"/>
                    </a:lnTo>
                    <a:lnTo>
                      <a:pt x="9400" y="2334"/>
                    </a:lnTo>
                    <a:lnTo>
                      <a:pt x="9336" y="2181"/>
                    </a:lnTo>
                    <a:lnTo>
                      <a:pt x="9272" y="2066"/>
                    </a:lnTo>
                    <a:lnTo>
                      <a:pt x="9208" y="1990"/>
                    </a:lnTo>
                    <a:lnTo>
                      <a:pt x="9094" y="1913"/>
                    </a:lnTo>
                    <a:lnTo>
                      <a:pt x="8902" y="1811"/>
                    </a:lnTo>
                    <a:lnTo>
                      <a:pt x="8341" y="1543"/>
                    </a:lnTo>
                    <a:lnTo>
                      <a:pt x="7601" y="1224"/>
                    </a:lnTo>
                    <a:lnTo>
                      <a:pt x="6772" y="880"/>
                    </a:lnTo>
                    <a:lnTo>
                      <a:pt x="5943" y="548"/>
                    </a:lnTo>
                    <a:lnTo>
                      <a:pt x="5191" y="268"/>
                    </a:lnTo>
                    <a:lnTo>
                      <a:pt x="4617" y="77"/>
                    </a:lnTo>
                    <a:lnTo>
                      <a:pt x="4426" y="13"/>
                    </a:lnTo>
                    <a:lnTo>
                      <a:pt x="431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1;p41">
                <a:extLst>
                  <a:ext uri="{FF2B5EF4-FFF2-40B4-BE49-F238E27FC236}">
                    <a16:creationId xmlns:a16="http://schemas.microsoft.com/office/drawing/2014/main" id="{2378F143-4E13-CDB7-FF1C-1B287812A156}"/>
                  </a:ext>
                </a:extLst>
              </p:cNvPr>
              <p:cNvSpPr/>
              <p:nvPr/>
            </p:nvSpPr>
            <p:spPr>
              <a:xfrm>
                <a:off x="2866075" y="2099150"/>
                <a:ext cx="30000" cy="58375"/>
              </a:xfrm>
              <a:custGeom>
                <a:avLst/>
                <a:gdLst/>
                <a:ahLst/>
                <a:cxnLst/>
                <a:rect l="l" t="t" r="r" b="b"/>
                <a:pathLst>
                  <a:path w="1200" h="2335" extrusionOk="0">
                    <a:moveTo>
                      <a:pt x="1200" y="0"/>
                    </a:moveTo>
                    <a:lnTo>
                      <a:pt x="1059" y="115"/>
                    </a:lnTo>
                    <a:lnTo>
                      <a:pt x="932" y="243"/>
                    </a:lnTo>
                    <a:lnTo>
                      <a:pt x="817" y="370"/>
                    </a:lnTo>
                    <a:lnTo>
                      <a:pt x="715" y="498"/>
                    </a:lnTo>
                    <a:lnTo>
                      <a:pt x="613" y="625"/>
                    </a:lnTo>
                    <a:lnTo>
                      <a:pt x="524" y="765"/>
                    </a:lnTo>
                    <a:lnTo>
                      <a:pt x="371" y="1046"/>
                    </a:lnTo>
                    <a:lnTo>
                      <a:pt x="230" y="1352"/>
                    </a:lnTo>
                    <a:lnTo>
                      <a:pt x="167" y="1505"/>
                    </a:lnTo>
                    <a:lnTo>
                      <a:pt x="116" y="1658"/>
                    </a:lnTo>
                    <a:lnTo>
                      <a:pt x="65" y="1824"/>
                    </a:lnTo>
                    <a:lnTo>
                      <a:pt x="39" y="1990"/>
                    </a:lnTo>
                    <a:lnTo>
                      <a:pt x="14" y="2156"/>
                    </a:lnTo>
                    <a:lnTo>
                      <a:pt x="1" y="2334"/>
                    </a:lnTo>
                    <a:lnTo>
                      <a:pt x="128" y="2219"/>
                    </a:lnTo>
                    <a:lnTo>
                      <a:pt x="256" y="2105"/>
                    </a:lnTo>
                    <a:lnTo>
                      <a:pt x="371" y="1977"/>
                    </a:lnTo>
                    <a:lnTo>
                      <a:pt x="473" y="1849"/>
                    </a:lnTo>
                    <a:lnTo>
                      <a:pt x="575" y="1709"/>
                    </a:lnTo>
                    <a:lnTo>
                      <a:pt x="664" y="1569"/>
                    </a:lnTo>
                    <a:lnTo>
                      <a:pt x="830" y="1288"/>
                    </a:lnTo>
                    <a:lnTo>
                      <a:pt x="957" y="995"/>
                    </a:lnTo>
                    <a:lnTo>
                      <a:pt x="1021" y="842"/>
                    </a:lnTo>
                    <a:lnTo>
                      <a:pt x="1072" y="676"/>
                    </a:lnTo>
                    <a:lnTo>
                      <a:pt x="1123" y="523"/>
                    </a:lnTo>
                    <a:lnTo>
                      <a:pt x="1161" y="357"/>
                    </a:lnTo>
                    <a:lnTo>
                      <a:pt x="1187" y="179"/>
                    </a:lnTo>
                    <a:lnTo>
                      <a:pt x="1200"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2;p41">
                <a:extLst>
                  <a:ext uri="{FF2B5EF4-FFF2-40B4-BE49-F238E27FC236}">
                    <a16:creationId xmlns:a16="http://schemas.microsoft.com/office/drawing/2014/main" id="{ACB7EB28-5B74-3532-E37B-6EA69A1EB0F3}"/>
                  </a:ext>
                </a:extLst>
              </p:cNvPr>
              <p:cNvSpPr/>
              <p:nvPr/>
            </p:nvSpPr>
            <p:spPr>
              <a:xfrm>
                <a:off x="2908800" y="2101700"/>
                <a:ext cx="36375" cy="85775"/>
              </a:xfrm>
              <a:custGeom>
                <a:avLst/>
                <a:gdLst/>
                <a:ahLst/>
                <a:cxnLst/>
                <a:rect l="l" t="t" r="r" b="b"/>
                <a:pathLst>
                  <a:path w="1455" h="3431" extrusionOk="0">
                    <a:moveTo>
                      <a:pt x="1455" y="0"/>
                    </a:moveTo>
                    <a:lnTo>
                      <a:pt x="1314" y="192"/>
                    </a:lnTo>
                    <a:lnTo>
                      <a:pt x="1174" y="383"/>
                    </a:lnTo>
                    <a:lnTo>
                      <a:pt x="1046" y="587"/>
                    </a:lnTo>
                    <a:lnTo>
                      <a:pt x="919" y="791"/>
                    </a:lnTo>
                    <a:lnTo>
                      <a:pt x="702" y="1199"/>
                    </a:lnTo>
                    <a:lnTo>
                      <a:pt x="511" y="1620"/>
                    </a:lnTo>
                    <a:lnTo>
                      <a:pt x="332" y="2054"/>
                    </a:lnTo>
                    <a:lnTo>
                      <a:pt x="256" y="2270"/>
                    </a:lnTo>
                    <a:lnTo>
                      <a:pt x="192" y="2500"/>
                    </a:lnTo>
                    <a:lnTo>
                      <a:pt x="128" y="2717"/>
                    </a:lnTo>
                    <a:lnTo>
                      <a:pt x="77" y="2959"/>
                    </a:lnTo>
                    <a:lnTo>
                      <a:pt x="26" y="3189"/>
                    </a:lnTo>
                    <a:lnTo>
                      <a:pt x="1" y="3431"/>
                    </a:lnTo>
                    <a:lnTo>
                      <a:pt x="154" y="3240"/>
                    </a:lnTo>
                    <a:lnTo>
                      <a:pt x="307" y="3048"/>
                    </a:lnTo>
                    <a:lnTo>
                      <a:pt x="434" y="2857"/>
                    </a:lnTo>
                    <a:lnTo>
                      <a:pt x="562" y="2653"/>
                    </a:lnTo>
                    <a:lnTo>
                      <a:pt x="677" y="2449"/>
                    </a:lnTo>
                    <a:lnTo>
                      <a:pt x="779" y="2245"/>
                    </a:lnTo>
                    <a:lnTo>
                      <a:pt x="983" y="1824"/>
                    </a:lnTo>
                    <a:lnTo>
                      <a:pt x="1149" y="1390"/>
                    </a:lnTo>
                    <a:lnTo>
                      <a:pt x="1225" y="1174"/>
                    </a:lnTo>
                    <a:lnTo>
                      <a:pt x="1302" y="944"/>
                    </a:lnTo>
                    <a:lnTo>
                      <a:pt x="1353" y="714"/>
                    </a:lnTo>
                    <a:lnTo>
                      <a:pt x="1404" y="485"/>
                    </a:lnTo>
                    <a:lnTo>
                      <a:pt x="1442" y="243"/>
                    </a:lnTo>
                    <a:lnTo>
                      <a:pt x="145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3;p41">
                <a:extLst>
                  <a:ext uri="{FF2B5EF4-FFF2-40B4-BE49-F238E27FC236}">
                    <a16:creationId xmlns:a16="http://schemas.microsoft.com/office/drawing/2014/main" id="{37E7E89C-7DDD-47F6-AF64-EB5F8B5489D0}"/>
                  </a:ext>
                </a:extLst>
              </p:cNvPr>
              <p:cNvSpPr/>
              <p:nvPr/>
            </p:nvSpPr>
            <p:spPr>
              <a:xfrm>
                <a:off x="2962050" y="2122725"/>
                <a:ext cx="22975" cy="65725"/>
              </a:xfrm>
              <a:custGeom>
                <a:avLst/>
                <a:gdLst/>
                <a:ahLst/>
                <a:cxnLst/>
                <a:rect l="l" t="t" r="r" b="b"/>
                <a:pathLst>
                  <a:path w="919" h="2629" extrusionOk="0">
                    <a:moveTo>
                      <a:pt x="919" y="1"/>
                    </a:moveTo>
                    <a:lnTo>
                      <a:pt x="791" y="141"/>
                    </a:lnTo>
                    <a:lnTo>
                      <a:pt x="689" y="282"/>
                    </a:lnTo>
                    <a:lnTo>
                      <a:pt x="587" y="435"/>
                    </a:lnTo>
                    <a:lnTo>
                      <a:pt x="498" y="588"/>
                    </a:lnTo>
                    <a:lnTo>
                      <a:pt x="421" y="741"/>
                    </a:lnTo>
                    <a:lnTo>
                      <a:pt x="345" y="906"/>
                    </a:lnTo>
                    <a:lnTo>
                      <a:pt x="217" y="1225"/>
                    </a:lnTo>
                    <a:lnTo>
                      <a:pt x="115" y="1557"/>
                    </a:lnTo>
                    <a:lnTo>
                      <a:pt x="77" y="1723"/>
                    </a:lnTo>
                    <a:lnTo>
                      <a:pt x="39" y="1901"/>
                    </a:lnTo>
                    <a:lnTo>
                      <a:pt x="13" y="2080"/>
                    </a:lnTo>
                    <a:lnTo>
                      <a:pt x="1" y="2258"/>
                    </a:lnTo>
                    <a:lnTo>
                      <a:pt x="1" y="2437"/>
                    </a:lnTo>
                    <a:lnTo>
                      <a:pt x="13" y="2628"/>
                    </a:lnTo>
                    <a:lnTo>
                      <a:pt x="128" y="2488"/>
                    </a:lnTo>
                    <a:lnTo>
                      <a:pt x="243" y="2335"/>
                    </a:lnTo>
                    <a:lnTo>
                      <a:pt x="345" y="2182"/>
                    </a:lnTo>
                    <a:lnTo>
                      <a:pt x="434" y="2029"/>
                    </a:lnTo>
                    <a:lnTo>
                      <a:pt x="511" y="1876"/>
                    </a:lnTo>
                    <a:lnTo>
                      <a:pt x="574" y="1723"/>
                    </a:lnTo>
                    <a:lnTo>
                      <a:pt x="702" y="1391"/>
                    </a:lnTo>
                    <a:lnTo>
                      <a:pt x="804" y="1059"/>
                    </a:lnTo>
                    <a:lnTo>
                      <a:pt x="842" y="894"/>
                    </a:lnTo>
                    <a:lnTo>
                      <a:pt x="881" y="728"/>
                    </a:lnTo>
                    <a:lnTo>
                      <a:pt x="906" y="549"/>
                    </a:lnTo>
                    <a:lnTo>
                      <a:pt x="919" y="371"/>
                    </a:lnTo>
                    <a:lnTo>
                      <a:pt x="919" y="192"/>
                    </a:lnTo>
                    <a:lnTo>
                      <a:pt x="919"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4;p41">
                <a:extLst>
                  <a:ext uri="{FF2B5EF4-FFF2-40B4-BE49-F238E27FC236}">
                    <a16:creationId xmlns:a16="http://schemas.microsoft.com/office/drawing/2014/main" id="{C044464D-2298-3FA8-7862-88147CF9A534}"/>
                  </a:ext>
                </a:extLst>
              </p:cNvPr>
              <p:cNvSpPr/>
              <p:nvPr/>
            </p:nvSpPr>
            <p:spPr>
              <a:xfrm>
                <a:off x="3002550" y="2130075"/>
                <a:ext cx="15000" cy="57400"/>
              </a:xfrm>
              <a:custGeom>
                <a:avLst/>
                <a:gdLst/>
                <a:ahLst/>
                <a:cxnLst/>
                <a:rect l="l" t="t" r="r" b="b"/>
                <a:pathLst>
                  <a:path w="600" h="2296" extrusionOk="0">
                    <a:moveTo>
                      <a:pt x="498" y="0"/>
                    </a:moveTo>
                    <a:lnTo>
                      <a:pt x="396" y="128"/>
                    </a:lnTo>
                    <a:lnTo>
                      <a:pt x="319" y="268"/>
                    </a:lnTo>
                    <a:lnTo>
                      <a:pt x="255" y="396"/>
                    </a:lnTo>
                    <a:lnTo>
                      <a:pt x="192" y="536"/>
                    </a:lnTo>
                    <a:lnTo>
                      <a:pt x="153" y="676"/>
                    </a:lnTo>
                    <a:lnTo>
                      <a:pt x="102" y="816"/>
                    </a:lnTo>
                    <a:lnTo>
                      <a:pt x="38" y="1110"/>
                    </a:lnTo>
                    <a:lnTo>
                      <a:pt x="13" y="1390"/>
                    </a:lnTo>
                    <a:lnTo>
                      <a:pt x="0" y="1543"/>
                    </a:lnTo>
                    <a:lnTo>
                      <a:pt x="0" y="1684"/>
                    </a:lnTo>
                    <a:lnTo>
                      <a:pt x="13" y="1837"/>
                    </a:lnTo>
                    <a:lnTo>
                      <a:pt x="26" y="1990"/>
                    </a:lnTo>
                    <a:lnTo>
                      <a:pt x="64" y="2143"/>
                    </a:lnTo>
                    <a:lnTo>
                      <a:pt x="102" y="2296"/>
                    </a:lnTo>
                    <a:lnTo>
                      <a:pt x="192" y="2168"/>
                    </a:lnTo>
                    <a:lnTo>
                      <a:pt x="281" y="2028"/>
                    </a:lnTo>
                    <a:lnTo>
                      <a:pt x="345" y="1888"/>
                    </a:lnTo>
                    <a:lnTo>
                      <a:pt x="396" y="1760"/>
                    </a:lnTo>
                    <a:lnTo>
                      <a:pt x="447" y="1620"/>
                    </a:lnTo>
                    <a:lnTo>
                      <a:pt x="485" y="1480"/>
                    </a:lnTo>
                    <a:lnTo>
                      <a:pt x="549" y="1186"/>
                    </a:lnTo>
                    <a:lnTo>
                      <a:pt x="587" y="906"/>
                    </a:lnTo>
                    <a:lnTo>
                      <a:pt x="600" y="753"/>
                    </a:lnTo>
                    <a:lnTo>
                      <a:pt x="600" y="612"/>
                    </a:lnTo>
                    <a:lnTo>
                      <a:pt x="587" y="459"/>
                    </a:lnTo>
                    <a:lnTo>
                      <a:pt x="574" y="306"/>
                    </a:lnTo>
                    <a:lnTo>
                      <a:pt x="536" y="153"/>
                    </a:lnTo>
                    <a:lnTo>
                      <a:pt x="49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5;p41">
                <a:extLst>
                  <a:ext uri="{FF2B5EF4-FFF2-40B4-BE49-F238E27FC236}">
                    <a16:creationId xmlns:a16="http://schemas.microsoft.com/office/drawing/2014/main" id="{D25F70D7-03EB-1182-44F6-2BC3E692D0CD}"/>
                  </a:ext>
                </a:extLst>
              </p:cNvPr>
              <p:cNvSpPr/>
              <p:nvPr/>
            </p:nvSpPr>
            <p:spPr>
              <a:xfrm>
                <a:off x="2906575" y="2003800"/>
                <a:ext cx="27450" cy="22025"/>
              </a:xfrm>
              <a:custGeom>
                <a:avLst/>
                <a:gdLst/>
                <a:ahLst/>
                <a:cxnLst/>
                <a:rect l="l" t="t" r="r" b="b"/>
                <a:pathLst>
                  <a:path w="1098" h="881" extrusionOk="0">
                    <a:moveTo>
                      <a:pt x="1097" y="1"/>
                    </a:moveTo>
                    <a:lnTo>
                      <a:pt x="893" y="52"/>
                    </a:lnTo>
                    <a:lnTo>
                      <a:pt x="727" y="116"/>
                    </a:lnTo>
                    <a:lnTo>
                      <a:pt x="574" y="180"/>
                    </a:lnTo>
                    <a:lnTo>
                      <a:pt x="434" y="269"/>
                    </a:lnTo>
                    <a:lnTo>
                      <a:pt x="294" y="384"/>
                    </a:lnTo>
                    <a:lnTo>
                      <a:pt x="179" y="511"/>
                    </a:lnTo>
                    <a:lnTo>
                      <a:pt x="128" y="588"/>
                    </a:lnTo>
                    <a:lnTo>
                      <a:pt x="77" y="677"/>
                    </a:lnTo>
                    <a:lnTo>
                      <a:pt x="39" y="766"/>
                    </a:lnTo>
                    <a:lnTo>
                      <a:pt x="0" y="868"/>
                    </a:lnTo>
                    <a:lnTo>
                      <a:pt x="102" y="881"/>
                    </a:lnTo>
                    <a:lnTo>
                      <a:pt x="307" y="881"/>
                    </a:lnTo>
                    <a:lnTo>
                      <a:pt x="409" y="855"/>
                    </a:lnTo>
                    <a:lnTo>
                      <a:pt x="498" y="817"/>
                    </a:lnTo>
                    <a:lnTo>
                      <a:pt x="574" y="779"/>
                    </a:lnTo>
                    <a:lnTo>
                      <a:pt x="740" y="690"/>
                    </a:lnTo>
                    <a:lnTo>
                      <a:pt x="880" y="562"/>
                    </a:lnTo>
                    <a:lnTo>
                      <a:pt x="931" y="498"/>
                    </a:lnTo>
                    <a:lnTo>
                      <a:pt x="995" y="409"/>
                    </a:lnTo>
                    <a:lnTo>
                      <a:pt x="1046" y="320"/>
                    </a:lnTo>
                    <a:lnTo>
                      <a:pt x="1072" y="231"/>
                    </a:lnTo>
                    <a:lnTo>
                      <a:pt x="1097" y="116"/>
                    </a:lnTo>
                    <a:lnTo>
                      <a:pt x="1097"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6;p41">
                <a:extLst>
                  <a:ext uri="{FF2B5EF4-FFF2-40B4-BE49-F238E27FC236}">
                    <a16:creationId xmlns:a16="http://schemas.microsoft.com/office/drawing/2014/main" id="{EEE4006D-8522-9CD5-609A-315EC28FDEA1}"/>
                  </a:ext>
                </a:extLst>
              </p:cNvPr>
              <p:cNvSpPr/>
              <p:nvPr/>
            </p:nvSpPr>
            <p:spPr>
              <a:xfrm>
                <a:off x="3789750" y="501150"/>
                <a:ext cx="539475" cy="581575"/>
              </a:xfrm>
              <a:custGeom>
                <a:avLst/>
                <a:gdLst/>
                <a:ahLst/>
                <a:cxnLst/>
                <a:rect l="l" t="t" r="r" b="b"/>
                <a:pathLst>
                  <a:path w="21579" h="23263" extrusionOk="0">
                    <a:moveTo>
                      <a:pt x="8494" y="0"/>
                    </a:moveTo>
                    <a:lnTo>
                      <a:pt x="8137" y="13"/>
                    </a:lnTo>
                    <a:lnTo>
                      <a:pt x="7780" y="26"/>
                    </a:lnTo>
                    <a:lnTo>
                      <a:pt x="7423" y="52"/>
                    </a:lnTo>
                    <a:lnTo>
                      <a:pt x="7078" y="77"/>
                    </a:lnTo>
                    <a:lnTo>
                      <a:pt x="6747" y="128"/>
                    </a:lnTo>
                    <a:lnTo>
                      <a:pt x="6415" y="166"/>
                    </a:lnTo>
                    <a:lnTo>
                      <a:pt x="6084" y="230"/>
                    </a:lnTo>
                    <a:lnTo>
                      <a:pt x="5765" y="294"/>
                    </a:lnTo>
                    <a:lnTo>
                      <a:pt x="5459" y="358"/>
                    </a:lnTo>
                    <a:lnTo>
                      <a:pt x="5153" y="434"/>
                    </a:lnTo>
                    <a:lnTo>
                      <a:pt x="4859" y="523"/>
                    </a:lnTo>
                    <a:lnTo>
                      <a:pt x="4579" y="600"/>
                    </a:lnTo>
                    <a:lnTo>
                      <a:pt x="4298" y="702"/>
                    </a:lnTo>
                    <a:lnTo>
                      <a:pt x="4030" y="791"/>
                    </a:lnTo>
                    <a:lnTo>
                      <a:pt x="3788" y="906"/>
                    </a:lnTo>
                    <a:lnTo>
                      <a:pt x="3546" y="1008"/>
                    </a:lnTo>
                    <a:lnTo>
                      <a:pt x="3303" y="1123"/>
                    </a:lnTo>
                    <a:lnTo>
                      <a:pt x="3086" y="1238"/>
                    </a:lnTo>
                    <a:lnTo>
                      <a:pt x="2882" y="1352"/>
                    </a:lnTo>
                    <a:lnTo>
                      <a:pt x="2691" y="1480"/>
                    </a:lnTo>
                    <a:lnTo>
                      <a:pt x="2525" y="1607"/>
                    </a:lnTo>
                    <a:lnTo>
                      <a:pt x="2360" y="1735"/>
                    </a:lnTo>
                    <a:lnTo>
                      <a:pt x="2206" y="1862"/>
                    </a:lnTo>
                    <a:lnTo>
                      <a:pt x="2079" y="2003"/>
                    </a:lnTo>
                    <a:lnTo>
                      <a:pt x="1964" y="2130"/>
                    </a:lnTo>
                    <a:lnTo>
                      <a:pt x="1862" y="2271"/>
                    </a:lnTo>
                    <a:lnTo>
                      <a:pt x="1773" y="2411"/>
                    </a:lnTo>
                    <a:lnTo>
                      <a:pt x="1645" y="2717"/>
                    </a:lnTo>
                    <a:lnTo>
                      <a:pt x="1492" y="3112"/>
                    </a:lnTo>
                    <a:lnTo>
                      <a:pt x="1339" y="3610"/>
                    </a:lnTo>
                    <a:lnTo>
                      <a:pt x="1173" y="4171"/>
                    </a:lnTo>
                    <a:lnTo>
                      <a:pt x="1020" y="4809"/>
                    </a:lnTo>
                    <a:lnTo>
                      <a:pt x="855" y="5510"/>
                    </a:lnTo>
                    <a:lnTo>
                      <a:pt x="702" y="6262"/>
                    </a:lnTo>
                    <a:lnTo>
                      <a:pt x="549" y="7066"/>
                    </a:lnTo>
                    <a:lnTo>
                      <a:pt x="408" y="7908"/>
                    </a:lnTo>
                    <a:lnTo>
                      <a:pt x="293" y="8788"/>
                    </a:lnTo>
                    <a:lnTo>
                      <a:pt x="179" y="9680"/>
                    </a:lnTo>
                    <a:lnTo>
                      <a:pt x="102" y="10599"/>
                    </a:lnTo>
                    <a:lnTo>
                      <a:pt x="38" y="11504"/>
                    </a:lnTo>
                    <a:lnTo>
                      <a:pt x="0" y="12422"/>
                    </a:lnTo>
                    <a:lnTo>
                      <a:pt x="0" y="12881"/>
                    </a:lnTo>
                    <a:lnTo>
                      <a:pt x="0" y="13328"/>
                    </a:lnTo>
                    <a:lnTo>
                      <a:pt x="13" y="13774"/>
                    </a:lnTo>
                    <a:lnTo>
                      <a:pt x="38" y="14220"/>
                    </a:lnTo>
                    <a:lnTo>
                      <a:pt x="77" y="14782"/>
                    </a:lnTo>
                    <a:lnTo>
                      <a:pt x="140" y="15317"/>
                    </a:lnTo>
                    <a:lnTo>
                      <a:pt x="204" y="15853"/>
                    </a:lnTo>
                    <a:lnTo>
                      <a:pt x="306" y="16363"/>
                    </a:lnTo>
                    <a:lnTo>
                      <a:pt x="408" y="16848"/>
                    </a:lnTo>
                    <a:lnTo>
                      <a:pt x="549" y="17320"/>
                    </a:lnTo>
                    <a:lnTo>
                      <a:pt x="702" y="17779"/>
                    </a:lnTo>
                    <a:lnTo>
                      <a:pt x="867" y="18200"/>
                    </a:lnTo>
                    <a:lnTo>
                      <a:pt x="1071" y="18620"/>
                    </a:lnTo>
                    <a:lnTo>
                      <a:pt x="1288" y="19016"/>
                    </a:lnTo>
                    <a:lnTo>
                      <a:pt x="1505" y="19398"/>
                    </a:lnTo>
                    <a:lnTo>
                      <a:pt x="1735" y="19743"/>
                    </a:lnTo>
                    <a:lnTo>
                      <a:pt x="1964" y="20074"/>
                    </a:lnTo>
                    <a:lnTo>
                      <a:pt x="2194" y="20380"/>
                    </a:lnTo>
                    <a:lnTo>
                      <a:pt x="2436" y="20661"/>
                    </a:lnTo>
                    <a:lnTo>
                      <a:pt x="2678" y="20916"/>
                    </a:lnTo>
                    <a:lnTo>
                      <a:pt x="3023" y="21260"/>
                    </a:lnTo>
                    <a:lnTo>
                      <a:pt x="3367" y="21554"/>
                    </a:lnTo>
                    <a:lnTo>
                      <a:pt x="3711" y="21821"/>
                    </a:lnTo>
                    <a:lnTo>
                      <a:pt x="4043" y="22051"/>
                    </a:lnTo>
                    <a:lnTo>
                      <a:pt x="4362" y="22242"/>
                    </a:lnTo>
                    <a:lnTo>
                      <a:pt x="4681" y="22408"/>
                    </a:lnTo>
                    <a:lnTo>
                      <a:pt x="4974" y="22548"/>
                    </a:lnTo>
                    <a:lnTo>
                      <a:pt x="5242" y="22663"/>
                    </a:lnTo>
                    <a:lnTo>
                      <a:pt x="5510" y="22765"/>
                    </a:lnTo>
                    <a:lnTo>
                      <a:pt x="5739" y="22842"/>
                    </a:lnTo>
                    <a:lnTo>
                      <a:pt x="5943" y="22893"/>
                    </a:lnTo>
                    <a:lnTo>
                      <a:pt x="6109" y="22931"/>
                    </a:lnTo>
                    <a:lnTo>
                      <a:pt x="6351" y="22982"/>
                    </a:lnTo>
                    <a:lnTo>
                      <a:pt x="6441" y="22995"/>
                    </a:lnTo>
                    <a:lnTo>
                      <a:pt x="7244" y="23135"/>
                    </a:lnTo>
                    <a:lnTo>
                      <a:pt x="7435" y="23186"/>
                    </a:lnTo>
                    <a:lnTo>
                      <a:pt x="7665" y="23224"/>
                    </a:lnTo>
                    <a:lnTo>
                      <a:pt x="7971" y="23250"/>
                    </a:lnTo>
                    <a:lnTo>
                      <a:pt x="8226" y="23263"/>
                    </a:lnTo>
                    <a:lnTo>
                      <a:pt x="8507" y="23263"/>
                    </a:lnTo>
                    <a:lnTo>
                      <a:pt x="8813" y="23250"/>
                    </a:lnTo>
                    <a:lnTo>
                      <a:pt x="9157" y="23224"/>
                    </a:lnTo>
                    <a:lnTo>
                      <a:pt x="9514" y="23173"/>
                    </a:lnTo>
                    <a:lnTo>
                      <a:pt x="9897" y="23097"/>
                    </a:lnTo>
                    <a:lnTo>
                      <a:pt x="10305" y="22995"/>
                    </a:lnTo>
                    <a:lnTo>
                      <a:pt x="10738" y="22854"/>
                    </a:lnTo>
                    <a:lnTo>
                      <a:pt x="11134" y="22701"/>
                    </a:lnTo>
                    <a:lnTo>
                      <a:pt x="11542" y="22523"/>
                    </a:lnTo>
                    <a:lnTo>
                      <a:pt x="11963" y="22306"/>
                    </a:lnTo>
                    <a:lnTo>
                      <a:pt x="12396" y="22064"/>
                    </a:lnTo>
                    <a:lnTo>
                      <a:pt x="12830" y="21770"/>
                    </a:lnTo>
                    <a:lnTo>
                      <a:pt x="13047" y="21605"/>
                    </a:lnTo>
                    <a:lnTo>
                      <a:pt x="13264" y="21439"/>
                    </a:lnTo>
                    <a:lnTo>
                      <a:pt x="13493" y="21260"/>
                    </a:lnTo>
                    <a:lnTo>
                      <a:pt x="13710" y="21069"/>
                    </a:lnTo>
                    <a:lnTo>
                      <a:pt x="13940" y="20865"/>
                    </a:lnTo>
                    <a:lnTo>
                      <a:pt x="14169" y="20648"/>
                    </a:lnTo>
                    <a:lnTo>
                      <a:pt x="14437" y="20355"/>
                    </a:lnTo>
                    <a:lnTo>
                      <a:pt x="14705" y="20036"/>
                    </a:lnTo>
                    <a:lnTo>
                      <a:pt x="14960" y="19704"/>
                    </a:lnTo>
                    <a:lnTo>
                      <a:pt x="15215" y="19335"/>
                    </a:lnTo>
                    <a:lnTo>
                      <a:pt x="15444" y="18977"/>
                    </a:lnTo>
                    <a:lnTo>
                      <a:pt x="15661" y="18608"/>
                    </a:lnTo>
                    <a:lnTo>
                      <a:pt x="15878" y="18212"/>
                    </a:lnTo>
                    <a:lnTo>
                      <a:pt x="16082" y="17817"/>
                    </a:lnTo>
                    <a:lnTo>
                      <a:pt x="16273" y="17396"/>
                    </a:lnTo>
                    <a:lnTo>
                      <a:pt x="16465" y="16975"/>
                    </a:lnTo>
                    <a:lnTo>
                      <a:pt x="16656" y="16542"/>
                    </a:lnTo>
                    <a:lnTo>
                      <a:pt x="16822" y="16095"/>
                    </a:lnTo>
                    <a:lnTo>
                      <a:pt x="17077" y="15419"/>
                    </a:lnTo>
                    <a:lnTo>
                      <a:pt x="17306" y="15611"/>
                    </a:lnTo>
                    <a:lnTo>
                      <a:pt x="17510" y="15764"/>
                    </a:lnTo>
                    <a:lnTo>
                      <a:pt x="17727" y="15904"/>
                    </a:lnTo>
                    <a:lnTo>
                      <a:pt x="17931" y="16019"/>
                    </a:lnTo>
                    <a:lnTo>
                      <a:pt x="18135" y="16108"/>
                    </a:lnTo>
                    <a:lnTo>
                      <a:pt x="18327" y="16184"/>
                    </a:lnTo>
                    <a:lnTo>
                      <a:pt x="18518" y="16223"/>
                    </a:lnTo>
                    <a:lnTo>
                      <a:pt x="18709" y="16248"/>
                    </a:lnTo>
                    <a:lnTo>
                      <a:pt x="18952" y="16248"/>
                    </a:lnTo>
                    <a:lnTo>
                      <a:pt x="19066" y="16235"/>
                    </a:lnTo>
                    <a:lnTo>
                      <a:pt x="19181" y="16223"/>
                    </a:lnTo>
                    <a:lnTo>
                      <a:pt x="19296" y="16184"/>
                    </a:lnTo>
                    <a:lnTo>
                      <a:pt x="19411" y="16159"/>
                    </a:lnTo>
                    <a:lnTo>
                      <a:pt x="19628" y="16057"/>
                    </a:lnTo>
                    <a:lnTo>
                      <a:pt x="19832" y="15942"/>
                    </a:lnTo>
                    <a:lnTo>
                      <a:pt x="20023" y="15789"/>
                    </a:lnTo>
                    <a:lnTo>
                      <a:pt x="20201" y="15623"/>
                    </a:lnTo>
                    <a:lnTo>
                      <a:pt x="20380" y="15432"/>
                    </a:lnTo>
                    <a:lnTo>
                      <a:pt x="20546" y="15215"/>
                    </a:lnTo>
                    <a:lnTo>
                      <a:pt x="20699" y="14986"/>
                    </a:lnTo>
                    <a:lnTo>
                      <a:pt x="20839" y="14743"/>
                    </a:lnTo>
                    <a:lnTo>
                      <a:pt x="20967" y="14488"/>
                    </a:lnTo>
                    <a:lnTo>
                      <a:pt x="21081" y="14208"/>
                    </a:lnTo>
                    <a:lnTo>
                      <a:pt x="21183" y="13927"/>
                    </a:lnTo>
                    <a:lnTo>
                      <a:pt x="21273" y="13647"/>
                    </a:lnTo>
                    <a:lnTo>
                      <a:pt x="21362" y="13353"/>
                    </a:lnTo>
                    <a:lnTo>
                      <a:pt x="21426" y="13060"/>
                    </a:lnTo>
                    <a:lnTo>
                      <a:pt x="21490" y="12754"/>
                    </a:lnTo>
                    <a:lnTo>
                      <a:pt x="21528" y="12461"/>
                    </a:lnTo>
                    <a:lnTo>
                      <a:pt x="21553" y="12167"/>
                    </a:lnTo>
                    <a:lnTo>
                      <a:pt x="21579" y="11874"/>
                    </a:lnTo>
                    <a:lnTo>
                      <a:pt x="21579" y="11581"/>
                    </a:lnTo>
                    <a:lnTo>
                      <a:pt x="21566" y="11313"/>
                    </a:lnTo>
                    <a:lnTo>
                      <a:pt x="21541" y="11045"/>
                    </a:lnTo>
                    <a:lnTo>
                      <a:pt x="21502" y="10790"/>
                    </a:lnTo>
                    <a:lnTo>
                      <a:pt x="21439" y="10548"/>
                    </a:lnTo>
                    <a:lnTo>
                      <a:pt x="21375" y="10331"/>
                    </a:lnTo>
                    <a:lnTo>
                      <a:pt x="21285" y="10127"/>
                    </a:lnTo>
                    <a:lnTo>
                      <a:pt x="21196" y="9935"/>
                    </a:lnTo>
                    <a:lnTo>
                      <a:pt x="21081" y="9770"/>
                    </a:lnTo>
                    <a:lnTo>
                      <a:pt x="20941" y="9642"/>
                    </a:lnTo>
                    <a:lnTo>
                      <a:pt x="20877" y="9578"/>
                    </a:lnTo>
                    <a:lnTo>
                      <a:pt x="20801" y="9527"/>
                    </a:lnTo>
                    <a:lnTo>
                      <a:pt x="20686" y="9463"/>
                    </a:lnTo>
                    <a:lnTo>
                      <a:pt x="20559" y="9412"/>
                    </a:lnTo>
                    <a:lnTo>
                      <a:pt x="20431" y="9387"/>
                    </a:lnTo>
                    <a:lnTo>
                      <a:pt x="20291" y="9374"/>
                    </a:lnTo>
                    <a:lnTo>
                      <a:pt x="20010" y="9361"/>
                    </a:lnTo>
                    <a:lnTo>
                      <a:pt x="19755" y="9374"/>
                    </a:lnTo>
                    <a:lnTo>
                      <a:pt x="19513" y="9387"/>
                    </a:lnTo>
                    <a:lnTo>
                      <a:pt x="19283" y="9425"/>
                    </a:lnTo>
                    <a:lnTo>
                      <a:pt x="19079" y="9463"/>
                    </a:lnTo>
                    <a:lnTo>
                      <a:pt x="18901" y="9514"/>
                    </a:lnTo>
                    <a:lnTo>
                      <a:pt x="18722" y="9565"/>
                    </a:lnTo>
                    <a:lnTo>
                      <a:pt x="18569" y="9629"/>
                    </a:lnTo>
                    <a:lnTo>
                      <a:pt x="18671" y="8953"/>
                    </a:lnTo>
                    <a:lnTo>
                      <a:pt x="18773" y="8303"/>
                    </a:lnTo>
                    <a:lnTo>
                      <a:pt x="18850" y="7704"/>
                    </a:lnTo>
                    <a:lnTo>
                      <a:pt x="18901" y="7155"/>
                    </a:lnTo>
                    <a:lnTo>
                      <a:pt x="18939" y="6670"/>
                    </a:lnTo>
                    <a:lnTo>
                      <a:pt x="18952" y="6237"/>
                    </a:lnTo>
                    <a:lnTo>
                      <a:pt x="18952" y="5880"/>
                    </a:lnTo>
                    <a:lnTo>
                      <a:pt x="18939" y="5586"/>
                    </a:lnTo>
                    <a:lnTo>
                      <a:pt x="18913" y="5421"/>
                    </a:lnTo>
                    <a:lnTo>
                      <a:pt x="18862" y="5242"/>
                    </a:lnTo>
                    <a:lnTo>
                      <a:pt x="18799" y="5064"/>
                    </a:lnTo>
                    <a:lnTo>
                      <a:pt x="18722" y="4885"/>
                    </a:lnTo>
                    <a:lnTo>
                      <a:pt x="18620" y="4694"/>
                    </a:lnTo>
                    <a:lnTo>
                      <a:pt x="18505" y="4502"/>
                    </a:lnTo>
                    <a:lnTo>
                      <a:pt x="18378" y="4311"/>
                    </a:lnTo>
                    <a:lnTo>
                      <a:pt x="18225" y="4120"/>
                    </a:lnTo>
                    <a:lnTo>
                      <a:pt x="18059" y="3916"/>
                    </a:lnTo>
                    <a:lnTo>
                      <a:pt x="17880" y="3724"/>
                    </a:lnTo>
                    <a:lnTo>
                      <a:pt x="17689" y="3520"/>
                    </a:lnTo>
                    <a:lnTo>
                      <a:pt x="17472" y="3329"/>
                    </a:lnTo>
                    <a:lnTo>
                      <a:pt x="17255" y="3125"/>
                    </a:lnTo>
                    <a:lnTo>
                      <a:pt x="17013" y="2921"/>
                    </a:lnTo>
                    <a:lnTo>
                      <a:pt x="16771" y="2730"/>
                    </a:lnTo>
                    <a:lnTo>
                      <a:pt x="16503" y="2538"/>
                    </a:lnTo>
                    <a:lnTo>
                      <a:pt x="16235" y="2347"/>
                    </a:lnTo>
                    <a:lnTo>
                      <a:pt x="15955" y="2156"/>
                    </a:lnTo>
                    <a:lnTo>
                      <a:pt x="15661" y="1977"/>
                    </a:lnTo>
                    <a:lnTo>
                      <a:pt x="15355" y="1799"/>
                    </a:lnTo>
                    <a:lnTo>
                      <a:pt x="15036" y="1620"/>
                    </a:lnTo>
                    <a:lnTo>
                      <a:pt x="14718" y="1454"/>
                    </a:lnTo>
                    <a:lnTo>
                      <a:pt x="14386" y="1301"/>
                    </a:lnTo>
                    <a:lnTo>
                      <a:pt x="14042" y="1148"/>
                    </a:lnTo>
                    <a:lnTo>
                      <a:pt x="13684" y="995"/>
                    </a:lnTo>
                    <a:lnTo>
                      <a:pt x="13327" y="855"/>
                    </a:lnTo>
                    <a:lnTo>
                      <a:pt x="12970" y="727"/>
                    </a:lnTo>
                    <a:lnTo>
                      <a:pt x="12600" y="613"/>
                    </a:lnTo>
                    <a:lnTo>
                      <a:pt x="12218" y="498"/>
                    </a:lnTo>
                    <a:lnTo>
                      <a:pt x="11835" y="396"/>
                    </a:lnTo>
                    <a:lnTo>
                      <a:pt x="11453" y="307"/>
                    </a:lnTo>
                    <a:lnTo>
                      <a:pt x="11057" y="230"/>
                    </a:lnTo>
                    <a:lnTo>
                      <a:pt x="10687" y="166"/>
                    </a:lnTo>
                    <a:lnTo>
                      <a:pt x="10318" y="115"/>
                    </a:lnTo>
                    <a:lnTo>
                      <a:pt x="9948" y="77"/>
                    </a:lnTo>
                    <a:lnTo>
                      <a:pt x="9578" y="39"/>
                    </a:lnTo>
                    <a:lnTo>
                      <a:pt x="9208" y="13"/>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7;p41">
                <a:extLst>
                  <a:ext uri="{FF2B5EF4-FFF2-40B4-BE49-F238E27FC236}">
                    <a16:creationId xmlns:a16="http://schemas.microsoft.com/office/drawing/2014/main" id="{2A36D6E8-5EEF-C046-C456-3BD08CACF494}"/>
                  </a:ext>
                </a:extLst>
              </p:cNvPr>
              <p:cNvSpPr/>
              <p:nvPr/>
            </p:nvSpPr>
            <p:spPr>
              <a:xfrm>
                <a:off x="3789750" y="501150"/>
                <a:ext cx="539475" cy="581575"/>
              </a:xfrm>
              <a:custGeom>
                <a:avLst/>
                <a:gdLst/>
                <a:ahLst/>
                <a:cxnLst/>
                <a:rect l="l" t="t" r="r" b="b"/>
                <a:pathLst>
                  <a:path w="21579" h="23263" fill="none" extrusionOk="0">
                    <a:moveTo>
                      <a:pt x="18709" y="16248"/>
                    </a:moveTo>
                    <a:lnTo>
                      <a:pt x="18709" y="16248"/>
                    </a:lnTo>
                    <a:lnTo>
                      <a:pt x="18518" y="16223"/>
                    </a:lnTo>
                    <a:lnTo>
                      <a:pt x="18327" y="16184"/>
                    </a:lnTo>
                    <a:lnTo>
                      <a:pt x="18135" y="16108"/>
                    </a:lnTo>
                    <a:lnTo>
                      <a:pt x="17931" y="16019"/>
                    </a:lnTo>
                    <a:lnTo>
                      <a:pt x="17727" y="15904"/>
                    </a:lnTo>
                    <a:lnTo>
                      <a:pt x="17510" y="15764"/>
                    </a:lnTo>
                    <a:lnTo>
                      <a:pt x="17306" y="15611"/>
                    </a:lnTo>
                    <a:lnTo>
                      <a:pt x="17077" y="15419"/>
                    </a:lnTo>
                    <a:lnTo>
                      <a:pt x="17077" y="15419"/>
                    </a:lnTo>
                    <a:lnTo>
                      <a:pt x="16822" y="16095"/>
                    </a:lnTo>
                    <a:lnTo>
                      <a:pt x="16822" y="16095"/>
                    </a:lnTo>
                    <a:lnTo>
                      <a:pt x="16656" y="16542"/>
                    </a:lnTo>
                    <a:lnTo>
                      <a:pt x="16465" y="16975"/>
                    </a:lnTo>
                    <a:lnTo>
                      <a:pt x="16273" y="17396"/>
                    </a:lnTo>
                    <a:lnTo>
                      <a:pt x="16082" y="17817"/>
                    </a:lnTo>
                    <a:lnTo>
                      <a:pt x="15878" y="18212"/>
                    </a:lnTo>
                    <a:lnTo>
                      <a:pt x="15661" y="18608"/>
                    </a:lnTo>
                    <a:lnTo>
                      <a:pt x="15444" y="18977"/>
                    </a:lnTo>
                    <a:lnTo>
                      <a:pt x="15215" y="19335"/>
                    </a:lnTo>
                    <a:lnTo>
                      <a:pt x="15215" y="19335"/>
                    </a:lnTo>
                    <a:lnTo>
                      <a:pt x="14960" y="19704"/>
                    </a:lnTo>
                    <a:lnTo>
                      <a:pt x="14705" y="20036"/>
                    </a:lnTo>
                    <a:lnTo>
                      <a:pt x="14437" y="20355"/>
                    </a:lnTo>
                    <a:lnTo>
                      <a:pt x="14169" y="20648"/>
                    </a:lnTo>
                    <a:lnTo>
                      <a:pt x="14169" y="20648"/>
                    </a:lnTo>
                    <a:lnTo>
                      <a:pt x="13940" y="20865"/>
                    </a:lnTo>
                    <a:lnTo>
                      <a:pt x="13710" y="21069"/>
                    </a:lnTo>
                    <a:lnTo>
                      <a:pt x="13493" y="21260"/>
                    </a:lnTo>
                    <a:lnTo>
                      <a:pt x="13264" y="21439"/>
                    </a:lnTo>
                    <a:lnTo>
                      <a:pt x="13047" y="21605"/>
                    </a:lnTo>
                    <a:lnTo>
                      <a:pt x="12830" y="21770"/>
                    </a:lnTo>
                    <a:lnTo>
                      <a:pt x="12396" y="22064"/>
                    </a:lnTo>
                    <a:lnTo>
                      <a:pt x="11963" y="22306"/>
                    </a:lnTo>
                    <a:lnTo>
                      <a:pt x="11542" y="22523"/>
                    </a:lnTo>
                    <a:lnTo>
                      <a:pt x="11134" y="22701"/>
                    </a:lnTo>
                    <a:lnTo>
                      <a:pt x="10738" y="22854"/>
                    </a:lnTo>
                    <a:lnTo>
                      <a:pt x="10738" y="22854"/>
                    </a:lnTo>
                    <a:lnTo>
                      <a:pt x="10305" y="22995"/>
                    </a:lnTo>
                    <a:lnTo>
                      <a:pt x="9897" y="23097"/>
                    </a:lnTo>
                    <a:lnTo>
                      <a:pt x="9514" y="23173"/>
                    </a:lnTo>
                    <a:lnTo>
                      <a:pt x="9157" y="23224"/>
                    </a:lnTo>
                    <a:lnTo>
                      <a:pt x="8813" y="23250"/>
                    </a:lnTo>
                    <a:lnTo>
                      <a:pt x="8507" y="23263"/>
                    </a:lnTo>
                    <a:lnTo>
                      <a:pt x="8226" y="23263"/>
                    </a:lnTo>
                    <a:lnTo>
                      <a:pt x="7971" y="23250"/>
                    </a:lnTo>
                    <a:lnTo>
                      <a:pt x="7971" y="23250"/>
                    </a:lnTo>
                    <a:lnTo>
                      <a:pt x="7665" y="23224"/>
                    </a:lnTo>
                    <a:lnTo>
                      <a:pt x="7435" y="23186"/>
                    </a:lnTo>
                    <a:lnTo>
                      <a:pt x="7244" y="23135"/>
                    </a:lnTo>
                    <a:lnTo>
                      <a:pt x="6441" y="22995"/>
                    </a:lnTo>
                    <a:lnTo>
                      <a:pt x="6441" y="22995"/>
                    </a:lnTo>
                    <a:lnTo>
                      <a:pt x="6351" y="22982"/>
                    </a:lnTo>
                    <a:lnTo>
                      <a:pt x="6109" y="22931"/>
                    </a:lnTo>
                    <a:lnTo>
                      <a:pt x="5943" y="22893"/>
                    </a:lnTo>
                    <a:lnTo>
                      <a:pt x="5739" y="22842"/>
                    </a:lnTo>
                    <a:lnTo>
                      <a:pt x="5510" y="22765"/>
                    </a:lnTo>
                    <a:lnTo>
                      <a:pt x="5242" y="22663"/>
                    </a:lnTo>
                    <a:lnTo>
                      <a:pt x="4974" y="22548"/>
                    </a:lnTo>
                    <a:lnTo>
                      <a:pt x="4681" y="22408"/>
                    </a:lnTo>
                    <a:lnTo>
                      <a:pt x="4362" y="22242"/>
                    </a:lnTo>
                    <a:lnTo>
                      <a:pt x="4043" y="22051"/>
                    </a:lnTo>
                    <a:lnTo>
                      <a:pt x="3711" y="21821"/>
                    </a:lnTo>
                    <a:lnTo>
                      <a:pt x="3367" y="21554"/>
                    </a:lnTo>
                    <a:lnTo>
                      <a:pt x="3023" y="21260"/>
                    </a:lnTo>
                    <a:lnTo>
                      <a:pt x="2678" y="20916"/>
                    </a:lnTo>
                    <a:lnTo>
                      <a:pt x="2678" y="20916"/>
                    </a:lnTo>
                    <a:lnTo>
                      <a:pt x="2436" y="20661"/>
                    </a:lnTo>
                    <a:lnTo>
                      <a:pt x="2194" y="20380"/>
                    </a:lnTo>
                    <a:lnTo>
                      <a:pt x="1964" y="20074"/>
                    </a:lnTo>
                    <a:lnTo>
                      <a:pt x="1735" y="19743"/>
                    </a:lnTo>
                    <a:lnTo>
                      <a:pt x="1505" y="19398"/>
                    </a:lnTo>
                    <a:lnTo>
                      <a:pt x="1288" y="19016"/>
                    </a:lnTo>
                    <a:lnTo>
                      <a:pt x="1071" y="18620"/>
                    </a:lnTo>
                    <a:lnTo>
                      <a:pt x="867" y="18200"/>
                    </a:lnTo>
                    <a:lnTo>
                      <a:pt x="867" y="18200"/>
                    </a:lnTo>
                    <a:lnTo>
                      <a:pt x="702" y="17779"/>
                    </a:lnTo>
                    <a:lnTo>
                      <a:pt x="549" y="17320"/>
                    </a:lnTo>
                    <a:lnTo>
                      <a:pt x="408" y="16848"/>
                    </a:lnTo>
                    <a:lnTo>
                      <a:pt x="306" y="16363"/>
                    </a:lnTo>
                    <a:lnTo>
                      <a:pt x="204" y="15853"/>
                    </a:lnTo>
                    <a:lnTo>
                      <a:pt x="140" y="15317"/>
                    </a:lnTo>
                    <a:lnTo>
                      <a:pt x="77" y="14782"/>
                    </a:lnTo>
                    <a:lnTo>
                      <a:pt x="38" y="14220"/>
                    </a:lnTo>
                    <a:lnTo>
                      <a:pt x="38" y="14220"/>
                    </a:lnTo>
                    <a:lnTo>
                      <a:pt x="13" y="13774"/>
                    </a:lnTo>
                    <a:lnTo>
                      <a:pt x="0" y="13328"/>
                    </a:lnTo>
                    <a:lnTo>
                      <a:pt x="0" y="12881"/>
                    </a:lnTo>
                    <a:lnTo>
                      <a:pt x="0" y="12422"/>
                    </a:lnTo>
                    <a:lnTo>
                      <a:pt x="38" y="11504"/>
                    </a:lnTo>
                    <a:lnTo>
                      <a:pt x="102" y="10599"/>
                    </a:lnTo>
                    <a:lnTo>
                      <a:pt x="179" y="9680"/>
                    </a:lnTo>
                    <a:lnTo>
                      <a:pt x="293" y="8788"/>
                    </a:lnTo>
                    <a:lnTo>
                      <a:pt x="408" y="7908"/>
                    </a:lnTo>
                    <a:lnTo>
                      <a:pt x="549" y="7066"/>
                    </a:lnTo>
                    <a:lnTo>
                      <a:pt x="702" y="6262"/>
                    </a:lnTo>
                    <a:lnTo>
                      <a:pt x="855" y="5510"/>
                    </a:lnTo>
                    <a:lnTo>
                      <a:pt x="1020" y="4809"/>
                    </a:lnTo>
                    <a:lnTo>
                      <a:pt x="1173" y="4171"/>
                    </a:lnTo>
                    <a:lnTo>
                      <a:pt x="1339" y="3610"/>
                    </a:lnTo>
                    <a:lnTo>
                      <a:pt x="1492" y="3112"/>
                    </a:lnTo>
                    <a:lnTo>
                      <a:pt x="1645" y="2717"/>
                    </a:lnTo>
                    <a:lnTo>
                      <a:pt x="1773" y="2411"/>
                    </a:lnTo>
                    <a:lnTo>
                      <a:pt x="1773" y="2411"/>
                    </a:lnTo>
                    <a:lnTo>
                      <a:pt x="1862" y="2271"/>
                    </a:lnTo>
                    <a:lnTo>
                      <a:pt x="1964" y="2130"/>
                    </a:lnTo>
                    <a:lnTo>
                      <a:pt x="1964" y="2130"/>
                    </a:lnTo>
                    <a:lnTo>
                      <a:pt x="2079" y="2003"/>
                    </a:lnTo>
                    <a:lnTo>
                      <a:pt x="2206" y="1862"/>
                    </a:lnTo>
                    <a:lnTo>
                      <a:pt x="2360" y="1735"/>
                    </a:lnTo>
                    <a:lnTo>
                      <a:pt x="2525" y="1607"/>
                    </a:lnTo>
                    <a:lnTo>
                      <a:pt x="2691" y="1480"/>
                    </a:lnTo>
                    <a:lnTo>
                      <a:pt x="2882" y="1352"/>
                    </a:lnTo>
                    <a:lnTo>
                      <a:pt x="3086" y="1238"/>
                    </a:lnTo>
                    <a:lnTo>
                      <a:pt x="3303" y="1123"/>
                    </a:lnTo>
                    <a:lnTo>
                      <a:pt x="3546" y="1008"/>
                    </a:lnTo>
                    <a:lnTo>
                      <a:pt x="3788" y="906"/>
                    </a:lnTo>
                    <a:lnTo>
                      <a:pt x="4030" y="791"/>
                    </a:lnTo>
                    <a:lnTo>
                      <a:pt x="4298" y="702"/>
                    </a:lnTo>
                    <a:lnTo>
                      <a:pt x="4579" y="600"/>
                    </a:lnTo>
                    <a:lnTo>
                      <a:pt x="4859" y="523"/>
                    </a:lnTo>
                    <a:lnTo>
                      <a:pt x="5153" y="434"/>
                    </a:lnTo>
                    <a:lnTo>
                      <a:pt x="5459" y="358"/>
                    </a:lnTo>
                    <a:lnTo>
                      <a:pt x="5765" y="294"/>
                    </a:lnTo>
                    <a:lnTo>
                      <a:pt x="6084" y="230"/>
                    </a:lnTo>
                    <a:lnTo>
                      <a:pt x="6415" y="166"/>
                    </a:lnTo>
                    <a:lnTo>
                      <a:pt x="6747" y="128"/>
                    </a:lnTo>
                    <a:lnTo>
                      <a:pt x="7078" y="77"/>
                    </a:lnTo>
                    <a:lnTo>
                      <a:pt x="7423" y="52"/>
                    </a:lnTo>
                    <a:lnTo>
                      <a:pt x="7780" y="26"/>
                    </a:lnTo>
                    <a:lnTo>
                      <a:pt x="8137" y="13"/>
                    </a:lnTo>
                    <a:lnTo>
                      <a:pt x="8494" y="0"/>
                    </a:lnTo>
                    <a:lnTo>
                      <a:pt x="8851" y="0"/>
                    </a:lnTo>
                    <a:lnTo>
                      <a:pt x="9208" y="13"/>
                    </a:lnTo>
                    <a:lnTo>
                      <a:pt x="9578" y="39"/>
                    </a:lnTo>
                    <a:lnTo>
                      <a:pt x="9948" y="77"/>
                    </a:lnTo>
                    <a:lnTo>
                      <a:pt x="10318" y="115"/>
                    </a:lnTo>
                    <a:lnTo>
                      <a:pt x="10687" y="166"/>
                    </a:lnTo>
                    <a:lnTo>
                      <a:pt x="11057" y="230"/>
                    </a:lnTo>
                    <a:lnTo>
                      <a:pt x="11057" y="230"/>
                    </a:lnTo>
                    <a:lnTo>
                      <a:pt x="11453" y="307"/>
                    </a:lnTo>
                    <a:lnTo>
                      <a:pt x="11835" y="396"/>
                    </a:lnTo>
                    <a:lnTo>
                      <a:pt x="12218" y="498"/>
                    </a:lnTo>
                    <a:lnTo>
                      <a:pt x="12600" y="613"/>
                    </a:lnTo>
                    <a:lnTo>
                      <a:pt x="12970" y="727"/>
                    </a:lnTo>
                    <a:lnTo>
                      <a:pt x="13327" y="855"/>
                    </a:lnTo>
                    <a:lnTo>
                      <a:pt x="13684" y="995"/>
                    </a:lnTo>
                    <a:lnTo>
                      <a:pt x="14042" y="1148"/>
                    </a:lnTo>
                    <a:lnTo>
                      <a:pt x="14386" y="1301"/>
                    </a:lnTo>
                    <a:lnTo>
                      <a:pt x="14718" y="1454"/>
                    </a:lnTo>
                    <a:lnTo>
                      <a:pt x="15036" y="1620"/>
                    </a:lnTo>
                    <a:lnTo>
                      <a:pt x="15355" y="1799"/>
                    </a:lnTo>
                    <a:lnTo>
                      <a:pt x="15661" y="1977"/>
                    </a:lnTo>
                    <a:lnTo>
                      <a:pt x="15955" y="2156"/>
                    </a:lnTo>
                    <a:lnTo>
                      <a:pt x="16235" y="2347"/>
                    </a:lnTo>
                    <a:lnTo>
                      <a:pt x="16503" y="2538"/>
                    </a:lnTo>
                    <a:lnTo>
                      <a:pt x="16771" y="2730"/>
                    </a:lnTo>
                    <a:lnTo>
                      <a:pt x="17013" y="2921"/>
                    </a:lnTo>
                    <a:lnTo>
                      <a:pt x="17255" y="3125"/>
                    </a:lnTo>
                    <a:lnTo>
                      <a:pt x="17472" y="3329"/>
                    </a:lnTo>
                    <a:lnTo>
                      <a:pt x="17689" y="3520"/>
                    </a:lnTo>
                    <a:lnTo>
                      <a:pt x="17880" y="3724"/>
                    </a:lnTo>
                    <a:lnTo>
                      <a:pt x="18059" y="3916"/>
                    </a:lnTo>
                    <a:lnTo>
                      <a:pt x="18225" y="4120"/>
                    </a:lnTo>
                    <a:lnTo>
                      <a:pt x="18378" y="4311"/>
                    </a:lnTo>
                    <a:lnTo>
                      <a:pt x="18505" y="4502"/>
                    </a:lnTo>
                    <a:lnTo>
                      <a:pt x="18620" y="4694"/>
                    </a:lnTo>
                    <a:lnTo>
                      <a:pt x="18722" y="4885"/>
                    </a:lnTo>
                    <a:lnTo>
                      <a:pt x="18799" y="5064"/>
                    </a:lnTo>
                    <a:lnTo>
                      <a:pt x="18862" y="5242"/>
                    </a:lnTo>
                    <a:lnTo>
                      <a:pt x="18913" y="5421"/>
                    </a:lnTo>
                    <a:lnTo>
                      <a:pt x="18939" y="5586"/>
                    </a:lnTo>
                    <a:lnTo>
                      <a:pt x="18939" y="5586"/>
                    </a:lnTo>
                    <a:lnTo>
                      <a:pt x="18952" y="5880"/>
                    </a:lnTo>
                    <a:lnTo>
                      <a:pt x="18952" y="6237"/>
                    </a:lnTo>
                    <a:lnTo>
                      <a:pt x="18939" y="6670"/>
                    </a:lnTo>
                    <a:lnTo>
                      <a:pt x="18901" y="7155"/>
                    </a:lnTo>
                    <a:lnTo>
                      <a:pt x="18850" y="7704"/>
                    </a:lnTo>
                    <a:lnTo>
                      <a:pt x="18773" y="8303"/>
                    </a:lnTo>
                    <a:lnTo>
                      <a:pt x="18671" y="8953"/>
                    </a:lnTo>
                    <a:lnTo>
                      <a:pt x="18569" y="9629"/>
                    </a:lnTo>
                    <a:lnTo>
                      <a:pt x="18569" y="9629"/>
                    </a:lnTo>
                    <a:lnTo>
                      <a:pt x="18722" y="9565"/>
                    </a:lnTo>
                    <a:lnTo>
                      <a:pt x="18901" y="9514"/>
                    </a:lnTo>
                    <a:lnTo>
                      <a:pt x="19079" y="9463"/>
                    </a:lnTo>
                    <a:lnTo>
                      <a:pt x="19283" y="9425"/>
                    </a:lnTo>
                    <a:lnTo>
                      <a:pt x="19513" y="9387"/>
                    </a:lnTo>
                    <a:lnTo>
                      <a:pt x="19755" y="9374"/>
                    </a:lnTo>
                    <a:lnTo>
                      <a:pt x="20010" y="9361"/>
                    </a:lnTo>
                    <a:lnTo>
                      <a:pt x="20291" y="9374"/>
                    </a:lnTo>
                    <a:lnTo>
                      <a:pt x="20291" y="9374"/>
                    </a:lnTo>
                    <a:lnTo>
                      <a:pt x="20431" y="9387"/>
                    </a:lnTo>
                    <a:lnTo>
                      <a:pt x="20559" y="9412"/>
                    </a:lnTo>
                    <a:lnTo>
                      <a:pt x="20686" y="9463"/>
                    </a:lnTo>
                    <a:lnTo>
                      <a:pt x="20801" y="9527"/>
                    </a:lnTo>
                    <a:lnTo>
                      <a:pt x="20801" y="9527"/>
                    </a:lnTo>
                    <a:lnTo>
                      <a:pt x="20877" y="9578"/>
                    </a:lnTo>
                    <a:lnTo>
                      <a:pt x="20941" y="9642"/>
                    </a:lnTo>
                    <a:lnTo>
                      <a:pt x="21081" y="9770"/>
                    </a:lnTo>
                    <a:lnTo>
                      <a:pt x="21196" y="9935"/>
                    </a:lnTo>
                    <a:lnTo>
                      <a:pt x="21285" y="10127"/>
                    </a:lnTo>
                    <a:lnTo>
                      <a:pt x="21375" y="10331"/>
                    </a:lnTo>
                    <a:lnTo>
                      <a:pt x="21439" y="10548"/>
                    </a:lnTo>
                    <a:lnTo>
                      <a:pt x="21502" y="10790"/>
                    </a:lnTo>
                    <a:lnTo>
                      <a:pt x="21541" y="11045"/>
                    </a:lnTo>
                    <a:lnTo>
                      <a:pt x="21566" y="11313"/>
                    </a:lnTo>
                    <a:lnTo>
                      <a:pt x="21579" y="11581"/>
                    </a:lnTo>
                    <a:lnTo>
                      <a:pt x="21579" y="11874"/>
                    </a:lnTo>
                    <a:lnTo>
                      <a:pt x="21553" y="12167"/>
                    </a:lnTo>
                    <a:lnTo>
                      <a:pt x="21528" y="12461"/>
                    </a:lnTo>
                    <a:lnTo>
                      <a:pt x="21490" y="12754"/>
                    </a:lnTo>
                    <a:lnTo>
                      <a:pt x="21426" y="13060"/>
                    </a:lnTo>
                    <a:lnTo>
                      <a:pt x="21362" y="13353"/>
                    </a:lnTo>
                    <a:lnTo>
                      <a:pt x="21273" y="13647"/>
                    </a:lnTo>
                    <a:lnTo>
                      <a:pt x="21183" y="13927"/>
                    </a:lnTo>
                    <a:lnTo>
                      <a:pt x="21081" y="14208"/>
                    </a:lnTo>
                    <a:lnTo>
                      <a:pt x="20967" y="14488"/>
                    </a:lnTo>
                    <a:lnTo>
                      <a:pt x="20839" y="14743"/>
                    </a:lnTo>
                    <a:lnTo>
                      <a:pt x="20699" y="14986"/>
                    </a:lnTo>
                    <a:lnTo>
                      <a:pt x="20546" y="15215"/>
                    </a:lnTo>
                    <a:lnTo>
                      <a:pt x="20380" y="15432"/>
                    </a:lnTo>
                    <a:lnTo>
                      <a:pt x="20201" y="15623"/>
                    </a:lnTo>
                    <a:lnTo>
                      <a:pt x="20023" y="15789"/>
                    </a:lnTo>
                    <a:lnTo>
                      <a:pt x="19832" y="15942"/>
                    </a:lnTo>
                    <a:lnTo>
                      <a:pt x="19628" y="16057"/>
                    </a:lnTo>
                    <a:lnTo>
                      <a:pt x="19411" y="16159"/>
                    </a:lnTo>
                    <a:lnTo>
                      <a:pt x="19296" y="16184"/>
                    </a:lnTo>
                    <a:lnTo>
                      <a:pt x="19181" y="16223"/>
                    </a:lnTo>
                    <a:lnTo>
                      <a:pt x="19066" y="16235"/>
                    </a:lnTo>
                    <a:lnTo>
                      <a:pt x="18952" y="16248"/>
                    </a:lnTo>
                    <a:lnTo>
                      <a:pt x="18837" y="16248"/>
                    </a:lnTo>
                    <a:lnTo>
                      <a:pt x="18709" y="162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18;p41">
                <a:extLst>
                  <a:ext uri="{FF2B5EF4-FFF2-40B4-BE49-F238E27FC236}">
                    <a16:creationId xmlns:a16="http://schemas.microsoft.com/office/drawing/2014/main" id="{9F537639-D0E8-7BDD-EBEC-2309826FB64B}"/>
                  </a:ext>
                </a:extLst>
              </p:cNvPr>
              <p:cNvSpPr/>
              <p:nvPr/>
            </p:nvSpPr>
            <p:spPr>
              <a:xfrm>
                <a:off x="4014850" y="847400"/>
                <a:ext cx="205350" cy="225125"/>
              </a:xfrm>
              <a:custGeom>
                <a:avLst/>
                <a:gdLst/>
                <a:ahLst/>
                <a:cxnLst/>
                <a:rect l="l" t="t" r="r" b="b"/>
                <a:pathLst>
                  <a:path w="8214" h="9005" extrusionOk="0">
                    <a:moveTo>
                      <a:pt x="4719" y="1"/>
                    </a:moveTo>
                    <a:lnTo>
                      <a:pt x="4476" y="26"/>
                    </a:lnTo>
                    <a:lnTo>
                      <a:pt x="4221" y="52"/>
                    </a:lnTo>
                    <a:lnTo>
                      <a:pt x="3979" y="103"/>
                    </a:lnTo>
                    <a:lnTo>
                      <a:pt x="3737" y="154"/>
                    </a:lnTo>
                    <a:lnTo>
                      <a:pt x="3494" y="217"/>
                    </a:lnTo>
                    <a:lnTo>
                      <a:pt x="3265" y="294"/>
                    </a:lnTo>
                    <a:lnTo>
                      <a:pt x="3035" y="383"/>
                    </a:lnTo>
                    <a:lnTo>
                      <a:pt x="2819" y="485"/>
                    </a:lnTo>
                    <a:lnTo>
                      <a:pt x="2602" y="600"/>
                    </a:lnTo>
                    <a:lnTo>
                      <a:pt x="2398" y="715"/>
                    </a:lnTo>
                    <a:lnTo>
                      <a:pt x="2194" y="842"/>
                    </a:lnTo>
                    <a:lnTo>
                      <a:pt x="2002" y="983"/>
                    </a:lnTo>
                    <a:lnTo>
                      <a:pt x="1811" y="1136"/>
                    </a:lnTo>
                    <a:lnTo>
                      <a:pt x="1632" y="1289"/>
                    </a:lnTo>
                    <a:lnTo>
                      <a:pt x="1454" y="1454"/>
                    </a:lnTo>
                    <a:lnTo>
                      <a:pt x="1288" y="1633"/>
                    </a:lnTo>
                    <a:lnTo>
                      <a:pt x="1135" y="1812"/>
                    </a:lnTo>
                    <a:lnTo>
                      <a:pt x="982" y="2003"/>
                    </a:lnTo>
                    <a:lnTo>
                      <a:pt x="842" y="2194"/>
                    </a:lnTo>
                    <a:lnTo>
                      <a:pt x="714" y="2398"/>
                    </a:lnTo>
                    <a:lnTo>
                      <a:pt x="599" y="2602"/>
                    </a:lnTo>
                    <a:lnTo>
                      <a:pt x="485" y="2819"/>
                    </a:lnTo>
                    <a:lnTo>
                      <a:pt x="383" y="3049"/>
                    </a:lnTo>
                    <a:lnTo>
                      <a:pt x="293" y="3265"/>
                    </a:lnTo>
                    <a:lnTo>
                      <a:pt x="217" y="3508"/>
                    </a:lnTo>
                    <a:lnTo>
                      <a:pt x="153" y="3737"/>
                    </a:lnTo>
                    <a:lnTo>
                      <a:pt x="102" y="3980"/>
                    </a:lnTo>
                    <a:lnTo>
                      <a:pt x="51" y="4222"/>
                    </a:lnTo>
                    <a:lnTo>
                      <a:pt x="26" y="4477"/>
                    </a:lnTo>
                    <a:lnTo>
                      <a:pt x="0" y="4732"/>
                    </a:lnTo>
                    <a:lnTo>
                      <a:pt x="0" y="4987"/>
                    </a:lnTo>
                    <a:lnTo>
                      <a:pt x="0" y="5255"/>
                    </a:lnTo>
                    <a:lnTo>
                      <a:pt x="26" y="5523"/>
                    </a:lnTo>
                    <a:lnTo>
                      <a:pt x="77" y="5803"/>
                    </a:lnTo>
                    <a:lnTo>
                      <a:pt x="128" y="6084"/>
                    </a:lnTo>
                    <a:lnTo>
                      <a:pt x="204" y="6365"/>
                    </a:lnTo>
                    <a:lnTo>
                      <a:pt x="293" y="6632"/>
                    </a:lnTo>
                    <a:lnTo>
                      <a:pt x="395" y="6913"/>
                    </a:lnTo>
                    <a:lnTo>
                      <a:pt x="497" y="7181"/>
                    </a:lnTo>
                    <a:lnTo>
                      <a:pt x="625" y="7449"/>
                    </a:lnTo>
                    <a:lnTo>
                      <a:pt x="765" y="7704"/>
                    </a:lnTo>
                    <a:lnTo>
                      <a:pt x="906" y="7946"/>
                    </a:lnTo>
                    <a:lnTo>
                      <a:pt x="1059" y="8188"/>
                    </a:lnTo>
                    <a:lnTo>
                      <a:pt x="1212" y="8418"/>
                    </a:lnTo>
                    <a:lnTo>
                      <a:pt x="1377" y="8622"/>
                    </a:lnTo>
                    <a:lnTo>
                      <a:pt x="1556" y="8826"/>
                    </a:lnTo>
                    <a:lnTo>
                      <a:pt x="1734" y="9004"/>
                    </a:lnTo>
                    <a:lnTo>
                      <a:pt x="2130" y="8851"/>
                    </a:lnTo>
                    <a:lnTo>
                      <a:pt x="2538" y="8673"/>
                    </a:lnTo>
                    <a:lnTo>
                      <a:pt x="2959" y="8456"/>
                    </a:lnTo>
                    <a:lnTo>
                      <a:pt x="3392" y="8214"/>
                    </a:lnTo>
                    <a:lnTo>
                      <a:pt x="3826" y="7920"/>
                    </a:lnTo>
                    <a:lnTo>
                      <a:pt x="4043" y="7755"/>
                    </a:lnTo>
                    <a:lnTo>
                      <a:pt x="4260" y="7589"/>
                    </a:lnTo>
                    <a:lnTo>
                      <a:pt x="4489" y="7410"/>
                    </a:lnTo>
                    <a:lnTo>
                      <a:pt x="4706" y="7219"/>
                    </a:lnTo>
                    <a:lnTo>
                      <a:pt x="4936" y="7015"/>
                    </a:lnTo>
                    <a:lnTo>
                      <a:pt x="5152" y="6798"/>
                    </a:lnTo>
                    <a:lnTo>
                      <a:pt x="5395" y="6543"/>
                    </a:lnTo>
                    <a:lnTo>
                      <a:pt x="5624" y="6275"/>
                    </a:lnTo>
                    <a:lnTo>
                      <a:pt x="5854" y="5995"/>
                    </a:lnTo>
                    <a:lnTo>
                      <a:pt x="6071" y="5701"/>
                    </a:lnTo>
                    <a:lnTo>
                      <a:pt x="6287" y="5383"/>
                    </a:lnTo>
                    <a:lnTo>
                      <a:pt x="6491" y="5051"/>
                    </a:lnTo>
                    <a:lnTo>
                      <a:pt x="6683" y="4707"/>
                    </a:lnTo>
                    <a:lnTo>
                      <a:pt x="6887" y="4350"/>
                    </a:lnTo>
                    <a:lnTo>
                      <a:pt x="7065" y="3992"/>
                    </a:lnTo>
                    <a:lnTo>
                      <a:pt x="7244" y="3610"/>
                    </a:lnTo>
                    <a:lnTo>
                      <a:pt x="7422" y="3227"/>
                    </a:lnTo>
                    <a:lnTo>
                      <a:pt x="7588" y="2832"/>
                    </a:lnTo>
                    <a:lnTo>
                      <a:pt x="7754" y="2424"/>
                    </a:lnTo>
                    <a:lnTo>
                      <a:pt x="7907" y="2016"/>
                    </a:lnTo>
                    <a:lnTo>
                      <a:pt x="8213" y="1187"/>
                    </a:lnTo>
                    <a:lnTo>
                      <a:pt x="8047" y="1046"/>
                    </a:lnTo>
                    <a:lnTo>
                      <a:pt x="7869" y="919"/>
                    </a:lnTo>
                    <a:lnTo>
                      <a:pt x="7690" y="804"/>
                    </a:lnTo>
                    <a:lnTo>
                      <a:pt x="7512" y="689"/>
                    </a:lnTo>
                    <a:lnTo>
                      <a:pt x="7320" y="587"/>
                    </a:lnTo>
                    <a:lnTo>
                      <a:pt x="7129" y="485"/>
                    </a:lnTo>
                    <a:lnTo>
                      <a:pt x="6938" y="396"/>
                    </a:lnTo>
                    <a:lnTo>
                      <a:pt x="6734" y="319"/>
                    </a:lnTo>
                    <a:lnTo>
                      <a:pt x="6530" y="243"/>
                    </a:lnTo>
                    <a:lnTo>
                      <a:pt x="6313" y="179"/>
                    </a:lnTo>
                    <a:lnTo>
                      <a:pt x="6096" y="128"/>
                    </a:lnTo>
                    <a:lnTo>
                      <a:pt x="5879" y="77"/>
                    </a:lnTo>
                    <a:lnTo>
                      <a:pt x="5662" y="39"/>
                    </a:lnTo>
                    <a:lnTo>
                      <a:pt x="5433" y="13"/>
                    </a:lnTo>
                    <a:lnTo>
                      <a:pt x="5216" y="1"/>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9;p41">
                <a:extLst>
                  <a:ext uri="{FF2B5EF4-FFF2-40B4-BE49-F238E27FC236}">
                    <a16:creationId xmlns:a16="http://schemas.microsoft.com/office/drawing/2014/main" id="{219C332D-37A1-1114-354E-2735BB13910F}"/>
                  </a:ext>
                </a:extLst>
              </p:cNvPr>
              <p:cNvSpPr/>
              <p:nvPr/>
            </p:nvSpPr>
            <p:spPr>
              <a:xfrm>
                <a:off x="3790700" y="856650"/>
                <a:ext cx="77500" cy="167400"/>
              </a:xfrm>
              <a:custGeom>
                <a:avLst/>
                <a:gdLst/>
                <a:ahLst/>
                <a:cxnLst/>
                <a:rect l="l" t="t" r="r" b="b"/>
                <a:pathLst>
                  <a:path w="3100" h="6696" extrusionOk="0">
                    <a:moveTo>
                      <a:pt x="0" y="0"/>
                    </a:moveTo>
                    <a:lnTo>
                      <a:pt x="39" y="562"/>
                    </a:lnTo>
                    <a:lnTo>
                      <a:pt x="102" y="1097"/>
                    </a:lnTo>
                    <a:lnTo>
                      <a:pt x="166" y="1633"/>
                    </a:lnTo>
                    <a:lnTo>
                      <a:pt x="268" y="2143"/>
                    </a:lnTo>
                    <a:lnTo>
                      <a:pt x="370" y="2628"/>
                    </a:lnTo>
                    <a:lnTo>
                      <a:pt x="511" y="3100"/>
                    </a:lnTo>
                    <a:lnTo>
                      <a:pt x="664" y="3546"/>
                    </a:lnTo>
                    <a:lnTo>
                      <a:pt x="829" y="3980"/>
                    </a:lnTo>
                    <a:lnTo>
                      <a:pt x="1033" y="4400"/>
                    </a:lnTo>
                    <a:lnTo>
                      <a:pt x="1250" y="4796"/>
                    </a:lnTo>
                    <a:lnTo>
                      <a:pt x="1467" y="5178"/>
                    </a:lnTo>
                    <a:lnTo>
                      <a:pt x="1697" y="5523"/>
                    </a:lnTo>
                    <a:lnTo>
                      <a:pt x="1926" y="5854"/>
                    </a:lnTo>
                    <a:lnTo>
                      <a:pt x="2156" y="6160"/>
                    </a:lnTo>
                    <a:lnTo>
                      <a:pt x="2398" y="6441"/>
                    </a:lnTo>
                    <a:lnTo>
                      <a:pt x="2640" y="6696"/>
                    </a:lnTo>
                    <a:lnTo>
                      <a:pt x="2742" y="6454"/>
                    </a:lnTo>
                    <a:lnTo>
                      <a:pt x="2832" y="6211"/>
                    </a:lnTo>
                    <a:lnTo>
                      <a:pt x="2921" y="5956"/>
                    </a:lnTo>
                    <a:lnTo>
                      <a:pt x="2985" y="5701"/>
                    </a:lnTo>
                    <a:lnTo>
                      <a:pt x="3036" y="5433"/>
                    </a:lnTo>
                    <a:lnTo>
                      <a:pt x="3074" y="5166"/>
                    </a:lnTo>
                    <a:lnTo>
                      <a:pt x="3099" y="4898"/>
                    </a:lnTo>
                    <a:lnTo>
                      <a:pt x="3099" y="4617"/>
                    </a:lnTo>
                    <a:lnTo>
                      <a:pt x="3087" y="4222"/>
                    </a:lnTo>
                    <a:lnTo>
                      <a:pt x="3048" y="3852"/>
                    </a:lnTo>
                    <a:lnTo>
                      <a:pt x="2972" y="3482"/>
                    </a:lnTo>
                    <a:lnTo>
                      <a:pt x="2870" y="3112"/>
                    </a:lnTo>
                    <a:lnTo>
                      <a:pt x="2755" y="2768"/>
                    </a:lnTo>
                    <a:lnTo>
                      <a:pt x="2602" y="2436"/>
                    </a:lnTo>
                    <a:lnTo>
                      <a:pt x="2424" y="2105"/>
                    </a:lnTo>
                    <a:lnTo>
                      <a:pt x="2232" y="1799"/>
                    </a:lnTo>
                    <a:lnTo>
                      <a:pt x="2015" y="1505"/>
                    </a:lnTo>
                    <a:lnTo>
                      <a:pt x="1786" y="1238"/>
                    </a:lnTo>
                    <a:lnTo>
                      <a:pt x="1531" y="982"/>
                    </a:lnTo>
                    <a:lnTo>
                      <a:pt x="1250" y="740"/>
                    </a:lnTo>
                    <a:lnTo>
                      <a:pt x="957" y="523"/>
                    </a:lnTo>
                    <a:lnTo>
                      <a:pt x="651" y="319"/>
                    </a:lnTo>
                    <a:lnTo>
                      <a:pt x="332" y="154"/>
                    </a:lnTo>
                    <a:lnTo>
                      <a:pt x="0" y="0"/>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0;p41">
                <a:extLst>
                  <a:ext uri="{FF2B5EF4-FFF2-40B4-BE49-F238E27FC236}">
                    <a16:creationId xmlns:a16="http://schemas.microsoft.com/office/drawing/2014/main" id="{E7BC5FFB-27DF-0D32-B547-70037F8A5D76}"/>
                  </a:ext>
                </a:extLst>
              </p:cNvPr>
              <p:cNvSpPr/>
              <p:nvPr/>
            </p:nvSpPr>
            <p:spPr>
              <a:xfrm>
                <a:off x="4231975" y="781075"/>
                <a:ext cx="73675" cy="82925"/>
              </a:xfrm>
              <a:custGeom>
                <a:avLst/>
                <a:gdLst/>
                <a:ahLst/>
                <a:cxnLst/>
                <a:rect l="l" t="t" r="r" b="b"/>
                <a:pathLst>
                  <a:path w="2947" h="3317" extrusionOk="0">
                    <a:moveTo>
                      <a:pt x="1926" y="1"/>
                    </a:moveTo>
                    <a:lnTo>
                      <a:pt x="1798" y="14"/>
                    </a:lnTo>
                    <a:lnTo>
                      <a:pt x="1671" y="26"/>
                    </a:lnTo>
                    <a:lnTo>
                      <a:pt x="1556" y="65"/>
                    </a:lnTo>
                    <a:lnTo>
                      <a:pt x="1441" y="103"/>
                    </a:lnTo>
                    <a:lnTo>
                      <a:pt x="1339" y="154"/>
                    </a:lnTo>
                    <a:lnTo>
                      <a:pt x="1224" y="205"/>
                    </a:lnTo>
                    <a:lnTo>
                      <a:pt x="1046" y="345"/>
                    </a:lnTo>
                    <a:lnTo>
                      <a:pt x="867" y="486"/>
                    </a:lnTo>
                    <a:lnTo>
                      <a:pt x="701" y="651"/>
                    </a:lnTo>
                    <a:lnTo>
                      <a:pt x="561" y="817"/>
                    </a:lnTo>
                    <a:lnTo>
                      <a:pt x="421" y="996"/>
                    </a:lnTo>
                    <a:lnTo>
                      <a:pt x="306" y="1187"/>
                    </a:lnTo>
                    <a:lnTo>
                      <a:pt x="204" y="1378"/>
                    </a:lnTo>
                    <a:lnTo>
                      <a:pt x="115" y="1595"/>
                    </a:lnTo>
                    <a:lnTo>
                      <a:pt x="64" y="1812"/>
                    </a:lnTo>
                    <a:lnTo>
                      <a:pt x="26" y="2029"/>
                    </a:lnTo>
                    <a:lnTo>
                      <a:pt x="0" y="2246"/>
                    </a:lnTo>
                    <a:lnTo>
                      <a:pt x="0" y="2462"/>
                    </a:lnTo>
                    <a:lnTo>
                      <a:pt x="13" y="2679"/>
                    </a:lnTo>
                    <a:lnTo>
                      <a:pt x="26" y="2896"/>
                    </a:lnTo>
                    <a:lnTo>
                      <a:pt x="89" y="3317"/>
                    </a:lnTo>
                    <a:lnTo>
                      <a:pt x="140" y="2896"/>
                    </a:lnTo>
                    <a:lnTo>
                      <a:pt x="204" y="2475"/>
                    </a:lnTo>
                    <a:lnTo>
                      <a:pt x="242" y="2284"/>
                    </a:lnTo>
                    <a:lnTo>
                      <a:pt x="281" y="2080"/>
                    </a:lnTo>
                    <a:lnTo>
                      <a:pt x="344" y="1888"/>
                    </a:lnTo>
                    <a:lnTo>
                      <a:pt x="421" y="1710"/>
                    </a:lnTo>
                    <a:lnTo>
                      <a:pt x="510" y="1544"/>
                    </a:lnTo>
                    <a:lnTo>
                      <a:pt x="612" y="1378"/>
                    </a:lnTo>
                    <a:lnTo>
                      <a:pt x="727" y="1212"/>
                    </a:lnTo>
                    <a:lnTo>
                      <a:pt x="855" y="1059"/>
                    </a:lnTo>
                    <a:lnTo>
                      <a:pt x="995" y="919"/>
                    </a:lnTo>
                    <a:lnTo>
                      <a:pt x="1135" y="792"/>
                    </a:lnTo>
                    <a:lnTo>
                      <a:pt x="1288" y="664"/>
                    </a:lnTo>
                    <a:lnTo>
                      <a:pt x="1441" y="562"/>
                    </a:lnTo>
                    <a:lnTo>
                      <a:pt x="1518" y="511"/>
                    </a:lnTo>
                    <a:lnTo>
                      <a:pt x="1594" y="473"/>
                    </a:lnTo>
                    <a:lnTo>
                      <a:pt x="1683" y="447"/>
                    </a:lnTo>
                    <a:lnTo>
                      <a:pt x="1773" y="422"/>
                    </a:lnTo>
                    <a:lnTo>
                      <a:pt x="1849" y="409"/>
                    </a:lnTo>
                    <a:lnTo>
                      <a:pt x="1939" y="396"/>
                    </a:lnTo>
                    <a:lnTo>
                      <a:pt x="2028" y="396"/>
                    </a:lnTo>
                    <a:lnTo>
                      <a:pt x="2104" y="409"/>
                    </a:lnTo>
                    <a:lnTo>
                      <a:pt x="2181" y="422"/>
                    </a:lnTo>
                    <a:lnTo>
                      <a:pt x="2257" y="447"/>
                    </a:lnTo>
                    <a:lnTo>
                      <a:pt x="2334" y="486"/>
                    </a:lnTo>
                    <a:lnTo>
                      <a:pt x="2398" y="524"/>
                    </a:lnTo>
                    <a:lnTo>
                      <a:pt x="2461" y="575"/>
                    </a:lnTo>
                    <a:lnTo>
                      <a:pt x="2512" y="639"/>
                    </a:lnTo>
                    <a:lnTo>
                      <a:pt x="2551" y="702"/>
                    </a:lnTo>
                    <a:lnTo>
                      <a:pt x="2589" y="792"/>
                    </a:lnTo>
                    <a:lnTo>
                      <a:pt x="2627" y="868"/>
                    </a:lnTo>
                    <a:lnTo>
                      <a:pt x="2653" y="957"/>
                    </a:lnTo>
                    <a:lnTo>
                      <a:pt x="2678" y="1149"/>
                    </a:lnTo>
                    <a:lnTo>
                      <a:pt x="2691" y="1353"/>
                    </a:lnTo>
                    <a:lnTo>
                      <a:pt x="2678" y="1557"/>
                    </a:lnTo>
                    <a:lnTo>
                      <a:pt x="2678" y="1761"/>
                    </a:lnTo>
                    <a:lnTo>
                      <a:pt x="2653" y="1965"/>
                    </a:lnTo>
                    <a:lnTo>
                      <a:pt x="2602" y="2169"/>
                    </a:lnTo>
                    <a:lnTo>
                      <a:pt x="2538" y="2373"/>
                    </a:lnTo>
                    <a:lnTo>
                      <a:pt x="2602" y="2284"/>
                    </a:lnTo>
                    <a:lnTo>
                      <a:pt x="2665" y="2194"/>
                    </a:lnTo>
                    <a:lnTo>
                      <a:pt x="2716" y="2092"/>
                    </a:lnTo>
                    <a:lnTo>
                      <a:pt x="2755" y="1990"/>
                    </a:lnTo>
                    <a:lnTo>
                      <a:pt x="2819" y="1786"/>
                    </a:lnTo>
                    <a:lnTo>
                      <a:pt x="2882" y="1582"/>
                    </a:lnTo>
                    <a:lnTo>
                      <a:pt x="2921" y="1366"/>
                    </a:lnTo>
                    <a:lnTo>
                      <a:pt x="2946" y="1149"/>
                    </a:lnTo>
                    <a:lnTo>
                      <a:pt x="2946" y="1034"/>
                    </a:lnTo>
                    <a:lnTo>
                      <a:pt x="2946" y="919"/>
                    </a:lnTo>
                    <a:lnTo>
                      <a:pt x="2921" y="804"/>
                    </a:lnTo>
                    <a:lnTo>
                      <a:pt x="2895" y="677"/>
                    </a:lnTo>
                    <a:lnTo>
                      <a:pt x="2857" y="562"/>
                    </a:lnTo>
                    <a:lnTo>
                      <a:pt x="2793" y="447"/>
                    </a:lnTo>
                    <a:lnTo>
                      <a:pt x="2729" y="345"/>
                    </a:lnTo>
                    <a:lnTo>
                      <a:pt x="2627" y="256"/>
                    </a:lnTo>
                    <a:lnTo>
                      <a:pt x="2525" y="167"/>
                    </a:lnTo>
                    <a:lnTo>
                      <a:pt x="2423" y="103"/>
                    </a:lnTo>
                    <a:lnTo>
                      <a:pt x="2296" y="52"/>
                    </a:lnTo>
                    <a:lnTo>
                      <a:pt x="2181" y="26"/>
                    </a:lnTo>
                    <a:lnTo>
                      <a:pt x="2053"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21;p41">
                <a:extLst>
                  <a:ext uri="{FF2B5EF4-FFF2-40B4-BE49-F238E27FC236}">
                    <a16:creationId xmlns:a16="http://schemas.microsoft.com/office/drawing/2014/main" id="{2D575E5A-7014-4AAA-7F2B-3CD2B49217C1}"/>
                  </a:ext>
                </a:extLst>
              </p:cNvPr>
              <p:cNvSpPr/>
              <p:nvPr/>
            </p:nvSpPr>
            <p:spPr>
              <a:xfrm>
                <a:off x="4247575" y="807225"/>
                <a:ext cx="29050" cy="60600"/>
              </a:xfrm>
              <a:custGeom>
                <a:avLst/>
                <a:gdLst/>
                <a:ahLst/>
                <a:cxnLst/>
                <a:rect l="l" t="t" r="r" b="b"/>
                <a:pathLst>
                  <a:path w="1162" h="2424" extrusionOk="0">
                    <a:moveTo>
                      <a:pt x="294" y="1"/>
                    </a:moveTo>
                    <a:lnTo>
                      <a:pt x="192" y="13"/>
                    </a:lnTo>
                    <a:lnTo>
                      <a:pt x="90" y="52"/>
                    </a:lnTo>
                    <a:lnTo>
                      <a:pt x="1" y="103"/>
                    </a:lnTo>
                    <a:lnTo>
                      <a:pt x="90" y="115"/>
                    </a:lnTo>
                    <a:lnTo>
                      <a:pt x="179" y="128"/>
                    </a:lnTo>
                    <a:lnTo>
                      <a:pt x="269" y="166"/>
                    </a:lnTo>
                    <a:lnTo>
                      <a:pt x="345" y="205"/>
                    </a:lnTo>
                    <a:lnTo>
                      <a:pt x="409" y="256"/>
                    </a:lnTo>
                    <a:lnTo>
                      <a:pt x="473" y="307"/>
                    </a:lnTo>
                    <a:lnTo>
                      <a:pt x="575" y="422"/>
                    </a:lnTo>
                    <a:lnTo>
                      <a:pt x="651" y="562"/>
                    </a:lnTo>
                    <a:lnTo>
                      <a:pt x="702" y="702"/>
                    </a:lnTo>
                    <a:lnTo>
                      <a:pt x="728" y="868"/>
                    </a:lnTo>
                    <a:lnTo>
                      <a:pt x="753" y="1034"/>
                    </a:lnTo>
                    <a:lnTo>
                      <a:pt x="753" y="1200"/>
                    </a:lnTo>
                    <a:lnTo>
                      <a:pt x="753" y="1378"/>
                    </a:lnTo>
                    <a:lnTo>
                      <a:pt x="753" y="1557"/>
                    </a:lnTo>
                    <a:lnTo>
                      <a:pt x="728" y="1722"/>
                    </a:lnTo>
                    <a:lnTo>
                      <a:pt x="702" y="1901"/>
                    </a:lnTo>
                    <a:lnTo>
                      <a:pt x="651" y="2079"/>
                    </a:lnTo>
                    <a:lnTo>
                      <a:pt x="600" y="2258"/>
                    </a:lnTo>
                    <a:lnTo>
                      <a:pt x="511" y="2424"/>
                    </a:lnTo>
                    <a:lnTo>
                      <a:pt x="600" y="2373"/>
                    </a:lnTo>
                    <a:lnTo>
                      <a:pt x="690" y="2322"/>
                    </a:lnTo>
                    <a:lnTo>
                      <a:pt x="766" y="2245"/>
                    </a:lnTo>
                    <a:lnTo>
                      <a:pt x="830" y="2169"/>
                    </a:lnTo>
                    <a:lnTo>
                      <a:pt x="894" y="2092"/>
                    </a:lnTo>
                    <a:lnTo>
                      <a:pt x="945" y="2003"/>
                    </a:lnTo>
                    <a:lnTo>
                      <a:pt x="996" y="1914"/>
                    </a:lnTo>
                    <a:lnTo>
                      <a:pt x="1034" y="1812"/>
                    </a:lnTo>
                    <a:lnTo>
                      <a:pt x="1098" y="1620"/>
                    </a:lnTo>
                    <a:lnTo>
                      <a:pt x="1149" y="1416"/>
                    </a:lnTo>
                    <a:lnTo>
                      <a:pt x="1162" y="1212"/>
                    </a:lnTo>
                    <a:lnTo>
                      <a:pt x="1162" y="995"/>
                    </a:lnTo>
                    <a:lnTo>
                      <a:pt x="1123" y="791"/>
                    </a:lnTo>
                    <a:lnTo>
                      <a:pt x="1098" y="677"/>
                    </a:lnTo>
                    <a:lnTo>
                      <a:pt x="1059" y="575"/>
                    </a:lnTo>
                    <a:lnTo>
                      <a:pt x="1021" y="473"/>
                    </a:lnTo>
                    <a:lnTo>
                      <a:pt x="957" y="371"/>
                    </a:lnTo>
                    <a:lnTo>
                      <a:pt x="894" y="281"/>
                    </a:lnTo>
                    <a:lnTo>
                      <a:pt x="804" y="205"/>
                    </a:lnTo>
                    <a:lnTo>
                      <a:pt x="715" y="128"/>
                    </a:lnTo>
                    <a:lnTo>
                      <a:pt x="613" y="77"/>
                    </a:lnTo>
                    <a:lnTo>
                      <a:pt x="511" y="39"/>
                    </a:lnTo>
                    <a:lnTo>
                      <a:pt x="396" y="13"/>
                    </a:lnTo>
                    <a:lnTo>
                      <a:pt x="294"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2;p41">
                <a:extLst>
                  <a:ext uri="{FF2B5EF4-FFF2-40B4-BE49-F238E27FC236}">
                    <a16:creationId xmlns:a16="http://schemas.microsoft.com/office/drawing/2014/main" id="{B0FF6E71-7D1F-4A65-FFE1-4F58C0142BC0}"/>
                  </a:ext>
                </a:extLst>
              </p:cNvPr>
              <p:cNvSpPr/>
              <p:nvPr/>
            </p:nvSpPr>
            <p:spPr>
              <a:xfrm>
                <a:off x="4003675" y="919150"/>
                <a:ext cx="29675" cy="14375"/>
              </a:xfrm>
              <a:custGeom>
                <a:avLst/>
                <a:gdLst/>
                <a:ahLst/>
                <a:cxnLst/>
                <a:rect l="l" t="t" r="r" b="b"/>
                <a:pathLst>
                  <a:path w="1187" h="575" extrusionOk="0">
                    <a:moveTo>
                      <a:pt x="1187" y="0"/>
                    </a:moveTo>
                    <a:lnTo>
                      <a:pt x="1034" y="64"/>
                    </a:lnTo>
                    <a:lnTo>
                      <a:pt x="881" y="128"/>
                    </a:lnTo>
                    <a:lnTo>
                      <a:pt x="587" y="268"/>
                    </a:lnTo>
                    <a:lnTo>
                      <a:pt x="294" y="395"/>
                    </a:lnTo>
                    <a:lnTo>
                      <a:pt x="141" y="472"/>
                    </a:lnTo>
                    <a:lnTo>
                      <a:pt x="1" y="549"/>
                    </a:lnTo>
                    <a:lnTo>
                      <a:pt x="77" y="561"/>
                    </a:lnTo>
                    <a:lnTo>
                      <a:pt x="166" y="574"/>
                    </a:lnTo>
                    <a:lnTo>
                      <a:pt x="256" y="561"/>
                    </a:lnTo>
                    <a:lnTo>
                      <a:pt x="345" y="549"/>
                    </a:lnTo>
                    <a:lnTo>
                      <a:pt x="511" y="510"/>
                    </a:lnTo>
                    <a:lnTo>
                      <a:pt x="677" y="446"/>
                    </a:lnTo>
                    <a:lnTo>
                      <a:pt x="817" y="357"/>
                    </a:lnTo>
                    <a:lnTo>
                      <a:pt x="957" y="255"/>
                    </a:lnTo>
                    <a:lnTo>
                      <a:pt x="1034" y="204"/>
                    </a:lnTo>
                    <a:lnTo>
                      <a:pt x="1085" y="140"/>
                    </a:lnTo>
                    <a:lnTo>
                      <a:pt x="1136" y="77"/>
                    </a:lnTo>
                    <a:lnTo>
                      <a:pt x="1187"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3;p41">
                <a:extLst>
                  <a:ext uri="{FF2B5EF4-FFF2-40B4-BE49-F238E27FC236}">
                    <a16:creationId xmlns:a16="http://schemas.microsoft.com/office/drawing/2014/main" id="{F16B2FCF-0D68-513A-F615-0FE43271DFA0}"/>
                  </a:ext>
                </a:extLst>
              </p:cNvPr>
              <p:cNvSpPr/>
              <p:nvPr/>
            </p:nvSpPr>
            <p:spPr>
              <a:xfrm>
                <a:off x="3961275" y="875150"/>
                <a:ext cx="85475" cy="48800"/>
              </a:xfrm>
              <a:custGeom>
                <a:avLst/>
                <a:gdLst/>
                <a:ahLst/>
                <a:cxnLst/>
                <a:rect l="l" t="t" r="r" b="b"/>
                <a:pathLst>
                  <a:path w="3419" h="1952" extrusionOk="0">
                    <a:moveTo>
                      <a:pt x="3418" y="0"/>
                    </a:moveTo>
                    <a:lnTo>
                      <a:pt x="3049" y="357"/>
                    </a:lnTo>
                    <a:lnTo>
                      <a:pt x="2870" y="523"/>
                    </a:lnTo>
                    <a:lnTo>
                      <a:pt x="2679" y="676"/>
                    </a:lnTo>
                    <a:lnTo>
                      <a:pt x="2487" y="829"/>
                    </a:lnTo>
                    <a:lnTo>
                      <a:pt x="2283" y="969"/>
                    </a:lnTo>
                    <a:lnTo>
                      <a:pt x="2079" y="1110"/>
                    </a:lnTo>
                    <a:lnTo>
                      <a:pt x="1875" y="1224"/>
                    </a:lnTo>
                    <a:lnTo>
                      <a:pt x="1658" y="1339"/>
                    </a:lnTo>
                    <a:lnTo>
                      <a:pt x="1442" y="1441"/>
                    </a:lnTo>
                    <a:lnTo>
                      <a:pt x="1212" y="1531"/>
                    </a:lnTo>
                    <a:lnTo>
                      <a:pt x="982" y="1607"/>
                    </a:lnTo>
                    <a:lnTo>
                      <a:pt x="753" y="1684"/>
                    </a:lnTo>
                    <a:lnTo>
                      <a:pt x="511" y="1735"/>
                    </a:lnTo>
                    <a:lnTo>
                      <a:pt x="0" y="1849"/>
                    </a:lnTo>
                    <a:lnTo>
                      <a:pt x="256" y="1900"/>
                    </a:lnTo>
                    <a:lnTo>
                      <a:pt x="523" y="1939"/>
                    </a:lnTo>
                    <a:lnTo>
                      <a:pt x="651" y="1951"/>
                    </a:lnTo>
                    <a:lnTo>
                      <a:pt x="791" y="1951"/>
                    </a:lnTo>
                    <a:lnTo>
                      <a:pt x="919" y="1939"/>
                    </a:lnTo>
                    <a:lnTo>
                      <a:pt x="1059" y="1926"/>
                    </a:lnTo>
                    <a:lnTo>
                      <a:pt x="1187" y="1900"/>
                    </a:lnTo>
                    <a:lnTo>
                      <a:pt x="1314" y="1875"/>
                    </a:lnTo>
                    <a:lnTo>
                      <a:pt x="1582" y="1811"/>
                    </a:lnTo>
                    <a:lnTo>
                      <a:pt x="1824" y="1709"/>
                    </a:lnTo>
                    <a:lnTo>
                      <a:pt x="2067" y="1582"/>
                    </a:lnTo>
                    <a:lnTo>
                      <a:pt x="2296" y="1441"/>
                    </a:lnTo>
                    <a:lnTo>
                      <a:pt x="2513" y="1275"/>
                    </a:lnTo>
                    <a:lnTo>
                      <a:pt x="2717" y="1110"/>
                    </a:lnTo>
                    <a:lnTo>
                      <a:pt x="2895" y="906"/>
                    </a:lnTo>
                    <a:lnTo>
                      <a:pt x="3061" y="702"/>
                    </a:lnTo>
                    <a:lnTo>
                      <a:pt x="3202" y="472"/>
                    </a:lnTo>
                    <a:lnTo>
                      <a:pt x="3329" y="242"/>
                    </a:lnTo>
                    <a:lnTo>
                      <a:pt x="341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4;p41">
                <a:extLst>
                  <a:ext uri="{FF2B5EF4-FFF2-40B4-BE49-F238E27FC236}">
                    <a16:creationId xmlns:a16="http://schemas.microsoft.com/office/drawing/2014/main" id="{FB37115A-DB09-3DEC-18AE-556538AF10FE}"/>
                  </a:ext>
                </a:extLst>
              </p:cNvPr>
              <p:cNvSpPr/>
              <p:nvPr/>
            </p:nvSpPr>
            <p:spPr>
              <a:xfrm>
                <a:off x="3919200" y="740925"/>
                <a:ext cx="29350" cy="140300"/>
              </a:xfrm>
              <a:custGeom>
                <a:avLst/>
                <a:gdLst/>
                <a:ahLst/>
                <a:cxnLst/>
                <a:rect l="l" t="t" r="r" b="b"/>
                <a:pathLst>
                  <a:path w="1174" h="5612" extrusionOk="0">
                    <a:moveTo>
                      <a:pt x="701" y="0"/>
                    </a:moveTo>
                    <a:lnTo>
                      <a:pt x="689" y="383"/>
                    </a:lnTo>
                    <a:lnTo>
                      <a:pt x="663" y="765"/>
                    </a:lnTo>
                    <a:lnTo>
                      <a:pt x="625" y="1135"/>
                    </a:lnTo>
                    <a:lnTo>
                      <a:pt x="574" y="1505"/>
                    </a:lnTo>
                    <a:lnTo>
                      <a:pt x="510" y="1875"/>
                    </a:lnTo>
                    <a:lnTo>
                      <a:pt x="434" y="2232"/>
                    </a:lnTo>
                    <a:lnTo>
                      <a:pt x="344" y="2602"/>
                    </a:lnTo>
                    <a:lnTo>
                      <a:pt x="230" y="2946"/>
                    </a:lnTo>
                    <a:lnTo>
                      <a:pt x="128" y="3316"/>
                    </a:lnTo>
                    <a:lnTo>
                      <a:pt x="77" y="3507"/>
                    </a:lnTo>
                    <a:lnTo>
                      <a:pt x="38" y="3711"/>
                    </a:lnTo>
                    <a:lnTo>
                      <a:pt x="13" y="3915"/>
                    </a:lnTo>
                    <a:lnTo>
                      <a:pt x="0" y="4119"/>
                    </a:lnTo>
                    <a:lnTo>
                      <a:pt x="13" y="4323"/>
                    </a:lnTo>
                    <a:lnTo>
                      <a:pt x="51" y="4540"/>
                    </a:lnTo>
                    <a:lnTo>
                      <a:pt x="89" y="4642"/>
                    </a:lnTo>
                    <a:lnTo>
                      <a:pt x="128" y="4744"/>
                    </a:lnTo>
                    <a:lnTo>
                      <a:pt x="166" y="4834"/>
                    </a:lnTo>
                    <a:lnTo>
                      <a:pt x="230" y="4923"/>
                    </a:lnTo>
                    <a:lnTo>
                      <a:pt x="344" y="5089"/>
                    </a:lnTo>
                    <a:lnTo>
                      <a:pt x="497" y="5229"/>
                    </a:lnTo>
                    <a:lnTo>
                      <a:pt x="650" y="5356"/>
                    </a:lnTo>
                    <a:lnTo>
                      <a:pt x="816" y="5458"/>
                    </a:lnTo>
                    <a:lnTo>
                      <a:pt x="995" y="5548"/>
                    </a:lnTo>
                    <a:lnTo>
                      <a:pt x="1173" y="5611"/>
                    </a:lnTo>
                    <a:lnTo>
                      <a:pt x="1020" y="5497"/>
                    </a:lnTo>
                    <a:lnTo>
                      <a:pt x="880" y="5369"/>
                    </a:lnTo>
                    <a:lnTo>
                      <a:pt x="752" y="5242"/>
                    </a:lnTo>
                    <a:lnTo>
                      <a:pt x="638" y="5101"/>
                    </a:lnTo>
                    <a:lnTo>
                      <a:pt x="536" y="4948"/>
                    </a:lnTo>
                    <a:lnTo>
                      <a:pt x="459" y="4795"/>
                    </a:lnTo>
                    <a:lnTo>
                      <a:pt x="408" y="4629"/>
                    </a:lnTo>
                    <a:lnTo>
                      <a:pt x="370" y="4464"/>
                    </a:lnTo>
                    <a:lnTo>
                      <a:pt x="357" y="4298"/>
                    </a:lnTo>
                    <a:lnTo>
                      <a:pt x="357" y="4132"/>
                    </a:lnTo>
                    <a:lnTo>
                      <a:pt x="383" y="3954"/>
                    </a:lnTo>
                    <a:lnTo>
                      <a:pt x="421" y="3788"/>
                    </a:lnTo>
                    <a:lnTo>
                      <a:pt x="510" y="3431"/>
                    </a:lnTo>
                    <a:lnTo>
                      <a:pt x="625" y="3074"/>
                    </a:lnTo>
                    <a:lnTo>
                      <a:pt x="727" y="2704"/>
                    </a:lnTo>
                    <a:lnTo>
                      <a:pt x="816" y="2321"/>
                    </a:lnTo>
                    <a:lnTo>
                      <a:pt x="867" y="1926"/>
                    </a:lnTo>
                    <a:lnTo>
                      <a:pt x="893" y="1543"/>
                    </a:lnTo>
                    <a:lnTo>
                      <a:pt x="893" y="1148"/>
                    </a:lnTo>
                    <a:lnTo>
                      <a:pt x="880" y="957"/>
                    </a:lnTo>
                    <a:lnTo>
                      <a:pt x="854" y="765"/>
                    </a:lnTo>
                    <a:lnTo>
                      <a:pt x="829" y="574"/>
                    </a:lnTo>
                    <a:lnTo>
                      <a:pt x="803" y="383"/>
                    </a:lnTo>
                    <a:lnTo>
                      <a:pt x="752" y="191"/>
                    </a:lnTo>
                    <a:lnTo>
                      <a:pt x="701"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5;p41">
                <a:extLst>
                  <a:ext uri="{FF2B5EF4-FFF2-40B4-BE49-F238E27FC236}">
                    <a16:creationId xmlns:a16="http://schemas.microsoft.com/office/drawing/2014/main" id="{E3FD9AB0-5554-9FC3-7C6C-D39F8C037778}"/>
                  </a:ext>
                </a:extLst>
              </p:cNvPr>
              <p:cNvSpPr/>
              <p:nvPr/>
            </p:nvSpPr>
            <p:spPr>
              <a:xfrm>
                <a:off x="3971800" y="871000"/>
                <a:ext cx="14375" cy="11500"/>
              </a:xfrm>
              <a:custGeom>
                <a:avLst/>
                <a:gdLst/>
                <a:ahLst/>
                <a:cxnLst/>
                <a:rect l="l" t="t" r="r" b="b"/>
                <a:pathLst>
                  <a:path w="575" h="460" extrusionOk="0">
                    <a:moveTo>
                      <a:pt x="345" y="0"/>
                    </a:moveTo>
                    <a:lnTo>
                      <a:pt x="243" y="26"/>
                    </a:lnTo>
                    <a:lnTo>
                      <a:pt x="166" y="51"/>
                    </a:lnTo>
                    <a:lnTo>
                      <a:pt x="90" y="115"/>
                    </a:lnTo>
                    <a:lnTo>
                      <a:pt x="39" y="192"/>
                    </a:lnTo>
                    <a:lnTo>
                      <a:pt x="26" y="243"/>
                    </a:lnTo>
                    <a:lnTo>
                      <a:pt x="13" y="294"/>
                    </a:lnTo>
                    <a:lnTo>
                      <a:pt x="0" y="357"/>
                    </a:lnTo>
                    <a:lnTo>
                      <a:pt x="13" y="434"/>
                    </a:lnTo>
                    <a:lnTo>
                      <a:pt x="141" y="459"/>
                    </a:lnTo>
                    <a:lnTo>
                      <a:pt x="230" y="459"/>
                    </a:lnTo>
                    <a:lnTo>
                      <a:pt x="319" y="434"/>
                    </a:lnTo>
                    <a:lnTo>
                      <a:pt x="383" y="408"/>
                    </a:lnTo>
                    <a:lnTo>
                      <a:pt x="447" y="357"/>
                    </a:lnTo>
                    <a:lnTo>
                      <a:pt x="498" y="294"/>
                    </a:lnTo>
                    <a:lnTo>
                      <a:pt x="536" y="192"/>
                    </a:lnTo>
                    <a:lnTo>
                      <a:pt x="574" y="77"/>
                    </a:lnTo>
                    <a:lnTo>
                      <a:pt x="510" y="39"/>
                    </a:lnTo>
                    <a:lnTo>
                      <a:pt x="447" y="13"/>
                    </a:lnTo>
                    <a:lnTo>
                      <a:pt x="396" y="13"/>
                    </a:lnTo>
                    <a:lnTo>
                      <a:pt x="34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6;p41">
                <a:extLst>
                  <a:ext uri="{FF2B5EF4-FFF2-40B4-BE49-F238E27FC236}">
                    <a16:creationId xmlns:a16="http://schemas.microsoft.com/office/drawing/2014/main" id="{164E3DBD-48A5-AE9B-2668-5C7B56A932D8}"/>
                  </a:ext>
                </a:extLst>
              </p:cNvPr>
              <p:cNvSpPr/>
              <p:nvPr/>
            </p:nvSpPr>
            <p:spPr>
              <a:xfrm>
                <a:off x="4005275" y="769925"/>
                <a:ext cx="39875" cy="53600"/>
              </a:xfrm>
              <a:custGeom>
                <a:avLst/>
                <a:gdLst/>
                <a:ahLst/>
                <a:cxnLst/>
                <a:rect l="l" t="t" r="r" b="b"/>
                <a:pathLst>
                  <a:path w="1595" h="2144" extrusionOk="0">
                    <a:moveTo>
                      <a:pt x="804" y="1"/>
                    </a:moveTo>
                    <a:lnTo>
                      <a:pt x="727" y="13"/>
                    </a:lnTo>
                    <a:lnTo>
                      <a:pt x="638" y="26"/>
                    </a:lnTo>
                    <a:lnTo>
                      <a:pt x="562" y="52"/>
                    </a:lnTo>
                    <a:lnTo>
                      <a:pt x="498" y="90"/>
                    </a:lnTo>
                    <a:lnTo>
                      <a:pt x="421" y="128"/>
                    </a:lnTo>
                    <a:lnTo>
                      <a:pt x="358" y="192"/>
                    </a:lnTo>
                    <a:lnTo>
                      <a:pt x="294" y="243"/>
                    </a:lnTo>
                    <a:lnTo>
                      <a:pt x="243" y="319"/>
                    </a:lnTo>
                    <a:lnTo>
                      <a:pt x="192" y="396"/>
                    </a:lnTo>
                    <a:lnTo>
                      <a:pt x="141" y="472"/>
                    </a:lnTo>
                    <a:lnTo>
                      <a:pt x="102" y="562"/>
                    </a:lnTo>
                    <a:lnTo>
                      <a:pt x="64" y="651"/>
                    </a:lnTo>
                    <a:lnTo>
                      <a:pt x="39" y="753"/>
                    </a:lnTo>
                    <a:lnTo>
                      <a:pt x="26" y="855"/>
                    </a:lnTo>
                    <a:lnTo>
                      <a:pt x="13" y="957"/>
                    </a:lnTo>
                    <a:lnTo>
                      <a:pt x="0" y="1072"/>
                    </a:lnTo>
                    <a:lnTo>
                      <a:pt x="13" y="1187"/>
                    </a:lnTo>
                    <a:lnTo>
                      <a:pt x="26" y="1289"/>
                    </a:lnTo>
                    <a:lnTo>
                      <a:pt x="39" y="1391"/>
                    </a:lnTo>
                    <a:lnTo>
                      <a:pt x="64" y="1493"/>
                    </a:lnTo>
                    <a:lnTo>
                      <a:pt x="102" y="1582"/>
                    </a:lnTo>
                    <a:lnTo>
                      <a:pt x="141" y="1671"/>
                    </a:lnTo>
                    <a:lnTo>
                      <a:pt x="192" y="1748"/>
                    </a:lnTo>
                    <a:lnTo>
                      <a:pt x="243" y="1824"/>
                    </a:lnTo>
                    <a:lnTo>
                      <a:pt x="294" y="1888"/>
                    </a:lnTo>
                    <a:lnTo>
                      <a:pt x="358" y="1952"/>
                    </a:lnTo>
                    <a:lnTo>
                      <a:pt x="421" y="2003"/>
                    </a:lnTo>
                    <a:lnTo>
                      <a:pt x="498" y="2054"/>
                    </a:lnTo>
                    <a:lnTo>
                      <a:pt x="562" y="2092"/>
                    </a:lnTo>
                    <a:lnTo>
                      <a:pt x="638" y="2118"/>
                    </a:lnTo>
                    <a:lnTo>
                      <a:pt x="727" y="2130"/>
                    </a:lnTo>
                    <a:lnTo>
                      <a:pt x="804" y="2143"/>
                    </a:lnTo>
                    <a:lnTo>
                      <a:pt x="880" y="2130"/>
                    </a:lnTo>
                    <a:lnTo>
                      <a:pt x="970" y="2118"/>
                    </a:lnTo>
                    <a:lnTo>
                      <a:pt x="1046" y="2092"/>
                    </a:lnTo>
                    <a:lnTo>
                      <a:pt x="1110" y="2054"/>
                    </a:lnTo>
                    <a:lnTo>
                      <a:pt x="1186" y="2003"/>
                    </a:lnTo>
                    <a:lnTo>
                      <a:pt x="1250" y="1952"/>
                    </a:lnTo>
                    <a:lnTo>
                      <a:pt x="1314" y="1888"/>
                    </a:lnTo>
                    <a:lnTo>
                      <a:pt x="1365" y="1824"/>
                    </a:lnTo>
                    <a:lnTo>
                      <a:pt x="1416" y="1748"/>
                    </a:lnTo>
                    <a:lnTo>
                      <a:pt x="1467" y="1671"/>
                    </a:lnTo>
                    <a:lnTo>
                      <a:pt x="1505" y="1582"/>
                    </a:lnTo>
                    <a:lnTo>
                      <a:pt x="1544" y="1493"/>
                    </a:lnTo>
                    <a:lnTo>
                      <a:pt x="1569" y="1391"/>
                    </a:lnTo>
                    <a:lnTo>
                      <a:pt x="1582" y="1289"/>
                    </a:lnTo>
                    <a:lnTo>
                      <a:pt x="1595" y="1187"/>
                    </a:lnTo>
                    <a:lnTo>
                      <a:pt x="1595" y="1072"/>
                    </a:lnTo>
                    <a:lnTo>
                      <a:pt x="1595" y="957"/>
                    </a:lnTo>
                    <a:lnTo>
                      <a:pt x="1582" y="855"/>
                    </a:lnTo>
                    <a:lnTo>
                      <a:pt x="1569" y="753"/>
                    </a:lnTo>
                    <a:lnTo>
                      <a:pt x="1544" y="651"/>
                    </a:lnTo>
                    <a:lnTo>
                      <a:pt x="1505" y="562"/>
                    </a:lnTo>
                    <a:lnTo>
                      <a:pt x="1467" y="472"/>
                    </a:lnTo>
                    <a:lnTo>
                      <a:pt x="1416" y="396"/>
                    </a:lnTo>
                    <a:lnTo>
                      <a:pt x="1365" y="319"/>
                    </a:lnTo>
                    <a:lnTo>
                      <a:pt x="1314" y="243"/>
                    </a:lnTo>
                    <a:lnTo>
                      <a:pt x="1250" y="192"/>
                    </a:lnTo>
                    <a:lnTo>
                      <a:pt x="1186" y="128"/>
                    </a:lnTo>
                    <a:lnTo>
                      <a:pt x="1110" y="90"/>
                    </a:lnTo>
                    <a:lnTo>
                      <a:pt x="1046" y="52"/>
                    </a:lnTo>
                    <a:lnTo>
                      <a:pt x="970"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3427;p41">
                <a:extLst>
                  <a:ext uri="{FF2B5EF4-FFF2-40B4-BE49-F238E27FC236}">
                    <a16:creationId xmlns:a16="http://schemas.microsoft.com/office/drawing/2014/main" id="{74C46AEC-5F86-2739-54E5-62C55B94599C}"/>
                  </a:ext>
                </a:extLst>
              </p:cNvPr>
              <p:cNvSpPr/>
              <p:nvPr/>
            </p:nvSpPr>
            <p:spPr>
              <a:xfrm>
                <a:off x="3855425" y="769925"/>
                <a:ext cx="39875" cy="53600"/>
              </a:xfrm>
              <a:custGeom>
                <a:avLst/>
                <a:gdLst/>
                <a:ahLst/>
                <a:cxnLst/>
                <a:rect l="l" t="t" r="r" b="b"/>
                <a:pathLst>
                  <a:path w="1595" h="2144" extrusionOk="0">
                    <a:moveTo>
                      <a:pt x="804" y="1"/>
                    </a:moveTo>
                    <a:lnTo>
                      <a:pt x="715" y="13"/>
                    </a:lnTo>
                    <a:lnTo>
                      <a:pt x="638" y="26"/>
                    </a:lnTo>
                    <a:lnTo>
                      <a:pt x="562" y="52"/>
                    </a:lnTo>
                    <a:lnTo>
                      <a:pt x="485" y="90"/>
                    </a:lnTo>
                    <a:lnTo>
                      <a:pt x="421" y="128"/>
                    </a:lnTo>
                    <a:lnTo>
                      <a:pt x="357" y="192"/>
                    </a:lnTo>
                    <a:lnTo>
                      <a:pt x="294" y="243"/>
                    </a:lnTo>
                    <a:lnTo>
                      <a:pt x="230" y="319"/>
                    </a:lnTo>
                    <a:lnTo>
                      <a:pt x="179" y="396"/>
                    </a:lnTo>
                    <a:lnTo>
                      <a:pt x="141" y="472"/>
                    </a:lnTo>
                    <a:lnTo>
                      <a:pt x="102" y="562"/>
                    </a:lnTo>
                    <a:lnTo>
                      <a:pt x="64" y="651"/>
                    </a:lnTo>
                    <a:lnTo>
                      <a:pt x="39" y="753"/>
                    </a:lnTo>
                    <a:lnTo>
                      <a:pt x="13" y="855"/>
                    </a:lnTo>
                    <a:lnTo>
                      <a:pt x="13" y="957"/>
                    </a:lnTo>
                    <a:lnTo>
                      <a:pt x="0" y="1072"/>
                    </a:lnTo>
                    <a:lnTo>
                      <a:pt x="13" y="1187"/>
                    </a:lnTo>
                    <a:lnTo>
                      <a:pt x="13" y="1289"/>
                    </a:lnTo>
                    <a:lnTo>
                      <a:pt x="39" y="1391"/>
                    </a:lnTo>
                    <a:lnTo>
                      <a:pt x="64" y="1493"/>
                    </a:lnTo>
                    <a:lnTo>
                      <a:pt x="102" y="1582"/>
                    </a:lnTo>
                    <a:lnTo>
                      <a:pt x="141" y="1671"/>
                    </a:lnTo>
                    <a:lnTo>
                      <a:pt x="179" y="1748"/>
                    </a:lnTo>
                    <a:lnTo>
                      <a:pt x="230" y="1824"/>
                    </a:lnTo>
                    <a:lnTo>
                      <a:pt x="294" y="1888"/>
                    </a:lnTo>
                    <a:lnTo>
                      <a:pt x="357" y="1952"/>
                    </a:lnTo>
                    <a:lnTo>
                      <a:pt x="421" y="2003"/>
                    </a:lnTo>
                    <a:lnTo>
                      <a:pt x="485" y="2054"/>
                    </a:lnTo>
                    <a:lnTo>
                      <a:pt x="562" y="2092"/>
                    </a:lnTo>
                    <a:lnTo>
                      <a:pt x="638" y="2118"/>
                    </a:lnTo>
                    <a:lnTo>
                      <a:pt x="715" y="2130"/>
                    </a:lnTo>
                    <a:lnTo>
                      <a:pt x="804" y="2143"/>
                    </a:lnTo>
                    <a:lnTo>
                      <a:pt x="880" y="2130"/>
                    </a:lnTo>
                    <a:lnTo>
                      <a:pt x="957" y="2118"/>
                    </a:lnTo>
                    <a:lnTo>
                      <a:pt x="1033" y="2092"/>
                    </a:lnTo>
                    <a:lnTo>
                      <a:pt x="1110" y="2054"/>
                    </a:lnTo>
                    <a:lnTo>
                      <a:pt x="1174" y="2003"/>
                    </a:lnTo>
                    <a:lnTo>
                      <a:pt x="1250" y="1952"/>
                    </a:lnTo>
                    <a:lnTo>
                      <a:pt x="1301" y="1888"/>
                    </a:lnTo>
                    <a:lnTo>
                      <a:pt x="1365" y="1824"/>
                    </a:lnTo>
                    <a:lnTo>
                      <a:pt x="1416" y="1748"/>
                    </a:lnTo>
                    <a:lnTo>
                      <a:pt x="1454" y="1671"/>
                    </a:lnTo>
                    <a:lnTo>
                      <a:pt x="1505" y="1582"/>
                    </a:lnTo>
                    <a:lnTo>
                      <a:pt x="1531" y="1493"/>
                    </a:lnTo>
                    <a:lnTo>
                      <a:pt x="1556" y="1391"/>
                    </a:lnTo>
                    <a:lnTo>
                      <a:pt x="1582" y="1289"/>
                    </a:lnTo>
                    <a:lnTo>
                      <a:pt x="1595" y="1187"/>
                    </a:lnTo>
                    <a:lnTo>
                      <a:pt x="1595" y="1072"/>
                    </a:lnTo>
                    <a:lnTo>
                      <a:pt x="1595" y="957"/>
                    </a:lnTo>
                    <a:lnTo>
                      <a:pt x="1582" y="855"/>
                    </a:lnTo>
                    <a:lnTo>
                      <a:pt x="1556" y="753"/>
                    </a:lnTo>
                    <a:lnTo>
                      <a:pt x="1531" y="651"/>
                    </a:lnTo>
                    <a:lnTo>
                      <a:pt x="1505" y="562"/>
                    </a:lnTo>
                    <a:lnTo>
                      <a:pt x="1454" y="472"/>
                    </a:lnTo>
                    <a:lnTo>
                      <a:pt x="1416" y="396"/>
                    </a:lnTo>
                    <a:lnTo>
                      <a:pt x="1365" y="319"/>
                    </a:lnTo>
                    <a:lnTo>
                      <a:pt x="1301" y="243"/>
                    </a:lnTo>
                    <a:lnTo>
                      <a:pt x="1250" y="192"/>
                    </a:lnTo>
                    <a:lnTo>
                      <a:pt x="1174" y="128"/>
                    </a:lnTo>
                    <a:lnTo>
                      <a:pt x="1110" y="90"/>
                    </a:lnTo>
                    <a:lnTo>
                      <a:pt x="1033" y="52"/>
                    </a:lnTo>
                    <a:lnTo>
                      <a:pt x="957"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3428;p41">
                <a:extLst>
                  <a:ext uri="{FF2B5EF4-FFF2-40B4-BE49-F238E27FC236}">
                    <a16:creationId xmlns:a16="http://schemas.microsoft.com/office/drawing/2014/main" id="{D4364088-9F2A-A9DD-F457-68782DBDBB5D}"/>
                  </a:ext>
                </a:extLst>
              </p:cNvPr>
              <p:cNvSpPr/>
              <p:nvPr/>
            </p:nvSpPr>
            <p:spPr>
              <a:xfrm>
                <a:off x="3985500" y="696600"/>
                <a:ext cx="109075" cy="38600"/>
              </a:xfrm>
              <a:custGeom>
                <a:avLst/>
                <a:gdLst/>
                <a:ahLst/>
                <a:cxnLst/>
                <a:rect l="l" t="t" r="r" b="b"/>
                <a:pathLst>
                  <a:path w="4363" h="1544" extrusionOk="0">
                    <a:moveTo>
                      <a:pt x="1110" y="0"/>
                    </a:moveTo>
                    <a:lnTo>
                      <a:pt x="842" y="26"/>
                    </a:lnTo>
                    <a:lnTo>
                      <a:pt x="575" y="64"/>
                    </a:lnTo>
                    <a:lnTo>
                      <a:pt x="281" y="128"/>
                    </a:lnTo>
                    <a:lnTo>
                      <a:pt x="218" y="166"/>
                    </a:lnTo>
                    <a:lnTo>
                      <a:pt x="154" y="204"/>
                    </a:lnTo>
                    <a:lnTo>
                      <a:pt x="90" y="255"/>
                    </a:lnTo>
                    <a:lnTo>
                      <a:pt x="52" y="319"/>
                    </a:lnTo>
                    <a:lnTo>
                      <a:pt x="26" y="396"/>
                    </a:lnTo>
                    <a:lnTo>
                      <a:pt x="1" y="472"/>
                    </a:lnTo>
                    <a:lnTo>
                      <a:pt x="1" y="549"/>
                    </a:lnTo>
                    <a:lnTo>
                      <a:pt x="13" y="625"/>
                    </a:lnTo>
                    <a:lnTo>
                      <a:pt x="39" y="689"/>
                    </a:lnTo>
                    <a:lnTo>
                      <a:pt x="77" y="740"/>
                    </a:lnTo>
                    <a:lnTo>
                      <a:pt x="128" y="791"/>
                    </a:lnTo>
                    <a:lnTo>
                      <a:pt x="179" y="842"/>
                    </a:lnTo>
                    <a:lnTo>
                      <a:pt x="230" y="868"/>
                    </a:lnTo>
                    <a:lnTo>
                      <a:pt x="294" y="893"/>
                    </a:lnTo>
                    <a:lnTo>
                      <a:pt x="358" y="906"/>
                    </a:lnTo>
                    <a:lnTo>
                      <a:pt x="473" y="906"/>
                    </a:lnTo>
                    <a:lnTo>
                      <a:pt x="906" y="868"/>
                    </a:lnTo>
                    <a:lnTo>
                      <a:pt x="1365" y="868"/>
                    </a:lnTo>
                    <a:lnTo>
                      <a:pt x="1595" y="880"/>
                    </a:lnTo>
                    <a:lnTo>
                      <a:pt x="1824" y="893"/>
                    </a:lnTo>
                    <a:lnTo>
                      <a:pt x="2271" y="944"/>
                    </a:lnTo>
                    <a:lnTo>
                      <a:pt x="2500" y="982"/>
                    </a:lnTo>
                    <a:lnTo>
                      <a:pt x="2730" y="1033"/>
                    </a:lnTo>
                    <a:lnTo>
                      <a:pt x="2947" y="1097"/>
                    </a:lnTo>
                    <a:lnTo>
                      <a:pt x="3176" y="1161"/>
                    </a:lnTo>
                    <a:lnTo>
                      <a:pt x="3393" y="1237"/>
                    </a:lnTo>
                    <a:lnTo>
                      <a:pt x="3610" y="1327"/>
                    </a:lnTo>
                    <a:lnTo>
                      <a:pt x="4056" y="1531"/>
                    </a:lnTo>
                    <a:lnTo>
                      <a:pt x="4069" y="1531"/>
                    </a:lnTo>
                    <a:lnTo>
                      <a:pt x="4107" y="1543"/>
                    </a:lnTo>
                    <a:lnTo>
                      <a:pt x="4184" y="1543"/>
                    </a:lnTo>
                    <a:lnTo>
                      <a:pt x="4222" y="1531"/>
                    </a:lnTo>
                    <a:lnTo>
                      <a:pt x="4260" y="1518"/>
                    </a:lnTo>
                    <a:lnTo>
                      <a:pt x="4299" y="1492"/>
                    </a:lnTo>
                    <a:lnTo>
                      <a:pt x="4324" y="1467"/>
                    </a:lnTo>
                    <a:lnTo>
                      <a:pt x="4337" y="1429"/>
                    </a:lnTo>
                    <a:lnTo>
                      <a:pt x="4362" y="1365"/>
                    </a:lnTo>
                    <a:lnTo>
                      <a:pt x="4350" y="1301"/>
                    </a:lnTo>
                    <a:lnTo>
                      <a:pt x="4337" y="1237"/>
                    </a:lnTo>
                    <a:lnTo>
                      <a:pt x="4286" y="1186"/>
                    </a:lnTo>
                    <a:lnTo>
                      <a:pt x="4095" y="1021"/>
                    </a:lnTo>
                    <a:lnTo>
                      <a:pt x="3890" y="855"/>
                    </a:lnTo>
                    <a:lnTo>
                      <a:pt x="3674" y="702"/>
                    </a:lnTo>
                    <a:lnTo>
                      <a:pt x="3431" y="574"/>
                    </a:lnTo>
                    <a:lnTo>
                      <a:pt x="3202" y="447"/>
                    </a:lnTo>
                    <a:lnTo>
                      <a:pt x="2959" y="332"/>
                    </a:lnTo>
                    <a:lnTo>
                      <a:pt x="2704" y="243"/>
                    </a:lnTo>
                    <a:lnTo>
                      <a:pt x="2449" y="166"/>
                    </a:lnTo>
                    <a:lnTo>
                      <a:pt x="2182" y="102"/>
                    </a:lnTo>
                    <a:lnTo>
                      <a:pt x="1914" y="51"/>
                    </a:lnTo>
                    <a:lnTo>
                      <a:pt x="1646" y="13"/>
                    </a:ln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3429;p41">
                <a:extLst>
                  <a:ext uri="{FF2B5EF4-FFF2-40B4-BE49-F238E27FC236}">
                    <a16:creationId xmlns:a16="http://schemas.microsoft.com/office/drawing/2014/main" id="{A56F5963-0772-CE67-CF61-0F57AC8FFF34}"/>
                  </a:ext>
                </a:extLst>
              </p:cNvPr>
              <p:cNvSpPr/>
              <p:nvPr/>
            </p:nvSpPr>
            <p:spPr>
              <a:xfrm>
                <a:off x="3979450" y="700750"/>
                <a:ext cx="21075" cy="18500"/>
              </a:xfrm>
              <a:custGeom>
                <a:avLst/>
                <a:gdLst/>
                <a:ahLst/>
                <a:cxnLst/>
                <a:rect l="l" t="t" r="r" b="b"/>
                <a:pathLst>
                  <a:path w="843" h="740" extrusionOk="0">
                    <a:moveTo>
                      <a:pt x="64" y="0"/>
                    </a:moveTo>
                    <a:lnTo>
                      <a:pt x="26" y="13"/>
                    </a:lnTo>
                    <a:lnTo>
                      <a:pt x="13" y="51"/>
                    </a:lnTo>
                    <a:lnTo>
                      <a:pt x="0" y="102"/>
                    </a:lnTo>
                    <a:lnTo>
                      <a:pt x="0" y="166"/>
                    </a:lnTo>
                    <a:lnTo>
                      <a:pt x="0" y="230"/>
                    </a:lnTo>
                    <a:lnTo>
                      <a:pt x="13" y="281"/>
                    </a:lnTo>
                    <a:lnTo>
                      <a:pt x="64" y="395"/>
                    </a:lnTo>
                    <a:lnTo>
                      <a:pt x="102" y="446"/>
                    </a:lnTo>
                    <a:lnTo>
                      <a:pt x="141" y="497"/>
                    </a:lnTo>
                    <a:lnTo>
                      <a:pt x="243" y="574"/>
                    </a:lnTo>
                    <a:lnTo>
                      <a:pt x="345" y="638"/>
                    </a:lnTo>
                    <a:lnTo>
                      <a:pt x="447" y="689"/>
                    </a:lnTo>
                    <a:lnTo>
                      <a:pt x="562" y="727"/>
                    </a:lnTo>
                    <a:lnTo>
                      <a:pt x="574" y="727"/>
                    </a:lnTo>
                    <a:lnTo>
                      <a:pt x="613" y="740"/>
                    </a:lnTo>
                    <a:lnTo>
                      <a:pt x="651" y="740"/>
                    </a:lnTo>
                    <a:lnTo>
                      <a:pt x="689" y="727"/>
                    </a:lnTo>
                    <a:lnTo>
                      <a:pt x="727" y="714"/>
                    </a:lnTo>
                    <a:lnTo>
                      <a:pt x="766" y="689"/>
                    </a:lnTo>
                    <a:lnTo>
                      <a:pt x="791" y="663"/>
                    </a:lnTo>
                    <a:lnTo>
                      <a:pt x="817" y="625"/>
                    </a:lnTo>
                    <a:lnTo>
                      <a:pt x="829" y="587"/>
                    </a:lnTo>
                    <a:lnTo>
                      <a:pt x="842" y="548"/>
                    </a:lnTo>
                    <a:lnTo>
                      <a:pt x="842" y="510"/>
                    </a:lnTo>
                    <a:lnTo>
                      <a:pt x="829" y="472"/>
                    </a:lnTo>
                    <a:lnTo>
                      <a:pt x="817" y="434"/>
                    </a:lnTo>
                    <a:lnTo>
                      <a:pt x="791" y="395"/>
                    </a:lnTo>
                    <a:lnTo>
                      <a:pt x="766" y="370"/>
                    </a:lnTo>
                    <a:lnTo>
                      <a:pt x="727" y="344"/>
                    </a:lnTo>
                    <a:lnTo>
                      <a:pt x="689" y="332"/>
                    </a:lnTo>
                    <a:lnTo>
                      <a:pt x="613" y="319"/>
                    </a:lnTo>
                    <a:lnTo>
                      <a:pt x="460" y="319"/>
                    </a:lnTo>
                    <a:lnTo>
                      <a:pt x="383" y="306"/>
                    </a:lnTo>
                    <a:lnTo>
                      <a:pt x="306" y="281"/>
                    </a:lnTo>
                    <a:lnTo>
                      <a:pt x="255" y="255"/>
                    </a:lnTo>
                    <a:lnTo>
                      <a:pt x="204" y="204"/>
                    </a:lnTo>
                    <a:lnTo>
                      <a:pt x="166" y="140"/>
                    </a:lnTo>
                    <a:lnTo>
                      <a:pt x="141" y="64"/>
                    </a:lnTo>
                    <a:lnTo>
                      <a:pt x="141" y="51"/>
                    </a:lnTo>
                    <a:lnTo>
                      <a:pt x="128" y="26"/>
                    </a:lnTo>
                    <a:lnTo>
                      <a:pt x="115" y="13"/>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3430;p41">
                <a:extLst>
                  <a:ext uri="{FF2B5EF4-FFF2-40B4-BE49-F238E27FC236}">
                    <a16:creationId xmlns:a16="http://schemas.microsoft.com/office/drawing/2014/main" id="{154BA391-C3EA-B992-2271-B96BC2E7F4E2}"/>
                  </a:ext>
                </a:extLst>
              </p:cNvPr>
              <p:cNvSpPr/>
              <p:nvPr/>
            </p:nvSpPr>
            <p:spPr>
              <a:xfrm>
                <a:off x="3800275" y="696600"/>
                <a:ext cx="108725" cy="38600"/>
              </a:xfrm>
              <a:custGeom>
                <a:avLst/>
                <a:gdLst/>
                <a:ahLst/>
                <a:cxnLst/>
                <a:rect l="l" t="t" r="r" b="b"/>
                <a:pathLst>
                  <a:path w="4349" h="1544" extrusionOk="0">
                    <a:moveTo>
                      <a:pt x="2972" y="0"/>
                    </a:moveTo>
                    <a:lnTo>
                      <a:pt x="2704" y="13"/>
                    </a:lnTo>
                    <a:lnTo>
                      <a:pt x="2436" y="51"/>
                    </a:lnTo>
                    <a:lnTo>
                      <a:pt x="2168" y="102"/>
                    </a:lnTo>
                    <a:lnTo>
                      <a:pt x="1900" y="166"/>
                    </a:lnTo>
                    <a:lnTo>
                      <a:pt x="1645" y="243"/>
                    </a:lnTo>
                    <a:lnTo>
                      <a:pt x="1403" y="332"/>
                    </a:lnTo>
                    <a:lnTo>
                      <a:pt x="1148" y="447"/>
                    </a:lnTo>
                    <a:lnTo>
                      <a:pt x="918" y="574"/>
                    </a:lnTo>
                    <a:lnTo>
                      <a:pt x="689" y="702"/>
                    </a:lnTo>
                    <a:lnTo>
                      <a:pt x="472" y="855"/>
                    </a:lnTo>
                    <a:lnTo>
                      <a:pt x="255" y="1021"/>
                    </a:lnTo>
                    <a:lnTo>
                      <a:pt x="64" y="1186"/>
                    </a:lnTo>
                    <a:lnTo>
                      <a:pt x="26" y="1237"/>
                    </a:lnTo>
                    <a:lnTo>
                      <a:pt x="0" y="1301"/>
                    </a:lnTo>
                    <a:lnTo>
                      <a:pt x="0" y="1365"/>
                    </a:lnTo>
                    <a:lnTo>
                      <a:pt x="13" y="1429"/>
                    </a:lnTo>
                    <a:lnTo>
                      <a:pt x="38" y="1467"/>
                    </a:lnTo>
                    <a:lnTo>
                      <a:pt x="64" y="1492"/>
                    </a:lnTo>
                    <a:lnTo>
                      <a:pt x="89" y="1518"/>
                    </a:lnTo>
                    <a:lnTo>
                      <a:pt x="128" y="1531"/>
                    </a:lnTo>
                    <a:lnTo>
                      <a:pt x="166" y="1543"/>
                    </a:lnTo>
                    <a:lnTo>
                      <a:pt x="242" y="1543"/>
                    </a:lnTo>
                    <a:lnTo>
                      <a:pt x="281" y="1531"/>
                    </a:lnTo>
                    <a:lnTo>
                      <a:pt x="293" y="1531"/>
                    </a:lnTo>
                    <a:lnTo>
                      <a:pt x="740" y="1327"/>
                    </a:lnTo>
                    <a:lnTo>
                      <a:pt x="957" y="1237"/>
                    </a:lnTo>
                    <a:lnTo>
                      <a:pt x="1173" y="1161"/>
                    </a:lnTo>
                    <a:lnTo>
                      <a:pt x="1403" y="1097"/>
                    </a:lnTo>
                    <a:lnTo>
                      <a:pt x="1620" y="1033"/>
                    </a:lnTo>
                    <a:lnTo>
                      <a:pt x="1849" y="982"/>
                    </a:lnTo>
                    <a:lnTo>
                      <a:pt x="2079" y="944"/>
                    </a:lnTo>
                    <a:lnTo>
                      <a:pt x="2538" y="893"/>
                    </a:lnTo>
                    <a:lnTo>
                      <a:pt x="2768" y="880"/>
                    </a:lnTo>
                    <a:lnTo>
                      <a:pt x="2997" y="868"/>
                    </a:lnTo>
                    <a:lnTo>
                      <a:pt x="3443" y="868"/>
                    </a:lnTo>
                    <a:lnTo>
                      <a:pt x="3877" y="906"/>
                    </a:lnTo>
                    <a:lnTo>
                      <a:pt x="3992" y="906"/>
                    </a:lnTo>
                    <a:lnTo>
                      <a:pt x="4056" y="893"/>
                    </a:lnTo>
                    <a:lnTo>
                      <a:pt x="4119" y="868"/>
                    </a:lnTo>
                    <a:lnTo>
                      <a:pt x="4183" y="842"/>
                    </a:lnTo>
                    <a:lnTo>
                      <a:pt x="4234" y="791"/>
                    </a:lnTo>
                    <a:lnTo>
                      <a:pt x="4272" y="740"/>
                    </a:lnTo>
                    <a:lnTo>
                      <a:pt x="4311" y="689"/>
                    </a:lnTo>
                    <a:lnTo>
                      <a:pt x="4336" y="625"/>
                    </a:lnTo>
                    <a:lnTo>
                      <a:pt x="4349" y="549"/>
                    </a:lnTo>
                    <a:lnTo>
                      <a:pt x="4349" y="472"/>
                    </a:lnTo>
                    <a:lnTo>
                      <a:pt x="4336" y="396"/>
                    </a:lnTo>
                    <a:lnTo>
                      <a:pt x="4298" y="319"/>
                    </a:lnTo>
                    <a:lnTo>
                      <a:pt x="4260" y="255"/>
                    </a:lnTo>
                    <a:lnTo>
                      <a:pt x="4209" y="204"/>
                    </a:lnTo>
                    <a:lnTo>
                      <a:pt x="4145" y="166"/>
                    </a:lnTo>
                    <a:lnTo>
                      <a:pt x="4068" y="128"/>
                    </a:lnTo>
                    <a:lnTo>
                      <a:pt x="3788" y="64"/>
                    </a:lnTo>
                    <a:lnTo>
                      <a:pt x="3507" y="26"/>
                    </a:lnTo>
                    <a:lnTo>
                      <a:pt x="3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3431;p41">
                <a:extLst>
                  <a:ext uri="{FF2B5EF4-FFF2-40B4-BE49-F238E27FC236}">
                    <a16:creationId xmlns:a16="http://schemas.microsoft.com/office/drawing/2014/main" id="{07CE57D6-0DB9-3947-D36D-8A0E61C03552}"/>
                  </a:ext>
                </a:extLst>
              </p:cNvPr>
              <p:cNvSpPr/>
              <p:nvPr/>
            </p:nvSpPr>
            <p:spPr>
              <a:xfrm>
                <a:off x="3894000" y="700750"/>
                <a:ext cx="21075" cy="18500"/>
              </a:xfrm>
              <a:custGeom>
                <a:avLst/>
                <a:gdLst/>
                <a:ahLst/>
                <a:cxnLst/>
                <a:rect l="l" t="t" r="r" b="b"/>
                <a:pathLst>
                  <a:path w="843" h="740" extrusionOk="0">
                    <a:moveTo>
                      <a:pt x="753" y="0"/>
                    </a:moveTo>
                    <a:lnTo>
                      <a:pt x="727" y="13"/>
                    </a:lnTo>
                    <a:lnTo>
                      <a:pt x="715" y="26"/>
                    </a:lnTo>
                    <a:lnTo>
                      <a:pt x="702" y="51"/>
                    </a:lnTo>
                    <a:lnTo>
                      <a:pt x="702" y="64"/>
                    </a:lnTo>
                    <a:lnTo>
                      <a:pt x="676" y="140"/>
                    </a:lnTo>
                    <a:lnTo>
                      <a:pt x="638" y="204"/>
                    </a:lnTo>
                    <a:lnTo>
                      <a:pt x="587" y="255"/>
                    </a:lnTo>
                    <a:lnTo>
                      <a:pt x="536" y="281"/>
                    </a:lnTo>
                    <a:lnTo>
                      <a:pt x="460" y="306"/>
                    </a:lnTo>
                    <a:lnTo>
                      <a:pt x="396" y="319"/>
                    </a:lnTo>
                    <a:lnTo>
                      <a:pt x="230" y="319"/>
                    </a:lnTo>
                    <a:lnTo>
                      <a:pt x="154" y="332"/>
                    </a:lnTo>
                    <a:lnTo>
                      <a:pt x="115" y="344"/>
                    </a:lnTo>
                    <a:lnTo>
                      <a:pt x="77" y="370"/>
                    </a:lnTo>
                    <a:lnTo>
                      <a:pt x="52" y="395"/>
                    </a:lnTo>
                    <a:lnTo>
                      <a:pt x="26" y="434"/>
                    </a:lnTo>
                    <a:lnTo>
                      <a:pt x="13" y="472"/>
                    </a:lnTo>
                    <a:lnTo>
                      <a:pt x="1" y="510"/>
                    </a:lnTo>
                    <a:lnTo>
                      <a:pt x="1" y="548"/>
                    </a:lnTo>
                    <a:lnTo>
                      <a:pt x="13" y="587"/>
                    </a:lnTo>
                    <a:lnTo>
                      <a:pt x="26" y="625"/>
                    </a:lnTo>
                    <a:lnTo>
                      <a:pt x="52" y="663"/>
                    </a:lnTo>
                    <a:lnTo>
                      <a:pt x="90" y="689"/>
                    </a:lnTo>
                    <a:lnTo>
                      <a:pt x="115" y="714"/>
                    </a:lnTo>
                    <a:lnTo>
                      <a:pt x="154" y="727"/>
                    </a:lnTo>
                    <a:lnTo>
                      <a:pt x="192" y="740"/>
                    </a:lnTo>
                    <a:lnTo>
                      <a:pt x="230" y="740"/>
                    </a:lnTo>
                    <a:lnTo>
                      <a:pt x="281" y="727"/>
                    </a:lnTo>
                    <a:lnTo>
                      <a:pt x="294" y="727"/>
                    </a:lnTo>
                    <a:lnTo>
                      <a:pt x="396" y="689"/>
                    </a:lnTo>
                    <a:lnTo>
                      <a:pt x="498" y="638"/>
                    </a:lnTo>
                    <a:lnTo>
                      <a:pt x="600" y="574"/>
                    </a:lnTo>
                    <a:lnTo>
                      <a:pt x="702" y="497"/>
                    </a:lnTo>
                    <a:lnTo>
                      <a:pt x="740" y="446"/>
                    </a:lnTo>
                    <a:lnTo>
                      <a:pt x="778" y="395"/>
                    </a:lnTo>
                    <a:lnTo>
                      <a:pt x="829" y="281"/>
                    </a:lnTo>
                    <a:lnTo>
                      <a:pt x="842" y="230"/>
                    </a:lnTo>
                    <a:lnTo>
                      <a:pt x="842" y="166"/>
                    </a:lnTo>
                    <a:lnTo>
                      <a:pt x="842" y="102"/>
                    </a:lnTo>
                    <a:lnTo>
                      <a:pt x="829" y="51"/>
                    </a:lnTo>
                    <a:lnTo>
                      <a:pt x="817" y="13"/>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3432;p41">
                <a:extLst>
                  <a:ext uri="{FF2B5EF4-FFF2-40B4-BE49-F238E27FC236}">
                    <a16:creationId xmlns:a16="http://schemas.microsoft.com/office/drawing/2014/main" id="{72DC4B48-FCFC-EFE9-1ACA-04C3C2759BF7}"/>
                  </a:ext>
                </a:extLst>
              </p:cNvPr>
              <p:cNvSpPr/>
              <p:nvPr/>
            </p:nvSpPr>
            <p:spPr>
              <a:xfrm>
                <a:off x="4210275" y="886625"/>
                <a:ext cx="47225" cy="115125"/>
              </a:xfrm>
              <a:custGeom>
                <a:avLst/>
                <a:gdLst/>
                <a:ahLst/>
                <a:cxnLst/>
                <a:rect l="l" t="t" r="r" b="b"/>
                <a:pathLst>
                  <a:path w="1889" h="4605" extrusionOk="0">
                    <a:moveTo>
                      <a:pt x="256" y="0"/>
                    </a:moveTo>
                    <a:lnTo>
                      <a:pt x="1" y="676"/>
                    </a:lnTo>
                    <a:lnTo>
                      <a:pt x="1" y="4604"/>
                    </a:lnTo>
                    <a:lnTo>
                      <a:pt x="116" y="4489"/>
                    </a:lnTo>
                    <a:lnTo>
                      <a:pt x="230" y="4336"/>
                    </a:lnTo>
                    <a:lnTo>
                      <a:pt x="345" y="4183"/>
                    </a:lnTo>
                    <a:lnTo>
                      <a:pt x="460" y="4005"/>
                    </a:lnTo>
                    <a:lnTo>
                      <a:pt x="702" y="3584"/>
                    </a:lnTo>
                    <a:lnTo>
                      <a:pt x="932" y="3125"/>
                    </a:lnTo>
                    <a:lnTo>
                      <a:pt x="1174" y="2602"/>
                    </a:lnTo>
                    <a:lnTo>
                      <a:pt x="1416" y="2041"/>
                    </a:lnTo>
                    <a:lnTo>
                      <a:pt x="1659" y="1441"/>
                    </a:lnTo>
                    <a:lnTo>
                      <a:pt x="1888" y="829"/>
                    </a:lnTo>
                    <a:lnTo>
                      <a:pt x="1697" y="804"/>
                    </a:lnTo>
                    <a:lnTo>
                      <a:pt x="1506" y="765"/>
                    </a:lnTo>
                    <a:lnTo>
                      <a:pt x="1314" y="689"/>
                    </a:lnTo>
                    <a:lnTo>
                      <a:pt x="1110" y="600"/>
                    </a:lnTo>
                    <a:lnTo>
                      <a:pt x="906" y="485"/>
                    </a:lnTo>
                    <a:lnTo>
                      <a:pt x="689" y="345"/>
                    </a:lnTo>
                    <a:lnTo>
                      <a:pt x="485" y="192"/>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3433;p41">
                <a:extLst>
                  <a:ext uri="{FF2B5EF4-FFF2-40B4-BE49-F238E27FC236}">
                    <a16:creationId xmlns:a16="http://schemas.microsoft.com/office/drawing/2014/main" id="{F1A4C9A8-E881-97C5-3E4E-B5FB4F72D1EE}"/>
                  </a:ext>
                </a:extLst>
              </p:cNvPr>
              <p:cNvSpPr/>
              <p:nvPr/>
            </p:nvSpPr>
            <p:spPr>
              <a:xfrm>
                <a:off x="3780825" y="468300"/>
                <a:ext cx="537875" cy="345650"/>
              </a:xfrm>
              <a:custGeom>
                <a:avLst/>
                <a:gdLst/>
                <a:ahLst/>
                <a:cxnLst/>
                <a:rect l="l" t="t" r="r" b="b"/>
                <a:pathLst>
                  <a:path w="21515" h="13826" extrusionOk="0">
                    <a:moveTo>
                      <a:pt x="10534" y="1"/>
                    </a:moveTo>
                    <a:lnTo>
                      <a:pt x="10101" y="26"/>
                    </a:lnTo>
                    <a:lnTo>
                      <a:pt x="9272" y="77"/>
                    </a:lnTo>
                    <a:lnTo>
                      <a:pt x="8481" y="154"/>
                    </a:lnTo>
                    <a:lnTo>
                      <a:pt x="7754" y="243"/>
                    </a:lnTo>
                    <a:lnTo>
                      <a:pt x="7091" y="332"/>
                    </a:lnTo>
                    <a:lnTo>
                      <a:pt x="6504" y="447"/>
                    </a:lnTo>
                    <a:lnTo>
                      <a:pt x="6198" y="511"/>
                    </a:lnTo>
                    <a:lnTo>
                      <a:pt x="5892" y="588"/>
                    </a:lnTo>
                    <a:lnTo>
                      <a:pt x="5586" y="664"/>
                    </a:lnTo>
                    <a:lnTo>
                      <a:pt x="5305" y="753"/>
                    </a:lnTo>
                    <a:lnTo>
                      <a:pt x="5025" y="855"/>
                    </a:lnTo>
                    <a:lnTo>
                      <a:pt x="4757" y="957"/>
                    </a:lnTo>
                    <a:lnTo>
                      <a:pt x="4502" y="1072"/>
                    </a:lnTo>
                    <a:lnTo>
                      <a:pt x="4260" y="1187"/>
                    </a:lnTo>
                    <a:lnTo>
                      <a:pt x="3801" y="1417"/>
                    </a:lnTo>
                    <a:lnTo>
                      <a:pt x="3380" y="1659"/>
                    </a:lnTo>
                    <a:lnTo>
                      <a:pt x="3010" y="1888"/>
                    </a:lnTo>
                    <a:lnTo>
                      <a:pt x="2678" y="2118"/>
                    </a:lnTo>
                    <a:lnTo>
                      <a:pt x="2372" y="2258"/>
                    </a:lnTo>
                    <a:lnTo>
                      <a:pt x="2245" y="2322"/>
                    </a:lnTo>
                    <a:lnTo>
                      <a:pt x="2155" y="2386"/>
                    </a:lnTo>
                    <a:lnTo>
                      <a:pt x="2079" y="2450"/>
                    </a:lnTo>
                    <a:lnTo>
                      <a:pt x="1990" y="2526"/>
                    </a:lnTo>
                    <a:lnTo>
                      <a:pt x="1900" y="2628"/>
                    </a:lnTo>
                    <a:lnTo>
                      <a:pt x="1811" y="2756"/>
                    </a:lnTo>
                    <a:lnTo>
                      <a:pt x="1607" y="3062"/>
                    </a:lnTo>
                    <a:lnTo>
                      <a:pt x="1377" y="3457"/>
                    </a:lnTo>
                    <a:lnTo>
                      <a:pt x="1148" y="3916"/>
                    </a:lnTo>
                    <a:lnTo>
                      <a:pt x="1033" y="4171"/>
                    </a:lnTo>
                    <a:lnTo>
                      <a:pt x="931" y="4439"/>
                    </a:lnTo>
                    <a:lnTo>
                      <a:pt x="816" y="4720"/>
                    </a:lnTo>
                    <a:lnTo>
                      <a:pt x="702" y="5026"/>
                    </a:lnTo>
                    <a:lnTo>
                      <a:pt x="599" y="5345"/>
                    </a:lnTo>
                    <a:lnTo>
                      <a:pt x="497" y="5676"/>
                    </a:lnTo>
                    <a:lnTo>
                      <a:pt x="408" y="6020"/>
                    </a:lnTo>
                    <a:lnTo>
                      <a:pt x="319" y="6378"/>
                    </a:lnTo>
                    <a:lnTo>
                      <a:pt x="242" y="6747"/>
                    </a:lnTo>
                    <a:lnTo>
                      <a:pt x="179" y="7130"/>
                    </a:lnTo>
                    <a:lnTo>
                      <a:pt x="115" y="7513"/>
                    </a:lnTo>
                    <a:lnTo>
                      <a:pt x="64" y="7921"/>
                    </a:lnTo>
                    <a:lnTo>
                      <a:pt x="26" y="8329"/>
                    </a:lnTo>
                    <a:lnTo>
                      <a:pt x="13" y="8750"/>
                    </a:lnTo>
                    <a:lnTo>
                      <a:pt x="0" y="9183"/>
                    </a:lnTo>
                    <a:lnTo>
                      <a:pt x="0" y="9630"/>
                    </a:lnTo>
                    <a:lnTo>
                      <a:pt x="13" y="10076"/>
                    </a:lnTo>
                    <a:lnTo>
                      <a:pt x="51" y="10522"/>
                    </a:lnTo>
                    <a:lnTo>
                      <a:pt x="102" y="10982"/>
                    </a:lnTo>
                    <a:lnTo>
                      <a:pt x="179" y="11453"/>
                    </a:lnTo>
                    <a:lnTo>
                      <a:pt x="268" y="11925"/>
                    </a:lnTo>
                    <a:lnTo>
                      <a:pt x="383" y="12397"/>
                    </a:lnTo>
                    <a:lnTo>
                      <a:pt x="1543" y="7385"/>
                    </a:lnTo>
                    <a:lnTo>
                      <a:pt x="1964" y="7564"/>
                    </a:lnTo>
                    <a:lnTo>
                      <a:pt x="2959" y="7959"/>
                    </a:lnTo>
                    <a:lnTo>
                      <a:pt x="3533" y="8176"/>
                    </a:lnTo>
                    <a:lnTo>
                      <a:pt x="4094" y="8367"/>
                    </a:lnTo>
                    <a:lnTo>
                      <a:pt x="4579" y="8520"/>
                    </a:lnTo>
                    <a:lnTo>
                      <a:pt x="4783" y="8571"/>
                    </a:lnTo>
                    <a:lnTo>
                      <a:pt x="4948" y="8597"/>
                    </a:lnTo>
                    <a:lnTo>
                      <a:pt x="5050" y="8597"/>
                    </a:lnTo>
                    <a:lnTo>
                      <a:pt x="5178" y="8584"/>
                    </a:lnTo>
                    <a:lnTo>
                      <a:pt x="5548" y="8533"/>
                    </a:lnTo>
                    <a:lnTo>
                      <a:pt x="6032" y="8444"/>
                    </a:lnTo>
                    <a:lnTo>
                      <a:pt x="6606" y="8329"/>
                    </a:lnTo>
                    <a:lnTo>
                      <a:pt x="7996" y="8010"/>
                    </a:lnTo>
                    <a:lnTo>
                      <a:pt x="9540" y="7627"/>
                    </a:lnTo>
                    <a:lnTo>
                      <a:pt x="12422" y="6913"/>
                    </a:lnTo>
                    <a:lnTo>
                      <a:pt x="13429" y="6671"/>
                    </a:lnTo>
                    <a:lnTo>
                      <a:pt x="13748" y="6607"/>
                    </a:lnTo>
                    <a:lnTo>
                      <a:pt x="13927" y="6569"/>
                    </a:lnTo>
                    <a:lnTo>
                      <a:pt x="14386" y="6531"/>
                    </a:lnTo>
                    <a:lnTo>
                      <a:pt x="14628" y="6531"/>
                    </a:lnTo>
                    <a:lnTo>
                      <a:pt x="14883" y="6543"/>
                    </a:lnTo>
                    <a:lnTo>
                      <a:pt x="14998" y="6569"/>
                    </a:lnTo>
                    <a:lnTo>
                      <a:pt x="15113" y="6594"/>
                    </a:lnTo>
                    <a:lnTo>
                      <a:pt x="15215" y="6645"/>
                    </a:lnTo>
                    <a:lnTo>
                      <a:pt x="15317" y="6696"/>
                    </a:lnTo>
                    <a:lnTo>
                      <a:pt x="15393" y="6760"/>
                    </a:lnTo>
                    <a:lnTo>
                      <a:pt x="15470" y="6837"/>
                    </a:lnTo>
                    <a:lnTo>
                      <a:pt x="15534" y="6926"/>
                    </a:lnTo>
                    <a:lnTo>
                      <a:pt x="15572" y="7041"/>
                    </a:lnTo>
                    <a:lnTo>
                      <a:pt x="15546" y="7576"/>
                    </a:lnTo>
                    <a:lnTo>
                      <a:pt x="15521" y="8762"/>
                    </a:lnTo>
                    <a:lnTo>
                      <a:pt x="15508" y="9413"/>
                    </a:lnTo>
                    <a:lnTo>
                      <a:pt x="15521" y="9974"/>
                    </a:lnTo>
                    <a:lnTo>
                      <a:pt x="15534" y="10395"/>
                    </a:lnTo>
                    <a:lnTo>
                      <a:pt x="15546" y="10522"/>
                    </a:lnTo>
                    <a:lnTo>
                      <a:pt x="15572" y="10586"/>
                    </a:lnTo>
                    <a:lnTo>
                      <a:pt x="15623" y="10624"/>
                    </a:lnTo>
                    <a:lnTo>
                      <a:pt x="15699" y="10650"/>
                    </a:lnTo>
                    <a:lnTo>
                      <a:pt x="15852" y="10650"/>
                    </a:lnTo>
                    <a:lnTo>
                      <a:pt x="15993" y="10637"/>
                    </a:lnTo>
                    <a:lnTo>
                      <a:pt x="16044" y="10624"/>
                    </a:lnTo>
                    <a:lnTo>
                      <a:pt x="16044" y="11096"/>
                    </a:lnTo>
                    <a:lnTo>
                      <a:pt x="16044" y="11594"/>
                    </a:lnTo>
                    <a:lnTo>
                      <a:pt x="16069" y="12155"/>
                    </a:lnTo>
                    <a:lnTo>
                      <a:pt x="16095" y="12729"/>
                    </a:lnTo>
                    <a:lnTo>
                      <a:pt x="16120" y="12997"/>
                    </a:lnTo>
                    <a:lnTo>
                      <a:pt x="16159" y="13252"/>
                    </a:lnTo>
                    <a:lnTo>
                      <a:pt x="16197" y="13456"/>
                    </a:lnTo>
                    <a:lnTo>
                      <a:pt x="16235" y="13634"/>
                    </a:lnTo>
                    <a:lnTo>
                      <a:pt x="16286" y="13762"/>
                    </a:lnTo>
                    <a:lnTo>
                      <a:pt x="16312" y="13800"/>
                    </a:lnTo>
                    <a:lnTo>
                      <a:pt x="16350" y="13826"/>
                    </a:lnTo>
                    <a:lnTo>
                      <a:pt x="16414" y="13826"/>
                    </a:lnTo>
                    <a:lnTo>
                      <a:pt x="16516" y="13775"/>
                    </a:lnTo>
                    <a:lnTo>
                      <a:pt x="16643" y="13672"/>
                    </a:lnTo>
                    <a:lnTo>
                      <a:pt x="16796" y="13545"/>
                    </a:lnTo>
                    <a:lnTo>
                      <a:pt x="16975" y="13379"/>
                    </a:lnTo>
                    <a:lnTo>
                      <a:pt x="17153" y="13188"/>
                    </a:lnTo>
                    <a:lnTo>
                      <a:pt x="17574" y="12729"/>
                    </a:lnTo>
                    <a:lnTo>
                      <a:pt x="18008" y="12231"/>
                    </a:lnTo>
                    <a:lnTo>
                      <a:pt x="18429" y="11721"/>
                    </a:lnTo>
                    <a:lnTo>
                      <a:pt x="19143" y="10867"/>
                    </a:lnTo>
                    <a:lnTo>
                      <a:pt x="19283" y="10816"/>
                    </a:lnTo>
                    <a:lnTo>
                      <a:pt x="19436" y="10777"/>
                    </a:lnTo>
                    <a:lnTo>
                      <a:pt x="19615" y="10739"/>
                    </a:lnTo>
                    <a:lnTo>
                      <a:pt x="19793" y="10714"/>
                    </a:lnTo>
                    <a:lnTo>
                      <a:pt x="19985" y="10688"/>
                    </a:lnTo>
                    <a:lnTo>
                      <a:pt x="20189" y="10688"/>
                    </a:lnTo>
                    <a:lnTo>
                      <a:pt x="20418" y="10675"/>
                    </a:lnTo>
                    <a:lnTo>
                      <a:pt x="20648" y="10688"/>
                    </a:lnTo>
                    <a:lnTo>
                      <a:pt x="20788" y="10701"/>
                    </a:lnTo>
                    <a:lnTo>
                      <a:pt x="20916" y="10726"/>
                    </a:lnTo>
                    <a:lnTo>
                      <a:pt x="21043" y="10777"/>
                    </a:lnTo>
                    <a:lnTo>
                      <a:pt x="21158" y="10841"/>
                    </a:lnTo>
                    <a:lnTo>
                      <a:pt x="21234" y="10471"/>
                    </a:lnTo>
                    <a:lnTo>
                      <a:pt x="21311" y="10051"/>
                    </a:lnTo>
                    <a:lnTo>
                      <a:pt x="21387" y="9591"/>
                    </a:lnTo>
                    <a:lnTo>
                      <a:pt x="21451" y="9094"/>
                    </a:lnTo>
                    <a:lnTo>
                      <a:pt x="21489" y="8571"/>
                    </a:lnTo>
                    <a:lnTo>
                      <a:pt x="21515" y="8036"/>
                    </a:lnTo>
                    <a:lnTo>
                      <a:pt x="21502" y="7462"/>
                    </a:lnTo>
                    <a:lnTo>
                      <a:pt x="21489" y="7181"/>
                    </a:lnTo>
                    <a:lnTo>
                      <a:pt x="21477" y="6888"/>
                    </a:lnTo>
                    <a:lnTo>
                      <a:pt x="21438" y="6594"/>
                    </a:lnTo>
                    <a:lnTo>
                      <a:pt x="21400" y="6314"/>
                    </a:lnTo>
                    <a:lnTo>
                      <a:pt x="21349" y="6020"/>
                    </a:lnTo>
                    <a:lnTo>
                      <a:pt x="21285" y="5727"/>
                    </a:lnTo>
                    <a:lnTo>
                      <a:pt x="21222" y="5434"/>
                    </a:lnTo>
                    <a:lnTo>
                      <a:pt x="21132" y="5140"/>
                    </a:lnTo>
                    <a:lnTo>
                      <a:pt x="21030" y="4860"/>
                    </a:lnTo>
                    <a:lnTo>
                      <a:pt x="20928" y="4579"/>
                    </a:lnTo>
                    <a:lnTo>
                      <a:pt x="20801" y="4299"/>
                    </a:lnTo>
                    <a:lnTo>
                      <a:pt x="20660" y="4018"/>
                    </a:lnTo>
                    <a:lnTo>
                      <a:pt x="20507" y="3750"/>
                    </a:lnTo>
                    <a:lnTo>
                      <a:pt x="20342" y="3495"/>
                    </a:lnTo>
                    <a:lnTo>
                      <a:pt x="20150" y="3240"/>
                    </a:lnTo>
                    <a:lnTo>
                      <a:pt x="19959" y="2985"/>
                    </a:lnTo>
                    <a:lnTo>
                      <a:pt x="19729" y="2743"/>
                    </a:lnTo>
                    <a:lnTo>
                      <a:pt x="19500" y="2513"/>
                    </a:lnTo>
                    <a:lnTo>
                      <a:pt x="19156" y="2220"/>
                    </a:lnTo>
                    <a:lnTo>
                      <a:pt x="18811" y="1952"/>
                    </a:lnTo>
                    <a:lnTo>
                      <a:pt x="18441" y="1697"/>
                    </a:lnTo>
                    <a:lnTo>
                      <a:pt x="18059" y="1468"/>
                    </a:lnTo>
                    <a:lnTo>
                      <a:pt x="17663" y="1263"/>
                    </a:lnTo>
                    <a:lnTo>
                      <a:pt x="17243" y="1072"/>
                    </a:lnTo>
                    <a:lnTo>
                      <a:pt x="16834" y="906"/>
                    </a:lnTo>
                    <a:lnTo>
                      <a:pt x="16401" y="741"/>
                    </a:lnTo>
                    <a:lnTo>
                      <a:pt x="15967" y="613"/>
                    </a:lnTo>
                    <a:lnTo>
                      <a:pt x="15521" y="486"/>
                    </a:lnTo>
                    <a:lnTo>
                      <a:pt x="15075" y="384"/>
                    </a:lnTo>
                    <a:lnTo>
                      <a:pt x="14615" y="294"/>
                    </a:lnTo>
                    <a:lnTo>
                      <a:pt x="14156" y="205"/>
                    </a:lnTo>
                    <a:lnTo>
                      <a:pt x="13697" y="141"/>
                    </a:lnTo>
                    <a:lnTo>
                      <a:pt x="13238" y="90"/>
                    </a:lnTo>
                    <a:lnTo>
                      <a:pt x="12779" y="52"/>
                    </a:lnTo>
                    <a:lnTo>
                      <a:pt x="12320" y="26"/>
                    </a:lnTo>
                    <a:lnTo>
                      <a:pt x="1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3434;p41">
                <a:extLst>
                  <a:ext uri="{FF2B5EF4-FFF2-40B4-BE49-F238E27FC236}">
                    <a16:creationId xmlns:a16="http://schemas.microsoft.com/office/drawing/2014/main" id="{6A9E04B1-604C-A7CA-CA58-32D38915B2AD}"/>
                  </a:ext>
                </a:extLst>
              </p:cNvPr>
              <p:cNvSpPr/>
              <p:nvPr/>
            </p:nvSpPr>
            <p:spPr>
              <a:xfrm>
                <a:off x="4309750" y="738675"/>
                <a:ext cx="25" cy="675"/>
              </a:xfrm>
              <a:custGeom>
                <a:avLst/>
                <a:gdLst/>
                <a:ahLst/>
                <a:cxnLst/>
                <a:rect l="l" t="t" r="r" b="b"/>
                <a:pathLst>
                  <a:path w="1" h="27" extrusionOk="0">
                    <a:moveTo>
                      <a:pt x="1" y="13"/>
                    </a:moveTo>
                    <a:lnTo>
                      <a:pt x="1" y="13"/>
                    </a:lnTo>
                    <a:lnTo>
                      <a:pt x="1" y="26"/>
                    </a:lnTo>
                    <a:lnTo>
                      <a:pt x="1" y="26"/>
                    </a:lnTo>
                    <a:lnTo>
                      <a:pt x="1" y="13"/>
                    </a:lnTo>
                    <a:close/>
                    <a:moveTo>
                      <a:pt x="1" y="13"/>
                    </a:moveTo>
                    <a:lnTo>
                      <a:pt x="1" y="13"/>
                    </a:lnTo>
                    <a:lnTo>
                      <a:pt x="1" y="13"/>
                    </a:lnTo>
                    <a:lnTo>
                      <a:pt x="1" y="13"/>
                    </a:lnTo>
                    <a:lnTo>
                      <a:pt x="1" y="13"/>
                    </a:lnTo>
                    <a:close/>
                    <a:moveTo>
                      <a:pt x="1" y="1"/>
                    </a:moveTo>
                    <a:lnTo>
                      <a:pt x="1" y="1"/>
                    </a:lnTo>
                    <a:lnTo>
                      <a:pt x="1" y="13"/>
                    </a:lnTo>
                    <a:lnTo>
                      <a:pt x="1" y="13"/>
                    </a:lnTo>
                    <a:lnTo>
                      <a:pt x="1" y="1"/>
                    </a:lnTo>
                    <a:close/>
                    <a:moveTo>
                      <a:pt x="1" y="1"/>
                    </a:moveTo>
                    <a:lnTo>
                      <a:pt x="1" y="1"/>
                    </a:lnTo>
                    <a:lnTo>
                      <a:pt x="1" y="1"/>
                    </a:lnTo>
                    <a:lnTo>
                      <a:pt x="1" y="1"/>
                    </a:lnTo>
                    <a:lnTo>
                      <a:pt x="1" y="1"/>
                    </a:lnTo>
                    <a:close/>
                  </a:path>
                </a:pathLst>
              </a:custGeom>
              <a:solidFill>
                <a:srgbClr val="A69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3435;p41">
                <a:extLst>
                  <a:ext uri="{FF2B5EF4-FFF2-40B4-BE49-F238E27FC236}">
                    <a16:creationId xmlns:a16="http://schemas.microsoft.com/office/drawing/2014/main" id="{16ACE52D-670B-A0CA-2CB2-C8BF1B50E9FA}"/>
                  </a:ext>
                </a:extLst>
              </p:cNvPr>
              <p:cNvSpPr/>
              <p:nvPr/>
            </p:nvSpPr>
            <p:spPr>
              <a:xfrm>
                <a:off x="4309750" y="739000"/>
                <a:ext cx="25" cy="350"/>
              </a:xfrm>
              <a:custGeom>
                <a:avLst/>
                <a:gdLst/>
                <a:ahLst/>
                <a:cxnLst/>
                <a:rect l="l" t="t" r="r" b="b"/>
                <a:pathLst>
                  <a:path w="1" h="14" fill="none" extrusionOk="0">
                    <a:moveTo>
                      <a:pt x="1" y="0"/>
                    </a:moveTo>
                    <a:lnTo>
                      <a:pt x="1" y="0"/>
                    </a:lnTo>
                    <a:lnTo>
                      <a:pt x="1" y="13"/>
                    </a:lnTo>
                    <a:lnTo>
                      <a:pt x="1" y="1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3436;p41">
                <a:extLst>
                  <a:ext uri="{FF2B5EF4-FFF2-40B4-BE49-F238E27FC236}">
                    <a16:creationId xmlns:a16="http://schemas.microsoft.com/office/drawing/2014/main" id="{624487EB-87B4-D0C1-5D8E-1228113E636E}"/>
                  </a:ext>
                </a:extLst>
              </p:cNvPr>
              <p:cNvSpPr/>
              <p:nvPr/>
            </p:nvSpPr>
            <p:spPr>
              <a:xfrm>
                <a:off x="4309750" y="73900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3437;p41">
                <a:extLst>
                  <a:ext uri="{FF2B5EF4-FFF2-40B4-BE49-F238E27FC236}">
                    <a16:creationId xmlns:a16="http://schemas.microsoft.com/office/drawing/2014/main" id="{D87392E1-57C1-18C2-7B91-B2F0EB83A607}"/>
                  </a:ext>
                </a:extLst>
              </p:cNvPr>
              <p:cNvSpPr/>
              <p:nvPr/>
            </p:nvSpPr>
            <p:spPr>
              <a:xfrm>
                <a:off x="4309750" y="738675"/>
                <a:ext cx="25" cy="350"/>
              </a:xfrm>
              <a:custGeom>
                <a:avLst/>
                <a:gdLst/>
                <a:ahLst/>
                <a:cxnLst/>
                <a:rect l="l" t="t" r="r" b="b"/>
                <a:pathLst>
                  <a:path w="1" h="14" fill="none" extrusionOk="0">
                    <a:moveTo>
                      <a:pt x="1" y="1"/>
                    </a:moveTo>
                    <a:lnTo>
                      <a:pt x="1" y="1"/>
                    </a:lnTo>
                    <a:lnTo>
                      <a:pt x="1" y="13"/>
                    </a:lnTo>
                    <a:lnTo>
                      <a:pt x="1" y="1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3438;p41">
                <a:extLst>
                  <a:ext uri="{FF2B5EF4-FFF2-40B4-BE49-F238E27FC236}">
                    <a16:creationId xmlns:a16="http://schemas.microsoft.com/office/drawing/2014/main" id="{64044E12-378B-C4A6-ED42-252E4BCC06AE}"/>
                  </a:ext>
                </a:extLst>
              </p:cNvPr>
              <p:cNvSpPr/>
              <p:nvPr/>
            </p:nvSpPr>
            <p:spPr>
              <a:xfrm>
                <a:off x="4309750" y="7386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3439;p41">
                <a:extLst>
                  <a:ext uri="{FF2B5EF4-FFF2-40B4-BE49-F238E27FC236}">
                    <a16:creationId xmlns:a16="http://schemas.microsoft.com/office/drawing/2014/main" id="{838A5EAC-6AF3-1204-A82F-DE1157CCBC94}"/>
                  </a:ext>
                </a:extLst>
              </p:cNvPr>
              <p:cNvSpPr/>
              <p:nvPr/>
            </p:nvSpPr>
            <p:spPr>
              <a:xfrm>
                <a:off x="3805050" y="652925"/>
                <a:ext cx="14375" cy="62500"/>
              </a:xfrm>
              <a:custGeom>
                <a:avLst/>
                <a:gdLst/>
                <a:ahLst/>
                <a:cxnLst/>
                <a:rect l="l" t="t" r="r" b="b"/>
                <a:pathLst>
                  <a:path w="575" h="2500" extrusionOk="0">
                    <a:moveTo>
                      <a:pt x="574" y="0"/>
                    </a:moveTo>
                    <a:lnTo>
                      <a:pt x="0" y="2500"/>
                    </a:lnTo>
                    <a:lnTo>
                      <a:pt x="0" y="2500"/>
                    </a:lnTo>
                    <a:lnTo>
                      <a:pt x="0" y="2500"/>
                    </a:lnTo>
                    <a:lnTo>
                      <a:pt x="574" y="0"/>
                    </a:lnTo>
                    <a:close/>
                  </a:path>
                </a:pathLst>
              </a:custGeom>
              <a:solidFill>
                <a:srgbClr val="D07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3440;p41">
                <a:extLst>
                  <a:ext uri="{FF2B5EF4-FFF2-40B4-BE49-F238E27FC236}">
                    <a16:creationId xmlns:a16="http://schemas.microsoft.com/office/drawing/2014/main" id="{FD487D9B-F312-7470-86FE-FEE39CC91FC9}"/>
                  </a:ext>
                </a:extLst>
              </p:cNvPr>
              <p:cNvSpPr/>
              <p:nvPr/>
            </p:nvSpPr>
            <p:spPr>
              <a:xfrm>
                <a:off x="3805050" y="652925"/>
                <a:ext cx="14375" cy="62500"/>
              </a:xfrm>
              <a:custGeom>
                <a:avLst/>
                <a:gdLst/>
                <a:ahLst/>
                <a:cxnLst/>
                <a:rect l="l" t="t" r="r" b="b"/>
                <a:pathLst>
                  <a:path w="575" h="2500" fill="none" extrusionOk="0">
                    <a:moveTo>
                      <a:pt x="574" y="0"/>
                    </a:moveTo>
                    <a:lnTo>
                      <a:pt x="0" y="2500"/>
                    </a:lnTo>
                    <a:lnTo>
                      <a:pt x="0" y="2500"/>
                    </a:lnTo>
                    <a:lnTo>
                      <a:pt x="0" y="2500"/>
                    </a:lnTo>
                    <a:lnTo>
                      <a:pt x="5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3441;p41">
                <a:extLst>
                  <a:ext uri="{FF2B5EF4-FFF2-40B4-BE49-F238E27FC236}">
                    <a16:creationId xmlns:a16="http://schemas.microsoft.com/office/drawing/2014/main" id="{3EC43F12-DB7D-EA92-8287-1BE2F7D66B23}"/>
                  </a:ext>
                </a:extLst>
              </p:cNvPr>
              <p:cNvSpPr/>
              <p:nvPr/>
            </p:nvSpPr>
            <p:spPr>
              <a:xfrm>
                <a:off x="3780825" y="583100"/>
                <a:ext cx="537575" cy="230850"/>
              </a:xfrm>
              <a:custGeom>
                <a:avLst/>
                <a:gdLst/>
                <a:ahLst/>
                <a:cxnLst/>
                <a:rect l="l" t="t" r="r" b="b"/>
                <a:pathLst>
                  <a:path w="21503" h="9234" extrusionOk="0">
                    <a:moveTo>
                      <a:pt x="867" y="0"/>
                    </a:move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485" y="5369"/>
                    </a:lnTo>
                    <a:lnTo>
                      <a:pt x="969" y="5293"/>
                    </a:lnTo>
                    <a:lnTo>
                      <a:pt x="1543" y="2793"/>
                    </a:lnTo>
                    <a:lnTo>
                      <a:pt x="1964" y="2972"/>
                    </a:lnTo>
                    <a:lnTo>
                      <a:pt x="2959" y="3367"/>
                    </a:lnTo>
                    <a:lnTo>
                      <a:pt x="3533" y="3584"/>
                    </a:lnTo>
                    <a:lnTo>
                      <a:pt x="4094" y="3775"/>
                    </a:lnTo>
                    <a:lnTo>
                      <a:pt x="4579" y="3928"/>
                    </a:lnTo>
                    <a:lnTo>
                      <a:pt x="4783" y="3979"/>
                    </a:lnTo>
                    <a:lnTo>
                      <a:pt x="4948"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4233" y="1951"/>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46" y="3341"/>
                    </a:lnTo>
                    <a:lnTo>
                      <a:pt x="15521" y="4170"/>
                    </a:lnTo>
                    <a:lnTo>
                      <a:pt x="15508" y="5012"/>
                    </a:lnTo>
                    <a:lnTo>
                      <a:pt x="15521" y="5382"/>
                    </a:lnTo>
                    <a:lnTo>
                      <a:pt x="15521" y="5688"/>
                    </a:lnTo>
                    <a:lnTo>
                      <a:pt x="15546" y="5892"/>
                    </a:lnTo>
                    <a:lnTo>
                      <a:pt x="15559" y="5956"/>
                    </a:lnTo>
                    <a:lnTo>
                      <a:pt x="15572" y="5994"/>
                    </a:lnTo>
                    <a:lnTo>
                      <a:pt x="15623" y="6020"/>
                    </a:lnTo>
                    <a:lnTo>
                      <a:pt x="15674" y="6045"/>
                    </a:lnTo>
                    <a:lnTo>
                      <a:pt x="15738" y="6058"/>
                    </a:lnTo>
                    <a:lnTo>
                      <a:pt x="15903" y="6058"/>
                    </a:lnTo>
                    <a:lnTo>
                      <a:pt x="15967" y="6045"/>
                    </a:lnTo>
                    <a:lnTo>
                      <a:pt x="16044" y="6032"/>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398" y="6198"/>
                    </a:lnTo>
                    <a:lnTo>
                      <a:pt x="19691" y="6134"/>
                    </a:lnTo>
                    <a:lnTo>
                      <a:pt x="20010" y="6096"/>
                    </a:lnTo>
                    <a:lnTo>
                      <a:pt x="20380" y="6083"/>
                    </a:lnTo>
                    <a:lnTo>
                      <a:pt x="20648" y="6096"/>
                    </a:lnTo>
                    <a:lnTo>
                      <a:pt x="20788" y="6109"/>
                    </a:lnTo>
                    <a:lnTo>
                      <a:pt x="20916" y="6134"/>
                    </a:lnTo>
                    <a:lnTo>
                      <a:pt x="21043" y="6185"/>
                    </a:lnTo>
                    <a:lnTo>
                      <a:pt x="21158" y="6249"/>
                    </a:lnTo>
                    <a:lnTo>
                      <a:pt x="21158" y="6236"/>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0546" y="1594"/>
                    </a:lnTo>
                    <a:lnTo>
                      <a:pt x="19729" y="1658"/>
                    </a:lnTo>
                    <a:lnTo>
                      <a:pt x="18913" y="1684"/>
                    </a:lnTo>
                    <a:lnTo>
                      <a:pt x="18097" y="1696"/>
                    </a:lnTo>
                    <a:lnTo>
                      <a:pt x="17663" y="1696"/>
                    </a:lnTo>
                    <a:lnTo>
                      <a:pt x="16720" y="1671"/>
                    </a:lnTo>
                    <a:lnTo>
                      <a:pt x="15776" y="1633"/>
                    </a:lnTo>
                    <a:lnTo>
                      <a:pt x="14832" y="1582"/>
                    </a:lnTo>
                    <a:lnTo>
                      <a:pt x="13888" y="1518"/>
                    </a:lnTo>
                    <a:lnTo>
                      <a:pt x="12945" y="1441"/>
                    </a:lnTo>
                    <a:lnTo>
                      <a:pt x="11988" y="1352"/>
                    </a:lnTo>
                    <a:lnTo>
                      <a:pt x="10113" y="1148"/>
                    </a:lnTo>
                    <a:lnTo>
                      <a:pt x="9425" y="1071"/>
                    </a:lnTo>
                    <a:lnTo>
                      <a:pt x="8736" y="982"/>
                    </a:lnTo>
                    <a:lnTo>
                      <a:pt x="7359" y="791"/>
                    </a:lnTo>
                    <a:lnTo>
                      <a:pt x="5981" y="600"/>
                    </a:lnTo>
                    <a:lnTo>
                      <a:pt x="5293" y="510"/>
                    </a:lnTo>
                    <a:lnTo>
                      <a:pt x="4604" y="434"/>
                    </a:lnTo>
                    <a:lnTo>
                      <a:pt x="4336" y="395"/>
                    </a:lnTo>
                    <a:lnTo>
                      <a:pt x="3992" y="332"/>
                    </a:lnTo>
                    <a:lnTo>
                      <a:pt x="3125" y="191"/>
                    </a:lnTo>
                    <a:lnTo>
                      <a:pt x="2627" y="115"/>
                    </a:lnTo>
                    <a:lnTo>
                      <a:pt x="2130" y="51"/>
                    </a:lnTo>
                    <a:lnTo>
                      <a:pt x="1620" y="13"/>
                    </a:lnTo>
                    <a:lnTo>
                      <a:pt x="1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3442;p41">
                <a:extLst>
                  <a:ext uri="{FF2B5EF4-FFF2-40B4-BE49-F238E27FC236}">
                    <a16:creationId xmlns:a16="http://schemas.microsoft.com/office/drawing/2014/main" id="{8D682BEB-E630-C6A2-B81F-37CC5B0E386A}"/>
                  </a:ext>
                </a:extLst>
              </p:cNvPr>
              <p:cNvSpPr/>
              <p:nvPr/>
            </p:nvSpPr>
            <p:spPr>
              <a:xfrm>
                <a:off x="3780825" y="583100"/>
                <a:ext cx="537575" cy="230850"/>
              </a:xfrm>
              <a:custGeom>
                <a:avLst/>
                <a:gdLst/>
                <a:ahLst/>
                <a:cxnLst/>
                <a:rect l="l" t="t" r="r" b="b"/>
                <a:pathLst>
                  <a:path w="21503" h="9234" fill="none" extrusionOk="0">
                    <a:moveTo>
                      <a:pt x="1148" y="0"/>
                    </a:moveTo>
                    <a:lnTo>
                      <a:pt x="1148" y="0"/>
                    </a:lnTo>
                    <a:lnTo>
                      <a:pt x="867" y="0"/>
                    </a:lnTo>
                    <a:lnTo>
                      <a:pt x="867" y="0"/>
                    </a:ln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26" y="5471"/>
                    </a:lnTo>
                    <a:lnTo>
                      <a:pt x="485" y="5369"/>
                    </a:lnTo>
                    <a:lnTo>
                      <a:pt x="969" y="5293"/>
                    </a:lnTo>
                    <a:lnTo>
                      <a:pt x="1543" y="2793"/>
                    </a:lnTo>
                    <a:lnTo>
                      <a:pt x="1543" y="2793"/>
                    </a:lnTo>
                    <a:lnTo>
                      <a:pt x="1964" y="2972"/>
                    </a:lnTo>
                    <a:lnTo>
                      <a:pt x="2959" y="3367"/>
                    </a:lnTo>
                    <a:lnTo>
                      <a:pt x="3533" y="3584"/>
                    </a:lnTo>
                    <a:lnTo>
                      <a:pt x="4094" y="3775"/>
                    </a:lnTo>
                    <a:lnTo>
                      <a:pt x="4579" y="3928"/>
                    </a:lnTo>
                    <a:lnTo>
                      <a:pt x="4783" y="3979"/>
                    </a:lnTo>
                    <a:lnTo>
                      <a:pt x="4948" y="4005"/>
                    </a:lnTo>
                    <a:lnTo>
                      <a:pt x="4948" y="4005"/>
                    </a:lnTo>
                    <a:lnTo>
                      <a:pt x="5012" y="4005"/>
                    </a:lnTo>
                    <a:lnTo>
                      <a:pt x="5012"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3927" y="1977"/>
                    </a:lnTo>
                    <a:lnTo>
                      <a:pt x="14233" y="1951"/>
                    </a:lnTo>
                    <a:lnTo>
                      <a:pt x="14577" y="1939"/>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72" y="2449"/>
                    </a:lnTo>
                    <a:lnTo>
                      <a:pt x="15572" y="2449"/>
                    </a:lnTo>
                    <a:lnTo>
                      <a:pt x="15572" y="2449"/>
                    </a:lnTo>
                    <a:lnTo>
                      <a:pt x="15546" y="3341"/>
                    </a:lnTo>
                    <a:lnTo>
                      <a:pt x="15521" y="4170"/>
                    </a:lnTo>
                    <a:lnTo>
                      <a:pt x="15508" y="5012"/>
                    </a:lnTo>
                    <a:lnTo>
                      <a:pt x="15508" y="5012"/>
                    </a:lnTo>
                    <a:lnTo>
                      <a:pt x="15521" y="5382"/>
                    </a:lnTo>
                    <a:lnTo>
                      <a:pt x="15521" y="5688"/>
                    </a:lnTo>
                    <a:lnTo>
                      <a:pt x="15546" y="5892"/>
                    </a:lnTo>
                    <a:lnTo>
                      <a:pt x="15559" y="5956"/>
                    </a:lnTo>
                    <a:lnTo>
                      <a:pt x="15572" y="5994"/>
                    </a:lnTo>
                    <a:lnTo>
                      <a:pt x="15572" y="5994"/>
                    </a:lnTo>
                    <a:lnTo>
                      <a:pt x="15623" y="6020"/>
                    </a:lnTo>
                    <a:lnTo>
                      <a:pt x="15674" y="6045"/>
                    </a:lnTo>
                    <a:lnTo>
                      <a:pt x="15738" y="6058"/>
                    </a:lnTo>
                    <a:lnTo>
                      <a:pt x="15814" y="6058"/>
                    </a:lnTo>
                    <a:lnTo>
                      <a:pt x="15814" y="6058"/>
                    </a:lnTo>
                    <a:lnTo>
                      <a:pt x="15903" y="6058"/>
                    </a:lnTo>
                    <a:lnTo>
                      <a:pt x="15967" y="6045"/>
                    </a:lnTo>
                    <a:lnTo>
                      <a:pt x="16044" y="6032"/>
                    </a:lnTo>
                    <a:lnTo>
                      <a:pt x="16044" y="6032"/>
                    </a:lnTo>
                    <a:lnTo>
                      <a:pt x="16044" y="6032"/>
                    </a:lnTo>
                    <a:lnTo>
                      <a:pt x="16044" y="6032"/>
                    </a:lnTo>
                    <a:lnTo>
                      <a:pt x="16044" y="6351"/>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350" y="9234"/>
                    </a:lnTo>
                    <a:lnTo>
                      <a:pt x="16375" y="9234"/>
                    </a:lnTo>
                    <a:lnTo>
                      <a:pt x="16375"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143" y="6275"/>
                    </a:lnTo>
                    <a:lnTo>
                      <a:pt x="19398" y="6198"/>
                    </a:lnTo>
                    <a:lnTo>
                      <a:pt x="19691" y="6134"/>
                    </a:lnTo>
                    <a:lnTo>
                      <a:pt x="20010" y="6096"/>
                    </a:lnTo>
                    <a:lnTo>
                      <a:pt x="20380" y="6083"/>
                    </a:lnTo>
                    <a:lnTo>
                      <a:pt x="20380" y="6083"/>
                    </a:lnTo>
                    <a:lnTo>
                      <a:pt x="20648" y="6096"/>
                    </a:lnTo>
                    <a:lnTo>
                      <a:pt x="20648" y="6096"/>
                    </a:lnTo>
                    <a:lnTo>
                      <a:pt x="20788" y="6109"/>
                    </a:lnTo>
                    <a:lnTo>
                      <a:pt x="20916" y="6134"/>
                    </a:lnTo>
                    <a:lnTo>
                      <a:pt x="21043" y="6185"/>
                    </a:lnTo>
                    <a:lnTo>
                      <a:pt x="21158" y="6249"/>
                    </a:lnTo>
                    <a:lnTo>
                      <a:pt x="21158" y="6249"/>
                    </a:lnTo>
                    <a:lnTo>
                      <a:pt x="21158" y="6249"/>
                    </a:lnTo>
                    <a:lnTo>
                      <a:pt x="21158" y="6236"/>
                    </a:lnTo>
                    <a:lnTo>
                      <a:pt x="21158" y="6236"/>
                    </a:lnTo>
                    <a:lnTo>
                      <a:pt x="21158" y="6236"/>
                    </a:lnTo>
                    <a:lnTo>
                      <a:pt x="21158" y="6236"/>
                    </a:lnTo>
                    <a:lnTo>
                      <a:pt x="21158" y="6236"/>
                    </a:lnTo>
                    <a:lnTo>
                      <a:pt x="21158" y="6236"/>
                    </a:lnTo>
                    <a:lnTo>
                      <a:pt x="21158" y="6236"/>
                    </a:lnTo>
                    <a:lnTo>
                      <a:pt x="21158" y="6236"/>
                    </a:lnTo>
                    <a:lnTo>
                      <a:pt x="21158" y="6224"/>
                    </a:lnTo>
                    <a:lnTo>
                      <a:pt x="21158" y="6224"/>
                    </a:lnTo>
                    <a:lnTo>
                      <a:pt x="21158" y="6224"/>
                    </a:lnTo>
                    <a:lnTo>
                      <a:pt x="21158" y="6224"/>
                    </a:lnTo>
                    <a:lnTo>
                      <a:pt x="21158" y="6224"/>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1362" y="1518"/>
                    </a:lnTo>
                    <a:lnTo>
                      <a:pt x="20546" y="1594"/>
                    </a:lnTo>
                    <a:lnTo>
                      <a:pt x="19729" y="1658"/>
                    </a:lnTo>
                    <a:lnTo>
                      <a:pt x="18913" y="1684"/>
                    </a:lnTo>
                    <a:lnTo>
                      <a:pt x="18097" y="1696"/>
                    </a:lnTo>
                    <a:lnTo>
                      <a:pt x="18097" y="1696"/>
                    </a:lnTo>
                    <a:lnTo>
                      <a:pt x="17663" y="1696"/>
                    </a:lnTo>
                    <a:lnTo>
                      <a:pt x="17663" y="1696"/>
                    </a:lnTo>
                    <a:lnTo>
                      <a:pt x="16720" y="1671"/>
                    </a:lnTo>
                    <a:lnTo>
                      <a:pt x="15776" y="1633"/>
                    </a:lnTo>
                    <a:lnTo>
                      <a:pt x="14832" y="1582"/>
                    </a:lnTo>
                    <a:lnTo>
                      <a:pt x="13888" y="1518"/>
                    </a:lnTo>
                    <a:lnTo>
                      <a:pt x="12945" y="1441"/>
                    </a:lnTo>
                    <a:lnTo>
                      <a:pt x="11988" y="1352"/>
                    </a:lnTo>
                    <a:lnTo>
                      <a:pt x="10113" y="1148"/>
                    </a:lnTo>
                    <a:lnTo>
                      <a:pt x="10113" y="1148"/>
                    </a:lnTo>
                    <a:lnTo>
                      <a:pt x="9425" y="1071"/>
                    </a:lnTo>
                    <a:lnTo>
                      <a:pt x="8736" y="982"/>
                    </a:lnTo>
                    <a:lnTo>
                      <a:pt x="7359" y="791"/>
                    </a:lnTo>
                    <a:lnTo>
                      <a:pt x="5981" y="600"/>
                    </a:lnTo>
                    <a:lnTo>
                      <a:pt x="5293" y="510"/>
                    </a:lnTo>
                    <a:lnTo>
                      <a:pt x="4604" y="434"/>
                    </a:lnTo>
                    <a:lnTo>
                      <a:pt x="4604" y="434"/>
                    </a:lnTo>
                    <a:lnTo>
                      <a:pt x="4336" y="395"/>
                    </a:lnTo>
                    <a:lnTo>
                      <a:pt x="3992" y="332"/>
                    </a:lnTo>
                    <a:lnTo>
                      <a:pt x="3125" y="191"/>
                    </a:lnTo>
                    <a:lnTo>
                      <a:pt x="2627" y="115"/>
                    </a:lnTo>
                    <a:lnTo>
                      <a:pt x="2130" y="51"/>
                    </a:lnTo>
                    <a:lnTo>
                      <a:pt x="1620" y="13"/>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3443;p41">
                <a:extLst>
                  <a:ext uri="{FF2B5EF4-FFF2-40B4-BE49-F238E27FC236}">
                    <a16:creationId xmlns:a16="http://schemas.microsoft.com/office/drawing/2014/main" id="{A927860F-EA1D-B05D-AEE7-23974C26E6F3}"/>
                  </a:ext>
                </a:extLst>
              </p:cNvPr>
              <p:cNvSpPr/>
              <p:nvPr/>
            </p:nvSpPr>
            <p:spPr>
              <a:xfrm>
                <a:off x="3777950" y="532725"/>
                <a:ext cx="541400" cy="173150"/>
              </a:xfrm>
              <a:custGeom>
                <a:avLst/>
                <a:gdLst/>
                <a:ahLst/>
                <a:cxnLst/>
                <a:rect l="l" t="t" r="r" b="b"/>
                <a:pathLst>
                  <a:path w="21656" h="6926" extrusionOk="0">
                    <a:moveTo>
                      <a:pt x="19819" y="0"/>
                    </a:moveTo>
                    <a:lnTo>
                      <a:pt x="19615" y="115"/>
                    </a:lnTo>
                    <a:lnTo>
                      <a:pt x="19385" y="217"/>
                    </a:lnTo>
                    <a:lnTo>
                      <a:pt x="19143" y="319"/>
                    </a:lnTo>
                    <a:lnTo>
                      <a:pt x="18888" y="408"/>
                    </a:lnTo>
                    <a:lnTo>
                      <a:pt x="18340" y="599"/>
                    </a:lnTo>
                    <a:lnTo>
                      <a:pt x="17727" y="778"/>
                    </a:lnTo>
                    <a:lnTo>
                      <a:pt x="17077" y="931"/>
                    </a:lnTo>
                    <a:lnTo>
                      <a:pt x="16388" y="1084"/>
                    </a:lnTo>
                    <a:lnTo>
                      <a:pt x="15661" y="1237"/>
                    </a:lnTo>
                    <a:lnTo>
                      <a:pt x="14909" y="1365"/>
                    </a:lnTo>
                    <a:lnTo>
                      <a:pt x="14118" y="1479"/>
                    </a:lnTo>
                    <a:lnTo>
                      <a:pt x="13315" y="1594"/>
                    </a:lnTo>
                    <a:lnTo>
                      <a:pt x="12486" y="1696"/>
                    </a:lnTo>
                    <a:lnTo>
                      <a:pt x="11657" y="1798"/>
                    </a:lnTo>
                    <a:lnTo>
                      <a:pt x="10815" y="1875"/>
                    </a:lnTo>
                    <a:lnTo>
                      <a:pt x="9973" y="1964"/>
                    </a:lnTo>
                    <a:lnTo>
                      <a:pt x="8290" y="2092"/>
                    </a:lnTo>
                    <a:lnTo>
                      <a:pt x="6670" y="2194"/>
                    </a:lnTo>
                    <a:lnTo>
                      <a:pt x="5140" y="2283"/>
                    </a:lnTo>
                    <a:lnTo>
                      <a:pt x="3724" y="2334"/>
                    </a:lnTo>
                    <a:lnTo>
                      <a:pt x="2487" y="2385"/>
                    </a:lnTo>
                    <a:lnTo>
                      <a:pt x="676" y="2423"/>
                    </a:lnTo>
                    <a:lnTo>
                      <a:pt x="0" y="2436"/>
                    </a:lnTo>
                    <a:lnTo>
                      <a:pt x="90" y="6925"/>
                    </a:lnTo>
                    <a:lnTo>
                      <a:pt x="1505" y="6849"/>
                    </a:lnTo>
                    <a:lnTo>
                      <a:pt x="3048" y="6759"/>
                    </a:lnTo>
                    <a:lnTo>
                      <a:pt x="4974" y="6670"/>
                    </a:lnTo>
                    <a:lnTo>
                      <a:pt x="7155" y="6568"/>
                    </a:lnTo>
                    <a:lnTo>
                      <a:pt x="9438" y="6492"/>
                    </a:lnTo>
                    <a:lnTo>
                      <a:pt x="11682" y="6428"/>
                    </a:lnTo>
                    <a:lnTo>
                      <a:pt x="12754" y="6415"/>
                    </a:lnTo>
                    <a:lnTo>
                      <a:pt x="13761" y="6415"/>
                    </a:lnTo>
                    <a:lnTo>
                      <a:pt x="14246" y="6402"/>
                    </a:lnTo>
                    <a:lnTo>
                      <a:pt x="14705" y="6377"/>
                    </a:lnTo>
                    <a:lnTo>
                      <a:pt x="15164" y="6351"/>
                    </a:lnTo>
                    <a:lnTo>
                      <a:pt x="15598" y="6300"/>
                    </a:lnTo>
                    <a:lnTo>
                      <a:pt x="16018" y="6249"/>
                    </a:lnTo>
                    <a:lnTo>
                      <a:pt x="16427" y="6185"/>
                    </a:lnTo>
                    <a:lnTo>
                      <a:pt x="16809" y="6109"/>
                    </a:lnTo>
                    <a:lnTo>
                      <a:pt x="17192" y="6020"/>
                    </a:lnTo>
                    <a:lnTo>
                      <a:pt x="17549" y="5930"/>
                    </a:lnTo>
                    <a:lnTo>
                      <a:pt x="17893" y="5841"/>
                    </a:lnTo>
                    <a:lnTo>
                      <a:pt x="18225" y="5739"/>
                    </a:lnTo>
                    <a:lnTo>
                      <a:pt x="18544" y="5637"/>
                    </a:lnTo>
                    <a:lnTo>
                      <a:pt x="18850" y="5522"/>
                    </a:lnTo>
                    <a:lnTo>
                      <a:pt x="19130" y="5407"/>
                    </a:lnTo>
                    <a:lnTo>
                      <a:pt x="19653" y="5178"/>
                    </a:lnTo>
                    <a:lnTo>
                      <a:pt x="20125" y="4948"/>
                    </a:lnTo>
                    <a:lnTo>
                      <a:pt x="20520" y="4732"/>
                    </a:lnTo>
                    <a:lnTo>
                      <a:pt x="20865" y="4515"/>
                    </a:lnTo>
                    <a:lnTo>
                      <a:pt x="21145" y="4336"/>
                    </a:lnTo>
                    <a:lnTo>
                      <a:pt x="21375" y="4170"/>
                    </a:lnTo>
                    <a:lnTo>
                      <a:pt x="21528" y="4056"/>
                    </a:lnTo>
                    <a:lnTo>
                      <a:pt x="21655" y="3954"/>
                    </a:lnTo>
                    <a:lnTo>
                      <a:pt x="21553" y="3125"/>
                    </a:lnTo>
                    <a:lnTo>
                      <a:pt x="21490" y="2908"/>
                    </a:lnTo>
                    <a:lnTo>
                      <a:pt x="21413" y="2691"/>
                    </a:lnTo>
                    <a:lnTo>
                      <a:pt x="21337" y="2474"/>
                    </a:lnTo>
                    <a:lnTo>
                      <a:pt x="21247" y="2270"/>
                    </a:lnTo>
                    <a:lnTo>
                      <a:pt x="21056" y="1875"/>
                    </a:lnTo>
                    <a:lnTo>
                      <a:pt x="20852" y="1479"/>
                    </a:lnTo>
                    <a:lnTo>
                      <a:pt x="20622" y="1110"/>
                    </a:lnTo>
                    <a:lnTo>
                      <a:pt x="20367" y="740"/>
                    </a:lnTo>
                    <a:lnTo>
                      <a:pt x="20100" y="370"/>
                    </a:lnTo>
                    <a:lnTo>
                      <a:pt x="198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3444;p41">
                <a:extLst>
                  <a:ext uri="{FF2B5EF4-FFF2-40B4-BE49-F238E27FC236}">
                    <a16:creationId xmlns:a16="http://schemas.microsoft.com/office/drawing/2014/main" id="{2355D446-17D5-D5B8-3F00-967154686F7E}"/>
                  </a:ext>
                </a:extLst>
              </p:cNvPr>
              <p:cNvSpPr/>
              <p:nvPr/>
            </p:nvSpPr>
            <p:spPr>
              <a:xfrm>
                <a:off x="3650725" y="238125"/>
                <a:ext cx="695075" cy="423750"/>
              </a:xfrm>
              <a:custGeom>
                <a:avLst/>
                <a:gdLst/>
                <a:ahLst/>
                <a:cxnLst/>
                <a:rect l="l" t="t" r="r" b="b"/>
                <a:pathLst>
                  <a:path w="27803" h="16950" extrusionOk="0">
                    <a:moveTo>
                      <a:pt x="14680" y="0"/>
                    </a:moveTo>
                    <a:lnTo>
                      <a:pt x="14259" y="13"/>
                    </a:lnTo>
                    <a:lnTo>
                      <a:pt x="13838" y="38"/>
                    </a:lnTo>
                    <a:lnTo>
                      <a:pt x="13417" y="89"/>
                    </a:lnTo>
                    <a:lnTo>
                      <a:pt x="12996" y="153"/>
                    </a:lnTo>
                    <a:lnTo>
                      <a:pt x="12576" y="242"/>
                    </a:lnTo>
                    <a:lnTo>
                      <a:pt x="12167" y="332"/>
                    </a:lnTo>
                    <a:lnTo>
                      <a:pt x="11759" y="434"/>
                    </a:lnTo>
                    <a:lnTo>
                      <a:pt x="11364" y="548"/>
                    </a:lnTo>
                    <a:lnTo>
                      <a:pt x="10981" y="663"/>
                    </a:lnTo>
                    <a:lnTo>
                      <a:pt x="10599" y="791"/>
                    </a:lnTo>
                    <a:lnTo>
                      <a:pt x="10242" y="918"/>
                    </a:lnTo>
                    <a:lnTo>
                      <a:pt x="9885" y="1059"/>
                    </a:lnTo>
                    <a:lnTo>
                      <a:pt x="9221" y="1326"/>
                    </a:lnTo>
                    <a:lnTo>
                      <a:pt x="8635" y="1581"/>
                    </a:lnTo>
                    <a:lnTo>
                      <a:pt x="8125" y="1824"/>
                    </a:lnTo>
                    <a:lnTo>
                      <a:pt x="7716" y="2041"/>
                    </a:lnTo>
                    <a:lnTo>
                      <a:pt x="7410" y="2206"/>
                    </a:lnTo>
                    <a:lnTo>
                      <a:pt x="7143" y="2347"/>
                    </a:lnTo>
                    <a:lnTo>
                      <a:pt x="6620" y="2398"/>
                    </a:lnTo>
                    <a:lnTo>
                      <a:pt x="6135" y="2461"/>
                    </a:lnTo>
                    <a:lnTo>
                      <a:pt x="5676" y="2551"/>
                    </a:lnTo>
                    <a:lnTo>
                      <a:pt x="5255" y="2640"/>
                    </a:lnTo>
                    <a:lnTo>
                      <a:pt x="4860" y="2755"/>
                    </a:lnTo>
                    <a:lnTo>
                      <a:pt x="4490" y="2870"/>
                    </a:lnTo>
                    <a:lnTo>
                      <a:pt x="4158" y="3010"/>
                    </a:lnTo>
                    <a:lnTo>
                      <a:pt x="3852" y="3150"/>
                    </a:lnTo>
                    <a:lnTo>
                      <a:pt x="3572" y="3303"/>
                    </a:lnTo>
                    <a:lnTo>
                      <a:pt x="3317" y="3456"/>
                    </a:lnTo>
                    <a:lnTo>
                      <a:pt x="3087" y="3622"/>
                    </a:lnTo>
                    <a:lnTo>
                      <a:pt x="2883" y="3788"/>
                    </a:lnTo>
                    <a:lnTo>
                      <a:pt x="2704" y="3966"/>
                    </a:lnTo>
                    <a:lnTo>
                      <a:pt x="2539" y="4132"/>
                    </a:lnTo>
                    <a:lnTo>
                      <a:pt x="2386" y="4311"/>
                    </a:lnTo>
                    <a:lnTo>
                      <a:pt x="2258" y="4489"/>
                    </a:lnTo>
                    <a:lnTo>
                      <a:pt x="2156" y="4668"/>
                    </a:lnTo>
                    <a:lnTo>
                      <a:pt x="2054" y="4834"/>
                    </a:lnTo>
                    <a:lnTo>
                      <a:pt x="1977" y="5012"/>
                    </a:lnTo>
                    <a:lnTo>
                      <a:pt x="1914" y="5178"/>
                    </a:lnTo>
                    <a:lnTo>
                      <a:pt x="1850" y="5331"/>
                    </a:lnTo>
                    <a:lnTo>
                      <a:pt x="1812" y="5484"/>
                    </a:lnTo>
                    <a:lnTo>
                      <a:pt x="1748" y="5765"/>
                    </a:lnTo>
                    <a:lnTo>
                      <a:pt x="1722" y="5994"/>
                    </a:lnTo>
                    <a:lnTo>
                      <a:pt x="1710" y="6173"/>
                    </a:lnTo>
                    <a:lnTo>
                      <a:pt x="1710" y="6326"/>
                    </a:lnTo>
                    <a:lnTo>
                      <a:pt x="1582" y="6364"/>
                    </a:lnTo>
                    <a:lnTo>
                      <a:pt x="1455" y="6415"/>
                    </a:lnTo>
                    <a:lnTo>
                      <a:pt x="1340" y="6479"/>
                    </a:lnTo>
                    <a:lnTo>
                      <a:pt x="1225" y="6542"/>
                    </a:lnTo>
                    <a:lnTo>
                      <a:pt x="1110" y="6619"/>
                    </a:lnTo>
                    <a:lnTo>
                      <a:pt x="1008" y="6708"/>
                    </a:lnTo>
                    <a:lnTo>
                      <a:pt x="804" y="6887"/>
                    </a:lnTo>
                    <a:lnTo>
                      <a:pt x="626" y="7078"/>
                    </a:lnTo>
                    <a:lnTo>
                      <a:pt x="473" y="7295"/>
                    </a:lnTo>
                    <a:lnTo>
                      <a:pt x="332" y="7524"/>
                    </a:lnTo>
                    <a:lnTo>
                      <a:pt x="218" y="7780"/>
                    </a:lnTo>
                    <a:lnTo>
                      <a:pt x="128" y="8035"/>
                    </a:lnTo>
                    <a:lnTo>
                      <a:pt x="64" y="8290"/>
                    </a:lnTo>
                    <a:lnTo>
                      <a:pt x="13" y="8570"/>
                    </a:lnTo>
                    <a:lnTo>
                      <a:pt x="1" y="8838"/>
                    </a:lnTo>
                    <a:lnTo>
                      <a:pt x="13" y="9106"/>
                    </a:lnTo>
                    <a:lnTo>
                      <a:pt x="52" y="9374"/>
                    </a:lnTo>
                    <a:lnTo>
                      <a:pt x="116" y="9629"/>
                    </a:lnTo>
                    <a:lnTo>
                      <a:pt x="154" y="9756"/>
                    </a:lnTo>
                    <a:lnTo>
                      <a:pt x="205" y="9884"/>
                    </a:lnTo>
                    <a:lnTo>
                      <a:pt x="269" y="9999"/>
                    </a:lnTo>
                    <a:lnTo>
                      <a:pt x="345" y="10113"/>
                    </a:lnTo>
                    <a:lnTo>
                      <a:pt x="422" y="10228"/>
                    </a:lnTo>
                    <a:lnTo>
                      <a:pt x="524" y="10343"/>
                    </a:lnTo>
                    <a:lnTo>
                      <a:pt x="626" y="10445"/>
                    </a:lnTo>
                    <a:lnTo>
                      <a:pt x="740" y="10547"/>
                    </a:lnTo>
                    <a:lnTo>
                      <a:pt x="995" y="10751"/>
                    </a:lnTo>
                    <a:lnTo>
                      <a:pt x="1263" y="10930"/>
                    </a:lnTo>
                    <a:lnTo>
                      <a:pt x="1557" y="11095"/>
                    </a:lnTo>
                    <a:lnTo>
                      <a:pt x="1850" y="11248"/>
                    </a:lnTo>
                    <a:lnTo>
                      <a:pt x="2156" y="11389"/>
                    </a:lnTo>
                    <a:lnTo>
                      <a:pt x="2449" y="11504"/>
                    </a:lnTo>
                    <a:lnTo>
                      <a:pt x="2730" y="11618"/>
                    </a:lnTo>
                    <a:lnTo>
                      <a:pt x="3215" y="11784"/>
                    </a:lnTo>
                    <a:lnTo>
                      <a:pt x="3546" y="11886"/>
                    </a:lnTo>
                    <a:lnTo>
                      <a:pt x="3674" y="11912"/>
                    </a:lnTo>
                    <a:lnTo>
                      <a:pt x="3763" y="12026"/>
                    </a:lnTo>
                    <a:lnTo>
                      <a:pt x="3852" y="12154"/>
                    </a:lnTo>
                    <a:lnTo>
                      <a:pt x="4069" y="12511"/>
                    </a:lnTo>
                    <a:lnTo>
                      <a:pt x="4299" y="12945"/>
                    </a:lnTo>
                    <a:lnTo>
                      <a:pt x="4515" y="13391"/>
                    </a:lnTo>
                    <a:lnTo>
                      <a:pt x="4885" y="14182"/>
                    </a:lnTo>
                    <a:lnTo>
                      <a:pt x="5038" y="14526"/>
                    </a:lnTo>
                    <a:lnTo>
                      <a:pt x="5472" y="14590"/>
                    </a:lnTo>
                    <a:lnTo>
                      <a:pt x="5931" y="14628"/>
                    </a:lnTo>
                    <a:lnTo>
                      <a:pt x="6403" y="14654"/>
                    </a:lnTo>
                    <a:lnTo>
                      <a:pt x="6875" y="14666"/>
                    </a:lnTo>
                    <a:lnTo>
                      <a:pt x="7359" y="14654"/>
                    </a:lnTo>
                    <a:lnTo>
                      <a:pt x="7831" y="14641"/>
                    </a:lnTo>
                    <a:lnTo>
                      <a:pt x="8303" y="14615"/>
                    </a:lnTo>
                    <a:lnTo>
                      <a:pt x="8750" y="14590"/>
                    </a:lnTo>
                    <a:lnTo>
                      <a:pt x="9553" y="14513"/>
                    </a:lnTo>
                    <a:lnTo>
                      <a:pt x="10191" y="14437"/>
                    </a:lnTo>
                    <a:lnTo>
                      <a:pt x="10777" y="14360"/>
                    </a:lnTo>
                    <a:lnTo>
                      <a:pt x="10905" y="14666"/>
                    </a:lnTo>
                    <a:lnTo>
                      <a:pt x="11032" y="14947"/>
                    </a:lnTo>
                    <a:lnTo>
                      <a:pt x="11160" y="15202"/>
                    </a:lnTo>
                    <a:lnTo>
                      <a:pt x="11300" y="15432"/>
                    </a:lnTo>
                    <a:lnTo>
                      <a:pt x="11440" y="15648"/>
                    </a:lnTo>
                    <a:lnTo>
                      <a:pt x="11581" y="15840"/>
                    </a:lnTo>
                    <a:lnTo>
                      <a:pt x="11721" y="16018"/>
                    </a:lnTo>
                    <a:lnTo>
                      <a:pt x="11874" y="16171"/>
                    </a:lnTo>
                    <a:lnTo>
                      <a:pt x="12027" y="16312"/>
                    </a:lnTo>
                    <a:lnTo>
                      <a:pt x="12180" y="16439"/>
                    </a:lnTo>
                    <a:lnTo>
                      <a:pt x="12333" y="16541"/>
                    </a:lnTo>
                    <a:lnTo>
                      <a:pt x="12499" y="16630"/>
                    </a:lnTo>
                    <a:lnTo>
                      <a:pt x="12652" y="16707"/>
                    </a:lnTo>
                    <a:lnTo>
                      <a:pt x="12818" y="16771"/>
                    </a:lnTo>
                    <a:lnTo>
                      <a:pt x="12971" y="16822"/>
                    </a:lnTo>
                    <a:lnTo>
                      <a:pt x="13124" y="16873"/>
                    </a:lnTo>
                    <a:lnTo>
                      <a:pt x="13290" y="16898"/>
                    </a:lnTo>
                    <a:lnTo>
                      <a:pt x="13443" y="16924"/>
                    </a:lnTo>
                    <a:lnTo>
                      <a:pt x="13762" y="16949"/>
                    </a:lnTo>
                    <a:lnTo>
                      <a:pt x="14055" y="16936"/>
                    </a:lnTo>
                    <a:lnTo>
                      <a:pt x="14348" y="16924"/>
                    </a:lnTo>
                    <a:lnTo>
                      <a:pt x="14897" y="16860"/>
                    </a:lnTo>
                    <a:lnTo>
                      <a:pt x="15139" y="16822"/>
                    </a:lnTo>
                    <a:lnTo>
                      <a:pt x="15356" y="16809"/>
                    </a:lnTo>
                    <a:lnTo>
                      <a:pt x="15458" y="16796"/>
                    </a:lnTo>
                    <a:lnTo>
                      <a:pt x="15560" y="16771"/>
                    </a:lnTo>
                    <a:lnTo>
                      <a:pt x="15662" y="16745"/>
                    </a:lnTo>
                    <a:lnTo>
                      <a:pt x="15751" y="16707"/>
                    </a:lnTo>
                    <a:lnTo>
                      <a:pt x="15828" y="16656"/>
                    </a:lnTo>
                    <a:lnTo>
                      <a:pt x="15917" y="16605"/>
                    </a:lnTo>
                    <a:lnTo>
                      <a:pt x="16070" y="16477"/>
                    </a:lnTo>
                    <a:lnTo>
                      <a:pt x="16210" y="16312"/>
                    </a:lnTo>
                    <a:lnTo>
                      <a:pt x="16325" y="16146"/>
                    </a:lnTo>
                    <a:lnTo>
                      <a:pt x="16440" y="15967"/>
                    </a:lnTo>
                    <a:lnTo>
                      <a:pt x="16542" y="15776"/>
                    </a:lnTo>
                    <a:lnTo>
                      <a:pt x="16618" y="15597"/>
                    </a:lnTo>
                    <a:lnTo>
                      <a:pt x="16695" y="15419"/>
                    </a:lnTo>
                    <a:lnTo>
                      <a:pt x="16797" y="15100"/>
                    </a:lnTo>
                    <a:lnTo>
                      <a:pt x="16848" y="14883"/>
                    </a:lnTo>
                    <a:lnTo>
                      <a:pt x="16873" y="14794"/>
                    </a:lnTo>
                    <a:lnTo>
                      <a:pt x="16899" y="14832"/>
                    </a:lnTo>
                    <a:lnTo>
                      <a:pt x="16937" y="14883"/>
                    </a:lnTo>
                    <a:lnTo>
                      <a:pt x="16988" y="14934"/>
                    </a:lnTo>
                    <a:lnTo>
                      <a:pt x="17065" y="15011"/>
                    </a:lnTo>
                    <a:lnTo>
                      <a:pt x="17179" y="15087"/>
                    </a:lnTo>
                    <a:lnTo>
                      <a:pt x="17320" y="15176"/>
                    </a:lnTo>
                    <a:lnTo>
                      <a:pt x="17498" y="15266"/>
                    </a:lnTo>
                    <a:lnTo>
                      <a:pt x="17715" y="15355"/>
                    </a:lnTo>
                    <a:lnTo>
                      <a:pt x="17970" y="15444"/>
                    </a:lnTo>
                    <a:lnTo>
                      <a:pt x="18276" y="15521"/>
                    </a:lnTo>
                    <a:lnTo>
                      <a:pt x="18633" y="15610"/>
                    </a:lnTo>
                    <a:lnTo>
                      <a:pt x="19041" y="15674"/>
                    </a:lnTo>
                    <a:lnTo>
                      <a:pt x="19513" y="15725"/>
                    </a:lnTo>
                    <a:lnTo>
                      <a:pt x="20036" y="15776"/>
                    </a:lnTo>
                    <a:lnTo>
                      <a:pt x="20636" y="15801"/>
                    </a:lnTo>
                    <a:lnTo>
                      <a:pt x="20942" y="15801"/>
                    </a:lnTo>
                    <a:lnTo>
                      <a:pt x="21248" y="15789"/>
                    </a:lnTo>
                    <a:lnTo>
                      <a:pt x="21554" y="15750"/>
                    </a:lnTo>
                    <a:lnTo>
                      <a:pt x="21847" y="15712"/>
                    </a:lnTo>
                    <a:lnTo>
                      <a:pt x="22128" y="15648"/>
                    </a:lnTo>
                    <a:lnTo>
                      <a:pt x="22421" y="15585"/>
                    </a:lnTo>
                    <a:lnTo>
                      <a:pt x="22702" y="15495"/>
                    </a:lnTo>
                    <a:lnTo>
                      <a:pt x="22969" y="15406"/>
                    </a:lnTo>
                    <a:lnTo>
                      <a:pt x="23237" y="15304"/>
                    </a:lnTo>
                    <a:lnTo>
                      <a:pt x="23492" y="15202"/>
                    </a:lnTo>
                    <a:lnTo>
                      <a:pt x="23735" y="15087"/>
                    </a:lnTo>
                    <a:lnTo>
                      <a:pt x="23977" y="14972"/>
                    </a:lnTo>
                    <a:lnTo>
                      <a:pt x="24436" y="14717"/>
                    </a:lnTo>
                    <a:lnTo>
                      <a:pt x="24857" y="14462"/>
                    </a:lnTo>
                    <a:lnTo>
                      <a:pt x="25240" y="14207"/>
                    </a:lnTo>
                    <a:lnTo>
                      <a:pt x="25584" y="13952"/>
                    </a:lnTo>
                    <a:lnTo>
                      <a:pt x="25877" y="13710"/>
                    </a:lnTo>
                    <a:lnTo>
                      <a:pt x="26132" y="13493"/>
                    </a:lnTo>
                    <a:lnTo>
                      <a:pt x="26477" y="13174"/>
                    </a:lnTo>
                    <a:lnTo>
                      <a:pt x="26591" y="13059"/>
                    </a:lnTo>
                    <a:lnTo>
                      <a:pt x="26795" y="12906"/>
                    </a:lnTo>
                    <a:lnTo>
                      <a:pt x="26974" y="12741"/>
                    </a:lnTo>
                    <a:lnTo>
                      <a:pt x="27140" y="12562"/>
                    </a:lnTo>
                    <a:lnTo>
                      <a:pt x="27280" y="12371"/>
                    </a:lnTo>
                    <a:lnTo>
                      <a:pt x="27395" y="12179"/>
                    </a:lnTo>
                    <a:lnTo>
                      <a:pt x="27497" y="11975"/>
                    </a:lnTo>
                    <a:lnTo>
                      <a:pt x="27586" y="11771"/>
                    </a:lnTo>
                    <a:lnTo>
                      <a:pt x="27650" y="11555"/>
                    </a:lnTo>
                    <a:lnTo>
                      <a:pt x="27714" y="11338"/>
                    </a:lnTo>
                    <a:lnTo>
                      <a:pt x="27752" y="11121"/>
                    </a:lnTo>
                    <a:lnTo>
                      <a:pt x="27777" y="10904"/>
                    </a:lnTo>
                    <a:lnTo>
                      <a:pt x="27790" y="10675"/>
                    </a:lnTo>
                    <a:lnTo>
                      <a:pt x="27803" y="10458"/>
                    </a:lnTo>
                    <a:lnTo>
                      <a:pt x="27803" y="10241"/>
                    </a:lnTo>
                    <a:lnTo>
                      <a:pt x="27790" y="10024"/>
                    </a:lnTo>
                    <a:lnTo>
                      <a:pt x="27765" y="9807"/>
                    </a:lnTo>
                    <a:lnTo>
                      <a:pt x="27714" y="9386"/>
                    </a:lnTo>
                    <a:lnTo>
                      <a:pt x="27637" y="9004"/>
                    </a:lnTo>
                    <a:lnTo>
                      <a:pt x="27548" y="8660"/>
                    </a:lnTo>
                    <a:lnTo>
                      <a:pt x="27459" y="8341"/>
                    </a:lnTo>
                    <a:lnTo>
                      <a:pt x="27369" y="8098"/>
                    </a:lnTo>
                    <a:lnTo>
                      <a:pt x="27306" y="7907"/>
                    </a:lnTo>
                    <a:lnTo>
                      <a:pt x="27242" y="7741"/>
                    </a:lnTo>
                    <a:lnTo>
                      <a:pt x="27255" y="7652"/>
                    </a:lnTo>
                    <a:lnTo>
                      <a:pt x="27267" y="7550"/>
                    </a:lnTo>
                    <a:lnTo>
                      <a:pt x="27255" y="7435"/>
                    </a:lnTo>
                    <a:lnTo>
                      <a:pt x="27229" y="7320"/>
                    </a:lnTo>
                    <a:lnTo>
                      <a:pt x="27191" y="7193"/>
                    </a:lnTo>
                    <a:lnTo>
                      <a:pt x="27140" y="7053"/>
                    </a:lnTo>
                    <a:lnTo>
                      <a:pt x="27089" y="6912"/>
                    </a:lnTo>
                    <a:lnTo>
                      <a:pt x="27012" y="6772"/>
                    </a:lnTo>
                    <a:lnTo>
                      <a:pt x="26834" y="6479"/>
                    </a:lnTo>
                    <a:lnTo>
                      <a:pt x="26630" y="6160"/>
                    </a:lnTo>
                    <a:lnTo>
                      <a:pt x="26375" y="5841"/>
                    </a:lnTo>
                    <a:lnTo>
                      <a:pt x="26107" y="5535"/>
                    </a:lnTo>
                    <a:lnTo>
                      <a:pt x="25801" y="5216"/>
                    </a:lnTo>
                    <a:lnTo>
                      <a:pt x="25482" y="4923"/>
                    </a:lnTo>
                    <a:lnTo>
                      <a:pt x="25150" y="4655"/>
                    </a:lnTo>
                    <a:lnTo>
                      <a:pt x="24806" y="4400"/>
                    </a:lnTo>
                    <a:lnTo>
                      <a:pt x="24627" y="4285"/>
                    </a:lnTo>
                    <a:lnTo>
                      <a:pt x="24449" y="4183"/>
                    </a:lnTo>
                    <a:lnTo>
                      <a:pt x="24270" y="4094"/>
                    </a:lnTo>
                    <a:lnTo>
                      <a:pt x="24092" y="4005"/>
                    </a:lnTo>
                    <a:lnTo>
                      <a:pt x="23926" y="3941"/>
                    </a:lnTo>
                    <a:lnTo>
                      <a:pt x="23747" y="3877"/>
                    </a:lnTo>
                    <a:lnTo>
                      <a:pt x="23569" y="3826"/>
                    </a:lnTo>
                    <a:lnTo>
                      <a:pt x="23390" y="3800"/>
                    </a:lnTo>
                    <a:lnTo>
                      <a:pt x="23225" y="3762"/>
                    </a:lnTo>
                    <a:lnTo>
                      <a:pt x="23071" y="3724"/>
                    </a:lnTo>
                    <a:lnTo>
                      <a:pt x="22906" y="3686"/>
                    </a:lnTo>
                    <a:lnTo>
                      <a:pt x="22765" y="3635"/>
                    </a:lnTo>
                    <a:lnTo>
                      <a:pt x="22472" y="3507"/>
                    </a:lnTo>
                    <a:lnTo>
                      <a:pt x="22192" y="3354"/>
                    </a:lnTo>
                    <a:lnTo>
                      <a:pt x="21911" y="3188"/>
                    </a:lnTo>
                    <a:lnTo>
                      <a:pt x="21643" y="2997"/>
                    </a:lnTo>
                    <a:lnTo>
                      <a:pt x="21044" y="2551"/>
                    </a:lnTo>
                    <a:lnTo>
                      <a:pt x="20712" y="2308"/>
                    </a:lnTo>
                    <a:lnTo>
                      <a:pt x="20342" y="2053"/>
                    </a:lnTo>
                    <a:lnTo>
                      <a:pt x="19934" y="1798"/>
                    </a:lnTo>
                    <a:lnTo>
                      <a:pt x="19488" y="1518"/>
                    </a:lnTo>
                    <a:lnTo>
                      <a:pt x="18990" y="1237"/>
                    </a:lnTo>
                    <a:lnTo>
                      <a:pt x="18429" y="957"/>
                    </a:lnTo>
                    <a:lnTo>
                      <a:pt x="17804" y="676"/>
                    </a:lnTo>
                    <a:lnTo>
                      <a:pt x="17460" y="536"/>
                    </a:lnTo>
                    <a:lnTo>
                      <a:pt x="17103" y="395"/>
                    </a:lnTo>
                    <a:lnTo>
                      <a:pt x="16912" y="319"/>
                    </a:lnTo>
                    <a:lnTo>
                      <a:pt x="16708" y="255"/>
                    </a:lnTo>
                    <a:lnTo>
                      <a:pt x="16312" y="153"/>
                    </a:lnTo>
                    <a:lnTo>
                      <a:pt x="15917" y="77"/>
                    </a:lnTo>
                    <a:lnTo>
                      <a:pt x="15509" y="26"/>
                    </a:lnTo>
                    <a:lnTo>
                      <a:pt x="15088"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3445;p41">
                <a:extLst>
                  <a:ext uri="{FF2B5EF4-FFF2-40B4-BE49-F238E27FC236}">
                    <a16:creationId xmlns:a16="http://schemas.microsoft.com/office/drawing/2014/main" id="{F8C82B22-5C29-D204-2DCA-DC859A95639C}"/>
                  </a:ext>
                </a:extLst>
              </p:cNvPr>
              <p:cNvSpPr/>
              <p:nvPr/>
            </p:nvSpPr>
            <p:spPr>
              <a:xfrm>
                <a:off x="3909300" y="438025"/>
                <a:ext cx="80050" cy="156575"/>
              </a:xfrm>
              <a:custGeom>
                <a:avLst/>
                <a:gdLst/>
                <a:ahLst/>
                <a:cxnLst/>
                <a:rect l="l" t="t" r="r" b="b"/>
                <a:pathLst>
                  <a:path w="3202" h="6263" extrusionOk="0">
                    <a:moveTo>
                      <a:pt x="3202" y="0"/>
                    </a:moveTo>
                    <a:lnTo>
                      <a:pt x="2832" y="281"/>
                    </a:lnTo>
                    <a:lnTo>
                      <a:pt x="2475" y="561"/>
                    </a:lnTo>
                    <a:lnTo>
                      <a:pt x="2130" y="868"/>
                    </a:lnTo>
                    <a:lnTo>
                      <a:pt x="1799" y="1199"/>
                    </a:lnTo>
                    <a:lnTo>
                      <a:pt x="1493" y="1531"/>
                    </a:lnTo>
                    <a:lnTo>
                      <a:pt x="1187" y="1888"/>
                    </a:lnTo>
                    <a:lnTo>
                      <a:pt x="1046" y="2079"/>
                    </a:lnTo>
                    <a:lnTo>
                      <a:pt x="919" y="2270"/>
                    </a:lnTo>
                    <a:lnTo>
                      <a:pt x="791" y="2462"/>
                    </a:lnTo>
                    <a:lnTo>
                      <a:pt x="664" y="2666"/>
                    </a:lnTo>
                    <a:lnTo>
                      <a:pt x="562" y="2870"/>
                    </a:lnTo>
                    <a:lnTo>
                      <a:pt x="460" y="3087"/>
                    </a:lnTo>
                    <a:lnTo>
                      <a:pt x="358" y="3303"/>
                    </a:lnTo>
                    <a:lnTo>
                      <a:pt x="281" y="3520"/>
                    </a:lnTo>
                    <a:lnTo>
                      <a:pt x="205" y="3737"/>
                    </a:lnTo>
                    <a:lnTo>
                      <a:pt x="141" y="3967"/>
                    </a:lnTo>
                    <a:lnTo>
                      <a:pt x="90" y="4196"/>
                    </a:lnTo>
                    <a:lnTo>
                      <a:pt x="39" y="4426"/>
                    </a:lnTo>
                    <a:lnTo>
                      <a:pt x="13" y="4655"/>
                    </a:lnTo>
                    <a:lnTo>
                      <a:pt x="1" y="4898"/>
                    </a:lnTo>
                    <a:lnTo>
                      <a:pt x="1" y="5127"/>
                    </a:lnTo>
                    <a:lnTo>
                      <a:pt x="13" y="5369"/>
                    </a:lnTo>
                    <a:lnTo>
                      <a:pt x="39" y="5599"/>
                    </a:lnTo>
                    <a:lnTo>
                      <a:pt x="90" y="5829"/>
                    </a:lnTo>
                    <a:lnTo>
                      <a:pt x="141" y="6045"/>
                    </a:lnTo>
                    <a:lnTo>
                      <a:pt x="217" y="6262"/>
                    </a:lnTo>
                    <a:lnTo>
                      <a:pt x="192" y="6033"/>
                    </a:lnTo>
                    <a:lnTo>
                      <a:pt x="179" y="5816"/>
                    </a:lnTo>
                    <a:lnTo>
                      <a:pt x="179" y="5586"/>
                    </a:lnTo>
                    <a:lnTo>
                      <a:pt x="192" y="5357"/>
                    </a:lnTo>
                    <a:lnTo>
                      <a:pt x="205" y="5140"/>
                    </a:lnTo>
                    <a:lnTo>
                      <a:pt x="230" y="4923"/>
                    </a:lnTo>
                    <a:lnTo>
                      <a:pt x="268" y="4694"/>
                    </a:lnTo>
                    <a:lnTo>
                      <a:pt x="320" y="4477"/>
                    </a:lnTo>
                    <a:lnTo>
                      <a:pt x="371" y="4273"/>
                    </a:lnTo>
                    <a:lnTo>
                      <a:pt x="434" y="4056"/>
                    </a:lnTo>
                    <a:lnTo>
                      <a:pt x="511" y="3852"/>
                    </a:lnTo>
                    <a:lnTo>
                      <a:pt x="587" y="3635"/>
                    </a:lnTo>
                    <a:lnTo>
                      <a:pt x="779" y="3240"/>
                    </a:lnTo>
                    <a:lnTo>
                      <a:pt x="983" y="2844"/>
                    </a:lnTo>
                    <a:lnTo>
                      <a:pt x="1212" y="2462"/>
                    </a:lnTo>
                    <a:lnTo>
                      <a:pt x="1467" y="2092"/>
                    </a:lnTo>
                    <a:lnTo>
                      <a:pt x="1735" y="1735"/>
                    </a:lnTo>
                    <a:lnTo>
                      <a:pt x="2016" y="1378"/>
                    </a:lnTo>
                    <a:lnTo>
                      <a:pt x="2296" y="1033"/>
                    </a:lnTo>
                    <a:lnTo>
                      <a:pt x="2602" y="689"/>
                    </a:lnTo>
                    <a:lnTo>
                      <a:pt x="320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3446;p41">
                <a:extLst>
                  <a:ext uri="{FF2B5EF4-FFF2-40B4-BE49-F238E27FC236}">
                    <a16:creationId xmlns:a16="http://schemas.microsoft.com/office/drawing/2014/main" id="{CC081FB1-8925-F8B8-A3D7-EE4028840FFB}"/>
                  </a:ext>
                </a:extLst>
              </p:cNvPr>
              <p:cNvSpPr/>
              <p:nvPr/>
            </p:nvSpPr>
            <p:spPr>
              <a:xfrm>
                <a:off x="4070325" y="476275"/>
                <a:ext cx="67600" cy="127575"/>
              </a:xfrm>
              <a:custGeom>
                <a:avLst/>
                <a:gdLst/>
                <a:ahLst/>
                <a:cxnLst/>
                <a:rect l="l" t="t" r="r" b="b"/>
                <a:pathLst>
                  <a:path w="2704" h="5103" extrusionOk="0">
                    <a:moveTo>
                      <a:pt x="2704" y="1"/>
                    </a:moveTo>
                    <a:lnTo>
                      <a:pt x="2538" y="332"/>
                    </a:lnTo>
                    <a:lnTo>
                      <a:pt x="2347" y="638"/>
                    </a:lnTo>
                    <a:lnTo>
                      <a:pt x="2155" y="944"/>
                    </a:lnTo>
                    <a:lnTo>
                      <a:pt x="1951" y="1238"/>
                    </a:lnTo>
                    <a:lnTo>
                      <a:pt x="1518" y="1824"/>
                    </a:lnTo>
                    <a:lnTo>
                      <a:pt x="1084" y="2411"/>
                    </a:lnTo>
                    <a:lnTo>
                      <a:pt x="867" y="2704"/>
                    </a:lnTo>
                    <a:lnTo>
                      <a:pt x="663" y="3011"/>
                    </a:lnTo>
                    <a:lnTo>
                      <a:pt x="459" y="3329"/>
                    </a:lnTo>
                    <a:lnTo>
                      <a:pt x="281" y="3648"/>
                    </a:lnTo>
                    <a:lnTo>
                      <a:pt x="191" y="3814"/>
                    </a:lnTo>
                    <a:lnTo>
                      <a:pt x="115" y="3993"/>
                    </a:lnTo>
                    <a:lnTo>
                      <a:pt x="64" y="4184"/>
                    </a:lnTo>
                    <a:lnTo>
                      <a:pt x="26" y="4362"/>
                    </a:lnTo>
                    <a:lnTo>
                      <a:pt x="0" y="4566"/>
                    </a:lnTo>
                    <a:lnTo>
                      <a:pt x="13" y="4656"/>
                    </a:lnTo>
                    <a:lnTo>
                      <a:pt x="26" y="4758"/>
                    </a:lnTo>
                    <a:lnTo>
                      <a:pt x="38" y="4847"/>
                    </a:lnTo>
                    <a:lnTo>
                      <a:pt x="64" y="4936"/>
                    </a:lnTo>
                    <a:lnTo>
                      <a:pt x="115" y="5026"/>
                    </a:lnTo>
                    <a:lnTo>
                      <a:pt x="166" y="5102"/>
                    </a:lnTo>
                    <a:lnTo>
                      <a:pt x="140" y="5013"/>
                    </a:lnTo>
                    <a:lnTo>
                      <a:pt x="128" y="4924"/>
                    </a:lnTo>
                    <a:lnTo>
                      <a:pt x="115" y="4834"/>
                    </a:lnTo>
                    <a:lnTo>
                      <a:pt x="115" y="4745"/>
                    </a:lnTo>
                    <a:lnTo>
                      <a:pt x="140" y="4579"/>
                    </a:lnTo>
                    <a:lnTo>
                      <a:pt x="191" y="4413"/>
                    </a:lnTo>
                    <a:lnTo>
                      <a:pt x="255" y="4248"/>
                    </a:lnTo>
                    <a:lnTo>
                      <a:pt x="332" y="4095"/>
                    </a:lnTo>
                    <a:lnTo>
                      <a:pt x="510" y="3788"/>
                    </a:lnTo>
                    <a:lnTo>
                      <a:pt x="931" y="3202"/>
                    </a:lnTo>
                    <a:lnTo>
                      <a:pt x="1365" y="2615"/>
                    </a:lnTo>
                    <a:lnTo>
                      <a:pt x="1582" y="2322"/>
                    </a:lnTo>
                    <a:lnTo>
                      <a:pt x="1798" y="2029"/>
                    </a:lnTo>
                    <a:lnTo>
                      <a:pt x="2002" y="1710"/>
                    </a:lnTo>
                    <a:lnTo>
                      <a:pt x="2194" y="1391"/>
                    </a:lnTo>
                    <a:lnTo>
                      <a:pt x="2359" y="1059"/>
                    </a:lnTo>
                    <a:lnTo>
                      <a:pt x="2436" y="893"/>
                    </a:lnTo>
                    <a:lnTo>
                      <a:pt x="2513" y="715"/>
                    </a:lnTo>
                    <a:lnTo>
                      <a:pt x="2576" y="536"/>
                    </a:lnTo>
                    <a:lnTo>
                      <a:pt x="2627" y="358"/>
                    </a:lnTo>
                    <a:lnTo>
                      <a:pt x="2666" y="179"/>
                    </a:lnTo>
                    <a:lnTo>
                      <a:pt x="270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3447;p41">
                <a:extLst>
                  <a:ext uri="{FF2B5EF4-FFF2-40B4-BE49-F238E27FC236}">
                    <a16:creationId xmlns:a16="http://schemas.microsoft.com/office/drawing/2014/main" id="{AEBA2D10-073B-9B3F-7186-02CBABED5D12}"/>
                  </a:ext>
                </a:extLst>
              </p:cNvPr>
              <p:cNvSpPr/>
              <p:nvPr/>
            </p:nvSpPr>
            <p:spPr>
              <a:xfrm>
                <a:off x="3746375" y="493500"/>
                <a:ext cx="103975" cy="44650"/>
              </a:xfrm>
              <a:custGeom>
                <a:avLst/>
                <a:gdLst/>
                <a:ahLst/>
                <a:cxnLst/>
                <a:rect l="l" t="t" r="r" b="b"/>
                <a:pathLst>
                  <a:path w="4159" h="1786" extrusionOk="0">
                    <a:moveTo>
                      <a:pt x="4158" y="0"/>
                    </a:moveTo>
                    <a:lnTo>
                      <a:pt x="3661" y="306"/>
                    </a:lnTo>
                    <a:lnTo>
                      <a:pt x="3176" y="600"/>
                    </a:lnTo>
                    <a:lnTo>
                      <a:pt x="2692" y="893"/>
                    </a:lnTo>
                    <a:lnTo>
                      <a:pt x="2437" y="1021"/>
                    </a:lnTo>
                    <a:lnTo>
                      <a:pt x="2182" y="1148"/>
                    </a:lnTo>
                    <a:lnTo>
                      <a:pt x="1926" y="1263"/>
                    </a:lnTo>
                    <a:lnTo>
                      <a:pt x="1671" y="1352"/>
                    </a:lnTo>
                    <a:lnTo>
                      <a:pt x="1404" y="1429"/>
                    </a:lnTo>
                    <a:lnTo>
                      <a:pt x="1136" y="1493"/>
                    </a:lnTo>
                    <a:lnTo>
                      <a:pt x="868" y="1544"/>
                    </a:lnTo>
                    <a:lnTo>
                      <a:pt x="587" y="1569"/>
                    </a:lnTo>
                    <a:lnTo>
                      <a:pt x="294" y="1582"/>
                    </a:lnTo>
                    <a:lnTo>
                      <a:pt x="1" y="1569"/>
                    </a:lnTo>
                    <a:lnTo>
                      <a:pt x="1" y="1569"/>
                    </a:lnTo>
                    <a:lnTo>
                      <a:pt x="141" y="1620"/>
                    </a:lnTo>
                    <a:lnTo>
                      <a:pt x="281" y="1671"/>
                    </a:lnTo>
                    <a:lnTo>
                      <a:pt x="422" y="1722"/>
                    </a:lnTo>
                    <a:lnTo>
                      <a:pt x="575" y="1748"/>
                    </a:lnTo>
                    <a:lnTo>
                      <a:pt x="715" y="1773"/>
                    </a:lnTo>
                    <a:lnTo>
                      <a:pt x="868" y="1786"/>
                    </a:lnTo>
                    <a:lnTo>
                      <a:pt x="1021" y="1786"/>
                    </a:lnTo>
                    <a:lnTo>
                      <a:pt x="1174" y="1773"/>
                    </a:lnTo>
                    <a:lnTo>
                      <a:pt x="1327" y="1760"/>
                    </a:lnTo>
                    <a:lnTo>
                      <a:pt x="1467" y="1735"/>
                    </a:lnTo>
                    <a:lnTo>
                      <a:pt x="1773" y="1671"/>
                    </a:lnTo>
                    <a:lnTo>
                      <a:pt x="2054" y="1582"/>
                    </a:lnTo>
                    <a:lnTo>
                      <a:pt x="2335" y="1467"/>
                    </a:lnTo>
                    <a:lnTo>
                      <a:pt x="2602" y="1340"/>
                    </a:lnTo>
                    <a:lnTo>
                      <a:pt x="2857" y="1186"/>
                    </a:lnTo>
                    <a:lnTo>
                      <a:pt x="3100" y="1021"/>
                    </a:lnTo>
                    <a:lnTo>
                      <a:pt x="3342" y="829"/>
                    </a:lnTo>
                    <a:lnTo>
                      <a:pt x="3559" y="638"/>
                    </a:lnTo>
                    <a:lnTo>
                      <a:pt x="3776" y="434"/>
                    </a:lnTo>
                    <a:lnTo>
                      <a:pt x="3967" y="217"/>
                    </a:lnTo>
                    <a:lnTo>
                      <a:pt x="415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3448;p41">
                <a:extLst>
                  <a:ext uri="{FF2B5EF4-FFF2-40B4-BE49-F238E27FC236}">
                    <a16:creationId xmlns:a16="http://schemas.microsoft.com/office/drawing/2014/main" id="{80367D76-78FF-4DFE-A901-9E389E5D450D}"/>
                  </a:ext>
                </a:extLst>
              </p:cNvPr>
              <p:cNvSpPr/>
              <p:nvPr/>
            </p:nvSpPr>
            <p:spPr>
              <a:xfrm>
                <a:off x="3698550" y="380000"/>
                <a:ext cx="91525" cy="16600"/>
              </a:xfrm>
              <a:custGeom>
                <a:avLst/>
                <a:gdLst/>
                <a:ahLst/>
                <a:cxnLst/>
                <a:rect l="l" t="t" r="r" b="b"/>
                <a:pathLst>
                  <a:path w="3661" h="664" extrusionOk="0">
                    <a:moveTo>
                      <a:pt x="3661" y="0"/>
                    </a:moveTo>
                    <a:lnTo>
                      <a:pt x="3431" y="64"/>
                    </a:lnTo>
                    <a:lnTo>
                      <a:pt x="3215" y="128"/>
                    </a:lnTo>
                    <a:lnTo>
                      <a:pt x="2985" y="179"/>
                    </a:lnTo>
                    <a:lnTo>
                      <a:pt x="2768" y="217"/>
                    </a:lnTo>
                    <a:lnTo>
                      <a:pt x="2309" y="268"/>
                    </a:lnTo>
                    <a:lnTo>
                      <a:pt x="1863" y="306"/>
                    </a:lnTo>
                    <a:lnTo>
                      <a:pt x="1404" y="319"/>
                    </a:lnTo>
                    <a:lnTo>
                      <a:pt x="944" y="332"/>
                    </a:lnTo>
                    <a:lnTo>
                      <a:pt x="473" y="345"/>
                    </a:lnTo>
                    <a:lnTo>
                      <a:pt x="243" y="370"/>
                    </a:lnTo>
                    <a:lnTo>
                      <a:pt x="1" y="396"/>
                    </a:lnTo>
                    <a:lnTo>
                      <a:pt x="230" y="459"/>
                    </a:lnTo>
                    <a:lnTo>
                      <a:pt x="460" y="523"/>
                    </a:lnTo>
                    <a:lnTo>
                      <a:pt x="689" y="574"/>
                    </a:lnTo>
                    <a:lnTo>
                      <a:pt x="932" y="612"/>
                    </a:lnTo>
                    <a:lnTo>
                      <a:pt x="1161" y="638"/>
                    </a:lnTo>
                    <a:lnTo>
                      <a:pt x="1404" y="663"/>
                    </a:lnTo>
                    <a:lnTo>
                      <a:pt x="1875" y="663"/>
                    </a:lnTo>
                    <a:lnTo>
                      <a:pt x="2118" y="638"/>
                    </a:lnTo>
                    <a:lnTo>
                      <a:pt x="2360" y="612"/>
                    </a:lnTo>
                    <a:lnTo>
                      <a:pt x="2602" y="561"/>
                    </a:lnTo>
                    <a:lnTo>
                      <a:pt x="2832" y="485"/>
                    </a:lnTo>
                    <a:lnTo>
                      <a:pt x="3062" y="396"/>
                    </a:lnTo>
                    <a:lnTo>
                      <a:pt x="3278" y="294"/>
                    </a:lnTo>
                    <a:lnTo>
                      <a:pt x="3482" y="153"/>
                    </a:lnTo>
                    <a:lnTo>
                      <a:pt x="366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3449;p41">
                <a:extLst>
                  <a:ext uri="{FF2B5EF4-FFF2-40B4-BE49-F238E27FC236}">
                    <a16:creationId xmlns:a16="http://schemas.microsoft.com/office/drawing/2014/main" id="{CBD70114-80A5-6553-A9C3-A273A8C68FE0}"/>
                  </a:ext>
                </a:extLst>
              </p:cNvPr>
              <p:cNvSpPr/>
              <p:nvPr/>
            </p:nvSpPr>
            <p:spPr>
              <a:xfrm>
                <a:off x="3841075" y="296150"/>
                <a:ext cx="48475" cy="26150"/>
              </a:xfrm>
              <a:custGeom>
                <a:avLst/>
                <a:gdLst/>
                <a:ahLst/>
                <a:cxnLst/>
                <a:rect l="l" t="t" r="r" b="b"/>
                <a:pathLst>
                  <a:path w="1939" h="1046" extrusionOk="0">
                    <a:moveTo>
                      <a:pt x="141" y="0"/>
                    </a:moveTo>
                    <a:lnTo>
                      <a:pt x="0" y="26"/>
                    </a:lnTo>
                    <a:lnTo>
                      <a:pt x="243" y="166"/>
                    </a:lnTo>
                    <a:lnTo>
                      <a:pt x="485" y="293"/>
                    </a:lnTo>
                    <a:lnTo>
                      <a:pt x="970" y="549"/>
                    </a:lnTo>
                    <a:lnTo>
                      <a:pt x="1442" y="791"/>
                    </a:lnTo>
                    <a:lnTo>
                      <a:pt x="1684" y="918"/>
                    </a:lnTo>
                    <a:lnTo>
                      <a:pt x="1939" y="1046"/>
                    </a:lnTo>
                    <a:lnTo>
                      <a:pt x="1875" y="918"/>
                    </a:lnTo>
                    <a:lnTo>
                      <a:pt x="1799" y="791"/>
                    </a:lnTo>
                    <a:lnTo>
                      <a:pt x="1709" y="676"/>
                    </a:lnTo>
                    <a:lnTo>
                      <a:pt x="1607" y="574"/>
                    </a:lnTo>
                    <a:lnTo>
                      <a:pt x="1493" y="472"/>
                    </a:lnTo>
                    <a:lnTo>
                      <a:pt x="1378" y="383"/>
                    </a:lnTo>
                    <a:lnTo>
                      <a:pt x="1263" y="306"/>
                    </a:lnTo>
                    <a:lnTo>
                      <a:pt x="1136" y="230"/>
                    </a:lnTo>
                    <a:lnTo>
                      <a:pt x="995" y="166"/>
                    </a:lnTo>
                    <a:lnTo>
                      <a:pt x="868" y="115"/>
                    </a:lnTo>
                    <a:lnTo>
                      <a:pt x="727" y="64"/>
                    </a:lnTo>
                    <a:lnTo>
                      <a:pt x="574" y="38"/>
                    </a:lnTo>
                    <a:lnTo>
                      <a:pt x="434" y="13"/>
                    </a:lnTo>
                    <a:lnTo>
                      <a:pt x="294"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28" name="Google Shape;3559;p38">
            <a:extLst>
              <a:ext uri="{FF2B5EF4-FFF2-40B4-BE49-F238E27FC236}">
                <a16:creationId xmlns:a16="http://schemas.microsoft.com/office/drawing/2014/main" id="{AE55E4C7-4301-074F-B08B-EAA2EE1AF8C4}"/>
              </a:ext>
            </a:extLst>
          </p:cNvPr>
          <p:cNvSpPr/>
          <p:nvPr/>
        </p:nvSpPr>
        <p:spPr>
          <a:xfrm>
            <a:off x="1565958" y="1003187"/>
            <a:ext cx="1273886" cy="1189885"/>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02</a:t>
            </a:r>
            <a:endParaRPr kumimoji="0" sz="2400" b="1" i="0" u="none" strike="noStrike" kern="0" cap="none" spc="0" normalizeH="0" baseline="0" noProof="0" dirty="0">
              <a:ln>
                <a:noFill/>
              </a:ln>
              <a:solidFill>
                <a:sysClr val="windowText" lastClr="000000"/>
              </a:solidFill>
              <a:effectLst/>
              <a:uLnTx/>
              <a:uFillTx/>
            </a:endParaRPr>
          </a:p>
        </p:txBody>
      </p:sp>
      <p:grpSp>
        <p:nvGrpSpPr>
          <p:cNvPr id="2130" name="Google Shape;3058;p5">
            <a:extLst>
              <a:ext uri="{FF2B5EF4-FFF2-40B4-BE49-F238E27FC236}">
                <a16:creationId xmlns:a16="http://schemas.microsoft.com/office/drawing/2014/main" id="{8CE1F2A7-FC34-761D-1FA2-AE94A333E02A}"/>
              </a:ext>
            </a:extLst>
          </p:cNvPr>
          <p:cNvGrpSpPr/>
          <p:nvPr/>
        </p:nvGrpSpPr>
        <p:grpSpPr>
          <a:xfrm rot="20646398" flipH="1">
            <a:off x="1097324" y="695140"/>
            <a:ext cx="1379277" cy="737993"/>
            <a:chOff x="3303505" y="4211144"/>
            <a:chExt cx="1250649" cy="532336"/>
          </a:xfrm>
        </p:grpSpPr>
        <p:sp>
          <p:nvSpPr>
            <p:cNvPr id="2131" name="Google Shape;3059;p5">
              <a:extLst>
                <a:ext uri="{FF2B5EF4-FFF2-40B4-BE49-F238E27FC236}">
                  <a16:creationId xmlns:a16="http://schemas.microsoft.com/office/drawing/2014/main" id="{29A36CA3-6DC9-3E95-5108-A638945C142F}"/>
                </a:ext>
              </a:extLst>
            </p:cNvPr>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2" name="Google Shape;3060;p5">
              <a:extLst>
                <a:ext uri="{FF2B5EF4-FFF2-40B4-BE49-F238E27FC236}">
                  <a16:creationId xmlns:a16="http://schemas.microsoft.com/office/drawing/2014/main" id="{E50B0957-D15C-7823-9854-9B232F3F77FF}"/>
                </a:ext>
              </a:extLst>
            </p:cNvPr>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3" name="Google Shape;3061;p5">
              <a:extLst>
                <a:ext uri="{FF2B5EF4-FFF2-40B4-BE49-F238E27FC236}">
                  <a16:creationId xmlns:a16="http://schemas.microsoft.com/office/drawing/2014/main" id="{B1DC69F8-8B2A-6363-E6E4-D693604298FC}"/>
                </a:ext>
              </a:extLst>
            </p:cNvPr>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4" name="Google Shape;3062;p5">
              <a:extLst>
                <a:ext uri="{FF2B5EF4-FFF2-40B4-BE49-F238E27FC236}">
                  <a16:creationId xmlns:a16="http://schemas.microsoft.com/office/drawing/2014/main" id="{80EE2C56-BEE2-D0C6-B789-FA09B3386D4D}"/>
                </a:ext>
              </a:extLst>
            </p:cNvPr>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5" name="Google Shape;3063;p5">
              <a:extLst>
                <a:ext uri="{FF2B5EF4-FFF2-40B4-BE49-F238E27FC236}">
                  <a16:creationId xmlns:a16="http://schemas.microsoft.com/office/drawing/2014/main" id="{EAAD83F2-A777-E67E-2A1C-335512D419DF}"/>
                </a:ext>
              </a:extLst>
            </p:cNvPr>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6" name="Google Shape;3064;p5">
              <a:extLst>
                <a:ext uri="{FF2B5EF4-FFF2-40B4-BE49-F238E27FC236}">
                  <a16:creationId xmlns:a16="http://schemas.microsoft.com/office/drawing/2014/main" id="{43291C1E-5D10-E5C4-88D6-231D1450DB14}"/>
                </a:ext>
              </a:extLst>
            </p:cNvPr>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rgbClr val="C1B8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7" name="Google Shape;3065;p5">
              <a:extLst>
                <a:ext uri="{FF2B5EF4-FFF2-40B4-BE49-F238E27FC236}">
                  <a16:creationId xmlns:a16="http://schemas.microsoft.com/office/drawing/2014/main" id="{CD78E1EF-86E7-F262-875E-42B54A2B1830}"/>
                </a:ext>
              </a:extLst>
            </p:cNvPr>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8" name="Google Shape;3066;p5">
              <a:extLst>
                <a:ext uri="{FF2B5EF4-FFF2-40B4-BE49-F238E27FC236}">
                  <a16:creationId xmlns:a16="http://schemas.microsoft.com/office/drawing/2014/main" id="{0D28CD64-1B3A-F51A-7902-3C8B0A6FF04A}"/>
                </a:ext>
              </a:extLst>
            </p:cNvPr>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9" name="Google Shape;3067;p5">
              <a:extLst>
                <a:ext uri="{FF2B5EF4-FFF2-40B4-BE49-F238E27FC236}">
                  <a16:creationId xmlns:a16="http://schemas.microsoft.com/office/drawing/2014/main" id="{DA36A0E7-83BB-AC98-35B9-932C865A5471}"/>
                </a:ext>
              </a:extLst>
            </p:cNvPr>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rgbClr val="5541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0" name="Google Shape;3068;p5">
              <a:extLst>
                <a:ext uri="{FF2B5EF4-FFF2-40B4-BE49-F238E27FC236}">
                  <a16:creationId xmlns:a16="http://schemas.microsoft.com/office/drawing/2014/main" id="{945888D1-770B-1EDB-83FC-8069AE6B71E5}"/>
                </a:ext>
              </a:extLst>
            </p:cNvPr>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rgbClr val="848A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1" name="Google Shape;3069;p5">
              <a:extLst>
                <a:ext uri="{FF2B5EF4-FFF2-40B4-BE49-F238E27FC236}">
                  <a16:creationId xmlns:a16="http://schemas.microsoft.com/office/drawing/2014/main" id="{0DBF4697-181D-CDA3-BF0D-81291B4E6662}"/>
                </a:ext>
              </a:extLst>
            </p:cNvPr>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rgbClr val="848A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142" name="Picture 2141">
            <a:extLst>
              <a:ext uri="{FF2B5EF4-FFF2-40B4-BE49-F238E27FC236}">
                <a16:creationId xmlns:a16="http://schemas.microsoft.com/office/drawing/2014/main" id="{1B089731-B1EB-AA81-88EE-BD2C5C2585BD}"/>
              </a:ext>
            </a:extLst>
          </p:cNvPr>
          <p:cNvPicPr>
            <a:picLocks noChangeAspect="1"/>
          </p:cNvPicPr>
          <p:nvPr/>
        </p:nvPicPr>
        <p:blipFill>
          <a:blip r:embed="rId3"/>
          <a:stretch>
            <a:fillRect/>
          </a:stretch>
        </p:blipFill>
        <p:spPr>
          <a:xfrm>
            <a:off x="156814" y="2830820"/>
            <a:ext cx="1766611" cy="2119392"/>
          </a:xfrm>
          <a:prstGeom prst="rect">
            <a:avLst/>
          </a:prstGeom>
        </p:spPr>
      </p:pic>
      <p:pic>
        <p:nvPicPr>
          <p:cNvPr id="2" name="Picture 1">
            <a:extLst>
              <a:ext uri="{FF2B5EF4-FFF2-40B4-BE49-F238E27FC236}">
                <a16:creationId xmlns:a16="http://schemas.microsoft.com/office/drawing/2014/main" id="{1B8A4BA9-FD7B-7246-6299-5E56601E326C}"/>
              </a:ext>
            </a:extLst>
          </p:cNvPr>
          <p:cNvPicPr>
            <a:picLocks noChangeAspect="1"/>
          </p:cNvPicPr>
          <p:nvPr/>
        </p:nvPicPr>
        <p:blipFill>
          <a:blip r:embed="rId4"/>
          <a:stretch>
            <a:fillRect/>
          </a:stretch>
        </p:blipFill>
        <p:spPr>
          <a:xfrm>
            <a:off x="1858802" y="4585349"/>
            <a:ext cx="324973" cy="359637"/>
          </a:xfrm>
          <a:prstGeom prst="rect">
            <a:avLst/>
          </a:prstGeom>
        </p:spPr>
      </p:pic>
      <p:pic>
        <p:nvPicPr>
          <p:cNvPr id="4" name="Picture 3">
            <a:extLst>
              <a:ext uri="{FF2B5EF4-FFF2-40B4-BE49-F238E27FC236}">
                <a16:creationId xmlns:a16="http://schemas.microsoft.com/office/drawing/2014/main" id="{DECEA4E3-DD3C-8C5C-654E-00AACCE14DE5}"/>
              </a:ext>
            </a:extLst>
          </p:cNvPr>
          <p:cNvPicPr>
            <a:picLocks noChangeAspect="1"/>
          </p:cNvPicPr>
          <p:nvPr/>
        </p:nvPicPr>
        <p:blipFill>
          <a:blip r:embed="rId4"/>
          <a:stretch>
            <a:fillRect/>
          </a:stretch>
        </p:blipFill>
        <p:spPr>
          <a:xfrm>
            <a:off x="2561683" y="4405139"/>
            <a:ext cx="281751" cy="311804"/>
          </a:xfrm>
          <a:prstGeom prst="rect">
            <a:avLst/>
          </a:prstGeom>
        </p:spPr>
      </p:pic>
      <p:pic>
        <p:nvPicPr>
          <p:cNvPr id="5" name="Picture 4">
            <a:extLst>
              <a:ext uri="{FF2B5EF4-FFF2-40B4-BE49-F238E27FC236}">
                <a16:creationId xmlns:a16="http://schemas.microsoft.com/office/drawing/2014/main" id="{2B86F42D-21C0-6EF5-8A75-E6C49F451C3F}"/>
              </a:ext>
            </a:extLst>
          </p:cNvPr>
          <p:cNvPicPr>
            <a:picLocks noChangeAspect="1"/>
          </p:cNvPicPr>
          <p:nvPr/>
        </p:nvPicPr>
        <p:blipFill>
          <a:blip r:embed="rId4"/>
          <a:stretch>
            <a:fillRect/>
          </a:stretch>
        </p:blipFill>
        <p:spPr>
          <a:xfrm>
            <a:off x="2020544" y="3857834"/>
            <a:ext cx="214402" cy="237272"/>
          </a:xfrm>
          <a:prstGeom prst="rect">
            <a:avLst/>
          </a:prstGeom>
        </p:spPr>
      </p:pic>
      <p:pic>
        <p:nvPicPr>
          <p:cNvPr id="6" name="Picture 5">
            <a:extLst>
              <a:ext uri="{FF2B5EF4-FFF2-40B4-BE49-F238E27FC236}">
                <a16:creationId xmlns:a16="http://schemas.microsoft.com/office/drawing/2014/main" id="{C54F72F6-8B83-6C3B-C041-B8E1C5902B30}"/>
              </a:ext>
            </a:extLst>
          </p:cNvPr>
          <p:cNvPicPr>
            <a:picLocks noChangeAspect="1"/>
          </p:cNvPicPr>
          <p:nvPr/>
        </p:nvPicPr>
        <p:blipFill>
          <a:blip r:embed="rId4"/>
          <a:stretch>
            <a:fillRect/>
          </a:stretch>
        </p:blipFill>
        <p:spPr>
          <a:xfrm>
            <a:off x="2069047" y="4515267"/>
            <a:ext cx="324973" cy="359637"/>
          </a:xfrm>
          <a:prstGeom prst="rect">
            <a:avLst/>
          </a:prstGeom>
        </p:spPr>
      </p:pic>
      <p:pic>
        <p:nvPicPr>
          <p:cNvPr id="7" name="Picture 6">
            <a:extLst>
              <a:ext uri="{FF2B5EF4-FFF2-40B4-BE49-F238E27FC236}">
                <a16:creationId xmlns:a16="http://schemas.microsoft.com/office/drawing/2014/main" id="{1B9DDD9D-88D2-2CB3-5A0B-6C864DB3284A}"/>
              </a:ext>
            </a:extLst>
          </p:cNvPr>
          <p:cNvPicPr>
            <a:picLocks noChangeAspect="1"/>
          </p:cNvPicPr>
          <p:nvPr/>
        </p:nvPicPr>
        <p:blipFill>
          <a:blip r:embed="rId4"/>
          <a:stretch>
            <a:fillRect/>
          </a:stretch>
        </p:blipFill>
        <p:spPr>
          <a:xfrm>
            <a:off x="2141354" y="4287225"/>
            <a:ext cx="233203" cy="258078"/>
          </a:xfrm>
          <a:prstGeom prst="rect">
            <a:avLst/>
          </a:prstGeom>
        </p:spPr>
      </p:pic>
      <p:pic>
        <p:nvPicPr>
          <p:cNvPr id="8" name="Picture 7">
            <a:extLst>
              <a:ext uri="{FF2B5EF4-FFF2-40B4-BE49-F238E27FC236}">
                <a16:creationId xmlns:a16="http://schemas.microsoft.com/office/drawing/2014/main" id="{393F5FCE-DD01-3F53-3398-FF6BE4C9529F}"/>
              </a:ext>
            </a:extLst>
          </p:cNvPr>
          <p:cNvPicPr>
            <a:picLocks noChangeAspect="1"/>
          </p:cNvPicPr>
          <p:nvPr/>
        </p:nvPicPr>
        <p:blipFill>
          <a:blip r:embed="rId4"/>
          <a:stretch>
            <a:fillRect/>
          </a:stretch>
        </p:blipFill>
        <p:spPr>
          <a:xfrm>
            <a:off x="8181733" y="4387340"/>
            <a:ext cx="468358" cy="518316"/>
          </a:xfrm>
          <a:prstGeom prst="rect">
            <a:avLst/>
          </a:prstGeom>
        </p:spPr>
      </p:pic>
      <p:pic>
        <p:nvPicPr>
          <p:cNvPr id="41" name="Picture 40">
            <a:extLst>
              <a:ext uri="{FF2B5EF4-FFF2-40B4-BE49-F238E27FC236}">
                <a16:creationId xmlns:a16="http://schemas.microsoft.com/office/drawing/2014/main" id="{F420CD94-4964-C17B-F724-EF66E954D7E7}"/>
              </a:ext>
            </a:extLst>
          </p:cNvPr>
          <p:cNvPicPr>
            <a:picLocks noChangeAspect="1"/>
          </p:cNvPicPr>
          <p:nvPr/>
        </p:nvPicPr>
        <p:blipFill>
          <a:blip r:embed="rId4"/>
          <a:stretch>
            <a:fillRect/>
          </a:stretch>
        </p:blipFill>
        <p:spPr>
          <a:xfrm>
            <a:off x="8487645" y="4352855"/>
            <a:ext cx="468358" cy="518316"/>
          </a:xfrm>
          <a:prstGeom prst="rect">
            <a:avLst/>
          </a:prstGeom>
        </p:spPr>
      </p:pic>
      <p:pic>
        <p:nvPicPr>
          <p:cNvPr id="2240" name="Picture 2239">
            <a:extLst>
              <a:ext uri="{FF2B5EF4-FFF2-40B4-BE49-F238E27FC236}">
                <a16:creationId xmlns:a16="http://schemas.microsoft.com/office/drawing/2014/main" id="{57F043CB-6413-36C4-39A7-AC477789D6A7}"/>
              </a:ext>
            </a:extLst>
          </p:cNvPr>
          <p:cNvPicPr>
            <a:picLocks noChangeAspect="1"/>
          </p:cNvPicPr>
          <p:nvPr/>
        </p:nvPicPr>
        <p:blipFill>
          <a:blip r:embed="rId4"/>
          <a:stretch>
            <a:fillRect/>
          </a:stretch>
        </p:blipFill>
        <p:spPr>
          <a:xfrm>
            <a:off x="7903741" y="697945"/>
            <a:ext cx="376526" cy="416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285"/>
                                        </p:tgtEl>
                                        <p:attrNameLst>
                                          <p:attrName>style.visibility</p:attrName>
                                        </p:attrNameLst>
                                      </p:cBhvr>
                                      <p:to>
                                        <p:strVal val="visible"/>
                                      </p:to>
                                    </p:set>
                                    <p:animEffect transition="in" filter="fade">
                                      <p:cBhvr>
                                        <p:cTn id="7" dur="1000"/>
                                        <p:tgtEl>
                                          <p:spTgt spid="2285"/>
                                        </p:tgtEl>
                                      </p:cBhvr>
                                    </p:animEffect>
                                    <p:anim calcmode="lin" valueType="num">
                                      <p:cBhvr>
                                        <p:cTn id="8" dur="1000" fill="hold"/>
                                        <p:tgtEl>
                                          <p:spTgt spid="2285"/>
                                        </p:tgtEl>
                                        <p:attrNameLst>
                                          <p:attrName>ppt_x</p:attrName>
                                        </p:attrNameLst>
                                      </p:cBhvr>
                                      <p:tavLst>
                                        <p:tav tm="0">
                                          <p:val>
                                            <p:strVal val="#ppt_x"/>
                                          </p:val>
                                        </p:tav>
                                        <p:tav tm="100000">
                                          <p:val>
                                            <p:strVal val="#ppt_x"/>
                                          </p:val>
                                        </p:tav>
                                      </p:tavLst>
                                    </p:anim>
                                    <p:anim calcmode="lin" valueType="num">
                                      <p:cBhvr>
                                        <p:cTn id="9" dur="900" decel="100000" fill="hold"/>
                                        <p:tgtEl>
                                          <p:spTgt spid="228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8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900" decel="100000" fill="hold"/>
                                        <p:tgtEl>
                                          <p:spTgt spid="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128"/>
                                        </p:tgtEl>
                                        <p:attrNameLst>
                                          <p:attrName>style.visibility</p:attrName>
                                        </p:attrNameLst>
                                      </p:cBhvr>
                                      <p:to>
                                        <p:strVal val="visible"/>
                                      </p:to>
                                    </p:set>
                                    <p:animEffect transition="in" filter="fade">
                                      <p:cBhvr>
                                        <p:cTn id="25" dur="1000"/>
                                        <p:tgtEl>
                                          <p:spTgt spid="2128"/>
                                        </p:tgtEl>
                                      </p:cBhvr>
                                    </p:animEffect>
                                    <p:anim calcmode="lin" valueType="num">
                                      <p:cBhvr>
                                        <p:cTn id="26" dur="1000" fill="hold"/>
                                        <p:tgtEl>
                                          <p:spTgt spid="2128"/>
                                        </p:tgtEl>
                                        <p:attrNameLst>
                                          <p:attrName>ppt_x</p:attrName>
                                        </p:attrNameLst>
                                      </p:cBhvr>
                                      <p:tavLst>
                                        <p:tav tm="0">
                                          <p:val>
                                            <p:strVal val="#ppt_x"/>
                                          </p:val>
                                        </p:tav>
                                        <p:tav tm="100000">
                                          <p:val>
                                            <p:strVal val="#ppt_x"/>
                                          </p:val>
                                        </p:tav>
                                      </p:tavLst>
                                    </p:anim>
                                    <p:anim calcmode="lin" valueType="num">
                                      <p:cBhvr>
                                        <p:cTn id="27" dur="900" decel="100000" fill="hold"/>
                                        <p:tgtEl>
                                          <p:spTgt spid="212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12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130"/>
                                        </p:tgtEl>
                                        <p:attrNameLst>
                                          <p:attrName>style.visibility</p:attrName>
                                        </p:attrNameLst>
                                      </p:cBhvr>
                                      <p:to>
                                        <p:strVal val="visible"/>
                                      </p:to>
                                    </p:set>
                                    <p:animEffect transition="in" filter="fade">
                                      <p:cBhvr>
                                        <p:cTn id="31" dur="1000"/>
                                        <p:tgtEl>
                                          <p:spTgt spid="2130"/>
                                        </p:tgtEl>
                                      </p:cBhvr>
                                    </p:animEffect>
                                    <p:anim calcmode="lin" valueType="num">
                                      <p:cBhvr>
                                        <p:cTn id="32" dur="1000" fill="hold"/>
                                        <p:tgtEl>
                                          <p:spTgt spid="2130"/>
                                        </p:tgtEl>
                                        <p:attrNameLst>
                                          <p:attrName>ppt_x</p:attrName>
                                        </p:attrNameLst>
                                      </p:cBhvr>
                                      <p:tavLst>
                                        <p:tav tm="0">
                                          <p:val>
                                            <p:strVal val="#ppt_x"/>
                                          </p:val>
                                        </p:tav>
                                        <p:tav tm="100000">
                                          <p:val>
                                            <p:strVal val="#ppt_x"/>
                                          </p:val>
                                        </p:tav>
                                      </p:tavLst>
                                    </p:anim>
                                    <p:anim calcmode="lin" valueType="num">
                                      <p:cBhvr>
                                        <p:cTn id="33" dur="900" decel="100000" fill="hold"/>
                                        <p:tgtEl>
                                          <p:spTgt spid="213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130"/>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2142"/>
                                        </p:tgtEl>
                                        <p:attrNameLst>
                                          <p:attrName>style.visibility</p:attrName>
                                        </p:attrNameLst>
                                      </p:cBhvr>
                                      <p:to>
                                        <p:strVal val="visible"/>
                                      </p:to>
                                    </p:set>
                                    <p:animEffect transition="in" filter="fade">
                                      <p:cBhvr>
                                        <p:cTn id="37" dur="1000"/>
                                        <p:tgtEl>
                                          <p:spTgt spid="2142"/>
                                        </p:tgtEl>
                                      </p:cBhvr>
                                    </p:animEffect>
                                    <p:anim calcmode="lin" valueType="num">
                                      <p:cBhvr>
                                        <p:cTn id="38" dur="1000" fill="hold"/>
                                        <p:tgtEl>
                                          <p:spTgt spid="2142"/>
                                        </p:tgtEl>
                                        <p:attrNameLst>
                                          <p:attrName>ppt_x</p:attrName>
                                        </p:attrNameLst>
                                      </p:cBhvr>
                                      <p:tavLst>
                                        <p:tav tm="0">
                                          <p:val>
                                            <p:strVal val="#ppt_x"/>
                                          </p:val>
                                        </p:tav>
                                        <p:tav tm="100000">
                                          <p:val>
                                            <p:strVal val="#ppt_x"/>
                                          </p:val>
                                        </p:tav>
                                      </p:tavLst>
                                    </p:anim>
                                    <p:anim calcmode="lin" valueType="num">
                                      <p:cBhvr>
                                        <p:cTn id="39" dur="900" decel="100000" fill="hold"/>
                                        <p:tgtEl>
                                          <p:spTgt spid="214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142"/>
                                        </p:tgtEl>
                                        <p:attrNameLst>
                                          <p:attrName>ppt_y</p:attrName>
                                        </p:attrNameLst>
                                      </p:cBhvr>
                                      <p:tavLst>
                                        <p:tav tm="0">
                                          <p:val>
                                            <p:strVal val="#ppt_y-.03"/>
                                          </p:val>
                                        </p:tav>
                                        <p:tav tm="100000">
                                          <p:val>
                                            <p:strVal val="#ppt_y"/>
                                          </p:val>
                                        </p:tav>
                                      </p:tavLst>
                                    </p:anim>
                                  </p:childTnLst>
                                </p:cTn>
                              </p:par>
                              <p:par>
                                <p:cTn id="41" presetID="0" presetClass="path" presetSubtype="0" accel="50000" decel="50000" fill="hold" nodeType="withEffect">
                                  <p:stCondLst>
                                    <p:cond delay="0"/>
                                  </p:stCondLst>
                                  <p:childTnLst>
                                    <p:animMotion origin="layout" path="M -0.12847 -0.13488 L 0.01493 -0.00401 " pathEditMode="relative" rAng="0" ptsTypes="AA">
                                      <p:cBhvr>
                                        <p:cTn id="42" dur="2000" fill="hold"/>
                                        <p:tgtEl>
                                          <p:spTgt spid="2130"/>
                                        </p:tgtEl>
                                        <p:attrNameLst>
                                          <p:attrName>ppt_x</p:attrName>
                                          <p:attrName>ppt_y</p:attrName>
                                        </p:attrNameLst>
                                      </p:cBhvr>
                                      <p:rCtr x="7170" y="65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1" name="Google Shape;3331;p41"/>
          <p:cNvSpPr txBox="1">
            <a:spLocks noGrp="1"/>
          </p:cNvSpPr>
          <p:nvPr>
            <p:ph type="title"/>
          </p:nvPr>
        </p:nvSpPr>
        <p:spPr>
          <a:xfrm>
            <a:off x="2650273" y="430306"/>
            <a:ext cx="3222702"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American Typewriter" panose="02090604020004020304" pitchFamily="18" charset="77"/>
              </a:rPr>
              <a:t>The </a:t>
            </a:r>
            <a:r>
              <a:rPr lang="en" sz="2800" dirty="0">
                <a:solidFill>
                  <a:schemeClr val="accent4">
                    <a:lumMod val="75000"/>
                  </a:schemeClr>
                </a:solidFill>
                <a:latin typeface="American Typewriter" panose="02090604020004020304" pitchFamily="18" charset="77"/>
              </a:rPr>
              <a:t>Solution</a:t>
            </a:r>
            <a:endParaRPr dirty="0"/>
          </a:p>
        </p:txBody>
      </p:sp>
      <p:grpSp>
        <p:nvGrpSpPr>
          <p:cNvPr id="3368" name="Google Shape;3368;p41"/>
          <p:cNvGrpSpPr/>
          <p:nvPr/>
        </p:nvGrpSpPr>
        <p:grpSpPr>
          <a:xfrm>
            <a:off x="8125343" y="2049300"/>
            <a:ext cx="340782" cy="335297"/>
            <a:chOff x="2638803" y="5786550"/>
            <a:chExt cx="501003" cy="496516"/>
          </a:xfrm>
        </p:grpSpPr>
        <p:sp>
          <p:nvSpPr>
            <p:cNvPr id="3369" name="Google Shape;3369;p41"/>
            <p:cNvSpPr/>
            <p:nvPr/>
          </p:nvSpPr>
          <p:spPr>
            <a:xfrm>
              <a:off x="2995128" y="5831545"/>
              <a:ext cx="144678" cy="318116"/>
            </a:xfrm>
            <a:custGeom>
              <a:avLst/>
              <a:gdLst/>
              <a:ahLst/>
              <a:cxnLst/>
              <a:rect l="l" t="t" r="r" b="b"/>
              <a:pathLst>
                <a:path w="14247" h="31326" extrusionOk="0">
                  <a:moveTo>
                    <a:pt x="3709" y="0"/>
                  </a:moveTo>
                  <a:lnTo>
                    <a:pt x="3442" y="12"/>
                  </a:lnTo>
                  <a:lnTo>
                    <a:pt x="3187" y="45"/>
                  </a:lnTo>
                  <a:lnTo>
                    <a:pt x="2943" y="78"/>
                  </a:lnTo>
                  <a:lnTo>
                    <a:pt x="2687" y="123"/>
                  </a:lnTo>
                  <a:lnTo>
                    <a:pt x="2432" y="167"/>
                  </a:lnTo>
                  <a:lnTo>
                    <a:pt x="2177" y="234"/>
                  </a:lnTo>
                  <a:lnTo>
                    <a:pt x="1932" y="311"/>
                  </a:lnTo>
                  <a:lnTo>
                    <a:pt x="1688" y="389"/>
                  </a:lnTo>
                  <a:lnTo>
                    <a:pt x="1433" y="478"/>
                  </a:lnTo>
                  <a:lnTo>
                    <a:pt x="1188" y="578"/>
                  </a:lnTo>
                  <a:lnTo>
                    <a:pt x="955" y="689"/>
                  </a:lnTo>
                  <a:lnTo>
                    <a:pt x="711" y="811"/>
                  </a:lnTo>
                  <a:lnTo>
                    <a:pt x="466" y="944"/>
                  </a:lnTo>
                  <a:lnTo>
                    <a:pt x="233" y="1078"/>
                  </a:lnTo>
                  <a:lnTo>
                    <a:pt x="0" y="1222"/>
                  </a:lnTo>
                  <a:lnTo>
                    <a:pt x="0" y="6086"/>
                  </a:lnTo>
                  <a:lnTo>
                    <a:pt x="211" y="5886"/>
                  </a:lnTo>
                  <a:lnTo>
                    <a:pt x="433" y="5708"/>
                  </a:lnTo>
                  <a:lnTo>
                    <a:pt x="655" y="5530"/>
                  </a:lnTo>
                  <a:lnTo>
                    <a:pt x="888" y="5375"/>
                  </a:lnTo>
                  <a:lnTo>
                    <a:pt x="1122" y="5220"/>
                  </a:lnTo>
                  <a:lnTo>
                    <a:pt x="1366" y="5086"/>
                  </a:lnTo>
                  <a:lnTo>
                    <a:pt x="1610" y="4953"/>
                  </a:lnTo>
                  <a:lnTo>
                    <a:pt x="1866" y="4842"/>
                  </a:lnTo>
                  <a:lnTo>
                    <a:pt x="2110" y="4742"/>
                  </a:lnTo>
                  <a:lnTo>
                    <a:pt x="2376" y="4653"/>
                  </a:lnTo>
                  <a:lnTo>
                    <a:pt x="2632" y="4575"/>
                  </a:lnTo>
                  <a:lnTo>
                    <a:pt x="2898" y="4520"/>
                  </a:lnTo>
                  <a:lnTo>
                    <a:pt x="3154" y="4464"/>
                  </a:lnTo>
                  <a:lnTo>
                    <a:pt x="3420" y="4431"/>
                  </a:lnTo>
                  <a:lnTo>
                    <a:pt x="3698" y="4409"/>
                  </a:lnTo>
                  <a:lnTo>
                    <a:pt x="4153" y="4409"/>
                  </a:lnTo>
                  <a:lnTo>
                    <a:pt x="4342" y="4420"/>
                  </a:lnTo>
                  <a:lnTo>
                    <a:pt x="4520" y="4431"/>
                  </a:lnTo>
                  <a:lnTo>
                    <a:pt x="4708" y="4464"/>
                  </a:lnTo>
                  <a:lnTo>
                    <a:pt x="4886" y="4498"/>
                  </a:lnTo>
                  <a:lnTo>
                    <a:pt x="5064" y="4531"/>
                  </a:lnTo>
                  <a:lnTo>
                    <a:pt x="5230" y="4575"/>
                  </a:lnTo>
                  <a:lnTo>
                    <a:pt x="5408" y="4631"/>
                  </a:lnTo>
                  <a:lnTo>
                    <a:pt x="5574" y="4687"/>
                  </a:lnTo>
                  <a:lnTo>
                    <a:pt x="5741" y="4753"/>
                  </a:lnTo>
                  <a:lnTo>
                    <a:pt x="5896" y="4820"/>
                  </a:lnTo>
                  <a:lnTo>
                    <a:pt x="6052" y="4898"/>
                  </a:lnTo>
                  <a:lnTo>
                    <a:pt x="6219" y="4986"/>
                  </a:lnTo>
                  <a:lnTo>
                    <a:pt x="6363" y="5075"/>
                  </a:lnTo>
                  <a:lnTo>
                    <a:pt x="6663" y="5275"/>
                  </a:lnTo>
                  <a:lnTo>
                    <a:pt x="6951" y="5497"/>
                  </a:lnTo>
                  <a:lnTo>
                    <a:pt x="7229" y="5741"/>
                  </a:lnTo>
                  <a:lnTo>
                    <a:pt x="7496" y="6008"/>
                  </a:lnTo>
                  <a:lnTo>
                    <a:pt x="7751" y="6297"/>
                  </a:lnTo>
                  <a:lnTo>
                    <a:pt x="7995" y="6608"/>
                  </a:lnTo>
                  <a:lnTo>
                    <a:pt x="8217" y="6941"/>
                  </a:lnTo>
                  <a:lnTo>
                    <a:pt x="8439" y="7296"/>
                  </a:lnTo>
                  <a:lnTo>
                    <a:pt x="8639" y="7663"/>
                  </a:lnTo>
                  <a:lnTo>
                    <a:pt x="8839" y="8051"/>
                  </a:lnTo>
                  <a:lnTo>
                    <a:pt x="9017" y="8462"/>
                  </a:lnTo>
                  <a:lnTo>
                    <a:pt x="9195" y="8884"/>
                  </a:lnTo>
                  <a:lnTo>
                    <a:pt x="9350" y="9328"/>
                  </a:lnTo>
                  <a:lnTo>
                    <a:pt x="9494" y="9783"/>
                  </a:lnTo>
                  <a:lnTo>
                    <a:pt x="9628" y="10250"/>
                  </a:lnTo>
                  <a:lnTo>
                    <a:pt x="9750" y="10738"/>
                  </a:lnTo>
                  <a:lnTo>
                    <a:pt x="9861" y="11238"/>
                  </a:lnTo>
                  <a:lnTo>
                    <a:pt x="9950" y="11749"/>
                  </a:lnTo>
                  <a:lnTo>
                    <a:pt x="10038" y="12282"/>
                  </a:lnTo>
                  <a:lnTo>
                    <a:pt x="10105" y="12815"/>
                  </a:lnTo>
                  <a:lnTo>
                    <a:pt x="10161" y="13370"/>
                  </a:lnTo>
                  <a:lnTo>
                    <a:pt x="10205" y="13925"/>
                  </a:lnTo>
                  <a:lnTo>
                    <a:pt x="10238" y="14492"/>
                  </a:lnTo>
                  <a:lnTo>
                    <a:pt x="10261" y="15080"/>
                  </a:lnTo>
                  <a:lnTo>
                    <a:pt x="10272" y="15669"/>
                  </a:lnTo>
                  <a:lnTo>
                    <a:pt x="10261" y="16246"/>
                  </a:lnTo>
                  <a:lnTo>
                    <a:pt x="10238" y="16835"/>
                  </a:lnTo>
                  <a:lnTo>
                    <a:pt x="10205" y="17401"/>
                  </a:lnTo>
                  <a:lnTo>
                    <a:pt x="10161" y="17956"/>
                  </a:lnTo>
                  <a:lnTo>
                    <a:pt x="10105" y="18511"/>
                  </a:lnTo>
                  <a:lnTo>
                    <a:pt x="10038" y="19044"/>
                  </a:lnTo>
                  <a:lnTo>
                    <a:pt x="9950" y="19577"/>
                  </a:lnTo>
                  <a:lnTo>
                    <a:pt x="9861" y="20088"/>
                  </a:lnTo>
                  <a:lnTo>
                    <a:pt x="9750" y="20588"/>
                  </a:lnTo>
                  <a:lnTo>
                    <a:pt x="9628" y="21077"/>
                  </a:lnTo>
                  <a:lnTo>
                    <a:pt x="9494" y="21543"/>
                  </a:lnTo>
                  <a:lnTo>
                    <a:pt x="9350" y="21998"/>
                  </a:lnTo>
                  <a:lnTo>
                    <a:pt x="9195" y="22442"/>
                  </a:lnTo>
                  <a:lnTo>
                    <a:pt x="9017" y="22864"/>
                  </a:lnTo>
                  <a:lnTo>
                    <a:pt x="8839" y="23275"/>
                  </a:lnTo>
                  <a:lnTo>
                    <a:pt x="8639" y="23664"/>
                  </a:lnTo>
                  <a:lnTo>
                    <a:pt x="8439" y="24030"/>
                  </a:lnTo>
                  <a:lnTo>
                    <a:pt x="8217" y="24386"/>
                  </a:lnTo>
                  <a:lnTo>
                    <a:pt x="7995" y="24719"/>
                  </a:lnTo>
                  <a:lnTo>
                    <a:pt x="7751" y="25030"/>
                  </a:lnTo>
                  <a:lnTo>
                    <a:pt x="7496" y="25318"/>
                  </a:lnTo>
                  <a:lnTo>
                    <a:pt x="7229" y="25585"/>
                  </a:lnTo>
                  <a:lnTo>
                    <a:pt x="6951" y="25829"/>
                  </a:lnTo>
                  <a:lnTo>
                    <a:pt x="6663" y="26051"/>
                  </a:lnTo>
                  <a:lnTo>
                    <a:pt x="6363" y="26251"/>
                  </a:lnTo>
                  <a:lnTo>
                    <a:pt x="6219" y="26340"/>
                  </a:lnTo>
                  <a:lnTo>
                    <a:pt x="6052" y="26429"/>
                  </a:lnTo>
                  <a:lnTo>
                    <a:pt x="5896" y="26507"/>
                  </a:lnTo>
                  <a:lnTo>
                    <a:pt x="5741" y="26573"/>
                  </a:lnTo>
                  <a:lnTo>
                    <a:pt x="5574" y="26640"/>
                  </a:lnTo>
                  <a:lnTo>
                    <a:pt x="5408" y="26695"/>
                  </a:lnTo>
                  <a:lnTo>
                    <a:pt x="5230" y="26751"/>
                  </a:lnTo>
                  <a:lnTo>
                    <a:pt x="5064" y="26795"/>
                  </a:lnTo>
                  <a:lnTo>
                    <a:pt x="4886" y="26840"/>
                  </a:lnTo>
                  <a:lnTo>
                    <a:pt x="4708" y="26862"/>
                  </a:lnTo>
                  <a:lnTo>
                    <a:pt x="4520" y="26895"/>
                  </a:lnTo>
                  <a:lnTo>
                    <a:pt x="4342" y="26906"/>
                  </a:lnTo>
                  <a:lnTo>
                    <a:pt x="4153" y="26917"/>
                  </a:lnTo>
                  <a:lnTo>
                    <a:pt x="3964" y="26929"/>
                  </a:lnTo>
                  <a:lnTo>
                    <a:pt x="3698" y="26917"/>
                  </a:lnTo>
                  <a:lnTo>
                    <a:pt x="3431" y="26895"/>
                  </a:lnTo>
                  <a:lnTo>
                    <a:pt x="3165" y="26862"/>
                  </a:lnTo>
                  <a:lnTo>
                    <a:pt x="2909" y="26806"/>
                  </a:lnTo>
                  <a:lnTo>
                    <a:pt x="2654" y="26751"/>
                  </a:lnTo>
                  <a:lnTo>
                    <a:pt x="2399" y="26673"/>
                  </a:lnTo>
                  <a:lnTo>
                    <a:pt x="2154" y="26584"/>
                  </a:lnTo>
                  <a:lnTo>
                    <a:pt x="1910" y="26484"/>
                  </a:lnTo>
                  <a:lnTo>
                    <a:pt x="1666" y="26373"/>
                  </a:lnTo>
                  <a:lnTo>
                    <a:pt x="1421" y="26240"/>
                  </a:lnTo>
                  <a:lnTo>
                    <a:pt x="1188" y="26107"/>
                  </a:lnTo>
                  <a:lnTo>
                    <a:pt x="966" y="25951"/>
                  </a:lnTo>
                  <a:lnTo>
                    <a:pt x="733" y="25796"/>
                  </a:lnTo>
                  <a:lnTo>
                    <a:pt x="511" y="25618"/>
                  </a:lnTo>
                  <a:lnTo>
                    <a:pt x="300" y="25441"/>
                  </a:lnTo>
                  <a:lnTo>
                    <a:pt x="89" y="25241"/>
                  </a:lnTo>
                  <a:lnTo>
                    <a:pt x="89" y="30160"/>
                  </a:lnTo>
                  <a:lnTo>
                    <a:pt x="322" y="30304"/>
                  </a:lnTo>
                  <a:lnTo>
                    <a:pt x="555" y="30426"/>
                  </a:lnTo>
                  <a:lnTo>
                    <a:pt x="788" y="30549"/>
                  </a:lnTo>
                  <a:lnTo>
                    <a:pt x="1022" y="30671"/>
                  </a:lnTo>
                  <a:lnTo>
                    <a:pt x="1255" y="30771"/>
                  </a:lnTo>
                  <a:lnTo>
                    <a:pt x="1499" y="30871"/>
                  </a:lnTo>
                  <a:lnTo>
                    <a:pt x="1732" y="30959"/>
                  </a:lnTo>
                  <a:lnTo>
                    <a:pt x="1977" y="31037"/>
                  </a:lnTo>
                  <a:lnTo>
                    <a:pt x="2221" y="31104"/>
                  </a:lnTo>
                  <a:lnTo>
                    <a:pt x="2465" y="31159"/>
                  </a:lnTo>
                  <a:lnTo>
                    <a:pt x="2710" y="31215"/>
                  </a:lnTo>
                  <a:lnTo>
                    <a:pt x="2965" y="31259"/>
                  </a:lnTo>
                  <a:lnTo>
                    <a:pt x="3209" y="31293"/>
                  </a:lnTo>
                  <a:lnTo>
                    <a:pt x="3465" y="31315"/>
                  </a:lnTo>
                  <a:lnTo>
                    <a:pt x="3709" y="31326"/>
                  </a:lnTo>
                  <a:lnTo>
                    <a:pt x="4209" y="31326"/>
                  </a:lnTo>
                  <a:lnTo>
                    <a:pt x="4453" y="31315"/>
                  </a:lnTo>
                  <a:lnTo>
                    <a:pt x="4697" y="31293"/>
                  </a:lnTo>
                  <a:lnTo>
                    <a:pt x="4942" y="31259"/>
                  </a:lnTo>
                  <a:lnTo>
                    <a:pt x="5186" y="31215"/>
                  </a:lnTo>
                  <a:lnTo>
                    <a:pt x="5430" y="31170"/>
                  </a:lnTo>
                  <a:lnTo>
                    <a:pt x="5663" y="31115"/>
                  </a:lnTo>
                  <a:lnTo>
                    <a:pt x="5908" y="31048"/>
                  </a:lnTo>
                  <a:lnTo>
                    <a:pt x="6141" y="30971"/>
                  </a:lnTo>
                  <a:lnTo>
                    <a:pt x="6385" y="30882"/>
                  </a:lnTo>
                  <a:lnTo>
                    <a:pt x="6618" y="30793"/>
                  </a:lnTo>
                  <a:lnTo>
                    <a:pt x="6851" y="30693"/>
                  </a:lnTo>
                  <a:lnTo>
                    <a:pt x="7085" y="30582"/>
                  </a:lnTo>
                  <a:lnTo>
                    <a:pt x="7307" y="30460"/>
                  </a:lnTo>
                  <a:lnTo>
                    <a:pt x="7540" y="30338"/>
                  </a:lnTo>
                  <a:lnTo>
                    <a:pt x="7762" y="30204"/>
                  </a:lnTo>
                  <a:lnTo>
                    <a:pt x="7984" y="30060"/>
                  </a:lnTo>
                  <a:lnTo>
                    <a:pt x="8206" y="29916"/>
                  </a:lnTo>
                  <a:lnTo>
                    <a:pt x="8428" y="29749"/>
                  </a:lnTo>
                  <a:lnTo>
                    <a:pt x="8650" y="29583"/>
                  </a:lnTo>
                  <a:lnTo>
                    <a:pt x="8861" y="29405"/>
                  </a:lnTo>
                  <a:lnTo>
                    <a:pt x="9072" y="29227"/>
                  </a:lnTo>
                  <a:lnTo>
                    <a:pt x="9283" y="29038"/>
                  </a:lnTo>
                  <a:lnTo>
                    <a:pt x="9494" y="28839"/>
                  </a:lnTo>
                  <a:lnTo>
                    <a:pt x="9694" y="28628"/>
                  </a:lnTo>
                  <a:lnTo>
                    <a:pt x="9894" y="28417"/>
                  </a:lnTo>
                  <a:lnTo>
                    <a:pt x="10094" y="28194"/>
                  </a:lnTo>
                  <a:lnTo>
                    <a:pt x="10294" y="27961"/>
                  </a:lnTo>
                  <a:lnTo>
                    <a:pt x="10483" y="27728"/>
                  </a:lnTo>
                  <a:lnTo>
                    <a:pt x="10671" y="27473"/>
                  </a:lnTo>
                  <a:lnTo>
                    <a:pt x="10860" y="27228"/>
                  </a:lnTo>
                  <a:lnTo>
                    <a:pt x="11049" y="26962"/>
                  </a:lnTo>
                  <a:lnTo>
                    <a:pt x="11238" y="26684"/>
                  </a:lnTo>
                  <a:lnTo>
                    <a:pt x="11426" y="26396"/>
                  </a:lnTo>
                  <a:lnTo>
                    <a:pt x="11604" y="26096"/>
                  </a:lnTo>
                  <a:lnTo>
                    <a:pt x="11771" y="25796"/>
                  </a:lnTo>
                  <a:lnTo>
                    <a:pt x="11948" y="25485"/>
                  </a:lnTo>
                  <a:lnTo>
                    <a:pt x="12104" y="25174"/>
                  </a:lnTo>
                  <a:lnTo>
                    <a:pt x="12259" y="24863"/>
                  </a:lnTo>
                  <a:lnTo>
                    <a:pt x="12415" y="24541"/>
                  </a:lnTo>
                  <a:lnTo>
                    <a:pt x="12559" y="24208"/>
                  </a:lnTo>
                  <a:lnTo>
                    <a:pt x="12704" y="23875"/>
                  </a:lnTo>
                  <a:lnTo>
                    <a:pt x="12837" y="23542"/>
                  </a:lnTo>
                  <a:lnTo>
                    <a:pt x="12959" y="23209"/>
                  </a:lnTo>
                  <a:lnTo>
                    <a:pt x="13081" y="22853"/>
                  </a:lnTo>
                  <a:lnTo>
                    <a:pt x="13203" y="22509"/>
                  </a:lnTo>
                  <a:lnTo>
                    <a:pt x="13314" y="22154"/>
                  </a:lnTo>
                  <a:lnTo>
                    <a:pt x="13414" y="21798"/>
                  </a:lnTo>
                  <a:lnTo>
                    <a:pt x="13514" y="21443"/>
                  </a:lnTo>
                  <a:lnTo>
                    <a:pt x="13603" y="21077"/>
                  </a:lnTo>
                  <a:lnTo>
                    <a:pt x="13692" y="20710"/>
                  </a:lnTo>
                  <a:lnTo>
                    <a:pt x="13770" y="20333"/>
                  </a:lnTo>
                  <a:lnTo>
                    <a:pt x="13847" y="19955"/>
                  </a:lnTo>
                  <a:lnTo>
                    <a:pt x="13914" y="19577"/>
                  </a:lnTo>
                  <a:lnTo>
                    <a:pt x="13981" y="19200"/>
                  </a:lnTo>
                  <a:lnTo>
                    <a:pt x="14036" y="18822"/>
                  </a:lnTo>
                  <a:lnTo>
                    <a:pt x="14125" y="18045"/>
                  </a:lnTo>
                  <a:lnTo>
                    <a:pt x="14191" y="17257"/>
                  </a:lnTo>
                  <a:lnTo>
                    <a:pt x="14225" y="16468"/>
                  </a:lnTo>
                  <a:lnTo>
                    <a:pt x="14247" y="15669"/>
                  </a:lnTo>
                  <a:lnTo>
                    <a:pt x="14225" y="14858"/>
                  </a:lnTo>
                  <a:lnTo>
                    <a:pt x="14191" y="14070"/>
                  </a:lnTo>
                  <a:lnTo>
                    <a:pt x="14125" y="13281"/>
                  </a:lnTo>
                  <a:lnTo>
                    <a:pt x="14036" y="12504"/>
                  </a:lnTo>
                  <a:lnTo>
                    <a:pt x="13981" y="12126"/>
                  </a:lnTo>
                  <a:lnTo>
                    <a:pt x="13914" y="11749"/>
                  </a:lnTo>
                  <a:lnTo>
                    <a:pt x="13847" y="11371"/>
                  </a:lnTo>
                  <a:lnTo>
                    <a:pt x="13770" y="10994"/>
                  </a:lnTo>
                  <a:lnTo>
                    <a:pt x="13692" y="10616"/>
                  </a:lnTo>
                  <a:lnTo>
                    <a:pt x="13603" y="10250"/>
                  </a:lnTo>
                  <a:lnTo>
                    <a:pt x="13514" y="9883"/>
                  </a:lnTo>
                  <a:lnTo>
                    <a:pt x="13414" y="9528"/>
                  </a:lnTo>
                  <a:lnTo>
                    <a:pt x="13314" y="9173"/>
                  </a:lnTo>
                  <a:lnTo>
                    <a:pt x="13203" y="8817"/>
                  </a:lnTo>
                  <a:lnTo>
                    <a:pt x="13081" y="8473"/>
                  </a:lnTo>
                  <a:lnTo>
                    <a:pt x="12959" y="8129"/>
                  </a:lnTo>
                  <a:lnTo>
                    <a:pt x="12837" y="7785"/>
                  </a:lnTo>
                  <a:lnTo>
                    <a:pt x="12704" y="7452"/>
                  </a:lnTo>
                  <a:lnTo>
                    <a:pt x="12559" y="7118"/>
                  </a:lnTo>
                  <a:lnTo>
                    <a:pt x="12415" y="6785"/>
                  </a:lnTo>
                  <a:lnTo>
                    <a:pt x="12259" y="6463"/>
                  </a:lnTo>
                  <a:lnTo>
                    <a:pt x="12104" y="6152"/>
                  </a:lnTo>
                  <a:lnTo>
                    <a:pt x="11948" y="5841"/>
                  </a:lnTo>
                  <a:lnTo>
                    <a:pt x="11771" y="5530"/>
                  </a:lnTo>
                  <a:lnTo>
                    <a:pt x="11604" y="5231"/>
                  </a:lnTo>
                  <a:lnTo>
                    <a:pt x="11426" y="4931"/>
                  </a:lnTo>
                  <a:lnTo>
                    <a:pt x="11238" y="4642"/>
                  </a:lnTo>
                  <a:lnTo>
                    <a:pt x="11049" y="4365"/>
                  </a:lnTo>
                  <a:lnTo>
                    <a:pt x="10860" y="4098"/>
                  </a:lnTo>
                  <a:lnTo>
                    <a:pt x="10671" y="3854"/>
                  </a:lnTo>
                  <a:lnTo>
                    <a:pt x="10483" y="3598"/>
                  </a:lnTo>
                  <a:lnTo>
                    <a:pt x="10294" y="3365"/>
                  </a:lnTo>
                  <a:lnTo>
                    <a:pt x="10094" y="3132"/>
                  </a:lnTo>
                  <a:lnTo>
                    <a:pt x="9894" y="2910"/>
                  </a:lnTo>
                  <a:lnTo>
                    <a:pt x="9694" y="2699"/>
                  </a:lnTo>
                  <a:lnTo>
                    <a:pt x="9494" y="2488"/>
                  </a:lnTo>
                  <a:lnTo>
                    <a:pt x="9283" y="2288"/>
                  </a:lnTo>
                  <a:lnTo>
                    <a:pt x="9072" y="2099"/>
                  </a:lnTo>
                  <a:lnTo>
                    <a:pt x="8861" y="1922"/>
                  </a:lnTo>
                  <a:lnTo>
                    <a:pt x="8650" y="1744"/>
                  </a:lnTo>
                  <a:lnTo>
                    <a:pt x="8428" y="1577"/>
                  </a:lnTo>
                  <a:lnTo>
                    <a:pt x="8206" y="1422"/>
                  </a:lnTo>
                  <a:lnTo>
                    <a:pt x="7984" y="1266"/>
                  </a:lnTo>
                  <a:lnTo>
                    <a:pt x="7762" y="1122"/>
                  </a:lnTo>
                  <a:lnTo>
                    <a:pt x="7540" y="989"/>
                  </a:lnTo>
                  <a:lnTo>
                    <a:pt x="7307" y="867"/>
                  </a:lnTo>
                  <a:lnTo>
                    <a:pt x="7085" y="744"/>
                  </a:lnTo>
                  <a:lnTo>
                    <a:pt x="6851" y="633"/>
                  </a:lnTo>
                  <a:lnTo>
                    <a:pt x="6618" y="534"/>
                  </a:lnTo>
                  <a:lnTo>
                    <a:pt x="6385" y="445"/>
                  </a:lnTo>
                  <a:lnTo>
                    <a:pt x="6141" y="356"/>
                  </a:lnTo>
                  <a:lnTo>
                    <a:pt x="5908" y="278"/>
                  </a:lnTo>
                  <a:lnTo>
                    <a:pt x="5663" y="211"/>
                  </a:lnTo>
                  <a:lnTo>
                    <a:pt x="5430" y="156"/>
                  </a:lnTo>
                  <a:lnTo>
                    <a:pt x="5186" y="112"/>
                  </a:lnTo>
                  <a:lnTo>
                    <a:pt x="4942" y="67"/>
                  </a:lnTo>
                  <a:lnTo>
                    <a:pt x="4697" y="34"/>
                  </a:lnTo>
                  <a:lnTo>
                    <a:pt x="4453" y="12"/>
                  </a:lnTo>
                  <a:lnTo>
                    <a:pt x="4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2638803" y="5786550"/>
              <a:ext cx="341797" cy="286209"/>
            </a:xfrm>
            <a:custGeom>
              <a:avLst/>
              <a:gdLst/>
              <a:ahLst/>
              <a:cxnLst/>
              <a:rect l="l" t="t" r="r" b="b"/>
              <a:pathLst>
                <a:path w="33658" h="28184" extrusionOk="0">
                  <a:moveTo>
                    <a:pt x="4120" y="1"/>
                  </a:moveTo>
                  <a:lnTo>
                    <a:pt x="3898" y="23"/>
                  </a:lnTo>
                  <a:lnTo>
                    <a:pt x="3676" y="45"/>
                  </a:lnTo>
                  <a:lnTo>
                    <a:pt x="3465" y="90"/>
                  </a:lnTo>
                  <a:lnTo>
                    <a:pt x="3254" y="134"/>
                  </a:lnTo>
                  <a:lnTo>
                    <a:pt x="3054" y="190"/>
                  </a:lnTo>
                  <a:lnTo>
                    <a:pt x="2854" y="256"/>
                  </a:lnTo>
                  <a:lnTo>
                    <a:pt x="2654" y="334"/>
                  </a:lnTo>
                  <a:lnTo>
                    <a:pt x="2454" y="423"/>
                  </a:lnTo>
                  <a:lnTo>
                    <a:pt x="2276" y="523"/>
                  </a:lnTo>
                  <a:lnTo>
                    <a:pt x="2088" y="623"/>
                  </a:lnTo>
                  <a:lnTo>
                    <a:pt x="1910" y="734"/>
                  </a:lnTo>
                  <a:lnTo>
                    <a:pt x="1743" y="856"/>
                  </a:lnTo>
                  <a:lnTo>
                    <a:pt x="1577" y="989"/>
                  </a:lnTo>
                  <a:lnTo>
                    <a:pt x="1421" y="1122"/>
                  </a:lnTo>
                  <a:lnTo>
                    <a:pt x="1266" y="1267"/>
                  </a:lnTo>
                  <a:lnTo>
                    <a:pt x="1122" y="1422"/>
                  </a:lnTo>
                  <a:lnTo>
                    <a:pt x="988" y="1578"/>
                  </a:lnTo>
                  <a:lnTo>
                    <a:pt x="855" y="1744"/>
                  </a:lnTo>
                  <a:lnTo>
                    <a:pt x="744" y="1911"/>
                  </a:lnTo>
                  <a:lnTo>
                    <a:pt x="622" y="2088"/>
                  </a:lnTo>
                  <a:lnTo>
                    <a:pt x="522" y="2266"/>
                  </a:lnTo>
                  <a:lnTo>
                    <a:pt x="422" y="2455"/>
                  </a:lnTo>
                  <a:lnTo>
                    <a:pt x="333" y="2655"/>
                  </a:lnTo>
                  <a:lnTo>
                    <a:pt x="255" y="2844"/>
                  </a:lnTo>
                  <a:lnTo>
                    <a:pt x="189" y="3055"/>
                  </a:lnTo>
                  <a:lnTo>
                    <a:pt x="133" y="3254"/>
                  </a:lnTo>
                  <a:lnTo>
                    <a:pt x="89" y="3465"/>
                  </a:lnTo>
                  <a:lnTo>
                    <a:pt x="44" y="3676"/>
                  </a:lnTo>
                  <a:lnTo>
                    <a:pt x="22" y="3898"/>
                  </a:lnTo>
                  <a:lnTo>
                    <a:pt x="0" y="4121"/>
                  </a:lnTo>
                  <a:lnTo>
                    <a:pt x="0" y="4343"/>
                  </a:lnTo>
                  <a:lnTo>
                    <a:pt x="0" y="25441"/>
                  </a:lnTo>
                  <a:lnTo>
                    <a:pt x="0" y="25585"/>
                  </a:lnTo>
                  <a:lnTo>
                    <a:pt x="11" y="25730"/>
                  </a:lnTo>
                  <a:lnTo>
                    <a:pt x="22" y="25863"/>
                  </a:lnTo>
                  <a:lnTo>
                    <a:pt x="56" y="25996"/>
                  </a:lnTo>
                  <a:lnTo>
                    <a:pt x="78" y="26129"/>
                  </a:lnTo>
                  <a:lnTo>
                    <a:pt x="122" y="26263"/>
                  </a:lnTo>
                  <a:lnTo>
                    <a:pt x="211" y="26507"/>
                  </a:lnTo>
                  <a:lnTo>
                    <a:pt x="322" y="26751"/>
                  </a:lnTo>
                  <a:lnTo>
                    <a:pt x="466" y="26973"/>
                  </a:lnTo>
                  <a:lnTo>
                    <a:pt x="622" y="27184"/>
                  </a:lnTo>
                  <a:lnTo>
                    <a:pt x="800" y="27384"/>
                  </a:lnTo>
                  <a:lnTo>
                    <a:pt x="999" y="27562"/>
                  </a:lnTo>
                  <a:lnTo>
                    <a:pt x="1210" y="27717"/>
                  </a:lnTo>
                  <a:lnTo>
                    <a:pt x="1433" y="27851"/>
                  </a:lnTo>
                  <a:lnTo>
                    <a:pt x="1666" y="27973"/>
                  </a:lnTo>
                  <a:lnTo>
                    <a:pt x="1921" y="28062"/>
                  </a:lnTo>
                  <a:lnTo>
                    <a:pt x="2054" y="28095"/>
                  </a:lnTo>
                  <a:lnTo>
                    <a:pt x="2188" y="28128"/>
                  </a:lnTo>
                  <a:lnTo>
                    <a:pt x="2321" y="28150"/>
                  </a:lnTo>
                  <a:lnTo>
                    <a:pt x="2454" y="28173"/>
                  </a:lnTo>
                  <a:lnTo>
                    <a:pt x="2599" y="28184"/>
                  </a:lnTo>
                  <a:lnTo>
                    <a:pt x="2876" y="28184"/>
                  </a:lnTo>
                  <a:lnTo>
                    <a:pt x="3020" y="28173"/>
                  </a:lnTo>
                  <a:lnTo>
                    <a:pt x="3154" y="28150"/>
                  </a:lnTo>
                  <a:lnTo>
                    <a:pt x="3287" y="28128"/>
                  </a:lnTo>
                  <a:lnTo>
                    <a:pt x="3420" y="28095"/>
                  </a:lnTo>
                  <a:lnTo>
                    <a:pt x="3553" y="28062"/>
                  </a:lnTo>
                  <a:lnTo>
                    <a:pt x="3809" y="27973"/>
                  </a:lnTo>
                  <a:lnTo>
                    <a:pt x="4042" y="27851"/>
                  </a:lnTo>
                  <a:lnTo>
                    <a:pt x="4264" y="27717"/>
                  </a:lnTo>
                  <a:lnTo>
                    <a:pt x="4486" y="27562"/>
                  </a:lnTo>
                  <a:lnTo>
                    <a:pt x="4675" y="27384"/>
                  </a:lnTo>
                  <a:lnTo>
                    <a:pt x="4853" y="27184"/>
                  </a:lnTo>
                  <a:lnTo>
                    <a:pt x="5008" y="26973"/>
                  </a:lnTo>
                  <a:lnTo>
                    <a:pt x="5153" y="26751"/>
                  </a:lnTo>
                  <a:lnTo>
                    <a:pt x="5264" y="26507"/>
                  </a:lnTo>
                  <a:lnTo>
                    <a:pt x="5352" y="26263"/>
                  </a:lnTo>
                  <a:lnTo>
                    <a:pt x="5397" y="26129"/>
                  </a:lnTo>
                  <a:lnTo>
                    <a:pt x="5419" y="25996"/>
                  </a:lnTo>
                  <a:lnTo>
                    <a:pt x="5452" y="25863"/>
                  </a:lnTo>
                  <a:lnTo>
                    <a:pt x="5463" y="25730"/>
                  </a:lnTo>
                  <a:lnTo>
                    <a:pt x="5475" y="25585"/>
                  </a:lnTo>
                  <a:lnTo>
                    <a:pt x="5475" y="25441"/>
                  </a:lnTo>
                  <a:lnTo>
                    <a:pt x="5475" y="15813"/>
                  </a:lnTo>
                  <a:lnTo>
                    <a:pt x="5486" y="15591"/>
                  </a:lnTo>
                  <a:lnTo>
                    <a:pt x="5508" y="15369"/>
                  </a:lnTo>
                  <a:lnTo>
                    <a:pt x="5530" y="15147"/>
                  </a:lnTo>
                  <a:lnTo>
                    <a:pt x="5563" y="14936"/>
                  </a:lnTo>
                  <a:lnTo>
                    <a:pt x="5619" y="14725"/>
                  </a:lnTo>
                  <a:lnTo>
                    <a:pt x="5674" y="14514"/>
                  </a:lnTo>
                  <a:lnTo>
                    <a:pt x="5741" y="14314"/>
                  </a:lnTo>
                  <a:lnTo>
                    <a:pt x="5819" y="14114"/>
                  </a:lnTo>
                  <a:lnTo>
                    <a:pt x="5908" y="13915"/>
                  </a:lnTo>
                  <a:lnTo>
                    <a:pt x="6008" y="13726"/>
                  </a:lnTo>
                  <a:lnTo>
                    <a:pt x="6119" y="13548"/>
                  </a:lnTo>
                  <a:lnTo>
                    <a:pt x="6230" y="13371"/>
                  </a:lnTo>
                  <a:lnTo>
                    <a:pt x="6352" y="13193"/>
                  </a:lnTo>
                  <a:lnTo>
                    <a:pt x="6485" y="13026"/>
                  </a:lnTo>
                  <a:lnTo>
                    <a:pt x="6618" y="12871"/>
                  </a:lnTo>
                  <a:lnTo>
                    <a:pt x="6763" y="12715"/>
                  </a:lnTo>
                  <a:lnTo>
                    <a:pt x="6918" y="12571"/>
                  </a:lnTo>
                  <a:lnTo>
                    <a:pt x="7074" y="12438"/>
                  </a:lnTo>
                  <a:lnTo>
                    <a:pt x="7240" y="12304"/>
                  </a:lnTo>
                  <a:lnTo>
                    <a:pt x="7407" y="12182"/>
                  </a:lnTo>
                  <a:lnTo>
                    <a:pt x="7584" y="12071"/>
                  </a:lnTo>
                  <a:lnTo>
                    <a:pt x="7773" y="11960"/>
                  </a:lnTo>
                  <a:lnTo>
                    <a:pt x="7962" y="11871"/>
                  </a:lnTo>
                  <a:lnTo>
                    <a:pt x="8151" y="11783"/>
                  </a:lnTo>
                  <a:lnTo>
                    <a:pt x="8351" y="11705"/>
                  </a:lnTo>
                  <a:lnTo>
                    <a:pt x="8562" y="11638"/>
                  </a:lnTo>
                  <a:lnTo>
                    <a:pt x="8761" y="11572"/>
                  </a:lnTo>
                  <a:lnTo>
                    <a:pt x="8972" y="11527"/>
                  </a:lnTo>
                  <a:lnTo>
                    <a:pt x="9195" y="11483"/>
                  </a:lnTo>
                  <a:lnTo>
                    <a:pt x="9406" y="11461"/>
                  </a:lnTo>
                  <a:lnTo>
                    <a:pt x="9628" y="11438"/>
                  </a:lnTo>
                  <a:lnTo>
                    <a:pt x="10083" y="11438"/>
                  </a:lnTo>
                  <a:lnTo>
                    <a:pt x="10305" y="11461"/>
                  </a:lnTo>
                  <a:lnTo>
                    <a:pt x="10527" y="11483"/>
                  </a:lnTo>
                  <a:lnTo>
                    <a:pt x="10738" y="11527"/>
                  </a:lnTo>
                  <a:lnTo>
                    <a:pt x="10949" y="11572"/>
                  </a:lnTo>
                  <a:lnTo>
                    <a:pt x="11160" y="11638"/>
                  </a:lnTo>
                  <a:lnTo>
                    <a:pt x="11360" y="11705"/>
                  </a:lnTo>
                  <a:lnTo>
                    <a:pt x="11560" y="11783"/>
                  </a:lnTo>
                  <a:lnTo>
                    <a:pt x="11749" y="11871"/>
                  </a:lnTo>
                  <a:lnTo>
                    <a:pt x="11937" y="11960"/>
                  </a:lnTo>
                  <a:lnTo>
                    <a:pt x="12126" y="12071"/>
                  </a:lnTo>
                  <a:lnTo>
                    <a:pt x="12304" y="12182"/>
                  </a:lnTo>
                  <a:lnTo>
                    <a:pt x="12470" y="12304"/>
                  </a:lnTo>
                  <a:lnTo>
                    <a:pt x="12637" y="12438"/>
                  </a:lnTo>
                  <a:lnTo>
                    <a:pt x="12803" y="12571"/>
                  </a:lnTo>
                  <a:lnTo>
                    <a:pt x="12948" y="12715"/>
                  </a:lnTo>
                  <a:lnTo>
                    <a:pt x="13092" y="12871"/>
                  </a:lnTo>
                  <a:lnTo>
                    <a:pt x="13237" y="13026"/>
                  </a:lnTo>
                  <a:lnTo>
                    <a:pt x="13359" y="13193"/>
                  </a:lnTo>
                  <a:lnTo>
                    <a:pt x="13481" y="13371"/>
                  </a:lnTo>
                  <a:lnTo>
                    <a:pt x="13603" y="13548"/>
                  </a:lnTo>
                  <a:lnTo>
                    <a:pt x="13703" y="13726"/>
                  </a:lnTo>
                  <a:lnTo>
                    <a:pt x="13803" y="13915"/>
                  </a:lnTo>
                  <a:lnTo>
                    <a:pt x="13892" y="14114"/>
                  </a:lnTo>
                  <a:lnTo>
                    <a:pt x="13969" y="14314"/>
                  </a:lnTo>
                  <a:lnTo>
                    <a:pt x="14036" y="14514"/>
                  </a:lnTo>
                  <a:lnTo>
                    <a:pt x="14092" y="14725"/>
                  </a:lnTo>
                  <a:lnTo>
                    <a:pt x="14147" y="14936"/>
                  </a:lnTo>
                  <a:lnTo>
                    <a:pt x="14180" y="15147"/>
                  </a:lnTo>
                  <a:lnTo>
                    <a:pt x="14214" y="15369"/>
                  </a:lnTo>
                  <a:lnTo>
                    <a:pt x="14225" y="15591"/>
                  </a:lnTo>
                  <a:lnTo>
                    <a:pt x="14236" y="15813"/>
                  </a:lnTo>
                  <a:lnTo>
                    <a:pt x="14236" y="18823"/>
                  </a:lnTo>
                  <a:lnTo>
                    <a:pt x="14247" y="19067"/>
                  </a:lnTo>
                  <a:lnTo>
                    <a:pt x="14280" y="19300"/>
                  </a:lnTo>
                  <a:lnTo>
                    <a:pt x="14336" y="19522"/>
                  </a:lnTo>
                  <a:lnTo>
                    <a:pt x="14425" y="19744"/>
                  </a:lnTo>
                  <a:lnTo>
                    <a:pt x="14525" y="19955"/>
                  </a:lnTo>
                  <a:lnTo>
                    <a:pt x="14636" y="20144"/>
                  </a:lnTo>
                  <a:lnTo>
                    <a:pt x="14780" y="20333"/>
                  </a:lnTo>
                  <a:lnTo>
                    <a:pt x="14924" y="20500"/>
                  </a:lnTo>
                  <a:lnTo>
                    <a:pt x="15102" y="20655"/>
                  </a:lnTo>
                  <a:lnTo>
                    <a:pt x="15280" y="20788"/>
                  </a:lnTo>
                  <a:lnTo>
                    <a:pt x="15480" y="20910"/>
                  </a:lnTo>
                  <a:lnTo>
                    <a:pt x="15680" y="21010"/>
                  </a:lnTo>
                  <a:lnTo>
                    <a:pt x="15902" y="21088"/>
                  </a:lnTo>
                  <a:lnTo>
                    <a:pt x="16124" y="21144"/>
                  </a:lnTo>
                  <a:lnTo>
                    <a:pt x="16357" y="21177"/>
                  </a:lnTo>
                  <a:lnTo>
                    <a:pt x="16601" y="21188"/>
                  </a:lnTo>
                  <a:lnTo>
                    <a:pt x="16845" y="21177"/>
                  </a:lnTo>
                  <a:lnTo>
                    <a:pt x="17079" y="21144"/>
                  </a:lnTo>
                  <a:lnTo>
                    <a:pt x="17312" y="21088"/>
                  </a:lnTo>
                  <a:lnTo>
                    <a:pt x="17523" y="21010"/>
                  </a:lnTo>
                  <a:lnTo>
                    <a:pt x="17734" y="20910"/>
                  </a:lnTo>
                  <a:lnTo>
                    <a:pt x="17923" y="20788"/>
                  </a:lnTo>
                  <a:lnTo>
                    <a:pt x="18111" y="20655"/>
                  </a:lnTo>
                  <a:lnTo>
                    <a:pt x="18278" y="20500"/>
                  </a:lnTo>
                  <a:lnTo>
                    <a:pt x="18433" y="20333"/>
                  </a:lnTo>
                  <a:lnTo>
                    <a:pt x="18567" y="20144"/>
                  </a:lnTo>
                  <a:lnTo>
                    <a:pt x="18689" y="19955"/>
                  </a:lnTo>
                  <a:lnTo>
                    <a:pt x="18789" y="19744"/>
                  </a:lnTo>
                  <a:lnTo>
                    <a:pt x="18866" y="19522"/>
                  </a:lnTo>
                  <a:lnTo>
                    <a:pt x="18922" y="19300"/>
                  </a:lnTo>
                  <a:lnTo>
                    <a:pt x="18966" y="19067"/>
                  </a:lnTo>
                  <a:lnTo>
                    <a:pt x="18978" y="18823"/>
                  </a:lnTo>
                  <a:lnTo>
                    <a:pt x="18978" y="16702"/>
                  </a:lnTo>
                  <a:lnTo>
                    <a:pt x="18978" y="16424"/>
                  </a:lnTo>
                  <a:lnTo>
                    <a:pt x="19000" y="16158"/>
                  </a:lnTo>
                  <a:lnTo>
                    <a:pt x="19033" y="15891"/>
                  </a:lnTo>
                  <a:lnTo>
                    <a:pt x="19077" y="15636"/>
                  </a:lnTo>
                  <a:lnTo>
                    <a:pt x="19144" y="15380"/>
                  </a:lnTo>
                  <a:lnTo>
                    <a:pt x="19211" y="15136"/>
                  </a:lnTo>
                  <a:lnTo>
                    <a:pt x="19288" y="14892"/>
                  </a:lnTo>
                  <a:lnTo>
                    <a:pt x="19388" y="14648"/>
                  </a:lnTo>
                  <a:lnTo>
                    <a:pt x="19488" y="14414"/>
                  </a:lnTo>
                  <a:lnTo>
                    <a:pt x="19610" y="14192"/>
                  </a:lnTo>
                  <a:lnTo>
                    <a:pt x="19733" y="13970"/>
                  </a:lnTo>
                  <a:lnTo>
                    <a:pt x="19877" y="13759"/>
                  </a:lnTo>
                  <a:lnTo>
                    <a:pt x="20021" y="13548"/>
                  </a:lnTo>
                  <a:lnTo>
                    <a:pt x="20177" y="13348"/>
                  </a:lnTo>
                  <a:lnTo>
                    <a:pt x="20343" y="13160"/>
                  </a:lnTo>
                  <a:lnTo>
                    <a:pt x="20521" y="12982"/>
                  </a:lnTo>
                  <a:lnTo>
                    <a:pt x="20699" y="12804"/>
                  </a:lnTo>
                  <a:lnTo>
                    <a:pt x="20887" y="12638"/>
                  </a:lnTo>
                  <a:lnTo>
                    <a:pt x="21087" y="12482"/>
                  </a:lnTo>
                  <a:lnTo>
                    <a:pt x="21298" y="12338"/>
                  </a:lnTo>
                  <a:lnTo>
                    <a:pt x="21509" y="12193"/>
                  </a:lnTo>
                  <a:lnTo>
                    <a:pt x="21731" y="12071"/>
                  </a:lnTo>
                  <a:lnTo>
                    <a:pt x="21954" y="11960"/>
                  </a:lnTo>
                  <a:lnTo>
                    <a:pt x="22187" y="11849"/>
                  </a:lnTo>
                  <a:lnTo>
                    <a:pt x="22431" y="11760"/>
                  </a:lnTo>
                  <a:lnTo>
                    <a:pt x="22675" y="11672"/>
                  </a:lnTo>
                  <a:lnTo>
                    <a:pt x="22920" y="11605"/>
                  </a:lnTo>
                  <a:lnTo>
                    <a:pt x="23175" y="11538"/>
                  </a:lnTo>
                  <a:lnTo>
                    <a:pt x="23430" y="11494"/>
                  </a:lnTo>
                  <a:lnTo>
                    <a:pt x="23697" y="11461"/>
                  </a:lnTo>
                  <a:lnTo>
                    <a:pt x="23963" y="11438"/>
                  </a:lnTo>
                  <a:lnTo>
                    <a:pt x="24230" y="11438"/>
                  </a:lnTo>
                  <a:lnTo>
                    <a:pt x="24363" y="11427"/>
                  </a:lnTo>
                  <a:lnTo>
                    <a:pt x="24474" y="11416"/>
                  </a:lnTo>
                  <a:lnTo>
                    <a:pt x="24596" y="11383"/>
                  </a:lnTo>
                  <a:lnTo>
                    <a:pt x="24707" y="11338"/>
                  </a:lnTo>
                  <a:lnTo>
                    <a:pt x="24818" y="11294"/>
                  </a:lnTo>
                  <a:lnTo>
                    <a:pt x="24918" y="11227"/>
                  </a:lnTo>
                  <a:lnTo>
                    <a:pt x="25007" y="11161"/>
                  </a:lnTo>
                  <a:lnTo>
                    <a:pt x="25096" y="11083"/>
                  </a:lnTo>
                  <a:lnTo>
                    <a:pt x="25174" y="10994"/>
                  </a:lnTo>
                  <a:lnTo>
                    <a:pt x="25240" y="10905"/>
                  </a:lnTo>
                  <a:lnTo>
                    <a:pt x="25307" y="10805"/>
                  </a:lnTo>
                  <a:lnTo>
                    <a:pt x="25351" y="10694"/>
                  </a:lnTo>
                  <a:lnTo>
                    <a:pt x="25396" y="10583"/>
                  </a:lnTo>
                  <a:lnTo>
                    <a:pt x="25429" y="10461"/>
                  </a:lnTo>
                  <a:lnTo>
                    <a:pt x="25440" y="10350"/>
                  </a:lnTo>
                  <a:lnTo>
                    <a:pt x="25451" y="10217"/>
                  </a:lnTo>
                  <a:lnTo>
                    <a:pt x="25451" y="9717"/>
                  </a:lnTo>
                  <a:lnTo>
                    <a:pt x="25451" y="9462"/>
                  </a:lnTo>
                  <a:lnTo>
                    <a:pt x="25474" y="9217"/>
                  </a:lnTo>
                  <a:lnTo>
                    <a:pt x="25507" y="8973"/>
                  </a:lnTo>
                  <a:lnTo>
                    <a:pt x="25551" y="8729"/>
                  </a:lnTo>
                  <a:lnTo>
                    <a:pt x="25607" y="8496"/>
                  </a:lnTo>
                  <a:lnTo>
                    <a:pt x="25673" y="8262"/>
                  </a:lnTo>
                  <a:lnTo>
                    <a:pt x="25751" y="8029"/>
                  </a:lnTo>
                  <a:lnTo>
                    <a:pt x="25829" y="7807"/>
                  </a:lnTo>
                  <a:lnTo>
                    <a:pt x="25929" y="7596"/>
                  </a:lnTo>
                  <a:lnTo>
                    <a:pt x="26040" y="7385"/>
                  </a:lnTo>
                  <a:lnTo>
                    <a:pt x="26162" y="7174"/>
                  </a:lnTo>
                  <a:lnTo>
                    <a:pt x="26284" y="6974"/>
                  </a:lnTo>
                  <a:lnTo>
                    <a:pt x="26417" y="6786"/>
                  </a:lnTo>
                  <a:lnTo>
                    <a:pt x="26573" y="6597"/>
                  </a:lnTo>
                  <a:lnTo>
                    <a:pt x="26717" y="6419"/>
                  </a:lnTo>
                  <a:lnTo>
                    <a:pt x="26884" y="6253"/>
                  </a:lnTo>
                  <a:lnTo>
                    <a:pt x="27050" y="6086"/>
                  </a:lnTo>
                  <a:lnTo>
                    <a:pt x="27228" y="5942"/>
                  </a:lnTo>
                  <a:lnTo>
                    <a:pt x="27417" y="5797"/>
                  </a:lnTo>
                  <a:lnTo>
                    <a:pt x="27606" y="5653"/>
                  </a:lnTo>
                  <a:lnTo>
                    <a:pt x="27806" y="5531"/>
                  </a:lnTo>
                  <a:lnTo>
                    <a:pt x="28017" y="5409"/>
                  </a:lnTo>
                  <a:lnTo>
                    <a:pt x="28228" y="5298"/>
                  </a:lnTo>
                  <a:lnTo>
                    <a:pt x="28439" y="5209"/>
                  </a:lnTo>
                  <a:lnTo>
                    <a:pt x="28661" y="5120"/>
                  </a:lnTo>
                  <a:lnTo>
                    <a:pt x="28894" y="5042"/>
                  </a:lnTo>
                  <a:lnTo>
                    <a:pt x="29116" y="4976"/>
                  </a:lnTo>
                  <a:lnTo>
                    <a:pt x="29360" y="4920"/>
                  </a:lnTo>
                  <a:lnTo>
                    <a:pt x="29593" y="4876"/>
                  </a:lnTo>
                  <a:lnTo>
                    <a:pt x="29838" y="4842"/>
                  </a:lnTo>
                  <a:lnTo>
                    <a:pt x="30093" y="4820"/>
                  </a:lnTo>
                  <a:lnTo>
                    <a:pt x="31714" y="4820"/>
                  </a:lnTo>
                  <a:lnTo>
                    <a:pt x="31914" y="4809"/>
                  </a:lnTo>
                  <a:lnTo>
                    <a:pt x="32103" y="4776"/>
                  </a:lnTo>
                  <a:lnTo>
                    <a:pt x="32292" y="4731"/>
                  </a:lnTo>
                  <a:lnTo>
                    <a:pt x="32469" y="4665"/>
                  </a:lnTo>
                  <a:lnTo>
                    <a:pt x="32636" y="4587"/>
                  </a:lnTo>
                  <a:lnTo>
                    <a:pt x="32803" y="4487"/>
                  </a:lnTo>
                  <a:lnTo>
                    <a:pt x="32947" y="4376"/>
                  </a:lnTo>
                  <a:lnTo>
                    <a:pt x="33091" y="4254"/>
                  </a:lnTo>
                  <a:lnTo>
                    <a:pt x="33213" y="4109"/>
                  </a:lnTo>
                  <a:lnTo>
                    <a:pt x="33324" y="3965"/>
                  </a:lnTo>
                  <a:lnTo>
                    <a:pt x="33424" y="3810"/>
                  </a:lnTo>
                  <a:lnTo>
                    <a:pt x="33502" y="3632"/>
                  </a:lnTo>
                  <a:lnTo>
                    <a:pt x="33569" y="3454"/>
                  </a:lnTo>
                  <a:lnTo>
                    <a:pt x="33613" y="3277"/>
                  </a:lnTo>
                  <a:lnTo>
                    <a:pt x="33646" y="3077"/>
                  </a:lnTo>
                  <a:lnTo>
                    <a:pt x="33658" y="2888"/>
                  </a:lnTo>
                  <a:lnTo>
                    <a:pt x="33646" y="2733"/>
                  </a:lnTo>
                  <a:lnTo>
                    <a:pt x="33635" y="2588"/>
                  </a:lnTo>
                  <a:lnTo>
                    <a:pt x="33624" y="2444"/>
                  </a:lnTo>
                  <a:lnTo>
                    <a:pt x="33591" y="2299"/>
                  </a:lnTo>
                  <a:lnTo>
                    <a:pt x="33558" y="2166"/>
                  </a:lnTo>
                  <a:lnTo>
                    <a:pt x="33524" y="2022"/>
                  </a:lnTo>
                  <a:lnTo>
                    <a:pt x="33480" y="1889"/>
                  </a:lnTo>
                  <a:lnTo>
                    <a:pt x="33424" y="1755"/>
                  </a:lnTo>
                  <a:lnTo>
                    <a:pt x="33369" y="1633"/>
                  </a:lnTo>
                  <a:lnTo>
                    <a:pt x="33302" y="1511"/>
                  </a:lnTo>
                  <a:lnTo>
                    <a:pt x="33236" y="1389"/>
                  </a:lnTo>
                  <a:lnTo>
                    <a:pt x="33158" y="1267"/>
                  </a:lnTo>
                  <a:lnTo>
                    <a:pt x="32991" y="1045"/>
                  </a:lnTo>
                  <a:lnTo>
                    <a:pt x="32803" y="845"/>
                  </a:lnTo>
                  <a:lnTo>
                    <a:pt x="32603" y="656"/>
                  </a:lnTo>
                  <a:lnTo>
                    <a:pt x="32381" y="489"/>
                  </a:lnTo>
                  <a:lnTo>
                    <a:pt x="32258" y="412"/>
                  </a:lnTo>
                  <a:lnTo>
                    <a:pt x="32147" y="345"/>
                  </a:lnTo>
                  <a:lnTo>
                    <a:pt x="32014" y="278"/>
                  </a:lnTo>
                  <a:lnTo>
                    <a:pt x="31892" y="223"/>
                  </a:lnTo>
                  <a:lnTo>
                    <a:pt x="31759" y="167"/>
                  </a:lnTo>
                  <a:lnTo>
                    <a:pt x="31625" y="123"/>
                  </a:lnTo>
                  <a:lnTo>
                    <a:pt x="31492" y="90"/>
                  </a:lnTo>
                  <a:lnTo>
                    <a:pt x="31348" y="56"/>
                  </a:lnTo>
                  <a:lnTo>
                    <a:pt x="31204" y="34"/>
                  </a:lnTo>
                  <a:lnTo>
                    <a:pt x="31059" y="12"/>
                  </a:lnTo>
                  <a:lnTo>
                    <a:pt x="309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2639250" y="5867625"/>
              <a:ext cx="364808" cy="415441"/>
            </a:xfrm>
            <a:custGeom>
              <a:avLst/>
              <a:gdLst/>
              <a:ahLst/>
              <a:cxnLst/>
              <a:rect l="l" t="t" r="r" b="b"/>
              <a:pathLst>
                <a:path w="35924" h="40910" extrusionOk="0">
                  <a:moveTo>
                    <a:pt x="10428" y="23964"/>
                  </a:moveTo>
                  <a:lnTo>
                    <a:pt x="10594" y="23975"/>
                  </a:lnTo>
                  <a:lnTo>
                    <a:pt x="10750" y="23997"/>
                  </a:lnTo>
                  <a:lnTo>
                    <a:pt x="10905" y="24042"/>
                  </a:lnTo>
                  <a:lnTo>
                    <a:pt x="11049" y="24086"/>
                  </a:lnTo>
                  <a:lnTo>
                    <a:pt x="11183" y="24153"/>
                  </a:lnTo>
                  <a:lnTo>
                    <a:pt x="11316" y="24242"/>
                  </a:lnTo>
                  <a:lnTo>
                    <a:pt x="11438" y="24331"/>
                  </a:lnTo>
                  <a:lnTo>
                    <a:pt x="11549" y="24430"/>
                  </a:lnTo>
                  <a:lnTo>
                    <a:pt x="11660" y="24542"/>
                  </a:lnTo>
                  <a:lnTo>
                    <a:pt x="11749" y="24664"/>
                  </a:lnTo>
                  <a:lnTo>
                    <a:pt x="11827" y="24797"/>
                  </a:lnTo>
                  <a:lnTo>
                    <a:pt x="11893" y="24930"/>
                  </a:lnTo>
                  <a:lnTo>
                    <a:pt x="11949" y="25075"/>
                  </a:lnTo>
                  <a:lnTo>
                    <a:pt x="11982" y="25230"/>
                  </a:lnTo>
                  <a:lnTo>
                    <a:pt x="12004" y="25385"/>
                  </a:lnTo>
                  <a:lnTo>
                    <a:pt x="12015" y="25552"/>
                  </a:lnTo>
                  <a:lnTo>
                    <a:pt x="12015" y="32026"/>
                  </a:lnTo>
                  <a:lnTo>
                    <a:pt x="12004" y="32181"/>
                  </a:lnTo>
                  <a:lnTo>
                    <a:pt x="11982" y="32348"/>
                  </a:lnTo>
                  <a:lnTo>
                    <a:pt x="11949" y="32492"/>
                  </a:lnTo>
                  <a:lnTo>
                    <a:pt x="11893" y="32637"/>
                  </a:lnTo>
                  <a:lnTo>
                    <a:pt x="11827" y="32781"/>
                  </a:lnTo>
                  <a:lnTo>
                    <a:pt x="11749" y="32914"/>
                  </a:lnTo>
                  <a:lnTo>
                    <a:pt x="11660" y="33036"/>
                  </a:lnTo>
                  <a:lnTo>
                    <a:pt x="11549" y="33147"/>
                  </a:lnTo>
                  <a:lnTo>
                    <a:pt x="11438" y="33247"/>
                  </a:lnTo>
                  <a:lnTo>
                    <a:pt x="11316" y="33336"/>
                  </a:lnTo>
                  <a:lnTo>
                    <a:pt x="11183" y="33414"/>
                  </a:lnTo>
                  <a:lnTo>
                    <a:pt x="11049" y="33481"/>
                  </a:lnTo>
                  <a:lnTo>
                    <a:pt x="10905" y="33536"/>
                  </a:lnTo>
                  <a:lnTo>
                    <a:pt x="10750" y="33580"/>
                  </a:lnTo>
                  <a:lnTo>
                    <a:pt x="10594" y="33603"/>
                  </a:lnTo>
                  <a:lnTo>
                    <a:pt x="10428" y="33614"/>
                  </a:lnTo>
                  <a:lnTo>
                    <a:pt x="10272" y="33603"/>
                  </a:lnTo>
                  <a:lnTo>
                    <a:pt x="10117" y="33580"/>
                  </a:lnTo>
                  <a:lnTo>
                    <a:pt x="9961" y="33536"/>
                  </a:lnTo>
                  <a:lnTo>
                    <a:pt x="9817" y="33481"/>
                  </a:lnTo>
                  <a:lnTo>
                    <a:pt x="9672" y="33414"/>
                  </a:lnTo>
                  <a:lnTo>
                    <a:pt x="9550" y="33336"/>
                  </a:lnTo>
                  <a:lnTo>
                    <a:pt x="9428" y="33247"/>
                  </a:lnTo>
                  <a:lnTo>
                    <a:pt x="9306" y="33147"/>
                  </a:lnTo>
                  <a:lnTo>
                    <a:pt x="9206" y="33036"/>
                  </a:lnTo>
                  <a:lnTo>
                    <a:pt x="9117" y="32914"/>
                  </a:lnTo>
                  <a:lnTo>
                    <a:pt x="9039" y="32781"/>
                  </a:lnTo>
                  <a:lnTo>
                    <a:pt x="8973" y="32637"/>
                  </a:lnTo>
                  <a:lnTo>
                    <a:pt x="8917" y="32492"/>
                  </a:lnTo>
                  <a:lnTo>
                    <a:pt x="8884" y="32348"/>
                  </a:lnTo>
                  <a:lnTo>
                    <a:pt x="8851" y="32181"/>
                  </a:lnTo>
                  <a:lnTo>
                    <a:pt x="8851" y="32026"/>
                  </a:lnTo>
                  <a:lnTo>
                    <a:pt x="8851" y="25552"/>
                  </a:lnTo>
                  <a:lnTo>
                    <a:pt x="8851" y="25385"/>
                  </a:lnTo>
                  <a:lnTo>
                    <a:pt x="8884" y="25230"/>
                  </a:lnTo>
                  <a:lnTo>
                    <a:pt x="8917" y="25075"/>
                  </a:lnTo>
                  <a:lnTo>
                    <a:pt x="8973" y="24930"/>
                  </a:lnTo>
                  <a:lnTo>
                    <a:pt x="9039" y="24797"/>
                  </a:lnTo>
                  <a:lnTo>
                    <a:pt x="9117" y="24664"/>
                  </a:lnTo>
                  <a:lnTo>
                    <a:pt x="9206" y="24542"/>
                  </a:lnTo>
                  <a:lnTo>
                    <a:pt x="9306" y="24430"/>
                  </a:lnTo>
                  <a:lnTo>
                    <a:pt x="9428" y="24331"/>
                  </a:lnTo>
                  <a:lnTo>
                    <a:pt x="9550" y="24242"/>
                  </a:lnTo>
                  <a:lnTo>
                    <a:pt x="9672" y="24153"/>
                  </a:lnTo>
                  <a:lnTo>
                    <a:pt x="9817" y="24086"/>
                  </a:lnTo>
                  <a:lnTo>
                    <a:pt x="9961" y="24042"/>
                  </a:lnTo>
                  <a:lnTo>
                    <a:pt x="10117" y="23997"/>
                  </a:lnTo>
                  <a:lnTo>
                    <a:pt x="10272" y="23975"/>
                  </a:lnTo>
                  <a:lnTo>
                    <a:pt x="10428" y="23964"/>
                  </a:lnTo>
                  <a:close/>
                  <a:moveTo>
                    <a:pt x="17956" y="18079"/>
                  </a:moveTo>
                  <a:lnTo>
                    <a:pt x="18123" y="18090"/>
                  </a:lnTo>
                  <a:lnTo>
                    <a:pt x="18278" y="18112"/>
                  </a:lnTo>
                  <a:lnTo>
                    <a:pt x="18434" y="18157"/>
                  </a:lnTo>
                  <a:lnTo>
                    <a:pt x="18578" y="18201"/>
                  </a:lnTo>
                  <a:lnTo>
                    <a:pt x="18711" y="18268"/>
                  </a:lnTo>
                  <a:lnTo>
                    <a:pt x="18845" y="18356"/>
                  </a:lnTo>
                  <a:lnTo>
                    <a:pt x="18967" y="18445"/>
                  </a:lnTo>
                  <a:lnTo>
                    <a:pt x="19078" y="18545"/>
                  </a:lnTo>
                  <a:lnTo>
                    <a:pt x="19178" y="18656"/>
                  </a:lnTo>
                  <a:lnTo>
                    <a:pt x="19278" y="18778"/>
                  </a:lnTo>
                  <a:lnTo>
                    <a:pt x="19356" y="18912"/>
                  </a:lnTo>
                  <a:lnTo>
                    <a:pt x="19422" y="19045"/>
                  </a:lnTo>
                  <a:lnTo>
                    <a:pt x="19478" y="19200"/>
                  </a:lnTo>
                  <a:lnTo>
                    <a:pt x="19511" y="19345"/>
                  </a:lnTo>
                  <a:lnTo>
                    <a:pt x="19533" y="19500"/>
                  </a:lnTo>
                  <a:lnTo>
                    <a:pt x="19544" y="19667"/>
                  </a:lnTo>
                  <a:lnTo>
                    <a:pt x="19544" y="32026"/>
                  </a:lnTo>
                  <a:lnTo>
                    <a:pt x="19533" y="32181"/>
                  </a:lnTo>
                  <a:lnTo>
                    <a:pt x="19511" y="32348"/>
                  </a:lnTo>
                  <a:lnTo>
                    <a:pt x="19478" y="32492"/>
                  </a:lnTo>
                  <a:lnTo>
                    <a:pt x="19422" y="32637"/>
                  </a:lnTo>
                  <a:lnTo>
                    <a:pt x="19356" y="32781"/>
                  </a:lnTo>
                  <a:lnTo>
                    <a:pt x="19278" y="32914"/>
                  </a:lnTo>
                  <a:lnTo>
                    <a:pt x="19178" y="33036"/>
                  </a:lnTo>
                  <a:lnTo>
                    <a:pt x="19078" y="33147"/>
                  </a:lnTo>
                  <a:lnTo>
                    <a:pt x="18967" y="33247"/>
                  </a:lnTo>
                  <a:lnTo>
                    <a:pt x="18845" y="33336"/>
                  </a:lnTo>
                  <a:lnTo>
                    <a:pt x="18711" y="33414"/>
                  </a:lnTo>
                  <a:lnTo>
                    <a:pt x="18578" y="33481"/>
                  </a:lnTo>
                  <a:lnTo>
                    <a:pt x="18434" y="33536"/>
                  </a:lnTo>
                  <a:lnTo>
                    <a:pt x="18278" y="33580"/>
                  </a:lnTo>
                  <a:lnTo>
                    <a:pt x="18123" y="33603"/>
                  </a:lnTo>
                  <a:lnTo>
                    <a:pt x="17956" y="33614"/>
                  </a:lnTo>
                  <a:lnTo>
                    <a:pt x="17801" y="33603"/>
                  </a:lnTo>
                  <a:lnTo>
                    <a:pt x="17634" y="33580"/>
                  </a:lnTo>
                  <a:lnTo>
                    <a:pt x="17490" y="33536"/>
                  </a:lnTo>
                  <a:lnTo>
                    <a:pt x="17346" y="33481"/>
                  </a:lnTo>
                  <a:lnTo>
                    <a:pt x="17201" y="33414"/>
                  </a:lnTo>
                  <a:lnTo>
                    <a:pt x="17068" y="33336"/>
                  </a:lnTo>
                  <a:lnTo>
                    <a:pt x="16946" y="33247"/>
                  </a:lnTo>
                  <a:lnTo>
                    <a:pt x="16835" y="33147"/>
                  </a:lnTo>
                  <a:lnTo>
                    <a:pt x="16735" y="33036"/>
                  </a:lnTo>
                  <a:lnTo>
                    <a:pt x="16646" y="32914"/>
                  </a:lnTo>
                  <a:lnTo>
                    <a:pt x="16568" y="32781"/>
                  </a:lnTo>
                  <a:lnTo>
                    <a:pt x="16502" y="32637"/>
                  </a:lnTo>
                  <a:lnTo>
                    <a:pt x="16446" y="32492"/>
                  </a:lnTo>
                  <a:lnTo>
                    <a:pt x="16402" y="32348"/>
                  </a:lnTo>
                  <a:lnTo>
                    <a:pt x="16380" y="32181"/>
                  </a:lnTo>
                  <a:lnTo>
                    <a:pt x="16368" y="32026"/>
                  </a:lnTo>
                  <a:lnTo>
                    <a:pt x="16368" y="19667"/>
                  </a:lnTo>
                  <a:lnTo>
                    <a:pt x="16380" y="19500"/>
                  </a:lnTo>
                  <a:lnTo>
                    <a:pt x="16402" y="19345"/>
                  </a:lnTo>
                  <a:lnTo>
                    <a:pt x="16446" y="19200"/>
                  </a:lnTo>
                  <a:lnTo>
                    <a:pt x="16502" y="19045"/>
                  </a:lnTo>
                  <a:lnTo>
                    <a:pt x="16568" y="18912"/>
                  </a:lnTo>
                  <a:lnTo>
                    <a:pt x="16646" y="18778"/>
                  </a:lnTo>
                  <a:lnTo>
                    <a:pt x="16735" y="18656"/>
                  </a:lnTo>
                  <a:lnTo>
                    <a:pt x="16835" y="18545"/>
                  </a:lnTo>
                  <a:lnTo>
                    <a:pt x="16946" y="18445"/>
                  </a:lnTo>
                  <a:lnTo>
                    <a:pt x="17068" y="18356"/>
                  </a:lnTo>
                  <a:lnTo>
                    <a:pt x="17201" y="18268"/>
                  </a:lnTo>
                  <a:lnTo>
                    <a:pt x="17346" y="18201"/>
                  </a:lnTo>
                  <a:lnTo>
                    <a:pt x="17490" y="18157"/>
                  </a:lnTo>
                  <a:lnTo>
                    <a:pt x="17634" y="18112"/>
                  </a:lnTo>
                  <a:lnTo>
                    <a:pt x="17801" y="18090"/>
                  </a:lnTo>
                  <a:lnTo>
                    <a:pt x="17956" y="18079"/>
                  </a:lnTo>
                  <a:close/>
                  <a:moveTo>
                    <a:pt x="25485" y="11760"/>
                  </a:moveTo>
                  <a:lnTo>
                    <a:pt x="25652" y="11772"/>
                  </a:lnTo>
                  <a:lnTo>
                    <a:pt x="25807" y="11794"/>
                  </a:lnTo>
                  <a:lnTo>
                    <a:pt x="25952" y="11838"/>
                  </a:lnTo>
                  <a:lnTo>
                    <a:pt x="26107" y="11894"/>
                  </a:lnTo>
                  <a:lnTo>
                    <a:pt x="26240" y="11960"/>
                  </a:lnTo>
                  <a:lnTo>
                    <a:pt x="26373" y="12038"/>
                  </a:lnTo>
                  <a:lnTo>
                    <a:pt x="26496" y="12127"/>
                  </a:lnTo>
                  <a:lnTo>
                    <a:pt x="26607" y="12227"/>
                  </a:lnTo>
                  <a:lnTo>
                    <a:pt x="26707" y="12338"/>
                  </a:lnTo>
                  <a:lnTo>
                    <a:pt x="26795" y="12460"/>
                  </a:lnTo>
                  <a:lnTo>
                    <a:pt x="26873" y="12593"/>
                  </a:lnTo>
                  <a:lnTo>
                    <a:pt x="26940" y="12738"/>
                  </a:lnTo>
                  <a:lnTo>
                    <a:pt x="26995" y="12882"/>
                  </a:lnTo>
                  <a:lnTo>
                    <a:pt x="27040" y="13026"/>
                  </a:lnTo>
                  <a:lnTo>
                    <a:pt x="27062" y="13193"/>
                  </a:lnTo>
                  <a:lnTo>
                    <a:pt x="27073" y="13348"/>
                  </a:lnTo>
                  <a:lnTo>
                    <a:pt x="27073" y="32026"/>
                  </a:lnTo>
                  <a:lnTo>
                    <a:pt x="27062" y="32181"/>
                  </a:lnTo>
                  <a:lnTo>
                    <a:pt x="27040" y="32348"/>
                  </a:lnTo>
                  <a:lnTo>
                    <a:pt x="26995" y="32492"/>
                  </a:lnTo>
                  <a:lnTo>
                    <a:pt x="26940" y="32637"/>
                  </a:lnTo>
                  <a:lnTo>
                    <a:pt x="26873" y="32781"/>
                  </a:lnTo>
                  <a:lnTo>
                    <a:pt x="26795" y="32914"/>
                  </a:lnTo>
                  <a:lnTo>
                    <a:pt x="26707" y="33036"/>
                  </a:lnTo>
                  <a:lnTo>
                    <a:pt x="26607" y="33147"/>
                  </a:lnTo>
                  <a:lnTo>
                    <a:pt x="26496" y="33247"/>
                  </a:lnTo>
                  <a:lnTo>
                    <a:pt x="26373" y="33336"/>
                  </a:lnTo>
                  <a:lnTo>
                    <a:pt x="26240" y="33414"/>
                  </a:lnTo>
                  <a:lnTo>
                    <a:pt x="26107" y="33481"/>
                  </a:lnTo>
                  <a:lnTo>
                    <a:pt x="25952" y="33536"/>
                  </a:lnTo>
                  <a:lnTo>
                    <a:pt x="25807" y="33580"/>
                  </a:lnTo>
                  <a:lnTo>
                    <a:pt x="25652" y="33603"/>
                  </a:lnTo>
                  <a:lnTo>
                    <a:pt x="25485" y="33614"/>
                  </a:lnTo>
                  <a:lnTo>
                    <a:pt x="25319" y="33603"/>
                  </a:lnTo>
                  <a:lnTo>
                    <a:pt x="25163" y="33580"/>
                  </a:lnTo>
                  <a:lnTo>
                    <a:pt x="25019" y="33536"/>
                  </a:lnTo>
                  <a:lnTo>
                    <a:pt x="24863" y="33481"/>
                  </a:lnTo>
                  <a:lnTo>
                    <a:pt x="24730" y="33414"/>
                  </a:lnTo>
                  <a:lnTo>
                    <a:pt x="24597" y="33336"/>
                  </a:lnTo>
                  <a:lnTo>
                    <a:pt x="24475" y="33247"/>
                  </a:lnTo>
                  <a:lnTo>
                    <a:pt x="24364" y="33147"/>
                  </a:lnTo>
                  <a:lnTo>
                    <a:pt x="24264" y="33036"/>
                  </a:lnTo>
                  <a:lnTo>
                    <a:pt x="24175" y="32914"/>
                  </a:lnTo>
                  <a:lnTo>
                    <a:pt x="24086" y="32781"/>
                  </a:lnTo>
                  <a:lnTo>
                    <a:pt x="24019" y="32637"/>
                  </a:lnTo>
                  <a:lnTo>
                    <a:pt x="23975" y="32492"/>
                  </a:lnTo>
                  <a:lnTo>
                    <a:pt x="23931" y="32348"/>
                  </a:lnTo>
                  <a:lnTo>
                    <a:pt x="23908" y="32181"/>
                  </a:lnTo>
                  <a:lnTo>
                    <a:pt x="23897" y="32026"/>
                  </a:lnTo>
                  <a:lnTo>
                    <a:pt x="23897" y="13348"/>
                  </a:lnTo>
                  <a:lnTo>
                    <a:pt x="23908" y="13193"/>
                  </a:lnTo>
                  <a:lnTo>
                    <a:pt x="23931" y="13026"/>
                  </a:lnTo>
                  <a:lnTo>
                    <a:pt x="23975" y="12882"/>
                  </a:lnTo>
                  <a:lnTo>
                    <a:pt x="24019" y="12738"/>
                  </a:lnTo>
                  <a:lnTo>
                    <a:pt x="24086" y="12593"/>
                  </a:lnTo>
                  <a:lnTo>
                    <a:pt x="24175" y="12460"/>
                  </a:lnTo>
                  <a:lnTo>
                    <a:pt x="24264" y="12338"/>
                  </a:lnTo>
                  <a:lnTo>
                    <a:pt x="24364" y="12227"/>
                  </a:lnTo>
                  <a:lnTo>
                    <a:pt x="24475" y="12127"/>
                  </a:lnTo>
                  <a:lnTo>
                    <a:pt x="24597" y="12038"/>
                  </a:lnTo>
                  <a:lnTo>
                    <a:pt x="24730" y="11960"/>
                  </a:lnTo>
                  <a:lnTo>
                    <a:pt x="24863" y="11894"/>
                  </a:lnTo>
                  <a:lnTo>
                    <a:pt x="25019" y="11838"/>
                  </a:lnTo>
                  <a:lnTo>
                    <a:pt x="25163" y="11794"/>
                  </a:lnTo>
                  <a:lnTo>
                    <a:pt x="25319" y="11772"/>
                  </a:lnTo>
                  <a:lnTo>
                    <a:pt x="25485" y="11760"/>
                  </a:lnTo>
                  <a:close/>
                  <a:moveTo>
                    <a:pt x="30293" y="1"/>
                  </a:moveTo>
                  <a:lnTo>
                    <a:pt x="30127" y="12"/>
                  </a:lnTo>
                  <a:lnTo>
                    <a:pt x="29949" y="34"/>
                  </a:lnTo>
                  <a:lnTo>
                    <a:pt x="29783" y="79"/>
                  </a:lnTo>
                  <a:lnTo>
                    <a:pt x="29627" y="145"/>
                  </a:lnTo>
                  <a:lnTo>
                    <a:pt x="29483" y="212"/>
                  </a:lnTo>
                  <a:lnTo>
                    <a:pt x="29338" y="301"/>
                  </a:lnTo>
                  <a:lnTo>
                    <a:pt x="29205" y="401"/>
                  </a:lnTo>
                  <a:lnTo>
                    <a:pt x="29083" y="512"/>
                  </a:lnTo>
                  <a:lnTo>
                    <a:pt x="28972" y="634"/>
                  </a:lnTo>
                  <a:lnTo>
                    <a:pt x="28872" y="767"/>
                  </a:lnTo>
                  <a:lnTo>
                    <a:pt x="28783" y="911"/>
                  </a:lnTo>
                  <a:lnTo>
                    <a:pt x="28705" y="1056"/>
                  </a:lnTo>
                  <a:lnTo>
                    <a:pt x="28650" y="1211"/>
                  </a:lnTo>
                  <a:lnTo>
                    <a:pt x="28605" y="1378"/>
                  </a:lnTo>
                  <a:lnTo>
                    <a:pt x="28583" y="1556"/>
                  </a:lnTo>
                  <a:lnTo>
                    <a:pt x="28572" y="1733"/>
                  </a:lnTo>
                  <a:lnTo>
                    <a:pt x="28572" y="2233"/>
                  </a:lnTo>
                  <a:lnTo>
                    <a:pt x="28572" y="2466"/>
                  </a:lnTo>
                  <a:lnTo>
                    <a:pt x="28550" y="2688"/>
                  </a:lnTo>
                  <a:lnTo>
                    <a:pt x="28528" y="2910"/>
                  </a:lnTo>
                  <a:lnTo>
                    <a:pt x="28483" y="3121"/>
                  </a:lnTo>
                  <a:lnTo>
                    <a:pt x="28439" y="3332"/>
                  </a:lnTo>
                  <a:lnTo>
                    <a:pt x="28372" y="3543"/>
                  </a:lnTo>
                  <a:lnTo>
                    <a:pt x="28306" y="3743"/>
                  </a:lnTo>
                  <a:lnTo>
                    <a:pt x="28228" y="3943"/>
                  </a:lnTo>
                  <a:lnTo>
                    <a:pt x="28139" y="4132"/>
                  </a:lnTo>
                  <a:lnTo>
                    <a:pt x="28050" y="4332"/>
                  </a:lnTo>
                  <a:lnTo>
                    <a:pt x="27939" y="4509"/>
                  </a:lnTo>
                  <a:lnTo>
                    <a:pt x="27828" y="4687"/>
                  </a:lnTo>
                  <a:lnTo>
                    <a:pt x="27706" y="4865"/>
                  </a:lnTo>
                  <a:lnTo>
                    <a:pt x="27573" y="5020"/>
                  </a:lnTo>
                  <a:lnTo>
                    <a:pt x="27440" y="5187"/>
                  </a:lnTo>
                  <a:lnTo>
                    <a:pt x="27284" y="5342"/>
                  </a:lnTo>
                  <a:lnTo>
                    <a:pt x="27140" y="5486"/>
                  </a:lnTo>
                  <a:lnTo>
                    <a:pt x="26973" y="5620"/>
                  </a:lnTo>
                  <a:lnTo>
                    <a:pt x="26807" y="5753"/>
                  </a:lnTo>
                  <a:lnTo>
                    <a:pt x="26640" y="5875"/>
                  </a:lnTo>
                  <a:lnTo>
                    <a:pt x="26462" y="5986"/>
                  </a:lnTo>
                  <a:lnTo>
                    <a:pt x="26274" y="6097"/>
                  </a:lnTo>
                  <a:lnTo>
                    <a:pt x="26085" y="6186"/>
                  </a:lnTo>
                  <a:lnTo>
                    <a:pt x="25896" y="6275"/>
                  </a:lnTo>
                  <a:lnTo>
                    <a:pt x="25696" y="6353"/>
                  </a:lnTo>
                  <a:lnTo>
                    <a:pt x="25496" y="6430"/>
                  </a:lnTo>
                  <a:lnTo>
                    <a:pt x="25285" y="6486"/>
                  </a:lnTo>
                  <a:lnTo>
                    <a:pt x="25074" y="6530"/>
                  </a:lnTo>
                  <a:lnTo>
                    <a:pt x="24852" y="6575"/>
                  </a:lnTo>
                  <a:lnTo>
                    <a:pt x="24641" y="6597"/>
                  </a:lnTo>
                  <a:lnTo>
                    <a:pt x="24419" y="6619"/>
                  </a:lnTo>
                  <a:lnTo>
                    <a:pt x="24186" y="6619"/>
                  </a:lnTo>
                  <a:lnTo>
                    <a:pt x="23975" y="6630"/>
                  </a:lnTo>
                  <a:lnTo>
                    <a:pt x="23775" y="6664"/>
                  </a:lnTo>
                  <a:lnTo>
                    <a:pt x="23564" y="6719"/>
                  </a:lnTo>
                  <a:lnTo>
                    <a:pt x="23375" y="6786"/>
                  </a:lnTo>
                  <a:lnTo>
                    <a:pt x="23198" y="6874"/>
                  </a:lnTo>
                  <a:lnTo>
                    <a:pt x="23020" y="6974"/>
                  </a:lnTo>
                  <a:lnTo>
                    <a:pt x="22864" y="7097"/>
                  </a:lnTo>
                  <a:lnTo>
                    <a:pt x="22709" y="7230"/>
                  </a:lnTo>
                  <a:lnTo>
                    <a:pt x="22576" y="7385"/>
                  </a:lnTo>
                  <a:lnTo>
                    <a:pt x="22454" y="7541"/>
                  </a:lnTo>
                  <a:lnTo>
                    <a:pt x="22354" y="7718"/>
                  </a:lnTo>
                  <a:lnTo>
                    <a:pt x="22265" y="7896"/>
                  </a:lnTo>
                  <a:lnTo>
                    <a:pt x="22198" y="8096"/>
                  </a:lnTo>
                  <a:lnTo>
                    <a:pt x="22143" y="8296"/>
                  </a:lnTo>
                  <a:lnTo>
                    <a:pt x="22109" y="8496"/>
                  </a:lnTo>
                  <a:lnTo>
                    <a:pt x="22098" y="8718"/>
                  </a:lnTo>
                  <a:lnTo>
                    <a:pt x="22098" y="10839"/>
                  </a:lnTo>
                  <a:lnTo>
                    <a:pt x="22087" y="11127"/>
                  </a:lnTo>
                  <a:lnTo>
                    <a:pt x="22076" y="11405"/>
                  </a:lnTo>
                  <a:lnTo>
                    <a:pt x="22032" y="11683"/>
                  </a:lnTo>
                  <a:lnTo>
                    <a:pt x="21987" y="11949"/>
                  </a:lnTo>
                  <a:lnTo>
                    <a:pt x="21921" y="12227"/>
                  </a:lnTo>
                  <a:lnTo>
                    <a:pt x="21854" y="12482"/>
                  </a:lnTo>
                  <a:lnTo>
                    <a:pt x="21765" y="12738"/>
                  </a:lnTo>
                  <a:lnTo>
                    <a:pt x="21665" y="12993"/>
                  </a:lnTo>
                  <a:lnTo>
                    <a:pt x="21554" y="13237"/>
                  </a:lnTo>
                  <a:lnTo>
                    <a:pt x="21432" y="13482"/>
                  </a:lnTo>
                  <a:lnTo>
                    <a:pt x="21299" y="13704"/>
                  </a:lnTo>
                  <a:lnTo>
                    <a:pt x="21154" y="13937"/>
                  </a:lnTo>
                  <a:lnTo>
                    <a:pt x="20999" y="14148"/>
                  </a:lnTo>
                  <a:lnTo>
                    <a:pt x="20832" y="14359"/>
                  </a:lnTo>
                  <a:lnTo>
                    <a:pt x="20655" y="14559"/>
                  </a:lnTo>
                  <a:lnTo>
                    <a:pt x="20477" y="14759"/>
                  </a:lnTo>
                  <a:lnTo>
                    <a:pt x="20277" y="14936"/>
                  </a:lnTo>
                  <a:lnTo>
                    <a:pt x="20077" y="15114"/>
                  </a:lnTo>
                  <a:lnTo>
                    <a:pt x="19877" y="15280"/>
                  </a:lnTo>
                  <a:lnTo>
                    <a:pt x="19655" y="15436"/>
                  </a:lnTo>
                  <a:lnTo>
                    <a:pt x="19433" y="15580"/>
                  </a:lnTo>
                  <a:lnTo>
                    <a:pt x="19200" y="15714"/>
                  </a:lnTo>
                  <a:lnTo>
                    <a:pt x="18956" y="15836"/>
                  </a:lnTo>
                  <a:lnTo>
                    <a:pt x="18711" y="15947"/>
                  </a:lnTo>
                  <a:lnTo>
                    <a:pt x="18467" y="16047"/>
                  </a:lnTo>
                  <a:lnTo>
                    <a:pt x="18201" y="16124"/>
                  </a:lnTo>
                  <a:lnTo>
                    <a:pt x="17945" y="16202"/>
                  </a:lnTo>
                  <a:lnTo>
                    <a:pt x="17679" y="16269"/>
                  </a:lnTo>
                  <a:lnTo>
                    <a:pt x="17401" y="16313"/>
                  </a:lnTo>
                  <a:lnTo>
                    <a:pt x="17124" y="16347"/>
                  </a:lnTo>
                  <a:lnTo>
                    <a:pt x="16846" y="16369"/>
                  </a:lnTo>
                  <a:lnTo>
                    <a:pt x="16557" y="16380"/>
                  </a:lnTo>
                  <a:lnTo>
                    <a:pt x="16280" y="16369"/>
                  </a:lnTo>
                  <a:lnTo>
                    <a:pt x="15991" y="16347"/>
                  </a:lnTo>
                  <a:lnTo>
                    <a:pt x="15713" y="16313"/>
                  </a:lnTo>
                  <a:lnTo>
                    <a:pt x="15447" y="16269"/>
                  </a:lnTo>
                  <a:lnTo>
                    <a:pt x="15180" y="16202"/>
                  </a:lnTo>
                  <a:lnTo>
                    <a:pt x="14914" y="16124"/>
                  </a:lnTo>
                  <a:lnTo>
                    <a:pt x="14658" y="16047"/>
                  </a:lnTo>
                  <a:lnTo>
                    <a:pt x="14403" y="15947"/>
                  </a:lnTo>
                  <a:lnTo>
                    <a:pt x="14159" y="15836"/>
                  </a:lnTo>
                  <a:lnTo>
                    <a:pt x="13925" y="15714"/>
                  </a:lnTo>
                  <a:lnTo>
                    <a:pt x="13692" y="15580"/>
                  </a:lnTo>
                  <a:lnTo>
                    <a:pt x="13459" y="15436"/>
                  </a:lnTo>
                  <a:lnTo>
                    <a:pt x="13248" y="15280"/>
                  </a:lnTo>
                  <a:lnTo>
                    <a:pt x="13037" y="15114"/>
                  </a:lnTo>
                  <a:lnTo>
                    <a:pt x="12837" y="14936"/>
                  </a:lnTo>
                  <a:lnTo>
                    <a:pt x="12648" y="14759"/>
                  </a:lnTo>
                  <a:lnTo>
                    <a:pt x="12460" y="14559"/>
                  </a:lnTo>
                  <a:lnTo>
                    <a:pt x="12282" y="14359"/>
                  </a:lnTo>
                  <a:lnTo>
                    <a:pt x="12127" y="14148"/>
                  </a:lnTo>
                  <a:lnTo>
                    <a:pt x="11971" y="13937"/>
                  </a:lnTo>
                  <a:lnTo>
                    <a:pt x="11827" y="13704"/>
                  </a:lnTo>
                  <a:lnTo>
                    <a:pt x="11693" y="13482"/>
                  </a:lnTo>
                  <a:lnTo>
                    <a:pt x="11571" y="13237"/>
                  </a:lnTo>
                  <a:lnTo>
                    <a:pt x="11460" y="12993"/>
                  </a:lnTo>
                  <a:lnTo>
                    <a:pt x="11360" y="12738"/>
                  </a:lnTo>
                  <a:lnTo>
                    <a:pt x="11271" y="12482"/>
                  </a:lnTo>
                  <a:lnTo>
                    <a:pt x="11194" y="12227"/>
                  </a:lnTo>
                  <a:lnTo>
                    <a:pt x="11127" y="11949"/>
                  </a:lnTo>
                  <a:lnTo>
                    <a:pt x="11083" y="11683"/>
                  </a:lnTo>
                  <a:lnTo>
                    <a:pt x="11049" y="11405"/>
                  </a:lnTo>
                  <a:lnTo>
                    <a:pt x="11027" y="11127"/>
                  </a:lnTo>
                  <a:lnTo>
                    <a:pt x="11016" y="10839"/>
                  </a:lnTo>
                  <a:lnTo>
                    <a:pt x="11016" y="7829"/>
                  </a:lnTo>
                  <a:lnTo>
                    <a:pt x="11016" y="7707"/>
                  </a:lnTo>
                  <a:lnTo>
                    <a:pt x="10994" y="7585"/>
                  </a:lnTo>
                  <a:lnTo>
                    <a:pt x="10961" y="7474"/>
                  </a:lnTo>
                  <a:lnTo>
                    <a:pt x="10927" y="7363"/>
                  </a:lnTo>
                  <a:lnTo>
                    <a:pt x="10872" y="7252"/>
                  </a:lnTo>
                  <a:lnTo>
                    <a:pt x="10816" y="7152"/>
                  </a:lnTo>
                  <a:lnTo>
                    <a:pt x="10738" y="7063"/>
                  </a:lnTo>
                  <a:lnTo>
                    <a:pt x="10661" y="6974"/>
                  </a:lnTo>
                  <a:lnTo>
                    <a:pt x="10583" y="6897"/>
                  </a:lnTo>
                  <a:lnTo>
                    <a:pt x="10483" y="6830"/>
                  </a:lnTo>
                  <a:lnTo>
                    <a:pt x="10383" y="6763"/>
                  </a:lnTo>
                  <a:lnTo>
                    <a:pt x="10283" y="6719"/>
                  </a:lnTo>
                  <a:lnTo>
                    <a:pt x="10172" y="6675"/>
                  </a:lnTo>
                  <a:lnTo>
                    <a:pt x="10061" y="6652"/>
                  </a:lnTo>
                  <a:lnTo>
                    <a:pt x="9939" y="6630"/>
                  </a:lnTo>
                  <a:lnTo>
                    <a:pt x="9817" y="6619"/>
                  </a:lnTo>
                  <a:lnTo>
                    <a:pt x="9695" y="6630"/>
                  </a:lnTo>
                  <a:lnTo>
                    <a:pt x="9573" y="6652"/>
                  </a:lnTo>
                  <a:lnTo>
                    <a:pt x="9450" y="6675"/>
                  </a:lnTo>
                  <a:lnTo>
                    <a:pt x="9339" y="6719"/>
                  </a:lnTo>
                  <a:lnTo>
                    <a:pt x="9239" y="6763"/>
                  </a:lnTo>
                  <a:lnTo>
                    <a:pt x="9139" y="6830"/>
                  </a:lnTo>
                  <a:lnTo>
                    <a:pt x="9051" y="6897"/>
                  </a:lnTo>
                  <a:lnTo>
                    <a:pt x="8962" y="6974"/>
                  </a:lnTo>
                  <a:lnTo>
                    <a:pt x="8884" y="7063"/>
                  </a:lnTo>
                  <a:lnTo>
                    <a:pt x="8817" y="7152"/>
                  </a:lnTo>
                  <a:lnTo>
                    <a:pt x="8751" y="7252"/>
                  </a:lnTo>
                  <a:lnTo>
                    <a:pt x="8706" y="7363"/>
                  </a:lnTo>
                  <a:lnTo>
                    <a:pt x="8662" y="7474"/>
                  </a:lnTo>
                  <a:lnTo>
                    <a:pt x="8629" y="7585"/>
                  </a:lnTo>
                  <a:lnTo>
                    <a:pt x="8618" y="7707"/>
                  </a:lnTo>
                  <a:lnTo>
                    <a:pt x="8606" y="7829"/>
                  </a:lnTo>
                  <a:lnTo>
                    <a:pt x="8606" y="17457"/>
                  </a:lnTo>
                  <a:lnTo>
                    <a:pt x="8595" y="17723"/>
                  </a:lnTo>
                  <a:lnTo>
                    <a:pt x="8584" y="17990"/>
                  </a:lnTo>
                  <a:lnTo>
                    <a:pt x="8551" y="18245"/>
                  </a:lnTo>
                  <a:lnTo>
                    <a:pt x="8518" y="18501"/>
                  </a:lnTo>
                  <a:lnTo>
                    <a:pt x="8462" y="18745"/>
                  </a:lnTo>
                  <a:lnTo>
                    <a:pt x="8407" y="18989"/>
                  </a:lnTo>
                  <a:lnTo>
                    <a:pt x="8329" y="19234"/>
                  </a:lnTo>
                  <a:lnTo>
                    <a:pt x="8251" y="19478"/>
                  </a:lnTo>
                  <a:lnTo>
                    <a:pt x="8162" y="19711"/>
                  </a:lnTo>
                  <a:lnTo>
                    <a:pt x="8062" y="19933"/>
                  </a:lnTo>
                  <a:lnTo>
                    <a:pt x="7951" y="20155"/>
                  </a:lnTo>
                  <a:lnTo>
                    <a:pt x="7829" y="20377"/>
                  </a:lnTo>
                  <a:lnTo>
                    <a:pt x="7707" y="20588"/>
                  </a:lnTo>
                  <a:lnTo>
                    <a:pt x="7574" y="20799"/>
                  </a:lnTo>
                  <a:lnTo>
                    <a:pt x="7429" y="20999"/>
                  </a:lnTo>
                  <a:lnTo>
                    <a:pt x="7274" y="21188"/>
                  </a:lnTo>
                  <a:lnTo>
                    <a:pt x="7118" y="21377"/>
                  </a:lnTo>
                  <a:lnTo>
                    <a:pt x="6952" y="21566"/>
                  </a:lnTo>
                  <a:lnTo>
                    <a:pt x="6774" y="21732"/>
                  </a:lnTo>
                  <a:lnTo>
                    <a:pt x="6597" y="21899"/>
                  </a:lnTo>
                  <a:lnTo>
                    <a:pt x="6408" y="22054"/>
                  </a:lnTo>
                  <a:lnTo>
                    <a:pt x="6208" y="22210"/>
                  </a:lnTo>
                  <a:lnTo>
                    <a:pt x="6008" y="22354"/>
                  </a:lnTo>
                  <a:lnTo>
                    <a:pt x="5797" y="22487"/>
                  </a:lnTo>
                  <a:lnTo>
                    <a:pt x="5586" y="22609"/>
                  </a:lnTo>
                  <a:lnTo>
                    <a:pt x="5364" y="22732"/>
                  </a:lnTo>
                  <a:lnTo>
                    <a:pt x="5142" y="22843"/>
                  </a:lnTo>
                  <a:lnTo>
                    <a:pt x="4920" y="22942"/>
                  </a:lnTo>
                  <a:lnTo>
                    <a:pt x="4687" y="23031"/>
                  </a:lnTo>
                  <a:lnTo>
                    <a:pt x="4442" y="23109"/>
                  </a:lnTo>
                  <a:lnTo>
                    <a:pt x="4198" y="23176"/>
                  </a:lnTo>
                  <a:lnTo>
                    <a:pt x="3954" y="23242"/>
                  </a:lnTo>
                  <a:lnTo>
                    <a:pt x="3954" y="33214"/>
                  </a:lnTo>
                  <a:lnTo>
                    <a:pt x="3943" y="33414"/>
                  </a:lnTo>
                  <a:lnTo>
                    <a:pt x="3909" y="33614"/>
                  </a:lnTo>
                  <a:lnTo>
                    <a:pt x="3865" y="33803"/>
                  </a:lnTo>
                  <a:lnTo>
                    <a:pt x="3798" y="33980"/>
                  </a:lnTo>
                  <a:lnTo>
                    <a:pt x="3709" y="34158"/>
                  </a:lnTo>
                  <a:lnTo>
                    <a:pt x="3621" y="34313"/>
                  </a:lnTo>
                  <a:lnTo>
                    <a:pt x="3498" y="34469"/>
                  </a:lnTo>
                  <a:lnTo>
                    <a:pt x="3376" y="34613"/>
                  </a:lnTo>
                  <a:lnTo>
                    <a:pt x="3232" y="34735"/>
                  </a:lnTo>
                  <a:lnTo>
                    <a:pt x="3076" y="34846"/>
                  </a:lnTo>
                  <a:lnTo>
                    <a:pt x="2921" y="34946"/>
                  </a:lnTo>
                  <a:lnTo>
                    <a:pt x="2743" y="35035"/>
                  </a:lnTo>
                  <a:lnTo>
                    <a:pt x="2566" y="35102"/>
                  </a:lnTo>
                  <a:lnTo>
                    <a:pt x="2377" y="35146"/>
                  </a:lnTo>
                  <a:lnTo>
                    <a:pt x="2177" y="35180"/>
                  </a:lnTo>
                  <a:lnTo>
                    <a:pt x="1977" y="35191"/>
                  </a:lnTo>
                  <a:lnTo>
                    <a:pt x="1777" y="35202"/>
                  </a:lnTo>
                  <a:lnTo>
                    <a:pt x="1577" y="35224"/>
                  </a:lnTo>
                  <a:lnTo>
                    <a:pt x="1389" y="35279"/>
                  </a:lnTo>
                  <a:lnTo>
                    <a:pt x="1211" y="35346"/>
                  </a:lnTo>
                  <a:lnTo>
                    <a:pt x="1033" y="35424"/>
                  </a:lnTo>
                  <a:lnTo>
                    <a:pt x="867" y="35524"/>
                  </a:lnTo>
                  <a:lnTo>
                    <a:pt x="722" y="35635"/>
                  </a:lnTo>
                  <a:lnTo>
                    <a:pt x="578" y="35768"/>
                  </a:lnTo>
                  <a:lnTo>
                    <a:pt x="445" y="35912"/>
                  </a:lnTo>
                  <a:lnTo>
                    <a:pt x="334" y="36057"/>
                  </a:lnTo>
                  <a:lnTo>
                    <a:pt x="234" y="36223"/>
                  </a:lnTo>
                  <a:lnTo>
                    <a:pt x="156" y="36401"/>
                  </a:lnTo>
                  <a:lnTo>
                    <a:pt x="89" y="36579"/>
                  </a:lnTo>
                  <a:lnTo>
                    <a:pt x="34" y="36767"/>
                  </a:lnTo>
                  <a:lnTo>
                    <a:pt x="12" y="36967"/>
                  </a:lnTo>
                  <a:lnTo>
                    <a:pt x="0" y="37167"/>
                  </a:lnTo>
                  <a:lnTo>
                    <a:pt x="0" y="38933"/>
                  </a:lnTo>
                  <a:lnTo>
                    <a:pt x="12" y="39133"/>
                  </a:lnTo>
                  <a:lnTo>
                    <a:pt x="34" y="39333"/>
                  </a:lnTo>
                  <a:lnTo>
                    <a:pt x="89" y="39521"/>
                  </a:lnTo>
                  <a:lnTo>
                    <a:pt x="156" y="39710"/>
                  </a:lnTo>
                  <a:lnTo>
                    <a:pt x="234" y="39877"/>
                  </a:lnTo>
                  <a:lnTo>
                    <a:pt x="334" y="40043"/>
                  </a:lnTo>
                  <a:lnTo>
                    <a:pt x="445" y="40188"/>
                  </a:lnTo>
                  <a:lnTo>
                    <a:pt x="578" y="40332"/>
                  </a:lnTo>
                  <a:lnTo>
                    <a:pt x="722" y="40465"/>
                  </a:lnTo>
                  <a:lnTo>
                    <a:pt x="867" y="40576"/>
                  </a:lnTo>
                  <a:lnTo>
                    <a:pt x="1033" y="40676"/>
                  </a:lnTo>
                  <a:lnTo>
                    <a:pt x="1211" y="40754"/>
                  </a:lnTo>
                  <a:lnTo>
                    <a:pt x="1389" y="40821"/>
                  </a:lnTo>
                  <a:lnTo>
                    <a:pt x="1577" y="40876"/>
                  </a:lnTo>
                  <a:lnTo>
                    <a:pt x="1777" y="40898"/>
                  </a:lnTo>
                  <a:lnTo>
                    <a:pt x="1977" y="40909"/>
                  </a:lnTo>
                  <a:lnTo>
                    <a:pt x="33947" y="40909"/>
                  </a:lnTo>
                  <a:lnTo>
                    <a:pt x="34147" y="40898"/>
                  </a:lnTo>
                  <a:lnTo>
                    <a:pt x="34335" y="40876"/>
                  </a:lnTo>
                  <a:lnTo>
                    <a:pt x="34535" y="40821"/>
                  </a:lnTo>
                  <a:lnTo>
                    <a:pt x="34713" y="40754"/>
                  </a:lnTo>
                  <a:lnTo>
                    <a:pt x="34879" y="40676"/>
                  </a:lnTo>
                  <a:lnTo>
                    <a:pt x="35046" y="40576"/>
                  </a:lnTo>
                  <a:lnTo>
                    <a:pt x="35202" y="40465"/>
                  </a:lnTo>
                  <a:lnTo>
                    <a:pt x="35335" y="40332"/>
                  </a:lnTo>
                  <a:lnTo>
                    <a:pt x="35468" y="40188"/>
                  </a:lnTo>
                  <a:lnTo>
                    <a:pt x="35579" y="40043"/>
                  </a:lnTo>
                  <a:lnTo>
                    <a:pt x="35679" y="39877"/>
                  </a:lnTo>
                  <a:lnTo>
                    <a:pt x="35768" y="39710"/>
                  </a:lnTo>
                  <a:lnTo>
                    <a:pt x="35834" y="39521"/>
                  </a:lnTo>
                  <a:lnTo>
                    <a:pt x="35879" y="39333"/>
                  </a:lnTo>
                  <a:lnTo>
                    <a:pt x="35912" y="39133"/>
                  </a:lnTo>
                  <a:lnTo>
                    <a:pt x="35923" y="38933"/>
                  </a:lnTo>
                  <a:lnTo>
                    <a:pt x="35923" y="37167"/>
                  </a:lnTo>
                  <a:lnTo>
                    <a:pt x="35912" y="36967"/>
                  </a:lnTo>
                  <a:lnTo>
                    <a:pt x="35879" y="36767"/>
                  </a:lnTo>
                  <a:lnTo>
                    <a:pt x="35834" y="36579"/>
                  </a:lnTo>
                  <a:lnTo>
                    <a:pt x="35768" y="36401"/>
                  </a:lnTo>
                  <a:lnTo>
                    <a:pt x="35679" y="36223"/>
                  </a:lnTo>
                  <a:lnTo>
                    <a:pt x="35579" y="36057"/>
                  </a:lnTo>
                  <a:lnTo>
                    <a:pt x="35468" y="35912"/>
                  </a:lnTo>
                  <a:lnTo>
                    <a:pt x="35335" y="35768"/>
                  </a:lnTo>
                  <a:lnTo>
                    <a:pt x="35202" y="35635"/>
                  </a:lnTo>
                  <a:lnTo>
                    <a:pt x="35046" y="35524"/>
                  </a:lnTo>
                  <a:lnTo>
                    <a:pt x="34879" y="35424"/>
                  </a:lnTo>
                  <a:lnTo>
                    <a:pt x="34713" y="35346"/>
                  </a:lnTo>
                  <a:lnTo>
                    <a:pt x="34524" y="35279"/>
                  </a:lnTo>
                  <a:lnTo>
                    <a:pt x="34335" y="35224"/>
                  </a:lnTo>
                  <a:lnTo>
                    <a:pt x="34147" y="35202"/>
                  </a:lnTo>
                  <a:lnTo>
                    <a:pt x="33947" y="35191"/>
                  </a:lnTo>
                  <a:lnTo>
                    <a:pt x="33736" y="35180"/>
                  </a:lnTo>
                  <a:lnTo>
                    <a:pt x="33547" y="35146"/>
                  </a:lnTo>
                  <a:lnTo>
                    <a:pt x="33358" y="35102"/>
                  </a:lnTo>
                  <a:lnTo>
                    <a:pt x="33169" y="35035"/>
                  </a:lnTo>
                  <a:lnTo>
                    <a:pt x="33003" y="34946"/>
                  </a:lnTo>
                  <a:lnTo>
                    <a:pt x="32836" y="34846"/>
                  </a:lnTo>
                  <a:lnTo>
                    <a:pt x="32681" y="34735"/>
                  </a:lnTo>
                  <a:lnTo>
                    <a:pt x="32548" y="34613"/>
                  </a:lnTo>
                  <a:lnTo>
                    <a:pt x="32414" y="34469"/>
                  </a:lnTo>
                  <a:lnTo>
                    <a:pt x="32303" y="34313"/>
                  </a:lnTo>
                  <a:lnTo>
                    <a:pt x="32203" y="34158"/>
                  </a:lnTo>
                  <a:lnTo>
                    <a:pt x="32114" y="33980"/>
                  </a:lnTo>
                  <a:lnTo>
                    <a:pt x="32048" y="33803"/>
                  </a:lnTo>
                  <a:lnTo>
                    <a:pt x="32003" y="33614"/>
                  </a:lnTo>
                  <a:lnTo>
                    <a:pt x="31970" y="33414"/>
                  </a:lnTo>
                  <a:lnTo>
                    <a:pt x="31959" y="33214"/>
                  </a:lnTo>
                  <a:lnTo>
                    <a:pt x="319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181;p29">
            <a:extLst>
              <a:ext uri="{FF2B5EF4-FFF2-40B4-BE49-F238E27FC236}">
                <a16:creationId xmlns:a16="http://schemas.microsoft.com/office/drawing/2014/main" id="{44B47429-B510-96E0-7676-2728FA7F6AF8}"/>
              </a:ext>
            </a:extLst>
          </p:cNvPr>
          <p:cNvGrpSpPr/>
          <p:nvPr/>
        </p:nvGrpSpPr>
        <p:grpSpPr>
          <a:xfrm>
            <a:off x="7469409" y="684334"/>
            <a:ext cx="1778669" cy="3948958"/>
            <a:chOff x="3050975" y="943997"/>
            <a:chExt cx="1460700" cy="3356816"/>
          </a:xfrm>
        </p:grpSpPr>
        <p:sp>
          <p:nvSpPr>
            <p:cNvPr id="3" name="Google Shape;2182;p29">
              <a:extLst>
                <a:ext uri="{FF2B5EF4-FFF2-40B4-BE49-F238E27FC236}">
                  <a16:creationId xmlns:a16="http://schemas.microsoft.com/office/drawing/2014/main" id="{809E3DB8-AA27-8FB5-DCBD-263D33349972}"/>
                </a:ext>
              </a:extLst>
            </p:cNvPr>
            <p:cNvSpPr/>
            <p:nvPr/>
          </p:nvSpPr>
          <p:spPr>
            <a:xfrm>
              <a:off x="3050975" y="4143013"/>
              <a:ext cx="1460700" cy="157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183;p29">
              <a:extLst>
                <a:ext uri="{FF2B5EF4-FFF2-40B4-BE49-F238E27FC236}">
                  <a16:creationId xmlns:a16="http://schemas.microsoft.com/office/drawing/2014/main" id="{E1A181DC-A8F9-B75B-A24C-9FB48E2EA33A}"/>
                </a:ext>
              </a:extLst>
            </p:cNvPr>
            <p:cNvGrpSpPr/>
            <p:nvPr/>
          </p:nvGrpSpPr>
          <p:grpSpPr>
            <a:xfrm>
              <a:off x="3355496" y="943997"/>
              <a:ext cx="872788" cy="3308505"/>
              <a:chOff x="6398586" y="1010725"/>
              <a:chExt cx="783964" cy="2971800"/>
            </a:xfrm>
          </p:grpSpPr>
          <p:sp>
            <p:nvSpPr>
              <p:cNvPr id="5" name="Google Shape;2184;p29">
                <a:extLst>
                  <a:ext uri="{FF2B5EF4-FFF2-40B4-BE49-F238E27FC236}">
                    <a16:creationId xmlns:a16="http://schemas.microsoft.com/office/drawing/2014/main" id="{D37FD51B-D77E-A8CA-8340-CD9718ECC5BE}"/>
                  </a:ext>
                </a:extLst>
              </p:cNvPr>
              <p:cNvSpPr/>
              <p:nvPr/>
            </p:nvSpPr>
            <p:spPr>
              <a:xfrm>
                <a:off x="6515251" y="3804842"/>
                <a:ext cx="270593" cy="177681"/>
              </a:xfrm>
              <a:custGeom>
                <a:avLst/>
                <a:gdLst/>
                <a:ahLst/>
                <a:cxnLst/>
                <a:rect l="l" t="t" r="r" b="b"/>
                <a:pathLst>
                  <a:path w="14422" h="9470" extrusionOk="0">
                    <a:moveTo>
                      <a:pt x="6571" y="1"/>
                    </a:moveTo>
                    <a:lnTo>
                      <a:pt x="7069" y="4555"/>
                    </a:lnTo>
                    <a:lnTo>
                      <a:pt x="6916" y="4754"/>
                    </a:lnTo>
                    <a:lnTo>
                      <a:pt x="6739" y="4977"/>
                    </a:lnTo>
                    <a:lnTo>
                      <a:pt x="6532" y="5214"/>
                    </a:lnTo>
                    <a:lnTo>
                      <a:pt x="6302" y="5467"/>
                    </a:lnTo>
                    <a:lnTo>
                      <a:pt x="6034" y="5728"/>
                    </a:lnTo>
                    <a:lnTo>
                      <a:pt x="5888" y="5866"/>
                    </a:lnTo>
                    <a:lnTo>
                      <a:pt x="5735" y="6004"/>
                    </a:lnTo>
                    <a:lnTo>
                      <a:pt x="5566" y="6142"/>
                    </a:lnTo>
                    <a:lnTo>
                      <a:pt x="5390" y="6280"/>
                    </a:lnTo>
                    <a:lnTo>
                      <a:pt x="5198" y="6426"/>
                    </a:lnTo>
                    <a:lnTo>
                      <a:pt x="5007" y="6572"/>
                    </a:lnTo>
                    <a:lnTo>
                      <a:pt x="4792" y="6710"/>
                    </a:lnTo>
                    <a:lnTo>
                      <a:pt x="4570" y="6855"/>
                    </a:lnTo>
                    <a:lnTo>
                      <a:pt x="4340" y="7001"/>
                    </a:lnTo>
                    <a:lnTo>
                      <a:pt x="4094" y="7139"/>
                    </a:lnTo>
                    <a:lnTo>
                      <a:pt x="3834" y="7285"/>
                    </a:lnTo>
                    <a:lnTo>
                      <a:pt x="3558" y="7423"/>
                    </a:lnTo>
                    <a:lnTo>
                      <a:pt x="3274" y="7561"/>
                    </a:lnTo>
                    <a:lnTo>
                      <a:pt x="2967" y="7699"/>
                    </a:lnTo>
                    <a:lnTo>
                      <a:pt x="2653" y="7837"/>
                    </a:lnTo>
                    <a:lnTo>
                      <a:pt x="2323" y="7967"/>
                    </a:lnTo>
                    <a:lnTo>
                      <a:pt x="1978" y="8097"/>
                    </a:lnTo>
                    <a:lnTo>
                      <a:pt x="1618" y="8220"/>
                    </a:lnTo>
                    <a:lnTo>
                      <a:pt x="1235" y="8343"/>
                    </a:lnTo>
                    <a:lnTo>
                      <a:pt x="843" y="8465"/>
                    </a:lnTo>
                    <a:lnTo>
                      <a:pt x="429" y="8573"/>
                    </a:lnTo>
                    <a:lnTo>
                      <a:pt x="0" y="8688"/>
                    </a:lnTo>
                    <a:lnTo>
                      <a:pt x="54" y="9470"/>
                    </a:lnTo>
                    <a:lnTo>
                      <a:pt x="13640" y="9470"/>
                    </a:lnTo>
                    <a:lnTo>
                      <a:pt x="13717" y="9454"/>
                    </a:lnTo>
                    <a:lnTo>
                      <a:pt x="13786" y="9439"/>
                    </a:lnTo>
                    <a:lnTo>
                      <a:pt x="13855" y="9416"/>
                    </a:lnTo>
                    <a:lnTo>
                      <a:pt x="13924" y="9393"/>
                    </a:lnTo>
                    <a:lnTo>
                      <a:pt x="13985" y="9355"/>
                    </a:lnTo>
                    <a:lnTo>
                      <a:pt x="14046" y="9316"/>
                    </a:lnTo>
                    <a:lnTo>
                      <a:pt x="14100" y="9270"/>
                    </a:lnTo>
                    <a:lnTo>
                      <a:pt x="14154" y="9224"/>
                    </a:lnTo>
                    <a:lnTo>
                      <a:pt x="14200" y="9171"/>
                    </a:lnTo>
                    <a:lnTo>
                      <a:pt x="14246" y="9109"/>
                    </a:lnTo>
                    <a:lnTo>
                      <a:pt x="14284" y="9048"/>
                    </a:lnTo>
                    <a:lnTo>
                      <a:pt x="14315" y="8987"/>
                    </a:lnTo>
                    <a:lnTo>
                      <a:pt x="14345" y="8910"/>
                    </a:lnTo>
                    <a:lnTo>
                      <a:pt x="14368" y="8841"/>
                    </a:lnTo>
                    <a:lnTo>
                      <a:pt x="14384" y="8764"/>
                    </a:lnTo>
                    <a:lnTo>
                      <a:pt x="14407" y="8573"/>
                    </a:lnTo>
                    <a:lnTo>
                      <a:pt x="14422" y="8366"/>
                    </a:lnTo>
                    <a:lnTo>
                      <a:pt x="14414" y="8120"/>
                    </a:lnTo>
                    <a:lnTo>
                      <a:pt x="14391" y="7860"/>
                    </a:lnTo>
                    <a:lnTo>
                      <a:pt x="14376" y="7714"/>
                    </a:lnTo>
                    <a:lnTo>
                      <a:pt x="14353" y="7561"/>
                    </a:lnTo>
                    <a:lnTo>
                      <a:pt x="14322" y="7407"/>
                    </a:lnTo>
                    <a:lnTo>
                      <a:pt x="14284" y="7239"/>
                    </a:lnTo>
                    <a:lnTo>
                      <a:pt x="14238" y="7070"/>
                    </a:lnTo>
                    <a:lnTo>
                      <a:pt x="14192" y="6886"/>
                    </a:lnTo>
                    <a:lnTo>
                      <a:pt x="14131" y="6702"/>
                    </a:lnTo>
                    <a:lnTo>
                      <a:pt x="14062" y="6510"/>
                    </a:lnTo>
                    <a:lnTo>
                      <a:pt x="14023" y="6411"/>
                    </a:lnTo>
                    <a:lnTo>
                      <a:pt x="13970" y="6303"/>
                    </a:lnTo>
                    <a:lnTo>
                      <a:pt x="13908" y="6196"/>
                    </a:lnTo>
                    <a:lnTo>
                      <a:pt x="13832" y="6081"/>
                    </a:lnTo>
                    <a:lnTo>
                      <a:pt x="13655" y="5836"/>
                    </a:lnTo>
                    <a:lnTo>
                      <a:pt x="13448" y="5582"/>
                    </a:lnTo>
                    <a:lnTo>
                      <a:pt x="13233" y="5322"/>
                    </a:lnTo>
                    <a:lnTo>
                      <a:pt x="13003" y="5069"/>
                    </a:lnTo>
                    <a:lnTo>
                      <a:pt x="12773" y="4831"/>
                    </a:lnTo>
                    <a:lnTo>
                      <a:pt x="12566" y="4616"/>
                    </a:lnTo>
                    <a:lnTo>
                      <a:pt x="12712" y="4110"/>
                    </a:lnTo>
                    <a:lnTo>
                      <a:pt x="12827" y="3689"/>
                    </a:lnTo>
                    <a:lnTo>
                      <a:pt x="12965" y="3160"/>
                    </a:lnTo>
                    <a:lnTo>
                      <a:pt x="13118" y="2531"/>
                    </a:lnTo>
                    <a:lnTo>
                      <a:pt x="13287" y="1787"/>
                    </a:lnTo>
                    <a:lnTo>
                      <a:pt x="13471" y="944"/>
                    </a:lnTo>
                    <a:lnTo>
                      <a:pt x="13655"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85;p29">
                <a:extLst>
                  <a:ext uri="{FF2B5EF4-FFF2-40B4-BE49-F238E27FC236}">
                    <a16:creationId xmlns:a16="http://schemas.microsoft.com/office/drawing/2014/main" id="{0626C149-2DDC-B05D-7ACF-D6A204E572B1}"/>
                  </a:ext>
                </a:extLst>
              </p:cNvPr>
              <p:cNvSpPr/>
              <p:nvPr/>
            </p:nvSpPr>
            <p:spPr>
              <a:xfrm>
                <a:off x="6508478" y="3892746"/>
                <a:ext cx="274214" cy="89779"/>
              </a:xfrm>
              <a:custGeom>
                <a:avLst/>
                <a:gdLst/>
                <a:ahLst/>
                <a:cxnLst/>
                <a:rect l="l" t="t" r="r" b="b"/>
                <a:pathLst>
                  <a:path w="14615" h="4785" extrusionOk="0">
                    <a:moveTo>
                      <a:pt x="13096" y="0"/>
                    </a:moveTo>
                    <a:lnTo>
                      <a:pt x="12889" y="161"/>
                    </a:lnTo>
                    <a:lnTo>
                      <a:pt x="12337" y="575"/>
                    </a:lnTo>
                    <a:lnTo>
                      <a:pt x="11540" y="1166"/>
                    </a:lnTo>
                    <a:lnTo>
                      <a:pt x="11080" y="1503"/>
                    </a:lnTo>
                    <a:lnTo>
                      <a:pt x="10589" y="1848"/>
                    </a:lnTo>
                    <a:lnTo>
                      <a:pt x="10083" y="2193"/>
                    </a:lnTo>
                    <a:lnTo>
                      <a:pt x="9577" y="2538"/>
                    </a:lnTo>
                    <a:lnTo>
                      <a:pt x="9079" y="2853"/>
                    </a:lnTo>
                    <a:lnTo>
                      <a:pt x="8596" y="3144"/>
                    </a:lnTo>
                    <a:lnTo>
                      <a:pt x="8366" y="3274"/>
                    </a:lnTo>
                    <a:lnTo>
                      <a:pt x="8151" y="3397"/>
                    </a:lnTo>
                    <a:lnTo>
                      <a:pt x="7944" y="3504"/>
                    </a:lnTo>
                    <a:lnTo>
                      <a:pt x="7745" y="3596"/>
                    </a:lnTo>
                    <a:lnTo>
                      <a:pt x="7568" y="3673"/>
                    </a:lnTo>
                    <a:lnTo>
                      <a:pt x="7399" y="3734"/>
                    </a:lnTo>
                    <a:lnTo>
                      <a:pt x="7254" y="3780"/>
                    </a:lnTo>
                    <a:lnTo>
                      <a:pt x="7123" y="3803"/>
                    </a:lnTo>
                    <a:lnTo>
                      <a:pt x="7001" y="3811"/>
                    </a:lnTo>
                    <a:lnTo>
                      <a:pt x="6740" y="3811"/>
                    </a:lnTo>
                    <a:lnTo>
                      <a:pt x="6610" y="3796"/>
                    </a:lnTo>
                    <a:lnTo>
                      <a:pt x="6479" y="3780"/>
                    </a:lnTo>
                    <a:lnTo>
                      <a:pt x="6341" y="3750"/>
                    </a:lnTo>
                    <a:lnTo>
                      <a:pt x="6203" y="3719"/>
                    </a:lnTo>
                    <a:lnTo>
                      <a:pt x="6065" y="3688"/>
                    </a:lnTo>
                    <a:lnTo>
                      <a:pt x="5789" y="3604"/>
                    </a:lnTo>
                    <a:lnTo>
                      <a:pt x="5513" y="3504"/>
                    </a:lnTo>
                    <a:lnTo>
                      <a:pt x="5245" y="3405"/>
                    </a:lnTo>
                    <a:lnTo>
                      <a:pt x="4984" y="3290"/>
                    </a:lnTo>
                    <a:lnTo>
                      <a:pt x="4747" y="3175"/>
                    </a:lnTo>
                    <a:lnTo>
                      <a:pt x="4524" y="3067"/>
                    </a:lnTo>
                    <a:lnTo>
                      <a:pt x="4149" y="2868"/>
                    </a:lnTo>
                    <a:lnTo>
                      <a:pt x="3903" y="2722"/>
                    </a:lnTo>
                    <a:lnTo>
                      <a:pt x="3819" y="2669"/>
                    </a:lnTo>
                    <a:lnTo>
                      <a:pt x="3581" y="2676"/>
                    </a:lnTo>
                    <a:lnTo>
                      <a:pt x="3305" y="2692"/>
                    </a:lnTo>
                    <a:lnTo>
                      <a:pt x="2960" y="2722"/>
                    </a:lnTo>
                    <a:lnTo>
                      <a:pt x="2546" y="2776"/>
                    </a:lnTo>
                    <a:lnTo>
                      <a:pt x="2324" y="2814"/>
                    </a:lnTo>
                    <a:lnTo>
                      <a:pt x="2086" y="2853"/>
                    </a:lnTo>
                    <a:lnTo>
                      <a:pt x="1849" y="2906"/>
                    </a:lnTo>
                    <a:lnTo>
                      <a:pt x="1603" y="2968"/>
                    </a:lnTo>
                    <a:lnTo>
                      <a:pt x="1350" y="3029"/>
                    </a:lnTo>
                    <a:lnTo>
                      <a:pt x="1105" y="3113"/>
                    </a:lnTo>
                    <a:lnTo>
                      <a:pt x="982" y="3152"/>
                    </a:lnTo>
                    <a:lnTo>
                      <a:pt x="867" y="3205"/>
                    </a:lnTo>
                    <a:lnTo>
                      <a:pt x="767" y="3251"/>
                    </a:lnTo>
                    <a:lnTo>
                      <a:pt x="675" y="3313"/>
                    </a:lnTo>
                    <a:lnTo>
                      <a:pt x="583" y="3366"/>
                    </a:lnTo>
                    <a:lnTo>
                      <a:pt x="507" y="3428"/>
                    </a:lnTo>
                    <a:lnTo>
                      <a:pt x="438" y="3497"/>
                    </a:lnTo>
                    <a:lnTo>
                      <a:pt x="369" y="3558"/>
                    </a:lnTo>
                    <a:lnTo>
                      <a:pt x="307" y="3627"/>
                    </a:lnTo>
                    <a:lnTo>
                      <a:pt x="261" y="3696"/>
                    </a:lnTo>
                    <a:lnTo>
                      <a:pt x="215" y="3765"/>
                    </a:lnTo>
                    <a:lnTo>
                      <a:pt x="169" y="3834"/>
                    </a:lnTo>
                    <a:lnTo>
                      <a:pt x="108" y="3980"/>
                    </a:lnTo>
                    <a:lnTo>
                      <a:pt x="62" y="4118"/>
                    </a:lnTo>
                    <a:lnTo>
                      <a:pt x="24" y="4248"/>
                    </a:lnTo>
                    <a:lnTo>
                      <a:pt x="8" y="4371"/>
                    </a:lnTo>
                    <a:lnTo>
                      <a:pt x="1" y="4486"/>
                    </a:lnTo>
                    <a:lnTo>
                      <a:pt x="1" y="4585"/>
                    </a:lnTo>
                    <a:lnTo>
                      <a:pt x="8" y="4731"/>
                    </a:lnTo>
                    <a:lnTo>
                      <a:pt x="16" y="4785"/>
                    </a:lnTo>
                    <a:lnTo>
                      <a:pt x="13449" y="4785"/>
                    </a:lnTo>
                    <a:lnTo>
                      <a:pt x="13518" y="4777"/>
                    </a:lnTo>
                    <a:lnTo>
                      <a:pt x="13587" y="4762"/>
                    </a:lnTo>
                    <a:lnTo>
                      <a:pt x="13648" y="4746"/>
                    </a:lnTo>
                    <a:lnTo>
                      <a:pt x="13717" y="4723"/>
                    </a:lnTo>
                    <a:lnTo>
                      <a:pt x="13779" y="4700"/>
                    </a:lnTo>
                    <a:lnTo>
                      <a:pt x="13840" y="4670"/>
                    </a:lnTo>
                    <a:lnTo>
                      <a:pt x="13894" y="4639"/>
                    </a:lnTo>
                    <a:lnTo>
                      <a:pt x="14009" y="4555"/>
                    </a:lnTo>
                    <a:lnTo>
                      <a:pt x="14055" y="4516"/>
                    </a:lnTo>
                    <a:lnTo>
                      <a:pt x="14108" y="4463"/>
                    </a:lnTo>
                    <a:lnTo>
                      <a:pt x="14147" y="4417"/>
                    </a:lnTo>
                    <a:lnTo>
                      <a:pt x="14193" y="4355"/>
                    </a:lnTo>
                    <a:lnTo>
                      <a:pt x="14231" y="4302"/>
                    </a:lnTo>
                    <a:lnTo>
                      <a:pt x="14262" y="4240"/>
                    </a:lnTo>
                    <a:lnTo>
                      <a:pt x="14361" y="4026"/>
                    </a:lnTo>
                    <a:lnTo>
                      <a:pt x="14438" y="3819"/>
                    </a:lnTo>
                    <a:lnTo>
                      <a:pt x="14507" y="3619"/>
                    </a:lnTo>
                    <a:lnTo>
                      <a:pt x="14553" y="3412"/>
                    </a:lnTo>
                    <a:lnTo>
                      <a:pt x="14591" y="3221"/>
                    </a:lnTo>
                    <a:lnTo>
                      <a:pt x="14607" y="3021"/>
                    </a:lnTo>
                    <a:lnTo>
                      <a:pt x="14614" y="2837"/>
                    </a:lnTo>
                    <a:lnTo>
                      <a:pt x="14607" y="2653"/>
                    </a:lnTo>
                    <a:lnTo>
                      <a:pt x="14591" y="2469"/>
                    </a:lnTo>
                    <a:lnTo>
                      <a:pt x="14568" y="2301"/>
                    </a:lnTo>
                    <a:lnTo>
                      <a:pt x="14538" y="2132"/>
                    </a:lnTo>
                    <a:lnTo>
                      <a:pt x="14492" y="1963"/>
                    </a:lnTo>
                    <a:lnTo>
                      <a:pt x="14438" y="1810"/>
                    </a:lnTo>
                    <a:lnTo>
                      <a:pt x="14384" y="1657"/>
                    </a:lnTo>
                    <a:lnTo>
                      <a:pt x="14323" y="1511"/>
                    </a:lnTo>
                    <a:lnTo>
                      <a:pt x="14254" y="1373"/>
                    </a:lnTo>
                    <a:lnTo>
                      <a:pt x="14185" y="1235"/>
                    </a:lnTo>
                    <a:lnTo>
                      <a:pt x="14116" y="1112"/>
                    </a:lnTo>
                    <a:lnTo>
                      <a:pt x="14039" y="989"/>
                    </a:lnTo>
                    <a:lnTo>
                      <a:pt x="13970" y="882"/>
                    </a:lnTo>
                    <a:lnTo>
                      <a:pt x="13825" y="683"/>
                    </a:lnTo>
                    <a:lnTo>
                      <a:pt x="13686" y="514"/>
                    </a:lnTo>
                    <a:lnTo>
                      <a:pt x="13564" y="376"/>
                    </a:lnTo>
                    <a:lnTo>
                      <a:pt x="13472" y="276"/>
                    </a:lnTo>
                    <a:lnTo>
                      <a:pt x="13387" y="200"/>
                    </a:lnTo>
                    <a:lnTo>
                      <a:pt x="13364" y="169"/>
                    </a:lnTo>
                    <a:lnTo>
                      <a:pt x="13295" y="100"/>
                    </a:lnTo>
                    <a:lnTo>
                      <a:pt x="13249" y="62"/>
                    </a:lnTo>
                    <a:lnTo>
                      <a:pt x="13203" y="31"/>
                    </a:lnTo>
                    <a:lnTo>
                      <a:pt x="13150" y="8"/>
                    </a:lnTo>
                    <a:lnTo>
                      <a:pt x="13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86;p29">
                <a:extLst>
                  <a:ext uri="{FF2B5EF4-FFF2-40B4-BE49-F238E27FC236}">
                    <a16:creationId xmlns:a16="http://schemas.microsoft.com/office/drawing/2014/main" id="{7F2BB6A3-DCD4-D16F-0E7F-91DC2F756CBB}"/>
                  </a:ext>
                </a:extLst>
              </p:cNvPr>
              <p:cNvSpPr/>
              <p:nvPr/>
            </p:nvSpPr>
            <p:spPr>
              <a:xfrm>
                <a:off x="6610039" y="3919652"/>
                <a:ext cx="67639" cy="46475"/>
              </a:xfrm>
              <a:custGeom>
                <a:avLst/>
                <a:gdLst/>
                <a:ahLst/>
                <a:cxnLst/>
                <a:rect l="l" t="t" r="r" b="b"/>
                <a:pathLst>
                  <a:path w="3605" h="2477" extrusionOk="0">
                    <a:moveTo>
                      <a:pt x="392" y="0"/>
                    </a:moveTo>
                    <a:lnTo>
                      <a:pt x="1" y="361"/>
                    </a:lnTo>
                    <a:lnTo>
                      <a:pt x="3344" y="2477"/>
                    </a:lnTo>
                    <a:lnTo>
                      <a:pt x="3604" y="2055"/>
                    </a:lnTo>
                    <a:lnTo>
                      <a:pt x="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87;p29">
                <a:extLst>
                  <a:ext uri="{FF2B5EF4-FFF2-40B4-BE49-F238E27FC236}">
                    <a16:creationId xmlns:a16="http://schemas.microsoft.com/office/drawing/2014/main" id="{96295EFF-DB0E-3D36-B2A3-CD6EB39206DB}"/>
                  </a:ext>
                </a:extLst>
              </p:cNvPr>
              <p:cNvSpPr/>
              <p:nvPr/>
            </p:nvSpPr>
            <p:spPr>
              <a:xfrm>
                <a:off x="6770590" y="3804842"/>
                <a:ext cx="226445" cy="177681"/>
              </a:xfrm>
              <a:custGeom>
                <a:avLst/>
                <a:gdLst/>
                <a:ahLst/>
                <a:cxnLst/>
                <a:rect l="l" t="t" r="r" b="b"/>
                <a:pathLst>
                  <a:path w="12069" h="9470" extrusionOk="0">
                    <a:moveTo>
                      <a:pt x="253" y="1"/>
                    </a:moveTo>
                    <a:lnTo>
                      <a:pt x="437" y="944"/>
                    </a:lnTo>
                    <a:lnTo>
                      <a:pt x="621" y="1787"/>
                    </a:lnTo>
                    <a:lnTo>
                      <a:pt x="790" y="2531"/>
                    </a:lnTo>
                    <a:lnTo>
                      <a:pt x="943" y="3160"/>
                    </a:lnTo>
                    <a:lnTo>
                      <a:pt x="1081" y="3689"/>
                    </a:lnTo>
                    <a:lnTo>
                      <a:pt x="1196" y="4110"/>
                    </a:lnTo>
                    <a:lnTo>
                      <a:pt x="1342" y="4616"/>
                    </a:lnTo>
                    <a:lnTo>
                      <a:pt x="989" y="4984"/>
                    </a:lnTo>
                    <a:lnTo>
                      <a:pt x="805" y="5184"/>
                    </a:lnTo>
                    <a:lnTo>
                      <a:pt x="621" y="5391"/>
                    </a:lnTo>
                    <a:lnTo>
                      <a:pt x="445" y="5598"/>
                    </a:lnTo>
                    <a:lnTo>
                      <a:pt x="276" y="5805"/>
                    </a:lnTo>
                    <a:lnTo>
                      <a:pt x="123" y="6012"/>
                    </a:lnTo>
                    <a:lnTo>
                      <a:pt x="0" y="6204"/>
                    </a:lnTo>
                    <a:lnTo>
                      <a:pt x="138" y="6372"/>
                    </a:lnTo>
                    <a:lnTo>
                      <a:pt x="276" y="6549"/>
                    </a:lnTo>
                    <a:lnTo>
                      <a:pt x="430" y="6717"/>
                    </a:lnTo>
                    <a:lnTo>
                      <a:pt x="591" y="6886"/>
                    </a:lnTo>
                    <a:lnTo>
                      <a:pt x="752" y="7047"/>
                    </a:lnTo>
                    <a:lnTo>
                      <a:pt x="920" y="7216"/>
                    </a:lnTo>
                    <a:lnTo>
                      <a:pt x="1265" y="7538"/>
                    </a:lnTo>
                    <a:lnTo>
                      <a:pt x="1618" y="7852"/>
                    </a:lnTo>
                    <a:lnTo>
                      <a:pt x="1963" y="8159"/>
                    </a:lnTo>
                    <a:lnTo>
                      <a:pt x="2300" y="8458"/>
                    </a:lnTo>
                    <a:lnTo>
                      <a:pt x="2622" y="8757"/>
                    </a:lnTo>
                    <a:lnTo>
                      <a:pt x="3006" y="9117"/>
                    </a:lnTo>
                    <a:lnTo>
                      <a:pt x="3389" y="9470"/>
                    </a:lnTo>
                    <a:lnTo>
                      <a:pt x="11409" y="9470"/>
                    </a:lnTo>
                    <a:lnTo>
                      <a:pt x="11478" y="9301"/>
                    </a:lnTo>
                    <a:lnTo>
                      <a:pt x="11554" y="9125"/>
                    </a:lnTo>
                    <a:lnTo>
                      <a:pt x="11715" y="8795"/>
                    </a:lnTo>
                    <a:lnTo>
                      <a:pt x="11884" y="8465"/>
                    </a:lnTo>
                    <a:lnTo>
                      <a:pt x="12068" y="8143"/>
                    </a:lnTo>
                    <a:lnTo>
                      <a:pt x="11761" y="8028"/>
                    </a:lnTo>
                    <a:lnTo>
                      <a:pt x="11470" y="7921"/>
                    </a:lnTo>
                    <a:lnTo>
                      <a:pt x="11194" y="7806"/>
                    </a:lnTo>
                    <a:lnTo>
                      <a:pt x="10926" y="7691"/>
                    </a:lnTo>
                    <a:lnTo>
                      <a:pt x="10665" y="7576"/>
                    </a:lnTo>
                    <a:lnTo>
                      <a:pt x="10420" y="7453"/>
                    </a:lnTo>
                    <a:lnTo>
                      <a:pt x="10182" y="7338"/>
                    </a:lnTo>
                    <a:lnTo>
                      <a:pt x="9952" y="7216"/>
                    </a:lnTo>
                    <a:lnTo>
                      <a:pt x="9737" y="7093"/>
                    </a:lnTo>
                    <a:lnTo>
                      <a:pt x="9530" y="6970"/>
                    </a:lnTo>
                    <a:lnTo>
                      <a:pt x="9331" y="6848"/>
                    </a:lnTo>
                    <a:lnTo>
                      <a:pt x="9139" y="6725"/>
                    </a:lnTo>
                    <a:lnTo>
                      <a:pt x="8955" y="6602"/>
                    </a:lnTo>
                    <a:lnTo>
                      <a:pt x="8787" y="6480"/>
                    </a:lnTo>
                    <a:lnTo>
                      <a:pt x="8465" y="6234"/>
                    </a:lnTo>
                    <a:lnTo>
                      <a:pt x="8173" y="5997"/>
                    </a:lnTo>
                    <a:lnTo>
                      <a:pt x="7913" y="5767"/>
                    </a:lnTo>
                    <a:lnTo>
                      <a:pt x="7675" y="5536"/>
                    </a:lnTo>
                    <a:lnTo>
                      <a:pt x="7468" y="5314"/>
                    </a:lnTo>
                    <a:lnTo>
                      <a:pt x="7276" y="5107"/>
                    </a:lnTo>
                    <a:lnTo>
                      <a:pt x="7115" y="4908"/>
                    </a:lnTo>
                    <a:lnTo>
                      <a:pt x="6970" y="4724"/>
                    </a:lnTo>
                    <a:lnTo>
                      <a:pt x="6839" y="4555"/>
                    </a:lnTo>
                    <a:lnTo>
                      <a:pt x="7338"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88;p29">
                <a:extLst>
                  <a:ext uri="{FF2B5EF4-FFF2-40B4-BE49-F238E27FC236}">
                    <a16:creationId xmlns:a16="http://schemas.microsoft.com/office/drawing/2014/main" id="{D7F00CF6-C994-0365-1537-DA870B10570C}"/>
                  </a:ext>
                </a:extLst>
              </p:cNvPr>
              <p:cNvSpPr/>
              <p:nvPr/>
            </p:nvSpPr>
            <p:spPr>
              <a:xfrm>
                <a:off x="6757925" y="3892746"/>
                <a:ext cx="274345" cy="89779"/>
              </a:xfrm>
              <a:custGeom>
                <a:avLst/>
                <a:gdLst/>
                <a:ahLst/>
                <a:cxnLst/>
                <a:rect l="l" t="t" r="r" b="b"/>
                <a:pathLst>
                  <a:path w="14622" h="4785" extrusionOk="0">
                    <a:moveTo>
                      <a:pt x="1526" y="0"/>
                    </a:moveTo>
                    <a:lnTo>
                      <a:pt x="1473" y="8"/>
                    </a:lnTo>
                    <a:lnTo>
                      <a:pt x="1419" y="31"/>
                    </a:lnTo>
                    <a:lnTo>
                      <a:pt x="1365" y="62"/>
                    </a:lnTo>
                    <a:lnTo>
                      <a:pt x="1319" y="100"/>
                    </a:lnTo>
                    <a:lnTo>
                      <a:pt x="1250" y="169"/>
                    </a:lnTo>
                    <a:lnTo>
                      <a:pt x="1227" y="200"/>
                    </a:lnTo>
                    <a:lnTo>
                      <a:pt x="1143" y="276"/>
                    </a:lnTo>
                    <a:lnTo>
                      <a:pt x="1051" y="376"/>
                    </a:lnTo>
                    <a:lnTo>
                      <a:pt x="928" y="514"/>
                    </a:lnTo>
                    <a:lnTo>
                      <a:pt x="790" y="683"/>
                    </a:lnTo>
                    <a:lnTo>
                      <a:pt x="652" y="882"/>
                    </a:lnTo>
                    <a:lnTo>
                      <a:pt x="576" y="989"/>
                    </a:lnTo>
                    <a:lnTo>
                      <a:pt x="499" y="1112"/>
                    </a:lnTo>
                    <a:lnTo>
                      <a:pt x="430" y="1235"/>
                    </a:lnTo>
                    <a:lnTo>
                      <a:pt x="361" y="1373"/>
                    </a:lnTo>
                    <a:lnTo>
                      <a:pt x="292" y="1511"/>
                    </a:lnTo>
                    <a:lnTo>
                      <a:pt x="230" y="1657"/>
                    </a:lnTo>
                    <a:lnTo>
                      <a:pt x="177" y="1810"/>
                    </a:lnTo>
                    <a:lnTo>
                      <a:pt x="123" y="1963"/>
                    </a:lnTo>
                    <a:lnTo>
                      <a:pt x="85" y="2132"/>
                    </a:lnTo>
                    <a:lnTo>
                      <a:pt x="46" y="2301"/>
                    </a:lnTo>
                    <a:lnTo>
                      <a:pt x="23" y="2469"/>
                    </a:lnTo>
                    <a:lnTo>
                      <a:pt x="8" y="2653"/>
                    </a:lnTo>
                    <a:lnTo>
                      <a:pt x="0" y="2837"/>
                    </a:lnTo>
                    <a:lnTo>
                      <a:pt x="8" y="3021"/>
                    </a:lnTo>
                    <a:lnTo>
                      <a:pt x="31" y="3221"/>
                    </a:lnTo>
                    <a:lnTo>
                      <a:pt x="62" y="3412"/>
                    </a:lnTo>
                    <a:lnTo>
                      <a:pt x="108" y="3619"/>
                    </a:lnTo>
                    <a:lnTo>
                      <a:pt x="177" y="3819"/>
                    </a:lnTo>
                    <a:lnTo>
                      <a:pt x="253" y="4026"/>
                    </a:lnTo>
                    <a:lnTo>
                      <a:pt x="353" y="4240"/>
                    </a:lnTo>
                    <a:lnTo>
                      <a:pt x="391" y="4302"/>
                    </a:lnTo>
                    <a:lnTo>
                      <a:pt x="430" y="4355"/>
                    </a:lnTo>
                    <a:lnTo>
                      <a:pt x="468" y="4417"/>
                    </a:lnTo>
                    <a:lnTo>
                      <a:pt x="514" y="4463"/>
                    </a:lnTo>
                    <a:lnTo>
                      <a:pt x="560" y="4516"/>
                    </a:lnTo>
                    <a:lnTo>
                      <a:pt x="614" y="4555"/>
                    </a:lnTo>
                    <a:lnTo>
                      <a:pt x="721" y="4639"/>
                    </a:lnTo>
                    <a:lnTo>
                      <a:pt x="783" y="4670"/>
                    </a:lnTo>
                    <a:lnTo>
                      <a:pt x="836" y="4700"/>
                    </a:lnTo>
                    <a:lnTo>
                      <a:pt x="905" y="4723"/>
                    </a:lnTo>
                    <a:lnTo>
                      <a:pt x="967" y="4746"/>
                    </a:lnTo>
                    <a:lnTo>
                      <a:pt x="1036" y="4762"/>
                    </a:lnTo>
                    <a:lnTo>
                      <a:pt x="1097" y="4777"/>
                    </a:lnTo>
                    <a:lnTo>
                      <a:pt x="1166" y="4785"/>
                    </a:lnTo>
                    <a:lnTo>
                      <a:pt x="14599" y="4785"/>
                    </a:lnTo>
                    <a:lnTo>
                      <a:pt x="14606" y="4731"/>
                    </a:lnTo>
                    <a:lnTo>
                      <a:pt x="14622" y="4585"/>
                    </a:lnTo>
                    <a:lnTo>
                      <a:pt x="14614" y="4486"/>
                    </a:lnTo>
                    <a:lnTo>
                      <a:pt x="14606" y="4371"/>
                    </a:lnTo>
                    <a:lnTo>
                      <a:pt x="14591" y="4248"/>
                    </a:lnTo>
                    <a:lnTo>
                      <a:pt x="14560" y="4118"/>
                    </a:lnTo>
                    <a:lnTo>
                      <a:pt x="14507" y="3980"/>
                    </a:lnTo>
                    <a:lnTo>
                      <a:pt x="14445" y="3834"/>
                    </a:lnTo>
                    <a:lnTo>
                      <a:pt x="14407" y="3765"/>
                    </a:lnTo>
                    <a:lnTo>
                      <a:pt x="14361" y="3696"/>
                    </a:lnTo>
                    <a:lnTo>
                      <a:pt x="14307" y="3627"/>
                    </a:lnTo>
                    <a:lnTo>
                      <a:pt x="14246" y="3558"/>
                    </a:lnTo>
                    <a:lnTo>
                      <a:pt x="14185" y="3497"/>
                    </a:lnTo>
                    <a:lnTo>
                      <a:pt x="14108" y="3428"/>
                    </a:lnTo>
                    <a:lnTo>
                      <a:pt x="14031" y="3366"/>
                    </a:lnTo>
                    <a:lnTo>
                      <a:pt x="13947" y="3313"/>
                    </a:lnTo>
                    <a:lnTo>
                      <a:pt x="13847" y="3251"/>
                    </a:lnTo>
                    <a:lnTo>
                      <a:pt x="13748" y="3205"/>
                    </a:lnTo>
                    <a:lnTo>
                      <a:pt x="13633" y="3152"/>
                    </a:lnTo>
                    <a:lnTo>
                      <a:pt x="13518" y="3113"/>
                    </a:lnTo>
                    <a:lnTo>
                      <a:pt x="13265" y="3029"/>
                    </a:lnTo>
                    <a:lnTo>
                      <a:pt x="13019" y="2968"/>
                    </a:lnTo>
                    <a:lnTo>
                      <a:pt x="12774" y="2906"/>
                    </a:lnTo>
                    <a:lnTo>
                      <a:pt x="12528" y="2853"/>
                    </a:lnTo>
                    <a:lnTo>
                      <a:pt x="12298" y="2814"/>
                    </a:lnTo>
                    <a:lnTo>
                      <a:pt x="12068" y="2776"/>
                    </a:lnTo>
                    <a:lnTo>
                      <a:pt x="11662" y="2722"/>
                    </a:lnTo>
                    <a:lnTo>
                      <a:pt x="11309" y="2692"/>
                    </a:lnTo>
                    <a:lnTo>
                      <a:pt x="11041" y="2676"/>
                    </a:lnTo>
                    <a:lnTo>
                      <a:pt x="10803" y="2669"/>
                    </a:lnTo>
                    <a:lnTo>
                      <a:pt x="10711" y="2722"/>
                    </a:lnTo>
                    <a:lnTo>
                      <a:pt x="10466" y="2868"/>
                    </a:lnTo>
                    <a:lnTo>
                      <a:pt x="10090" y="3067"/>
                    </a:lnTo>
                    <a:lnTo>
                      <a:pt x="9868" y="3175"/>
                    </a:lnTo>
                    <a:lnTo>
                      <a:pt x="9630" y="3290"/>
                    </a:lnTo>
                    <a:lnTo>
                      <a:pt x="9370" y="3405"/>
                    </a:lnTo>
                    <a:lnTo>
                      <a:pt x="9101" y="3504"/>
                    </a:lnTo>
                    <a:lnTo>
                      <a:pt x="8833" y="3604"/>
                    </a:lnTo>
                    <a:lnTo>
                      <a:pt x="8549" y="3688"/>
                    </a:lnTo>
                    <a:lnTo>
                      <a:pt x="8411" y="3719"/>
                    </a:lnTo>
                    <a:lnTo>
                      <a:pt x="8273" y="3750"/>
                    </a:lnTo>
                    <a:lnTo>
                      <a:pt x="8143" y="3780"/>
                    </a:lnTo>
                    <a:lnTo>
                      <a:pt x="8005" y="3796"/>
                    </a:lnTo>
                    <a:lnTo>
                      <a:pt x="7875" y="3811"/>
                    </a:lnTo>
                    <a:lnTo>
                      <a:pt x="7614" y="3811"/>
                    </a:lnTo>
                    <a:lnTo>
                      <a:pt x="7499" y="3803"/>
                    </a:lnTo>
                    <a:lnTo>
                      <a:pt x="7369" y="3780"/>
                    </a:lnTo>
                    <a:lnTo>
                      <a:pt x="7215" y="3734"/>
                    </a:lnTo>
                    <a:lnTo>
                      <a:pt x="7054" y="3673"/>
                    </a:lnTo>
                    <a:lnTo>
                      <a:pt x="6870" y="3596"/>
                    </a:lnTo>
                    <a:lnTo>
                      <a:pt x="6678" y="3504"/>
                    </a:lnTo>
                    <a:lnTo>
                      <a:pt x="6471" y="3397"/>
                    </a:lnTo>
                    <a:lnTo>
                      <a:pt x="6249" y="3274"/>
                    </a:lnTo>
                    <a:lnTo>
                      <a:pt x="6019" y="3144"/>
                    </a:lnTo>
                    <a:lnTo>
                      <a:pt x="5544" y="2853"/>
                    </a:lnTo>
                    <a:lnTo>
                      <a:pt x="5045" y="2538"/>
                    </a:lnTo>
                    <a:lnTo>
                      <a:pt x="4532" y="2193"/>
                    </a:lnTo>
                    <a:lnTo>
                      <a:pt x="4026" y="1848"/>
                    </a:lnTo>
                    <a:lnTo>
                      <a:pt x="3535" y="1503"/>
                    </a:lnTo>
                    <a:lnTo>
                      <a:pt x="3075" y="1166"/>
                    </a:lnTo>
                    <a:lnTo>
                      <a:pt x="2278" y="575"/>
                    </a:lnTo>
                    <a:lnTo>
                      <a:pt x="1726" y="161"/>
                    </a:lnTo>
                    <a:lnTo>
                      <a:pt x="1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9;p29">
                <a:extLst>
                  <a:ext uri="{FF2B5EF4-FFF2-40B4-BE49-F238E27FC236}">
                    <a16:creationId xmlns:a16="http://schemas.microsoft.com/office/drawing/2014/main" id="{6CB23EEE-A241-E665-198D-B27A46AF6DE9}"/>
                  </a:ext>
                </a:extLst>
              </p:cNvPr>
              <p:cNvSpPr/>
              <p:nvPr/>
            </p:nvSpPr>
            <p:spPr>
              <a:xfrm>
                <a:off x="6862939" y="3918357"/>
                <a:ext cx="70791" cy="47769"/>
              </a:xfrm>
              <a:custGeom>
                <a:avLst/>
                <a:gdLst/>
                <a:ahLst/>
                <a:cxnLst/>
                <a:rect l="l" t="t" r="r" b="b"/>
                <a:pathLst>
                  <a:path w="3773" h="2546" extrusionOk="0">
                    <a:moveTo>
                      <a:pt x="3443" y="0"/>
                    </a:moveTo>
                    <a:lnTo>
                      <a:pt x="0" y="2124"/>
                    </a:lnTo>
                    <a:lnTo>
                      <a:pt x="261" y="2546"/>
                    </a:lnTo>
                    <a:lnTo>
                      <a:pt x="3773" y="269"/>
                    </a:ln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0;p29">
                <a:extLst>
                  <a:ext uri="{FF2B5EF4-FFF2-40B4-BE49-F238E27FC236}">
                    <a16:creationId xmlns:a16="http://schemas.microsoft.com/office/drawing/2014/main" id="{0CBD87A5-4A1F-29E3-3C84-8F28E71CFD23}"/>
                  </a:ext>
                </a:extLst>
              </p:cNvPr>
              <p:cNvSpPr/>
              <p:nvPr/>
            </p:nvSpPr>
            <p:spPr>
              <a:xfrm>
                <a:off x="6483449" y="2185163"/>
                <a:ext cx="574996" cy="1673915"/>
              </a:xfrm>
              <a:custGeom>
                <a:avLst/>
                <a:gdLst/>
                <a:ahLst/>
                <a:cxnLst/>
                <a:rect l="l" t="t" r="r" b="b"/>
                <a:pathLst>
                  <a:path w="30646" h="89216" extrusionOk="0">
                    <a:moveTo>
                      <a:pt x="2339" y="1"/>
                    </a:moveTo>
                    <a:lnTo>
                      <a:pt x="2178" y="238"/>
                    </a:lnTo>
                    <a:lnTo>
                      <a:pt x="2002" y="530"/>
                    </a:lnTo>
                    <a:lnTo>
                      <a:pt x="1810" y="844"/>
                    </a:lnTo>
                    <a:lnTo>
                      <a:pt x="1611" y="1204"/>
                    </a:lnTo>
                    <a:lnTo>
                      <a:pt x="1404" y="1596"/>
                    </a:lnTo>
                    <a:lnTo>
                      <a:pt x="1197" y="2017"/>
                    </a:lnTo>
                    <a:lnTo>
                      <a:pt x="990" y="2462"/>
                    </a:lnTo>
                    <a:lnTo>
                      <a:pt x="890" y="2700"/>
                    </a:lnTo>
                    <a:lnTo>
                      <a:pt x="790" y="2937"/>
                    </a:lnTo>
                    <a:lnTo>
                      <a:pt x="698" y="3183"/>
                    </a:lnTo>
                    <a:lnTo>
                      <a:pt x="606" y="3436"/>
                    </a:lnTo>
                    <a:lnTo>
                      <a:pt x="522" y="3689"/>
                    </a:lnTo>
                    <a:lnTo>
                      <a:pt x="438" y="3949"/>
                    </a:lnTo>
                    <a:lnTo>
                      <a:pt x="361" y="4210"/>
                    </a:lnTo>
                    <a:lnTo>
                      <a:pt x="292" y="4478"/>
                    </a:lnTo>
                    <a:lnTo>
                      <a:pt x="231" y="4754"/>
                    </a:lnTo>
                    <a:lnTo>
                      <a:pt x="169" y="5030"/>
                    </a:lnTo>
                    <a:lnTo>
                      <a:pt x="123" y="5306"/>
                    </a:lnTo>
                    <a:lnTo>
                      <a:pt x="77" y="5590"/>
                    </a:lnTo>
                    <a:lnTo>
                      <a:pt x="47" y="5874"/>
                    </a:lnTo>
                    <a:lnTo>
                      <a:pt x="24" y="6157"/>
                    </a:lnTo>
                    <a:lnTo>
                      <a:pt x="8" y="6449"/>
                    </a:lnTo>
                    <a:lnTo>
                      <a:pt x="1" y="6740"/>
                    </a:lnTo>
                    <a:lnTo>
                      <a:pt x="8" y="7024"/>
                    </a:lnTo>
                    <a:lnTo>
                      <a:pt x="24" y="7315"/>
                    </a:lnTo>
                    <a:lnTo>
                      <a:pt x="169" y="8895"/>
                    </a:lnTo>
                    <a:lnTo>
                      <a:pt x="468" y="11984"/>
                    </a:lnTo>
                    <a:lnTo>
                      <a:pt x="1427" y="21798"/>
                    </a:lnTo>
                    <a:lnTo>
                      <a:pt x="2723" y="34986"/>
                    </a:lnTo>
                    <a:lnTo>
                      <a:pt x="4187" y="49768"/>
                    </a:lnTo>
                    <a:lnTo>
                      <a:pt x="6893" y="76986"/>
                    </a:lnTo>
                    <a:lnTo>
                      <a:pt x="8112" y="89215"/>
                    </a:lnTo>
                    <a:lnTo>
                      <a:pt x="15212" y="89215"/>
                    </a:lnTo>
                    <a:lnTo>
                      <a:pt x="15573" y="87245"/>
                    </a:lnTo>
                    <a:lnTo>
                      <a:pt x="16002" y="89215"/>
                    </a:lnTo>
                    <a:lnTo>
                      <a:pt x="22450" y="89215"/>
                    </a:lnTo>
                    <a:lnTo>
                      <a:pt x="23738" y="76595"/>
                    </a:lnTo>
                    <a:lnTo>
                      <a:pt x="25057" y="63615"/>
                    </a:lnTo>
                    <a:lnTo>
                      <a:pt x="26567" y="48687"/>
                    </a:lnTo>
                    <a:lnTo>
                      <a:pt x="28070" y="33682"/>
                    </a:lnTo>
                    <a:lnTo>
                      <a:pt x="28760" y="26728"/>
                    </a:lnTo>
                    <a:lnTo>
                      <a:pt x="29381" y="20457"/>
                    </a:lnTo>
                    <a:lnTo>
                      <a:pt x="29902" y="15105"/>
                    </a:lnTo>
                    <a:lnTo>
                      <a:pt x="30309" y="10896"/>
                    </a:lnTo>
                    <a:lnTo>
                      <a:pt x="30454" y="9293"/>
                    </a:lnTo>
                    <a:lnTo>
                      <a:pt x="30562" y="8074"/>
                    </a:lnTo>
                    <a:lnTo>
                      <a:pt x="30623" y="7246"/>
                    </a:lnTo>
                    <a:lnTo>
                      <a:pt x="30646" y="7001"/>
                    </a:lnTo>
                    <a:lnTo>
                      <a:pt x="30646" y="6863"/>
                    </a:lnTo>
                    <a:lnTo>
                      <a:pt x="30638" y="6725"/>
                    </a:lnTo>
                    <a:lnTo>
                      <a:pt x="30623" y="6579"/>
                    </a:lnTo>
                    <a:lnTo>
                      <a:pt x="30608" y="6418"/>
                    </a:lnTo>
                    <a:lnTo>
                      <a:pt x="30577" y="6249"/>
                    </a:lnTo>
                    <a:lnTo>
                      <a:pt x="30500" y="5874"/>
                    </a:lnTo>
                    <a:lnTo>
                      <a:pt x="30401" y="5460"/>
                    </a:lnTo>
                    <a:lnTo>
                      <a:pt x="30278" y="5015"/>
                    </a:lnTo>
                    <a:lnTo>
                      <a:pt x="30140" y="4540"/>
                    </a:lnTo>
                    <a:lnTo>
                      <a:pt x="29994" y="4057"/>
                    </a:lnTo>
                    <a:lnTo>
                      <a:pt x="29833" y="3551"/>
                    </a:lnTo>
                    <a:lnTo>
                      <a:pt x="29665" y="3052"/>
                    </a:lnTo>
                    <a:lnTo>
                      <a:pt x="29488" y="2554"/>
                    </a:lnTo>
                    <a:lnTo>
                      <a:pt x="29143" y="1588"/>
                    </a:lnTo>
                    <a:lnTo>
                      <a:pt x="28821" y="721"/>
                    </a:lnTo>
                    <a:lnTo>
                      <a:pt x="28553" y="1"/>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91;p29">
                <a:extLst>
                  <a:ext uri="{FF2B5EF4-FFF2-40B4-BE49-F238E27FC236}">
                    <a16:creationId xmlns:a16="http://schemas.microsoft.com/office/drawing/2014/main" id="{D3756251-B6AE-D789-40B2-9FCF13A80440}"/>
                  </a:ext>
                </a:extLst>
              </p:cNvPr>
              <p:cNvSpPr/>
              <p:nvPr/>
            </p:nvSpPr>
            <p:spPr>
              <a:xfrm>
                <a:off x="6775618" y="2991907"/>
                <a:ext cx="5197" cy="831366"/>
              </a:xfrm>
              <a:custGeom>
                <a:avLst/>
                <a:gdLst/>
                <a:ahLst/>
                <a:cxnLst/>
                <a:rect l="l" t="t" r="r" b="b"/>
                <a:pathLst>
                  <a:path w="277" h="44310" extrusionOk="0">
                    <a:moveTo>
                      <a:pt x="139" y="1"/>
                    </a:moveTo>
                    <a:lnTo>
                      <a:pt x="70" y="5537"/>
                    </a:lnTo>
                    <a:lnTo>
                      <a:pt x="31" y="11080"/>
                    </a:lnTo>
                    <a:lnTo>
                      <a:pt x="1" y="22159"/>
                    </a:lnTo>
                    <a:lnTo>
                      <a:pt x="31" y="33238"/>
                    </a:lnTo>
                    <a:lnTo>
                      <a:pt x="70" y="38774"/>
                    </a:lnTo>
                    <a:lnTo>
                      <a:pt x="139" y="44309"/>
                    </a:lnTo>
                    <a:lnTo>
                      <a:pt x="208" y="38774"/>
                    </a:lnTo>
                    <a:lnTo>
                      <a:pt x="238" y="33238"/>
                    </a:lnTo>
                    <a:lnTo>
                      <a:pt x="277" y="22159"/>
                    </a:lnTo>
                    <a:lnTo>
                      <a:pt x="246" y="11080"/>
                    </a:lnTo>
                    <a:lnTo>
                      <a:pt x="208" y="5537"/>
                    </a:lnTo>
                    <a:lnTo>
                      <a:pt x="139"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2;p29">
                <a:extLst>
                  <a:ext uri="{FF2B5EF4-FFF2-40B4-BE49-F238E27FC236}">
                    <a16:creationId xmlns:a16="http://schemas.microsoft.com/office/drawing/2014/main" id="{49176B1F-D435-E7DD-3A51-E8BBD738576F}"/>
                  </a:ext>
                </a:extLst>
              </p:cNvPr>
              <p:cNvSpPr/>
              <p:nvPr/>
            </p:nvSpPr>
            <p:spPr>
              <a:xfrm>
                <a:off x="6475118" y="2197547"/>
                <a:ext cx="592539" cy="787612"/>
              </a:xfrm>
              <a:custGeom>
                <a:avLst/>
                <a:gdLst/>
                <a:ahLst/>
                <a:cxnLst/>
                <a:rect l="l" t="t" r="r" b="b"/>
                <a:pathLst>
                  <a:path w="31581" h="41978" extrusionOk="0">
                    <a:moveTo>
                      <a:pt x="2239" y="0"/>
                    </a:moveTo>
                    <a:lnTo>
                      <a:pt x="2139" y="184"/>
                    </a:lnTo>
                    <a:lnTo>
                      <a:pt x="1886" y="713"/>
                    </a:lnTo>
                    <a:lnTo>
                      <a:pt x="1717" y="1074"/>
                    </a:lnTo>
                    <a:lnTo>
                      <a:pt x="1533" y="1503"/>
                    </a:lnTo>
                    <a:lnTo>
                      <a:pt x="1326" y="1978"/>
                    </a:lnTo>
                    <a:lnTo>
                      <a:pt x="1119" y="2500"/>
                    </a:lnTo>
                    <a:lnTo>
                      <a:pt x="912" y="3052"/>
                    </a:lnTo>
                    <a:lnTo>
                      <a:pt x="705" y="3627"/>
                    </a:lnTo>
                    <a:lnTo>
                      <a:pt x="613" y="3926"/>
                    </a:lnTo>
                    <a:lnTo>
                      <a:pt x="521" y="4225"/>
                    </a:lnTo>
                    <a:lnTo>
                      <a:pt x="429" y="4524"/>
                    </a:lnTo>
                    <a:lnTo>
                      <a:pt x="353" y="4830"/>
                    </a:lnTo>
                    <a:lnTo>
                      <a:pt x="276" y="5129"/>
                    </a:lnTo>
                    <a:lnTo>
                      <a:pt x="207" y="5428"/>
                    </a:lnTo>
                    <a:lnTo>
                      <a:pt x="146" y="5735"/>
                    </a:lnTo>
                    <a:lnTo>
                      <a:pt x="100" y="6026"/>
                    </a:lnTo>
                    <a:lnTo>
                      <a:pt x="54" y="6325"/>
                    </a:lnTo>
                    <a:lnTo>
                      <a:pt x="23" y="6609"/>
                    </a:lnTo>
                    <a:lnTo>
                      <a:pt x="8" y="6893"/>
                    </a:lnTo>
                    <a:lnTo>
                      <a:pt x="0" y="7169"/>
                    </a:lnTo>
                    <a:lnTo>
                      <a:pt x="8" y="7322"/>
                    </a:lnTo>
                    <a:lnTo>
                      <a:pt x="15" y="7522"/>
                    </a:lnTo>
                    <a:lnTo>
                      <a:pt x="61" y="8035"/>
                    </a:lnTo>
                    <a:lnTo>
                      <a:pt x="138" y="8695"/>
                    </a:lnTo>
                    <a:lnTo>
                      <a:pt x="230" y="9492"/>
                    </a:lnTo>
                    <a:lnTo>
                      <a:pt x="360" y="10420"/>
                    </a:lnTo>
                    <a:lnTo>
                      <a:pt x="498" y="11455"/>
                    </a:lnTo>
                    <a:lnTo>
                      <a:pt x="851" y="13832"/>
                    </a:lnTo>
                    <a:lnTo>
                      <a:pt x="1257" y="16523"/>
                    </a:lnTo>
                    <a:lnTo>
                      <a:pt x="1717" y="19452"/>
                    </a:lnTo>
                    <a:lnTo>
                      <a:pt x="2208" y="22526"/>
                    </a:lnTo>
                    <a:lnTo>
                      <a:pt x="2714" y="25654"/>
                    </a:lnTo>
                    <a:lnTo>
                      <a:pt x="3220" y="28752"/>
                    </a:lnTo>
                    <a:lnTo>
                      <a:pt x="3711" y="31727"/>
                    </a:lnTo>
                    <a:lnTo>
                      <a:pt x="4577" y="36940"/>
                    </a:lnTo>
                    <a:lnTo>
                      <a:pt x="5428" y="41978"/>
                    </a:lnTo>
                    <a:lnTo>
                      <a:pt x="26612" y="41978"/>
                    </a:lnTo>
                    <a:lnTo>
                      <a:pt x="26835" y="40644"/>
                    </a:lnTo>
                    <a:lnTo>
                      <a:pt x="27402" y="37109"/>
                    </a:lnTo>
                    <a:lnTo>
                      <a:pt x="28207" y="32033"/>
                    </a:lnTo>
                    <a:lnTo>
                      <a:pt x="28660" y="29127"/>
                    </a:lnTo>
                    <a:lnTo>
                      <a:pt x="29120" y="26084"/>
                    </a:lnTo>
                    <a:lnTo>
                      <a:pt x="29587" y="22994"/>
                    </a:lnTo>
                    <a:lnTo>
                      <a:pt x="30040" y="19942"/>
                    </a:lnTo>
                    <a:lnTo>
                      <a:pt x="30461" y="17006"/>
                    </a:lnTo>
                    <a:lnTo>
                      <a:pt x="30653" y="15610"/>
                    </a:lnTo>
                    <a:lnTo>
                      <a:pt x="30837" y="14276"/>
                    </a:lnTo>
                    <a:lnTo>
                      <a:pt x="30998" y="13011"/>
                    </a:lnTo>
                    <a:lnTo>
                      <a:pt x="31151" y="11823"/>
                    </a:lnTo>
                    <a:lnTo>
                      <a:pt x="31282" y="10734"/>
                    </a:lnTo>
                    <a:lnTo>
                      <a:pt x="31389" y="9745"/>
                    </a:lnTo>
                    <a:lnTo>
                      <a:pt x="31473" y="8871"/>
                    </a:lnTo>
                    <a:lnTo>
                      <a:pt x="31535" y="8120"/>
                    </a:lnTo>
                    <a:lnTo>
                      <a:pt x="31558" y="7798"/>
                    </a:lnTo>
                    <a:lnTo>
                      <a:pt x="31573" y="7506"/>
                    </a:lnTo>
                    <a:lnTo>
                      <a:pt x="31581" y="7253"/>
                    </a:lnTo>
                    <a:lnTo>
                      <a:pt x="31581" y="7039"/>
                    </a:lnTo>
                    <a:lnTo>
                      <a:pt x="31573" y="6893"/>
                    </a:lnTo>
                    <a:lnTo>
                      <a:pt x="31565" y="6732"/>
                    </a:lnTo>
                    <a:lnTo>
                      <a:pt x="31512" y="6348"/>
                    </a:lnTo>
                    <a:lnTo>
                      <a:pt x="31443" y="5888"/>
                    </a:lnTo>
                    <a:lnTo>
                      <a:pt x="31351" y="5382"/>
                    </a:lnTo>
                    <a:lnTo>
                      <a:pt x="31236" y="4838"/>
                    </a:lnTo>
                    <a:lnTo>
                      <a:pt x="31113" y="4263"/>
                    </a:lnTo>
                    <a:lnTo>
                      <a:pt x="30983" y="3680"/>
                    </a:lnTo>
                    <a:lnTo>
                      <a:pt x="30852" y="3098"/>
                    </a:lnTo>
                    <a:lnTo>
                      <a:pt x="30584" y="1994"/>
                    </a:lnTo>
                    <a:lnTo>
                      <a:pt x="30362" y="1066"/>
                    </a:lnTo>
                    <a:lnTo>
                      <a:pt x="30132" y="192"/>
                    </a:lnTo>
                    <a:lnTo>
                      <a:pt x="22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3;p29">
                <a:extLst>
                  <a:ext uri="{FF2B5EF4-FFF2-40B4-BE49-F238E27FC236}">
                    <a16:creationId xmlns:a16="http://schemas.microsoft.com/office/drawing/2014/main" id="{6BC44E03-75D3-1239-0E11-4D434518DA8E}"/>
                  </a:ext>
                </a:extLst>
              </p:cNvPr>
              <p:cNvSpPr/>
              <p:nvPr/>
            </p:nvSpPr>
            <p:spPr>
              <a:xfrm>
                <a:off x="6498552" y="2144448"/>
                <a:ext cx="554282" cy="71523"/>
              </a:xfrm>
              <a:custGeom>
                <a:avLst/>
                <a:gdLst/>
                <a:ahLst/>
                <a:cxnLst/>
                <a:rect l="l" t="t" r="r" b="b"/>
                <a:pathLst>
                  <a:path w="29542" h="3812" extrusionOk="0">
                    <a:moveTo>
                      <a:pt x="1450" y="1"/>
                    </a:moveTo>
                    <a:lnTo>
                      <a:pt x="1" y="3812"/>
                    </a:lnTo>
                    <a:lnTo>
                      <a:pt x="29542" y="3812"/>
                    </a:lnTo>
                    <a:lnTo>
                      <a:pt x="27901"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4;p29">
                <a:extLst>
                  <a:ext uri="{FF2B5EF4-FFF2-40B4-BE49-F238E27FC236}">
                    <a16:creationId xmlns:a16="http://schemas.microsoft.com/office/drawing/2014/main" id="{D78C5BC5-A234-9263-23F7-8A6629A81287}"/>
                  </a:ext>
                </a:extLst>
              </p:cNvPr>
              <p:cNvSpPr/>
              <p:nvPr/>
            </p:nvSpPr>
            <p:spPr>
              <a:xfrm>
                <a:off x="6737493" y="2401104"/>
                <a:ext cx="49646" cy="131788"/>
              </a:xfrm>
              <a:custGeom>
                <a:avLst/>
                <a:gdLst/>
                <a:ahLst/>
                <a:cxnLst/>
                <a:rect l="l" t="t" r="r" b="b"/>
                <a:pathLst>
                  <a:path w="2646" h="7024" extrusionOk="0">
                    <a:moveTo>
                      <a:pt x="1" y="0"/>
                    </a:moveTo>
                    <a:lnTo>
                      <a:pt x="85" y="468"/>
                    </a:lnTo>
                    <a:lnTo>
                      <a:pt x="177" y="928"/>
                    </a:lnTo>
                    <a:lnTo>
                      <a:pt x="284" y="1388"/>
                    </a:lnTo>
                    <a:lnTo>
                      <a:pt x="399" y="1848"/>
                    </a:lnTo>
                    <a:lnTo>
                      <a:pt x="530" y="2300"/>
                    </a:lnTo>
                    <a:lnTo>
                      <a:pt x="668" y="2753"/>
                    </a:lnTo>
                    <a:lnTo>
                      <a:pt x="821" y="3197"/>
                    </a:lnTo>
                    <a:lnTo>
                      <a:pt x="974" y="3642"/>
                    </a:lnTo>
                    <a:lnTo>
                      <a:pt x="1151" y="4079"/>
                    </a:lnTo>
                    <a:lnTo>
                      <a:pt x="1335" y="4516"/>
                    </a:lnTo>
                    <a:lnTo>
                      <a:pt x="1526" y="4945"/>
                    </a:lnTo>
                    <a:lnTo>
                      <a:pt x="1726" y="5375"/>
                    </a:lnTo>
                    <a:lnTo>
                      <a:pt x="1941" y="5796"/>
                    </a:lnTo>
                    <a:lnTo>
                      <a:pt x="2163" y="6210"/>
                    </a:lnTo>
                    <a:lnTo>
                      <a:pt x="2401" y="6617"/>
                    </a:lnTo>
                    <a:lnTo>
                      <a:pt x="2646" y="7023"/>
                    </a:lnTo>
                    <a:lnTo>
                      <a:pt x="2646" y="7023"/>
                    </a:lnTo>
                    <a:lnTo>
                      <a:pt x="1918" y="5290"/>
                    </a:lnTo>
                    <a:lnTo>
                      <a:pt x="1565" y="4424"/>
                    </a:lnTo>
                    <a:lnTo>
                      <a:pt x="1396" y="3987"/>
                    </a:lnTo>
                    <a:lnTo>
                      <a:pt x="1235" y="3542"/>
                    </a:lnTo>
                    <a:lnTo>
                      <a:pt x="1066" y="3105"/>
                    </a:lnTo>
                    <a:lnTo>
                      <a:pt x="905" y="2668"/>
                    </a:lnTo>
                    <a:lnTo>
                      <a:pt x="599" y="1787"/>
                    </a:lnTo>
                    <a:lnTo>
                      <a:pt x="1" y="0"/>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5;p29">
                <a:extLst>
                  <a:ext uri="{FF2B5EF4-FFF2-40B4-BE49-F238E27FC236}">
                    <a16:creationId xmlns:a16="http://schemas.microsoft.com/office/drawing/2014/main" id="{173CCA0D-35FA-AABA-BF50-55ECD47E8D73}"/>
                  </a:ext>
                </a:extLst>
              </p:cNvPr>
              <p:cNvSpPr/>
              <p:nvPr/>
            </p:nvSpPr>
            <p:spPr>
              <a:xfrm>
                <a:off x="6696928" y="2429004"/>
                <a:ext cx="116965" cy="332903"/>
              </a:xfrm>
              <a:custGeom>
                <a:avLst/>
                <a:gdLst/>
                <a:ahLst/>
                <a:cxnLst/>
                <a:rect l="l" t="t" r="r" b="b"/>
                <a:pathLst>
                  <a:path w="6234" h="17743" extrusionOk="0">
                    <a:moveTo>
                      <a:pt x="1" y="1"/>
                    </a:moveTo>
                    <a:lnTo>
                      <a:pt x="1" y="599"/>
                    </a:lnTo>
                    <a:lnTo>
                      <a:pt x="24" y="1189"/>
                    </a:lnTo>
                    <a:lnTo>
                      <a:pt x="54" y="1787"/>
                    </a:lnTo>
                    <a:lnTo>
                      <a:pt x="100" y="2385"/>
                    </a:lnTo>
                    <a:lnTo>
                      <a:pt x="154" y="2983"/>
                    </a:lnTo>
                    <a:lnTo>
                      <a:pt x="231" y="3573"/>
                    </a:lnTo>
                    <a:lnTo>
                      <a:pt x="315" y="4171"/>
                    </a:lnTo>
                    <a:lnTo>
                      <a:pt x="407" y="4762"/>
                    </a:lnTo>
                    <a:lnTo>
                      <a:pt x="514" y="5352"/>
                    </a:lnTo>
                    <a:lnTo>
                      <a:pt x="637" y="5935"/>
                    </a:lnTo>
                    <a:lnTo>
                      <a:pt x="775" y="6518"/>
                    </a:lnTo>
                    <a:lnTo>
                      <a:pt x="921" y="7100"/>
                    </a:lnTo>
                    <a:lnTo>
                      <a:pt x="1082" y="7683"/>
                    </a:lnTo>
                    <a:lnTo>
                      <a:pt x="1250" y="8258"/>
                    </a:lnTo>
                    <a:lnTo>
                      <a:pt x="1427" y="8825"/>
                    </a:lnTo>
                    <a:lnTo>
                      <a:pt x="1618" y="9400"/>
                    </a:lnTo>
                    <a:lnTo>
                      <a:pt x="1825" y="9960"/>
                    </a:lnTo>
                    <a:lnTo>
                      <a:pt x="2040" y="10520"/>
                    </a:lnTo>
                    <a:lnTo>
                      <a:pt x="2270" y="11072"/>
                    </a:lnTo>
                    <a:lnTo>
                      <a:pt x="2508" y="11624"/>
                    </a:lnTo>
                    <a:lnTo>
                      <a:pt x="2753" y="12168"/>
                    </a:lnTo>
                    <a:lnTo>
                      <a:pt x="3014" y="12705"/>
                    </a:lnTo>
                    <a:lnTo>
                      <a:pt x="3290" y="13242"/>
                    </a:lnTo>
                    <a:lnTo>
                      <a:pt x="3573" y="13771"/>
                    </a:lnTo>
                    <a:lnTo>
                      <a:pt x="3865" y="14292"/>
                    </a:lnTo>
                    <a:lnTo>
                      <a:pt x="4172" y="14806"/>
                    </a:lnTo>
                    <a:lnTo>
                      <a:pt x="4486" y="15319"/>
                    </a:lnTo>
                    <a:lnTo>
                      <a:pt x="4816" y="15818"/>
                    </a:lnTo>
                    <a:lnTo>
                      <a:pt x="5153" y="16308"/>
                    </a:lnTo>
                    <a:lnTo>
                      <a:pt x="5498" y="16799"/>
                    </a:lnTo>
                    <a:lnTo>
                      <a:pt x="5858" y="17275"/>
                    </a:lnTo>
                    <a:lnTo>
                      <a:pt x="6234" y="17742"/>
                    </a:lnTo>
                    <a:lnTo>
                      <a:pt x="5889" y="17252"/>
                    </a:lnTo>
                    <a:lnTo>
                      <a:pt x="5559" y="16753"/>
                    </a:lnTo>
                    <a:lnTo>
                      <a:pt x="5237" y="16255"/>
                    </a:lnTo>
                    <a:lnTo>
                      <a:pt x="4923" y="15749"/>
                    </a:lnTo>
                    <a:lnTo>
                      <a:pt x="4616" y="15235"/>
                    </a:lnTo>
                    <a:lnTo>
                      <a:pt x="4325" y="14721"/>
                    </a:lnTo>
                    <a:lnTo>
                      <a:pt x="4034" y="14200"/>
                    </a:lnTo>
                    <a:lnTo>
                      <a:pt x="3758" y="13671"/>
                    </a:lnTo>
                    <a:lnTo>
                      <a:pt x="3489" y="13142"/>
                    </a:lnTo>
                    <a:lnTo>
                      <a:pt x="3228" y="12605"/>
                    </a:lnTo>
                    <a:lnTo>
                      <a:pt x="2975" y="12069"/>
                    </a:lnTo>
                    <a:lnTo>
                      <a:pt x="2738" y="11524"/>
                    </a:lnTo>
                    <a:lnTo>
                      <a:pt x="2508" y="10972"/>
                    </a:lnTo>
                    <a:lnTo>
                      <a:pt x="2285" y="10420"/>
                    </a:lnTo>
                    <a:lnTo>
                      <a:pt x="2071" y="9868"/>
                    </a:lnTo>
                    <a:lnTo>
                      <a:pt x="1871" y="9308"/>
                    </a:lnTo>
                    <a:lnTo>
                      <a:pt x="1680" y="8741"/>
                    </a:lnTo>
                    <a:lnTo>
                      <a:pt x="1496" y="8181"/>
                    </a:lnTo>
                    <a:lnTo>
                      <a:pt x="1319" y="7614"/>
                    </a:lnTo>
                    <a:lnTo>
                      <a:pt x="1158" y="7039"/>
                    </a:lnTo>
                    <a:lnTo>
                      <a:pt x="1013" y="6464"/>
                    </a:lnTo>
                    <a:lnTo>
                      <a:pt x="867" y="5881"/>
                    </a:lnTo>
                    <a:lnTo>
                      <a:pt x="737" y="5306"/>
                    </a:lnTo>
                    <a:lnTo>
                      <a:pt x="614" y="4723"/>
                    </a:lnTo>
                    <a:lnTo>
                      <a:pt x="499" y="4141"/>
                    </a:lnTo>
                    <a:lnTo>
                      <a:pt x="399" y="3550"/>
                    </a:lnTo>
                    <a:lnTo>
                      <a:pt x="307" y="2960"/>
                    </a:lnTo>
                    <a:lnTo>
                      <a:pt x="231" y="2370"/>
                    </a:lnTo>
                    <a:lnTo>
                      <a:pt x="154" y="1779"/>
                    </a:lnTo>
                    <a:lnTo>
                      <a:pt x="93" y="1189"/>
                    </a:lnTo>
                    <a:lnTo>
                      <a:pt x="47" y="591"/>
                    </a:lnTo>
                    <a:lnTo>
                      <a:pt x="1" y="1"/>
                    </a:lnTo>
                    <a:close/>
                  </a:path>
                </a:pathLst>
              </a:custGeom>
              <a:solidFill>
                <a:srgbClr val="4D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6;p29">
                <a:extLst>
                  <a:ext uri="{FF2B5EF4-FFF2-40B4-BE49-F238E27FC236}">
                    <a16:creationId xmlns:a16="http://schemas.microsoft.com/office/drawing/2014/main" id="{414F9E5E-5C5B-E88F-CF6A-1BD80FABB9DC}"/>
                  </a:ext>
                </a:extLst>
              </p:cNvPr>
              <p:cNvSpPr/>
              <p:nvPr/>
            </p:nvSpPr>
            <p:spPr>
              <a:xfrm>
                <a:off x="6706704" y="1350651"/>
                <a:ext cx="126628" cy="196106"/>
              </a:xfrm>
              <a:custGeom>
                <a:avLst/>
                <a:gdLst/>
                <a:ahLst/>
                <a:cxnLst/>
                <a:rect l="l" t="t" r="r" b="b"/>
                <a:pathLst>
                  <a:path w="6749" h="10452" extrusionOk="0">
                    <a:moveTo>
                      <a:pt x="1" y="1"/>
                    </a:moveTo>
                    <a:lnTo>
                      <a:pt x="1" y="10451"/>
                    </a:lnTo>
                    <a:lnTo>
                      <a:pt x="6748" y="10451"/>
                    </a:lnTo>
                    <a:lnTo>
                      <a:pt x="6748"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97;p29">
                <a:extLst>
                  <a:ext uri="{FF2B5EF4-FFF2-40B4-BE49-F238E27FC236}">
                    <a16:creationId xmlns:a16="http://schemas.microsoft.com/office/drawing/2014/main" id="{173FBDDC-7C46-2307-32A2-53EC5E27F3C9}"/>
                  </a:ext>
                </a:extLst>
              </p:cNvPr>
              <p:cNvSpPr/>
              <p:nvPr/>
            </p:nvSpPr>
            <p:spPr>
              <a:xfrm>
                <a:off x="6706704" y="1443733"/>
                <a:ext cx="126628" cy="40865"/>
              </a:xfrm>
              <a:custGeom>
                <a:avLst/>
                <a:gdLst/>
                <a:ahLst/>
                <a:cxnLst/>
                <a:rect l="l" t="t" r="r" b="b"/>
                <a:pathLst>
                  <a:path w="6749" h="2178" extrusionOk="0">
                    <a:moveTo>
                      <a:pt x="1" y="0"/>
                    </a:moveTo>
                    <a:lnTo>
                      <a:pt x="1" y="1120"/>
                    </a:lnTo>
                    <a:lnTo>
                      <a:pt x="147" y="1227"/>
                    </a:lnTo>
                    <a:lnTo>
                      <a:pt x="300" y="1327"/>
                    </a:lnTo>
                    <a:lnTo>
                      <a:pt x="446" y="1426"/>
                    </a:lnTo>
                    <a:lnTo>
                      <a:pt x="591" y="1511"/>
                    </a:lnTo>
                    <a:lnTo>
                      <a:pt x="737" y="1588"/>
                    </a:lnTo>
                    <a:lnTo>
                      <a:pt x="883" y="1657"/>
                    </a:lnTo>
                    <a:lnTo>
                      <a:pt x="1159" y="1787"/>
                    </a:lnTo>
                    <a:lnTo>
                      <a:pt x="1427" y="1894"/>
                    </a:lnTo>
                    <a:lnTo>
                      <a:pt x="1680" y="1979"/>
                    </a:lnTo>
                    <a:lnTo>
                      <a:pt x="1918" y="2040"/>
                    </a:lnTo>
                    <a:lnTo>
                      <a:pt x="2140" y="2094"/>
                    </a:lnTo>
                    <a:lnTo>
                      <a:pt x="2339" y="2124"/>
                    </a:lnTo>
                    <a:lnTo>
                      <a:pt x="2523" y="2155"/>
                    </a:lnTo>
                    <a:lnTo>
                      <a:pt x="2684" y="2163"/>
                    </a:lnTo>
                    <a:lnTo>
                      <a:pt x="2822" y="2170"/>
                    </a:lnTo>
                    <a:lnTo>
                      <a:pt x="3006" y="2178"/>
                    </a:lnTo>
                    <a:lnTo>
                      <a:pt x="3075" y="2170"/>
                    </a:lnTo>
                    <a:lnTo>
                      <a:pt x="3674" y="2170"/>
                    </a:lnTo>
                    <a:lnTo>
                      <a:pt x="3743" y="2178"/>
                    </a:lnTo>
                    <a:lnTo>
                      <a:pt x="3927" y="2170"/>
                    </a:lnTo>
                    <a:lnTo>
                      <a:pt x="4065" y="2163"/>
                    </a:lnTo>
                    <a:lnTo>
                      <a:pt x="4226" y="2155"/>
                    </a:lnTo>
                    <a:lnTo>
                      <a:pt x="4410" y="2124"/>
                    </a:lnTo>
                    <a:lnTo>
                      <a:pt x="4609" y="2094"/>
                    </a:lnTo>
                    <a:lnTo>
                      <a:pt x="4831" y="2040"/>
                    </a:lnTo>
                    <a:lnTo>
                      <a:pt x="5069" y="1979"/>
                    </a:lnTo>
                    <a:lnTo>
                      <a:pt x="5322" y="1894"/>
                    </a:lnTo>
                    <a:lnTo>
                      <a:pt x="5590" y="1787"/>
                    </a:lnTo>
                    <a:lnTo>
                      <a:pt x="5866" y="1657"/>
                    </a:lnTo>
                    <a:lnTo>
                      <a:pt x="6012" y="1588"/>
                    </a:lnTo>
                    <a:lnTo>
                      <a:pt x="6158" y="1511"/>
                    </a:lnTo>
                    <a:lnTo>
                      <a:pt x="6303" y="1426"/>
                    </a:lnTo>
                    <a:lnTo>
                      <a:pt x="6449" y="1327"/>
                    </a:lnTo>
                    <a:lnTo>
                      <a:pt x="6602" y="1227"/>
                    </a:lnTo>
                    <a:lnTo>
                      <a:pt x="6748" y="1120"/>
                    </a:lnTo>
                    <a:lnTo>
                      <a:pt x="6748" y="0"/>
                    </a:lnTo>
                    <a:lnTo>
                      <a:pt x="6602" y="108"/>
                    </a:lnTo>
                    <a:lnTo>
                      <a:pt x="6449" y="207"/>
                    </a:lnTo>
                    <a:lnTo>
                      <a:pt x="6303" y="299"/>
                    </a:lnTo>
                    <a:lnTo>
                      <a:pt x="6158" y="384"/>
                    </a:lnTo>
                    <a:lnTo>
                      <a:pt x="6012" y="460"/>
                    </a:lnTo>
                    <a:lnTo>
                      <a:pt x="5866" y="537"/>
                    </a:lnTo>
                    <a:lnTo>
                      <a:pt x="5590" y="660"/>
                    </a:lnTo>
                    <a:lnTo>
                      <a:pt x="5322" y="767"/>
                    </a:lnTo>
                    <a:lnTo>
                      <a:pt x="5069" y="851"/>
                    </a:lnTo>
                    <a:lnTo>
                      <a:pt x="4831" y="920"/>
                    </a:lnTo>
                    <a:lnTo>
                      <a:pt x="4609" y="966"/>
                    </a:lnTo>
                    <a:lnTo>
                      <a:pt x="4410" y="1005"/>
                    </a:lnTo>
                    <a:lnTo>
                      <a:pt x="4226" y="1028"/>
                    </a:lnTo>
                    <a:lnTo>
                      <a:pt x="4065" y="1043"/>
                    </a:lnTo>
                    <a:lnTo>
                      <a:pt x="3927" y="1051"/>
                    </a:lnTo>
                    <a:lnTo>
                      <a:pt x="3743" y="1051"/>
                    </a:lnTo>
                    <a:lnTo>
                      <a:pt x="3674" y="1043"/>
                    </a:lnTo>
                    <a:lnTo>
                      <a:pt x="3075" y="1043"/>
                    </a:lnTo>
                    <a:lnTo>
                      <a:pt x="3006" y="1051"/>
                    </a:lnTo>
                    <a:lnTo>
                      <a:pt x="2822" y="1051"/>
                    </a:lnTo>
                    <a:lnTo>
                      <a:pt x="2684" y="1043"/>
                    </a:lnTo>
                    <a:lnTo>
                      <a:pt x="2523" y="1028"/>
                    </a:lnTo>
                    <a:lnTo>
                      <a:pt x="2339" y="1005"/>
                    </a:lnTo>
                    <a:lnTo>
                      <a:pt x="2140" y="966"/>
                    </a:lnTo>
                    <a:lnTo>
                      <a:pt x="1918" y="920"/>
                    </a:lnTo>
                    <a:lnTo>
                      <a:pt x="1680" y="851"/>
                    </a:lnTo>
                    <a:lnTo>
                      <a:pt x="1427" y="767"/>
                    </a:lnTo>
                    <a:lnTo>
                      <a:pt x="1159" y="667"/>
                    </a:lnTo>
                    <a:lnTo>
                      <a:pt x="883" y="537"/>
                    </a:lnTo>
                    <a:lnTo>
                      <a:pt x="737" y="468"/>
                    </a:lnTo>
                    <a:lnTo>
                      <a:pt x="591" y="384"/>
                    </a:lnTo>
                    <a:lnTo>
                      <a:pt x="446" y="299"/>
                    </a:lnTo>
                    <a:lnTo>
                      <a:pt x="300" y="207"/>
                    </a:lnTo>
                    <a:lnTo>
                      <a:pt x="147" y="108"/>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99;p29">
                <a:extLst>
                  <a:ext uri="{FF2B5EF4-FFF2-40B4-BE49-F238E27FC236}">
                    <a16:creationId xmlns:a16="http://schemas.microsoft.com/office/drawing/2014/main" id="{5B152691-54EF-46B2-A50A-5070EF6C6AF5}"/>
                  </a:ext>
                </a:extLst>
              </p:cNvPr>
              <p:cNvSpPr/>
              <p:nvPr/>
            </p:nvSpPr>
            <p:spPr>
              <a:xfrm>
                <a:off x="6756481" y="1542556"/>
                <a:ext cx="5197" cy="514881"/>
              </a:xfrm>
              <a:custGeom>
                <a:avLst/>
                <a:gdLst/>
                <a:ahLst/>
                <a:cxnLst/>
                <a:rect l="l" t="t" r="r" b="b"/>
                <a:pathLst>
                  <a:path w="277" h="27442" extrusionOk="0">
                    <a:moveTo>
                      <a:pt x="139" y="1"/>
                    </a:moveTo>
                    <a:lnTo>
                      <a:pt x="70" y="3428"/>
                    </a:lnTo>
                    <a:lnTo>
                      <a:pt x="31" y="6863"/>
                    </a:lnTo>
                    <a:lnTo>
                      <a:pt x="1" y="13717"/>
                    </a:lnTo>
                    <a:lnTo>
                      <a:pt x="31" y="20579"/>
                    </a:lnTo>
                    <a:lnTo>
                      <a:pt x="70" y="24006"/>
                    </a:lnTo>
                    <a:lnTo>
                      <a:pt x="139" y="27441"/>
                    </a:lnTo>
                    <a:lnTo>
                      <a:pt x="208" y="24006"/>
                    </a:lnTo>
                    <a:lnTo>
                      <a:pt x="246" y="20579"/>
                    </a:lnTo>
                    <a:lnTo>
                      <a:pt x="277" y="13717"/>
                    </a:lnTo>
                    <a:lnTo>
                      <a:pt x="238" y="6863"/>
                    </a:lnTo>
                    <a:lnTo>
                      <a:pt x="208" y="3428"/>
                    </a:lnTo>
                    <a:lnTo>
                      <a:pt x="139"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00;p29">
                <a:extLst>
                  <a:ext uri="{FF2B5EF4-FFF2-40B4-BE49-F238E27FC236}">
                    <a16:creationId xmlns:a16="http://schemas.microsoft.com/office/drawing/2014/main" id="{4D5CBE08-FC52-1471-45B1-4D5ED39E9173}"/>
                  </a:ext>
                </a:extLst>
              </p:cNvPr>
              <p:cNvSpPr/>
              <p:nvPr/>
            </p:nvSpPr>
            <p:spPr>
              <a:xfrm>
                <a:off x="6567036" y="1741949"/>
                <a:ext cx="45762" cy="46343"/>
              </a:xfrm>
              <a:custGeom>
                <a:avLst/>
                <a:gdLst/>
                <a:ahLst/>
                <a:cxnLst/>
                <a:rect l="l" t="t" r="r" b="b"/>
                <a:pathLst>
                  <a:path w="2439" h="2470" extrusionOk="0">
                    <a:moveTo>
                      <a:pt x="2438" y="0"/>
                    </a:moveTo>
                    <a:lnTo>
                      <a:pt x="2262" y="131"/>
                    </a:lnTo>
                    <a:lnTo>
                      <a:pt x="2086" y="261"/>
                    </a:lnTo>
                    <a:lnTo>
                      <a:pt x="1917" y="399"/>
                    </a:lnTo>
                    <a:lnTo>
                      <a:pt x="1756" y="545"/>
                    </a:lnTo>
                    <a:lnTo>
                      <a:pt x="1434" y="836"/>
                    </a:lnTo>
                    <a:lnTo>
                      <a:pt x="1120" y="1135"/>
                    </a:lnTo>
                    <a:lnTo>
                      <a:pt x="828" y="1449"/>
                    </a:lnTo>
                    <a:lnTo>
                      <a:pt x="537" y="1779"/>
                    </a:lnTo>
                    <a:lnTo>
                      <a:pt x="399" y="1940"/>
                    </a:lnTo>
                    <a:lnTo>
                      <a:pt x="261" y="2109"/>
                    </a:lnTo>
                    <a:lnTo>
                      <a:pt x="131" y="2285"/>
                    </a:lnTo>
                    <a:lnTo>
                      <a:pt x="0" y="2469"/>
                    </a:lnTo>
                    <a:lnTo>
                      <a:pt x="0" y="2469"/>
                    </a:lnTo>
                    <a:lnTo>
                      <a:pt x="184" y="2339"/>
                    </a:lnTo>
                    <a:lnTo>
                      <a:pt x="353" y="2208"/>
                    </a:lnTo>
                    <a:lnTo>
                      <a:pt x="522" y="2070"/>
                    </a:lnTo>
                    <a:lnTo>
                      <a:pt x="690" y="1925"/>
                    </a:lnTo>
                    <a:lnTo>
                      <a:pt x="1005" y="1633"/>
                    </a:lnTo>
                    <a:lnTo>
                      <a:pt x="1319" y="1327"/>
                    </a:lnTo>
                    <a:lnTo>
                      <a:pt x="1618" y="1012"/>
                    </a:lnTo>
                    <a:lnTo>
                      <a:pt x="1909" y="690"/>
                    </a:lnTo>
                    <a:lnTo>
                      <a:pt x="2047" y="529"/>
                    </a:lnTo>
                    <a:lnTo>
                      <a:pt x="2178" y="353"/>
                    </a:lnTo>
                    <a:lnTo>
                      <a:pt x="2308" y="177"/>
                    </a:lnTo>
                    <a:lnTo>
                      <a:pt x="243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01;p29">
                <a:extLst>
                  <a:ext uri="{FF2B5EF4-FFF2-40B4-BE49-F238E27FC236}">
                    <a16:creationId xmlns:a16="http://schemas.microsoft.com/office/drawing/2014/main" id="{39E81FA0-D97C-42F6-9CCC-90CEA66EF86B}"/>
                  </a:ext>
                </a:extLst>
              </p:cNvPr>
              <p:cNvSpPr/>
              <p:nvPr/>
            </p:nvSpPr>
            <p:spPr>
              <a:xfrm>
                <a:off x="6926375" y="1747559"/>
                <a:ext cx="56119" cy="51803"/>
              </a:xfrm>
              <a:custGeom>
                <a:avLst/>
                <a:gdLst/>
                <a:ahLst/>
                <a:cxnLst/>
                <a:rect l="l" t="t" r="r" b="b"/>
                <a:pathLst>
                  <a:path w="2991" h="2761" extrusionOk="0">
                    <a:moveTo>
                      <a:pt x="1" y="0"/>
                    </a:moveTo>
                    <a:lnTo>
                      <a:pt x="162" y="200"/>
                    </a:lnTo>
                    <a:lnTo>
                      <a:pt x="330" y="391"/>
                    </a:lnTo>
                    <a:lnTo>
                      <a:pt x="499" y="583"/>
                    </a:lnTo>
                    <a:lnTo>
                      <a:pt x="675" y="767"/>
                    </a:lnTo>
                    <a:lnTo>
                      <a:pt x="1036" y="1127"/>
                    </a:lnTo>
                    <a:lnTo>
                      <a:pt x="1404" y="1480"/>
                    </a:lnTo>
                    <a:lnTo>
                      <a:pt x="1779" y="1817"/>
                    </a:lnTo>
                    <a:lnTo>
                      <a:pt x="2170" y="2147"/>
                    </a:lnTo>
                    <a:lnTo>
                      <a:pt x="2370" y="2308"/>
                    </a:lnTo>
                    <a:lnTo>
                      <a:pt x="2569" y="2462"/>
                    </a:lnTo>
                    <a:lnTo>
                      <a:pt x="2776" y="2615"/>
                    </a:lnTo>
                    <a:lnTo>
                      <a:pt x="2991" y="2761"/>
                    </a:lnTo>
                    <a:lnTo>
                      <a:pt x="2830" y="2561"/>
                    </a:lnTo>
                    <a:lnTo>
                      <a:pt x="2661" y="2370"/>
                    </a:lnTo>
                    <a:lnTo>
                      <a:pt x="2492" y="2178"/>
                    </a:lnTo>
                    <a:lnTo>
                      <a:pt x="2316" y="1994"/>
                    </a:lnTo>
                    <a:lnTo>
                      <a:pt x="1956" y="1633"/>
                    </a:lnTo>
                    <a:lnTo>
                      <a:pt x="1588" y="1281"/>
                    </a:lnTo>
                    <a:lnTo>
                      <a:pt x="1204" y="936"/>
                    </a:lnTo>
                    <a:lnTo>
                      <a:pt x="821" y="606"/>
                    </a:lnTo>
                    <a:lnTo>
                      <a:pt x="622" y="453"/>
                    </a:lnTo>
                    <a:lnTo>
                      <a:pt x="415" y="292"/>
                    </a:lnTo>
                    <a:lnTo>
                      <a:pt x="208" y="146"/>
                    </a:lnTo>
                    <a:lnTo>
                      <a:pt x="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02;p29">
                <a:extLst>
                  <a:ext uri="{FF2B5EF4-FFF2-40B4-BE49-F238E27FC236}">
                    <a16:creationId xmlns:a16="http://schemas.microsoft.com/office/drawing/2014/main" id="{BC66AC14-3AC3-C78F-71FE-C4DE382F61F5}"/>
                  </a:ext>
                </a:extLst>
              </p:cNvPr>
              <p:cNvSpPr/>
              <p:nvPr/>
            </p:nvSpPr>
            <p:spPr>
              <a:xfrm>
                <a:off x="7015854" y="1740072"/>
                <a:ext cx="161714" cy="80866"/>
              </a:xfrm>
              <a:custGeom>
                <a:avLst/>
                <a:gdLst/>
                <a:ahLst/>
                <a:cxnLst/>
                <a:rect l="l" t="t" r="r" b="b"/>
                <a:pathLst>
                  <a:path w="8619" h="4310" extrusionOk="0">
                    <a:moveTo>
                      <a:pt x="6916" y="951"/>
                    </a:moveTo>
                    <a:lnTo>
                      <a:pt x="6947" y="967"/>
                    </a:lnTo>
                    <a:lnTo>
                      <a:pt x="6939" y="967"/>
                    </a:lnTo>
                    <a:lnTo>
                      <a:pt x="6916" y="951"/>
                    </a:lnTo>
                    <a:close/>
                    <a:moveTo>
                      <a:pt x="8618" y="1"/>
                    </a:moveTo>
                    <a:lnTo>
                      <a:pt x="8128" y="254"/>
                    </a:lnTo>
                    <a:lnTo>
                      <a:pt x="7637" y="514"/>
                    </a:lnTo>
                    <a:lnTo>
                      <a:pt x="7614" y="530"/>
                    </a:lnTo>
                    <a:lnTo>
                      <a:pt x="7606" y="560"/>
                    </a:lnTo>
                    <a:lnTo>
                      <a:pt x="7606" y="568"/>
                    </a:lnTo>
                    <a:lnTo>
                      <a:pt x="7622" y="944"/>
                    </a:lnTo>
                    <a:lnTo>
                      <a:pt x="7634" y="1152"/>
                    </a:lnTo>
                    <a:lnTo>
                      <a:pt x="7323" y="951"/>
                    </a:lnTo>
                    <a:lnTo>
                      <a:pt x="7093" y="806"/>
                    </a:lnTo>
                    <a:lnTo>
                      <a:pt x="7039" y="767"/>
                    </a:lnTo>
                    <a:lnTo>
                      <a:pt x="7024" y="760"/>
                    </a:lnTo>
                    <a:lnTo>
                      <a:pt x="6985" y="752"/>
                    </a:lnTo>
                    <a:lnTo>
                      <a:pt x="6947" y="752"/>
                    </a:lnTo>
                    <a:lnTo>
                      <a:pt x="6916" y="760"/>
                    </a:lnTo>
                    <a:lnTo>
                      <a:pt x="6878" y="767"/>
                    </a:lnTo>
                    <a:lnTo>
                      <a:pt x="6740" y="821"/>
                    </a:lnTo>
                    <a:lnTo>
                      <a:pt x="6495" y="928"/>
                    </a:lnTo>
                    <a:lnTo>
                      <a:pt x="6242" y="1043"/>
                    </a:lnTo>
                    <a:lnTo>
                      <a:pt x="5751" y="1273"/>
                    </a:lnTo>
                    <a:lnTo>
                      <a:pt x="5260" y="1503"/>
                    </a:lnTo>
                    <a:lnTo>
                      <a:pt x="4777" y="1741"/>
                    </a:lnTo>
                    <a:lnTo>
                      <a:pt x="4294" y="1986"/>
                    </a:lnTo>
                    <a:lnTo>
                      <a:pt x="3811" y="2239"/>
                    </a:lnTo>
                    <a:lnTo>
                      <a:pt x="2845" y="2730"/>
                    </a:lnTo>
                    <a:lnTo>
                      <a:pt x="1887" y="3244"/>
                    </a:lnTo>
                    <a:lnTo>
                      <a:pt x="936" y="3773"/>
                    </a:lnTo>
                    <a:lnTo>
                      <a:pt x="468" y="4041"/>
                    </a:lnTo>
                    <a:lnTo>
                      <a:pt x="1" y="4310"/>
                    </a:lnTo>
                    <a:lnTo>
                      <a:pt x="990" y="3865"/>
                    </a:lnTo>
                    <a:lnTo>
                      <a:pt x="1971" y="3413"/>
                    </a:lnTo>
                    <a:lnTo>
                      <a:pt x="2952" y="2945"/>
                    </a:lnTo>
                    <a:lnTo>
                      <a:pt x="3926" y="2462"/>
                    </a:lnTo>
                    <a:lnTo>
                      <a:pt x="4409" y="2224"/>
                    </a:lnTo>
                    <a:lnTo>
                      <a:pt x="4892" y="1986"/>
                    </a:lnTo>
                    <a:lnTo>
                      <a:pt x="5866" y="1496"/>
                    </a:lnTo>
                    <a:lnTo>
                      <a:pt x="6349" y="1258"/>
                    </a:lnTo>
                    <a:lnTo>
                      <a:pt x="6832" y="1028"/>
                    </a:lnTo>
                    <a:lnTo>
                      <a:pt x="6947" y="974"/>
                    </a:lnTo>
                    <a:lnTo>
                      <a:pt x="6957" y="972"/>
                    </a:lnTo>
                    <a:lnTo>
                      <a:pt x="6978" y="982"/>
                    </a:lnTo>
                    <a:lnTo>
                      <a:pt x="7215" y="1120"/>
                    </a:lnTo>
                    <a:lnTo>
                      <a:pt x="7691" y="1388"/>
                    </a:lnTo>
                    <a:lnTo>
                      <a:pt x="7714" y="1396"/>
                    </a:lnTo>
                    <a:lnTo>
                      <a:pt x="7744" y="1404"/>
                    </a:lnTo>
                    <a:lnTo>
                      <a:pt x="7775" y="1388"/>
                    </a:lnTo>
                    <a:lnTo>
                      <a:pt x="7798" y="1373"/>
                    </a:lnTo>
                    <a:lnTo>
                      <a:pt x="7813" y="1342"/>
                    </a:lnTo>
                    <a:lnTo>
                      <a:pt x="7813" y="1312"/>
                    </a:lnTo>
                    <a:lnTo>
                      <a:pt x="7767" y="936"/>
                    </a:lnTo>
                    <a:lnTo>
                      <a:pt x="7725" y="584"/>
                    </a:lnTo>
                    <a:lnTo>
                      <a:pt x="8158" y="307"/>
                    </a:lnTo>
                    <a:lnTo>
                      <a:pt x="861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3;p29">
                <a:extLst>
                  <a:ext uri="{FF2B5EF4-FFF2-40B4-BE49-F238E27FC236}">
                    <a16:creationId xmlns:a16="http://schemas.microsoft.com/office/drawing/2014/main" id="{8C8FCD2E-8553-42E9-C527-7D73B84EE1A1}"/>
                  </a:ext>
                </a:extLst>
              </p:cNvPr>
              <p:cNvSpPr/>
              <p:nvPr/>
            </p:nvSpPr>
            <p:spPr>
              <a:xfrm>
                <a:off x="6398586" y="1715324"/>
                <a:ext cx="145015" cy="87771"/>
              </a:xfrm>
              <a:custGeom>
                <a:avLst/>
                <a:gdLst/>
                <a:ahLst/>
                <a:cxnLst/>
                <a:rect l="l" t="t" r="r" b="b"/>
                <a:pathLst>
                  <a:path w="7729" h="4678" extrusionOk="0">
                    <a:moveTo>
                      <a:pt x="0" y="1"/>
                    </a:moveTo>
                    <a:lnTo>
                      <a:pt x="682" y="461"/>
                    </a:lnTo>
                    <a:lnTo>
                      <a:pt x="1373" y="913"/>
                    </a:lnTo>
                    <a:lnTo>
                      <a:pt x="2070" y="1350"/>
                    </a:lnTo>
                    <a:lnTo>
                      <a:pt x="2415" y="1573"/>
                    </a:lnTo>
                    <a:lnTo>
                      <a:pt x="2768" y="1787"/>
                    </a:lnTo>
                    <a:lnTo>
                      <a:pt x="4179" y="2638"/>
                    </a:lnTo>
                    <a:lnTo>
                      <a:pt x="4531" y="2845"/>
                    </a:lnTo>
                    <a:lnTo>
                      <a:pt x="4884" y="3052"/>
                    </a:lnTo>
                    <a:lnTo>
                      <a:pt x="5519" y="3421"/>
                    </a:lnTo>
                    <a:lnTo>
                      <a:pt x="5519" y="3421"/>
                    </a:lnTo>
                    <a:lnTo>
                      <a:pt x="5352" y="4295"/>
                    </a:lnTo>
                    <a:lnTo>
                      <a:pt x="5352" y="4318"/>
                    </a:lnTo>
                    <a:lnTo>
                      <a:pt x="5352" y="4341"/>
                    </a:lnTo>
                    <a:lnTo>
                      <a:pt x="5359" y="4364"/>
                    </a:lnTo>
                    <a:lnTo>
                      <a:pt x="5375" y="4387"/>
                    </a:lnTo>
                    <a:lnTo>
                      <a:pt x="5405" y="4417"/>
                    </a:lnTo>
                    <a:lnTo>
                      <a:pt x="5444" y="4425"/>
                    </a:lnTo>
                    <a:lnTo>
                      <a:pt x="5490" y="4425"/>
                    </a:lnTo>
                    <a:lnTo>
                      <a:pt x="5528" y="4402"/>
                    </a:lnTo>
                    <a:lnTo>
                      <a:pt x="6386" y="3726"/>
                    </a:lnTo>
                    <a:lnTo>
                      <a:pt x="6386" y="3726"/>
                    </a:lnTo>
                    <a:lnTo>
                      <a:pt x="6678" y="3934"/>
                    </a:lnTo>
                    <a:lnTo>
                      <a:pt x="7031" y="4187"/>
                    </a:lnTo>
                    <a:lnTo>
                      <a:pt x="7729" y="4678"/>
                    </a:lnTo>
                    <a:lnTo>
                      <a:pt x="7085" y="4111"/>
                    </a:lnTo>
                    <a:lnTo>
                      <a:pt x="6762" y="3834"/>
                    </a:lnTo>
                    <a:lnTo>
                      <a:pt x="6433" y="3558"/>
                    </a:lnTo>
                    <a:lnTo>
                      <a:pt x="6410" y="3551"/>
                    </a:lnTo>
                    <a:lnTo>
                      <a:pt x="6387" y="3543"/>
                    </a:lnTo>
                    <a:lnTo>
                      <a:pt x="6364" y="3543"/>
                    </a:lnTo>
                    <a:lnTo>
                      <a:pt x="6341" y="3558"/>
                    </a:lnTo>
                    <a:lnTo>
                      <a:pt x="6333" y="3558"/>
                    </a:lnTo>
                    <a:lnTo>
                      <a:pt x="5637" y="4051"/>
                    </a:lnTo>
                    <a:lnTo>
                      <a:pt x="5781" y="3382"/>
                    </a:lnTo>
                    <a:lnTo>
                      <a:pt x="5781" y="3351"/>
                    </a:lnTo>
                    <a:lnTo>
                      <a:pt x="5773" y="3313"/>
                    </a:lnTo>
                    <a:lnTo>
                      <a:pt x="5750" y="3282"/>
                    </a:lnTo>
                    <a:lnTo>
                      <a:pt x="5720" y="3252"/>
                    </a:lnTo>
                    <a:lnTo>
                      <a:pt x="5022" y="2830"/>
                    </a:lnTo>
                    <a:lnTo>
                      <a:pt x="4669" y="2615"/>
                    </a:lnTo>
                    <a:lnTo>
                      <a:pt x="4309" y="2408"/>
                    </a:lnTo>
                    <a:lnTo>
                      <a:pt x="2891" y="1580"/>
                    </a:lnTo>
                    <a:lnTo>
                      <a:pt x="2530" y="1373"/>
                    </a:lnTo>
                    <a:lnTo>
                      <a:pt x="2178" y="1174"/>
                    </a:lnTo>
                    <a:lnTo>
                      <a:pt x="1457" y="775"/>
                    </a:lnTo>
                    <a:lnTo>
                      <a:pt x="728" y="384"/>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04;p29">
                <a:extLst>
                  <a:ext uri="{FF2B5EF4-FFF2-40B4-BE49-F238E27FC236}">
                    <a16:creationId xmlns:a16="http://schemas.microsoft.com/office/drawing/2014/main" id="{DA85944F-B5E4-BD78-14ED-A2363112016D}"/>
                  </a:ext>
                </a:extLst>
              </p:cNvPr>
              <p:cNvSpPr/>
              <p:nvPr/>
            </p:nvSpPr>
            <p:spPr>
              <a:xfrm>
                <a:off x="6774324" y="1625713"/>
                <a:ext cx="23603" cy="23753"/>
              </a:xfrm>
              <a:custGeom>
                <a:avLst/>
                <a:gdLst/>
                <a:ahLst/>
                <a:cxnLst/>
                <a:rect l="l" t="t" r="r" b="b"/>
                <a:pathLst>
                  <a:path w="1258" h="1266" extrusionOk="0">
                    <a:moveTo>
                      <a:pt x="1235" y="476"/>
                    </a:moveTo>
                    <a:lnTo>
                      <a:pt x="1243" y="529"/>
                    </a:lnTo>
                    <a:lnTo>
                      <a:pt x="1258" y="583"/>
                    </a:lnTo>
                    <a:lnTo>
                      <a:pt x="1250" y="529"/>
                    </a:lnTo>
                    <a:lnTo>
                      <a:pt x="1235" y="476"/>
                    </a:lnTo>
                    <a:close/>
                    <a:moveTo>
                      <a:pt x="1258" y="690"/>
                    </a:moveTo>
                    <a:lnTo>
                      <a:pt x="1243" y="744"/>
                    </a:lnTo>
                    <a:lnTo>
                      <a:pt x="1235" y="798"/>
                    </a:lnTo>
                    <a:lnTo>
                      <a:pt x="1250" y="744"/>
                    </a:lnTo>
                    <a:lnTo>
                      <a:pt x="1258" y="690"/>
                    </a:lnTo>
                    <a:close/>
                    <a:moveTo>
                      <a:pt x="637" y="0"/>
                    </a:moveTo>
                    <a:lnTo>
                      <a:pt x="576" y="8"/>
                    </a:lnTo>
                    <a:lnTo>
                      <a:pt x="514" y="16"/>
                    </a:lnTo>
                    <a:lnTo>
                      <a:pt x="453" y="31"/>
                    </a:lnTo>
                    <a:lnTo>
                      <a:pt x="392" y="54"/>
                    </a:lnTo>
                    <a:lnTo>
                      <a:pt x="330" y="85"/>
                    </a:lnTo>
                    <a:lnTo>
                      <a:pt x="277" y="115"/>
                    </a:lnTo>
                    <a:lnTo>
                      <a:pt x="223" y="154"/>
                    </a:lnTo>
                    <a:lnTo>
                      <a:pt x="169" y="200"/>
                    </a:lnTo>
                    <a:lnTo>
                      <a:pt x="131" y="253"/>
                    </a:lnTo>
                    <a:lnTo>
                      <a:pt x="93" y="315"/>
                    </a:lnTo>
                    <a:lnTo>
                      <a:pt x="62" y="368"/>
                    </a:lnTo>
                    <a:lnTo>
                      <a:pt x="39" y="437"/>
                    </a:lnTo>
                    <a:lnTo>
                      <a:pt x="16" y="499"/>
                    </a:lnTo>
                    <a:lnTo>
                      <a:pt x="8" y="568"/>
                    </a:lnTo>
                    <a:lnTo>
                      <a:pt x="1" y="637"/>
                    </a:lnTo>
                    <a:lnTo>
                      <a:pt x="8" y="706"/>
                    </a:lnTo>
                    <a:lnTo>
                      <a:pt x="16" y="767"/>
                    </a:lnTo>
                    <a:lnTo>
                      <a:pt x="39" y="836"/>
                    </a:lnTo>
                    <a:lnTo>
                      <a:pt x="62" y="897"/>
                    </a:lnTo>
                    <a:lnTo>
                      <a:pt x="93" y="959"/>
                    </a:lnTo>
                    <a:lnTo>
                      <a:pt x="131" y="1012"/>
                    </a:lnTo>
                    <a:lnTo>
                      <a:pt x="177" y="1066"/>
                    </a:lnTo>
                    <a:lnTo>
                      <a:pt x="223" y="1112"/>
                    </a:lnTo>
                    <a:lnTo>
                      <a:pt x="277" y="1150"/>
                    </a:lnTo>
                    <a:lnTo>
                      <a:pt x="330" y="1189"/>
                    </a:lnTo>
                    <a:lnTo>
                      <a:pt x="392" y="1219"/>
                    </a:lnTo>
                    <a:lnTo>
                      <a:pt x="453" y="1235"/>
                    </a:lnTo>
                    <a:lnTo>
                      <a:pt x="514" y="1250"/>
                    </a:lnTo>
                    <a:lnTo>
                      <a:pt x="576" y="1265"/>
                    </a:lnTo>
                    <a:lnTo>
                      <a:pt x="698" y="1265"/>
                    </a:lnTo>
                    <a:lnTo>
                      <a:pt x="760" y="1250"/>
                    </a:lnTo>
                    <a:lnTo>
                      <a:pt x="821" y="1235"/>
                    </a:lnTo>
                    <a:lnTo>
                      <a:pt x="875" y="1219"/>
                    </a:lnTo>
                    <a:lnTo>
                      <a:pt x="928" y="1189"/>
                    </a:lnTo>
                    <a:lnTo>
                      <a:pt x="982" y="1158"/>
                    </a:lnTo>
                    <a:lnTo>
                      <a:pt x="1028" y="1127"/>
                    </a:lnTo>
                    <a:lnTo>
                      <a:pt x="1066" y="1089"/>
                    </a:lnTo>
                    <a:lnTo>
                      <a:pt x="1105" y="1043"/>
                    </a:lnTo>
                    <a:lnTo>
                      <a:pt x="1143" y="997"/>
                    </a:lnTo>
                    <a:lnTo>
                      <a:pt x="1174" y="951"/>
                    </a:lnTo>
                    <a:lnTo>
                      <a:pt x="1197" y="905"/>
                    </a:lnTo>
                    <a:lnTo>
                      <a:pt x="1220" y="851"/>
                    </a:lnTo>
                    <a:lnTo>
                      <a:pt x="1235" y="798"/>
                    </a:lnTo>
                    <a:lnTo>
                      <a:pt x="1212" y="844"/>
                    </a:lnTo>
                    <a:lnTo>
                      <a:pt x="1189" y="897"/>
                    </a:lnTo>
                    <a:lnTo>
                      <a:pt x="1158" y="943"/>
                    </a:lnTo>
                    <a:lnTo>
                      <a:pt x="1120" y="982"/>
                    </a:lnTo>
                    <a:lnTo>
                      <a:pt x="1082" y="1020"/>
                    </a:lnTo>
                    <a:lnTo>
                      <a:pt x="1036" y="1051"/>
                    </a:lnTo>
                    <a:lnTo>
                      <a:pt x="997" y="1074"/>
                    </a:lnTo>
                    <a:lnTo>
                      <a:pt x="944" y="1097"/>
                    </a:lnTo>
                    <a:lnTo>
                      <a:pt x="898" y="1112"/>
                    </a:lnTo>
                    <a:lnTo>
                      <a:pt x="852" y="1127"/>
                    </a:lnTo>
                    <a:lnTo>
                      <a:pt x="698" y="1127"/>
                    </a:lnTo>
                    <a:lnTo>
                      <a:pt x="652" y="1120"/>
                    </a:lnTo>
                    <a:lnTo>
                      <a:pt x="606" y="1104"/>
                    </a:lnTo>
                    <a:lnTo>
                      <a:pt x="560" y="1089"/>
                    </a:lnTo>
                    <a:lnTo>
                      <a:pt x="522" y="1066"/>
                    </a:lnTo>
                    <a:lnTo>
                      <a:pt x="445" y="1012"/>
                    </a:lnTo>
                    <a:lnTo>
                      <a:pt x="384" y="951"/>
                    </a:lnTo>
                    <a:lnTo>
                      <a:pt x="338" y="874"/>
                    </a:lnTo>
                    <a:lnTo>
                      <a:pt x="307" y="798"/>
                    </a:lnTo>
                    <a:lnTo>
                      <a:pt x="284" y="713"/>
                    </a:lnTo>
                    <a:lnTo>
                      <a:pt x="277" y="637"/>
                    </a:lnTo>
                    <a:lnTo>
                      <a:pt x="284" y="552"/>
                    </a:lnTo>
                    <a:lnTo>
                      <a:pt x="307" y="476"/>
                    </a:lnTo>
                    <a:lnTo>
                      <a:pt x="338" y="391"/>
                    </a:lnTo>
                    <a:lnTo>
                      <a:pt x="392" y="322"/>
                    </a:lnTo>
                    <a:lnTo>
                      <a:pt x="445" y="261"/>
                    </a:lnTo>
                    <a:lnTo>
                      <a:pt x="522" y="207"/>
                    </a:lnTo>
                    <a:lnTo>
                      <a:pt x="560" y="184"/>
                    </a:lnTo>
                    <a:lnTo>
                      <a:pt x="606" y="169"/>
                    </a:lnTo>
                    <a:lnTo>
                      <a:pt x="652" y="154"/>
                    </a:lnTo>
                    <a:lnTo>
                      <a:pt x="698" y="146"/>
                    </a:lnTo>
                    <a:lnTo>
                      <a:pt x="752" y="138"/>
                    </a:lnTo>
                    <a:lnTo>
                      <a:pt x="798" y="138"/>
                    </a:lnTo>
                    <a:lnTo>
                      <a:pt x="852" y="146"/>
                    </a:lnTo>
                    <a:lnTo>
                      <a:pt x="898" y="161"/>
                    </a:lnTo>
                    <a:lnTo>
                      <a:pt x="944" y="177"/>
                    </a:lnTo>
                    <a:lnTo>
                      <a:pt x="997" y="192"/>
                    </a:lnTo>
                    <a:lnTo>
                      <a:pt x="1036" y="223"/>
                    </a:lnTo>
                    <a:lnTo>
                      <a:pt x="1082" y="253"/>
                    </a:lnTo>
                    <a:lnTo>
                      <a:pt x="1120" y="292"/>
                    </a:lnTo>
                    <a:lnTo>
                      <a:pt x="1158" y="330"/>
                    </a:lnTo>
                    <a:lnTo>
                      <a:pt x="1189" y="376"/>
                    </a:lnTo>
                    <a:lnTo>
                      <a:pt x="1212" y="422"/>
                    </a:lnTo>
                    <a:lnTo>
                      <a:pt x="1235" y="476"/>
                    </a:lnTo>
                    <a:lnTo>
                      <a:pt x="1220" y="422"/>
                    </a:lnTo>
                    <a:lnTo>
                      <a:pt x="1197" y="368"/>
                    </a:lnTo>
                    <a:lnTo>
                      <a:pt x="1174" y="315"/>
                    </a:lnTo>
                    <a:lnTo>
                      <a:pt x="1143" y="269"/>
                    </a:lnTo>
                    <a:lnTo>
                      <a:pt x="1112" y="223"/>
                    </a:lnTo>
                    <a:lnTo>
                      <a:pt x="1066" y="184"/>
                    </a:lnTo>
                    <a:lnTo>
                      <a:pt x="1028" y="146"/>
                    </a:lnTo>
                    <a:lnTo>
                      <a:pt x="982" y="108"/>
                    </a:lnTo>
                    <a:lnTo>
                      <a:pt x="928" y="77"/>
                    </a:lnTo>
                    <a:lnTo>
                      <a:pt x="875" y="54"/>
                    </a:lnTo>
                    <a:lnTo>
                      <a:pt x="821" y="31"/>
                    </a:lnTo>
                    <a:lnTo>
                      <a:pt x="760" y="16"/>
                    </a:lnTo>
                    <a:lnTo>
                      <a:pt x="698" y="8"/>
                    </a:lnTo>
                    <a:lnTo>
                      <a:pt x="637"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5;p29">
                <a:extLst>
                  <a:ext uri="{FF2B5EF4-FFF2-40B4-BE49-F238E27FC236}">
                    <a16:creationId xmlns:a16="http://schemas.microsoft.com/office/drawing/2014/main" id="{7D873AB9-495F-4686-BB95-1A95AC3C70A4}"/>
                  </a:ext>
                </a:extLst>
              </p:cNvPr>
              <p:cNvSpPr/>
              <p:nvPr/>
            </p:nvSpPr>
            <p:spPr>
              <a:xfrm>
                <a:off x="6776913" y="1755477"/>
                <a:ext cx="23322" cy="23603"/>
              </a:xfrm>
              <a:custGeom>
                <a:avLst/>
                <a:gdLst/>
                <a:ahLst/>
                <a:cxnLst/>
                <a:rect l="l" t="t" r="r" b="b"/>
                <a:pathLst>
                  <a:path w="1243" h="1258" extrusionOk="0">
                    <a:moveTo>
                      <a:pt x="568" y="0"/>
                    </a:moveTo>
                    <a:lnTo>
                      <a:pt x="507" y="8"/>
                    </a:lnTo>
                    <a:lnTo>
                      <a:pt x="445" y="23"/>
                    </a:lnTo>
                    <a:lnTo>
                      <a:pt x="384" y="46"/>
                    </a:lnTo>
                    <a:lnTo>
                      <a:pt x="323" y="77"/>
                    </a:lnTo>
                    <a:lnTo>
                      <a:pt x="269" y="107"/>
                    </a:lnTo>
                    <a:lnTo>
                      <a:pt x="215" y="146"/>
                    </a:lnTo>
                    <a:lnTo>
                      <a:pt x="169" y="192"/>
                    </a:lnTo>
                    <a:lnTo>
                      <a:pt x="123" y="245"/>
                    </a:lnTo>
                    <a:lnTo>
                      <a:pt x="85" y="307"/>
                    </a:lnTo>
                    <a:lnTo>
                      <a:pt x="54" y="360"/>
                    </a:lnTo>
                    <a:lnTo>
                      <a:pt x="31" y="429"/>
                    </a:lnTo>
                    <a:lnTo>
                      <a:pt x="16" y="491"/>
                    </a:lnTo>
                    <a:lnTo>
                      <a:pt x="1" y="560"/>
                    </a:lnTo>
                    <a:lnTo>
                      <a:pt x="1" y="629"/>
                    </a:lnTo>
                    <a:lnTo>
                      <a:pt x="1" y="698"/>
                    </a:lnTo>
                    <a:lnTo>
                      <a:pt x="16" y="767"/>
                    </a:lnTo>
                    <a:lnTo>
                      <a:pt x="31" y="828"/>
                    </a:lnTo>
                    <a:lnTo>
                      <a:pt x="54" y="889"/>
                    </a:lnTo>
                    <a:lnTo>
                      <a:pt x="85" y="951"/>
                    </a:lnTo>
                    <a:lnTo>
                      <a:pt x="123" y="1004"/>
                    </a:lnTo>
                    <a:lnTo>
                      <a:pt x="169" y="1058"/>
                    </a:lnTo>
                    <a:lnTo>
                      <a:pt x="215" y="1104"/>
                    </a:lnTo>
                    <a:lnTo>
                      <a:pt x="269" y="1150"/>
                    </a:lnTo>
                    <a:lnTo>
                      <a:pt x="323" y="1181"/>
                    </a:lnTo>
                    <a:lnTo>
                      <a:pt x="384" y="1211"/>
                    </a:lnTo>
                    <a:lnTo>
                      <a:pt x="445" y="1234"/>
                    </a:lnTo>
                    <a:lnTo>
                      <a:pt x="507" y="1250"/>
                    </a:lnTo>
                    <a:lnTo>
                      <a:pt x="568" y="1257"/>
                    </a:lnTo>
                    <a:lnTo>
                      <a:pt x="691" y="1257"/>
                    </a:lnTo>
                    <a:lnTo>
                      <a:pt x="752" y="1242"/>
                    </a:lnTo>
                    <a:lnTo>
                      <a:pt x="813" y="1227"/>
                    </a:lnTo>
                    <a:lnTo>
                      <a:pt x="875" y="1211"/>
                    </a:lnTo>
                    <a:lnTo>
                      <a:pt x="921" y="1181"/>
                    </a:lnTo>
                    <a:lnTo>
                      <a:pt x="974" y="1150"/>
                    </a:lnTo>
                    <a:lnTo>
                      <a:pt x="1020" y="1119"/>
                    </a:lnTo>
                    <a:lnTo>
                      <a:pt x="1066" y="1081"/>
                    </a:lnTo>
                    <a:lnTo>
                      <a:pt x="1105" y="1035"/>
                    </a:lnTo>
                    <a:lnTo>
                      <a:pt x="1135" y="989"/>
                    </a:lnTo>
                    <a:lnTo>
                      <a:pt x="1166" y="943"/>
                    </a:lnTo>
                    <a:lnTo>
                      <a:pt x="1197" y="897"/>
                    </a:lnTo>
                    <a:lnTo>
                      <a:pt x="1212" y="843"/>
                    </a:lnTo>
                    <a:lnTo>
                      <a:pt x="1235" y="790"/>
                    </a:lnTo>
                    <a:lnTo>
                      <a:pt x="1243" y="736"/>
                    </a:lnTo>
                    <a:lnTo>
                      <a:pt x="1227" y="790"/>
                    </a:lnTo>
                    <a:lnTo>
                      <a:pt x="1204" y="843"/>
                    </a:lnTo>
                    <a:lnTo>
                      <a:pt x="1181" y="889"/>
                    </a:lnTo>
                    <a:lnTo>
                      <a:pt x="1151" y="935"/>
                    </a:lnTo>
                    <a:lnTo>
                      <a:pt x="1112" y="974"/>
                    </a:lnTo>
                    <a:lnTo>
                      <a:pt x="1074" y="1012"/>
                    </a:lnTo>
                    <a:lnTo>
                      <a:pt x="1036" y="1043"/>
                    </a:lnTo>
                    <a:lnTo>
                      <a:pt x="990" y="1066"/>
                    </a:lnTo>
                    <a:lnTo>
                      <a:pt x="944" y="1089"/>
                    </a:lnTo>
                    <a:lnTo>
                      <a:pt x="890" y="1104"/>
                    </a:lnTo>
                    <a:lnTo>
                      <a:pt x="844" y="1119"/>
                    </a:lnTo>
                    <a:lnTo>
                      <a:pt x="691" y="1119"/>
                    </a:lnTo>
                    <a:lnTo>
                      <a:pt x="645" y="1112"/>
                    </a:lnTo>
                    <a:lnTo>
                      <a:pt x="599" y="1096"/>
                    </a:lnTo>
                    <a:lnTo>
                      <a:pt x="553" y="1081"/>
                    </a:lnTo>
                    <a:lnTo>
                      <a:pt x="514" y="1058"/>
                    </a:lnTo>
                    <a:lnTo>
                      <a:pt x="445" y="1004"/>
                    </a:lnTo>
                    <a:lnTo>
                      <a:pt x="384" y="943"/>
                    </a:lnTo>
                    <a:lnTo>
                      <a:pt x="330" y="866"/>
                    </a:lnTo>
                    <a:lnTo>
                      <a:pt x="300" y="790"/>
                    </a:lnTo>
                    <a:lnTo>
                      <a:pt x="277" y="713"/>
                    </a:lnTo>
                    <a:lnTo>
                      <a:pt x="269" y="629"/>
                    </a:lnTo>
                    <a:lnTo>
                      <a:pt x="277" y="544"/>
                    </a:lnTo>
                    <a:lnTo>
                      <a:pt x="300" y="468"/>
                    </a:lnTo>
                    <a:lnTo>
                      <a:pt x="330" y="383"/>
                    </a:lnTo>
                    <a:lnTo>
                      <a:pt x="384" y="314"/>
                    </a:lnTo>
                    <a:lnTo>
                      <a:pt x="445" y="253"/>
                    </a:lnTo>
                    <a:lnTo>
                      <a:pt x="514" y="199"/>
                    </a:lnTo>
                    <a:lnTo>
                      <a:pt x="553" y="176"/>
                    </a:lnTo>
                    <a:lnTo>
                      <a:pt x="599" y="161"/>
                    </a:lnTo>
                    <a:lnTo>
                      <a:pt x="645" y="146"/>
                    </a:lnTo>
                    <a:lnTo>
                      <a:pt x="691" y="138"/>
                    </a:lnTo>
                    <a:lnTo>
                      <a:pt x="744" y="130"/>
                    </a:lnTo>
                    <a:lnTo>
                      <a:pt x="790" y="138"/>
                    </a:lnTo>
                    <a:lnTo>
                      <a:pt x="844" y="138"/>
                    </a:lnTo>
                    <a:lnTo>
                      <a:pt x="890" y="153"/>
                    </a:lnTo>
                    <a:lnTo>
                      <a:pt x="944" y="169"/>
                    </a:lnTo>
                    <a:lnTo>
                      <a:pt x="990" y="192"/>
                    </a:lnTo>
                    <a:lnTo>
                      <a:pt x="1036" y="215"/>
                    </a:lnTo>
                    <a:lnTo>
                      <a:pt x="1074" y="245"/>
                    </a:lnTo>
                    <a:lnTo>
                      <a:pt x="1112" y="284"/>
                    </a:lnTo>
                    <a:lnTo>
                      <a:pt x="1151" y="322"/>
                    </a:lnTo>
                    <a:lnTo>
                      <a:pt x="1181" y="368"/>
                    </a:lnTo>
                    <a:lnTo>
                      <a:pt x="1204" y="414"/>
                    </a:lnTo>
                    <a:lnTo>
                      <a:pt x="1227" y="468"/>
                    </a:lnTo>
                    <a:lnTo>
                      <a:pt x="1243" y="521"/>
                    </a:lnTo>
                    <a:lnTo>
                      <a:pt x="1235" y="468"/>
                    </a:lnTo>
                    <a:lnTo>
                      <a:pt x="1212" y="414"/>
                    </a:lnTo>
                    <a:lnTo>
                      <a:pt x="1197" y="360"/>
                    </a:lnTo>
                    <a:lnTo>
                      <a:pt x="1166" y="314"/>
                    </a:lnTo>
                    <a:lnTo>
                      <a:pt x="1135" y="261"/>
                    </a:lnTo>
                    <a:lnTo>
                      <a:pt x="1105" y="215"/>
                    </a:lnTo>
                    <a:lnTo>
                      <a:pt x="1066" y="176"/>
                    </a:lnTo>
                    <a:lnTo>
                      <a:pt x="1020" y="138"/>
                    </a:lnTo>
                    <a:lnTo>
                      <a:pt x="974" y="100"/>
                    </a:lnTo>
                    <a:lnTo>
                      <a:pt x="921" y="69"/>
                    </a:lnTo>
                    <a:lnTo>
                      <a:pt x="875" y="46"/>
                    </a:lnTo>
                    <a:lnTo>
                      <a:pt x="813" y="23"/>
                    </a:lnTo>
                    <a:lnTo>
                      <a:pt x="752" y="8"/>
                    </a:lnTo>
                    <a:lnTo>
                      <a:pt x="69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06;p29">
                <a:extLst>
                  <a:ext uri="{FF2B5EF4-FFF2-40B4-BE49-F238E27FC236}">
                    <a16:creationId xmlns:a16="http://schemas.microsoft.com/office/drawing/2014/main" id="{01AB670D-55FC-FBCA-5FA9-4CA5788F2B67}"/>
                  </a:ext>
                </a:extLst>
              </p:cNvPr>
              <p:cNvSpPr/>
              <p:nvPr/>
            </p:nvSpPr>
            <p:spPr>
              <a:xfrm>
                <a:off x="6779352" y="1885090"/>
                <a:ext cx="23322" cy="23603"/>
              </a:xfrm>
              <a:custGeom>
                <a:avLst/>
                <a:gdLst/>
                <a:ahLst/>
                <a:cxnLst/>
                <a:rect l="l" t="t" r="r" b="b"/>
                <a:pathLst>
                  <a:path w="1243" h="1258" extrusionOk="0">
                    <a:moveTo>
                      <a:pt x="568" y="0"/>
                    </a:moveTo>
                    <a:lnTo>
                      <a:pt x="507" y="8"/>
                    </a:lnTo>
                    <a:lnTo>
                      <a:pt x="446" y="23"/>
                    </a:lnTo>
                    <a:lnTo>
                      <a:pt x="384" y="46"/>
                    </a:lnTo>
                    <a:lnTo>
                      <a:pt x="323" y="77"/>
                    </a:lnTo>
                    <a:lnTo>
                      <a:pt x="269" y="107"/>
                    </a:lnTo>
                    <a:lnTo>
                      <a:pt x="216" y="153"/>
                    </a:lnTo>
                    <a:lnTo>
                      <a:pt x="170" y="199"/>
                    </a:lnTo>
                    <a:lnTo>
                      <a:pt x="124" y="245"/>
                    </a:lnTo>
                    <a:lnTo>
                      <a:pt x="85" y="307"/>
                    </a:lnTo>
                    <a:lnTo>
                      <a:pt x="55" y="360"/>
                    </a:lnTo>
                    <a:lnTo>
                      <a:pt x="32" y="429"/>
                    </a:lnTo>
                    <a:lnTo>
                      <a:pt x="16" y="491"/>
                    </a:lnTo>
                    <a:lnTo>
                      <a:pt x="1" y="560"/>
                    </a:lnTo>
                    <a:lnTo>
                      <a:pt x="1" y="629"/>
                    </a:lnTo>
                    <a:lnTo>
                      <a:pt x="1" y="698"/>
                    </a:lnTo>
                    <a:lnTo>
                      <a:pt x="16" y="767"/>
                    </a:lnTo>
                    <a:lnTo>
                      <a:pt x="32" y="828"/>
                    </a:lnTo>
                    <a:lnTo>
                      <a:pt x="55" y="890"/>
                    </a:lnTo>
                    <a:lnTo>
                      <a:pt x="85" y="951"/>
                    </a:lnTo>
                    <a:lnTo>
                      <a:pt x="124" y="1012"/>
                    </a:lnTo>
                    <a:lnTo>
                      <a:pt x="170" y="1058"/>
                    </a:lnTo>
                    <a:lnTo>
                      <a:pt x="216" y="1104"/>
                    </a:lnTo>
                    <a:lnTo>
                      <a:pt x="269" y="1150"/>
                    </a:lnTo>
                    <a:lnTo>
                      <a:pt x="323" y="1181"/>
                    </a:lnTo>
                    <a:lnTo>
                      <a:pt x="384" y="1212"/>
                    </a:lnTo>
                    <a:lnTo>
                      <a:pt x="446" y="1235"/>
                    </a:lnTo>
                    <a:lnTo>
                      <a:pt x="507" y="1250"/>
                    </a:lnTo>
                    <a:lnTo>
                      <a:pt x="568" y="1258"/>
                    </a:lnTo>
                    <a:lnTo>
                      <a:pt x="699" y="1258"/>
                    </a:lnTo>
                    <a:lnTo>
                      <a:pt x="760" y="1250"/>
                    </a:lnTo>
                    <a:lnTo>
                      <a:pt x="814" y="1235"/>
                    </a:lnTo>
                    <a:lnTo>
                      <a:pt x="875" y="1212"/>
                    </a:lnTo>
                    <a:lnTo>
                      <a:pt x="929" y="1181"/>
                    </a:lnTo>
                    <a:lnTo>
                      <a:pt x="975" y="1150"/>
                    </a:lnTo>
                    <a:lnTo>
                      <a:pt x="1021" y="1120"/>
                    </a:lnTo>
                    <a:lnTo>
                      <a:pt x="1067" y="1081"/>
                    </a:lnTo>
                    <a:lnTo>
                      <a:pt x="1105" y="1035"/>
                    </a:lnTo>
                    <a:lnTo>
                      <a:pt x="1136" y="989"/>
                    </a:lnTo>
                    <a:lnTo>
                      <a:pt x="1166" y="943"/>
                    </a:lnTo>
                    <a:lnTo>
                      <a:pt x="1197" y="897"/>
                    </a:lnTo>
                    <a:lnTo>
                      <a:pt x="1220" y="844"/>
                    </a:lnTo>
                    <a:lnTo>
                      <a:pt x="1235" y="790"/>
                    </a:lnTo>
                    <a:lnTo>
                      <a:pt x="1243" y="736"/>
                    </a:lnTo>
                    <a:lnTo>
                      <a:pt x="1228" y="790"/>
                    </a:lnTo>
                    <a:lnTo>
                      <a:pt x="1205" y="844"/>
                    </a:lnTo>
                    <a:lnTo>
                      <a:pt x="1182" y="890"/>
                    </a:lnTo>
                    <a:lnTo>
                      <a:pt x="1151" y="936"/>
                    </a:lnTo>
                    <a:lnTo>
                      <a:pt x="1113" y="974"/>
                    </a:lnTo>
                    <a:lnTo>
                      <a:pt x="1074" y="1012"/>
                    </a:lnTo>
                    <a:lnTo>
                      <a:pt x="1036" y="1043"/>
                    </a:lnTo>
                    <a:lnTo>
                      <a:pt x="990" y="1066"/>
                    </a:lnTo>
                    <a:lnTo>
                      <a:pt x="944" y="1089"/>
                    </a:lnTo>
                    <a:lnTo>
                      <a:pt x="890" y="1104"/>
                    </a:lnTo>
                    <a:lnTo>
                      <a:pt x="844" y="1120"/>
                    </a:lnTo>
                    <a:lnTo>
                      <a:pt x="791" y="1120"/>
                    </a:lnTo>
                    <a:lnTo>
                      <a:pt x="745" y="1127"/>
                    </a:lnTo>
                    <a:lnTo>
                      <a:pt x="699" y="1120"/>
                    </a:lnTo>
                    <a:lnTo>
                      <a:pt x="645" y="1112"/>
                    </a:lnTo>
                    <a:lnTo>
                      <a:pt x="599" y="1097"/>
                    </a:lnTo>
                    <a:lnTo>
                      <a:pt x="561" y="1081"/>
                    </a:lnTo>
                    <a:lnTo>
                      <a:pt x="515" y="1058"/>
                    </a:lnTo>
                    <a:lnTo>
                      <a:pt x="446" y="1005"/>
                    </a:lnTo>
                    <a:lnTo>
                      <a:pt x="384" y="943"/>
                    </a:lnTo>
                    <a:lnTo>
                      <a:pt x="338" y="867"/>
                    </a:lnTo>
                    <a:lnTo>
                      <a:pt x="300" y="790"/>
                    </a:lnTo>
                    <a:lnTo>
                      <a:pt x="277" y="713"/>
                    </a:lnTo>
                    <a:lnTo>
                      <a:pt x="269" y="629"/>
                    </a:lnTo>
                    <a:lnTo>
                      <a:pt x="277" y="544"/>
                    </a:lnTo>
                    <a:lnTo>
                      <a:pt x="300" y="468"/>
                    </a:lnTo>
                    <a:lnTo>
                      <a:pt x="338" y="391"/>
                    </a:lnTo>
                    <a:lnTo>
                      <a:pt x="384" y="314"/>
                    </a:lnTo>
                    <a:lnTo>
                      <a:pt x="446" y="253"/>
                    </a:lnTo>
                    <a:lnTo>
                      <a:pt x="515" y="199"/>
                    </a:lnTo>
                    <a:lnTo>
                      <a:pt x="561" y="176"/>
                    </a:lnTo>
                    <a:lnTo>
                      <a:pt x="599" y="161"/>
                    </a:lnTo>
                    <a:lnTo>
                      <a:pt x="645" y="146"/>
                    </a:lnTo>
                    <a:lnTo>
                      <a:pt x="699" y="138"/>
                    </a:lnTo>
                    <a:lnTo>
                      <a:pt x="745" y="130"/>
                    </a:lnTo>
                    <a:lnTo>
                      <a:pt x="791" y="138"/>
                    </a:lnTo>
                    <a:lnTo>
                      <a:pt x="844" y="138"/>
                    </a:lnTo>
                    <a:lnTo>
                      <a:pt x="890" y="153"/>
                    </a:lnTo>
                    <a:lnTo>
                      <a:pt x="944" y="169"/>
                    </a:lnTo>
                    <a:lnTo>
                      <a:pt x="990" y="192"/>
                    </a:lnTo>
                    <a:lnTo>
                      <a:pt x="1036" y="215"/>
                    </a:lnTo>
                    <a:lnTo>
                      <a:pt x="1074" y="245"/>
                    </a:lnTo>
                    <a:lnTo>
                      <a:pt x="1113" y="284"/>
                    </a:lnTo>
                    <a:lnTo>
                      <a:pt x="1151" y="322"/>
                    </a:lnTo>
                    <a:lnTo>
                      <a:pt x="1182" y="368"/>
                    </a:lnTo>
                    <a:lnTo>
                      <a:pt x="1205" y="414"/>
                    </a:lnTo>
                    <a:lnTo>
                      <a:pt x="1228" y="468"/>
                    </a:lnTo>
                    <a:lnTo>
                      <a:pt x="1243" y="521"/>
                    </a:lnTo>
                    <a:lnTo>
                      <a:pt x="1235" y="468"/>
                    </a:lnTo>
                    <a:lnTo>
                      <a:pt x="1220" y="414"/>
                    </a:lnTo>
                    <a:lnTo>
                      <a:pt x="1197" y="360"/>
                    </a:lnTo>
                    <a:lnTo>
                      <a:pt x="1166" y="314"/>
                    </a:lnTo>
                    <a:lnTo>
                      <a:pt x="1136" y="261"/>
                    </a:lnTo>
                    <a:lnTo>
                      <a:pt x="1105" y="222"/>
                    </a:lnTo>
                    <a:lnTo>
                      <a:pt x="1067" y="176"/>
                    </a:lnTo>
                    <a:lnTo>
                      <a:pt x="1021" y="138"/>
                    </a:lnTo>
                    <a:lnTo>
                      <a:pt x="975" y="100"/>
                    </a:lnTo>
                    <a:lnTo>
                      <a:pt x="929" y="69"/>
                    </a:lnTo>
                    <a:lnTo>
                      <a:pt x="875" y="46"/>
                    </a:lnTo>
                    <a:lnTo>
                      <a:pt x="814" y="23"/>
                    </a:lnTo>
                    <a:lnTo>
                      <a:pt x="760" y="8"/>
                    </a:lnTo>
                    <a:lnTo>
                      <a:pt x="69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8;p29">
                <a:extLst>
                  <a:ext uri="{FF2B5EF4-FFF2-40B4-BE49-F238E27FC236}">
                    <a16:creationId xmlns:a16="http://schemas.microsoft.com/office/drawing/2014/main" id="{8F40D36E-22B9-4EF1-CED8-1E85724CBF38}"/>
                  </a:ext>
                </a:extLst>
              </p:cNvPr>
              <p:cNvSpPr/>
              <p:nvPr/>
            </p:nvSpPr>
            <p:spPr>
              <a:xfrm>
                <a:off x="6687866" y="2016279"/>
                <a:ext cx="92799" cy="68933"/>
              </a:xfrm>
              <a:custGeom>
                <a:avLst/>
                <a:gdLst/>
                <a:ahLst/>
                <a:cxnLst/>
                <a:rect l="l" t="t" r="r" b="b"/>
                <a:pathLst>
                  <a:path w="4946" h="3674" extrusionOk="0">
                    <a:moveTo>
                      <a:pt x="185" y="1"/>
                    </a:moveTo>
                    <a:lnTo>
                      <a:pt x="1" y="261"/>
                    </a:lnTo>
                    <a:lnTo>
                      <a:pt x="4754" y="3673"/>
                    </a:lnTo>
                    <a:lnTo>
                      <a:pt x="4946" y="3420"/>
                    </a:lnTo>
                    <a:lnTo>
                      <a:pt x="1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9;p29">
                <a:extLst>
                  <a:ext uri="{FF2B5EF4-FFF2-40B4-BE49-F238E27FC236}">
                    <a16:creationId xmlns:a16="http://schemas.microsoft.com/office/drawing/2014/main" id="{9DABEC59-8544-6707-F642-56E91AA1727B}"/>
                  </a:ext>
                </a:extLst>
              </p:cNvPr>
              <p:cNvSpPr/>
              <p:nvPr/>
            </p:nvSpPr>
            <p:spPr>
              <a:xfrm>
                <a:off x="6589907" y="1945506"/>
                <a:ext cx="111074" cy="84169"/>
              </a:xfrm>
              <a:custGeom>
                <a:avLst/>
                <a:gdLst/>
                <a:ahLst/>
                <a:cxnLst/>
                <a:rect l="l" t="t" r="r" b="b"/>
                <a:pathLst>
                  <a:path w="5920" h="4486" extrusionOk="0">
                    <a:moveTo>
                      <a:pt x="292" y="0"/>
                    </a:moveTo>
                    <a:lnTo>
                      <a:pt x="238" y="8"/>
                    </a:lnTo>
                    <a:lnTo>
                      <a:pt x="184" y="23"/>
                    </a:lnTo>
                    <a:lnTo>
                      <a:pt x="138" y="39"/>
                    </a:lnTo>
                    <a:lnTo>
                      <a:pt x="108" y="54"/>
                    </a:lnTo>
                    <a:lnTo>
                      <a:pt x="69" y="85"/>
                    </a:lnTo>
                    <a:lnTo>
                      <a:pt x="46" y="115"/>
                    </a:lnTo>
                    <a:lnTo>
                      <a:pt x="46" y="123"/>
                    </a:lnTo>
                    <a:lnTo>
                      <a:pt x="39" y="123"/>
                    </a:lnTo>
                    <a:lnTo>
                      <a:pt x="16" y="161"/>
                    </a:lnTo>
                    <a:lnTo>
                      <a:pt x="0" y="200"/>
                    </a:lnTo>
                    <a:lnTo>
                      <a:pt x="0" y="238"/>
                    </a:lnTo>
                    <a:lnTo>
                      <a:pt x="0" y="284"/>
                    </a:lnTo>
                    <a:lnTo>
                      <a:pt x="0" y="338"/>
                    </a:lnTo>
                    <a:lnTo>
                      <a:pt x="8" y="399"/>
                    </a:lnTo>
                    <a:lnTo>
                      <a:pt x="23" y="453"/>
                    </a:lnTo>
                    <a:lnTo>
                      <a:pt x="46" y="514"/>
                    </a:lnTo>
                    <a:lnTo>
                      <a:pt x="108" y="629"/>
                    </a:lnTo>
                    <a:lnTo>
                      <a:pt x="169" y="729"/>
                    </a:lnTo>
                    <a:lnTo>
                      <a:pt x="261" y="844"/>
                    </a:lnTo>
                    <a:lnTo>
                      <a:pt x="361" y="951"/>
                    </a:lnTo>
                    <a:lnTo>
                      <a:pt x="468" y="1051"/>
                    </a:lnTo>
                    <a:lnTo>
                      <a:pt x="591" y="1143"/>
                    </a:lnTo>
                    <a:lnTo>
                      <a:pt x="5168" y="4432"/>
                    </a:lnTo>
                    <a:lnTo>
                      <a:pt x="5214" y="4455"/>
                    </a:lnTo>
                    <a:lnTo>
                      <a:pt x="5275" y="4478"/>
                    </a:lnTo>
                    <a:lnTo>
                      <a:pt x="5329" y="4486"/>
                    </a:lnTo>
                    <a:lnTo>
                      <a:pt x="5390" y="4478"/>
                    </a:lnTo>
                    <a:lnTo>
                      <a:pt x="5620" y="4440"/>
                    </a:lnTo>
                    <a:lnTo>
                      <a:pt x="5628" y="4432"/>
                    </a:lnTo>
                    <a:lnTo>
                      <a:pt x="5912" y="4033"/>
                    </a:lnTo>
                    <a:lnTo>
                      <a:pt x="5919" y="4018"/>
                    </a:lnTo>
                    <a:lnTo>
                      <a:pt x="5881" y="3788"/>
                    </a:lnTo>
                    <a:lnTo>
                      <a:pt x="5866" y="3734"/>
                    </a:lnTo>
                    <a:lnTo>
                      <a:pt x="5843" y="3681"/>
                    </a:lnTo>
                    <a:lnTo>
                      <a:pt x="5804" y="3635"/>
                    </a:lnTo>
                    <a:lnTo>
                      <a:pt x="5766" y="3596"/>
                    </a:lnTo>
                    <a:lnTo>
                      <a:pt x="1189" y="307"/>
                    </a:lnTo>
                    <a:lnTo>
                      <a:pt x="1066" y="230"/>
                    </a:lnTo>
                    <a:lnTo>
                      <a:pt x="936" y="154"/>
                    </a:lnTo>
                    <a:lnTo>
                      <a:pt x="798" y="100"/>
                    </a:lnTo>
                    <a:lnTo>
                      <a:pt x="660" y="46"/>
                    </a:lnTo>
                    <a:lnTo>
                      <a:pt x="537" y="16"/>
                    </a:lnTo>
                    <a:lnTo>
                      <a:pt x="4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10;p29">
                <a:extLst>
                  <a:ext uri="{FF2B5EF4-FFF2-40B4-BE49-F238E27FC236}">
                    <a16:creationId xmlns:a16="http://schemas.microsoft.com/office/drawing/2014/main" id="{CBACB8EC-5A7F-AD84-5BA4-3C72385F9C8A}"/>
                  </a:ext>
                </a:extLst>
              </p:cNvPr>
              <p:cNvSpPr/>
              <p:nvPr/>
            </p:nvSpPr>
            <p:spPr>
              <a:xfrm>
                <a:off x="6773311" y="2077859"/>
                <a:ext cx="134677" cy="101580"/>
              </a:xfrm>
              <a:custGeom>
                <a:avLst/>
                <a:gdLst/>
                <a:ahLst/>
                <a:cxnLst/>
                <a:rect l="l" t="t" r="r" b="b"/>
                <a:pathLst>
                  <a:path w="7178" h="5414" extrusionOk="0">
                    <a:moveTo>
                      <a:pt x="246" y="184"/>
                    </a:moveTo>
                    <a:lnTo>
                      <a:pt x="576" y="307"/>
                    </a:lnTo>
                    <a:lnTo>
                      <a:pt x="1182" y="521"/>
                    </a:lnTo>
                    <a:lnTo>
                      <a:pt x="1550" y="667"/>
                    </a:lnTo>
                    <a:lnTo>
                      <a:pt x="1971" y="828"/>
                    </a:lnTo>
                    <a:lnTo>
                      <a:pt x="2416" y="1012"/>
                    </a:lnTo>
                    <a:lnTo>
                      <a:pt x="2876" y="1211"/>
                    </a:lnTo>
                    <a:lnTo>
                      <a:pt x="3359" y="1418"/>
                    </a:lnTo>
                    <a:lnTo>
                      <a:pt x="3834" y="1641"/>
                    </a:lnTo>
                    <a:lnTo>
                      <a:pt x="4317" y="1871"/>
                    </a:lnTo>
                    <a:lnTo>
                      <a:pt x="4777" y="2109"/>
                    </a:lnTo>
                    <a:lnTo>
                      <a:pt x="5214" y="2362"/>
                    </a:lnTo>
                    <a:lnTo>
                      <a:pt x="5421" y="2484"/>
                    </a:lnTo>
                    <a:lnTo>
                      <a:pt x="5621" y="2607"/>
                    </a:lnTo>
                    <a:lnTo>
                      <a:pt x="5805" y="2730"/>
                    </a:lnTo>
                    <a:lnTo>
                      <a:pt x="5981" y="2860"/>
                    </a:lnTo>
                    <a:lnTo>
                      <a:pt x="6150" y="2983"/>
                    </a:lnTo>
                    <a:lnTo>
                      <a:pt x="6296" y="3113"/>
                    </a:lnTo>
                    <a:lnTo>
                      <a:pt x="6403" y="3213"/>
                    </a:lnTo>
                    <a:lnTo>
                      <a:pt x="6503" y="3312"/>
                    </a:lnTo>
                    <a:lnTo>
                      <a:pt x="6595" y="3427"/>
                    </a:lnTo>
                    <a:lnTo>
                      <a:pt x="6671" y="3542"/>
                    </a:lnTo>
                    <a:lnTo>
                      <a:pt x="6748" y="3665"/>
                    </a:lnTo>
                    <a:lnTo>
                      <a:pt x="6817" y="3788"/>
                    </a:lnTo>
                    <a:lnTo>
                      <a:pt x="6871" y="3910"/>
                    </a:lnTo>
                    <a:lnTo>
                      <a:pt x="6917" y="4041"/>
                    </a:lnTo>
                    <a:lnTo>
                      <a:pt x="6955" y="4163"/>
                    </a:lnTo>
                    <a:lnTo>
                      <a:pt x="6986" y="4286"/>
                    </a:lnTo>
                    <a:lnTo>
                      <a:pt x="7009" y="4409"/>
                    </a:lnTo>
                    <a:lnTo>
                      <a:pt x="7009" y="4524"/>
                    </a:lnTo>
                    <a:lnTo>
                      <a:pt x="7009" y="4631"/>
                    </a:lnTo>
                    <a:lnTo>
                      <a:pt x="6993" y="4738"/>
                    </a:lnTo>
                    <a:lnTo>
                      <a:pt x="6963" y="4830"/>
                    </a:lnTo>
                    <a:lnTo>
                      <a:pt x="6924" y="4922"/>
                    </a:lnTo>
                    <a:lnTo>
                      <a:pt x="6886" y="4984"/>
                    </a:lnTo>
                    <a:lnTo>
                      <a:pt x="6832" y="5045"/>
                    </a:lnTo>
                    <a:lnTo>
                      <a:pt x="6779" y="5091"/>
                    </a:lnTo>
                    <a:lnTo>
                      <a:pt x="6717" y="5137"/>
                    </a:lnTo>
                    <a:lnTo>
                      <a:pt x="6641" y="5175"/>
                    </a:lnTo>
                    <a:lnTo>
                      <a:pt x="6564" y="5198"/>
                    </a:lnTo>
                    <a:lnTo>
                      <a:pt x="6480" y="5221"/>
                    </a:lnTo>
                    <a:lnTo>
                      <a:pt x="6388" y="5237"/>
                    </a:lnTo>
                    <a:lnTo>
                      <a:pt x="6288" y="5244"/>
                    </a:lnTo>
                    <a:lnTo>
                      <a:pt x="6188" y="5252"/>
                    </a:lnTo>
                    <a:lnTo>
                      <a:pt x="6073" y="5244"/>
                    </a:lnTo>
                    <a:lnTo>
                      <a:pt x="5958" y="5229"/>
                    </a:lnTo>
                    <a:lnTo>
                      <a:pt x="5835" y="5214"/>
                    </a:lnTo>
                    <a:lnTo>
                      <a:pt x="5705" y="5183"/>
                    </a:lnTo>
                    <a:lnTo>
                      <a:pt x="5567" y="5152"/>
                    </a:lnTo>
                    <a:lnTo>
                      <a:pt x="5429" y="5114"/>
                    </a:lnTo>
                    <a:lnTo>
                      <a:pt x="5237" y="5045"/>
                    </a:lnTo>
                    <a:lnTo>
                      <a:pt x="5038" y="4961"/>
                    </a:lnTo>
                    <a:lnTo>
                      <a:pt x="4839" y="4861"/>
                    </a:lnTo>
                    <a:lnTo>
                      <a:pt x="4632" y="4746"/>
                    </a:lnTo>
                    <a:lnTo>
                      <a:pt x="4432" y="4616"/>
                    </a:lnTo>
                    <a:lnTo>
                      <a:pt x="4218" y="4470"/>
                    </a:lnTo>
                    <a:lnTo>
                      <a:pt x="4011" y="4317"/>
                    </a:lnTo>
                    <a:lnTo>
                      <a:pt x="3804" y="4156"/>
                    </a:lnTo>
                    <a:lnTo>
                      <a:pt x="3597" y="3979"/>
                    </a:lnTo>
                    <a:lnTo>
                      <a:pt x="3390" y="3803"/>
                    </a:lnTo>
                    <a:lnTo>
                      <a:pt x="3183" y="3611"/>
                    </a:lnTo>
                    <a:lnTo>
                      <a:pt x="2976" y="3420"/>
                    </a:lnTo>
                    <a:lnTo>
                      <a:pt x="2577" y="3021"/>
                    </a:lnTo>
                    <a:lnTo>
                      <a:pt x="2194" y="2615"/>
                    </a:lnTo>
                    <a:lnTo>
                      <a:pt x="1826" y="2216"/>
                    </a:lnTo>
                    <a:lnTo>
                      <a:pt x="1488" y="1817"/>
                    </a:lnTo>
                    <a:lnTo>
                      <a:pt x="1174" y="1449"/>
                    </a:lnTo>
                    <a:lnTo>
                      <a:pt x="898" y="1104"/>
                    </a:lnTo>
                    <a:lnTo>
                      <a:pt x="653" y="797"/>
                    </a:lnTo>
                    <a:lnTo>
                      <a:pt x="461" y="544"/>
                    </a:lnTo>
                    <a:lnTo>
                      <a:pt x="216" y="215"/>
                    </a:lnTo>
                    <a:lnTo>
                      <a:pt x="246" y="184"/>
                    </a:lnTo>
                    <a:close/>
                    <a:moveTo>
                      <a:pt x="200" y="0"/>
                    </a:moveTo>
                    <a:lnTo>
                      <a:pt x="1" y="199"/>
                    </a:lnTo>
                    <a:lnTo>
                      <a:pt x="39" y="253"/>
                    </a:lnTo>
                    <a:lnTo>
                      <a:pt x="216" y="491"/>
                    </a:lnTo>
                    <a:lnTo>
                      <a:pt x="392" y="721"/>
                    </a:lnTo>
                    <a:lnTo>
                      <a:pt x="614" y="1012"/>
                    </a:lnTo>
                    <a:lnTo>
                      <a:pt x="890" y="1357"/>
                    </a:lnTo>
                    <a:lnTo>
                      <a:pt x="1197" y="1741"/>
                    </a:lnTo>
                    <a:lnTo>
                      <a:pt x="1550" y="2147"/>
                    </a:lnTo>
                    <a:lnTo>
                      <a:pt x="1925" y="2569"/>
                    </a:lnTo>
                    <a:lnTo>
                      <a:pt x="2324" y="2998"/>
                    </a:lnTo>
                    <a:lnTo>
                      <a:pt x="2531" y="3213"/>
                    </a:lnTo>
                    <a:lnTo>
                      <a:pt x="2746" y="3427"/>
                    </a:lnTo>
                    <a:lnTo>
                      <a:pt x="2960" y="3634"/>
                    </a:lnTo>
                    <a:lnTo>
                      <a:pt x="3183" y="3834"/>
                    </a:lnTo>
                    <a:lnTo>
                      <a:pt x="3405" y="4033"/>
                    </a:lnTo>
                    <a:lnTo>
                      <a:pt x="3627" y="4217"/>
                    </a:lnTo>
                    <a:lnTo>
                      <a:pt x="3850" y="4401"/>
                    </a:lnTo>
                    <a:lnTo>
                      <a:pt x="4072" y="4562"/>
                    </a:lnTo>
                    <a:lnTo>
                      <a:pt x="4294" y="4723"/>
                    </a:lnTo>
                    <a:lnTo>
                      <a:pt x="4517" y="4861"/>
                    </a:lnTo>
                    <a:lnTo>
                      <a:pt x="4739" y="4991"/>
                    </a:lnTo>
                    <a:lnTo>
                      <a:pt x="4954" y="5099"/>
                    </a:lnTo>
                    <a:lnTo>
                      <a:pt x="5168" y="5191"/>
                    </a:lnTo>
                    <a:lnTo>
                      <a:pt x="5383" y="5267"/>
                    </a:lnTo>
                    <a:lnTo>
                      <a:pt x="5559" y="5313"/>
                    </a:lnTo>
                    <a:lnTo>
                      <a:pt x="5728" y="5359"/>
                    </a:lnTo>
                    <a:lnTo>
                      <a:pt x="5889" y="5382"/>
                    </a:lnTo>
                    <a:lnTo>
                      <a:pt x="6027" y="5405"/>
                    </a:lnTo>
                    <a:lnTo>
                      <a:pt x="6165" y="5413"/>
                    </a:lnTo>
                    <a:lnTo>
                      <a:pt x="6288" y="5413"/>
                    </a:lnTo>
                    <a:lnTo>
                      <a:pt x="6395" y="5405"/>
                    </a:lnTo>
                    <a:lnTo>
                      <a:pt x="6503" y="5382"/>
                    </a:lnTo>
                    <a:lnTo>
                      <a:pt x="6595" y="5359"/>
                    </a:lnTo>
                    <a:lnTo>
                      <a:pt x="6679" y="5336"/>
                    </a:lnTo>
                    <a:lnTo>
                      <a:pt x="6756" y="5298"/>
                    </a:lnTo>
                    <a:lnTo>
                      <a:pt x="6817" y="5260"/>
                    </a:lnTo>
                    <a:lnTo>
                      <a:pt x="6878" y="5221"/>
                    </a:lnTo>
                    <a:lnTo>
                      <a:pt x="6932" y="5175"/>
                    </a:lnTo>
                    <a:lnTo>
                      <a:pt x="6978" y="5122"/>
                    </a:lnTo>
                    <a:lnTo>
                      <a:pt x="7016" y="5076"/>
                    </a:lnTo>
                    <a:lnTo>
                      <a:pt x="7062" y="4999"/>
                    </a:lnTo>
                    <a:lnTo>
                      <a:pt x="7093" y="4945"/>
                    </a:lnTo>
                    <a:lnTo>
                      <a:pt x="7116" y="4892"/>
                    </a:lnTo>
                    <a:lnTo>
                      <a:pt x="7147" y="4769"/>
                    </a:lnTo>
                    <a:lnTo>
                      <a:pt x="7170" y="4646"/>
                    </a:lnTo>
                    <a:lnTo>
                      <a:pt x="7177" y="4516"/>
                    </a:lnTo>
                    <a:lnTo>
                      <a:pt x="7162" y="4386"/>
                    </a:lnTo>
                    <a:lnTo>
                      <a:pt x="7147" y="4248"/>
                    </a:lnTo>
                    <a:lnTo>
                      <a:pt x="7108" y="4110"/>
                    </a:lnTo>
                    <a:lnTo>
                      <a:pt x="7062" y="3972"/>
                    </a:lnTo>
                    <a:lnTo>
                      <a:pt x="7009" y="3834"/>
                    </a:lnTo>
                    <a:lnTo>
                      <a:pt x="6947" y="3696"/>
                    </a:lnTo>
                    <a:lnTo>
                      <a:pt x="6871" y="3565"/>
                    </a:lnTo>
                    <a:lnTo>
                      <a:pt x="6786" y="3435"/>
                    </a:lnTo>
                    <a:lnTo>
                      <a:pt x="6702" y="3312"/>
                    </a:lnTo>
                    <a:lnTo>
                      <a:pt x="6610" y="3197"/>
                    </a:lnTo>
                    <a:lnTo>
                      <a:pt x="6510" y="3090"/>
                    </a:lnTo>
                    <a:lnTo>
                      <a:pt x="6403" y="2990"/>
                    </a:lnTo>
                    <a:lnTo>
                      <a:pt x="6242" y="2860"/>
                    </a:lnTo>
                    <a:lnTo>
                      <a:pt x="6066" y="2722"/>
                    </a:lnTo>
                    <a:lnTo>
                      <a:pt x="5874" y="2584"/>
                    </a:lnTo>
                    <a:lnTo>
                      <a:pt x="5674" y="2454"/>
                    </a:lnTo>
                    <a:lnTo>
                      <a:pt x="5460" y="2323"/>
                    </a:lnTo>
                    <a:lnTo>
                      <a:pt x="5245" y="2185"/>
                    </a:lnTo>
                    <a:lnTo>
                      <a:pt x="5015" y="2055"/>
                    </a:lnTo>
                    <a:lnTo>
                      <a:pt x="4777" y="1925"/>
                    </a:lnTo>
                    <a:lnTo>
                      <a:pt x="4287" y="1679"/>
                    </a:lnTo>
                    <a:lnTo>
                      <a:pt x="3781" y="1434"/>
                    </a:lnTo>
                    <a:lnTo>
                      <a:pt x="3275" y="1204"/>
                    </a:lnTo>
                    <a:lnTo>
                      <a:pt x="2776" y="989"/>
                    </a:lnTo>
                    <a:lnTo>
                      <a:pt x="2301" y="790"/>
                    </a:lnTo>
                    <a:lnTo>
                      <a:pt x="1841" y="606"/>
                    </a:lnTo>
                    <a:lnTo>
                      <a:pt x="1427" y="445"/>
                    </a:lnTo>
                    <a:lnTo>
                      <a:pt x="1059" y="307"/>
                    </a:lnTo>
                    <a:lnTo>
                      <a:pt x="499" y="107"/>
                    </a:lnTo>
                    <a:lnTo>
                      <a:pt x="246" y="15"/>
                    </a:lnTo>
                    <a:lnTo>
                      <a:pt x="200" y="0"/>
                    </a:lnTo>
                    <a:close/>
                  </a:path>
                </a:pathLst>
              </a:custGeom>
              <a:solidFill>
                <a:srgbClr val="0B5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211;p29">
                <a:extLst>
                  <a:ext uri="{FF2B5EF4-FFF2-40B4-BE49-F238E27FC236}">
                    <a16:creationId xmlns:a16="http://schemas.microsoft.com/office/drawing/2014/main" id="{4DDB9143-99EC-AA87-C826-1E661B6F1439}"/>
                  </a:ext>
                </a:extLst>
              </p:cNvPr>
              <p:cNvSpPr/>
              <p:nvPr/>
            </p:nvSpPr>
            <p:spPr>
              <a:xfrm>
                <a:off x="6773461" y="2078290"/>
                <a:ext cx="118410" cy="120418"/>
              </a:xfrm>
              <a:custGeom>
                <a:avLst/>
                <a:gdLst/>
                <a:ahLst/>
                <a:cxnLst/>
                <a:rect l="l" t="t" r="r" b="b"/>
                <a:pathLst>
                  <a:path w="6311" h="6418" extrusionOk="0">
                    <a:moveTo>
                      <a:pt x="238" y="184"/>
                    </a:moveTo>
                    <a:lnTo>
                      <a:pt x="545" y="360"/>
                    </a:lnTo>
                    <a:lnTo>
                      <a:pt x="1097" y="682"/>
                    </a:lnTo>
                    <a:lnTo>
                      <a:pt x="1442" y="889"/>
                    </a:lnTo>
                    <a:lnTo>
                      <a:pt x="1818" y="1127"/>
                    </a:lnTo>
                    <a:lnTo>
                      <a:pt x="2224" y="1388"/>
                    </a:lnTo>
                    <a:lnTo>
                      <a:pt x="2646" y="1664"/>
                    </a:lnTo>
                    <a:lnTo>
                      <a:pt x="3083" y="1955"/>
                    </a:lnTo>
                    <a:lnTo>
                      <a:pt x="3520" y="2254"/>
                    </a:lnTo>
                    <a:lnTo>
                      <a:pt x="3941" y="2569"/>
                    </a:lnTo>
                    <a:lnTo>
                      <a:pt x="4355" y="2883"/>
                    </a:lnTo>
                    <a:lnTo>
                      <a:pt x="4746" y="3205"/>
                    </a:lnTo>
                    <a:lnTo>
                      <a:pt x="4923" y="3366"/>
                    </a:lnTo>
                    <a:lnTo>
                      <a:pt x="5099" y="3527"/>
                    </a:lnTo>
                    <a:lnTo>
                      <a:pt x="5260" y="3680"/>
                    </a:lnTo>
                    <a:lnTo>
                      <a:pt x="5413" y="3834"/>
                    </a:lnTo>
                    <a:lnTo>
                      <a:pt x="5551" y="3987"/>
                    </a:lnTo>
                    <a:lnTo>
                      <a:pt x="5674" y="4140"/>
                    </a:lnTo>
                    <a:lnTo>
                      <a:pt x="5766" y="4255"/>
                    </a:lnTo>
                    <a:lnTo>
                      <a:pt x="5843" y="4378"/>
                    </a:lnTo>
                    <a:lnTo>
                      <a:pt x="5912" y="4501"/>
                    </a:lnTo>
                    <a:lnTo>
                      <a:pt x="5973" y="4631"/>
                    </a:lnTo>
                    <a:lnTo>
                      <a:pt x="6019" y="4761"/>
                    </a:lnTo>
                    <a:lnTo>
                      <a:pt x="6065" y="4899"/>
                    </a:lnTo>
                    <a:lnTo>
                      <a:pt x="6104" y="5030"/>
                    </a:lnTo>
                    <a:lnTo>
                      <a:pt x="6127" y="5160"/>
                    </a:lnTo>
                    <a:lnTo>
                      <a:pt x="6142" y="5290"/>
                    </a:lnTo>
                    <a:lnTo>
                      <a:pt x="6150" y="5413"/>
                    </a:lnTo>
                    <a:lnTo>
                      <a:pt x="6142" y="5536"/>
                    </a:lnTo>
                    <a:lnTo>
                      <a:pt x="6134" y="5651"/>
                    </a:lnTo>
                    <a:lnTo>
                      <a:pt x="6111" y="5758"/>
                    </a:lnTo>
                    <a:lnTo>
                      <a:pt x="6073" y="5858"/>
                    </a:lnTo>
                    <a:lnTo>
                      <a:pt x="6027" y="5950"/>
                    </a:lnTo>
                    <a:lnTo>
                      <a:pt x="5973" y="6034"/>
                    </a:lnTo>
                    <a:lnTo>
                      <a:pt x="5920" y="6088"/>
                    </a:lnTo>
                    <a:lnTo>
                      <a:pt x="5866" y="6134"/>
                    </a:lnTo>
                    <a:lnTo>
                      <a:pt x="5797" y="6172"/>
                    </a:lnTo>
                    <a:lnTo>
                      <a:pt x="5728" y="6203"/>
                    </a:lnTo>
                    <a:lnTo>
                      <a:pt x="5651" y="6226"/>
                    </a:lnTo>
                    <a:lnTo>
                      <a:pt x="5574" y="6241"/>
                    </a:lnTo>
                    <a:lnTo>
                      <a:pt x="5482" y="6249"/>
                    </a:lnTo>
                    <a:lnTo>
                      <a:pt x="5390" y="6249"/>
                    </a:lnTo>
                    <a:lnTo>
                      <a:pt x="5291" y="6241"/>
                    </a:lnTo>
                    <a:lnTo>
                      <a:pt x="5191" y="6226"/>
                    </a:lnTo>
                    <a:lnTo>
                      <a:pt x="5084" y="6203"/>
                    </a:lnTo>
                    <a:lnTo>
                      <a:pt x="4969" y="6164"/>
                    </a:lnTo>
                    <a:lnTo>
                      <a:pt x="4846" y="6126"/>
                    </a:lnTo>
                    <a:lnTo>
                      <a:pt x="4723" y="6080"/>
                    </a:lnTo>
                    <a:lnTo>
                      <a:pt x="4601" y="6019"/>
                    </a:lnTo>
                    <a:lnTo>
                      <a:pt x="4470" y="5957"/>
                    </a:lnTo>
                    <a:lnTo>
                      <a:pt x="4286" y="5858"/>
                    </a:lnTo>
                    <a:lnTo>
                      <a:pt x="4110" y="5735"/>
                    </a:lnTo>
                    <a:lnTo>
                      <a:pt x="3934" y="5597"/>
                    </a:lnTo>
                    <a:lnTo>
                      <a:pt x="3750" y="5451"/>
                    </a:lnTo>
                    <a:lnTo>
                      <a:pt x="3573" y="5290"/>
                    </a:lnTo>
                    <a:lnTo>
                      <a:pt x="3389" y="5106"/>
                    </a:lnTo>
                    <a:lnTo>
                      <a:pt x="3213" y="4922"/>
                    </a:lnTo>
                    <a:lnTo>
                      <a:pt x="3037" y="4723"/>
                    </a:lnTo>
                    <a:lnTo>
                      <a:pt x="2868" y="4516"/>
                    </a:lnTo>
                    <a:lnTo>
                      <a:pt x="2692" y="4301"/>
                    </a:lnTo>
                    <a:lnTo>
                      <a:pt x="2523" y="4079"/>
                    </a:lnTo>
                    <a:lnTo>
                      <a:pt x="2354" y="3857"/>
                    </a:lnTo>
                    <a:lnTo>
                      <a:pt x="2032" y="3397"/>
                    </a:lnTo>
                    <a:lnTo>
                      <a:pt x="1726" y="2929"/>
                    </a:lnTo>
                    <a:lnTo>
                      <a:pt x="1434" y="2461"/>
                    </a:lnTo>
                    <a:lnTo>
                      <a:pt x="1174" y="2017"/>
                    </a:lnTo>
                    <a:lnTo>
                      <a:pt x="928" y="1595"/>
                    </a:lnTo>
                    <a:lnTo>
                      <a:pt x="714" y="1204"/>
                    </a:lnTo>
                    <a:lnTo>
                      <a:pt x="530" y="866"/>
                    </a:lnTo>
                    <a:lnTo>
                      <a:pt x="384" y="575"/>
                    </a:lnTo>
                    <a:lnTo>
                      <a:pt x="200" y="215"/>
                    </a:lnTo>
                    <a:lnTo>
                      <a:pt x="238" y="184"/>
                    </a:lnTo>
                    <a:close/>
                    <a:moveTo>
                      <a:pt x="231" y="0"/>
                    </a:moveTo>
                    <a:lnTo>
                      <a:pt x="1" y="153"/>
                    </a:lnTo>
                    <a:lnTo>
                      <a:pt x="31" y="215"/>
                    </a:lnTo>
                    <a:lnTo>
                      <a:pt x="154" y="483"/>
                    </a:lnTo>
                    <a:lnTo>
                      <a:pt x="284" y="744"/>
                    </a:lnTo>
                    <a:lnTo>
                      <a:pt x="461" y="1066"/>
                    </a:lnTo>
                    <a:lnTo>
                      <a:pt x="668" y="1457"/>
                    </a:lnTo>
                    <a:lnTo>
                      <a:pt x="905" y="1886"/>
                    </a:lnTo>
                    <a:lnTo>
                      <a:pt x="1174" y="2346"/>
                    </a:lnTo>
                    <a:lnTo>
                      <a:pt x="1473" y="2829"/>
                    </a:lnTo>
                    <a:lnTo>
                      <a:pt x="1787" y="3328"/>
                    </a:lnTo>
                    <a:lnTo>
                      <a:pt x="1956" y="3573"/>
                    </a:lnTo>
                    <a:lnTo>
                      <a:pt x="2124" y="3818"/>
                    </a:lnTo>
                    <a:lnTo>
                      <a:pt x="2301" y="4064"/>
                    </a:lnTo>
                    <a:lnTo>
                      <a:pt x="2485" y="4301"/>
                    </a:lnTo>
                    <a:lnTo>
                      <a:pt x="2669" y="4531"/>
                    </a:lnTo>
                    <a:lnTo>
                      <a:pt x="2853" y="4754"/>
                    </a:lnTo>
                    <a:lnTo>
                      <a:pt x="3037" y="4968"/>
                    </a:lnTo>
                    <a:lnTo>
                      <a:pt x="3228" y="5175"/>
                    </a:lnTo>
                    <a:lnTo>
                      <a:pt x="3420" y="5367"/>
                    </a:lnTo>
                    <a:lnTo>
                      <a:pt x="3619" y="5543"/>
                    </a:lnTo>
                    <a:lnTo>
                      <a:pt x="3811" y="5712"/>
                    </a:lnTo>
                    <a:lnTo>
                      <a:pt x="4003" y="5858"/>
                    </a:lnTo>
                    <a:lnTo>
                      <a:pt x="4202" y="5988"/>
                    </a:lnTo>
                    <a:lnTo>
                      <a:pt x="4394" y="6095"/>
                    </a:lnTo>
                    <a:lnTo>
                      <a:pt x="4578" y="6187"/>
                    </a:lnTo>
                    <a:lnTo>
                      <a:pt x="4746" y="6256"/>
                    </a:lnTo>
                    <a:lnTo>
                      <a:pt x="4907" y="6318"/>
                    </a:lnTo>
                    <a:lnTo>
                      <a:pt x="5053" y="6356"/>
                    </a:lnTo>
                    <a:lnTo>
                      <a:pt x="5191" y="6387"/>
                    </a:lnTo>
                    <a:lnTo>
                      <a:pt x="5314" y="6410"/>
                    </a:lnTo>
                    <a:lnTo>
                      <a:pt x="5436" y="6417"/>
                    </a:lnTo>
                    <a:lnTo>
                      <a:pt x="5544" y="6410"/>
                    </a:lnTo>
                    <a:lnTo>
                      <a:pt x="5636" y="6394"/>
                    </a:lnTo>
                    <a:lnTo>
                      <a:pt x="5728" y="6379"/>
                    </a:lnTo>
                    <a:lnTo>
                      <a:pt x="5804" y="6348"/>
                    </a:lnTo>
                    <a:lnTo>
                      <a:pt x="5881" y="6318"/>
                    </a:lnTo>
                    <a:lnTo>
                      <a:pt x="5943" y="6272"/>
                    </a:lnTo>
                    <a:lnTo>
                      <a:pt x="6004" y="6233"/>
                    </a:lnTo>
                    <a:lnTo>
                      <a:pt x="6050" y="6180"/>
                    </a:lnTo>
                    <a:lnTo>
                      <a:pt x="6096" y="6134"/>
                    </a:lnTo>
                    <a:lnTo>
                      <a:pt x="6127" y="6095"/>
                    </a:lnTo>
                    <a:lnTo>
                      <a:pt x="6188" y="5996"/>
                    </a:lnTo>
                    <a:lnTo>
                      <a:pt x="6242" y="5881"/>
                    </a:lnTo>
                    <a:lnTo>
                      <a:pt x="6272" y="5766"/>
                    </a:lnTo>
                    <a:lnTo>
                      <a:pt x="6295" y="5635"/>
                    </a:lnTo>
                    <a:lnTo>
                      <a:pt x="6311" y="5505"/>
                    </a:lnTo>
                    <a:lnTo>
                      <a:pt x="6311" y="5367"/>
                    </a:lnTo>
                    <a:lnTo>
                      <a:pt x="6295" y="5229"/>
                    </a:lnTo>
                    <a:lnTo>
                      <a:pt x="6272" y="5091"/>
                    </a:lnTo>
                    <a:lnTo>
                      <a:pt x="6242" y="4945"/>
                    </a:lnTo>
                    <a:lnTo>
                      <a:pt x="6203" y="4807"/>
                    </a:lnTo>
                    <a:lnTo>
                      <a:pt x="6157" y="4669"/>
                    </a:lnTo>
                    <a:lnTo>
                      <a:pt x="6096" y="4531"/>
                    </a:lnTo>
                    <a:lnTo>
                      <a:pt x="6035" y="4401"/>
                    </a:lnTo>
                    <a:lnTo>
                      <a:pt x="5966" y="4271"/>
                    </a:lnTo>
                    <a:lnTo>
                      <a:pt x="5889" y="4148"/>
                    </a:lnTo>
                    <a:lnTo>
                      <a:pt x="5804" y="4041"/>
                    </a:lnTo>
                    <a:lnTo>
                      <a:pt x="5666" y="3880"/>
                    </a:lnTo>
                    <a:lnTo>
                      <a:pt x="5521" y="3711"/>
                    </a:lnTo>
                    <a:lnTo>
                      <a:pt x="5352" y="3550"/>
                    </a:lnTo>
                    <a:lnTo>
                      <a:pt x="5183" y="3381"/>
                    </a:lnTo>
                    <a:lnTo>
                      <a:pt x="4999" y="3213"/>
                    </a:lnTo>
                    <a:lnTo>
                      <a:pt x="4800" y="3044"/>
                    </a:lnTo>
                    <a:lnTo>
                      <a:pt x="4601" y="2875"/>
                    </a:lnTo>
                    <a:lnTo>
                      <a:pt x="4386" y="2707"/>
                    </a:lnTo>
                    <a:lnTo>
                      <a:pt x="3949" y="2369"/>
                    </a:lnTo>
                    <a:lnTo>
                      <a:pt x="3497" y="2040"/>
                    </a:lnTo>
                    <a:lnTo>
                      <a:pt x="3044" y="1725"/>
                    </a:lnTo>
                    <a:lnTo>
                      <a:pt x="2592" y="1426"/>
                    </a:lnTo>
                    <a:lnTo>
                      <a:pt x="2155" y="1142"/>
                    </a:lnTo>
                    <a:lnTo>
                      <a:pt x="1741" y="882"/>
                    </a:lnTo>
                    <a:lnTo>
                      <a:pt x="1358" y="652"/>
                    </a:lnTo>
                    <a:lnTo>
                      <a:pt x="1013" y="452"/>
                    </a:lnTo>
                    <a:lnTo>
                      <a:pt x="499" y="153"/>
                    </a:lnTo>
                    <a:lnTo>
                      <a:pt x="269" y="23"/>
                    </a:lnTo>
                    <a:lnTo>
                      <a:pt x="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12;p29">
                <a:extLst>
                  <a:ext uri="{FF2B5EF4-FFF2-40B4-BE49-F238E27FC236}">
                    <a16:creationId xmlns:a16="http://schemas.microsoft.com/office/drawing/2014/main" id="{177D19FC-D618-4FC7-5ED9-07104A3A8701}"/>
                  </a:ext>
                </a:extLst>
              </p:cNvPr>
              <p:cNvSpPr/>
              <p:nvPr/>
            </p:nvSpPr>
            <p:spPr>
              <a:xfrm>
                <a:off x="6773892" y="2077427"/>
                <a:ext cx="144584" cy="85313"/>
              </a:xfrm>
              <a:custGeom>
                <a:avLst/>
                <a:gdLst/>
                <a:ahLst/>
                <a:cxnLst/>
                <a:rect l="l" t="t" r="r" b="b"/>
                <a:pathLst>
                  <a:path w="7706" h="4547" extrusionOk="0">
                    <a:moveTo>
                      <a:pt x="238" y="176"/>
                    </a:moveTo>
                    <a:lnTo>
                      <a:pt x="583" y="245"/>
                    </a:lnTo>
                    <a:lnTo>
                      <a:pt x="1204" y="383"/>
                    </a:lnTo>
                    <a:lnTo>
                      <a:pt x="1595" y="468"/>
                    </a:lnTo>
                    <a:lnTo>
                      <a:pt x="2032" y="575"/>
                    </a:lnTo>
                    <a:lnTo>
                      <a:pt x="2500" y="690"/>
                    </a:lnTo>
                    <a:lnTo>
                      <a:pt x="2983" y="820"/>
                    </a:lnTo>
                    <a:lnTo>
                      <a:pt x="3489" y="966"/>
                    </a:lnTo>
                    <a:lnTo>
                      <a:pt x="3995" y="1119"/>
                    </a:lnTo>
                    <a:lnTo>
                      <a:pt x="4501" y="1280"/>
                    </a:lnTo>
                    <a:lnTo>
                      <a:pt x="4992" y="1457"/>
                    </a:lnTo>
                    <a:lnTo>
                      <a:pt x="5459" y="1641"/>
                    </a:lnTo>
                    <a:lnTo>
                      <a:pt x="5682" y="1733"/>
                    </a:lnTo>
                    <a:lnTo>
                      <a:pt x="5897" y="1833"/>
                    </a:lnTo>
                    <a:lnTo>
                      <a:pt x="6096" y="1932"/>
                    </a:lnTo>
                    <a:lnTo>
                      <a:pt x="6288" y="2032"/>
                    </a:lnTo>
                    <a:lnTo>
                      <a:pt x="6472" y="2132"/>
                    </a:lnTo>
                    <a:lnTo>
                      <a:pt x="6633" y="2239"/>
                    </a:lnTo>
                    <a:lnTo>
                      <a:pt x="6755" y="2323"/>
                    </a:lnTo>
                    <a:lnTo>
                      <a:pt x="6863" y="2408"/>
                    </a:lnTo>
                    <a:lnTo>
                      <a:pt x="6970" y="2507"/>
                    </a:lnTo>
                    <a:lnTo>
                      <a:pt x="7070" y="2615"/>
                    </a:lnTo>
                    <a:lnTo>
                      <a:pt x="7154" y="2722"/>
                    </a:lnTo>
                    <a:lnTo>
                      <a:pt x="7238" y="2837"/>
                    </a:lnTo>
                    <a:lnTo>
                      <a:pt x="7315" y="2952"/>
                    </a:lnTo>
                    <a:lnTo>
                      <a:pt x="7376" y="3067"/>
                    </a:lnTo>
                    <a:lnTo>
                      <a:pt x="7438" y="3190"/>
                    </a:lnTo>
                    <a:lnTo>
                      <a:pt x="7476" y="3305"/>
                    </a:lnTo>
                    <a:lnTo>
                      <a:pt x="7514" y="3420"/>
                    </a:lnTo>
                    <a:lnTo>
                      <a:pt x="7537" y="3535"/>
                    </a:lnTo>
                    <a:lnTo>
                      <a:pt x="7545" y="3642"/>
                    </a:lnTo>
                    <a:lnTo>
                      <a:pt x="7545" y="3749"/>
                    </a:lnTo>
                    <a:lnTo>
                      <a:pt x="7537" y="3849"/>
                    </a:lnTo>
                    <a:lnTo>
                      <a:pt x="7507" y="3941"/>
                    </a:lnTo>
                    <a:lnTo>
                      <a:pt x="7476" y="4010"/>
                    </a:lnTo>
                    <a:lnTo>
                      <a:pt x="7430" y="4071"/>
                    </a:lnTo>
                    <a:lnTo>
                      <a:pt x="7384" y="4133"/>
                    </a:lnTo>
                    <a:lnTo>
                      <a:pt x="7330" y="4186"/>
                    </a:lnTo>
                    <a:lnTo>
                      <a:pt x="7261" y="4232"/>
                    </a:lnTo>
                    <a:lnTo>
                      <a:pt x="7192" y="4271"/>
                    </a:lnTo>
                    <a:lnTo>
                      <a:pt x="7108" y="4301"/>
                    </a:lnTo>
                    <a:lnTo>
                      <a:pt x="7016" y="4332"/>
                    </a:lnTo>
                    <a:lnTo>
                      <a:pt x="6924" y="4355"/>
                    </a:lnTo>
                    <a:lnTo>
                      <a:pt x="6817" y="4370"/>
                    </a:lnTo>
                    <a:lnTo>
                      <a:pt x="6709" y="4378"/>
                    </a:lnTo>
                    <a:lnTo>
                      <a:pt x="6594" y="4386"/>
                    </a:lnTo>
                    <a:lnTo>
                      <a:pt x="6464" y="4378"/>
                    </a:lnTo>
                    <a:lnTo>
                      <a:pt x="6334" y="4370"/>
                    </a:lnTo>
                    <a:lnTo>
                      <a:pt x="6196" y="4363"/>
                    </a:lnTo>
                    <a:lnTo>
                      <a:pt x="6050" y="4340"/>
                    </a:lnTo>
                    <a:lnTo>
                      <a:pt x="5850" y="4301"/>
                    </a:lnTo>
                    <a:lnTo>
                      <a:pt x="5643" y="4240"/>
                    </a:lnTo>
                    <a:lnTo>
                      <a:pt x="5429" y="4171"/>
                    </a:lnTo>
                    <a:lnTo>
                      <a:pt x="5214" y="4079"/>
                    </a:lnTo>
                    <a:lnTo>
                      <a:pt x="4992" y="3979"/>
                    </a:lnTo>
                    <a:lnTo>
                      <a:pt x="4769" y="3872"/>
                    </a:lnTo>
                    <a:lnTo>
                      <a:pt x="4539" y="3749"/>
                    </a:lnTo>
                    <a:lnTo>
                      <a:pt x="4309" y="3611"/>
                    </a:lnTo>
                    <a:lnTo>
                      <a:pt x="4079" y="3473"/>
                    </a:lnTo>
                    <a:lnTo>
                      <a:pt x="3849" y="3320"/>
                    </a:lnTo>
                    <a:lnTo>
                      <a:pt x="3619" y="3167"/>
                    </a:lnTo>
                    <a:lnTo>
                      <a:pt x="3389" y="2998"/>
                    </a:lnTo>
                    <a:lnTo>
                      <a:pt x="2937" y="2661"/>
                    </a:lnTo>
                    <a:lnTo>
                      <a:pt x="2500" y="2316"/>
                    </a:lnTo>
                    <a:lnTo>
                      <a:pt x="2086" y="1963"/>
                    </a:lnTo>
                    <a:lnTo>
                      <a:pt x="1687" y="1626"/>
                    </a:lnTo>
                    <a:lnTo>
                      <a:pt x="1327" y="1296"/>
                    </a:lnTo>
                    <a:lnTo>
                      <a:pt x="1005" y="997"/>
                    </a:lnTo>
                    <a:lnTo>
                      <a:pt x="729" y="728"/>
                    </a:lnTo>
                    <a:lnTo>
                      <a:pt x="499" y="498"/>
                    </a:lnTo>
                    <a:lnTo>
                      <a:pt x="208" y="207"/>
                    </a:lnTo>
                    <a:lnTo>
                      <a:pt x="238" y="176"/>
                    </a:lnTo>
                    <a:close/>
                    <a:moveTo>
                      <a:pt x="169" y="0"/>
                    </a:moveTo>
                    <a:lnTo>
                      <a:pt x="1" y="222"/>
                    </a:lnTo>
                    <a:lnTo>
                      <a:pt x="47" y="268"/>
                    </a:lnTo>
                    <a:lnTo>
                      <a:pt x="254" y="483"/>
                    </a:lnTo>
                    <a:lnTo>
                      <a:pt x="453" y="690"/>
                    </a:lnTo>
                    <a:lnTo>
                      <a:pt x="721" y="943"/>
                    </a:lnTo>
                    <a:lnTo>
                      <a:pt x="1036" y="1242"/>
                    </a:lnTo>
                    <a:lnTo>
                      <a:pt x="1396" y="1579"/>
                    </a:lnTo>
                    <a:lnTo>
                      <a:pt x="1795" y="1932"/>
                    </a:lnTo>
                    <a:lnTo>
                      <a:pt x="2232" y="2308"/>
                    </a:lnTo>
                    <a:lnTo>
                      <a:pt x="2684" y="2676"/>
                    </a:lnTo>
                    <a:lnTo>
                      <a:pt x="2922" y="2860"/>
                    </a:lnTo>
                    <a:lnTo>
                      <a:pt x="3159" y="3036"/>
                    </a:lnTo>
                    <a:lnTo>
                      <a:pt x="3405" y="3213"/>
                    </a:lnTo>
                    <a:lnTo>
                      <a:pt x="3650" y="3381"/>
                    </a:lnTo>
                    <a:lnTo>
                      <a:pt x="3895" y="3550"/>
                    </a:lnTo>
                    <a:lnTo>
                      <a:pt x="4141" y="3703"/>
                    </a:lnTo>
                    <a:lnTo>
                      <a:pt x="4386" y="3849"/>
                    </a:lnTo>
                    <a:lnTo>
                      <a:pt x="4631" y="3979"/>
                    </a:lnTo>
                    <a:lnTo>
                      <a:pt x="4877" y="4110"/>
                    </a:lnTo>
                    <a:lnTo>
                      <a:pt x="5114" y="4217"/>
                    </a:lnTo>
                    <a:lnTo>
                      <a:pt x="5352" y="4309"/>
                    </a:lnTo>
                    <a:lnTo>
                      <a:pt x="5582" y="4393"/>
                    </a:lnTo>
                    <a:lnTo>
                      <a:pt x="5804" y="4455"/>
                    </a:lnTo>
                    <a:lnTo>
                      <a:pt x="6027" y="4493"/>
                    </a:lnTo>
                    <a:lnTo>
                      <a:pt x="6196" y="4524"/>
                    </a:lnTo>
                    <a:lnTo>
                      <a:pt x="6349" y="4539"/>
                    </a:lnTo>
                    <a:lnTo>
                      <a:pt x="6495" y="4547"/>
                    </a:lnTo>
                    <a:lnTo>
                      <a:pt x="6633" y="4547"/>
                    </a:lnTo>
                    <a:lnTo>
                      <a:pt x="6755" y="4539"/>
                    </a:lnTo>
                    <a:lnTo>
                      <a:pt x="6870" y="4524"/>
                    </a:lnTo>
                    <a:lnTo>
                      <a:pt x="6978" y="4508"/>
                    </a:lnTo>
                    <a:lnTo>
                      <a:pt x="7070" y="4485"/>
                    </a:lnTo>
                    <a:lnTo>
                      <a:pt x="7162" y="4455"/>
                    </a:lnTo>
                    <a:lnTo>
                      <a:pt x="7238" y="4424"/>
                    </a:lnTo>
                    <a:lnTo>
                      <a:pt x="7315" y="4386"/>
                    </a:lnTo>
                    <a:lnTo>
                      <a:pt x="7376" y="4347"/>
                    </a:lnTo>
                    <a:lnTo>
                      <a:pt x="7430" y="4309"/>
                    </a:lnTo>
                    <a:lnTo>
                      <a:pt x="7484" y="4263"/>
                    </a:lnTo>
                    <a:lnTo>
                      <a:pt x="7530" y="4217"/>
                    </a:lnTo>
                    <a:lnTo>
                      <a:pt x="7568" y="4163"/>
                    </a:lnTo>
                    <a:lnTo>
                      <a:pt x="7614" y="4087"/>
                    </a:lnTo>
                    <a:lnTo>
                      <a:pt x="7652" y="4002"/>
                    </a:lnTo>
                    <a:lnTo>
                      <a:pt x="7675" y="3941"/>
                    </a:lnTo>
                    <a:lnTo>
                      <a:pt x="7691" y="3887"/>
                    </a:lnTo>
                    <a:lnTo>
                      <a:pt x="7706" y="3765"/>
                    </a:lnTo>
                    <a:lnTo>
                      <a:pt x="7706" y="3634"/>
                    </a:lnTo>
                    <a:lnTo>
                      <a:pt x="7698" y="3504"/>
                    </a:lnTo>
                    <a:lnTo>
                      <a:pt x="7668" y="3374"/>
                    </a:lnTo>
                    <a:lnTo>
                      <a:pt x="7629" y="3243"/>
                    </a:lnTo>
                    <a:lnTo>
                      <a:pt x="7576" y="3113"/>
                    </a:lnTo>
                    <a:lnTo>
                      <a:pt x="7514" y="2983"/>
                    </a:lnTo>
                    <a:lnTo>
                      <a:pt x="7438" y="2852"/>
                    </a:lnTo>
                    <a:lnTo>
                      <a:pt x="7353" y="2722"/>
                    </a:lnTo>
                    <a:lnTo>
                      <a:pt x="7261" y="2607"/>
                    </a:lnTo>
                    <a:lnTo>
                      <a:pt x="7169" y="2492"/>
                    </a:lnTo>
                    <a:lnTo>
                      <a:pt x="7062" y="2377"/>
                    </a:lnTo>
                    <a:lnTo>
                      <a:pt x="6955" y="2277"/>
                    </a:lnTo>
                    <a:lnTo>
                      <a:pt x="6840" y="2185"/>
                    </a:lnTo>
                    <a:lnTo>
                      <a:pt x="6725" y="2101"/>
                    </a:lnTo>
                    <a:lnTo>
                      <a:pt x="6548" y="1994"/>
                    </a:lnTo>
                    <a:lnTo>
                      <a:pt x="6349" y="1879"/>
                    </a:lnTo>
                    <a:lnTo>
                      <a:pt x="6142" y="1779"/>
                    </a:lnTo>
                    <a:lnTo>
                      <a:pt x="5927" y="1672"/>
                    </a:lnTo>
                    <a:lnTo>
                      <a:pt x="5697" y="1564"/>
                    </a:lnTo>
                    <a:lnTo>
                      <a:pt x="5459" y="1464"/>
                    </a:lnTo>
                    <a:lnTo>
                      <a:pt x="5214" y="1372"/>
                    </a:lnTo>
                    <a:lnTo>
                      <a:pt x="4961" y="1273"/>
                    </a:lnTo>
                    <a:lnTo>
                      <a:pt x="4447" y="1096"/>
                    </a:lnTo>
                    <a:lnTo>
                      <a:pt x="3911" y="920"/>
                    </a:lnTo>
                    <a:lnTo>
                      <a:pt x="3382" y="767"/>
                    </a:lnTo>
                    <a:lnTo>
                      <a:pt x="2860" y="621"/>
                    </a:lnTo>
                    <a:lnTo>
                      <a:pt x="2354" y="491"/>
                    </a:lnTo>
                    <a:lnTo>
                      <a:pt x="1879" y="368"/>
                    </a:lnTo>
                    <a:lnTo>
                      <a:pt x="1442" y="268"/>
                    </a:lnTo>
                    <a:lnTo>
                      <a:pt x="1059" y="184"/>
                    </a:lnTo>
                    <a:lnTo>
                      <a:pt x="476" y="61"/>
                    </a:lnTo>
                    <a:lnTo>
                      <a:pt x="215" y="8"/>
                    </a:lnTo>
                    <a:lnTo>
                      <a:pt x="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13;p29">
                <a:extLst>
                  <a:ext uri="{FF2B5EF4-FFF2-40B4-BE49-F238E27FC236}">
                    <a16:creationId xmlns:a16="http://schemas.microsoft.com/office/drawing/2014/main" id="{CDEE5BD8-97D4-E64F-BEE1-93A44AB4320A}"/>
                  </a:ext>
                </a:extLst>
              </p:cNvPr>
              <p:cNvSpPr/>
              <p:nvPr/>
            </p:nvSpPr>
            <p:spPr>
              <a:xfrm>
                <a:off x="6774324" y="2076996"/>
                <a:ext cx="125165" cy="113232"/>
              </a:xfrm>
              <a:custGeom>
                <a:avLst/>
                <a:gdLst/>
                <a:ahLst/>
                <a:cxnLst/>
                <a:rect l="l" t="t" r="r" b="b"/>
                <a:pathLst>
                  <a:path w="6671" h="6035" extrusionOk="0">
                    <a:moveTo>
                      <a:pt x="238" y="192"/>
                    </a:moveTo>
                    <a:lnTo>
                      <a:pt x="560" y="345"/>
                    </a:lnTo>
                    <a:lnTo>
                      <a:pt x="1128" y="629"/>
                    </a:lnTo>
                    <a:lnTo>
                      <a:pt x="1488" y="813"/>
                    </a:lnTo>
                    <a:lnTo>
                      <a:pt x="1879" y="1020"/>
                    </a:lnTo>
                    <a:lnTo>
                      <a:pt x="2308" y="1242"/>
                    </a:lnTo>
                    <a:lnTo>
                      <a:pt x="2745" y="1487"/>
                    </a:lnTo>
                    <a:lnTo>
                      <a:pt x="3198" y="1748"/>
                    </a:lnTo>
                    <a:lnTo>
                      <a:pt x="3658" y="2024"/>
                    </a:lnTo>
                    <a:lnTo>
                      <a:pt x="4102" y="2300"/>
                    </a:lnTo>
                    <a:lnTo>
                      <a:pt x="4539" y="2592"/>
                    </a:lnTo>
                    <a:lnTo>
                      <a:pt x="4946" y="2883"/>
                    </a:lnTo>
                    <a:lnTo>
                      <a:pt x="5137" y="3029"/>
                    </a:lnTo>
                    <a:lnTo>
                      <a:pt x="5321" y="3174"/>
                    </a:lnTo>
                    <a:lnTo>
                      <a:pt x="5498" y="3320"/>
                    </a:lnTo>
                    <a:lnTo>
                      <a:pt x="5659" y="3466"/>
                    </a:lnTo>
                    <a:lnTo>
                      <a:pt x="5804" y="3604"/>
                    </a:lnTo>
                    <a:lnTo>
                      <a:pt x="5943" y="3749"/>
                    </a:lnTo>
                    <a:lnTo>
                      <a:pt x="6035" y="3857"/>
                    </a:lnTo>
                    <a:lnTo>
                      <a:pt x="6127" y="3972"/>
                    </a:lnTo>
                    <a:lnTo>
                      <a:pt x="6203" y="4094"/>
                    </a:lnTo>
                    <a:lnTo>
                      <a:pt x="6272" y="4217"/>
                    </a:lnTo>
                    <a:lnTo>
                      <a:pt x="6334" y="4347"/>
                    </a:lnTo>
                    <a:lnTo>
                      <a:pt x="6387" y="4478"/>
                    </a:lnTo>
                    <a:lnTo>
                      <a:pt x="6426" y="4608"/>
                    </a:lnTo>
                    <a:lnTo>
                      <a:pt x="6464" y="4738"/>
                    </a:lnTo>
                    <a:lnTo>
                      <a:pt x="6487" y="4869"/>
                    </a:lnTo>
                    <a:lnTo>
                      <a:pt x="6502" y="4991"/>
                    </a:lnTo>
                    <a:lnTo>
                      <a:pt x="6510" y="5114"/>
                    </a:lnTo>
                    <a:lnTo>
                      <a:pt x="6502" y="5229"/>
                    </a:lnTo>
                    <a:lnTo>
                      <a:pt x="6487" y="5336"/>
                    </a:lnTo>
                    <a:lnTo>
                      <a:pt x="6464" y="5436"/>
                    </a:lnTo>
                    <a:lnTo>
                      <a:pt x="6426" y="5528"/>
                    </a:lnTo>
                    <a:lnTo>
                      <a:pt x="6372" y="5612"/>
                    </a:lnTo>
                    <a:lnTo>
                      <a:pt x="6372" y="5620"/>
                    </a:lnTo>
                    <a:lnTo>
                      <a:pt x="6326" y="5674"/>
                    </a:lnTo>
                    <a:lnTo>
                      <a:pt x="6265" y="5727"/>
                    </a:lnTo>
                    <a:lnTo>
                      <a:pt x="6203" y="5773"/>
                    </a:lnTo>
                    <a:lnTo>
                      <a:pt x="6142" y="5804"/>
                    </a:lnTo>
                    <a:lnTo>
                      <a:pt x="6065" y="5835"/>
                    </a:lnTo>
                    <a:lnTo>
                      <a:pt x="5981" y="5858"/>
                    </a:lnTo>
                    <a:lnTo>
                      <a:pt x="5897" y="5865"/>
                    </a:lnTo>
                    <a:lnTo>
                      <a:pt x="5804" y="5873"/>
                    </a:lnTo>
                    <a:lnTo>
                      <a:pt x="5705" y="5873"/>
                    </a:lnTo>
                    <a:lnTo>
                      <a:pt x="5605" y="5865"/>
                    </a:lnTo>
                    <a:lnTo>
                      <a:pt x="5490" y="5842"/>
                    </a:lnTo>
                    <a:lnTo>
                      <a:pt x="5375" y="5819"/>
                    </a:lnTo>
                    <a:lnTo>
                      <a:pt x="5260" y="5789"/>
                    </a:lnTo>
                    <a:lnTo>
                      <a:pt x="5130" y="5750"/>
                    </a:lnTo>
                    <a:lnTo>
                      <a:pt x="4999" y="5697"/>
                    </a:lnTo>
                    <a:lnTo>
                      <a:pt x="4869" y="5643"/>
                    </a:lnTo>
                    <a:lnTo>
                      <a:pt x="4677" y="5559"/>
                    </a:lnTo>
                    <a:lnTo>
                      <a:pt x="4493" y="5451"/>
                    </a:lnTo>
                    <a:lnTo>
                      <a:pt x="4302" y="5329"/>
                    </a:lnTo>
                    <a:lnTo>
                      <a:pt x="4118" y="5191"/>
                    </a:lnTo>
                    <a:lnTo>
                      <a:pt x="3926" y="5045"/>
                    </a:lnTo>
                    <a:lnTo>
                      <a:pt x="3734" y="4876"/>
                    </a:lnTo>
                    <a:lnTo>
                      <a:pt x="3543" y="4700"/>
                    </a:lnTo>
                    <a:lnTo>
                      <a:pt x="3351" y="4516"/>
                    </a:lnTo>
                    <a:lnTo>
                      <a:pt x="3167" y="4324"/>
                    </a:lnTo>
                    <a:lnTo>
                      <a:pt x="2975" y="4125"/>
                    </a:lnTo>
                    <a:lnTo>
                      <a:pt x="2791" y="3910"/>
                    </a:lnTo>
                    <a:lnTo>
                      <a:pt x="2607" y="3703"/>
                    </a:lnTo>
                    <a:lnTo>
                      <a:pt x="2255" y="3259"/>
                    </a:lnTo>
                    <a:lnTo>
                      <a:pt x="1917" y="2822"/>
                    </a:lnTo>
                    <a:lnTo>
                      <a:pt x="1595" y="2377"/>
                    </a:lnTo>
                    <a:lnTo>
                      <a:pt x="1296" y="1948"/>
                    </a:lnTo>
                    <a:lnTo>
                      <a:pt x="1028" y="1549"/>
                    </a:lnTo>
                    <a:lnTo>
                      <a:pt x="783" y="1173"/>
                    </a:lnTo>
                    <a:lnTo>
                      <a:pt x="583" y="843"/>
                    </a:lnTo>
                    <a:lnTo>
                      <a:pt x="415" y="567"/>
                    </a:lnTo>
                    <a:lnTo>
                      <a:pt x="200" y="215"/>
                    </a:lnTo>
                    <a:lnTo>
                      <a:pt x="238" y="192"/>
                    </a:lnTo>
                    <a:close/>
                    <a:moveTo>
                      <a:pt x="215" y="0"/>
                    </a:moveTo>
                    <a:lnTo>
                      <a:pt x="1" y="176"/>
                    </a:lnTo>
                    <a:lnTo>
                      <a:pt x="31" y="238"/>
                    </a:lnTo>
                    <a:lnTo>
                      <a:pt x="177" y="491"/>
                    </a:lnTo>
                    <a:lnTo>
                      <a:pt x="330" y="744"/>
                    </a:lnTo>
                    <a:lnTo>
                      <a:pt x="522" y="1058"/>
                    </a:lnTo>
                    <a:lnTo>
                      <a:pt x="752" y="1426"/>
                    </a:lnTo>
                    <a:lnTo>
                      <a:pt x="1020" y="1833"/>
                    </a:lnTo>
                    <a:lnTo>
                      <a:pt x="1327" y="2277"/>
                    </a:lnTo>
                    <a:lnTo>
                      <a:pt x="1657" y="2745"/>
                    </a:lnTo>
                    <a:lnTo>
                      <a:pt x="2009" y="3213"/>
                    </a:lnTo>
                    <a:lnTo>
                      <a:pt x="2193" y="3450"/>
                    </a:lnTo>
                    <a:lnTo>
                      <a:pt x="2377" y="3680"/>
                    </a:lnTo>
                    <a:lnTo>
                      <a:pt x="2569" y="3910"/>
                    </a:lnTo>
                    <a:lnTo>
                      <a:pt x="2768" y="4133"/>
                    </a:lnTo>
                    <a:lnTo>
                      <a:pt x="2968" y="4355"/>
                    </a:lnTo>
                    <a:lnTo>
                      <a:pt x="3167" y="4562"/>
                    </a:lnTo>
                    <a:lnTo>
                      <a:pt x="3374" y="4761"/>
                    </a:lnTo>
                    <a:lnTo>
                      <a:pt x="3573" y="4953"/>
                    </a:lnTo>
                    <a:lnTo>
                      <a:pt x="3780" y="5129"/>
                    </a:lnTo>
                    <a:lnTo>
                      <a:pt x="3987" y="5298"/>
                    </a:lnTo>
                    <a:lnTo>
                      <a:pt x="4194" y="5444"/>
                    </a:lnTo>
                    <a:lnTo>
                      <a:pt x="4394" y="5582"/>
                    </a:lnTo>
                    <a:lnTo>
                      <a:pt x="4601" y="5697"/>
                    </a:lnTo>
                    <a:lnTo>
                      <a:pt x="4800" y="5789"/>
                    </a:lnTo>
                    <a:lnTo>
                      <a:pt x="4992" y="5865"/>
                    </a:lnTo>
                    <a:lnTo>
                      <a:pt x="5168" y="5927"/>
                    </a:lnTo>
                    <a:lnTo>
                      <a:pt x="5329" y="5973"/>
                    </a:lnTo>
                    <a:lnTo>
                      <a:pt x="5475" y="6003"/>
                    </a:lnTo>
                    <a:lnTo>
                      <a:pt x="5613" y="6026"/>
                    </a:lnTo>
                    <a:lnTo>
                      <a:pt x="5743" y="6034"/>
                    </a:lnTo>
                    <a:lnTo>
                      <a:pt x="5858" y="6034"/>
                    </a:lnTo>
                    <a:lnTo>
                      <a:pt x="5966" y="6026"/>
                    </a:lnTo>
                    <a:lnTo>
                      <a:pt x="6058" y="6003"/>
                    </a:lnTo>
                    <a:lnTo>
                      <a:pt x="6150" y="5980"/>
                    </a:lnTo>
                    <a:lnTo>
                      <a:pt x="6226" y="5942"/>
                    </a:lnTo>
                    <a:lnTo>
                      <a:pt x="6295" y="5904"/>
                    </a:lnTo>
                    <a:lnTo>
                      <a:pt x="6357" y="5865"/>
                    </a:lnTo>
                    <a:lnTo>
                      <a:pt x="6410" y="5812"/>
                    </a:lnTo>
                    <a:lnTo>
                      <a:pt x="6456" y="5766"/>
                    </a:lnTo>
                    <a:lnTo>
                      <a:pt x="6502" y="5712"/>
                    </a:lnTo>
                    <a:lnTo>
                      <a:pt x="6502" y="5704"/>
                    </a:lnTo>
                    <a:lnTo>
                      <a:pt x="6533" y="5658"/>
                    </a:lnTo>
                    <a:lnTo>
                      <a:pt x="6564" y="5605"/>
                    </a:lnTo>
                    <a:lnTo>
                      <a:pt x="6610" y="5490"/>
                    </a:lnTo>
                    <a:lnTo>
                      <a:pt x="6648" y="5367"/>
                    </a:lnTo>
                    <a:lnTo>
                      <a:pt x="6663" y="5237"/>
                    </a:lnTo>
                    <a:lnTo>
                      <a:pt x="6671" y="5106"/>
                    </a:lnTo>
                    <a:lnTo>
                      <a:pt x="6663" y="4968"/>
                    </a:lnTo>
                    <a:lnTo>
                      <a:pt x="6640" y="4823"/>
                    </a:lnTo>
                    <a:lnTo>
                      <a:pt x="6617" y="4685"/>
                    </a:lnTo>
                    <a:lnTo>
                      <a:pt x="6571" y="4539"/>
                    </a:lnTo>
                    <a:lnTo>
                      <a:pt x="6525" y="4401"/>
                    </a:lnTo>
                    <a:lnTo>
                      <a:pt x="6464" y="4255"/>
                    </a:lnTo>
                    <a:lnTo>
                      <a:pt x="6395" y="4125"/>
                    </a:lnTo>
                    <a:lnTo>
                      <a:pt x="6326" y="3995"/>
                    </a:lnTo>
                    <a:lnTo>
                      <a:pt x="6242" y="3864"/>
                    </a:lnTo>
                    <a:lnTo>
                      <a:pt x="6157" y="3749"/>
                    </a:lnTo>
                    <a:lnTo>
                      <a:pt x="6065" y="3642"/>
                    </a:lnTo>
                    <a:lnTo>
                      <a:pt x="5912" y="3489"/>
                    </a:lnTo>
                    <a:lnTo>
                      <a:pt x="5758" y="3335"/>
                    </a:lnTo>
                    <a:lnTo>
                      <a:pt x="5582" y="3182"/>
                    </a:lnTo>
                    <a:lnTo>
                      <a:pt x="5398" y="3029"/>
                    </a:lnTo>
                    <a:lnTo>
                      <a:pt x="5199" y="2875"/>
                    </a:lnTo>
                    <a:lnTo>
                      <a:pt x="4992" y="2714"/>
                    </a:lnTo>
                    <a:lnTo>
                      <a:pt x="4777" y="2561"/>
                    </a:lnTo>
                    <a:lnTo>
                      <a:pt x="4555" y="2408"/>
                    </a:lnTo>
                    <a:lnTo>
                      <a:pt x="4095" y="2109"/>
                    </a:lnTo>
                    <a:lnTo>
                      <a:pt x="3619" y="1810"/>
                    </a:lnTo>
                    <a:lnTo>
                      <a:pt x="3144" y="1526"/>
                    </a:lnTo>
                    <a:lnTo>
                      <a:pt x="2669" y="1257"/>
                    </a:lnTo>
                    <a:lnTo>
                      <a:pt x="2216" y="1012"/>
                    </a:lnTo>
                    <a:lnTo>
                      <a:pt x="1779" y="782"/>
                    </a:lnTo>
                    <a:lnTo>
                      <a:pt x="1388" y="575"/>
                    </a:lnTo>
                    <a:lnTo>
                      <a:pt x="1036" y="399"/>
                    </a:lnTo>
                    <a:lnTo>
                      <a:pt x="499" y="138"/>
                    </a:lnTo>
                    <a:lnTo>
                      <a:pt x="261" y="23"/>
                    </a:lnTo>
                    <a:lnTo>
                      <a:pt x="2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14;p29">
                <a:extLst>
                  <a:ext uri="{FF2B5EF4-FFF2-40B4-BE49-F238E27FC236}">
                    <a16:creationId xmlns:a16="http://schemas.microsoft.com/office/drawing/2014/main" id="{3974C103-F281-92A4-52F8-011C8C19FF34}"/>
                  </a:ext>
                </a:extLst>
              </p:cNvPr>
              <p:cNvSpPr/>
              <p:nvPr/>
            </p:nvSpPr>
            <p:spPr>
              <a:xfrm>
                <a:off x="6774324" y="2076996"/>
                <a:ext cx="138974" cy="95107"/>
              </a:xfrm>
              <a:custGeom>
                <a:avLst/>
                <a:gdLst/>
                <a:ahLst/>
                <a:cxnLst/>
                <a:rect l="l" t="t" r="r" b="b"/>
                <a:pathLst>
                  <a:path w="7407" h="5069" extrusionOk="0">
                    <a:moveTo>
                      <a:pt x="246" y="184"/>
                    </a:moveTo>
                    <a:lnTo>
                      <a:pt x="583" y="284"/>
                    </a:lnTo>
                    <a:lnTo>
                      <a:pt x="1197" y="468"/>
                    </a:lnTo>
                    <a:lnTo>
                      <a:pt x="1580" y="590"/>
                    </a:lnTo>
                    <a:lnTo>
                      <a:pt x="2002" y="728"/>
                    </a:lnTo>
                    <a:lnTo>
                      <a:pt x="2454" y="882"/>
                    </a:lnTo>
                    <a:lnTo>
                      <a:pt x="2929" y="1050"/>
                    </a:lnTo>
                    <a:lnTo>
                      <a:pt x="3420" y="1234"/>
                    </a:lnTo>
                    <a:lnTo>
                      <a:pt x="3911" y="1434"/>
                    </a:lnTo>
                    <a:lnTo>
                      <a:pt x="4401" y="1633"/>
                    </a:lnTo>
                    <a:lnTo>
                      <a:pt x="4877" y="1848"/>
                    </a:lnTo>
                    <a:lnTo>
                      <a:pt x="5329" y="2070"/>
                    </a:lnTo>
                    <a:lnTo>
                      <a:pt x="5544" y="2185"/>
                    </a:lnTo>
                    <a:lnTo>
                      <a:pt x="5743" y="2300"/>
                    </a:lnTo>
                    <a:lnTo>
                      <a:pt x="5943" y="2415"/>
                    </a:lnTo>
                    <a:lnTo>
                      <a:pt x="6127" y="2530"/>
                    </a:lnTo>
                    <a:lnTo>
                      <a:pt x="6295" y="2645"/>
                    </a:lnTo>
                    <a:lnTo>
                      <a:pt x="6456" y="2760"/>
                    </a:lnTo>
                    <a:lnTo>
                      <a:pt x="6564" y="2852"/>
                    </a:lnTo>
                    <a:lnTo>
                      <a:pt x="6663" y="2952"/>
                    </a:lnTo>
                    <a:lnTo>
                      <a:pt x="6763" y="3059"/>
                    </a:lnTo>
                    <a:lnTo>
                      <a:pt x="6855" y="3174"/>
                    </a:lnTo>
                    <a:lnTo>
                      <a:pt x="6932" y="3289"/>
                    </a:lnTo>
                    <a:lnTo>
                      <a:pt x="7008" y="3412"/>
                    </a:lnTo>
                    <a:lnTo>
                      <a:pt x="7070" y="3527"/>
                    </a:lnTo>
                    <a:lnTo>
                      <a:pt x="7123" y="3650"/>
                    </a:lnTo>
                    <a:lnTo>
                      <a:pt x="7169" y="3772"/>
                    </a:lnTo>
                    <a:lnTo>
                      <a:pt x="7208" y="3895"/>
                    </a:lnTo>
                    <a:lnTo>
                      <a:pt x="7231" y="4018"/>
                    </a:lnTo>
                    <a:lnTo>
                      <a:pt x="7246" y="4133"/>
                    </a:lnTo>
                    <a:lnTo>
                      <a:pt x="7246" y="4240"/>
                    </a:lnTo>
                    <a:lnTo>
                      <a:pt x="7238" y="4347"/>
                    </a:lnTo>
                    <a:lnTo>
                      <a:pt x="7215" y="4447"/>
                    </a:lnTo>
                    <a:lnTo>
                      <a:pt x="7177" y="4531"/>
                    </a:lnTo>
                    <a:lnTo>
                      <a:pt x="7146" y="4600"/>
                    </a:lnTo>
                    <a:lnTo>
                      <a:pt x="7100" y="4662"/>
                    </a:lnTo>
                    <a:lnTo>
                      <a:pt x="7047" y="4715"/>
                    </a:lnTo>
                    <a:lnTo>
                      <a:pt x="6985" y="4761"/>
                    </a:lnTo>
                    <a:lnTo>
                      <a:pt x="6916" y="4800"/>
                    </a:lnTo>
                    <a:lnTo>
                      <a:pt x="6840" y="4830"/>
                    </a:lnTo>
                    <a:lnTo>
                      <a:pt x="6755" y="4861"/>
                    </a:lnTo>
                    <a:lnTo>
                      <a:pt x="6663" y="4884"/>
                    </a:lnTo>
                    <a:lnTo>
                      <a:pt x="6564" y="4892"/>
                    </a:lnTo>
                    <a:lnTo>
                      <a:pt x="6464" y="4899"/>
                    </a:lnTo>
                    <a:lnTo>
                      <a:pt x="6349" y="4907"/>
                    </a:lnTo>
                    <a:lnTo>
                      <a:pt x="6234" y="4899"/>
                    </a:lnTo>
                    <a:lnTo>
                      <a:pt x="6111" y="4884"/>
                    </a:lnTo>
                    <a:lnTo>
                      <a:pt x="5981" y="4869"/>
                    </a:lnTo>
                    <a:lnTo>
                      <a:pt x="5843" y="4838"/>
                    </a:lnTo>
                    <a:lnTo>
                      <a:pt x="5697" y="4807"/>
                    </a:lnTo>
                    <a:lnTo>
                      <a:pt x="5498" y="4754"/>
                    </a:lnTo>
                    <a:lnTo>
                      <a:pt x="5298" y="4677"/>
                    </a:lnTo>
                    <a:lnTo>
                      <a:pt x="5091" y="4593"/>
                    </a:lnTo>
                    <a:lnTo>
                      <a:pt x="4884" y="4485"/>
                    </a:lnTo>
                    <a:lnTo>
                      <a:pt x="4670" y="4370"/>
                    </a:lnTo>
                    <a:lnTo>
                      <a:pt x="4455" y="4240"/>
                    </a:lnTo>
                    <a:lnTo>
                      <a:pt x="4240" y="4094"/>
                    </a:lnTo>
                    <a:lnTo>
                      <a:pt x="4018" y="3941"/>
                    </a:lnTo>
                    <a:lnTo>
                      <a:pt x="3803" y="3780"/>
                    </a:lnTo>
                    <a:lnTo>
                      <a:pt x="3589" y="3611"/>
                    </a:lnTo>
                    <a:lnTo>
                      <a:pt x="3366" y="3443"/>
                    </a:lnTo>
                    <a:lnTo>
                      <a:pt x="3152" y="3259"/>
                    </a:lnTo>
                    <a:lnTo>
                      <a:pt x="2730" y="2883"/>
                    </a:lnTo>
                    <a:lnTo>
                      <a:pt x="2324" y="2500"/>
                    </a:lnTo>
                    <a:lnTo>
                      <a:pt x="1940" y="2116"/>
                    </a:lnTo>
                    <a:lnTo>
                      <a:pt x="1572" y="1748"/>
                    </a:lnTo>
                    <a:lnTo>
                      <a:pt x="1243" y="1388"/>
                    </a:lnTo>
                    <a:lnTo>
                      <a:pt x="944" y="1066"/>
                    </a:lnTo>
                    <a:lnTo>
                      <a:pt x="691" y="774"/>
                    </a:lnTo>
                    <a:lnTo>
                      <a:pt x="476" y="529"/>
                    </a:lnTo>
                    <a:lnTo>
                      <a:pt x="215" y="215"/>
                    </a:lnTo>
                    <a:lnTo>
                      <a:pt x="246" y="184"/>
                    </a:lnTo>
                    <a:close/>
                    <a:moveTo>
                      <a:pt x="192" y="0"/>
                    </a:moveTo>
                    <a:lnTo>
                      <a:pt x="1" y="207"/>
                    </a:lnTo>
                    <a:lnTo>
                      <a:pt x="47" y="261"/>
                    </a:lnTo>
                    <a:lnTo>
                      <a:pt x="231" y="491"/>
                    </a:lnTo>
                    <a:lnTo>
                      <a:pt x="422" y="713"/>
                    </a:lnTo>
                    <a:lnTo>
                      <a:pt x="660" y="989"/>
                    </a:lnTo>
                    <a:lnTo>
                      <a:pt x="951" y="1319"/>
                    </a:lnTo>
                    <a:lnTo>
                      <a:pt x="1289" y="1679"/>
                    </a:lnTo>
                    <a:lnTo>
                      <a:pt x="1657" y="2063"/>
                    </a:lnTo>
                    <a:lnTo>
                      <a:pt x="2055" y="2469"/>
                    </a:lnTo>
                    <a:lnTo>
                      <a:pt x="2477" y="2875"/>
                    </a:lnTo>
                    <a:lnTo>
                      <a:pt x="2699" y="3075"/>
                    </a:lnTo>
                    <a:lnTo>
                      <a:pt x="2922" y="3274"/>
                    </a:lnTo>
                    <a:lnTo>
                      <a:pt x="3152" y="3473"/>
                    </a:lnTo>
                    <a:lnTo>
                      <a:pt x="3382" y="3657"/>
                    </a:lnTo>
                    <a:lnTo>
                      <a:pt x="3612" y="3841"/>
                    </a:lnTo>
                    <a:lnTo>
                      <a:pt x="3849" y="4018"/>
                    </a:lnTo>
                    <a:lnTo>
                      <a:pt x="4079" y="4186"/>
                    </a:lnTo>
                    <a:lnTo>
                      <a:pt x="4309" y="4340"/>
                    </a:lnTo>
                    <a:lnTo>
                      <a:pt x="4547" y="4478"/>
                    </a:lnTo>
                    <a:lnTo>
                      <a:pt x="4777" y="4608"/>
                    </a:lnTo>
                    <a:lnTo>
                      <a:pt x="4999" y="4723"/>
                    </a:lnTo>
                    <a:lnTo>
                      <a:pt x="5222" y="4823"/>
                    </a:lnTo>
                    <a:lnTo>
                      <a:pt x="5444" y="4899"/>
                    </a:lnTo>
                    <a:lnTo>
                      <a:pt x="5659" y="4961"/>
                    </a:lnTo>
                    <a:lnTo>
                      <a:pt x="5827" y="4999"/>
                    </a:lnTo>
                    <a:lnTo>
                      <a:pt x="5989" y="5030"/>
                    </a:lnTo>
                    <a:lnTo>
                      <a:pt x="6134" y="5053"/>
                    </a:lnTo>
                    <a:lnTo>
                      <a:pt x="6272" y="5060"/>
                    </a:lnTo>
                    <a:lnTo>
                      <a:pt x="6403" y="5068"/>
                    </a:lnTo>
                    <a:lnTo>
                      <a:pt x="6518" y="5060"/>
                    </a:lnTo>
                    <a:lnTo>
                      <a:pt x="6625" y="5053"/>
                    </a:lnTo>
                    <a:lnTo>
                      <a:pt x="6725" y="5037"/>
                    </a:lnTo>
                    <a:lnTo>
                      <a:pt x="6817" y="5014"/>
                    </a:lnTo>
                    <a:lnTo>
                      <a:pt x="6901" y="4984"/>
                    </a:lnTo>
                    <a:lnTo>
                      <a:pt x="6970" y="4953"/>
                    </a:lnTo>
                    <a:lnTo>
                      <a:pt x="7039" y="4915"/>
                    </a:lnTo>
                    <a:lnTo>
                      <a:pt x="7100" y="4876"/>
                    </a:lnTo>
                    <a:lnTo>
                      <a:pt x="7154" y="4830"/>
                    </a:lnTo>
                    <a:lnTo>
                      <a:pt x="7200" y="4784"/>
                    </a:lnTo>
                    <a:lnTo>
                      <a:pt x="7238" y="4738"/>
                    </a:lnTo>
                    <a:lnTo>
                      <a:pt x="7284" y="4669"/>
                    </a:lnTo>
                    <a:lnTo>
                      <a:pt x="7323" y="4600"/>
                    </a:lnTo>
                    <a:lnTo>
                      <a:pt x="7346" y="4547"/>
                    </a:lnTo>
                    <a:lnTo>
                      <a:pt x="7369" y="4493"/>
                    </a:lnTo>
                    <a:lnTo>
                      <a:pt x="7399" y="4370"/>
                    </a:lnTo>
                    <a:lnTo>
                      <a:pt x="7407" y="4248"/>
                    </a:lnTo>
                    <a:lnTo>
                      <a:pt x="7407" y="4117"/>
                    </a:lnTo>
                    <a:lnTo>
                      <a:pt x="7392" y="3979"/>
                    </a:lnTo>
                    <a:lnTo>
                      <a:pt x="7361" y="3849"/>
                    </a:lnTo>
                    <a:lnTo>
                      <a:pt x="7315" y="3711"/>
                    </a:lnTo>
                    <a:lnTo>
                      <a:pt x="7269" y="3573"/>
                    </a:lnTo>
                    <a:lnTo>
                      <a:pt x="7200" y="3443"/>
                    </a:lnTo>
                    <a:lnTo>
                      <a:pt x="7131" y="3305"/>
                    </a:lnTo>
                    <a:lnTo>
                      <a:pt x="7047" y="3182"/>
                    </a:lnTo>
                    <a:lnTo>
                      <a:pt x="6962" y="3059"/>
                    </a:lnTo>
                    <a:lnTo>
                      <a:pt x="6870" y="2937"/>
                    </a:lnTo>
                    <a:lnTo>
                      <a:pt x="6763" y="2829"/>
                    </a:lnTo>
                    <a:lnTo>
                      <a:pt x="6663" y="2730"/>
                    </a:lnTo>
                    <a:lnTo>
                      <a:pt x="6548" y="2638"/>
                    </a:lnTo>
                    <a:lnTo>
                      <a:pt x="6380" y="2507"/>
                    </a:lnTo>
                    <a:lnTo>
                      <a:pt x="6196" y="2385"/>
                    </a:lnTo>
                    <a:lnTo>
                      <a:pt x="6004" y="2262"/>
                    </a:lnTo>
                    <a:lnTo>
                      <a:pt x="5797" y="2139"/>
                    </a:lnTo>
                    <a:lnTo>
                      <a:pt x="5574" y="2017"/>
                    </a:lnTo>
                    <a:lnTo>
                      <a:pt x="5344" y="1902"/>
                    </a:lnTo>
                    <a:lnTo>
                      <a:pt x="5107" y="1779"/>
                    </a:lnTo>
                    <a:lnTo>
                      <a:pt x="4869" y="1664"/>
                    </a:lnTo>
                    <a:lnTo>
                      <a:pt x="4363" y="1441"/>
                    </a:lnTo>
                    <a:lnTo>
                      <a:pt x="3849" y="1227"/>
                    </a:lnTo>
                    <a:lnTo>
                      <a:pt x="3328" y="1027"/>
                    </a:lnTo>
                    <a:lnTo>
                      <a:pt x="2822" y="843"/>
                    </a:lnTo>
                    <a:lnTo>
                      <a:pt x="2331" y="667"/>
                    </a:lnTo>
                    <a:lnTo>
                      <a:pt x="1864" y="514"/>
                    </a:lnTo>
                    <a:lnTo>
                      <a:pt x="1442" y="376"/>
                    </a:lnTo>
                    <a:lnTo>
                      <a:pt x="1059" y="253"/>
                    </a:lnTo>
                    <a:lnTo>
                      <a:pt x="491" y="84"/>
                    </a:lnTo>
                    <a:lnTo>
                      <a:pt x="238" y="15"/>
                    </a:lnTo>
                    <a:lnTo>
                      <a:pt x="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16;p29">
                <a:extLst>
                  <a:ext uri="{FF2B5EF4-FFF2-40B4-BE49-F238E27FC236}">
                    <a16:creationId xmlns:a16="http://schemas.microsoft.com/office/drawing/2014/main" id="{0F7E7968-2AC8-B7CE-1066-C7C1C7A9B9ED}"/>
                  </a:ext>
                </a:extLst>
              </p:cNvPr>
              <p:cNvSpPr/>
              <p:nvPr/>
            </p:nvSpPr>
            <p:spPr>
              <a:xfrm rot="1518762">
                <a:off x="6859722" y="1717468"/>
                <a:ext cx="322828" cy="456191"/>
              </a:xfrm>
              <a:custGeom>
                <a:avLst/>
                <a:gdLst/>
                <a:ahLst/>
                <a:cxnLst/>
                <a:rect l="l" t="t" r="r" b="b"/>
                <a:pathLst>
                  <a:path w="17206" h="24314" extrusionOk="0">
                    <a:moveTo>
                      <a:pt x="12759" y="1"/>
                    </a:moveTo>
                    <a:lnTo>
                      <a:pt x="4793" y="4003"/>
                    </a:lnTo>
                    <a:lnTo>
                      <a:pt x="9861" y="9799"/>
                    </a:lnTo>
                    <a:lnTo>
                      <a:pt x="6548" y="17742"/>
                    </a:lnTo>
                    <a:lnTo>
                      <a:pt x="6150" y="17781"/>
                    </a:lnTo>
                    <a:lnTo>
                      <a:pt x="5636" y="17819"/>
                    </a:lnTo>
                    <a:lnTo>
                      <a:pt x="4425" y="17903"/>
                    </a:lnTo>
                    <a:lnTo>
                      <a:pt x="3819" y="17949"/>
                    </a:lnTo>
                    <a:lnTo>
                      <a:pt x="3267" y="17995"/>
                    </a:lnTo>
                    <a:lnTo>
                      <a:pt x="2822" y="18049"/>
                    </a:lnTo>
                    <a:lnTo>
                      <a:pt x="2646" y="18080"/>
                    </a:lnTo>
                    <a:lnTo>
                      <a:pt x="2515" y="18103"/>
                    </a:lnTo>
                    <a:lnTo>
                      <a:pt x="2462" y="18118"/>
                    </a:lnTo>
                    <a:lnTo>
                      <a:pt x="2423" y="18141"/>
                    </a:lnTo>
                    <a:lnTo>
                      <a:pt x="2385" y="18164"/>
                    </a:lnTo>
                    <a:lnTo>
                      <a:pt x="2362" y="18203"/>
                    </a:lnTo>
                    <a:lnTo>
                      <a:pt x="2347" y="18233"/>
                    </a:lnTo>
                    <a:lnTo>
                      <a:pt x="2339" y="18279"/>
                    </a:lnTo>
                    <a:lnTo>
                      <a:pt x="2347" y="18325"/>
                    </a:lnTo>
                    <a:lnTo>
                      <a:pt x="2354" y="18371"/>
                    </a:lnTo>
                    <a:lnTo>
                      <a:pt x="2377" y="18417"/>
                    </a:lnTo>
                    <a:lnTo>
                      <a:pt x="2408" y="18471"/>
                    </a:lnTo>
                    <a:lnTo>
                      <a:pt x="2439" y="18525"/>
                    </a:lnTo>
                    <a:lnTo>
                      <a:pt x="2492" y="18586"/>
                    </a:lnTo>
                    <a:lnTo>
                      <a:pt x="2546" y="18640"/>
                    </a:lnTo>
                    <a:lnTo>
                      <a:pt x="2607" y="18693"/>
                    </a:lnTo>
                    <a:lnTo>
                      <a:pt x="2677" y="18755"/>
                    </a:lnTo>
                    <a:lnTo>
                      <a:pt x="2761" y="18808"/>
                    </a:lnTo>
                    <a:lnTo>
                      <a:pt x="2845" y="18862"/>
                    </a:lnTo>
                    <a:lnTo>
                      <a:pt x="2945" y="18916"/>
                    </a:lnTo>
                    <a:lnTo>
                      <a:pt x="3045" y="18962"/>
                    </a:lnTo>
                    <a:lnTo>
                      <a:pt x="3160" y="19008"/>
                    </a:lnTo>
                    <a:lnTo>
                      <a:pt x="3275" y="19054"/>
                    </a:lnTo>
                    <a:lnTo>
                      <a:pt x="3397" y="19092"/>
                    </a:lnTo>
                    <a:lnTo>
                      <a:pt x="3528" y="19130"/>
                    </a:lnTo>
                    <a:lnTo>
                      <a:pt x="3666" y="19161"/>
                    </a:lnTo>
                    <a:lnTo>
                      <a:pt x="3811" y="19184"/>
                    </a:lnTo>
                    <a:lnTo>
                      <a:pt x="3965" y="19207"/>
                    </a:lnTo>
                    <a:lnTo>
                      <a:pt x="4087" y="19230"/>
                    </a:lnTo>
                    <a:lnTo>
                      <a:pt x="4187" y="19245"/>
                    </a:lnTo>
                    <a:lnTo>
                      <a:pt x="4287" y="19276"/>
                    </a:lnTo>
                    <a:lnTo>
                      <a:pt x="4371" y="19307"/>
                    </a:lnTo>
                    <a:lnTo>
                      <a:pt x="4440" y="19337"/>
                    </a:lnTo>
                    <a:lnTo>
                      <a:pt x="4509" y="19376"/>
                    </a:lnTo>
                    <a:lnTo>
                      <a:pt x="4563" y="19414"/>
                    </a:lnTo>
                    <a:lnTo>
                      <a:pt x="4609" y="19460"/>
                    </a:lnTo>
                    <a:lnTo>
                      <a:pt x="4647" y="19506"/>
                    </a:lnTo>
                    <a:lnTo>
                      <a:pt x="4670" y="19552"/>
                    </a:lnTo>
                    <a:lnTo>
                      <a:pt x="4693" y="19598"/>
                    </a:lnTo>
                    <a:lnTo>
                      <a:pt x="4708" y="19652"/>
                    </a:lnTo>
                    <a:lnTo>
                      <a:pt x="4716" y="19705"/>
                    </a:lnTo>
                    <a:lnTo>
                      <a:pt x="4716" y="19751"/>
                    </a:lnTo>
                    <a:lnTo>
                      <a:pt x="4708" y="19805"/>
                    </a:lnTo>
                    <a:lnTo>
                      <a:pt x="4701" y="19866"/>
                    </a:lnTo>
                    <a:lnTo>
                      <a:pt x="4678" y="19920"/>
                    </a:lnTo>
                    <a:lnTo>
                      <a:pt x="4662" y="19974"/>
                    </a:lnTo>
                    <a:lnTo>
                      <a:pt x="4601" y="20081"/>
                    </a:lnTo>
                    <a:lnTo>
                      <a:pt x="4532" y="20181"/>
                    </a:lnTo>
                    <a:lnTo>
                      <a:pt x="4448" y="20280"/>
                    </a:lnTo>
                    <a:lnTo>
                      <a:pt x="4356" y="20372"/>
                    </a:lnTo>
                    <a:lnTo>
                      <a:pt x="4256" y="20449"/>
                    </a:lnTo>
                    <a:lnTo>
                      <a:pt x="4149" y="20518"/>
                    </a:lnTo>
                    <a:lnTo>
                      <a:pt x="4049" y="20564"/>
                    </a:lnTo>
                    <a:lnTo>
                      <a:pt x="1480" y="21545"/>
                    </a:lnTo>
                    <a:lnTo>
                      <a:pt x="1358" y="21622"/>
                    </a:lnTo>
                    <a:lnTo>
                      <a:pt x="1243" y="21699"/>
                    </a:lnTo>
                    <a:lnTo>
                      <a:pt x="1151" y="21783"/>
                    </a:lnTo>
                    <a:lnTo>
                      <a:pt x="1059" y="21867"/>
                    </a:lnTo>
                    <a:lnTo>
                      <a:pt x="990" y="21952"/>
                    </a:lnTo>
                    <a:lnTo>
                      <a:pt x="936" y="22044"/>
                    </a:lnTo>
                    <a:lnTo>
                      <a:pt x="898" y="22128"/>
                    </a:lnTo>
                    <a:lnTo>
                      <a:pt x="882" y="22182"/>
                    </a:lnTo>
                    <a:lnTo>
                      <a:pt x="875" y="22228"/>
                    </a:lnTo>
                    <a:lnTo>
                      <a:pt x="813" y="22251"/>
                    </a:lnTo>
                    <a:lnTo>
                      <a:pt x="652" y="22335"/>
                    </a:lnTo>
                    <a:lnTo>
                      <a:pt x="553" y="22389"/>
                    </a:lnTo>
                    <a:lnTo>
                      <a:pt x="438" y="22458"/>
                    </a:lnTo>
                    <a:lnTo>
                      <a:pt x="330" y="22527"/>
                    </a:lnTo>
                    <a:lnTo>
                      <a:pt x="231" y="22611"/>
                    </a:lnTo>
                    <a:lnTo>
                      <a:pt x="139" y="22695"/>
                    </a:lnTo>
                    <a:lnTo>
                      <a:pt x="100" y="22741"/>
                    </a:lnTo>
                    <a:lnTo>
                      <a:pt x="70" y="22787"/>
                    </a:lnTo>
                    <a:lnTo>
                      <a:pt x="39" y="22841"/>
                    </a:lnTo>
                    <a:lnTo>
                      <a:pt x="24" y="22887"/>
                    </a:lnTo>
                    <a:lnTo>
                      <a:pt x="8" y="22941"/>
                    </a:lnTo>
                    <a:lnTo>
                      <a:pt x="1" y="22987"/>
                    </a:lnTo>
                    <a:lnTo>
                      <a:pt x="8" y="23040"/>
                    </a:lnTo>
                    <a:lnTo>
                      <a:pt x="24" y="23086"/>
                    </a:lnTo>
                    <a:lnTo>
                      <a:pt x="47" y="23140"/>
                    </a:lnTo>
                    <a:lnTo>
                      <a:pt x="85" y="23194"/>
                    </a:lnTo>
                    <a:lnTo>
                      <a:pt x="131" y="23247"/>
                    </a:lnTo>
                    <a:lnTo>
                      <a:pt x="192" y="23293"/>
                    </a:lnTo>
                    <a:lnTo>
                      <a:pt x="269" y="23347"/>
                    </a:lnTo>
                    <a:lnTo>
                      <a:pt x="361" y="23401"/>
                    </a:lnTo>
                    <a:lnTo>
                      <a:pt x="453" y="23485"/>
                    </a:lnTo>
                    <a:lnTo>
                      <a:pt x="560" y="23577"/>
                    </a:lnTo>
                    <a:lnTo>
                      <a:pt x="691" y="23684"/>
                    </a:lnTo>
                    <a:lnTo>
                      <a:pt x="844" y="23792"/>
                    </a:lnTo>
                    <a:lnTo>
                      <a:pt x="921" y="23846"/>
                    </a:lnTo>
                    <a:lnTo>
                      <a:pt x="997" y="23892"/>
                    </a:lnTo>
                    <a:lnTo>
                      <a:pt x="1082" y="23930"/>
                    </a:lnTo>
                    <a:lnTo>
                      <a:pt x="1158" y="23961"/>
                    </a:lnTo>
                    <a:lnTo>
                      <a:pt x="1235" y="23984"/>
                    </a:lnTo>
                    <a:lnTo>
                      <a:pt x="1312" y="23999"/>
                    </a:lnTo>
                    <a:lnTo>
                      <a:pt x="1381" y="24053"/>
                    </a:lnTo>
                    <a:lnTo>
                      <a:pt x="1457" y="24106"/>
                    </a:lnTo>
                    <a:lnTo>
                      <a:pt x="1557" y="24168"/>
                    </a:lnTo>
                    <a:lnTo>
                      <a:pt x="1664" y="24229"/>
                    </a:lnTo>
                    <a:lnTo>
                      <a:pt x="1779" y="24283"/>
                    </a:lnTo>
                    <a:lnTo>
                      <a:pt x="1833" y="24298"/>
                    </a:lnTo>
                    <a:lnTo>
                      <a:pt x="1887" y="24313"/>
                    </a:lnTo>
                    <a:lnTo>
                      <a:pt x="1979" y="24313"/>
                    </a:lnTo>
                    <a:lnTo>
                      <a:pt x="2232" y="24260"/>
                    </a:lnTo>
                    <a:lnTo>
                      <a:pt x="2753" y="24129"/>
                    </a:lnTo>
                    <a:lnTo>
                      <a:pt x="3466" y="23938"/>
                    </a:lnTo>
                    <a:lnTo>
                      <a:pt x="4279" y="23707"/>
                    </a:lnTo>
                    <a:lnTo>
                      <a:pt x="4693" y="23585"/>
                    </a:lnTo>
                    <a:lnTo>
                      <a:pt x="5107" y="23454"/>
                    </a:lnTo>
                    <a:lnTo>
                      <a:pt x="5506" y="23324"/>
                    </a:lnTo>
                    <a:lnTo>
                      <a:pt x="5874" y="23194"/>
                    </a:lnTo>
                    <a:lnTo>
                      <a:pt x="6203" y="23063"/>
                    </a:lnTo>
                    <a:lnTo>
                      <a:pt x="6487" y="22933"/>
                    </a:lnTo>
                    <a:lnTo>
                      <a:pt x="6602" y="22872"/>
                    </a:lnTo>
                    <a:lnTo>
                      <a:pt x="6709" y="22818"/>
                    </a:lnTo>
                    <a:lnTo>
                      <a:pt x="6794" y="22757"/>
                    </a:lnTo>
                    <a:lnTo>
                      <a:pt x="6863" y="22703"/>
                    </a:lnTo>
                    <a:lnTo>
                      <a:pt x="7790" y="21814"/>
                    </a:lnTo>
                    <a:lnTo>
                      <a:pt x="8856" y="20779"/>
                    </a:lnTo>
                    <a:lnTo>
                      <a:pt x="9784" y="20012"/>
                    </a:lnTo>
                    <a:lnTo>
                      <a:pt x="10313" y="19567"/>
                    </a:lnTo>
                    <a:lnTo>
                      <a:pt x="10880" y="19084"/>
                    </a:lnTo>
                    <a:lnTo>
                      <a:pt x="11471" y="18571"/>
                    </a:lnTo>
                    <a:lnTo>
                      <a:pt x="12076" y="18041"/>
                    </a:lnTo>
                    <a:lnTo>
                      <a:pt x="12682" y="17497"/>
                    </a:lnTo>
                    <a:lnTo>
                      <a:pt x="13288" y="16937"/>
                    </a:lnTo>
                    <a:lnTo>
                      <a:pt x="13878" y="16385"/>
                    </a:lnTo>
                    <a:lnTo>
                      <a:pt x="14438" y="15833"/>
                    </a:lnTo>
                    <a:lnTo>
                      <a:pt x="14974" y="15289"/>
                    </a:lnTo>
                    <a:lnTo>
                      <a:pt x="15220" y="15028"/>
                    </a:lnTo>
                    <a:lnTo>
                      <a:pt x="15458" y="14768"/>
                    </a:lnTo>
                    <a:lnTo>
                      <a:pt x="15688" y="14515"/>
                    </a:lnTo>
                    <a:lnTo>
                      <a:pt x="15895" y="14269"/>
                    </a:lnTo>
                    <a:lnTo>
                      <a:pt x="16086" y="14032"/>
                    </a:lnTo>
                    <a:lnTo>
                      <a:pt x="16270" y="13802"/>
                    </a:lnTo>
                    <a:lnTo>
                      <a:pt x="16424" y="13579"/>
                    </a:lnTo>
                    <a:lnTo>
                      <a:pt x="16569" y="13372"/>
                    </a:lnTo>
                    <a:lnTo>
                      <a:pt x="16684" y="13173"/>
                    </a:lnTo>
                    <a:lnTo>
                      <a:pt x="16784" y="12989"/>
                    </a:lnTo>
                    <a:lnTo>
                      <a:pt x="16853" y="12851"/>
                    </a:lnTo>
                    <a:lnTo>
                      <a:pt x="16907" y="12713"/>
                    </a:lnTo>
                    <a:lnTo>
                      <a:pt x="16960" y="12567"/>
                    </a:lnTo>
                    <a:lnTo>
                      <a:pt x="17006" y="12421"/>
                    </a:lnTo>
                    <a:lnTo>
                      <a:pt x="17045" y="12283"/>
                    </a:lnTo>
                    <a:lnTo>
                      <a:pt x="17083" y="12138"/>
                    </a:lnTo>
                    <a:lnTo>
                      <a:pt x="17114" y="11984"/>
                    </a:lnTo>
                    <a:lnTo>
                      <a:pt x="17144" y="11839"/>
                    </a:lnTo>
                    <a:lnTo>
                      <a:pt x="17160" y="11693"/>
                    </a:lnTo>
                    <a:lnTo>
                      <a:pt x="17183" y="11547"/>
                    </a:lnTo>
                    <a:lnTo>
                      <a:pt x="17198" y="11248"/>
                    </a:lnTo>
                    <a:lnTo>
                      <a:pt x="17206" y="10949"/>
                    </a:lnTo>
                    <a:lnTo>
                      <a:pt x="17198" y="10650"/>
                    </a:lnTo>
                    <a:lnTo>
                      <a:pt x="17175" y="10359"/>
                    </a:lnTo>
                    <a:lnTo>
                      <a:pt x="17137" y="10068"/>
                    </a:lnTo>
                    <a:lnTo>
                      <a:pt x="17091" y="9784"/>
                    </a:lnTo>
                    <a:lnTo>
                      <a:pt x="17037" y="9508"/>
                    </a:lnTo>
                    <a:lnTo>
                      <a:pt x="16983" y="9240"/>
                    </a:lnTo>
                    <a:lnTo>
                      <a:pt x="16914" y="8979"/>
                    </a:lnTo>
                    <a:lnTo>
                      <a:pt x="16845" y="8734"/>
                    </a:lnTo>
                    <a:lnTo>
                      <a:pt x="16769" y="8496"/>
                    </a:lnTo>
                    <a:lnTo>
                      <a:pt x="16792" y="8488"/>
                    </a:lnTo>
                    <a:lnTo>
                      <a:pt x="16654" y="8105"/>
                    </a:lnTo>
                    <a:lnTo>
                      <a:pt x="16485" y="7699"/>
                    </a:lnTo>
                    <a:lnTo>
                      <a:pt x="16309" y="7262"/>
                    </a:lnTo>
                    <a:lnTo>
                      <a:pt x="16109" y="6802"/>
                    </a:lnTo>
                    <a:lnTo>
                      <a:pt x="15902" y="6311"/>
                    </a:lnTo>
                    <a:lnTo>
                      <a:pt x="15680" y="5805"/>
                    </a:lnTo>
                    <a:lnTo>
                      <a:pt x="15435" y="5283"/>
                    </a:lnTo>
                    <a:lnTo>
                      <a:pt x="15181" y="4739"/>
                    </a:lnTo>
                    <a:lnTo>
                      <a:pt x="14913" y="4179"/>
                    </a:lnTo>
                    <a:lnTo>
                      <a:pt x="14637" y="3612"/>
                    </a:lnTo>
                    <a:lnTo>
                      <a:pt x="14346" y="3029"/>
                    </a:lnTo>
                    <a:lnTo>
                      <a:pt x="14047" y="2431"/>
                    </a:lnTo>
                    <a:lnTo>
                      <a:pt x="13740" y="1833"/>
                    </a:lnTo>
                    <a:lnTo>
                      <a:pt x="13418" y="1228"/>
                    </a:lnTo>
                    <a:lnTo>
                      <a:pt x="13096" y="614"/>
                    </a:lnTo>
                    <a:lnTo>
                      <a:pt x="12759" y="1"/>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17;p29">
                <a:extLst>
                  <a:ext uri="{FF2B5EF4-FFF2-40B4-BE49-F238E27FC236}">
                    <a16:creationId xmlns:a16="http://schemas.microsoft.com/office/drawing/2014/main" id="{9BA6521D-2760-2602-4AE9-5B45A5625F30}"/>
                  </a:ext>
                </a:extLst>
              </p:cNvPr>
              <p:cNvSpPr/>
              <p:nvPr/>
            </p:nvSpPr>
            <p:spPr>
              <a:xfrm>
                <a:off x="6971987" y="2169065"/>
                <a:ext cx="72799" cy="17993"/>
              </a:xfrm>
              <a:custGeom>
                <a:avLst/>
                <a:gdLst/>
                <a:ahLst/>
                <a:cxnLst/>
                <a:rect l="l" t="t" r="r" b="b"/>
                <a:pathLst>
                  <a:path w="3880" h="959" extrusionOk="0">
                    <a:moveTo>
                      <a:pt x="3880" y="0"/>
                    </a:moveTo>
                    <a:lnTo>
                      <a:pt x="3650" y="115"/>
                    </a:lnTo>
                    <a:lnTo>
                      <a:pt x="3420" y="230"/>
                    </a:lnTo>
                    <a:lnTo>
                      <a:pt x="3197" y="360"/>
                    </a:lnTo>
                    <a:lnTo>
                      <a:pt x="2975" y="491"/>
                    </a:lnTo>
                    <a:lnTo>
                      <a:pt x="2921" y="521"/>
                    </a:lnTo>
                    <a:lnTo>
                      <a:pt x="2875" y="537"/>
                    </a:lnTo>
                    <a:lnTo>
                      <a:pt x="2829" y="552"/>
                    </a:lnTo>
                    <a:lnTo>
                      <a:pt x="2776" y="567"/>
                    </a:lnTo>
                    <a:lnTo>
                      <a:pt x="2661" y="583"/>
                    </a:lnTo>
                    <a:lnTo>
                      <a:pt x="2538" y="598"/>
                    </a:lnTo>
                    <a:lnTo>
                      <a:pt x="2285" y="629"/>
                    </a:lnTo>
                    <a:lnTo>
                      <a:pt x="2032" y="644"/>
                    </a:lnTo>
                    <a:lnTo>
                      <a:pt x="1526" y="690"/>
                    </a:lnTo>
                    <a:lnTo>
                      <a:pt x="1020" y="744"/>
                    </a:lnTo>
                    <a:lnTo>
                      <a:pt x="514" y="805"/>
                    </a:lnTo>
                    <a:lnTo>
                      <a:pt x="253" y="843"/>
                    </a:lnTo>
                    <a:lnTo>
                      <a:pt x="0" y="889"/>
                    </a:lnTo>
                    <a:lnTo>
                      <a:pt x="261" y="920"/>
                    </a:lnTo>
                    <a:lnTo>
                      <a:pt x="514" y="935"/>
                    </a:lnTo>
                    <a:lnTo>
                      <a:pt x="774" y="951"/>
                    </a:lnTo>
                    <a:lnTo>
                      <a:pt x="1027" y="958"/>
                    </a:lnTo>
                    <a:lnTo>
                      <a:pt x="1288" y="958"/>
                    </a:lnTo>
                    <a:lnTo>
                      <a:pt x="1541" y="951"/>
                    </a:lnTo>
                    <a:lnTo>
                      <a:pt x="1802" y="935"/>
                    </a:lnTo>
                    <a:lnTo>
                      <a:pt x="2055" y="920"/>
                    </a:lnTo>
                    <a:lnTo>
                      <a:pt x="2316" y="889"/>
                    </a:lnTo>
                    <a:lnTo>
                      <a:pt x="2576" y="859"/>
                    </a:lnTo>
                    <a:lnTo>
                      <a:pt x="2699" y="828"/>
                    </a:lnTo>
                    <a:lnTo>
                      <a:pt x="2837" y="797"/>
                    </a:lnTo>
                    <a:lnTo>
                      <a:pt x="2906" y="774"/>
                    </a:lnTo>
                    <a:lnTo>
                      <a:pt x="2975" y="744"/>
                    </a:lnTo>
                    <a:lnTo>
                      <a:pt x="3044" y="705"/>
                    </a:lnTo>
                    <a:lnTo>
                      <a:pt x="3098" y="667"/>
                    </a:lnTo>
                    <a:lnTo>
                      <a:pt x="3297" y="506"/>
                    </a:lnTo>
                    <a:lnTo>
                      <a:pt x="3496" y="345"/>
                    </a:lnTo>
                    <a:lnTo>
                      <a:pt x="3696" y="176"/>
                    </a:lnTo>
                    <a:lnTo>
                      <a:pt x="388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8;p29">
                <a:extLst>
                  <a:ext uri="{FF2B5EF4-FFF2-40B4-BE49-F238E27FC236}">
                    <a16:creationId xmlns:a16="http://schemas.microsoft.com/office/drawing/2014/main" id="{C9F7FFD4-5A44-F439-CE12-DB184DFE2DB0}"/>
                  </a:ext>
                </a:extLst>
              </p:cNvPr>
              <p:cNvSpPr/>
              <p:nvPr/>
            </p:nvSpPr>
            <p:spPr>
              <a:xfrm>
                <a:off x="6975139" y="2188184"/>
                <a:ext cx="74675" cy="27206"/>
              </a:xfrm>
              <a:custGeom>
                <a:avLst/>
                <a:gdLst/>
                <a:ahLst/>
                <a:cxnLst/>
                <a:rect l="l" t="t" r="r" b="b"/>
                <a:pathLst>
                  <a:path w="3980" h="1450" extrusionOk="0">
                    <a:moveTo>
                      <a:pt x="3980" y="1"/>
                    </a:moveTo>
                    <a:lnTo>
                      <a:pt x="3727" y="93"/>
                    </a:lnTo>
                    <a:lnTo>
                      <a:pt x="3474" y="185"/>
                    </a:lnTo>
                    <a:lnTo>
                      <a:pt x="3229" y="284"/>
                    </a:lnTo>
                    <a:lnTo>
                      <a:pt x="2983" y="392"/>
                    </a:lnTo>
                    <a:lnTo>
                      <a:pt x="2738" y="499"/>
                    </a:lnTo>
                    <a:lnTo>
                      <a:pt x="2500" y="614"/>
                    </a:lnTo>
                    <a:lnTo>
                      <a:pt x="2263" y="729"/>
                    </a:lnTo>
                    <a:lnTo>
                      <a:pt x="2148" y="783"/>
                    </a:lnTo>
                    <a:lnTo>
                      <a:pt x="2086" y="798"/>
                    </a:lnTo>
                    <a:lnTo>
                      <a:pt x="2033" y="813"/>
                    </a:lnTo>
                    <a:lnTo>
                      <a:pt x="1527" y="959"/>
                    </a:lnTo>
                    <a:lnTo>
                      <a:pt x="1013" y="1105"/>
                    </a:lnTo>
                    <a:lnTo>
                      <a:pt x="760" y="1189"/>
                    </a:lnTo>
                    <a:lnTo>
                      <a:pt x="499" y="1266"/>
                    </a:lnTo>
                    <a:lnTo>
                      <a:pt x="246" y="1358"/>
                    </a:lnTo>
                    <a:lnTo>
                      <a:pt x="1" y="1450"/>
                    </a:lnTo>
                    <a:lnTo>
                      <a:pt x="269" y="1427"/>
                    </a:lnTo>
                    <a:lnTo>
                      <a:pt x="530" y="1396"/>
                    </a:lnTo>
                    <a:lnTo>
                      <a:pt x="798" y="1358"/>
                    </a:lnTo>
                    <a:lnTo>
                      <a:pt x="1059" y="1319"/>
                    </a:lnTo>
                    <a:lnTo>
                      <a:pt x="1327" y="1266"/>
                    </a:lnTo>
                    <a:lnTo>
                      <a:pt x="1588" y="1212"/>
                    </a:lnTo>
                    <a:lnTo>
                      <a:pt x="1849" y="1151"/>
                    </a:lnTo>
                    <a:lnTo>
                      <a:pt x="2109" y="1082"/>
                    </a:lnTo>
                    <a:lnTo>
                      <a:pt x="2178" y="1059"/>
                    </a:lnTo>
                    <a:lnTo>
                      <a:pt x="2247" y="1028"/>
                    </a:lnTo>
                    <a:lnTo>
                      <a:pt x="2370" y="974"/>
                    </a:lnTo>
                    <a:lnTo>
                      <a:pt x="2608" y="844"/>
                    </a:lnTo>
                    <a:lnTo>
                      <a:pt x="2845" y="714"/>
                    </a:lnTo>
                    <a:lnTo>
                      <a:pt x="3075" y="583"/>
                    </a:lnTo>
                    <a:lnTo>
                      <a:pt x="3305" y="445"/>
                    </a:lnTo>
                    <a:lnTo>
                      <a:pt x="3535" y="307"/>
                    </a:lnTo>
                    <a:lnTo>
                      <a:pt x="3758" y="154"/>
                    </a:lnTo>
                    <a:lnTo>
                      <a:pt x="398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9;p29">
                <a:extLst>
                  <a:ext uri="{FF2B5EF4-FFF2-40B4-BE49-F238E27FC236}">
                    <a16:creationId xmlns:a16="http://schemas.microsoft.com/office/drawing/2014/main" id="{09B3D56E-7DAF-E633-3B1F-C3FCD2FE0F57}"/>
                  </a:ext>
                </a:extLst>
              </p:cNvPr>
              <p:cNvSpPr/>
              <p:nvPr/>
            </p:nvSpPr>
            <p:spPr>
              <a:xfrm>
                <a:off x="7134958" y="1906798"/>
                <a:ext cx="20451" cy="43173"/>
              </a:xfrm>
              <a:custGeom>
                <a:avLst/>
                <a:gdLst/>
                <a:ahLst/>
                <a:cxnLst/>
                <a:rect l="l" t="t" r="r" b="b"/>
                <a:pathLst>
                  <a:path w="1090" h="2301" extrusionOk="0">
                    <a:moveTo>
                      <a:pt x="1090" y="1"/>
                    </a:moveTo>
                    <a:lnTo>
                      <a:pt x="982" y="124"/>
                    </a:lnTo>
                    <a:lnTo>
                      <a:pt x="890" y="254"/>
                    </a:lnTo>
                    <a:lnTo>
                      <a:pt x="798" y="392"/>
                    </a:lnTo>
                    <a:lnTo>
                      <a:pt x="714" y="530"/>
                    </a:lnTo>
                    <a:lnTo>
                      <a:pt x="561" y="806"/>
                    </a:lnTo>
                    <a:lnTo>
                      <a:pt x="423" y="1090"/>
                    </a:lnTo>
                    <a:lnTo>
                      <a:pt x="292" y="1381"/>
                    </a:lnTo>
                    <a:lnTo>
                      <a:pt x="177" y="1680"/>
                    </a:lnTo>
                    <a:lnTo>
                      <a:pt x="124" y="1833"/>
                    </a:lnTo>
                    <a:lnTo>
                      <a:pt x="78" y="1987"/>
                    </a:lnTo>
                    <a:lnTo>
                      <a:pt x="32" y="2140"/>
                    </a:lnTo>
                    <a:lnTo>
                      <a:pt x="1" y="2301"/>
                    </a:lnTo>
                    <a:lnTo>
                      <a:pt x="101" y="2171"/>
                    </a:lnTo>
                    <a:lnTo>
                      <a:pt x="193" y="2040"/>
                    </a:lnTo>
                    <a:lnTo>
                      <a:pt x="285" y="1910"/>
                    </a:lnTo>
                    <a:lnTo>
                      <a:pt x="369" y="1772"/>
                    </a:lnTo>
                    <a:lnTo>
                      <a:pt x="522" y="1488"/>
                    </a:lnTo>
                    <a:lnTo>
                      <a:pt x="668" y="1205"/>
                    </a:lnTo>
                    <a:lnTo>
                      <a:pt x="798" y="913"/>
                    </a:lnTo>
                    <a:lnTo>
                      <a:pt x="913" y="622"/>
                    </a:lnTo>
                    <a:lnTo>
                      <a:pt x="967" y="469"/>
                    </a:lnTo>
                    <a:lnTo>
                      <a:pt x="1013" y="315"/>
                    </a:lnTo>
                    <a:lnTo>
                      <a:pt x="1051" y="154"/>
                    </a:lnTo>
                    <a:lnTo>
                      <a:pt x="109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21;p29">
                <a:extLst>
                  <a:ext uri="{FF2B5EF4-FFF2-40B4-BE49-F238E27FC236}">
                    <a16:creationId xmlns:a16="http://schemas.microsoft.com/office/drawing/2014/main" id="{9111D2A8-A051-5533-9D6F-5BC400E1EAA4}"/>
                  </a:ext>
                </a:extLst>
              </p:cNvPr>
              <p:cNvSpPr/>
              <p:nvPr/>
            </p:nvSpPr>
            <p:spPr>
              <a:xfrm>
                <a:off x="6406203" y="1884227"/>
                <a:ext cx="64749" cy="12383"/>
              </a:xfrm>
              <a:custGeom>
                <a:avLst/>
                <a:gdLst/>
                <a:ahLst/>
                <a:cxnLst/>
                <a:rect l="l" t="t" r="r" b="b"/>
                <a:pathLst>
                  <a:path w="3451" h="660" extrusionOk="0">
                    <a:moveTo>
                      <a:pt x="0" y="0"/>
                    </a:moveTo>
                    <a:lnTo>
                      <a:pt x="207" y="77"/>
                    </a:lnTo>
                    <a:lnTo>
                      <a:pt x="415" y="146"/>
                    </a:lnTo>
                    <a:lnTo>
                      <a:pt x="629" y="207"/>
                    </a:lnTo>
                    <a:lnTo>
                      <a:pt x="844" y="268"/>
                    </a:lnTo>
                    <a:lnTo>
                      <a:pt x="1266" y="376"/>
                    </a:lnTo>
                    <a:lnTo>
                      <a:pt x="1695" y="460"/>
                    </a:lnTo>
                    <a:lnTo>
                      <a:pt x="2132" y="537"/>
                    </a:lnTo>
                    <a:lnTo>
                      <a:pt x="2569" y="598"/>
                    </a:lnTo>
                    <a:lnTo>
                      <a:pt x="2784" y="629"/>
                    </a:lnTo>
                    <a:lnTo>
                      <a:pt x="3006" y="644"/>
                    </a:lnTo>
                    <a:lnTo>
                      <a:pt x="3228" y="660"/>
                    </a:lnTo>
                    <a:lnTo>
                      <a:pt x="3451" y="660"/>
                    </a:lnTo>
                    <a:lnTo>
                      <a:pt x="3244" y="583"/>
                    </a:lnTo>
                    <a:lnTo>
                      <a:pt x="3029" y="514"/>
                    </a:lnTo>
                    <a:lnTo>
                      <a:pt x="2822" y="452"/>
                    </a:lnTo>
                    <a:lnTo>
                      <a:pt x="2607" y="391"/>
                    </a:lnTo>
                    <a:lnTo>
                      <a:pt x="2178" y="284"/>
                    </a:lnTo>
                    <a:lnTo>
                      <a:pt x="1749" y="199"/>
                    </a:lnTo>
                    <a:lnTo>
                      <a:pt x="1319" y="123"/>
                    </a:lnTo>
                    <a:lnTo>
                      <a:pt x="882" y="61"/>
                    </a:lnTo>
                    <a:lnTo>
                      <a:pt x="660" y="31"/>
                    </a:lnTo>
                    <a:lnTo>
                      <a:pt x="445" y="15"/>
                    </a:lnTo>
                    <a:lnTo>
                      <a:pt x="223"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22;p29">
                <a:extLst>
                  <a:ext uri="{FF2B5EF4-FFF2-40B4-BE49-F238E27FC236}">
                    <a16:creationId xmlns:a16="http://schemas.microsoft.com/office/drawing/2014/main" id="{EBBD5553-B573-1F7B-F5BB-0BBB017FF8E9}"/>
                  </a:ext>
                </a:extLst>
              </p:cNvPr>
              <p:cNvSpPr/>
              <p:nvPr/>
            </p:nvSpPr>
            <p:spPr>
              <a:xfrm>
                <a:off x="6656645" y="1964062"/>
                <a:ext cx="20301" cy="5347"/>
              </a:xfrm>
              <a:custGeom>
                <a:avLst/>
                <a:gdLst/>
                <a:ahLst/>
                <a:cxnLst/>
                <a:rect l="l" t="t" r="r" b="b"/>
                <a:pathLst>
                  <a:path w="1082" h="285" extrusionOk="0">
                    <a:moveTo>
                      <a:pt x="660" y="0"/>
                    </a:moveTo>
                    <a:lnTo>
                      <a:pt x="522" y="8"/>
                    </a:lnTo>
                    <a:lnTo>
                      <a:pt x="392" y="31"/>
                    </a:lnTo>
                    <a:lnTo>
                      <a:pt x="254" y="69"/>
                    </a:lnTo>
                    <a:lnTo>
                      <a:pt x="193" y="92"/>
                    </a:lnTo>
                    <a:lnTo>
                      <a:pt x="124" y="123"/>
                    </a:lnTo>
                    <a:lnTo>
                      <a:pt x="62" y="161"/>
                    </a:lnTo>
                    <a:lnTo>
                      <a:pt x="1" y="207"/>
                    </a:lnTo>
                    <a:lnTo>
                      <a:pt x="70" y="238"/>
                    </a:lnTo>
                    <a:lnTo>
                      <a:pt x="139" y="253"/>
                    </a:lnTo>
                    <a:lnTo>
                      <a:pt x="216" y="269"/>
                    </a:lnTo>
                    <a:lnTo>
                      <a:pt x="285" y="284"/>
                    </a:lnTo>
                    <a:lnTo>
                      <a:pt x="423" y="284"/>
                    </a:lnTo>
                    <a:lnTo>
                      <a:pt x="561" y="276"/>
                    </a:lnTo>
                    <a:lnTo>
                      <a:pt x="691" y="253"/>
                    </a:lnTo>
                    <a:lnTo>
                      <a:pt x="829" y="215"/>
                    </a:lnTo>
                    <a:lnTo>
                      <a:pt x="890" y="192"/>
                    </a:lnTo>
                    <a:lnTo>
                      <a:pt x="959" y="161"/>
                    </a:lnTo>
                    <a:lnTo>
                      <a:pt x="1021" y="123"/>
                    </a:lnTo>
                    <a:lnTo>
                      <a:pt x="1082" y="77"/>
                    </a:lnTo>
                    <a:lnTo>
                      <a:pt x="1013" y="46"/>
                    </a:lnTo>
                    <a:lnTo>
                      <a:pt x="944" y="31"/>
                    </a:lnTo>
                    <a:lnTo>
                      <a:pt x="867" y="16"/>
                    </a:lnTo>
                    <a:lnTo>
                      <a:pt x="798"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23;p29">
                <a:extLst>
                  <a:ext uri="{FF2B5EF4-FFF2-40B4-BE49-F238E27FC236}">
                    <a16:creationId xmlns:a16="http://schemas.microsoft.com/office/drawing/2014/main" id="{3242E528-4CBA-BC8B-0053-4BE94AD1BBB6}"/>
                  </a:ext>
                </a:extLst>
              </p:cNvPr>
              <p:cNvSpPr/>
              <p:nvPr/>
            </p:nvSpPr>
            <p:spPr>
              <a:xfrm>
                <a:off x="6629458" y="1941904"/>
                <a:ext cx="21033" cy="6342"/>
              </a:xfrm>
              <a:custGeom>
                <a:avLst/>
                <a:gdLst/>
                <a:ahLst/>
                <a:cxnLst/>
                <a:rect l="l" t="t" r="r" b="b"/>
                <a:pathLst>
                  <a:path w="1121" h="338" extrusionOk="0">
                    <a:moveTo>
                      <a:pt x="813" y="1"/>
                    </a:moveTo>
                    <a:lnTo>
                      <a:pt x="668" y="8"/>
                    </a:lnTo>
                    <a:lnTo>
                      <a:pt x="530" y="39"/>
                    </a:lnTo>
                    <a:lnTo>
                      <a:pt x="392" y="77"/>
                    </a:lnTo>
                    <a:lnTo>
                      <a:pt x="254" y="131"/>
                    </a:lnTo>
                    <a:lnTo>
                      <a:pt x="192" y="162"/>
                    </a:lnTo>
                    <a:lnTo>
                      <a:pt x="123" y="200"/>
                    </a:lnTo>
                    <a:lnTo>
                      <a:pt x="62" y="246"/>
                    </a:lnTo>
                    <a:lnTo>
                      <a:pt x="1" y="300"/>
                    </a:lnTo>
                    <a:lnTo>
                      <a:pt x="77" y="323"/>
                    </a:lnTo>
                    <a:lnTo>
                      <a:pt x="154" y="330"/>
                    </a:lnTo>
                    <a:lnTo>
                      <a:pt x="231" y="338"/>
                    </a:lnTo>
                    <a:lnTo>
                      <a:pt x="307" y="338"/>
                    </a:lnTo>
                    <a:lnTo>
                      <a:pt x="453" y="330"/>
                    </a:lnTo>
                    <a:lnTo>
                      <a:pt x="591" y="300"/>
                    </a:lnTo>
                    <a:lnTo>
                      <a:pt x="729" y="261"/>
                    </a:lnTo>
                    <a:lnTo>
                      <a:pt x="867" y="208"/>
                    </a:lnTo>
                    <a:lnTo>
                      <a:pt x="928" y="177"/>
                    </a:lnTo>
                    <a:lnTo>
                      <a:pt x="997" y="139"/>
                    </a:lnTo>
                    <a:lnTo>
                      <a:pt x="1059" y="93"/>
                    </a:lnTo>
                    <a:lnTo>
                      <a:pt x="1120" y="39"/>
                    </a:lnTo>
                    <a:lnTo>
                      <a:pt x="1044" y="24"/>
                    </a:lnTo>
                    <a:lnTo>
                      <a:pt x="967" y="8"/>
                    </a:lnTo>
                    <a:lnTo>
                      <a:pt x="890"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4;p29">
                <a:extLst>
                  <a:ext uri="{FF2B5EF4-FFF2-40B4-BE49-F238E27FC236}">
                    <a16:creationId xmlns:a16="http://schemas.microsoft.com/office/drawing/2014/main" id="{C6D4BFAE-CEFD-D94C-0791-267AD276C21F}"/>
                  </a:ext>
                </a:extLst>
              </p:cNvPr>
              <p:cNvSpPr/>
              <p:nvPr/>
            </p:nvSpPr>
            <p:spPr>
              <a:xfrm>
                <a:off x="6604148" y="1141352"/>
                <a:ext cx="333466" cy="322096"/>
              </a:xfrm>
              <a:custGeom>
                <a:avLst/>
                <a:gdLst/>
                <a:ahLst/>
                <a:cxnLst/>
                <a:rect l="l" t="t" r="r" b="b"/>
                <a:pathLst>
                  <a:path w="17773" h="17167" extrusionOk="0">
                    <a:moveTo>
                      <a:pt x="8541" y="0"/>
                    </a:moveTo>
                    <a:lnTo>
                      <a:pt x="8250" y="15"/>
                    </a:lnTo>
                    <a:lnTo>
                      <a:pt x="7959" y="38"/>
                    </a:lnTo>
                    <a:lnTo>
                      <a:pt x="7667" y="69"/>
                    </a:lnTo>
                    <a:lnTo>
                      <a:pt x="7384" y="107"/>
                    </a:lnTo>
                    <a:lnTo>
                      <a:pt x="7100" y="153"/>
                    </a:lnTo>
                    <a:lnTo>
                      <a:pt x="6824" y="207"/>
                    </a:lnTo>
                    <a:lnTo>
                      <a:pt x="6548" y="261"/>
                    </a:lnTo>
                    <a:lnTo>
                      <a:pt x="6280" y="330"/>
                    </a:lnTo>
                    <a:lnTo>
                      <a:pt x="6019" y="399"/>
                    </a:lnTo>
                    <a:lnTo>
                      <a:pt x="5758" y="483"/>
                    </a:lnTo>
                    <a:lnTo>
                      <a:pt x="5505" y="560"/>
                    </a:lnTo>
                    <a:lnTo>
                      <a:pt x="5260" y="652"/>
                    </a:lnTo>
                    <a:lnTo>
                      <a:pt x="5022" y="744"/>
                    </a:lnTo>
                    <a:lnTo>
                      <a:pt x="4792" y="844"/>
                    </a:lnTo>
                    <a:lnTo>
                      <a:pt x="4570" y="943"/>
                    </a:lnTo>
                    <a:lnTo>
                      <a:pt x="4355" y="1051"/>
                    </a:lnTo>
                    <a:lnTo>
                      <a:pt x="4148" y="1158"/>
                    </a:lnTo>
                    <a:lnTo>
                      <a:pt x="3949" y="1273"/>
                    </a:lnTo>
                    <a:lnTo>
                      <a:pt x="3757" y="1388"/>
                    </a:lnTo>
                    <a:lnTo>
                      <a:pt x="3581" y="1503"/>
                    </a:lnTo>
                    <a:lnTo>
                      <a:pt x="3412" y="1626"/>
                    </a:lnTo>
                    <a:lnTo>
                      <a:pt x="3259" y="1741"/>
                    </a:lnTo>
                    <a:lnTo>
                      <a:pt x="3106" y="1863"/>
                    </a:lnTo>
                    <a:lnTo>
                      <a:pt x="2975" y="1986"/>
                    </a:lnTo>
                    <a:lnTo>
                      <a:pt x="2853" y="2109"/>
                    </a:lnTo>
                    <a:lnTo>
                      <a:pt x="2745" y="2231"/>
                    </a:lnTo>
                    <a:lnTo>
                      <a:pt x="2646" y="2354"/>
                    </a:lnTo>
                    <a:lnTo>
                      <a:pt x="2561" y="2477"/>
                    </a:lnTo>
                    <a:lnTo>
                      <a:pt x="2492" y="2599"/>
                    </a:lnTo>
                    <a:lnTo>
                      <a:pt x="2431" y="2714"/>
                    </a:lnTo>
                    <a:lnTo>
                      <a:pt x="2393" y="2837"/>
                    </a:lnTo>
                    <a:lnTo>
                      <a:pt x="2354" y="2975"/>
                    </a:lnTo>
                    <a:lnTo>
                      <a:pt x="2323" y="3144"/>
                    </a:lnTo>
                    <a:lnTo>
                      <a:pt x="2285" y="3343"/>
                    </a:lnTo>
                    <a:lnTo>
                      <a:pt x="2254" y="3565"/>
                    </a:lnTo>
                    <a:lnTo>
                      <a:pt x="2224" y="3811"/>
                    </a:lnTo>
                    <a:lnTo>
                      <a:pt x="2201" y="4087"/>
                    </a:lnTo>
                    <a:lnTo>
                      <a:pt x="2178" y="4378"/>
                    </a:lnTo>
                    <a:lnTo>
                      <a:pt x="2162" y="4685"/>
                    </a:lnTo>
                    <a:lnTo>
                      <a:pt x="2147" y="5014"/>
                    </a:lnTo>
                    <a:lnTo>
                      <a:pt x="2132" y="5359"/>
                    </a:lnTo>
                    <a:lnTo>
                      <a:pt x="2124" y="5727"/>
                    </a:lnTo>
                    <a:lnTo>
                      <a:pt x="2124" y="6095"/>
                    </a:lnTo>
                    <a:lnTo>
                      <a:pt x="2124" y="6487"/>
                    </a:lnTo>
                    <a:lnTo>
                      <a:pt x="2132" y="6878"/>
                    </a:lnTo>
                    <a:lnTo>
                      <a:pt x="2147" y="7284"/>
                    </a:lnTo>
                    <a:lnTo>
                      <a:pt x="2162" y="7698"/>
                    </a:lnTo>
                    <a:lnTo>
                      <a:pt x="2063" y="7629"/>
                    </a:lnTo>
                    <a:lnTo>
                      <a:pt x="1940" y="7568"/>
                    </a:lnTo>
                    <a:lnTo>
                      <a:pt x="1802" y="7514"/>
                    </a:lnTo>
                    <a:lnTo>
                      <a:pt x="1649" y="7468"/>
                    </a:lnTo>
                    <a:lnTo>
                      <a:pt x="1472" y="7430"/>
                    </a:lnTo>
                    <a:lnTo>
                      <a:pt x="1281" y="7407"/>
                    </a:lnTo>
                    <a:lnTo>
                      <a:pt x="1058" y="7391"/>
                    </a:lnTo>
                    <a:lnTo>
                      <a:pt x="821" y="7399"/>
                    </a:lnTo>
                    <a:lnTo>
                      <a:pt x="744" y="7407"/>
                    </a:lnTo>
                    <a:lnTo>
                      <a:pt x="667" y="7422"/>
                    </a:lnTo>
                    <a:lnTo>
                      <a:pt x="598" y="7445"/>
                    </a:lnTo>
                    <a:lnTo>
                      <a:pt x="537" y="7476"/>
                    </a:lnTo>
                    <a:lnTo>
                      <a:pt x="476" y="7514"/>
                    </a:lnTo>
                    <a:lnTo>
                      <a:pt x="414" y="7560"/>
                    </a:lnTo>
                    <a:lnTo>
                      <a:pt x="361" y="7606"/>
                    </a:lnTo>
                    <a:lnTo>
                      <a:pt x="315" y="7667"/>
                    </a:lnTo>
                    <a:lnTo>
                      <a:pt x="269" y="7729"/>
                    </a:lnTo>
                    <a:lnTo>
                      <a:pt x="223" y="7798"/>
                    </a:lnTo>
                    <a:lnTo>
                      <a:pt x="184" y="7874"/>
                    </a:lnTo>
                    <a:lnTo>
                      <a:pt x="154" y="7951"/>
                    </a:lnTo>
                    <a:lnTo>
                      <a:pt x="123" y="8035"/>
                    </a:lnTo>
                    <a:lnTo>
                      <a:pt x="92" y="8127"/>
                    </a:lnTo>
                    <a:lnTo>
                      <a:pt x="46" y="8319"/>
                    </a:lnTo>
                    <a:lnTo>
                      <a:pt x="23" y="8518"/>
                    </a:lnTo>
                    <a:lnTo>
                      <a:pt x="8" y="8733"/>
                    </a:lnTo>
                    <a:lnTo>
                      <a:pt x="0" y="8955"/>
                    </a:lnTo>
                    <a:lnTo>
                      <a:pt x="16" y="9185"/>
                    </a:lnTo>
                    <a:lnTo>
                      <a:pt x="39" y="9423"/>
                    </a:lnTo>
                    <a:lnTo>
                      <a:pt x="77" y="9661"/>
                    </a:lnTo>
                    <a:lnTo>
                      <a:pt x="131" y="9891"/>
                    </a:lnTo>
                    <a:lnTo>
                      <a:pt x="192" y="10128"/>
                    </a:lnTo>
                    <a:lnTo>
                      <a:pt x="269" y="10351"/>
                    </a:lnTo>
                    <a:lnTo>
                      <a:pt x="353" y="10573"/>
                    </a:lnTo>
                    <a:lnTo>
                      <a:pt x="453" y="10780"/>
                    </a:lnTo>
                    <a:lnTo>
                      <a:pt x="560" y="10979"/>
                    </a:lnTo>
                    <a:lnTo>
                      <a:pt x="683" y="11156"/>
                    </a:lnTo>
                    <a:lnTo>
                      <a:pt x="752" y="11240"/>
                    </a:lnTo>
                    <a:lnTo>
                      <a:pt x="813" y="11324"/>
                    </a:lnTo>
                    <a:lnTo>
                      <a:pt x="882" y="11393"/>
                    </a:lnTo>
                    <a:lnTo>
                      <a:pt x="959" y="11462"/>
                    </a:lnTo>
                    <a:lnTo>
                      <a:pt x="1035" y="11524"/>
                    </a:lnTo>
                    <a:lnTo>
                      <a:pt x="1112" y="11585"/>
                    </a:lnTo>
                    <a:lnTo>
                      <a:pt x="1189" y="11631"/>
                    </a:lnTo>
                    <a:lnTo>
                      <a:pt x="1273" y="11677"/>
                    </a:lnTo>
                    <a:lnTo>
                      <a:pt x="1357" y="11715"/>
                    </a:lnTo>
                    <a:lnTo>
                      <a:pt x="1442" y="11746"/>
                    </a:lnTo>
                    <a:lnTo>
                      <a:pt x="1534" y="11769"/>
                    </a:lnTo>
                    <a:lnTo>
                      <a:pt x="1626" y="11784"/>
                    </a:lnTo>
                    <a:lnTo>
                      <a:pt x="1718" y="11792"/>
                    </a:lnTo>
                    <a:lnTo>
                      <a:pt x="1817" y="11792"/>
                    </a:lnTo>
                    <a:lnTo>
                      <a:pt x="1909" y="11777"/>
                    </a:lnTo>
                    <a:lnTo>
                      <a:pt x="2017" y="11761"/>
                    </a:lnTo>
                    <a:lnTo>
                      <a:pt x="2116" y="11731"/>
                    </a:lnTo>
                    <a:lnTo>
                      <a:pt x="2224" y="11692"/>
                    </a:lnTo>
                    <a:lnTo>
                      <a:pt x="2323" y="11646"/>
                    </a:lnTo>
                    <a:lnTo>
                      <a:pt x="2439" y="11585"/>
                    </a:lnTo>
                    <a:lnTo>
                      <a:pt x="2546" y="11516"/>
                    </a:lnTo>
                    <a:lnTo>
                      <a:pt x="2661" y="11439"/>
                    </a:lnTo>
                    <a:lnTo>
                      <a:pt x="2707" y="11646"/>
                    </a:lnTo>
                    <a:lnTo>
                      <a:pt x="2814" y="12045"/>
                    </a:lnTo>
                    <a:lnTo>
                      <a:pt x="2929" y="12436"/>
                    </a:lnTo>
                    <a:lnTo>
                      <a:pt x="3052" y="12804"/>
                    </a:lnTo>
                    <a:lnTo>
                      <a:pt x="3190" y="13165"/>
                    </a:lnTo>
                    <a:lnTo>
                      <a:pt x="3336" y="13510"/>
                    </a:lnTo>
                    <a:lnTo>
                      <a:pt x="3412" y="13671"/>
                    </a:lnTo>
                    <a:lnTo>
                      <a:pt x="3497" y="13832"/>
                    </a:lnTo>
                    <a:lnTo>
                      <a:pt x="3581" y="13985"/>
                    </a:lnTo>
                    <a:lnTo>
                      <a:pt x="3665" y="14138"/>
                    </a:lnTo>
                    <a:lnTo>
                      <a:pt x="3757" y="14284"/>
                    </a:lnTo>
                    <a:lnTo>
                      <a:pt x="3849" y="14422"/>
                    </a:lnTo>
                    <a:lnTo>
                      <a:pt x="3980" y="14606"/>
                    </a:lnTo>
                    <a:lnTo>
                      <a:pt x="4118" y="14790"/>
                    </a:lnTo>
                    <a:lnTo>
                      <a:pt x="4248" y="14959"/>
                    </a:lnTo>
                    <a:lnTo>
                      <a:pt x="4386" y="15120"/>
                    </a:lnTo>
                    <a:lnTo>
                      <a:pt x="4524" y="15273"/>
                    </a:lnTo>
                    <a:lnTo>
                      <a:pt x="4662" y="15419"/>
                    </a:lnTo>
                    <a:lnTo>
                      <a:pt x="4800" y="15557"/>
                    </a:lnTo>
                    <a:lnTo>
                      <a:pt x="4938" y="15687"/>
                    </a:lnTo>
                    <a:lnTo>
                      <a:pt x="5076" y="15810"/>
                    </a:lnTo>
                    <a:lnTo>
                      <a:pt x="5214" y="15925"/>
                    </a:lnTo>
                    <a:lnTo>
                      <a:pt x="5352" y="16040"/>
                    </a:lnTo>
                    <a:lnTo>
                      <a:pt x="5490" y="16139"/>
                    </a:lnTo>
                    <a:lnTo>
                      <a:pt x="5628" y="16239"/>
                    </a:lnTo>
                    <a:lnTo>
                      <a:pt x="5766" y="16323"/>
                    </a:lnTo>
                    <a:lnTo>
                      <a:pt x="6034" y="16492"/>
                    </a:lnTo>
                    <a:lnTo>
                      <a:pt x="6287" y="16622"/>
                    </a:lnTo>
                    <a:lnTo>
                      <a:pt x="6533" y="16745"/>
                    </a:lnTo>
                    <a:lnTo>
                      <a:pt x="6778" y="16845"/>
                    </a:lnTo>
                    <a:lnTo>
                      <a:pt x="7000" y="16921"/>
                    </a:lnTo>
                    <a:lnTo>
                      <a:pt x="7223" y="16990"/>
                    </a:lnTo>
                    <a:lnTo>
                      <a:pt x="7430" y="17044"/>
                    </a:lnTo>
                    <a:lnTo>
                      <a:pt x="7621" y="17090"/>
                    </a:lnTo>
                    <a:lnTo>
                      <a:pt x="7798" y="17121"/>
                    </a:lnTo>
                    <a:lnTo>
                      <a:pt x="7966" y="17144"/>
                    </a:lnTo>
                    <a:lnTo>
                      <a:pt x="8104" y="17151"/>
                    </a:lnTo>
                    <a:lnTo>
                      <a:pt x="8342" y="17167"/>
                    </a:lnTo>
                    <a:lnTo>
                      <a:pt x="8488" y="17167"/>
                    </a:lnTo>
                    <a:lnTo>
                      <a:pt x="8541" y="17159"/>
                    </a:lnTo>
                    <a:lnTo>
                      <a:pt x="9140" y="17159"/>
                    </a:lnTo>
                    <a:lnTo>
                      <a:pt x="9201" y="17167"/>
                    </a:lnTo>
                    <a:lnTo>
                      <a:pt x="9370" y="17167"/>
                    </a:lnTo>
                    <a:lnTo>
                      <a:pt x="9492" y="17159"/>
                    </a:lnTo>
                    <a:lnTo>
                      <a:pt x="9638" y="17151"/>
                    </a:lnTo>
                    <a:lnTo>
                      <a:pt x="9807" y="17128"/>
                    </a:lnTo>
                    <a:lnTo>
                      <a:pt x="9991" y="17098"/>
                    </a:lnTo>
                    <a:lnTo>
                      <a:pt x="10190" y="17059"/>
                    </a:lnTo>
                    <a:lnTo>
                      <a:pt x="10412" y="17006"/>
                    </a:lnTo>
                    <a:lnTo>
                      <a:pt x="10642" y="16937"/>
                    </a:lnTo>
                    <a:lnTo>
                      <a:pt x="10888" y="16845"/>
                    </a:lnTo>
                    <a:lnTo>
                      <a:pt x="11148" y="16737"/>
                    </a:lnTo>
                    <a:lnTo>
                      <a:pt x="11417" y="16615"/>
                    </a:lnTo>
                    <a:lnTo>
                      <a:pt x="11693" y="16461"/>
                    </a:lnTo>
                    <a:lnTo>
                      <a:pt x="11831" y="16377"/>
                    </a:lnTo>
                    <a:lnTo>
                      <a:pt x="11969" y="16293"/>
                    </a:lnTo>
                    <a:lnTo>
                      <a:pt x="12199" y="16124"/>
                    </a:lnTo>
                    <a:lnTo>
                      <a:pt x="12436" y="15948"/>
                    </a:lnTo>
                    <a:lnTo>
                      <a:pt x="12674" y="15748"/>
                    </a:lnTo>
                    <a:lnTo>
                      <a:pt x="12904" y="15526"/>
                    </a:lnTo>
                    <a:lnTo>
                      <a:pt x="13142" y="15288"/>
                    </a:lnTo>
                    <a:lnTo>
                      <a:pt x="13379" y="15020"/>
                    </a:lnTo>
                    <a:lnTo>
                      <a:pt x="13609" y="14736"/>
                    </a:lnTo>
                    <a:lnTo>
                      <a:pt x="13832" y="14422"/>
                    </a:lnTo>
                    <a:lnTo>
                      <a:pt x="13931" y="14284"/>
                    </a:lnTo>
                    <a:lnTo>
                      <a:pt x="14016" y="14131"/>
                    </a:lnTo>
                    <a:lnTo>
                      <a:pt x="14108" y="13985"/>
                    </a:lnTo>
                    <a:lnTo>
                      <a:pt x="14192" y="13824"/>
                    </a:lnTo>
                    <a:lnTo>
                      <a:pt x="14269" y="13663"/>
                    </a:lnTo>
                    <a:lnTo>
                      <a:pt x="14353" y="13494"/>
                    </a:lnTo>
                    <a:lnTo>
                      <a:pt x="14499" y="13149"/>
                    </a:lnTo>
                    <a:lnTo>
                      <a:pt x="14637" y="12789"/>
                    </a:lnTo>
                    <a:lnTo>
                      <a:pt x="14759" y="12406"/>
                    </a:lnTo>
                    <a:lnTo>
                      <a:pt x="14874" y="12015"/>
                    </a:lnTo>
                    <a:lnTo>
                      <a:pt x="14982" y="11608"/>
                    </a:lnTo>
                    <a:lnTo>
                      <a:pt x="15036" y="11370"/>
                    </a:lnTo>
                    <a:lnTo>
                      <a:pt x="15151" y="11462"/>
                    </a:lnTo>
                    <a:lnTo>
                      <a:pt x="15266" y="11539"/>
                    </a:lnTo>
                    <a:lnTo>
                      <a:pt x="15373" y="11600"/>
                    </a:lnTo>
                    <a:lnTo>
                      <a:pt x="15488" y="11662"/>
                    </a:lnTo>
                    <a:lnTo>
                      <a:pt x="15595" y="11708"/>
                    </a:lnTo>
                    <a:lnTo>
                      <a:pt x="15695" y="11738"/>
                    </a:lnTo>
                    <a:lnTo>
                      <a:pt x="15802" y="11769"/>
                    </a:lnTo>
                    <a:lnTo>
                      <a:pt x="15902" y="11784"/>
                    </a:lnTo>
                    <a:lnTo>
                      <a:pt x="16002" y="11792"/>
                    </a:lnTo>
                    <a:lnTo>
                      <a:pt x="16094" y="11784"/>
                    </a:lnTo>
                    <a:lnTo>
                      <a:pt x="16193" y="11777"/>
                    </a:lnTo>
                    <a:lnTo>
                      <a:pt x="16285" y="11761"/>
                    </a:lnTo>
                    <a:lnTo>
                      <a:pt x="16370" y="11731"/>
                    </a:lnTo>
                    <a:lnTo>
                      <a:pt x="16462" y="11700"/>
                    </a:lnTo>
                    <a:lnTo>
                      <a:pt x="16546" y="11662"/>
                    </a:lnTo>
                    <a:lnTo>
                      <a:pt x="16623" y="11608"/>
                    </a:lnTo>
                    <a:lnTo>
                      <a:pt x="16707" y="11554"/>
                    </a:lnTo>
                    <a:lnTo>
                      <a:pt x="16784" y="11493"/>
                    </a:lnTo>
                    <a:lnTo>
                      <a:pt x="16853" y="11432"/>
                    </a:lnTo>
                    <a:lnTo>
                      <a:pt x="16929" y="11355"/>
                    </a:lnTo>
                    <a:lnTo>
                      <a:pt x="16998" y="11278"/>
                    </a:lnTo>
                    <a:lnTo>
                      <a:pt x="17060" y="11202"/>
                    </a:lnTo>
                    <a:lnTo>
                      <a:pt x="17129" y="11110"/>
                    </a:lnTo>
                    <a:lnTo>
                      <a:pt x="17190" y="11018"/>
                    </a:lnTo>
                    <a:lnTo>
                      <a:pt x="17305" y="10826"/>
                    </a:lnTo>
                    <a:lnTo>
                      <a:pt x="17405" y="10619"/>
                    </a:lnTo>
                    <a:lnTo>
                      <a:pt x="17497" y="10397"/>
                    </a:lnTo>
                    <a:lnTo>
                      <a:pt x="17573" y="10167"/>
                    </a:lnTo>
                    <a:lnTo>
                      <a:pt x="17642" y="9937"/>
                    </a:lnTo>
                    <a:lnTo>
                      <a:pt x="17688" y="9699"/>
                    </a:lnTo>
                    <a:lnTo>
                      <a:pt x="17734" y="9454"/>
                    </a:lnTo>
                    <a:lnTo>
                      <a:pt x="17757" y="9216"/>
                    </a:lnTo>
                    <a:lnTo>
                      <a:pt x="17773" y="8986"/>
                    </a:lnTo>
                    <a:lnTo>
                      <a:pt x="17773" y="8756"/>
                    </a:lnTo>
                    <a:lnTo>
                      <a:pt x="17757" y="8541"/>
                    </a:lnTo>
                    <a:lnTo>
                      <a:pt x="17734" y="8334"/>
                    </a:lnTo>
                    <a:lnTo>
                      <a:pt x="17688" y="8143"/>
                    </a:lnTo>
                    <a:lnTo>
                      <a:pt x="17665" y="8051"/>
                    </a:lnTo>
                    <a:lnTo>
                      <a:pt x="17635" y="7966"/>
                    </a:lnTo>
                    <a:lnTo>
                      <a:pt x="17596" y="7882"/>
                    </a:lnTo>
                    <a:lnTo>
                      <a:pt x="17558" y="7805"/>
                    </a:lnTo>
                    <a:lnTo>
                      <a:pt x="17520" y="7736"/>
                    </a:lnTo>
                    <a:lnTo>
                      <a:pt x="17474" y="7675"/>
                    </a:lnTo>
                    <a:lnTo>
                      <a:pt x="17420" y="7614"/>
                    </a:lnTo>
                    <a:lnTo>
                      <a:pt x="17366" y="7560"/>
                    </a:lnTo>
                    <a:lnTo>
                      <a:pt x="17305" y="7514"/>
                    </a:lnTo>
                    <a:lnTo>
                      <a:pt x="17244" y="7476"/>
                    </a:lnTo>
                    <a:lnTo>
                      <a:pt x="17182" y="7445"/>
                    </a:lnTo>
                    <a:lnTo>
                      <a:pt x="17106" y="7422"/>
                    </a:lnTo>
                    <a:lnTo>
                      <a:pt x="17037" y="7407"/>
                    </a:lnTo>
                    <a:lnTo>
                      <a:pt x="16952" y="7399"/>
                    </a:lnTo>
                    <a:lnTo>
                      <a:pt x="16814" y="7391"/>
                    </a:lnTo>
                    <a:lnTo>
                      <a:pt x="16684" y="7391"/>
                    </a:lnTo>
                    <a:lnTo>
                      <a:pt x="16561" y="7399"/>
                    </a:lnTo>
                    <a:lnTo>
                      <a:pt x="16439" y="7414"/>
                    </a:lnTo>
                    <a:lnTo>
                      <a:pt x="16331" y="7422"/>
                    </a:lnTo>
                    <a:lnTo>
                      <a:pt x="16224" y="7445"/>
                    </a:lnTo>
                    <a:lnTo>
                      <a:pt x="16132" y="7468"/>
                    </a:lnTo>
                    <a:lnTo>
                      <a:pt x="16040" y="7491"/>
                    </a:lnTo>
                    <a:lnTo>
                      <a:pt x="15956" y="7522"/>
                    </a:lnTo>
                    <a:lnTo>
                      <a:pt x="15871" y="7552"/>
                    </a:lnTo>
                    <a:lnTo>
                      <a:pt x="15733" y="7621"/>
                    </a:lnTo>
                    <a:lnTo>
                      <a:pt x="15611" y="7698"/>
                    </a:lnTo>
                    <a:lnTo>
                      <a:pt x="15511" y="7782"/>
                    </a:lnTo>
                    <a:lnTo>
                      <a:pt x="15534" y="7361"/>
                    </a:lnTo>
                    <a:lnTo>
                      <a:pt x="15549" y="6954"/>
                    </a:lnTo>
                    <a:lnTo>
                      <a:pt x="15557" y="6548"/>
                    </a:lnTo>
                    <a:lnTo>
                      <a:pt x="15557" y="6157"/>
                    </a:lnTo>
                    <a:lnTo>
                      <a:pt x="15557" y="5773"/>
                    </a:lnTo>
                    <a:lnTo>
                      <a:pt x="15549" y="5405"/>
                    </a:lnTo>
                    <a:lnTo>
                      <a:pt x="15534" y="5053"/>
                    </a:lnTo>
                    <a:lnTo>
                      <a:pt x="15519" y="4723"/>
                    </a:lnTo>
                    <a:lnTo>
                      <a:pt x="15503" y="4401"/>
                    </a:lnTo>
                    <a:lnTo>
                      <a:pt x="15480" y="4102"/>
                    </a:lnTo>
                    <a:lnTo>
                      <a:pt x="15450" y="3826"/>
                    </a:lnTo>
                    <a:lnTo>
                      <a:pt x="15427" y="3581"/>
                    </a:lnTo>
                    <a:lnTo>
                      <a:pt x="15396" y="3351"/>
                    </a:lnTo>
                    <a:lnTo>
                      <a:pt x="15358" y="3151"/>
                    </a:lnTo>
                    <a:lnTo>
                      <a:pt x="15327" y="2975"/>
                    </a:lnTo>
                    <a:lnTo>
                      <a:pt x="15289" y="2837"/>
                    </a:lnTo>
                    <a:lnTo>
                      <a:pt x="15243" y="2714"/>
                    </a:lnTo>
                    <a:lnTo>
                      <a:pt x="15189" y="2599"/>
                    </a:lnTo>
                    <a:lnTo>
                      <a:pt x="15120" y="2477"/>
                    </a:lnTo>
                    <a:lnTo>
                      <a:pt x="15036" y="2354"/>
                    </a:lnTo>
                    <a:lnTo>
                      <a:pt x="14936" y="2231"/>
                    </a:lnTo>
                    <a:lnTo>
                      <a:pt x="14828" y="2109"/>
                    </a:lnTo>
                    <a:lnTo>
                      <a:pt x="14706" y="1986"/>
                    </a:lnTo>
                    <a:lnTo>
                      <a:pt x="14568" y="1863"/>
                    </a:lnTo>
                    <a:lnTo>
                      <a:pt x="14422" y="1741"/>
                    </a:lnTo>
                    <a:lnTo>
                      <a:pt x="14269" y="1626"/>
                    </a:lnTo>
                    <a:lnTo>
                      <a:pt x="14100" y="1503"/>
                    </a:lnTo>
                    <a:lnTo>
                      <a:pt x="13924" y="1388"/>
                    </a:lnTo>
                    <a:lnTo>
                      <a:pt x="13732" y="1273"/>
                    </a:lnTo>
                    <a:lnTo>
                      <a:pt x="13533" y="1158"/>
                    </a:lnTo>
                    <a:lnTo>
                      <a:pt x="13326" y="1051"/>
                    </a:lnTo>
                    <a:lnTo>
                      <a:pt x="13111" y="943"/>
                    </a:lnTo>
                    <a:lnTo>
                      <a:pt x="12889" y="844"/>
                    </a:lnTo>
                    <a:lnTo>
                      <a:pt x="12659" y="744"/>
                    </a:lnTo>
                    <a:lnTo>
                      <a:pt x="12421" y="652"/>
                    </a:lnTo>
                    <a:lnTo>
                      <a:pt x="12176" y="560"/>
                    </a:lnTo>
                    <a:lnTo>
                      <a:pt x="11923" y="483"/>
                    </a:lnTo>
                    <a:lnTo>
                      <a:pt x="11662" y="399"/>
                    </a:lnTo>
                    <a:lnTo>
                      <a:pt x="11401" y="330"/>
                    </a:lnTo>
                    <a:lnTo>
                      <a:pt x="11133" y="261"/>
                    </a:lnTo>
                    <a:lnTo>
                      <a:pt x="10857" y="207"/>
                    </a:lnTo>
                    <a:lnTo>
                      <a:pt x="10581" y="153"/>
                    </a:lnTo>
                    <a:lnTo>
                      <a:pt x="10297" y="107"/>
                    </a:lnTo>
                    <a:lnTo>
                      <a:pt x="10014" y="69"/>
                    </a:lnTo>
                    <a:lnTo>
                      <a:pt x="9722" y="38"/>
                    </a:lnTo>
                    <a:lnTo>
                      <a:pt x="9431" y="15"/>
                    </a:lnTo>
                    <a:lnTo>
                      <a:pt x="9140" y="0"/>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25;p29">
                <a:extLst>
                  <a:ext uri="{FF2B5EF4-FFF2-40B4-BE49-F238E27FC236}">
                    <a16:creationId xmlns:a16="http://schemas.microsoft.com/office/drawing/2014/main" id="{6398FAED-9084-B49A-4465-C04DC3620790}"/>
                  </a:ext>
                </a:extLst>
              </p:cNvPr>
              <p:cNvSpPr/>
              <p:nvPr/>
            </p:nvSpPr>
            <p:spPr>
              <a:xfrm>
                <a:off x="6604148" y="1141352"/>
                <a:ext cx="333466" cy="322096"/>
              </a:xfrm>
              <a:custGeom>
                <a:avLst/>
                <a:gdLst/>
                <a:ahLst/>
                <a:cxnLst/>
                <a:rect l="l" t="t" r="r" b="b"/>
                <a:pathLst>
                  <a:path w="17773" h="17167" fill="none" extrusionOk="0">
                    <a:moveTo>
                      <a:pt x="16952" y="7399"/>
                    </a:moveTo>
                    <a:lnTo>
                      <a:pt x="16952" y="7399"/>
                    </a:lnTo>
                    <a:lnTo>
                      <a:pt x="16814" y="7391"/>
                    </a:lnTo>
                    <a:lnTo>
                      <a:pt x="16684" y="7391"/>
                    </a:lnTo>
                    <a:lnTo>
                      <a:pt x="16561" y="7399"/>
                    </a:lnTo>
                    <a:lnTo>
                      <a:pt x="16439" y="7414"/>
                    </a:lnTo>
                    <a:lnTo>
                      <a:pt x="16331" y="7422"/>
                    </a:lnTo>
                    <a:lnTo>
                      <a:pt x="16224" y="7445"/>
                    </a:lnTo>
                    <a:lnTo>
                      <a:pt x="16132" y="7468"/>
                    </a:lnTo>
                    <a:lnTo>
                      <a:pt x="16040" y="7491"/>
                    </a:lnTo>
                    <a:lnTo>
                      <a:pt x="15956" y="7522"/>
                    </a:lnTo>
                    <a:lnTo>
                      <a:pt x="15871" y="7552"/>
                    </a:lnTo>
                    <a:lnTo>
                      <a:pt x="15733" y="7621"/>
                    </a:lnTo>
                    <a:lnTo>
                      <a:pt x="15611" y="7698"/>
                    </a:lnTo>
                    <a:lnTo>
                      <a:pt x="15511" y="7782"/>
                    </a:lnTo>
                    <a:lnTo>
                      <a:pt x="15511" y="7782"/>
                    </a:lnTo>
                    <a:lnTo>
                      <a:pt x="15534" y="7361"/>
                    </a:lnTo>
                    <a:lnTo>
                      <a:pt x="15549" y="6954"/>
                    </a:lnTo>
                    <a:lnTo>
                      <a:pt x="15557" y="6548"/>
                    </a:lnTo>
                    <a:lnTo>
                      <a:pt x="15557" y="6157"/>
                    </a:lnTo>
                    <a:lnTo>
                      <a:pt x="15557" y="5773"/>
                    </a:lnTo>
                    <a:lnTo>
                      <a:pt x="15549" y="5405"/>
                    </a:lnTo>
                    <a:lnTo>
                      <a:pt x="15534" y="5053"/>
                    </a:lnTo>
                    <a:lnTo>
                      <a:pt x="15519" y="4723"/>
                    </a:lnTo>
                    <a:lnTo>
                      <a:pt x="15503" y="4401"/>
                    </a:lnTo>
                    <a:lnTo>
                      <a:pt x="15480" y="4102"/>
                    </a:lnTo>
                    <a:lnTo>
                      <a:pt x="15450" y="3826"/>
                    </a:lnTo>
                    <a:lnTo>
                      <a:pt x="15427" y="3581"/>
                    </a:lnTo>
                    <a:lnTo>
                      <a:pt x="15396" y="3351"/>
                    </a:lnTo>
                    <a:lnTo>
                      <a:pt x="15358" y="3151"/>
                    </a:lnTo>
                    <a:lnTo>
                      <a:pt x="15327" y="2975"/>
                    </a:lnTo>
                    <a:lnTo>
                      <a:pt x="15289" y="2837"/>
                    </a:lnTo>
                    <a:lnTo>
                      <a:pt x="15289" y="2837"/>
                    </a:lnTo>
                    <a:lnTo>
                      <a:pt x="15243" y="2714"/>
                    </a:lnTo>
                    <a:lnTo>
                      <a:pt x="15189" y="2599"/>
                    </a:lnTo>
                    <a:lnTo>
                      <a:pt x="15120" y="2477"/>
                    </a:lnTo>
                    <a:lnTo>
                      <a:pt x="15036" y="2354"/>
                    </a:lnTo>
                    <a:lnTo>
                      <a:pt x="14936" y="2231"/>
                    </a:lnTo>
                    <a:lnTo>
                      <a:pt x="14828" y="2109"/>
                    </a:lnTo>
                    <a:lnTo>
                      <a:pt x="14706" y="1986"/>
                    </a:lnTo>
                    <a:lnTo>
                      <a:pt x="14568" y="1863"/>
                    </a:lnTo>
                    <a:lnTo>
                      <a:pt x="14422" y="1741"/>
                    </a:lnTo>
                    <a:lnTo>
                      <a:pt x="14269" y="1626"/>
                    </a:lnTo>
                    <a:lnTo>
                      <a:pt x="14100" y="1503"/>
                    </a:lnTo>
                    <a:lnTo>
                      <a:pt x="13924" y="1388"/>
                    </a:lnTo>
                    <a:lnTo>
                      <a:pt x="13732" y="1273"/>
                    </a:lnTo>
                    <a:lnTo>
                      <a:pt x="13533" y="1158"/>
                    </a:lnTo>
                    <a:lnTo>
                      <a:pt x="13326" y="1051"/>
                    </a:lnTo>
                    <a:lnTo>
                      <a:pt x="13111" y="943"/>
                    </a:lnTo>
                    <a:lnTo>
                      <a:pt x="12889" y="844"/>
                    </a:lnTo>
                    <a:lnTo>
                      <a:pt x="12659" y="744"/>
                    </a:lnTo>
                    <a:lnTo>
                      <a:pt x="12421" y="652"/>
                    </a:lnTo>
                    <a:lnTo>
                      <a:pt x="12176" y="560"/>
                    </a:lnTo>
                    <a:lnTo>
                      <a:pt x="11923" y="483"/>
                    </a:lnTo>
                    <a:lnTo>
                      <a:pt x="11662" y="399"/>
                    </a:lnTo>
                    <a:lnTo>
                      <a:pt x="11401" y="330"/>
                    </a:lnTo>
                    <a:lnTo>
                      <a:pt x="11133" y="261"/>
                    </a:lnTo>
                    <a:lnTo>
                      <a:pt x="10857" y="207"/>
                    </a:lnTo>
                    <a:lnTo>
                      <a:pt x="10581" y="153"/>
                    </a:lnTo>
                    <a:lnTo>
                      <a:pt x="10297" y="107"/>
                    </a:lnTo>
                    <a:lnTo>
                      <a:pt x="10014" y="69"/>
                    </a:lnTo>
                    <a:lnTo>
                      <a:pt x="9722" y="38"/>
                    </a:lnTo>
                    <a:lnTo>
                      <a:pt x="9431" y="15"/>
                    </a:lnTo>
                    <a:lnTo>
                      <a:pt x="9140" y="0"/>
                    </a:lnTo>
                    <a:lnTo>
                      <a:pt x="8841" y="0"/>
                    </a:lnTo>
                    <a:lnTo>
                      <a:pt x="8841" y="0"/>
                    </a:lnTo>
                    <a:lnTo>
                      <a:pt x="8541" y="0"/>
                    </a:lnTo>
                    <a:lnTo>
                      <a:pt x="8250" y="15"/>
                    </a:lnTo>
                    <a:lnTo>
                      <a:pt x="7959" y="38"/>
                    </a:lnTo>
                    <a:lnTo>
                      <a:pt x="7667" y="69"/>
                    </a:lnTo>
                    <a:lnTo>
                      <a:pt x="7384" y="107"/>
                    </a:lnTo>
                    <a:lnTo>
                      <a:pt x="7100" y="153"/>
                    </a:lnTo>
                    <a:lnTo>
                      <a:pt x="6824" y="207"/>
                    </a:lnTo>
                    <a:lnTo>
                      <a:pt x="6548" y="261"/>
                    </a:lnTo>
                    <a:lnTo>
                      <a:pt x="6280" y="330"/>
                    </a:lnTo>
                    <a:lnTo>
                      <a:pt x="6019" y="399"/>
                    </a:lnTo>
                    <a:lnTo>
                      <a:pt x="5758" y="483"/>
                    </a:lnTo>
                    <a:lnTo>
                      <a:pt x="5505" y="560"/>
                    </a:lnTo>
                    <a:lnTo>
                      <a:pt x="5260" y="652"/>
                    </a:lnTo>
                    <a:lnTo>
                      <a:pt x="5022" y="744"/>
                    </a:lnTo>
                    <a:lnTo>
                      <a:pt x="4792" y="844"/>
                    </a:lnTo>
                    <a:lnTo>
                      <a:pt x="4570" y="943"/>
                    </a:lnTo>
                    <a:lnTo>
                      <a:pt x="4355" y="1051"/>
                    </a:lnTo>
                    <a:lnTo>
                      <a:pt x="4148" y="1158"/>
                    </a:lnTo>
                    <a:lnTo>
                      <a:pt x="3949" y="1273"/>
                    </a:lnTo>
                    <a:lnTo>
                      <a:pt x="3757" y="1388"/>
                    </a:lnTo>
                    <a:lnTo>
                      <a:pt x="3581" y="1503"/>
                    </a:lnTo>
                    <a:lnTo>
                      <a:pt x="3412" y="1626"/>
                    </a:lnTo>
                    <a:lnTo>
                      <a:pt x="3259" y="1741"/>
                    </a:lnTo>
                    <a:lnTo>
                      <a:pt x="3106" y="1863"/>
                    </a:lnTo>
                    <a:lnTo>
                      <a:pt x="2975" y="1986"/>
                    </a:lnTo>
                    <a:lnTo>
                      <a:pt x="2853" y="2109"/>
                    </a:lnTo>
                    <a:lnTo>
                      <a:pt x="2745" y="2231"/>
                    </a:lnTo>
                    <a:lnTo>
                      <a:pt x="2646" y="2354"/>
                    </a:lnTo>
                    <a:lnTo>
                      <a:pt x="2561" y="2477"/>
                    </a:lnTo>
                    <a:lnTo>
                      <a:pt x="2492" y="2599"/>
                    </a:lnTo>
                    <a:lnTo>
                      <a:pt x="2431" y="2714"/>
                    </a:lnTo>
                    <a:lnTo>
                      <a:pt x="2393" y="2837"/>
                    </a:lnTo>
                    <a:lnTo>
                      <a:pt x="2393" y="2837"/>
                    </a:lnTo>
                    <a:lnTo>
                      <a:pt x="2354" y="2975"/>
                    </a:lnTo>
                    <a:lnTo>
                      <a:pt x="2323" y="3144"/>
                    </a:lnTo>
                    <a:lnTo>
                      <a:pt x="2285" y="3343"/>
                    </a:lnTo>
                    <a:lnTo>
                      <a:pt x="2254" y="3565"/>
                    </a:lnTo>
                    <a:lnTo>
                      <a:pt x="2224" y="3811"/>
                    </a:lnTo>
                    <a:lnTo>
                      <a:pt x="2201" y="4087"/>
                    </a:lnTo>
                    <a:lnTo>
                      <a:pt x="2178" y="4378"/>
                    </a:lnTo>
                    <a:lnTo>
                      <a:pt x="2162" y="4685"/>
                    </a:lnTo>
                    <a:lnTo>
                      <a:pt x="2147" y="5014"/>
                    </a:lnTo>
                    <a:lnTo>
                      <a:pt x="2132" y="5359"/>
                    </a:lnTo>
                    <a:lnTo>
                      <a:pt x="2124" y="5727"/>
                    </a:lnTo>
                    <a:lnTo>
                      <a:pt x="2124" y="6095"/>
                    </a:lnTo>
                    <a:lnTo>
                      <a:pt x="2124" y="6487"/>
                    </a:lnTo>
                    <a:lnTo>
                      <a:pt x="2132" y="6878"/>
                    </a:lnTo>
                    <a:lnTo>
                      <a:pt x="2147" y="7284"/>
                    </a:lnTo>
                    <a:lnTo>
                      <a:pt x="2162" y="7698"/>
                    </a:lnTo>
                    <a:lnTo>
                      <a:pt x="2162" y="7698"/>
                    </a:lnTo>
                    <a:lnTo>
                      <a:pt x="2063" y="7629"/>
                    </a:lnTo>
                    <a:lnTo>
                      <a:pt x="1940" y="7568"/>
                    </a:lnTo>
                    <a:lnTo>
                      <a:pt x="1802" y="7514"/>
                    </a:lnTo>
                    <a:lnTo>
                      <a:pt x="1649" y="7468"/>
                    </a:lnTo>
                    <a:lnTo>
                      <a:pt x="1472" y="7430"/>
                    </a:lnTo>
                    <a:lnTo>
                      <a:pt x="1281" y="7407"/>
                    </a:lnTo>
                    <a:lnTo>
                      <a:pt x="1058" y="7391"/>
                    </a:lnTo>
                    <a:lnTo>
                      <a:pt x="821" y="7399"/>
                    </a:lnTo>
                    <a:lnTo>
                      <a:pt x="821" y="7399"/>
                    </a:lnTo>
                    <a:lnTo>
                      <a:pt x="744" y="7407"/>
                    </a:lnTo>
                    <a:lnTo>
                      <a:pt x="667" y="7422"/>
                    </a:lnTo>
                    <a:lnTo>
                      <a:pt x="598" y="7445"/>
                    </a:lnTo>
                    <a:lnTo>
                      <a:pt x="537" y="7476"/>
                    </a:lnTo>
                    <a:lnTo>
                      <a:pt x="476" y="7514"/>
                    </a:lnTo>
                    <a:lnTo>
                      <a:pt x="414" y="7560"/>
                    </a:lnTo>
                    <a:lnTo>
                      <a:pt x="361" y="7606"/>
                    </a:lnTo>
                    <a:lnTo>
                      <a:pt x="315" y="7667"/>
                    </a:lnTo>
                    <a:lnTo>
                      <a:pt x="269" y="7729"/>
                    </a:lnTo>
                    <a:lnTo>
                      <a:pt x="223" y="7798"/>
                    </a:lnTo>
                    <a:lnTo>
                      <a:pt x="184" y="7874"/>
                    </a:lnTo>
                    <a:lnTo>
                      <a:pt x="154" y="7951"/>
                    </a:lnTo>
                    <a:lnTo>
                      <a:pt x="123" y="8035"/>
                    </a:lnTo>
                    <a:lnTo>
                      <a:pt x="92" y="8127"/>
                    </a:lnTo>
                    <a:lnTo>
                      <a:pt x="46" y="8319"/>
                    </a:lnTo>
                    <a:lnTo>
                      <a:pt x="23" y="8518"/>
                    </a:lnTo>
                    <a:lnTo>
                      <a:pt x="8" y="8733"/>
                    </a:lnTo>
                    <a:lnTo>
                      <a:pt x="0" y="8955"/>
                    </a:lnTo>
                    <a:lnTo>
                      <a:pt x="16" y="9185"/>
                    </a:lnTo>
                    <a:lnTo>
                      <a:pt x="39" y="9423"/>
                    </a:lnTo>
                    <a:lnTo>
                      <a:pt x="77" y="9661"/>
                    </a:lnTo>
                    <a:lnTo>
                      <a:pt x="131" y="9891"/>
                    </a:lnTo>
                    <a:lnTo>
                      <a:pt x="192" y="10128"/>
                    </a:lnTo>
                    <a:lnTo>
                      <a:pt x="269" y="10351"/>
                    </a:lnTo>
                    <a:lnTo>
                      <a:pt x="353" y="10573"/>
                    </a:lnTo>
                    <a:lnTo>
                      <a:pt x="453" y="10780"/>
                    </a:lnTo>
                    <a:lnTo>
                      <a:pt x="560" y="10979"/>
                    </a:lnTo>
                    <a:lnTo>
                      <a:pt x="683" y="11156"/>
                    </a:lnTo>
                    <a:lnTo>
                      <a:pt x="752" y="11240"/>
                    </a:lnTo>
                    <a:lnTo>
                      <a:pt x="813" y="11324"/>
                    </a:lnTo>
                    <a:lnTo>
                      <a:pt x="882" y="11393"/>
                    </a:lnTo>
                    <a:lnTo>
                      <a:pt x="959" y="11462"/>
                    </a:lnTo>
                    <a:lnTo>
                      <a:pt x="1035" y="11524"/>
                    </a:lnTo>
                    <a:lnTo>
                      <a:pt x="1112" y="11585"/>
                    </a:lnTo>
                    <a:lnTo>
                      <a:pt x="1189" y="11631"/>
                    </a:lnTo>
                    <a:lnTo>
                      <a:pt x="1273" y="11677"/>
                    </a:lnTo>
                    <a:lnTo>
                      <a:pt x="1357" y="11715"/>
                    </a:lnTo>
                    <a:lnTo>
                      <a:pt x="1442" y="11746"/>
                    </a:lnTo>
                    <a:lnTo>
                      <a:pt x="1534" y="11769"/>
                    </a:lnTo>
                    <a:lnTo>
                      <a:pt x="1626" y="11784"/>
                    </a:lnTo>
                    <a:lnTo>
                      <a:pt x="1718" y="11792"/>
                    </a:lnTo>
                    <a:lnTo>
                      <a:pt x="1817" y="11792"/>
                    </a:lnTo>
                    <a:lnTo>
                      <a:pt x="1909" y="11777"/>
                    </a:lnTo>
                    <a:lnTo>
                      <a:pt x="2017" y="11761"/>
                    </a:lnTo>
                    <a:lnTo>
                      <a:pt x="2116" y="11731"/>
                    </a:lnTo>
                    <a:lnTo>
                      <a:pt x="2224" y="11692"/>
                    </a:lnTo>
                    <a:lnTo>
                      <a:pt x="2323" y="11646"/>
                    </a:lnTo>
                    <a:lnTo>
                      <a:pt x="2439" y="11585"/>
                    </a:lnTo>
                    <a:lnTo>
                      <a:pt x="2546" y="11516"/>
                    </a:lnTo>
                    <a:lnTo>
                      <a:pt x="2661" y="11439"/>
                    </a:lnTo>
                    <a:lnTo>
                      <a:pt x="2661" y="11439"/>
                    </a:lnTo>
                    <a:lnTo>
                      <a:pt x="2707" y="11646"/>
                    </a:lnTo>
                    <a:lnTo>
                      <a:pt x="2707" y="11646"/>
                    </a:lnTo>
                    <a:lnTo>
                      <a:pt x="2814" y="12045"/>
                    </a:lnTo>
                    <a:lnTo>
                      <a:pt x="2929" y="12436"/>
                    </a:lnTo>
                    <a:lnTo>
                      <a:pt x="3052" y="12804"/>
                    </a:lnTo>
                    <a:lnTo>
                      <a:pt x="3190" y="13165"/>
                    </a:lnTo>
                    <a:lnTo>
                      <a:pt x="3336" y="13510"/>
                    </a:lnTo>
                    <a:lnTo>
                      <a:pt x="3412" y="13671"/>
                    </a:lnTo>
                    <a:lnTo>
                      <a:pt x="3497" y="13832"/>
                    </a:lnTo>
                    <a:lnTo>
                      <a:pt x="3581" y="13985"/>
                    </a:lnTo>
                    <a:lnTo>
                      <a:pt x="3665" y="14138"/>
                    </a:lnTo>
                    <a:lnTo>
                      <a:pt x="3757" y="14284"/>
                    </a:lnTo>
                    <a:lnTo>
                      <a:pt x="3849" y="14422"/>
                    </a:lnTo>
                    <a:lnTo>
                      <a:pt x="3849" y="14422"/>
                    </a:lnTo>
                    <a:lnTo>
                      <a:pt x="3980" y="14606"/>
                    </a:lnTo>
                    <a:lnTo>
                      <a:pt x="4118" y="14790"/>
                    </a:lnTo>
                    <a:lnTo>
                      <a:pt x="4248" y="14959"/>
                    </a:lnTo>
                    <a:lnTo>
                      <a:pt x="4386" y="15120"/>
                    </a:lnTo>
                    <a:lnTo>
                      <a:pt x="4524" y="15273"/>
                    </a:lnTo>
                    <a:lnTo>
                      <a:pt x="4662" y="15419"/>
                    </a:lnTo>
                    <a:lnTo>
                      <a:pt x="4800" y="15557"/>
                    </a:lnTo>
                    <a:lnTo>
                      <a:pt x="4938" y="15687"/>
                    </a:lnTo>
                    <a:lnTo>
                      <a:pt x="5076" y="15810"/>
                    </a:lnTo>
                    <a:lnTo>
                      <a:pt x="5214" y="15925"/>
                    </a:lnTo>
                    <a:lnTo>
                      <a:pt x="5352" y="16040"/>
                    </a:lnTo>
                    <a:lnTo>
                      <a:pt x="5490" y="16139"/>
                    </a:lnTo>
                    <a:lnTo>
                      <a:pt x="5628" y="16239"/>
                    </a:lnTo>
                    <a:lnTo>
                      <a:pt x="5766" y="16323"/>
                    </a:lnTo>
                    <a:lnTo>
                      <a:pt x="6034" y="16492"/>
                    </a:lnTo>
                    <a:lnTo>
                      <a:pt x="6034" y="16492"/>
                    </a:lnTo>
                    <a:lnTo>
                      <a:pt x="6287" y="16622"/>
                    </a:lnTo>
                    <a:lnTo>
                      <a:pt x="6533" y="16745"/>
                    </a:lnTo>
                    <a:lnTo>
                      <a:pt x="6778" y="16845"/>
                    </a:lnTo>
                    <a:lnTo>
                      <a:pt x="7000" y="16921"/>
                    </a:lnTo>
                    <a:lnTo>
                      <a:pt x="7223" y="16990"/>
                    </a:lnTo>
                    <a:lnTo>
                      <a:pt x="7430" y="17044"/>
                    </a:lnTo>
                    <a:lnTo>
                      <a:pt x="7621" y="17090"/>
                    </a:lnTo>
                    <a:lnTo>
                      <a:pt x="7798" y="17121"/>
                    </a:lnTo>
                    <a:lnTo>
                      <a:pt x="7966" y="17144"/>
                    </a:lnTo>
                    <a:lnTo>
                      <a:pt x="8104" y="17151"/>
                    </a:lnTo>
                    <a:lnTo>
                      <a:pt x="8342" y="17167"/>
                    </a:lnTo>
                    <a:lnTo>
                      <a:pt x="8488" y="17167"/>
                    </a:lnTo>
                    <a:lnTo>
                      <a:pt x="8541" y="17159"/>
                    </a:lnTo>
                    <a:lnTo>
                      <a:pt x="9140" y="17159"/>
                    </a:lnTo>
                    <a:lnTo>
                      <a:pt x="9140" y="17159"/>
                    </a:lnTo>
                    <a:lnTo>
                      <a:pt x="9201" y="17167"/>
                    </a:lnTo>
                    <a:lnTo>
                      <a:pt x="9370" y="17167"/>
                    </a:lnTo>
                    <a:lnTo>
                      <a:pt x="9492" y="17159"/>
                    </a:lnTo>
                    <a:lnTo>
                      <a:pt x="9638" y="17151"/>
                    </a:lnTo>
                    <a:lnTo>
                      <a:pt x="9807" y="17128"/>
                    </a:lnTo>
                    <a:lnTo>
                      <a:pt x="9991" y="17098"/>
                    </a:lnTo>
                    <a:lnTo>
                      <a:pt x="10190" y="17059"/>
                    </a:lnTo>
                    <a:lnTo>
                      <a:pt x="10412" y="17006"/>
                    </a:lnTo>
                    <a:lnTo>
                      <a:pt x="10642" y="16937"/>
                    </a:lnTo>
                    <a:lnTo>
                      <a:pt x="10888" y="16845"/>
                    </a:lnTo>
                    <a:lnTo>
                      <a:pt x="11148" y="16737"/>
                    </a:lnTo>
                    <a:lnTo>
                      <a:pt x="11417" y="16615"/>
                    </a:lnTo>
                    <a:lnTo>
                      <a:pt x="11693" y="16461"/>
                    </a:lnTo>
                    <a:lnTo>
                      <a:pt x="11831" y="16377"/>
                    </a:lnTo>
                    <a:lnTo>
                      <a:pt x="11969" y="16293"/>
                    </a:lnTo>
                    <a:lnTo>
                      <a:pt x="11969" y="16293"/>
                    </a:lnTo>
                    <a:lnTo>
                      <a:pt x="12199" y="16124"/>
                    </a:lnTo>
                    <a:lnTo>
                      <a:pt x="12436" y="15948"/>
                    </a:lnTo>
                    <a:lnTo>
                      <a:pt x="12674" y="15748"/>
                    </a:lnTo>
                    <a:lnTo>
                      <a:pt x="12904" y="15526"/>
                    </a:lnTo>
                    <a:lnTo>
                      <a:pt x="13142" y="15288"/>
                    </a:lnTo>
                    <a:lnTo>
                      <a:pt x="13379" y="15020"/>
                    </a:lnTo>
                    <a:lnTo>
                      <a:pt x="13609" y="14736"/>
                    </a:lnTo>
                    <a:lnTo>
                      <a:pt x="13832" y="14422"/>
                    </a:lnTo>
                    <a:lnTo>
                      <a:pt x="13832" y="14422"/>
                    </a:lnTo>
                    <a:lnTo>
                      <a:pt x="13931" y="14284"/>
                    </a:lnTo>
                    <a:lnTo>
                      <a:pt x="14016" y="14131"/>
                    </a:lnTo>
                    <a:lnTo>
                      <a:pt x="14108" y="13985"/>
                    </a:lnTo>
                    <a:lnTo>
                      <a:pt x="14192" y="13824"/>
                    </a:lnTo>
                    <a:lnTo>
                      <a:pt x="14269" y="13663"/>
                    </a:lnTo>
                    <a:lnTo>
                      <a:pt x="14353" y="13494"/>
                    </a:lnTo>
                    <a:lnTo>
                      <a:pt x="14499" y="13149"/>
                    </a:lnTo>
                    <a:lnTo>
                      <a:pt x="14637" y="12789"/>
                    </a:lnTo>
                    <a:lnTo>
                      <a:pt x="14759" y="12406"/>
                    </a:lnTo>
                    <a:lnTo>
                      <a:pt x="14874" y="12015"/>
                    </a:lnTo>
                    <a:lnTo>
                      <a:pt x="14982" y="11608"/>
                    </a:lnTo>
                    <a:lnTo>
                      <a:pt x="14982" y="11608"/>
                    </a:lnTo>
                    <a:lnTo>
                      <a:pt x="15036" y="11370"/>
                    </a:lnTo>
                    <a:lnTo>
                      <a:pt x="15036" y="11370"/>
                    </a:lnTo>
                    <a:lnTo>
                      <a:pt x="15151" y="11462"/>
                    </a:lnTo>
                    <a:lnTo>
                      <a:pt x="15266" y="11539"/>
                    </a:lnTo>
                    <a:lnTo>
                      <a:pt x="15373" y="11600"/>
                    </a:lnTo>
                    <a:lnTo>
                      <a:pt x="15488" y="11662"/>
                    </a:lnTo>
                    <a:lnTo>
                      <a:pt x="15595" y="11708"/>
                    </a:lnTo>
                    <a:lnTo>
                      <a:pt x="15695" y="11738"/>
                    </a:lnTo>
                    <a:lnTo>
                      <a:pt x="15802" y="11769"/>
                    </a:lnTo>
                    <a:lnTo>
                      <a:pt x="15902" y="11784"/>
                    </a:lnTo>
                    <a:lnTo>
                      <a:pt x="16002" y="11792"/>
                    </a:lnTo>
                    <a:lnTo>
                      <a:pt x="16094" y="11784"/>
                    </a:lnTo>
                    <a:lnTo>
                      <a:pt x="16193" y="11777"/>
                    </a:lnTo>
                    <a:lnTo>
                      <a:pt x="16285" y="11761"/>
                    </a:lnTo>
                    <a:lnTo>
                      <a:pt x="16370" y="11731"/>
                    </a:lnTo>
                    <a:lnTo>
                      <a:pt x="16462" y="11700"/>
                    </a:lnTo>
                    <a:lnTo>
                      <a:pt x="16546" y="11662"/>
                    </a:lnTo>
                    <a:lnTo>
                      <a:pt x="16623" y="11608"/>
                    </a:lnTo>
                    <a:lnTo>
                      <a:pt x="16707" y="11554"/>
                    </a:lnTo>
                    <a:lnTo>
                      <a:pt x="16784" y="11493"/>
                    </a:lnTo>
                    <a:lnTo>
                      <a:pt x="16853" y="11432"/>
                    </a:lnTo>
                    <a:lnTo>
                      <a:pt x="16929" y="11355"/>
                    </a:lnTo>
                    <a:lnTo>
                      <a:pt x="16998" y="11278"/>
                    </a:lnTo>
                    <a:lnTo>
                      <a:pt x="17060" y="11202"/>
                    </a:lnTo>
                    <a:lnTo>
                      <a:pt x="17129" y="11110"/>
                    </a:lnTo>
                    <a:lnTo>
                      <a:pt x="17190" y="11018"/>
                    </a:lnTo>
                    <a:lnTo>
                      <a:pt x="17305" y="10826"/>
                    </a:lnTo>
                    <a:lnTo>
                      <a:pt x="17405" y="10619"/>
                    </a:lnTo>
                    <a:lnTo>
                      <a:pt x="17497" y="10397"/>
                    </a:lnTo>
                    <a:lnTo>
                      <a:pt x="17573" y="10167"/>
                    </a:lnTo>
                    <a:lnTo>
                      <a:pt x="17642" y="9937"/>
                    </a:lnTo>
                    <a:lnTo>
                      <a:pt x="17688" y="9699"/>
                    </a:lnTo>
                    <a:lnTo>
                      <a:pt x="17734" y="9454"/>
                    </a:lnTo>
                    <a:lnTo>
                      <a:pt x="17757" y="9216"/>
                    </a:lnTo>
                    <a:lnTo>
                      <a:pt x="17773" y="8986"/>
                    </a:lnTo>
                    <a:lnTo>
                      <a:pt x="17773" y="8756"/>
                    </a:lnTo>
                    <a:lnTo>
                      <a:pt x="17757" y="8541"/>
                    </a:lnTo>
                    <a:lnTo>
                      <a:pt x="17734" y="8334"/>
                    </a:lnTo>
                    <a:lnTo>
                      <a:pt x="17688" y="8143"/>
                    </a:lnTo>
                    <a:lnTo>
                      <a:pt x="17665" y="8051"/>
                    </a:lnTo>
                    <a:lnTo>
                      <a:pt x="17635" y="7966"/>
                    </a:lnTo>
                    <a:lnTo>
                      <a:pt x="17596" y="7882"/>
                    </a:lnTo>
                    <a:lnTo>
                      <a:pt x="17558" y="7805"/>
                    </a:lnTo>
                    <a:lnTo>
                      <a:pt x="17520" y="7736"/>
                    </a:lnTo>
                    <a:lnTo>
                      <a:pt x="17474" y="7675"/>
                    </a:lnTo>
                    <a:lnTo>
                      <a:pt x="17420" y="7614"/>
                    </a:lnTo>
                    <a:lnTo>
                      <a:pt x="17366" y="7560"/>
                    </a:lnTo>
                    <a:lnTo>
                      <a:pt x="17305" y="7514"/>
                    </a:lnTo>
                    <a:lnTo>
                      <a:pt x="17244" y="7476"/>
                    </a:lnTo>
                    <a:lnTo>
                      <a:pt x="17182" y="7445"/>
                    </a:lnTo>
                    <a:lnTo>
                      <a:pt x="17106" y="7422"/>
                    </a:lnTo>
                    <a:lnTo>
                      <a:pt x="17037" y="7407"/>
                    </a:lnTo>
                    <a:lnTo>
                      <a:pt x="16952" y="7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26;p29">
                <a:extLst>
                  <a:ext uri="{FF2B5EF4-FFF2-40B4-BE49-F238E27FC236}">
                    <a16:creationId xmlns:a16="http://schemas.microsoft.com/office/drawing/2014/main" id="{5184B708-CEAA-D11A-370D-EBEE1A7C0BFF}"/>
                  </a:ext>
                </a:extLst>
              </p:cNvPr>
              <p:cNvSpPr/>
              <p:nvPr/>
            </p:nvSpPr>
            <p:spPr>
              <a:xfrm>
                <a:off x="6615518" y="1302036"/>
                <a:ext cx="35255" cy="39720"/>
              </a:xfrm>
              <a:custGeom>
                <a:avLst/>
                <a:gdLst/>
                <a:ahLst/>
                <a:cxnLst/>
                <a:rect l="l" t="t" r="r" b="b"/>
                <a:pathLst>
                  <a:path w="1879" h="2117" extrusionOk="0">
                    <a:moveTo>
                      <a:pt x="567" y="0"/>
                    </a:moveTo>
                    <a:lnTo>
                      <a:pt x="491" y="16"/>
                    </a:lnTo>
                    <a:lnTo>
                      <a:pt x="414" y="31"/>
                    </a:lnTo>
                    <a:lnTo>
                      <a:pt x="337" y="62"/>
                    </a:lnTo>
                    <a:lnTo>
                      <a:pt x="261" y="108"/>
                    </a:lnTo>
                    <a:lnTo>
                      <a:pt x="199" y="161"/>
                    </a:lnTo>
                    <a:lnTo>
                      <a:pt x="138" y="223"/>
                    </a:lnTo>
                    <a:lnTo>
                      <a:pt x="92" y="284"/>
                    </a:lnTo>
                    <a:lnTo>
                      <a:pt x="54" y="361"/>
                    </a:lnTo>
                    <a:lnTo>
                      <a:pt x="31" y="437"/>
                    </a:lnTo>
                    <a:lnTo>
                      <a:pt x="15" y="506"/>
                    </a:lnTo>
                    <a:lnTo>
                      <a:pt x="0" y="583"/>
                    </a:lnTo>
                    <a:lnTo>
                      <a:pt x="0" y="660"/>
                    </a:lnTo>
                    <a:lnTo>
                      <a:pt x="0" y="729"/>
                    </a:lnTo>
                    <a:lnTo>
                      <a:pt x="15" y="874"/>
                    </a:lnTo>
                    <a:lnTo>
                      <a:pt x="38" y="1005"/>
                    </a:lnTo>
                    <a:lnTo>
                      <a:pt x="77" y="1143"/>
                    </a:lnTo>
                    <a:lnTo>
                      <a:pt x="123" y="1273"/>
                    </a:lnTo>
                    <a:lnTo>
                      <a:pt x="146" y="1334"/>
                    </a:lnTo>
                    <a:lnTo>
                      <a:pt x="176" y="1396"/>
                    </a:lnTo>
                    <a:lnTo>
                      <a:pt x="215" y="1457"/>
                    </a:lnTo>
                    <a:lnTo>
                      <a:pt x="253" y="1511"/>
                    </a:lnTo>
                    <a:lnTo>
                      <a:pt x="215" y="1380"/>
                    </a:lnTo>
                    <a:lnTo>
                      <a:pt x="192" y="1250"/>
                    </a:lnTo>
                    <a:lnTo>
                      <a:pt x="176" y="1120"/>
                    </a:lnTo>
                    <a:lnTo>
                      <a:pt x="169" y="989"/>
                    </a:lnTo>
                    <a:lnTo>
                      <a:pt x="161" y="859"/>
                    </a:lnTo>
                    <a:lnTo>
                      <a:pt x="169" y="736"/>
                    </a:lnTo>
                    <a:lnTo>
                      <a:pt x="192" y="614"/>
                    </a:lnTo>
                    <a:lnTo>
                      <a:pt x="207" y="552"/>
                    </a:lnTo>
                    <a:lnTo>
                      <a:pt x="222" y="499"/>
                    </a:lnTo>
                    <a:lnTo>
                      <a:pt x="245" y="453"/>
                    </a:lnTo>
                    <a:lnTo>
                      <a:pt x="276" y="407"/>
                    </a:lnTo>
                    <a:lnTo>
                      <a:pt x="307" y="368"/>
                    </a:lnTo>
                    <a:lnTo>
                      <a:pt x="345" y="330"/>
                    </a:lnTo>
                    <a:lnTo>
                      <a:pt x="391" y="307"/>
                    </a:lnTo>
                    <a:lnTo>
                      <a:pt x="437" y="284"/>
                    </a:lnTo>
                    <a:lnTo>
                      <a:pt x="483" y="269"/>
                    </a:lnTo>
                    <a:lnTo>
                      <a:pt x="537" y="253"/>
                    </a:lnTo>
                    <a:lnTo>
                      <a:pt x="698" y="253"/>
                    </a:lnTo>
                    <a:lnTo>
                      <a:pt x="751" y="269"/>
                    </a:lnTo>
                    <a:lnTo>
                      <a:pt x="805" y="284"/>
                    </a:lnTo>
                    <a:lnTo>
                      <a:pt x="859" y="299"/>
                    </a:lnTo>
                    <a:lnTo>
                      <a:pt x="905" y="330"/>
                    </a:lnTo>
                    <a:lnTo>
                      <a:pt x="958" y="361"/>
                    </a:lnTo>
                    <a:lnTo>
                      <a:pt x="1058" y="430"/>
                    </a:lnTo>
                    <a:lnTo>
                      <a:pt x="1150" y="506"/>
                    </a:lnTo>
                    <a:lnTo>
                      <a:pt x="1242" y="591"/>
                    </a:lnTo>
                    <a:lnTo>
                      <a:pt x="1334" y="675"/>
                    </a:lnTo>
                    <a:lnTo>
                      <a:pt x="1418" y="775"/>
                    </a:lnTo>
                    <a:lnTo>
                      <a:pt x="1487" y="874"/>
                    </a:lnTo>
                    <a:lnTo>
                      <a:pt x="1556" y="982"/>
                    </a:lnTo>
                    <a:lnTo>
                      <a:pt x="1610" y="1089"/>
                    </a:lnTo>
                    <a:lnTo>
                      <a:pt x="1656" y="1204"/>
                    </a:lnTo>
                    <a:lnTo>
                      <a:pt x="1694" y="1327"/>
                    </a:lnTo>
                    <a:lnTo>
                      <a:pt x="1725" y="1457"/>
                    </a:lnTo>
                    <a:lnTo>
                      <a:pt x="1748" y="1580"/>
                    </a:lnTo>
                    <a:lnTo>
                      <a:pt x="1787" y="1848"/>
                    </a:lnTo>
                    <a:lnTo>
                      <a:pt x="1817" y="2116"/>
                    </a:lnTo>
                    <a:lnTo>
                      <a:pt x="1856" y="1848"/>
                    </a:lnTo>
                    <a:lnTo>
                      <a:pt x="1871" y="1710"/>
                    </a:lnTo>
                    <a:lnTo>
                      <a:pt x="1879" y="1572"/>
                    </a:lnTo>
                    <a:lnTo>
                      <a:pt x="1879" y="1434"/>
                    </a:lnTo>
                    <a:lnTo>
                      <a:pt x="1863" y="1296"/>
                    </a:lnTo>
                    <a:lnTo>
                      <a:pt x="1840" y="1158"/>
                    </a:lnTo>
                    <a:lnTo>
                      <a:pt x="1802" y="1020"/>
                    </a:lnTo>
                    <a:lnTo>
                      <a:pt x="1748" y="882"/>
                    </a:lnTo>
                    <a:lnTo>
                      <a:pt x="1687" y="752"/>
                    </a:lnTo>
                    <a:lnTo>
                      <a:pt x="1610" y="629"/>
                    </a:lnTo>
                    <a:lnTo>
                      <a:pt x="1526" y="522"/>
                    </a:lnTo>
                    <a:lnTo>
                      <a:pt x="1426" y="414"/>
                    </a:lnTo>
                    <a:lnTo>
                      <a:pt x="1326" y="315"/>
                    </a:lnTo>
                    <a:lnTo>
                      <a:pt x="1211" y="215"/>
                    </a:lnTo>
                    <a:lnTo>
                      <a:pt x="1096" y="131"/>
                    </a:lnTo>
                    <a:lnTo>
                      <a:pt x="1027" y="100"/>
                    </a:lnTo>
                    <a:lnTo>
                      <a:pt x="958" y="62"/>
                    </a:lnTo>
                    <a:lnTo>
                      <a:pt x="882" y="39"/>
                    </a:lnTo>
                    <a:lnTo>
                      <a:pt x="805" y="16"/>
                    </a:lnTo>
                    <a:lnTo>
                      <a:pt x="728"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7;p29">
                <a:extLst>
                  <a:ext uri="{FF2B5EF4-FFF2-40B4-BE49-F238E27FC236}">
                    <a16:creationId xmlns:a16="http://schemas.microsoft.com/office/drawing/2014/main" id="{4E1171B1-0C34-7B3D-F173-A1DFCFB23BFB}"/>
                  </a:ext>
                </a:extLst>
              </p:cNvPr>
              <p:cNvSpPr/>
              <p:nvPr/>
            </p:nvSpPr>
            <p:spPr>
              <a:xfrm>
                <a:off x="6629327" y="1314551"/>
                <a:ext cx="13959" cy="29082"/>
              </a:xfrm>
              <a:custGeom>
                <a:avLst/>
                <a:gdLst/>
                <a:ahLst/>
                <a:cxnLst/>
                <a:rect l="l" t="t" r="r" b="b"/>
                <a:pathLst>
                  <a:path w="744" h="1550" extrusionOk="0">
                    <a:moveTo>
                      <a:pt x="560" y="0"/>
                    </a:moveTo>
                    <a:lnTo>
                      <a:pt x="491" y="8"/>
                    </a:lnTo>
                    <a:lnTo>
                      <a:pt x="414" y="23"/>
                    </a:lnTo>
                    <a:lnTo>
                      <a:pt x="353" y="46"/>
                    </a:lnTo>
                    <a:lnTo>
                      <a:pt x="284" y="85"/>
                    </a:lnTo>
                    <a:lnTo>
                      <a:pt x="230" y="131"/>
                    </a:lnTo>
                    <a:lnTo>
                      <a:pt x="176" y="184"/>
                    </a:lnTo>
                    <a:lnTo>
                      <a:pt x="130" y="238"/>
                    </a:lnTo>
                    <a:lnTo>
                      <a:pt x="92" y="299"/>
                    </a:lnTo>
                    <a:lnTo>
                      <a:pt x="61" y="368"/>
                    </a:lnTo>
                    <a:lnTo>
                      <a:pt x="38" y="437"/>
                    </a:lnTo>
                    <a:lnTo>
                      <a:pt x="23" y="499"/>
                    </a:lnTo>
                    <a:lnTo>
                      <a:pt x="8" y="568"/>
                    </a:lnTo>
                    <a:lnTo>
                      <a:pt x="0" y="637"/>
                    </a:lnTo>
                    <a:lnTo>
                      <a:pt x="0" y="767"/>
                    </a:lnTo>
                    <a:lnTo>
                      <a:pt x="15" y="905"/>
                    </a:lnTo>
                    <a:lnTo>
                      <a:pt x="38" y="1028"/>
                    </a:lnTo>
                    <a:lnTo>
                      <a:pt x="84" y="1158"/>
                    </a:lnTo>
                    <a:lnTo>
                      <a:pt x="107" y="1219"/>
                    </a:lnTo>
                    <a:lnTo>
                      <a:pt x="138" y="1281"/>
                    </a:lnTo>
                    <a:lnTo>
                      <a:pt x="176" y="1334"/>
                    </a:lnTo>
                    <a:lnTo>
                      <a:pt x="215" y="1388"/>
                    </a:lnTo>
                    <a:lnTo>
                      <a:pt x="261" y="1434"/>
                    </a:lnTo>
                    <a:lnTo>
                      <a:pt x="307" y="1480"/>
                    </a:lnTo>
                    <a:lnTo>
                      <a:pt x="360" y="1518"/>
                    </a:lnTo>
                    <a:lnTo>
                      <a:pt x="414" y="1549"/>
                    </a:lnTo>
                    <a:lnTo>
                      <a:pt x="360" y="1434"/>
                    </a:lnTo>
                    <a:lnTo>
                      <a:pt x="322" y="1327"/>
                    </a:lnTo>
                    <a:lnTo>
                      <a:pt x="299" y="1212"/>
                    </a:lnTo>
                    <a:lnTo>
                      <a:pt x="276" y="1104"/>
                    </a:lnTo>
                    <a:lnTo>
                      <a:pt x="268" y="989"/>
                    </a:lnTo>
                    <a:lnTo>
                      <a:pt x="261" y="882"/>
                    </a:lnTo>
                    <a:lnTo>
                      <a:pt x="261" y="767"/>
                    </a:lnTo>
                    <a:lnTo>
                      <a:pt x="268" y="660"/>
                    </a:lnTo>
                    <a:lnTo>
                      <a:pt x="276" y="552"/>
                    </a:lnTo>
                    <a:lnTo>
                      <a:pt x="299" y="453"/>
                    </a:lnTo>
                    <a:lnTo>
                      <a:pt x="330" y="353"/>
                    </a:lnTo>
                    <a:lnTo>
                      <a:pt x="376" y="269"/>
                    </a:lnTo>
                    <a:lnTo>
                      <a:pt x="445" y="192"/>
                    </a:lnTo>
                    <a:lnTo>
                      <a:pt x="483" y="161"/>
                    </a:lnTo>
                    <a:lnTo>
                      <a:pt x="529" y="131"/>
                    </a:lnTo>
                    <a:lnTo>
                      <a:pt x="575" y="100"/>
                    </a:lnTo>
                    <a:lnTo>
                      <a:pt x="629" y="85"/>
                    </a:lnTo>
                    <a:lnTo>
                      <a:pt x="682" y="69"/>
                    </a:lnTo>
                    <a:lnTo>
                      <a:pt x="744" y="69"/>
                    </a:lnTo>
                    <a:lnTo>
                      <a:pt x="690" y="31"/>
                    </a:lnTo>
                    <a:lnTo>
                      <a:pt x="629" y="16"/>
                    </a:lnTo>
                    <a:lnTo>
                      <a:pt x="56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8;p29">
                <a:extLst>
                  <a:ext uri="{FF2B5EF4-FFF2-40B4-BE49-F238E27FC236}">
                    <a16:creationId xmlns:a16="http://schemas.microsoft.com/office/drawing/2014/main" id="{647B28B3-231A-0001-2A82-5EA968AEC4C8}"/>
                  </a:ext>
                </a:extLst>
              </p:cNvPr>
              <p:cNvSpPr/>
              <p:nvPr/>
            </p:nvSpPr>
            <p:spPr>
              <a:xfrm>
                <a:off x="6891139" y="1302036"/>
                <a:ext cx="35255" cy="39720"/>
              </a:xfrm>
              <a:custGeom>
                <a:avLst/>
                <a:gdLst/>
                <a:ahLst/>
                <a:cxnLst/>
                <a:rect l="l" t="t" r="r" b="b"/>
                <a:pathLst>
                  <a:path w="1879" h="2117" extrusionOk="0">
                    <a:moveTo>
                      <a:pt x="1143" y="0"/>
                    </a:moveTo>
                    <a:lnTo>
                      <a:pt x="1066" y="16"/>
                    </a:lnTo>
                    <a:lnTo>
                      <a:pt x="989" y="39"/>
                    </a:lnTo>
                    <a:lnTo>
                      <a:pt x="920" y="62"/>
                    </a:lnTo>
                    <a:lnTo>
                      <a:pt x="851" y="100"/>
                    </a:lnTo>
                    <a:lnTo>
                      <a:pt x="782" y="131"/>
                    </a:lnTo>
                    <a:lnTo>
                      <a:pt x="660" y="215"/>
                    </a:lnTo>
                    <a:lnTo>
                      <a:pt x="552" y="315"/>
                    </a:lnTo>
                    <a:lnTo>
                      <a:pt x="445" y="414"/>
                    </a:lnTo>
                    <a:lnTo>
                      <a:pt x="353" y="522"/>
                    </a:lnTo>
                    <a:lnTo>
                      <a:pt x="269" y="629"/>
                    </a:lnTo>
                    <a:lnTo>
                      <a:pt x="192" y="752"/>
                    </a:lnTo>
                    <a:lnTo>
                      <a:pt x="131" y="882"/>
                    </a:lnTo>
                    <a:lnTo>
                      <a:pt x="77" y="1020"/>
                    </a:lnTo>
                    <a:lnTo>
                      <a:pt x="39" y="1158"/>
                    </a:lnTo>
                    <a:lnTo>
                      <a:pt x="8" y="1296"/>
                    </a:lnTo>
                    <a:lnTo>
                      <a:pt x="0" y="1434"/>
                    </a:lnTo>
                    <a:lnTo>
                      <a:pt x="0" y="1572"/>
                    </a:lnTo>
                    <a:lnTo>
                      <a:pt x="0" y="1710"/>
                    </a:lnTo>
                    <a:lnTo>
                      <a:pt x="16" y="1848"/>
                    </a:lnTo>
                    <a:lnTo>
                      <a:pt x="54" y="2116"/>
                    </a:lnTo>
                    <a:lnTo>
                      <a:pt x="85" y="1848"/>
                    </a:lnTo>
                    <a:lnTo>
                      <a:pt x="123" y="1580"/>
                    </a:lnTo>
                    <a:lnTo>
                      <a:pt x="146" y="1457"/>
                    </a:lnTo>
                    <a:lnTo>
                      <a:pt x="177" y="1327"/>
                    </a:lnTo>
                    <a:lnTo>
                      <a:pt x="215" y="1204"/>
                    </a:lnTo>
                    <a:lnTo>
                      <a:pt x="261" y="1089"/>
                    </a:lnTo>
                    <a:lnTo>
                      <a:pt x="322" y="982"/>
                    </a:lnTo>
                    <a:lnTo>
                      <a:pt x="384" y="874"/>
                    </a:lnTo>
                    <a:lnTo>
                      <a:pt x="460" y="775"/>
                    </a:lnTo>
                    <a:lnTo>
                      <a:pt x="545" y="675"/>
                    </a:lnTo>
                    <a:lnTo>
                      <a:pt x="629" y="591"/>
                    </a:lnTo>
                    <a:lnTo>
                      <a:pt x="721" y="506"/>
                    </a:lnTo>
                    <a:lnTo>
                      <a:pt x="821" y="430"/>
                    </a:lnTo>
                    <a:lnTo>
                      <a:pt x="920" y="361"/>
                    </a:lnTo>
                    <a:lnTo>
                      <a:pt x="966" y="330"/>
                    </a:lnTo>
                    <a:lnTo>
                      <a:pt x="1020" y="299"/>
                    </a:lnTo>
                    <a:lnTo>
                      <a:pt x="1074" y="284"/>
                    </a:lnTo>
                    <a:lnTo>
                      <a:pt x="1127" y="269"/>
                    </a:lnTo>
                    <a:lnTo>
                      <a:pt x="1181" y="253"/>
                    </a:lnTo>
                    <a:lnTo>
                      <a:pt x="1342" y="253"/>
                    </a:lnTo>
                    <a:lnTo>
                      <a:pt x="1388" y="269"/>
                    </a:lnTo>
                    <a:lnTo>
                      <a:pt x="1442" y="284"/>
                    </a:lnTo>
                    <a:lnTo>
                      <a:pt x="1488" y="307"/>
                    </a:lnTo>
                    <a:lnTo>
                      <a:pt x="1526" y="330"/>
                    </a:lnTo>
                    <a:lnTo>
                      <a:pt x="1564" y="368"/>
                    </a:lnTo>
                    <a:lnTo>
                      <a:pt x="1603" y="407"/>
                    </a:lnTo>
                    <a:lnTo>
                      <a:pt x="1626" y="453"/>
                    </a:lnTo>
                    <a:lnTo>
                      <a:pt x="1649" y="499"/>
                    </a:lnTo>
                    <a:lnTo>
                      <a:pt x="1672" y="552"/>
                    </a:lnTo>
                    <a:lnTo>
                      <a:pt x="1687" y="614"/>
                    </a:lnTo>
                    <a:lnTo>
                      <a:pt x="1702" y="736"/>
                    </a:lnTo>
                    <a:lnTo>
                      <a:pt x="1710" y="859"/>
                    </a:lnTo>
                    <a:lnTo>
                      <a:pt x="1710" y="989"/>
                    </a:lnTo>
                    <a:lnTo>
                      <a:pt x="1702" y="1120"/>
                    </a:lnTo>
                    <a:lnTo>
                      <a:pt x="1687" y="1250"/>
                    </a:lnTo>
                    <a:lnTo>
                      <a:pt x="1664" y="1380"/>
                    </a:lnTo>
                    <a:lnTo>
                      <a:pt x="1618" y="1511"/>
                    </a:lnTo>
                    <a:lnTo>
                      <a:pt x="1664" y="1457"/>
                    </a:lnTo>
                    <a:lnTo>
                      <a:pt x="1695" y="1396"/>
                    </a:lnTo>
                    <a:lnTo>
                      <a:pt x="1725" y="1334"/>
                    </a:lnTo>
                    <a:lnTo>
                      <a:pt x="1756" y="1273"/>
                    </a:lnTo>
                    <a:lnTo>
                      <a:pt x="1802" y="1143"/>
                    </a:lnTo>
                    <a:lnTo>
                      <a:pt x="1833" y="1005"/>
                    </a:lnTo>
                    <a:lnTo>
                      <a:pt x="1863" y="874"/>
                    </a:lnTo>
                    <a:lnTo>
                      <a:pt x="1879" y="729"/>
                    </a:lnTo>
                    <a:lnTo>
                      <a:pt x="1879" y="660"/>
                    </a:lnTo>
                    <a:lnTo>
                      <a:pt x="1871" y="583"/>
                    </a:lnTo>
                    <a:lnTo>
                      <a:pt x="1863" y="506"/>
                    </a:lnTo>
                    <a:lnTo>
                      <a:pt x="1848" y="437"/>
                    </a:lnTo>
                    <a:lnTo>
                      <a:pt x="1817" y="361"/>
                    </a:lnTo>
                    <a:lnTo>
                      <a:pt x="1787" y="284"/>
                    </a:lnTo>
                    <a:lnTo>
                      <a:pt x="1733" y="223"/>
                    </a:lnTo>
                    <a:lnTo>
                      <a:pt x="1679" y="161"/>
                    </a:lnTo>
                    <a:lnTo>
                      <a:pt x="1610" y="108"/>
                    </a:lnTo>
                    <a:lnTo>
                      <a:pt x="1541" y="62"/>
                    </a:lnTo>
                    <a:lnTo>
                      <a:pt x="1465" y="31"/>
                    </a:lnTo>
                    <a:lnTo>
                      <a:pt x="1388" y="16"/>
                    </a:lnTo>
                    <a:lnTo>
                      <a:pt x="1304"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29;p29">
                <a:extLst>
                  <a:ext uri="{FF2B5EF4-FFF2-40B4-BE49-F238E27FC236}">
                    <a16:creationId xmlns:a16="http://schemas.microsoft.com/office/drawing/2014/main" id="{7CFFF701-EBDC-95B6-9E8B-2BAAEF5CF7C3}"/>
                  </a:ext>
                </a:extLst>
              </p:cNvPr>
              <p:cNvSpPr/>
              <p:nvPr/>
            </p:nvSpPr>
            <p:spPr>
              <a:xfrm>
                <a:off x="6898475" y="1314551"/>
                <a:ext cx="13959" cy="29082"/>
              </a:xfrm>
              <a:custGeom>
                <a:avLst/>
                <a:gdLst/>
                <a:ahLst/>
                <a:cxnLst/>
                <a:rect l="l" t="t" r="r" b="b"/>
                <a:pathLst>
                  <a:path w="744" h="1550" extrusionOk="0">
                    <a:moveTo>
                      <a:pt x="192" y="0"/>
                    </a:moveTo>
                    <a:lnTo>
                      <a:pt x="123" y="16"/>
                    </a:lnTo>
                    <a:lnTo>
                      <a:pt x="62" y="31"/>
                    </a:lnTo>
                    <a:lnTo>
                      <a:pt x="0" y="69"/>
                    </a:lnTo>
                    <a:lnTo>
                      <a:pt x="62" y="69"/>
                    </a:lnTo>
                    <a:lnTo>
                      <a:pt x="123" y="85"/>
                    </a:lnTo>
                    <a:lnTo>
                      <a:pt x="177" y="100"/>
                    </a:lnTo>
                    <a:lnTo>
                      <a:pt x="223" y="131"/>
                    </a:lnTo>
                    <a:lnTo>
                      <a:pt x="269" y="161"/>
                    </a:lnTo>
                    <a:lnTo>
                      <a:pt x="307" y="192"/>
                    </a:lnTo>
                    <a:lnTo>
                      <a:pt x="368" y="269"/>
                    </a:lnTo>
                    <a:lnTo>
                      <a:pt x="414" y="353"/>
                    </a:lnTo>
                    <a:lnTo>
                      <a:pt x="453" y="453"/>
                    </a:lnTo>
                    <a:lnTo>
                      <a:pt x="476" y="552"/>
                    </a:lnTo>
                    <a:lnTo>
                      <a:pt x="483" y="660"/>
                    </a:lnTo>
                    <a:lnTo>
                      <a:pt x="491" y="767"/>
                    </a:lnTo>
                    <a:lnTo>
                      <a:pt x="491" y="882"/>
                    </a:lnTo>
                    <a:lnTo>
                      <a:pt x="483" y="989"/>
                    </a:lnTo>
                    <a:lnTo>
                      <a:pt x="468" y="1104"/>
                    </a:lnTo>
                    <a:lnTo>
                      <a:pt x="453" y="1212"/>
                    </a:lnTo>
                    <a:lnTo>
                      <a:pt x="422" y="1327"/>
                    </a:lnTo>
                    <a:lnTo>
                      <a:pt x="384" y="1434"/>
                    </a:lnTo>
                    <a:lnTo>
                      <a:pt x="330" y="1549"/>
                    </a:lnTo>
                    <a:lnTo>
                      <a:pt x="391" y="1518"/>
                    </a:lnTo>
                    <a:lnTo>
                      <a:pt x="445" y="1480"/>
                    </a:lnTo>
                    <a:lnTo>
                      <a:pt x="491" y="1434"/>
                    </a:lnTo>
                    <a:lnTo>
                      <a:pt x="537" y="1388"/>
                    </a:lnTo>
                    <a:lnTo>
                      <a:pt x="575" y="1334"/>
                    </a:lnTo>
                    <a:lnTo>
                      <a:pt x="614" y="1281"/>
                    </a:lnTo>
                    <a:lnTo>
                      <a:pt x="644" y="1219"/>
                    </a:lnTo>
                    <a:lnTo>
                      <a:pt x="667" y="1158"/>
                    </a:lnTo>
                    <a:lnTo>
                      <a:pt x="706" y="1028"/>
                    </a:lnTo>
                    <a:lnTo>
                      <a:pt x="736" y="905"/>
                    </a:lnTo>
                    <a:lnTo>
                      <a:pt x="744" y="767"/>
                    </a:lnTo>
                    <a:lnTo>
                      <a:pt x="744" y="637"/>
                    </a:lnTo>
                    <a:lnTo>
                      <a:pt x="736" y="568"/>
                    </a:lnTo>
                    <a:lnTo>
                      <a:pt x="721" y="499"/>
                    </a:lnTo>
                    <a:lnTo>
                      <a:pt x="706" y="437"/>
                    </a:lnTo>
                    <a:lnTo>
                      <a:pt x="683" y="368"/>
                    </a:lnTo>
                    <a:lnTo>
                      <a:pt x="652" y="299"/>
                    </a:lnTo>
                    <a:lnTo>
                      <a:pt x="614" y="238"/>
                    </a:lnTo>
                    <a:lnTo>
                      <a:pt x="575" y="184"/>
                    </a:lnTo>
                    <a:lnTo>
                      <a:pt x="522" y="131"/>
                    </a:lnTo>
                    <a:lnTo>
                      <a:pt x="460" y="85"/>
                    </a:lnTo>
                    <a:lnTo>
                      <a:pt x="399" y="46"/>
                    </a:lnTo>
                    <a:lnTo>
                      <a:pt x="330" y="23"/>
                    </a:lnTo>
                    <a:lnTo>
                      <a:pt x="261" y="8"/>
                    </a:lnTo>
                    <a:lnTo>
                      <a:pt x="192"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30;p29">
                <a:extLst>
                  <a:ext uri="{FF2B5EF4-FFF2-40B4-BE49-F238E27FC236}">
                    <a16:creationId xmlns:a16="http://schemas.microsoft.com/office/drawing/2014/main" id="{BB2D97AC-8515-6138-1C59-2788BF95FD40}"/>
                  </a:ext>
                </a:extLst>
              </p:cNvPr>
              <p:cNvSpPr/>
              <p:nvPr/>
            </p:nvSpPr>
            <p:spPr>
              <a:xfrm>
                <a:off x="6654919" y="1359150"/>
                <a:ext cx="70228" cy="91655"/>
              </a:xfrm>
              <a:custGeom>
                <a:avLst/>
                <a:gdLst/>
                <a:ahLst/>
                <a:cxnLst/>
                <a:rect l="l" t="t" r="r" b="b"/>
                <a:pathLst>
                  <a:path w="3743" h="4885" extrusionOk="0">
                    <a:moveTo>
                      <a:pt x="476" y="0"/>
                    </a:moveTo>
                    <a:lnTo>
                      <a:pt x="239" y="15"/>
                    </a:lnTo>
                    <a:lnTo>
                      <a:pt x="1" y="38"/>
                    </a:lnTo>
                    <a:lnTo>
                      <a:pt x="108" y="437"/>
                    </a:lnTo>
                    <a:lnTo>
                      <a:pt x="223" y="828"/>
                    </a:lnTo>
                    <a:lnTo>
                      <a:pt x="346" y="1196"/>
                    </a:lnTo>
                    <a:lnTo>
                      <a:pt x="484" y="1557"/>
                    </a:lnTo>
                    <a:lnTo>
                      <a:pt x="630" y="1902"/>
                    </a:lnTo>
                    <a:lnTo>
                      <a:pt x="706" y="2063"/>
                    </a:lnTo>
                    <a:lnTo>
                      <a:pt x="791" y="2224"/>
                    </a:lnTo>
                    <a:lnTo>
                      <a:pt x="875" y="2377"/>
                    </a:lnTo>
                    <a:lnTo>
                      <a:pt x="959" y="2530"/>
                    </a:lnTo>
                    <a:lnTo>
                      <a:pt x="1051" y="2676"/>
                    </a:lnTo>
                    <a:lnTo>
                      <a:pt x="1143" y="2814"/>
                    </a:lnTo>
                    <a:lnTo>
                      <a:pt x="1274" y="2998"/>
                    </a:lnTo>
                    <a:lnTo>
                      <a:pt x="1412" y="3182"/>
                    </a:lnTo>
                    <a:lnTo>
                      <a:pt x="1542" y="3351"/>
                    </a:lnTo>
                    <a:lnTo>
                      <a:pt x="1680" y="3512"/>
                    </a:lnTo>
                    <a:lnTo>
                      <a:pt x="1818" y="3665"/>
                    </a:lnTo>
                    <a:lnTo>
                      <a:pt x="1956" y="3811"/>
                    </a:lnTo>
                    <a:lnTo>
                      <a:pt x="2094" y="3949"/>
                    </a:lnTo>
                    <a:lnTo>
                      <a:pt x="2232" y="4079"/>
                    </a:lnTo>
                    <a:lnTo>
                      <a:pt x="2370" y="4202"/>
                    </a:lnTo>
                    <a:lnTo>
                      <a:pt x="2508" y="4317"/>
                    </a:lnTo>
                    <a:lnTo>
                      <a:pt x="2646" y="4432"/>
                    </a:lnTo>
                    <a:lnTo>
                      <a:pt x="2784" y="4531"/>
                    </a:lnTo>
                    <a:lnTo>
                      <a:pt x="2922" y="4631"/>
                    </a:lnTo>
                    <a:lnTo>
                      <a:pt x="3060" y="4715"/>
                    </a:lnTo>
                    <a:lnTo>
                      <a:pt x="3328" y="4884"/>
                    </a:lnTo>
                    <a:lnTo>
                      <a:pt x="3420" y="4685"/>
                    </a:lnTo>
                    <a:lnTo>
                      <a:pt x="3497" y="4485"/>
                    </a:lnTo>
                    <a:lnTo>
                      <a:pt x="3574" y="4286"/>
                    </a:lnTo>
                    <a:lnTo>
                      <a:pt x="3627" y="4079"/>
                    </a:lnTo>
                    <a:lnTo>
                      <a:pt x="3681" y="3872"/>
                    </a:lnTo>
                    <a:lnTo>
                      <a:pt x="3712" y="3673"/>
                    </a:lnTo>
                    <a:lnTo>
                      <a:pt x="3735" y="3466"/>
                    </a:lnTo>
                    <a:lnTo>
                      <a:pt x="3742" y="3274"/>
                    </a:lnTo>
                    <a:lnTo>
                      <a:pt x="3735" y="3105"/>
                    </a:lnTo>
                    <a:lnTo>
                      <a:pt x="3727" y="2937"/>
                    </a:lnTo>
                    <a:lnTo>
                      <a:pt x="3704" y="2776"/>
                    </a:lnTo>
                    <a:lnTo>
                      <a:pt x="3673" y="2615"/>
                    </a:lnTo>
                    <a:lnTo>
                      <a:pt x="3643" y="2454"/>
                    </a:lnTo>
                    <a:lnTo>
                      <a:pt x="3597" y="2300"/>
                    </a:lnTo>
                    <a:lnTo>
                      <a:pt x="3543" y="2147"/>
                    </a:lnTo>
                    <a:lnTo>
                      <a:pt x="3489" y="2001"/>
                    </a:lnTo>
                    <a:lnTo>
                      <a:pt x="3420" y="1856"/>
                    </a:lnTo>
                    <a:lnTo>
                      <a:pt x="3351" y="1710"/>
                    </a:lnTo>
                    <a:lnTo>
                      <a:pt x="3267" y="1580"/>
                    </a:lnTo>
                    <a:lnTo>
                      <a:pt x="3183" y="1442"/>
                    </a:lnTo>
                    <a:lnTo>
                      <a:pt x="3091" y="1319"/>
                    </a:lnTo>
                    <a:lnTo>
                      <a:pt x="2999" y="1189"/>
                    </a:lnTo>
                    <a:lnTo>
                      <a:pt x="2891" y="1074"/>
                    </a:lnTo>
                    <a:lnTo>
                      <a:pt x="2784" y="959"/>
                    </a:lnTo>
                    <a:lnTo>
                      <a:pt x="2677" y="851"/>
                    </a:lnTo>
                    <a:lnTo>
                      <a:pt x="2554" y="752"/>
                    </a:lnTo>
                    <a:lnTo>
                      <a:pt x="2431" y="652"/>
                    </a:lnTo>
                    <a:lnTo>
                      <a:pt x="2301" y="560"/>
                    </a:lnTo>
                    <a:lnTo>
                      <a:pt x="2171" y="476"/>
                    </a:lnTo>
                    <a:lnTo>
                      <a:pt x="2033" y="399"/>
                    </a:lnTo>
                    <a:lnTo>
                      <a:pt x="1895" y="322"/>
                    </a:lnTo>
                    <a:lnTo>
                      <a:pt x="1749" y="261"/>
                    </a:lnTo>
                    <a:lnTo>
                      <a:pt x="1603" y="199"/>
                    </a:lnTo>
                    <a:lnTo>
                      <a:pt x="1450" y="153"/>
                    </a:lnTo>
                    <a:lnTo>
                      <a:pt x="1297" y="107"/>
                    </a:lnTo>
                    <a:lnTo>
                      <a:pt x="1136" y="69"/>
                    </a:lnTo>
                    <a:lnTo>
                      <a:pt x="975" y="38"/>
                    </a:lnTo>
                    <a:lnTo>
                      <a:pt x="814" y="23"/>
                    </a:lnTo>
                    <a:lnTo>
                      <a:pt x="645" y="8"/>
                    </a:lnTo>
                    <a:lnTo>
                      <a:pt x="476" y="0"/>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1;p29">
                <a:extLst>
                  <a:ext uri="{FF2B5EF4-FFF2-40B4-BE49-F238E27FC236}">
                    <a16:creationId xmlns:a16="http://schemas.microsoft.com/office/drawing/2014/main" id="{67B55F52-D2EA-9381-6B06-9F9CA9D55FA6}"/>
                  </a:ext>
                </a:extLst>
              </p:cNvPr>
              <p:cNvSpPr/>
              <p:nvPr/>
            </p:nvSpPr>
            <p:spPr>
              <a:xfrm>
                <a:off x="6822656" y="1359150"/>
                <a:ext cx="62592" cy="87902"/>
              </a:xfrm>
              <a:custGeom>
                <a:avLst/>
                <a:gdLst/>
                <a:ahLst/>
                <a:cxnLst/>
                <a:rect l="l" t="t" r="r" b="b"/>
                <a:pathLst>
                  <a:path w="3336" h="4685" extrusionOk="0">
                    <a:moveTo>
                      <a:pt x="3267" y="0"/>
                    </a:moveTo>
                    <a:lnTo>
                      <a:pt x="3098" y="8"/>
                    </a:lnTo>
                    <a:lnTo>
                      <a:pt x="2937" y="23"/>
                    </a:lnTo>
                    <a:lnTo>
                      <a:pt x="2768" y="38"/>
                    </a:lnTo>
                    <a:lnTo>
                      <a:pt x="2607" y="69"/>
                    </a:lnTo>
                    <a:lnTo>
                      <a:pt x="2454" y="107"/>
                    </a:lnTo>
                    <a:lnTo>
                      <a:pt x="2293" y="153"/>
                    </a:lnTo>
                    <a:lnTo>
                      <a:pt x="2147" y="199"/>
                    </a:lnTo>
                    <a:lnTo>
                      <a:pt x="1994" y="261"/>
                    </a:lnTo>
                    <a:lnTo>
                      <a:pt x="1848" y="322"/>
                    </a:lnTo>
                    <a:lnTo>
                      <a:pt x="1710" y="399"/>
                    </a:lnTo>
                    <a:lnTo>
                      <a:pt x="1572" y="476"/>
                    </a:lnTo>
                    <a:lnTo>
                      <a:pt x="1442" y="560"/>
                    </a:lnTo>
                    <a:lnTo>
                      <a:pt x="1312" y="652"/>
                    </a:lnTo>
                    <a:lnTo>
                      <a:pt x="1189" y="752"/>
                    </a:lnTo>
                    <a:lnTo>
                      <a:pt x="1074" y="851"/>
                    </a:lnTo>
                    <a:lnTo>
                      <a:pt x="959" y="959"/>
                    </a:lnTo>
                    <a:lnTo>
                      <a:pt x="852" y="1074"/>
                    </a:lnTo>
                    <a:lnTo>
                      <a:pt x="752" y="1189"/>
                    </a:lnTo>
                    <a:lnTo>
                      <a:pt x="652" y="1319"/>
                    </a:lnTo>
                    <a:lnTo>
                      <a:pt x="560" y="1442"/>
                    </a:lnTo>
                    <a:lnTo>
                      <a:pt x="476" y="1580"/>
                    </a:lnTo>
                    <a:lnTo>
                      <a:pt x="399" y="1710"/>
                    </a:lnTo>
                    <a:lnTo>
                      <a:pt x="323" y="1856"/>
                    </a:lnTo>
                    <a:lnTo>
                      <a:pt x="261" y="2001"/>
                    </a:lnTo>
                    <a:lnTo>
                      <a:pt x="200" y="2147"/>
                    </a:lnTo>
                    <a:lnTo>
                      <a:pt x="154" y="2300"/>
                    </a:lnTo>
                    <a:lnTo>
                      <a:pt x="108" y="2454"/>
                    </a:lnTo>
                    <a:lnTo>
                      <a:pt x="70" y="2615"/>
                    </a:lnTo>
                    <a:lnTo>
                      <a:pt x="39" y="2776"/>
                    </a:lnTo>
                    <a:lnTo>
                      <a:pt x="24" y="2937"/>
                    </a:lnTo>
                    <a:lnTo>
                      <a:pt x="8" y="3105"/>
                    </a:lnTo>
                    <a:lnTo>
                      <a:pt x="1" y="3274"/>
                    </a:lnTo>
                    <a:lnTo>
                      <a:pt x="8" y="3443"/>
                    </a:lnTo>
                    <a:lnTo>
                      <a:pt x="24" y="3619"/>
                    </a:lnTo>
                    <a:lnTo>
                      <a:pt x="54" y="3795"/>
                    </a:lnTo>
                    <a:lnTo>
                      <a:pt x="93" y="3972"/>
                    </a:lnTo>
                    <a:lnTo>
                      <a:pt x="139" y="4156"/>
                    </a:lnTo>
                    <a:lnTo>
                      <a:pt x="192" y="4332"/>
                    </a:lnTo>
                    <a:lnTo>
                      <a:pt x="254" y="4508"/>
                    </a:lnTo>
                    <a:lnTo>
                      <a:pt x="323" y="4685"/>
                    </a:lnTo>
                    <a:lnTo>
                      <a:pt x="553" y="4516"/>
                    </a:lnTo>
                    <a:lnTo>
                      <a:pt x="790" y="4340"/>
                    </a:lnTo>
                    <a:lnTo>
                      <a:pt x="1028" y="4140"/>
                    </a:lnTo>
                    <a:lnTo>
                      <a:pt x="1258" y="3918"/>
                    </a:lnTo>
                    <a:lnTo>
                      <a:pt x="1496" y="3680"/>
                    </a:lnTo>
                    <a:lnTo>
                      <a:pt x="1733" y="3412"/>
                    </a:lnTo>
                    <a:lnTo>
                      <a:pt x="1963" y="3128"/>
                    </a:lnTo>
                    <a:lnTo>
                      <a:pt x="2186" y="2814"/>
                    </a:lnTo>
                    <a:lnTo>
                      <a:pt x="2285" y="2676"/>
                    </a:lnTo>
                    <a:lnTo>
                      <a:pt x="2370" y="2523"/>
                    </a:lnTo>
                    <a:lnTo>
                      <a:pt x="2462" y="2377"/>
                    </a:lnTo>
                    <a:lnTo>
                      <a:pt x="2546" y="2216"/>
                    </a:lnTo>
                    <a:lnTo>
                      <a:pt x="2623" y="2055"/>
                    </a:lnTo>
                    <a:lnTo>
                      <a:pt x="2707" y="1886"/>
                    </a:lnTo>
                    <a:lnTo>
                      <a:pt x="2853" y="1541"/>
                    </a:lnTo>
                    <a:lnTo>
                      <a:pt x="2991" y="1181"/>
                    </a:lnTo>
                    <a:lnTo>
                      <a:pt x="3113" y="798"/>
                    </a:lnTo>
                    <a:lnTo>
                      <a:pt x="3228" y="407"/>
                    </a:lnTo>
                    <a:lnTo>
                      <a:pt x="3336" y="0"/>
                    </a:lnTo>
                    <a:close/>
                  </a:path>
                </a:pathLst>
              </a:custGeom>
              <a:solidFill>
                <a:srgbClr val="E9A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32;p29">
                <a:extLst>
                  <a:ext uri="{FF2B5EF4-FFF2-40B4-BE49-F238E27FC236}">
                    <a16:creationId xmlns:a16="http://schemas.microsoft.com/office/drawing/2014/main" id="{A4B643D7-2688-2B02-7F1F-2EA2F95454C7}"/>
                  </a:ext>
                </a:extLst>
              </p:cNvPr>
              <p:cNvSpPr/>
              <p:nvPr/>
            </p:nvSpPr>
            <p:spPr>
              <a:xfrm>
                <a:off x="6756781" y="1342883"/>
                <a:ext cx="8931" cy="5497"/>
              </a:xfrm>
              <a:custGeom>
                <a:avLst/>
                <a:gdLst/>
                <a:ahLst/>
                <a:cxnLst/>
                <a:rect l="l" t="t" r="r" b="b"/>
                <a:pathLst>
                  <a:path w="476" h="293" extrusionOk="0">
                    <a:moveTo>
                      <a:pt x="0" y="1"/>
                    </a:moveTo>
                    <a:lnTo>
                      <a:pt x="38" y="70"/>
                    </a:lnTo>
                    <a:lnTo>
                      <a:pt x="84" y="123"/>
                    </a:lnTo>
                    <a:lnTo>
                      <a:pt x="138" y="169"/>
                    </a:lnTo>
                    <a:lnTo>
                      <a:pt x="192" y="215"/>
                    </a:lnTo>
                    <a:lnTo>
                      <a:pt x="261" y="246"/>
                    </a:lnTo>
                    <a:lnTo>
                      <a:pt x="322" y="269"/>
                    </a:lnTo>
                    <a:lnTo>
                      <a:pt x="391" y="284"/>
                    </a:lnTo>
                    <a:lnTo>
                      <a:pt x="475" y="292"/>
                    </a:lnTo>
                    <a:lnTo>
                      <a:pt x="475" y="292"/>
                    </a:lnTo>
                    <a:lnTo>
                      <a:pt x="437" y="223"/>
                    </a:lnTo>
                    <a:lnTo>
                      <a:pt x="383" y="169"/>
                    </a:lnTo>
                    <a:lnTo>
                      <a:pt x="330" y="123"/>
                    </a:lnTo>
                    <a:lnTo>
                      <a:pt x="276" y="77"/>
                    </a:lnTo>
                    <a:lnTo>
                      <a:pt x="215" y="47"/>
                    </a:lnTo>
                    <a:lnTo>
                      <a:pt x="153" y="24"/>
                    </a:lnTo>
                    <a:lnTo>
                      <a:pt x="77"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33;p29">
                <a:extLst>
                  <a:ext uri="{FF2B5EF4-FFF2-40B4-BE49-F238E27FC236}">
                    <a16:creationId xmlns:a16="http://schemas.microsoft.com/office/drawing/2014/main" id="{41906D8E-5583-22CC-CAE4-52A86938DF2B}"/>
                  </a:ext>
                </a:extLst>
              </p:cNvPr>
              <p:cNvSpPr/>
              <p:nvPr/>
            </p:nvSpPr>
            <p:spPr>
              <a:xfrm>
                <a:off x="6779652" y="1342883"/>
                <a:ext cx="8781" cy="5497"/>
              </a:xfrm>
              <a:custGeom>
                <a:avLst/>
                <a:gdLst/>
                <a:ahLst/>
                <a:cxnLst/>
                <a:rect l="l" t="t" r="r" b="b"/>
                <a:pathLst>
                  <a:path w="468" h="293" extrusionOk="0">
                    <a:moveTo>
                      <a:pt x="391" y="1"/>
                    </a:moveTo>
                    <a:lnTo>
                      <a:pt x="315" y="24"/>
                    </a:lnTo>
                    <a:lnTo>
                      <a:pt x="253" y="47"/>
                    </a:lnTo>
                    <a:lnTo>
                      <a:pt x="192" y="77"/>
                    </a:lnTo>
                    <a:lnTo>
                      <a:pt x="138" y="123"/>
                    </a:lnTo>
                    <a:lnTo>
                      <a:pt x="85" y="169"/>
                    </a:lnTo>
                    <a:lnTo>
                      <a:pt x="39" y="223"/>
                    </a:lnTo>
                    <a:lnTo>
                      <a:pt x="0" y="292"/>
                    </a:lnTo>
                    <a:lnTo>
                      <a:pt x="77" y="284"/>
                    </a:lnTo>
                    <a:lnTo>
                      <a:pt x="146" y="269"/>
                    </a:lnTo>
                    <a:lnTo>
                      <a:pt x="215" y="246"/>
                    </a:lnTo>
                    <a:lnTo>
                      <a:pt x="276" y="215"/>
                    </a:lnTo>
                    <a:lnTo>
                      <a:pt x="330" y="169"/>
                    </a:lnTo>
                    <a:lnTo>
                      <a:pt x="384" y="123"/>
                    </a:lnTo>
                    <a:lnTo>
                      <a:pt x="430" y="70"/>
                    </a:lnTo>
                    <a:lnTo>
                      <a:pt x="468" y="1"/>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34;p29">
                <a:extLst>
                  <a:ext uri="{FF2B5EF4-FFF2-40B4-BE49-F238E27FC236}">
                    <a16:creationId xmlns:a16="http://schemas.microsoft.com/office/drawing/2014/main" id="{1C978DA5-DA69-8968-16AB-139D8C8FDB74}"/>
                  </a:ext>
                </a:extLst>
              </p:cNvPr>
              <p:cNvSpPr/>
              <p:nvPr/>
            </p:nvSpPr>
            <p:spPr>
              <a:xfrm>
                <a:off x="6715203" y="1291961"/>
                <a:ext cx="22890" cy="30527"/>
              </a:xfrm>
              <a:custGeom>
                <a:avLst/>
                <a:gdLst/>
                <a:ahLst/>
                <a:cxnLst/>
                <a:rect l="l" t="t" r="r" b="b"/>
                <a:pathLst>
                  <a:path w="1220" h="1627" extrusionOk="0">
                    <a:moveTo>
                      <a:pt x="552" y="1"/>
                    </a:moveTo>
                    <a:lnTo>
                      <a:pt x="491" y="16"/>
                    </a:lnTo>
                    <a:lnTo>
                      <a:pt x="430" y="39"/>
                    </a:lnTo>
                    <a:lnTo>
                      <a:pt x="376" y="62"/>
                    </a:lnTo>
                    <a:lnTo>
                      <a:pt x="322" y="100"/>
                    </a:lnTo>
                    <a:lnTo>
                      <a:pt x="269" y="139"/>
                    </a:lnTo>
                    <a:lnTo>
                      <a:pt x="223" y="185"/>
                    </a:lnTo>
                    <a:lnTo>
                      <a:pt x="184" y="238"/>
                    </a:lnTo>
                    <a:lnTo>
                      <a:pt x="138" y="292"/>
                    </a:lnTo>
                    <a:lnTo>
                      <a:pt x="108" y="361"/>
                    </a:lnTo>
                    <a:lnTo>
                      <a:pt x="77" y="422"/>
                    </a:lnTo>
                    <a:lnTo>
                      <a:pt x="54" y="499"/>
                    </a:lnTo>
                    <a:lnTo>
                      <a:pt x="31" y="568"/>
                    </a:lnTo>
                    <a:lnTo>
                      <a:pt x="16" y="652"/>
                    </a:lnTo>
                    <a:lnTo>
                      <a:pt x="8" y="729"/>
                    </a:lnTo>
                    <a:lnTo>
                      <a:pt x="0" y="813"/>
                    </a:lnTo>
                    <a:lnTo>
                      <a:pt x="8" y="898"/>
                    </a:lnTo>
                    <a:lnTo>
                      <a:pt x="16" y="974"/>
                    </a:lnTo>
                    <a:lnTo>
                      <a:pt x="31" y="1051"/>
                    </a:lnTo>
                    <a:lnTo>
                      <a:pt x="54" y="1128"/>
                    </a:lnTo>
                    <a:lnTo>
                      <a:pt x="77" y="1197"/>
                    </a:lnTo>
                    <a:lnTo>
                      <a:pt x="108" y="1266"/>
                    </a:lnTo>
                    <a:lnTo>
                      <a:pt x="138" y="1327"/>
                    </a:lnTo>
                    <a:lnTo>
                      <a:pt x="184" y="1388"/>
                    </a:lnTo>
                    <a:lnTo>
                      <a:pt x="223" y="1442"/>
                    </a:lnTo>
                    <a:lnTo>
                      <a:pt x="269" y="1488"/>
                    </a:lnTo>
                    <a:lnTo>
                      <a:pt x="322" y="1526"/>
                    </a:lnTo>
                    <a:lnTo>
                      <a:pt x="376" y="1565"/>
                    </a:lnTo>
                    <a:lnTo>
                      <a:pt x="430" y="1588"/>
                    </a:lnTo>
                    <a:lnTo>
                      <a:pt x="491" y="1611"/>
                    </a:lnTo>
                    <a:lnTo>
                      <a:pt x="552" y="1618"/>
                    </a:lnTo>
                    <a:lnTo>
                      <a:pt x="614" y="1626"/>
                    </a:lnTo>
                    <a:lnTo>
                      <a:pt x="675" y="1618"/>
                    </a:lnTo>
                    <a:lnTo>
                      <a:pt x="736" y="1611"/>
                    </a:lnTo>
                    <a:lnTo>
                      <a:pt x="790" y="1588"/>
                    </a:lnTo>
                    <a:lnTo>
                      <a:pt x="844" y="1565"/>
                    </a:lnTo>
                    <a:lnTo>
                      <a:pt x="897" y="1526"/>
                    </a:lnTo>
                    <a:lnTo>
                      <a:pt x="951" y="1488"/>
                    </a:lnTo>
                    <a:lnTo>
                      <a:pt x="997" y="1442"/>
                    </a:lnTo>
                    <a:lnTo>
                      <a:pt x="1043" y="1388"/>
                    </a:lnTo>
                    <a:lnTo>
                      <a:pt x="1081" y="1327"/>
                    </a:lnTo>
                    <a:lnTo>
                      <a:pt x="1112" y="1266"/>
                    </a:lnTo>
                    <a:lnTo>
                      <a:pt x="1143" y="1197"/>
                    </a:lnTo>
                    <a:lnTo>
                      <a:pt x="1173" y="1128"/>
                    </a:lnTo>
                    <a:lnTo>
                      <a:pt x="1189" y="1051"/>
                    </a:lnTo>
                    <a:lnTo>
                      <a:pt x="1204" y="974"/>
                    </a:lnTo>
                    <a:lnTo>
                      <a:pt x="1212" y="898"/>
                    </a:lnTo>
                    <a:lnTo>
                      <a:pt x="1219" y="813"/>
                    </a:lnTo>
                    <a:lnTo>
                      <a:pt x="1212" y="729"/>
                    </a:lnTo>
                    <a:lnTo>
                      <a:pt x="1204" y="652"/>
                    </a:lnTo>
                    <a:lnTo>
                      <a:pt x="1189" y="568"/>
                    </a:lnTo>
                    <a:lnTo>
                      <a:pt x="1173" y="499"/>
                    </a:lnTo>
                    <a:lnTo>
                      <a:pt x="1143" y="422"/>
                    </a:lnTo>
                    <a:lnTo>
                      <a:pt x="1112" y="361"/>
                    </a:lnTo>
                    <a:lnTo>
                      <a:pt x="1081" y="292"/>
                    </a:lnTo>
                    <a:lnTo>
                      <a:pt x="1043" y="238"/>
                    </a:lnTo>
                    <a:lnTo>
                      <a:pt x="997" y="185"/>
                    </a:lnTo>
                    <a:lnTo>
                      <a:pt x="951" y="139"/>
                    </a:lnTo>
                    <a:lnTo>
                      <a:pt x="897" y="100"/>
                    </a:lnTo>
                    <a:lnTo>
                      <a:pt x="844" y="62"/>
                    </a:lnTo>
                    <a:lnTo>
                      <a:pt x="790" y="39"/>
                    </a:lnTo>
                    <a:lnTo>
                      <a:pt x="736" y="16"/>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35;p29">
                <a:extLst>
                  <a:ext uri="{FF2B5EF4-FFF2-40B4-BE49-F238E27FC236}">
                    <a16:creationId xmlns:a16="http://schemas.microsoft.com/office/drawing/2014/main" id="{7F206AD3-C8C4-E947-C470-7D2E002EDEBB}"/>
                  </a:ext>
                </a:extLst>
              </p:cNvPr>
              <p:cNvSpPr/>
              <p:nvPr/>
            </p:nvSpPr>
            <p:spPr>
              <a:xfrm>
                <a:off x="6721676" y="1288940"/>
                <a:ext cx="24185" cy="12252"/>
              </a:xfrm>
              <a:custGeom>
                <a:avLst/>
                <a:gdLst/>
                <a:ahLst/>
                <a:cxnLst/>
                <a:rect l="l" t="t" r="r" b="b"/>
                <a:pathLst>
                  <a:path w="1289" h="653" extrusionOk="0">
                    <a:moveTo>
                      <a:pt x="1189" y="1"/>
                    </a:moveTo>
                    <a:lnTo>
                      <a:pt x="1158" y="16"/>
                    </a:lnTo>
                    <a:lnTo>
                      <a:pt x="1112" y="62"/>
                    </a:lnTo>
                    <a:lnTo>
                      <a:pt x="1058" y="100"/>
                    </a:lnTo>
                    <a:lnTo>
                      <a:pt x="1012" y="123"/>
                    </a:lnTo>
                    <a:lnTo>
                      <a:pt x="966" y="146"/>
                    </a:lnTo>
                    <a:lnTo>
                      <a:pt x="859" y="169"/>
                    </a:lnTo>
                    <a:lnTo>
                      <a:pt x="752" y="185"/>
                    </a:lnTo>
                    <a:lnTo>
                      <a:pt x="522" y="185"/>
                    </a:lnTo>
                    <a:lnTo>
                      <a:pt x="399" y="177"/>
                    </a:lnTo>
                    <a:lnTo>
                      <a:pt x="284" y="162"/>
                    </a:lnTo>
                    <a:lnTo>
                      <a:pt x="207" y="162"/>
                    </a:lnTo>
                    <a:lnTo>
                      <a:pt x="154" y="177"/>
                    </a:lnTo>
                    <a:lnTo>
                      <a:pt x="115" y="200"/>
                    </a:lnTo>
                    <a:lnTo>
                      <a:pt x="77" y="231"/>
                    </a:lnTo>
                    <a:lnTo>
                      <a:pt x="46" y="261"/>
                    </a:lnTo>
                    <a:lnTo>
                      <a:pt x="23" y="307"/>
                    </a:lnTo>
                    <a:lnTo>
                      <a:pt x="8" y="353"/>
                    </a:lnTo>
                    <a:lnTo>
                      <a:pt x="0" y="399"/>
                    </a:lnTo>
                    <a:lnTo>
                      <a:pt x="8" y="453"/>
                    </a:lnTo>
                    <a:lnTo>
                      <a:pt x="16" y="499"/>
                    </a:lnTo>
                    <a:lnTo>
                      <a:pt x="39" y="545"/>
                    </a:lnTo>
                    <a:lnTo>
                      <a:pt x="69" y="576"/>
                    </a:lnTo>
                    <a:lnTo>
                      <a:pt x="108" y="606"/>
                    </a:lnTo>
                    <a:lnTo>
                      <a:pt x="146" y="629"/>
                    </a:lnTo>
                    <a:lnTo>
                      <a:pt x="192" y="645"/>
                    </a:lnTo>
                    <a:lnTo>
                      <a:pt x="246" y="652"/>
                    </a:lnTo>
                    <a:lnTo>
                      <a:pt x="292" y="652"/>
                    </a:lnTo>
                    <a:lnTo>
                      <a:pt x="430" y="622"/>
                    </a:lnTo>
                    <a:lnTo>
                      <a:pt x="560" y="591"/>
                    </a:lnTo>
                    <a:lnTo>
                      <a:pt x="698" y="553"/>
                    </a:lnTo>
                    <a:lnTo>
                      <a:pt x="828" y="507"/>
                    </a:lnTo>
                    <a:lnTo>
                      <a:pt x="966" y="445"/>
                    </a:lnTo>
                    <a:lnTo>
                      <a:pt x="1028" y="407"/>
                    </a:lnTo>
                    <a:lnTo>
                      <a:pt x="1089" y="369"/>
                    </a:lnTo>
                    <a:lnTo>
                      <a:pt x="1150" y="315"/>
                    </a:lnTo>
                    <a:lnTo>
                      <a:pt x="1204" y="261"/>
                    </a:lnTo>
                    <a:lnTo>
                      <a:pt x="1227" y="231"/>
                    </a:lnTo>
                    <a:lnTo>
                      <a:pt x="1250" y="192"/>
                    </a:lnTo>
                    <a:lnTo>
                      <a:pt x="1273" y="146"/>
                    </a:lnTo>
                    <a:lnTo>
                      <a:pt x="1288" y="100"/>
                    </a:lnTo>
                    <a:lnTo>
                      <a:pt x="1288" y="62"/>
                    </a:lnTo>
                    <a:lnTo>
                      <a:pt x="1281" y="39"/>
                    </a:lnTo>
                    <a:lnTo>
                      <a:pt x="1265" y="24"/>
                    </a:lnTo>
                    <a:lnTo>
                      <a:pt x="1242" y="8"/>
                    </a:lnTo>
                    <a:lnTo>
                      <a:pt x="1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36;p29">
                <a:extLst>
                  <a:ext uri="{FF2B5EF4-FFF2-40B4-BE49-F238E27FC236}">
                    <a16:creationId xmlns:a16="http://schemas.microsoft.com/office/drawing/2014/main" id="{6DDA1814-88A1-D269-25AB-C555E5E8A0BE}"/>
                  </a:ext>
                </a:extLst>
              </p:cNvPr>
              <p:cNvSpPr/>
              <p:nvPr/>
            </p:nvSpPr>
            <p:spPr>
              <a:xfrm>
                <a:off x="6801079" y="1291961"/>
                <a:ext cx="22740" cy="30527"/>
              </a:xfrm>
              <a:custGeom>
                <a:avLst/>
                <a:gdLst/>
                <a:ahLst/>
                <a:cxnLst/>
                <a:rect l="l" t="t" r="r" b="b"/>
                <a:pathLst>
                  <a:path w="1212" h="1627" extrusionOk="0">
                    <a:moveTo>
                      <a:pt x="545" y="1"/>
                    </a:moveTo>
                    <a:lnTo>
                      <a:pt x="484" y="16"/>
                    </a:lnTo>
                    <a:lnTo>
                      <a:pt x="422" y="39"/>
                    </a:lnTo>
                    <a:lnTo>
                      <a:pt x="369" y="62"/>
                    </a:lnTo>
                    <a:lnTo>
                      <a:pt x="315" y="100"/>
                    </a:lnTo>
                    <a:lnTo>
                      <a:pt x="269" y="139"/>
                    </a:lnTo>
                    <a:lnTo>
                      <a:pt x="223" y="185"/>
                    </a:lnTo>
                    <a:lnTo>
                      <a:pt x="177" y="238"/>
                    </a:lnTo>
                    <a:lnTo>
                      <a:pt x="139" y="292"/>
                    </a:lnTo>
                    <a:lnTo>
                      <a:pt x="100" y="361"/>
                    </a:lnTo>
                    <a:lnTo>
                      <a:pt x="70" y="422"/>
                    </a:lnTo>
                    <a:lnTo>
                      <a:pt x="47" y="499"/>
                    </a:lnTo>
                    <a:lnTo>
                      <a:pt x="24" y="568"/>
                    </a:lnTo>
                    <a:lnTo>
                      <a:pt x="8" y="652"/>
                    </a:lnTo>
                    <a:lnTo>
                      <a:pt x="1" y="729"/>
                    </a:lnTo>
                    <a:lnTo>
                      <a:pt x="1" y="813"/>
                    </a:lnTo>
                    <a:lnTo>
                      <a:pt x="1" y="898"/>
                    </a:lnTo>
                    <a:lnTo>
                      <a:pt x="8" y="974"/>
                    </a:lnTo>
                    <a:lnTo>
                      <a:pt x="24" y="1051"/>
                    </a:lnTo>
                    <a:lnTo>
                      <a:pt x="47" y="1128"/>
                    </a:lnTo>
                    <a:lnTo>
                      <a:pt x="70" y="1197"/>
                    </a:lnTo>
                    <a:lnTo>
                      <a:pt x="100" y="1266"/>
                    </a:lnTo>
                    <a:lnTo>
                      <a:pt x="139" y="1327"/>
                    </a:lnTo>
                    <a:lnTo>
                      <a:pt x="177" y="1388"/>
                    </a:lnTo>
                    <a:lnTo>
                      <a:pt x="223" y="1442"/>
                    </a:lnTo>
                    <a:lnTo>
                      <a:pt x="269" y="1488"/>
                    </a:lnTo>
                    <a:lnTo>
                      <a:pt x="315" y="1526"/>
                    </a:lnTo>
                    <a:lnTo>
                      <a:pt x="369" y="1565"/>
                    </a:lnTo>
                    <a:lnTo>
                      <a:pt x="422" y="1588"/>
                    </a:lnTo>
                    <a:lnTo>
                      <a:pt x="484" y="1611"/>
                    </a:lnTo>
                    <a:lnTo>
                      <a:pt x="545" y="1618"/>
                    </a:lnTo>
                    <a:lnTo>
                      <a:pt x="606" y="1626"/>
                    </a:lnTo>
                    <a:lnTo>
                      <a:pt x="668" y="1618"/>
                    </a:lnTo>
                    <a:lnTo>
                      <a:pt x="729" y="1611"/>
                    </a:lnTo>
                    <a:lnTo>
                      <a:pt x="790" y="1588"/>
                    </a:lnTo>
                    <a:lnTo>
                      <a:pt x="844" y="1565"/>
                    </a:lnTo>
                    <a:lnTo>
                      <a:pt x="898" y="1526"/>
                    </a:lnTo>
                    <a:lnTo>
                      <a:pt x="944" y="1488"/>
                    </a:lnTo>
                    <a:lnTo>
                      <a:pt x="990" y="1442"/>
                    </a:lnTo>
                    <a:lnTo>
                      <a:pt x="1036" y="1388"/>
                    </a:lnTo>
                    <a:lnTo>
                      <a:pt x="1074" y="1327"/>
                    </a:lnTo>
                    <a:lnTo>
                      <a:pt x="1112" y="1266"/>
                    </a:lnTo>
                    <a:lnTo>
                      <a:pt x="1143" y="1197"/>
                    </a:lnTo>
                    <a:lnTo>
                      <a:pt x="1166" y="1128"/>
                    </a:lnTo>
                    <a:lnTo>
                      <a:pt x="1189" y="1051"/>
                    </a:lnTo>
                    <a:lnTo>
                      <a:pt x="1204" y="974"/>
                    </a:lnTo>
                    <a:lnTo>
                      <a:pt x="1212" y="898"/>
                    </a:lnTo>
                    <a:lnTo>
                      <a:pt x="1212" y="813"/>
                    </a:lnTo>
                    <a:lnTo>
                      <a:pt x="1212" y="729"/>
                    </a:lnTo>
                    <a:lnTo>
                      <a:pt x="1204" y="652"/>
                    </a:lnTo>
                    <a:lnTo>
                      <a:pt x="1189" y="568"/>
                    </a:lnTo>
                    <a:lnTo>
                      <a:pt x="1166" y="499"/>
                    </a:lnTo>
                    <a:lnTo>
                      <a:pt x="1143" y="422"/>
                    </a:lnTo>
                    <a:lnTo>
                      <a:pt x="1112" y="361"/>
                    </a:lnTo>
                    <a:lnTo>
                      <a:pt x="1074" y="292"/>
                    </a:lnTo>
                    <a:lnTo>
                      <a:pt x="1036" y="238"/>
                    </a:lnTo>
                    <a:lnTo>
                      <a:pt x="990" y="185"/>
                    </a:lnTo>
                    <a:lnTo>
                      <a:pt x="944" y="139"/>
                    </a:lnTo>
                    <a:lnTo>
                      <a:pt x="898" y="100"/>
                    </a:lnTo>
                    <a:lnTo>
                      <a:pt x="844" y="62"/>
                    </a:lnTo>
                    <a:lnTo>
                      <a:pt x="790" y="39"/>
                    </a:lnTo>
                    <a:lnTo>
                      <a:pt x="729" y="16"/>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37;p29">
                <a:extLst>
                  <a:ext uri="{FF2B5EF4-FFF2-40B4-BE49-F238E27FC236}">
                    <a16:creationId xmlns:a16="http://schemas.microsoft.com/office/drawing/2014/main" id="{02580F73-67E2-ACF7-A612-4A07AB0AB47B}"/>
                  </a:ext>
                </a:extLst>
              </p:cNvPr>
              <p:cNvSpPr/>
              <p:nvPr/>
            </p:nvSpPr>
            <p:spPr>
              <a:xfrm>
                <a:off x="6807402" y="1288940"/>
                <a:ext cx="24204" cy="12252"/>
              </a:xfrm>
              <a:custGeom>
                <a:avLst/>
                <a:gdLst/>
                <a:ahLst/>
                <a:cxnLst/>
                <a:rect l="l" t="t" r="r" b="b"/>
                <a:pathLst>
                  <a:path w="1290" h="653" extrusionOk="0">
                    <a:moveTo>
                      <a:pt x="1189" y="1"/>
                    </a:moveTo>
                    <a:lnTo>
                      <a:pt x="1159" y="16"/>
                    </a:lnTo>
                    <a:lnTo>
                      <a:pt x="1113" y="62"/>
                    </a:lnTo>
                    <a:lnTo>
                      <a:pt x="1059" y="100"/>
                    </a:lnTo>
                    <a:lnTo>
                      <a:pt x="1013" y="123"/>
                    </a:lnTo>
                    <a:lnTo>
                      <a:pt x="967" y="146"/>
                    </a:lnTo>
                    <a:lnTo>
                      <a:pt x="860" y="169"/>
                    </a:lnTo>
                    <a:lnTo>
                      <a:pt x="752" y="185"/>
                    </a:lnTo>
                    <a:lnTo>
                      <a:pt x="522" y="185"/>
                    </a:lnTo>
                    <a:lnTo>
                      <a:pt x="407" y="177"/>
                    </a:lnTo>
                    <a:lnTo>
                      <a:pt x="285" y="162"/>
                    </a:lnTo>
                    <a:lnTo>
                      <a:pt x="208" y="162"/>
                    </a:lnTo>
                    <a:lnTo>
                      <a:pt x="162" y="177"/>
                    </a:lnTo>
                    <a:lnTo>
                      <a:pt x="116" y="200"/>
                    </a:lnTo>
                    <a:lnTo>
                      <a:pt x="78" y="231"/>
                    </a:lnTo>
                    <a:lnTo>
                      <a:pt x="47" y="261"/>
                    </a:lnTo>
                    <a:lnTo>
                      <a:pt x="24" y="307"/>
                    </a:lnTo>
                    <a:lnTo>
                      <a:pt x="9" y="353"/>
                    </a:lnTo>
                    <a:lnTo>
                      <a:pt x="1" y="399"/>
                    </a:lnTo>
                    <a:lnTo>
                      <a:pt x="9" y="453"/>
                    </a:lnTo>
                    <a:lnTo>
                      <a:pt x="24" y="499"/>
                    </a:lnTo>
                    <a:lnTo>
                      <a:pt x="47" y="545"/>
                    </a:lnTo>
                    <a:lnTo>
                      <a:pt x="78" y="576"/>
                    </a:lnTo>
                    <a:lnTo>
                      <a:pt x="108" y="606"/>
                    </a:lnTo>
                    <a:lnTo>
                      <a:pt x="154" y="629"/>
                    </a:lnTo>
                    <a:lnTo>
                      <a:pt x="200" y="645"/>
                    </a:lnTo>
                    <a:lnTo>
                      <a:pt x="246" y="652"/>
                    </a:lnTo>
                    <a:lnTo>
                      <a:pt x="300" y="652"/>
                    </a:lnTo>
                    <a:lnTo>
                      <a:pt x="430" y="622"/>
                    </a:lnTo>
                    <a:lnTo>
                      <a:pt x="568" y="591"/>
                    </a:lnTo>
                    <a:lnTo>
                      <a:pt x="699" y="553"/>
                    </a:lnTo>
                    <a:lnTo>
                      <a:pt x="837" y="507"/>
                    </a:lnTo>
                    <a:lnTo>
                      <a:pt x="967" y="445"/>
                    </a:lnTo>
                    <a:lnTo>
                      <a:pt x="1028" y="407"/>
                    </a:lnTo>
                    <a:lnTo>
                      <a:pt x="1090" y="369"/>
                    </a:lnTo>
                    <a:lnTo>
                      <a:pt x="1151" y="315"/>
                    </a:lnTo>
                    <a:lnTo>
                      <a:pt x="1205" y="261"/>
                    </a:lnTo>
                    <a:lnTo>
                      <a:pt x="1228" y="231"/>
                    </a:lnTo>
                    <a:lnTo>
                      <a:pt x="1251" y="192"/>
                    </a:lnTo>
                    <a:lnTo>
                      <a:pt x="1274" y="146"/>
                    </a:lnTo>
                    <a:lnTo>
                      <a:pt x="1289" y="100"/>
                    </a:lnTo>
                    <a:lnTo>
                      <a:pt x="1289" y="62"/>
                    </a:lnTo>
                    <a:lnTo>
                      <a:pt x="1281" y="39"/>
                    </a:lnTo>
                    <a:lnTo>
                      <a:pt x="1274" y="24"/>
                    </a:lnTo>
                    <a:lnTo>
                      <a:pt x="1251" y="8"/>
                    </a:lnTo>
                    <a:lnTo>
                      <a:pt x="1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38;p29">
                <a:extLst>
                  <a:ext uri="{FF2B5EF4-FFF2-40B4-BE49-F238E27FC236}">
                    <a16:creationId xmlns:a16="http://schemas.microsoft.com/office/drawing/2014/main" id="{A0798EC3-3AEA-69B9-68ED-B4633A56716F}"/>
                  </a:ext>
                </a:extLst>
              </p:cNvPr>
              <p:cNvSpPr/>
              <p:nvPr/>
            </p:nvSpPr>
            <p:spPr>
              <a:xfrm>
                <a:off x="6688448" y="1249951"/>
                <a:ext cx="62310" cy="22177"/>
              </a:xfrm>
              <a:custGeom>
                <a:avLst/>
                <a:gdLst/>
                <a:ahLst/>
                <a:cxnLst/>
                <a:rect l="l" t="t" r="r" b="b"/>
                <a:pathLst>
                  <a:path w="3321" h="1182" extrusionOk="0">
                    <a:moveTo>
                      <a:pt x="2270" y="1"/>
                    </a:moveTo>
                    <a:lnTo>
                      <a:pt x="2063" y="16"/>
                    </a:lnTo>
                    <a:lnTo>
                      <a:pt x="1856" y="39"/>
                    </a:lnTo>
                    <a:lnTo>
                      <a:pt x="1656" y="77"/>
                    </a:lnTo>
                    <a:lnTo>
                      <a:pt x="1457" y="123"/>
                    </a:lnTo>
                    <a:lnTo>
                      <a:pt x="1258" y="185"/>
                    </a:lnTo>
                    <a:lnTo>
                      <a:pt x="1066" y="254"/>
                    </a:lnTo>
                    <a:lnTo>
                      <a:pt x="882" y="338"/>
                    </a:lnTo>
                    <a:lnTo>
                      <a:pt x="790" y="384"/>
                    </a:lnTo>
                    <a:lnTo>
                      <a:pt x="698" y="430"/>
                    </a:lnTo>
                    <a:lnTo>
                      <a:pt x="522" y="538"/>
                    </a:lnTo>
                    <a:lnTo>
                      <a:pt x="361" y="653"/>
                    </a:lnTo>
                    <a:lnTo>
                      <a:pt x="200" y="775"/>
                    </a:lnTo>
                    <a:lnTo>
                      <a:pt x="46" y="906"/>
                    </a:lnTo>
                    <a:lnTo>
                      <a:pt x="16" y="944"/>
                    </a:lnTo>
                    <a:lnTo>
                      <a:pt x="0" y="990"/>
                    </a:lnTo>
                    <a:lnTo>
                      <a:pt x="0" y="1036"/>
                    </a:lnTo>
                    <a:lnTo>
                      <a:pt x="16" y="1090"/>
                    </a:lnTo>
                    <a:lnTo>
                      <a:pt x="31" y="1113"/>
                    </a:lnTo>
                    <a:lnTo>
                      <a:pt x="46" y="1136"/>
                    </a:lnTo>
                    <a:lnTo>
                      <a:pt x="77" y="1159"/>
                    </a:lnTo>
                    <a:lnTo>
                      <a:pt x="100" y="1166"/>
                    </a:lnTo>
                    <a:lnTo>
                      <a:pt x="131" y="1182"/>
                    </a:lnTo>
                    <a:lnTo>
                      <a:pt x="161" y="1182"/>
                    </a:lnTo>
                    <a:lnTo>
                      <a:pt x="192" y="1174"/>
                    </a:lnTo>
                    <a:lnTo>
                      <a:pt x="223" y="1166"/>
                    </a:lnTo>
                    <a:lnTo>
                      <a:pt x="230" y="1159"/>
                    </a:lnTo>
                    <a:lnTo>
                      <a:pt x="568" y="1013"/>
                    </a:lnTo>
                    <a:lnTo>
                      <a:pt x="736" y="944"/>
                    </a:lnTo>
                    <a:lnTo>
                      <a:pt x="905" y="890"/>
                    </a:lnTo>
                    <a:lnTo>
                      <a:pt x="1074" y="837"/>
                    </a:lnTo>
                    <a:lnTo>
                      <a:pt x="1242" y="791"/>
                    </a:lnTo>
                    <a:lnTo>
                      <a:pt x="1411" y="752"/>
                    </a:lnTo>
                    <a:lnTo>
                      <a:pt x="1587" y="722"/>
                    </a:lnTo>
                    <a:lnTo>
                      <a:pt x="1764" y="699"/>
                    </a:lnTo>
                    <a:lnTo>
                      <a:pt x="1932" y="683"/>
                    </a:lnTo>
                    <a:lnTo>
                      <a:pt x="2109" y="668"/>
                    </a:lnTo>
                    <a:lnTo>
                      <a:pt x="2285" y="660"/>
                    </a:lnTo>
                    <a:lnTo>
                      <a:pt x="2630" y="660"/>
                    </a:lnTo>
                    <a:lnTo>
                      <a:pt x="2960" y="683"/>
                    </a:lnTo>
                    <a:lnTo>
                      <a:pt x="2990" y="691"/>
                    </a:lnTo>
                    <a:lnTo>
                      <a:pt x="3044" y="691"/>
                    </a:lnTo>
                    <a:lnTo>
                      <a:pt x="3098" y="683"/>
                    </a:lnTo>
                    <a:lnTo>
                      <a:pt x="3144" y="660"/>
                    </a:lnTo>
                    <a:lnTo>
                      <a:pt x="3190" y="637"/>
                    </a:lnTo>
                    <a:lnTo>
                      <a:pt x="3228" y="607"/>
                    </a:lnTo>
                    <a:lnTo>
                      <a:pt x="3259" y="568"/>
                    </a:lnTo>
                    <a:lnTo>
                      <a:pt x="3289" y="522"/>
                    </a:lnTo>
                    <a:lnTo>
                      <a:pt x="3305" y="476"/>
                    </a:lnTo>
                    <a:lnTo>
                      <a:pt x="3320" y="415"/>
                    </a:lnTo>
                    <a:lnTo>
                      <a:pt x="3320" y="353"/>
                    </a:lnTo>
                    <a:lnTo>
                      <a:pt x="3305" y="300"/>
                    </a:lnTo>
                    <a:lnTo>
                      <a:pt x="3282" y="246"/>
                    </a:lnTo>
                    <a:lnTo>
                      <a:pt x="3251" y="200"/>
                    </a:lnTo>
                    <a:lnTo>
                      <a:pt x="3205" y="154"/>
                    </a:lnTo>
                    <a:lnTo>
                      <a:pt x="3159" y="123"/>
                    </a:lnTo>
                    <a:lnTo>
                      <a:pt x="3105" y="100"/>
                    </a:lnTo>
                    <a:lnTo>
                      <a:pt x="2990" y="70"/>
                    </a:lnTo>
                    <a:lnTo>
                      <a:pt x="2891" y="47"/>
                    </a:lnTo>
                    <a:lnTo>
                      <a:pt x="2783" y="31"/>
                    </a:lnTo>
                    <a:lnTo>
                      <a:pt x="2676" y="16"/>
                    </a:lnTo>
                    <a:lnTo>
                      <a:pt x="2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39;p29">
                <a:extLst>
                  <a:ext uri="{FF2B5EF4-FFF2-40B4-BE49-F238E27FC236}">
                    <a16:creationId xmlns:a16="http://schemas.microsoft.com/office/drawing/2014/main" id="{FFAD8EDE-E7D4-62E7-3AB7-295F2D77CC1B}"/>
                  </a:ext>
                </a:extLst>
              </p:cNvPr>
              <p:cNvSpPr/>
              <p:nvPr/>
            </p:nvSpPr>
            <p:spPr>
              <a:xfrm>
                <a:off x="6742240" y="1252259"/>
                <a:ext cx="11970" cy="10657"/>
              </a:xfrm>
              <a:custGeom>
                <a:avLst/>
                <a:gdLst/>
                <a:ahLst/>
                <a:cxnLst/>
                <a:rect l="l" t="t" r="r" b="b"/>
                <a:pathLst>
                  <a:path w="638" h="568" extrusionOk="0">
                    <a:moveTo>
                      <a:pt x="568" y="0"/>
                    </a:moveTo>
                    <a:lnTo>
                      <a:pt x="553" y="8"/>
                    </a:lnTo>
                    <a:lnTo>
                      <a:pt x="537" y="23"/>
                    </a:lnTo>
                    <a:lnTo>
                      <a:pt x="530" y="39"/>
                    </a:lnTo>
                    <a:lnTo>
                      <a:pt x="530" y="54"/>
                    </a:lnTo>
                    <a:lnTo>
                      <a:pt x="514" y="108"/>
                    </a:lnTo>
                    <a:lnTo>
                      <a:pt x="484" y="154"/>
                    </a:lnTo>
                    <a:lnTo>
                      <a:pt x="445" y="192"/>
                    </a:lnTo>
                    <a:lnTo>
                      <a:pt x="399" y="223"/>
                    </a:lnTo>
                    <a:lnTo>
                      <a:pt x="346" y="238"/>
                    </a:lnTo>
                    <a:lnTo>
                      <a:pt x="292" y="246"/>
                    </a:lnTo>
                    <a:lnTo>
                      <a:pt x="139" y="246"/>
                    </a:lnTo>
                    <a:lnTo>
                      <a:pt x="108" y="253"/>
                    </a:lnTo>
                    <a:lnTo>
                      <a:pt x="85" y="269"/>
                    </a:lnTo>
                    <a:lnTo>
                      <a:pt x="54" y="284"/>
                    </a:lnTo>
                    <a:lnTo>
                      <a:pt x="31" y="307"/>
                    </a:lnTo>
                    <a:lnTo>
                      <a:pt x="16" y="330"/>
                    </a:lnTo>
                    <a:lnTo>
                      <a:pt x="8" y="361"/>
                    </a:lnTo>
                    <a:lnTo>
                      <a:pt x="1" y="392"/>
                    </a:lnTo>
                    <a:lnTo>
                      <a:pt x="1" y="422"/>
                    </a:lnTo>
                    <a:lnTo>
                      <a:pt x="8" y="453"/>
                    </a:lnTo>
                    <a:lnTo>
                      <a:pt x="16" y="484"/>
                    </a:lnTo>
                    <a:lnTo>
                      <a:pt x="39" y="507"/>
                    </a:lnTo>
                    <a:lnTo>
                      <a:pt x="54" y="530"/>
                    </a:lnTo>
                    <a:lnTo>
                      <a:pt x="85" y="545"/>
                    </a:lnTo>
                    <a:lnTo>
                      <a:pt x="108" y="560"/>
                    </a:lnTo>
                    <a:lnTo>
                      <a:pt x="139" y="568"/>
                    </a:lnTo>
                    <a:lnTo>
                      <a:pt x="177" y="568"/>
                    </a:lnTo>
                    <a:lnTo>
                      <a:pt x="208" y="560"/>
                    </a:lnTo>
                    <a:lnTo>
                      <a:pt x="215" y="560"/>
                    </a:lnTo>
                    <a:lnTo>
                      <a:pt x="300" y="530"/>
                    </a:lnTo>
                    <a:lnTo>
                      <a:pt x="376" y="491"/>
                    </a:lnTo>
                    <a:lnTo>
                      <a:pt x="453" y="445"/>
                    </a:lnTo>
                    <a:lnTo>
                      <a:pt x="530" y="384"/>
                    </a:lnTo>
                    <a:lnTo>
                      <a:pt x="560" y="346"/>
                    </a:lnTo>
                    <a:lnTo>
                      <a:pt x="583" y="307"/>
                    </a:lnTo>
                    <a:lnTo>
                      <a:pt x="606" y="261"/>
                    </a:lnTo>
                    <a:lnTo>
                      <a:pt x="622" y="223"/>
                    </a:lnTo>
                    <a:lnTo>
                      <a:pt x="637" y="177"/>
                    </a:lnTo>
                    <a:lnTo>
                      <a:pt x="637" y="131"/>
                    </a:lnTo>
                    <a:lnTo>
                      <a:pt x="637" y="85"/>
                    </a:lnTo>
                    <a:lnTo>
                      <a:pt x="629" y="39"/>
                    </a:lnTo>
                    <a:lnTo>
                      <a:pt x="614" y="16"/>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40;p29">
                <a:extLst>
                  <a:ext uri="{FF2B5EF4-FFF2-40B4-BE49-F238E27FC236}">
                    <a16:creationId xmlns:a16="http://schemas.microsoft.com/office/drawing/2014/main" id="{EE36EA6D-3AFE-370C-811D-E2E2CADAD203}"/>
                  </a:ext>
                </a:extLst>
              </p:cNvPr>
              <p:cNvSpPr/>
              <p:nvPr/>
            </p:nvSpPr>
            <p:spPr>
              <a:xfrm>
                <a:off x="6794456" y="1249951"/>
                <a:ext cx="62310" cy="22177"/>
              </a:xfrm>
              <a:custGeom>
                <a:avLst/>
                <a:gdLst/>
                <a:ahLst/>
                <a:cxnLst/>
                <a:rect l="l" t="t" r="r" b="b"/>
                <a:pathLst>
                  <a:path w="3321" h="1182" extrusionOk="0">
                    <a:moveTo>
                      <a:pt x="844" y="1"/>
                    </a:moveTo>
                    <a:lnTo>
                      <a:pt x="645" y="16"/>
                    </a:lnTo>
                    <a:lnTo>
                      <a:pt x="538" y="31"/>
                    </a:lnTo>
                    <a:lnTo>
                      <a:pt x="438" y="47"/>
                    </a:lnTo>
                    <a:lnTo>
                      <a:pt x="331" y="70"/>
                    </a:lnTo>
                    <a:lnTo>
                      <a:pt x="216" y="100"/>
                    </a:lnTo>
                    <a:lnTo>
                      <a:pt x="162" y="123"/>
                    </a:lnTo>
                    <a:lnTo>
                      <a:pt x="116" y="154"/>
                    </a:lnTo>
                    <a:lnTo>
                      <a:pt x="70" y="200"/>
                    </a:lnTo>
                    <a:lnTo>
                      <a:pt x="39" y="246"/>
                    </a:lnTo>
                    <a:lnTo>
                      <a:pt x="16" y="300"/>
                    </a:lnTo>
                    <a:lnTo>
                      <a:pt x="1" y="353"/>
                    </a:lnTo>
                    <a:lnTo>
                      <a:pt x="1" y="415"/>
                    </a:lnTo>
                    <a:lnTo>
                      <a:pt x="16" y="476"/>
                    </a:lnTo>
                    <a:lnTo>
                      <a:pt x="32" y="522"/>
                    </a:lnTo>
                    <a:lnTo>
                      <a:pt x="62" y="568"/>
                    </a:lnTo>
                    <a:lnTo>
                      <a:pt x="93" y="607"/>
                    </a:lnTo>
                    <a:lnTo>
                      <a:pt x="131" y="637"/>
                    </a:lnTo>
                    <a:lnTo>
                      <a:pt x="177" y="660"/>
                    </a:lnTo>
                    <a:lnTo>
                      <a:pt x="223" y="683"/>
                    </a:lnTo>
                    <a:lnTo>
                      <a:pt x="277" y="691"/>
                    </a:lnTo>
                    <a:lnTo>
                      <a:pt x="331" y="691"/>
                    </a:lnTo>
                    <a:lnTo>
                      <a:pt x="361" y="683"/>
                    </a:lnTo>
                    <a:lnTo>
                      <a:pt x="691" y="660"/>
                    </a:lnTo>
                    <a:lnTo>
                      <a:pt x="1036" y="660"/>
                    </a:lnTo>
                    <a:lnTo>
                      <a:pt x="1212" y="668"/>
                    </a:lnTo>
                    <a:lnTo>
                      <a:pt x="1389" y="683"/>
                    </a:lnTo>
                    <a:lnTo>
                      <a:pt x="1557" y="699"/>
                    </a:lnTo>
                    <a:lnTo>
                      <a:pt x="1734" y="722"/>
                    </a:lnTo>
                    <a:lnTo>
                      <a:pt x="1910" y="752"/>
                    </a:lnTo>
                    <a:lnTo>
                      <a:pt x="2079" y="791"/>
                    </a:lnTo>
                    <a:lnTo>
                      <a:pt x="2247" y="837"/>
                    </a:lnTo>
                    <a:lnTo>
                      <a:pt x="2424" y="890"/>
                    </a:lnTo>
                    <a:lnTo>
                      <a:pt x="2592" y="944"/>
                    </a:lnTo>
                    <a:lnTo>
                      <a:pt x="2753" y="1013"/>
                    </a:lnTo>
                    <a:lnTo>
                      <a:pt x="3091" y="1159"/>
                    </a:lnTo>
                    <a:lnTo>
                      <a:pt x="3098" y="1166"/>
                    </a:lnTo>
                    <a:lnTo>
                      <a:pt x="3129" y="1174"/>
                    </a:lnTo>
                    <a:lnTo>
                      <a:pt x="3160" y="1182"/>
                    </a:lnTo>
                    <a:lnTo>
                      <a:pt x="3190" y="1182"/>
                    </a:lnTo>
                    <a:lnTo>
                      <a:pt x="3221" y="1166"/>
                    </a:lnTo>
                    <a:lnTo>
                      <a:pt x="3252" y="1159"/>
                    </a:lnTo>
                    <a:lnTo>
                      <a:pt x="3275" y="1136"/>
                    </a:lnTo>
                    <a:lnTo>
                      <a:pt x="3290" y="1113"/>
                    </a:lnTo>
                    <a:lnTo>
                      <a:pt x="3313" y="1090"/>
                    </a:lnTo>
                    <a:lnTo>
                      <a:pt x="3321" y="1036"/>
                    </a:lnTo>
                    <a:lnTo>
                      <a:pt x="3321" y="990"/>
                    </a:lnTo>
                    <a:lnTo>
                      <a:pt x="3305" y="944"/>
                    </a:lnTo>
                    <a:lnTo>
                      <a:pt x="3275" y="906"/>
                    </a:lnTo>
                    <a:lnTo>
                      <a:pt x="3121" y="775"/>
                    </a:lnTo>
                    <a:lnTo>
                      <a:pt x="2960" y="653"/>
                    </a:lnTo>
                    <a:lnTo>
                      <a:pt x="2799" y="538"/>
                    </a:lnTo>
                    <a:lnTo>
                      <a:pt x="2623" y="430"/>
                    </a:lnTo>
                    <a:lnTo>
                      <a:pt x="2531" y="384"/>
                    </a:lnTo>
                    <a:lnTo>
                      <a:pt x="2439" y="338"/>
                    </a:lnTo>
                    <a:lnTo>
                      <a:pt x="2255" y="254"/>
                    </a:lnTo>
                    <a:lnTo>
                      <a:pt x="2063" y="185"/>
                    </a:lnTo>
                    <a:lnTo>
                      <a:pt x="1864" y="123"/>
                    </a:lnTo>
                    <a:lnTo>
                      <a:pt x="1665" y="77"/>
                    </a:lnTo>
                    <a:lnTo>
                      <a:pt x="1465" y="39"/>
                    </a:lnTo>
                    <a:lnTo>
                      <a:pt x="1258" y="16"/>
                    </a:lnTo>
                    <a:lnTo>
                      <a:pt x="1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41;p29">
                <a:extLst>
                  <a:ext uri="{FF2B5EF4-FFF2-40B4-BE49-F238E27FC236}">
                    <a16:creationId xmlns:a16="http://schemas.microsoft.com/office/drawing/2014/main" id="{8E46B384-E918-2563-AAC4-6EBE9923580C}"/>
                  </a:ext>
                </a:extLst>
              </p:cNvPr>
              <p:cNvSpPr/>
              <p:nvPr/>
            </p:nvSpPr>
            <p:spPr>
              <a:xfrm>
                <a:off x="6791004" y="1252259"/>
                <a:ext cx="11970" cy="10657"/>
              </a:xfrm>
              <a:custGeom>
                <a:avLst/>
                <a:gdLst/>
                <a:ahLst/>
                <a:cxnLst/>
                <a:rect l="l" t="t" r="r" b="b"/>
                <a:pathLst>
                  <a:path w="638" h="568" extrusionOk="0">
                    <a:moveTo>
                      <a:pt x="47" y="0"/>
                    </a:moveTo>
                    <a:lnTo>
                      <a:pt x="24" y="16"/>
                    </a:lnTo>
                    <a:lnTo>
                      <a:pt x="9" y="39"/>
                    </a:lnTo>
                    <a:lnTo>
                      <a:pt x="1" y="85"/>
                    </a:lnTo>
                    <a:lnTo>
                      <a:pt x="1" y="131"/>
                    </a:lnTo>
                    <a:lnTo>
                      <a:pt x="1" y="177"/>
                    </a:lnTo>
                    <a:lnTo>
                      <a:pt x="16" y="223"/>
                    </a:lnTo>
                    <a:lnTo>
                      <a:pt x="32" y="261"/>
                    </a:lnTo>
                    <a:lnTo>
                      <a:pt x="55" y="307"/>
                    </a:lnTo>
                    <a:lnTo>
                      <a:pt x="78" y="346"/>
                    </a:lnTo>
                    <a:lnTo>
                      <a:pt x="108" y="384"/>
                    </a:lnTo>
                    <a:lnTo>
                      <a:pt x="185" y="445"/>
                    </a:lnTo>
                    <a:lnTo>
                      <a:pt x="262" y="491"/>
                    </a:lnTo>
                    <a:lnTo>
                      <a:pt x="346" y="530"/>
                    </a:lnTo>
                    <a:lnTo>
                      <a:pt x="423" y="560"/>
                    </a:lnTo>
                    <a:lnTo>
                      <a:pt x="430" y="560"/>
                    </a:lnTo>
                    <a:lnTo>
                      <a:pt x="469" y="568"/>
                    </a:lnTo>
                    <a:lnTo>
                      <a:pt x="499" y="568"/>
                    </a:lnTo>
                    <a:lnTo>
                      <a:pt x="530" y="560"/>
                    </a:lnTo>
                    <a:lnTo>
                      <a:pt x="553" y="545"/>
                    </a:lnTo>
                    <a:lnTo>
                      <a:pt x="584" y="530"/>
                    </a:lnTo>
                    <a:lnTo>
                      <a:pt x="607" y="507"/>
                    </a:lnTo>
                    <a:lnTo>
                      <a:pt x="622" y="484"/>
                    </a:lnTo>
                    <a:lnTo>
                      <a:pt x="637" y="453"/>
                    </a:lnTo>
                    <a:lnTo>
                      <a:pt x="637" y="422"/>
                    </a:lnTo>
                    <a:lnTo>
                      <a:pt x="637" y="392"/>
                    </a:lnTo>
                    <a:lnTo>
                      <a:pt x="637" y="361"/>
                    </a:lnTo>
                    <a:lnTo>
                      <a:pt x="622" y="330"/>
                    </a:lnTo>
                    <a:lnTo>
                      <a:pt x="607" y="307"/>
                    </a:lnTo>
                    <a:lnTo>
                      <a:pt x="584" y="284"/>
                    </a:lnTo>
                    <a:lnTo>
                      <a:pt x="561" y="269"/>
                    </a:lnTo>
                    <a:lnTo>
                      <a:pt x="530" y="253"/>
                    </a:lnTo>
                    <a:lnTo>
                      <a:pt x="499" y="246"/>
                    </a:lnTo>
                    <a:lnTo>
                      <a:pt x="346" y="246"/>
                    </a:lnTo>
                    <a:lnTo>
                      <a:pt x="292" y="238"/>
                    </a:lnTo>
                    <a:lnTo>
                      <a:pt x="239" y="223"/>
                    </a:lnTo>
                    <a:lnTo>
                      <a:pt x="193" y="192"/>
                    </a:lnTo>
                    <a:lnTo>
                      <a:pt x="154" y="154"/>
                    </a:lnTo>
                    <a:lnTo>
                      <a:pt x="124" y="108"/>
                    </a:lnTo>
                    <a:lnTo>
                      <a:pt x="108" y="54"/>
                    </a:lnTo>
                    <a:lnTo>
                      <a:pt x="108" y="39"/>
                    </a:lnTo>
                    <a:lnTo>
                      <a:pt x="101" y="23"/>
                    </a:lnTo>
                    <a:lnTo>
                      <a:pt x="85" y="8"/>
                    </a:lnTo>
                    <a:lnTo>
                      <a:pt x="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42;p29">
                <a:extLst>
                  <a:ext uri="{FF2B5EF4-FFF2-40B4-BE49-F238E27FC236}">
                    <a16:creationId xmlns:a16="http://schemas.microsoft.com/office/drawing/2014/main" id="{EA8362A5-583D-203E-71EB-1FE05F94BA4B}"/>
                  </a:ext>
                </a:extLst>
              </p:cNvPr>
              <p:cNvSpPr/>
              <p:nvPr/>
            </p:nvSpPr>
            <p:spPr>
              <a:xfrm>
                <a:off x="6733478" y="1355116"/>
                <a:ext cx="78258" cy="18575"/>
              </a:xfrm>
              <a:custGeom>
                <a:avLst/>
                <a:gdLst/>
                <a:ahLst/>
                <a:cxnLst/>
                <a:rect l="l" t="t" r="r" b="b"/>
                <a:pathLst>
                  <a:path w="4171" h="990" extrusionOk="0">
                    <a:moveTo>
                      <a:pt x="4171" y="0"/>
                    </a:moveTo>
                    <a:lnTo>
                      <a:pt x="4171" y="0"/>
                    </a:lnTo>
                    <a:lnTo>
                      <a:pt x="4171" y="0"/>
                    </a:lnTo>
                    <a:close/>
                    <a:moveTo>
                      <a:pt x="0" y="0"/>
                    </a:moveTo>
                    <a:lnTo>
                      <a:pt x="100" y="108"/>
                    </a:lnTo>
                    <a:lnTo>
                      <a:pt x="199" y="207"/>
                    </a:lnTo>
                    <a:lnTo>
                      <a:pt x="307" y="307"/>
                    </a:lnTo>
                    <a:lnTo>
                      <a:pt x="422" y="399"/>
                    </a:lnTo>
                    <a:lnTo>
                      <a:pt x="544" y="483"/>
                    </a:lnTo>
                    <a:lnTo>
                      <a:pt x="667" y="568"/>
                    </a:lnTo>
                    <a:lnTo>
                      <a:pt x="797" y="645"/>
                    </a:lnTo>
                    <a:lnTo>
                      <a:pt x="928" y="706"/>
                    </a:lnTo>
                    <a:lnTo>
                      <a:pt x="1066" y="767"/>
                    </a:lnTo>
                    <a:lnTo>
                      <a:pt x="1204" y="821"/>
                    </a:lnTo>
                    <a:lnTo>
                      <a:pt x="1342" y="867"/>
                    </a:lnTo>
                    <a:lnTo>
                      <a:pt x="1487" y="913"/>
                    </a:lnTo>
                    <a:lnTo>
                      <a:pt x="1633" y="944"/>
                    </a:lnTo>
                    <a:lnTo>
                      <a:pt x="1787" y="967"/>
                    </a:lnTo>
                    <a:lnTo>
                      <a:pt x="1940" y="982"/>
                    </a:lnTo>
                    <a:lnTo>
                      <a:pt x="2086" y="990"/>
                    </a:lnTo>
                    <a:lnTo>
                      <a:pt x="2239" y="982"/>
                    </a:lnTo>
                    <a:lnTo>
                      <a:pt x="2392" y="974"/>
                    </a:lnTo>
                    <a:lnTo>
                      <a:pt x="2538" y="951"/>
                    </a:lnTo>
                    <a:lnTo>
                      <a:pt x="2691" y="928"/>
                    </a:lnTo>
                    <a:lnTo>
                      <a:pt x="2837" y="890"/>
                    </a:lnTo>
                    <a:lnTo>
                      <a:pt x="2983" y="844"/>
                    </a:lnTo>
                    <a:lnTo>
                      <a:pt x="3121" y="790"/>
                    </a:lnTo>
                    <a:lnTo>
                      <a:pt x="3251" y="721"/>
                    </a:lnTo>
                    <a:lnTo>
                      <a:pt x="3320" y="691"/>
                    </a:lnTo>
                    <a:lnTo>
                      <a:pt x="3389" y="660"/>
                    </a:lnTo>
                    <a:lnTo>
                      <a:pt x="3512" y="576"/>
                    </a:lnTo>
                    <a:lnTo>
                      <a:pt x="3757" y="407"/>
                    </a:lnTo>
                    <a:lnTo>
                      <a:pt x="3864" y="307"/>
                    </a:lnTo>
                    <a:lnTo>
                      <a:pt x="3972" y="207"/>
                    </a:lnTo>
                    <a:lnTo>
                      <a:pt x="4171" y="0"/>
                    </a:lnTo>
                    <a:lnTo>
                      <a:pt x="3918" y="146"/>
                    </a:lnTo>
                    <a:lnTo>
                      <a:pt x="3673" y="276"/>
                    </a:lnTo>
                    <a:lnTo>
                      <a:pt x="3542" y="338"/>
                    </a:lnTo>
                    <a:lnTo>
                      <a:pt x="3420" y="399"/>
                    </a:lnTo>
                    <a:lnTo>
                      <a:pt x="3289" y="453"/>
                    </a:lnTo>
                    <a:lnTo>
                      <a:pt x="3159" y="499"/>
                    </a:lnTo>
                    <a:lnTo>
                      <a:pt x="3029" y="537"/>
                    </a:lnTo>
                    <a:lnTo>
                      <a:pt x="2898" y="576"/>
                    </a:lnTo>
                    <a:lnTo>
                      <a:pt x="2768" y="614"/>
                    </a:lnTo>
                    <a:lnTo>
                      <a:pt x="2630" y="637"/>
                    </a:lnTo>
                    <a:lnTo>
                      <a:pt x="2500" y="652"/>
                    </a:lnTo>
                    <a:lnTo>
                      <a:pt x="2362" y="668"/>
                    </a:lnTo>
                    <a:lnTo>
                      <a:pt x="2231" y="675"/>
                    </a:lnTo>
                    <a:lnTo>
                      <a:pt x="2093" y="675"/>
                    </a:lnTo>
                    <a:lnTo>
                      <a:pt x="1955" y="668"/>
                    </a:lnTo>
                    <a:lnTo>
                      <a:pt x="1825" y="660"/>
                    </a:lnTo>
                    <a:lnTo>
                      <a:pt x="1687" y="645"/>
                    </a:lnTo>
                    <a:lnTo>
                      <a:pt x="1556" y="622"/>
                    </a:lnTo>
                    <a:lnTo>
                      <a:pt x="1418" y="591"/>
                    </a:lnTo>
                    <a:lnTo>
                      <a:pt x="1288" y="560"/>
                    </a:lnTo>
                    <a:lnTo>
                      <a:pt x="1150" y="522"/>
                    </a:lnTo>
                    <a:lnTo>
                      <a:pt x="1020" y="483"/>
                    </a:lnTo>
                    <a:lnTo>
                      <a:pt x="759" y="384"/>
                    </a:lnTo>
                    <a:lnTo>
                      <a:pt x="506" y="269"/>
                    </a:lnTo>
                    <a:lnTo>
                      <a:pt x="245" y="146"/>
                    </a:lnTo>
                    <a:lnTo>
                      <a:pt x="0"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43;p29">
                <a:extLst>
                  <a:ext uri="{FF2B5EF4-FFF2-40B4-BE49-F238E27FC236}">
                    <a16:creationId xmlns:a16="http://schemas.microsoft.com/office/drawing/2014/main" id="{719C7AA3-DBAC-D042-D7B6-84305B0DB68F}"/>
                  </a:ext>
                </a:extLst>
              </p:cNvPr>
              <p:cNvSpPr/>
              <p:nvPr/>
            </p:nvSpPr>
            <p:spPr>
              <a:xfrm>
                <a:off x="6759501" y="1379001"/>
                <a:ext cx="30226" cy="7205"/>
              </a:xfrm>
              <a:custGeom>
                <a:avLst/>
                <a:gdLst/>
                <a:ahLst/>
                <a:cxnLst/>
                <a:rect l="l" t="t" r="r" b="b"/>
                <a:pathLst>
                  <a:path w="1611" h="384" extrusionOk="0">
                    <a:moveTo>
                      <a:pt x="1" y="0"/>
                    </a:moveTo>
                    <a:lnTo>
                      <a:pt x="39" y="46"/>
                    </a:lnTo>
                    <a:lnTo>
                      <a:pt x="77" y="92"/>
                    </a:lnTo>
                    <a:lnTo>
                      <a:pt x="154" y="169"/>
                    </a:lnTo>
                    <a:lnTo>
                      <a:pt x="254" y="238"/>
                    </a:lnTo>
                    <a:lnTo>
                      <a:pt x="353" y="292"/>
                    </a:lnTo>
                    <a:lnTo>
                      <a:pt x="461" y="330"/>
                    </a:lnTo>
                    <a:lnTo>
                      <a:pt x="576" y="361"/>
                    </a:lnTo>
                    <a:lnTo>
                      <a:pt x="691" y="376"/>
                    </a:lnTo>
                    <a:lnTo>
                      <a:pt x="806" y="384"/>
                    </a:lnTo>
                    <a:lnTo>
                      <a:pt x="921" y="368"/>
                    </a:lnTo>
                    <a:lnTo>
                      <a:pt x="1036" y="353"/>
                    </a:lnTo>
                    <a:lnTo>
                      <a:pt x="1151" y="322"/>
                    </a:lnTo>
                    <a:lnTo>
                      <a:pt x="1251" y="276"/>
                    </a:lnTo>
                    <a:lnTo>
                      <a:pt x="1358" y="223"/>
                    </a:lnTo>
                    <a:lnTo>
                      <a:pt x="1450" y="161"/>
                    </a:lnTo>
                    <a:lnTo>
                      <a:pt x="1534" y="85"/>
                    </a:lnTo>
                    <a:lnTo>
                      <a:pt x="1611" y="0"/>
                    </a:lnTo>
                    <a:lnTo>
                      <a:pt x="1389" y="23"/>
                    </a:lnTo>
                    <a:lnTo>
                      <a:pt x="1189" y="46"/>
                    </a:lnTo>
                    <a:lnTo>
                      <a:pt x="990" y="62"/>
                    </a:lnTo>
                    <a:lnTo>
                      <a:pt x="798" y="69"/>
                    </a:lnTo>
                    <a:lnTo>
                      <a:pt x="614" y="69"/>
                    </a:lnTo>
                    <a:lnTo>
                      <a:pt x="423" y="54"/>
                    </a:lnTo>
                    <a:lnTo>
                      <a:pt x="215" y="31"/>
                    </a:lnTo>
                    <a:lnTo>
                      <a:pt x="1" y="0"/>
                    </a:lnTo>
                    <a:close/>
                  </a:path>
                </a:pathLst>
              </a:custGeom>
              <a:solidFill>
                <a:srgbClr val="E48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44;p29">
                <a:extLst>
                  <a:ext uri="{FF2B5EF4-FFF2-40B4-BE49-F238E27FC236}">
                    <a16:creationId xmlns:a16="http://schemas.microsoft.com/office/drawing/2014/main" id="{1E582044-9B73-9089-894F-64A0D6F90545}"/>
                  </a:ext>
                </a:extLst>
              </p:cNvPr>
              <p:cNvSpPr/>
              <p:nvPr/>
            </p:nvSpPr>
            <p:spPr>
              <a:xfrm>
                <a:off x="6833313" y="1336128"/>
                <a:ext cx="106177" cy="155241"/>
              </a:xfrm>
              <a:custGeom>
                <a:avLst/>
                <a:gdLst/>
                <a:ahLst/>
                <a:cxnLst/>
                <a:rect l="l" t="t" r="r" b="b"/>
                <a:pathLst>
                  <a:path w="5659" h="8274" extrusionOk="0">
                    <a:moveTo>
                      <a:pt x="5283" y="0"/>
                    </a:moveTo>
                    <a:lnTo>
                      <a:pt x="5198" y="207"/>
                    </a:lnTo>
                    <a:lnTo>
                      <a:pt x="5106" y="407"/>
                    </a:lnTo>
                    <a:lnTo>
                      <a:pt x="4999" y="598"/>
                    </a:lnTo>
                    <a:lnTo>
                      <a:pt x="4884" y="767"/>
                    </a:lnTo>
                    <a:lnTo>
                      <a:pt x="4761" y="920"/>
                    </a:lnTo>
                    <a:lnTo>
                      <a:pt x="4692" y="997"/>
                    </a:lnTo>
                    <a:lnTo>
                      <a:pt x="4631" y="1058"/>
                    </a:lnTo>
                    <a:lnTo>
                      <a:pt x="4554" y="1120"/>
                    </a:lnTo>
                    <a:lnTo>
                      <a:pt x="4485" y="1181"/>
                    </a:lnTo>
                    <a:lnTo>
                      <a:pt x="4409" y="1227"/>
                    </a:lnTo>
                    <a:lnTo>
                      <a:pt x="4332" y="1273"/>
                    </a:lnTo>
                    <a:lnTo>
                      <a:pt x="4255" y="1311"/>
                    </a:lnTo>
                    <a:lnTo>
                      <a:pt x="4171" y="1350"/>
                    </a:lnTo>
                    <a:lnTo>
                      <a:pt x="4087" y="1373"/>
                    </a:lnTo>
                    <a:lnTo>
                      <a:pt x="4002" y="1396"/>
                    </a:lnTo>
                    <a:lnTo>
                      <a:pt x="3918" y="1403"/>
                    </a:lnTo>
                    <a:lnTo>
                      <a:pt x="3826" y="1411"/>
                    </a:lnTo>
                    <a:lnTo>
                      <a:pt x="3734" y="1403"/>
                    </a:lnTo>
                    <a:lnTo>
                      <a:pt x="3642" y="1396"/>
                    </a:lnTo>
                    <a:lnTo>
                      <a:pt x="3542" y="1373"/>
                    </a:lnTo>
                    <a:lnTo>
                      <a:pt x="3443" y="1350"/>
                    </a:lnTo>
                    <a:lnTo>
                      <a:pt x="3343" y="1311"/>
                    </a:lnTo>
                    <a:lnTo>
                      <a:pt x="3243" y="1265"/>
                    </a:lnTo>
                    <a:lnTo>
                      <a:pt x="3144" y="1212"/>
                    </a:lnTo>
                    <a:lnTo>
                      <a:pt x="3036" y="1150"/>
                    </a:lnTo>
                    <a:lnTo>
                      <a:pt x="2929" y="1074"/>
                    </a:lnTo>
                    <a:lnTo>
                      <a:pt x="2822" y="989"/>
                    </a:lnTo>
                    <a:lnTo>
                      <a:pt x="2768" y="1235"/>
                    </a:lnTo>
                    <a:lnTo>
                      <a:pt x="2660" y="1634"/>
                    </a:lnTo>
                    <a:lnTo>
                      <a:pt x="2545" y="2025"/>
                    </a:lnTo>
                    <a:lnTo>
                      <a:pt x="2423" y="2408"/>
                    </a:lnTo>
                    <a:lnTo>
                      <a:pt x="2285" y="2768"/>
                    </a:lnTo>
                    <a:lnTo>
                      <a:pt x="2139" y="3113"/>
                    </a:lnTo>
                    <a:lnTo>
                      <a:pt x="2055" y="3282"/>
                    </a:lnTo>
                    <a:lnTo>
                      <a:pt x="1978" y="3443"/>
                    </a:lnTo>
                    <a:lnTo>
                      <a:pt x="1894" y="3604"/>
                    </a:lnTo>
                    <a:lnTo>
                      <a:pt x="1802" y="3750"/>
                    </a:lnTo>
                    <a:lnTo>
                      <a:pt x="1717" y="3895"/>
                    </a:lnTo>
                    <a:lnTo>
                      <a:pt x="1625" y="4041"/>
                    </a:lnTo>
                    <a:lnTo>
                      <a:pt x="1426" y="4309"/>
                    </a:lnTo>
                    <a:lnTo>
                      <a:pt x="1227" y="4562"/>
                    </a:lnTo>
                    <a:lnTo>
                      <a:pt x="1020" y="4800"/>
                    </a:lnTo>
                    <a:lnTo>
                      <a:pt x="820" y="5022"/>
                    </a:lnTo>
                    <a:lnTo>
                      <a:pt x="613" y="5222"/>
                    </a:lnTo>
                    <a:lnTo>
                      <a:pt x="414" y="5406"/>
                    </a:lnTo>
                    <a:lnTo>
                      <a:pt x="207" y="5574"/>
                    </a:lnTo>
                    <a:lnTo>
                      <a:pt x="0" y="5728"/>
                    </a:lnTo>
                    <a:lnTo>
                      <a:pt x="0" y="7369"/>
                    </a:lnTo>
                    <a:lnTo>
                      <a:pt x="253" y="7284"/>
                    </a:lnTo>
                    <a:lnTo>
                      <a:pt x="391" y="8273"/>
                    </a:lnTo>
                    <a:lnTo>
                      <a:pt x="1089" y="8074"/>
                    </a:lnTo>
                    <a:lnTo>
                      <a:pt x="1878" y="7829"/>
                    </a:lnTo>
                    <a:lnTo>
                      <a:pt x="2292" y="7698"/>
                    </a:lnTo>
                    <a:lnTo>
                      <a:pt x="2714" y="7560"/>
                    </a:lnTo>
                    <a:lnTo>
                      <a:pt x="3128" y="7407"/>
                    </a:lnTo>
                    <a:lnTo>
                      <a:pt x="3535" y="7254"/>
                    </a:lnTo>
                    <a:lnTo>
                      <a:pt x="3918" y="7100"/>
                    </a:lnTo>
                    <a:lnTo>
                      <a:pt x="4286" y="6939"/>
                    </a:lnTo>
                    <a:lnTo>
                      <a:pt x="4616" y="6778"/>
                    </a:lnTo>
                    <a:lnTo>
                      <a:pt x="4769" y="6694"/>
                    </a:lnTo>
                    <a:lnTo>
                      <a:pt x="4915" y="6609"/>
                    </a:lnTo>
                    <a:lnTo>
                      <a:pt x="5045" y="6533"/>
                    </a:lnTo>
                    <a:lnTo>
                      <a:pt x="5168" y="6448"/>
                    </a:lnTo>
                    <a:lnTo>
                      <a:pt x="5275" y="6364"/>
                    </a:lnTo>
                    <a:lnTo>
                      <a:pt x="5367" y="6287"/>
                    </a:lnTo>
                    <a:lnTo>
                      <a:pt x="5444" y="6203"/>
                    </a:lnTo>
                    <a:lnTo>
                      <a:pt x="5513" y="6126"/>
                    </a:lnTo>
                    <a:lnTo>
                      <a:pt x="5559" y="6050"/>
                    </a:lnTo>
                    <a:lnTo>
                      <a:pt x="5589" y="5965"/>
                    </a:lnTo>
                    <a:lnTo>
                      <a:pt x="5605" y="5896"/>
                    </a:lnTo>
                    <a:lnTo>
                      <a:pt x="5620" y="5812"/>
                    </a:lnTo>
                    <a:lnTo>
                      <a:pt x="5643" y="5597"/>
                    </a:lnTo>
                    <a:lnTo>
                      <a:pt x="5658" y="5344"/>
                    </a:lnTo>
                    <a:lnTo>
                      <a:pt x="5658" y="5045"/>
                    </a:lnTo>
                    <a:lnTo>
                      <a:pt x="5658" y="4708"/>
                    </a:lnTo>
                    <a:lnTo>
                      <a:pt x="5643" y="4348"/>
                    </a:lnTo>
                    <a:lnTo>
                      <a:pt x="5628" y="3949"/>
                    </a:lnTo>
                    <a:lnTo>
                      <a:pt x="5605" y="3535"/>
                    </a:lnTo>
                    <a:lnTo>
                      <a:pt x="5536" y="2661"/>
                    </a:lnTo>
                    <a:lnTo>
                      <a:pt x="5459" y="1756"/>
                    </a:lnTo>
                    <a:lnTo>
                      <a:pt x="5375" y="851"/>
                    </a:lnTo>
                    <a:lnTo>
                      <a:pt x="52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45;p29">
                <a:extLst>
                  <a:ext uri="{FF2B5EF4-FFF2-40B4-BE49-F238E27FC236}">
                    <a16:creationId xmlns:a16="http://schemas.microsoft.com/office/drawing/2014/main" id="{BD222810-471B-F97F-3A38-BB2D0BB4987E}"/>
                  </a:ext>
                </a:extLst>
              </p:cNvPr>
              <p:cNvSpPr/>
              <p:nvPr/>
            </p:nvSpPr>
            <p:spPr>
              <a:xfrm>
                <a:off x="6833313" y="1336128"/>
                <a:ext cx="106177" cy="155241"/>
              </a:xfrm>
              <a:custGeom>
                <a:avLst/>
                <a:gdLst/>
                <a:ahLst/>
                <a:cxnLst/>
                <a:rect l="l" t="t" r="r" b="b"/>
                <a:pathLst>
                  <a:path w="5659" h="8274" fill="none" extrusionOk="0">
                    <a:moveTo>
                      <a:pt x="5283" y="0"/>
                    </a:moveTo>
                    <a:lnTo>
                      <a:pt x="5283" y="0"/>
                    </a:lnTo>
                    <a:lnTo>
                      <a:pt x="5198" y="207"/>
                    </a:lnTo>
                    <a:lnTo>
                      <a:pt x="5106" y="407"/>
                    </a:lnTo>
                    <a:lnTo>
                      <a:pt x="4999" y="598"/>
                    </a:lnTo>
                    <a:lnTo>
                      <a:pt x="4884" y="767"/>
                    </a:lnTo>
                    <a:lnTo>
                      <a:pt x="4761" y="920"/>
                    </a:lnTo>
                    <a:lnTo>
                      <a:pt x="4692" y="997"/>
                    </a:lnTo>
                    <a:lnTo>
                      <a:pt x="4631" y="1058"/>
                    </a:lnTo>
                    <a:lnTo>
                      <a:pt x="4554" y="1120"/>
                    </a:lnTo>
                    <a:lnTo>
                      <a:pt x="4485" y="1181"/>
                    </a:lnTo>
                    <a:lnTo>
                      <a:pt x="4409" y="1227"/>
                    </a:lnTo>
                    <a:lnTo>
                      <a:pt x="4332" y="1273"/>
                    </a:lnTo>
                    <a:lnTo>
                      <a:pt x="4255" y="1311"/>
                    </a:lnTo>
                    <a:lnTo>
                      <a:pt x="4171" y="1350"/>
                    </a:lnTo>
                    <a:lnTo>
                      <a:pt x="4087" y="1373"/>
                    </a:lnTo>
                    <a:lnTo>
                      <a:pt x="4002" y="1396"/>
                    </a:lnTo>
                    <a:lnTo>
                      <a:pt x="3918" y="1403"/>
                    </a:lnTo>
                    <a:lnTo>
                      <a:pt x="3826" y="1411"/>
                    </a:lnTo>
                    <a:lnTo>
                      <a:pt x="3734" y="1403"/>
                    </a:lnTo>
                    <a:lnTo>
                      <a:pt x="3642" y="1396"/>
                    </a:lnTo>
                    <a:lnTo>
                      <a:pt x="3542" y="1373"/>
                    </a:lnTo>
                    <a:lnTo>
                      <a:pt x="3443" y="1350"/>
                    </a:lnTo>
                    <a:lnTo>
                      <a:pt x="3343" y="1311"/>
                    </a:lnTo>
                    <a:lnTo>
                      <a:pt x="3243" y="1265"/>
                    </a:lnTo>
                    <a:lnTo>
                      <a:pt x="3144" y="1212"/>
                    </a:lnTo>
                    <a:lnTo>
                      <a:pt x="3036" y="1150"/>
                    </a:lnTo>
                    <a:lnTo>
                      <a:pt x="2929" y="1074"/>
                    </a:lnTo>
                    <a:lnTo>
                      <a:pt x="2822" y="989"/>
                    </a:lnTo>
                    <a:lnTo>
                      <a:pt x="2822" y="989"/>
                    </a:lnTo>
                    <a:lnTo>
                      <a:pt x="2768" y="1235"/>
                    </a:lnTo>
                    <a:lnTo>
                      <a:pt x="2768" y="1235"/>
                    </a:lnTo>
                    <a:lnTo>
                      <a:pt x="2660" y="1634"/>
                    </a:lnTo>
                    <a:lnTo>
                      <a:pt x="2545" y="2025"/>
                    </a:lnTo>
                    <a:lnTo>
                      <a:pt x="2423" y="2408"/>
                    </a:lnTo>
                    <a:lnTo>
                      <a:pt x="2285" y="2768"/>
                    </a:lnTo>
                    <a:lnTo>
                      <a:pt x="2139" y="3113"/>
                    </a:lnTo>
                    <a:lnTo>
                      <a:pt x="2055" y="3282"/>
                    </a:lnTo>
                    <a:lnTo>
                      <a:pt x="1978" y="3443"/>
                    </a:lnTo>
                    <a:lnTo>
                      <a:pt x="1894" y="3604"/>
                    </a:lnTo>
                    <a:lnTo>
                      <a:pt x="1802" y="3750"/>
                    </a:lnTo>
                    <a:lnTo>
                      <a:pt x="1717" y="3895"/>
                    </a:lnTo>
                    <a:lnTo>
                      <a:pt x="1625" y="4041"/>
                    </a:lnTo>
                    <a:lnTo>
                      <a:pt x="1625" y="4041"/>
                    </a:lnTo>
                    <a:lnTo>
                      <a:pt x="1426" y="4309"/>
                    </a:lnTo>
                    <a:lnTo>
                      <a:pt x="1227" y="4562"/>
                    </a:lnTo>
                    <a:lnTo>
                      <a:pt x="1020" y="4800"/>
                    </a:lnTo>
                    <a:lnTo>
                      <a:pt x="820" y="5022"/>
                    </a:lnTo>
                    <a:lnTo>
                      <a:pt x="613" y="5222"/>
                    </a:lnTo>
                    <a:lnTo>
                      <a:pt x="414" y="5406"/>
                    </a:lnTo>
                    <a:lnTo>
                      <a:pt x="207" y="5574"/>
                    </a:lnTo>
                    <a:lnTo>
                      <a:pt x="0" y="5728"/>
                    </a:lnTo>
                    <a:lnTo>
                      <a:pt x="0" y="7369"/>
                    </a:lnTo>
                    <a:lnTo>
                      <a:pt x="253" y="7284"/>
                    </a:lnTo>
                    <a:lnTo>
                      <a:pt x="391" y="8273"/>
                    </a:lnTo>
                    <a:lnTo>
                      <a:pt x="391" y="8273"/>
                    </a:lnTo>
                    <a:lnTo>
                      <a:pt x="1089" y="8074"/>
                    </a:lnTo>
                    <a:lnTo>
                      <a:pt x="1878" y="7829"/>
                    </a:lnTo>
                    <a:lnTo>
                      <a:pt x="2292" y="7698"/>
                    </a:lnTo>
                    <a:lnTo>
                      <a:pt x="2714" y="7560"/>
                    </a:lnTo>
                    <a:lnTo>
                      <a:pt x="3128" y="7407"/>
                    </a:lnTo>
                    <a:lnTo>
                      <a:pt x="3535" y="7254"/>
                    </a:lnTo>
                    <a:lnTo>
                      <a:pt x="3918" y="7100"/>
                    </a:lnTo>
                    <a:lnTo>
                      <a:pt x="4286" y="6939"/>
                    </a:lnTo>
                    <a:lnTo>
                      <a:pt x="4616" y="6778"/>
                    </a:lnTo>
                    <a:lnTo>
                      <a:pt x="4769" y="6694"/>
                    </a:lnTo>
                    <a:lnTo>
                      <a:pt x="4915" y="6609"/>
                    </a:lnTo>
                    <a:lnTo>
                      <a:pt x="5045" y="6533"/>
                    </a:lnTo>
                    <a:lnTo>
                      <a:pt x="5168" y="6448"/>
                    </a:lnTo>
                    <a:lnTo>
                      <a:pt x="5275" y="6364"/>
                    </a:lnTo>
                    <a:lnTo>
                      <a:pt x="5367" y="6287"/>
                    </a:lnTo>
                    <a:lnTo>
                      <a:pt x="5444" y="6203"/>
                    </a:lnTo>
                    <a:lnTo>
                      <a:pt x="5513" y="6126"/>
                    </a:lnTo>
                    <a:lnTo>
                      <a:pt x="5559" y="6050"/>
                    </a:lnTo>
                    <a:lnTo>
                      <a:pt x="5589" y="5965"/>
                    </a:lnTo>
                    <a:lnTo>
                      <a:pt x="5589" y="5965"/>
                    </a:lnTo>
                    <a:lnTo>
                      <a:pt x="5605" y="5896"/>
                    </a:lnTo>
                    <a:lnTo>
                      <a:pt x="5620" y="5812"/>
                    </a:lnTo>
                    <a:lnTo>
                      <a:pt x="5643" y="5597"/>
                    </a:lnTo>
                    <a:lnTo>
                      <a:pt x="5658" y="5344"/>
                    </a:lnTo>
                    <a:lnTo>
                      <a:pt x="5658" y="5045"/>
                    </a:lnTo>
                    <a:lnTo>
                      <a:pt x="5658" y="4708"/>
                    </a:lnTo>
                    <a:lnTo>
                      <a:pt x="5643" y="4348"/>
                    </a:lnTo>
                    <a:lnTo>
                      <a:pt x="5628" y="3949"/>
                    </a:lnTo>
                    <a:lnTo>
                      <a:pt x="5605" y="3535"/>
                    </a:lnTo>
                    <a:lnTo>
                      <a:pt x="5536" y="2661"/>
                    </a:lnTo>
                    <a:lnTo>
                      <a:pt x="5459" y="1756"/>
                    </a:lnTo>
                    <a:lnTo>
                      <a:pt x="5375" y="851"/>
                    </a:lnTo>
                    <a:lnTo>
                      <a:pt x="5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46;p29">
                <a:extLst>
                  <a:ext uri="{FF2B5EF4-FFF2-40B4-BE49-F238E27FC236}">
                    <a16:creationId xmlns:a16="http://schemas.microsoft.com/office/drawing/2014/main" id="{658BE45B-20DB-7F3A-AECD-B740AAC53C9F}"/>
                  </a:ext>
                </a:extLst>
              </p:cNvPr>
              <p:cNvSpPr/>
              <p:nvPr/>
            </p:nvSpPr>
            <p:spPr>
              <a:xfrm>
                <a:off x="6599682" y="1330087"/>
                <a:ext cx="106909" cy="161714"/>
              </a:xfrm>
              <a:custGeom>
                <a:avLst/>
                <a:gdLst/>
                <a:ahLst/>
                <a:cxnLst/>
                <a:rect l="l" t="t" r="r" b="b"/>
                <a:pathLst>
                  <a:path w="5698" h="8619" extrusionOk="0">
                    <a:moveTo>
                      <a:pt x="415" y="0"/>
                    </a:moveTo>
                    <a:lnTo>
                      <a:pt x="323" y="867"/>
                    </a:lnTo>
                    <a:lnTo>
                      <a:pt x="231" y="1794"/>
                    </a:lnTo>
                    <a:lnTo>
                      <a:pt x="139" y="2753"/>
                    </a:lnTo>
                    <a:lnTo>
                      <a:pt x="70" y="3681"/>
                    </a:lnTo>
                    <a:lnTo>
                      <a:pt x="39" y="4125"/>
                    </a:lnTo>
                    <a:lnTo>
                      <a:pt x="24" y="4547"/>
                    </a:lnTo>
                    <a:lnTo>
                      <a:pt x="8" y="4938"/>
                    </a:lnTo>
                    <a:lnTo>
                      <a:pt x="1" y="5298"/>
                    </a:lnTo>
                    <a:lnTo>
                      <a:pt x="1" y="5620"/>
                    </a:lnTo>
                    <a:lnTo>
                      <a:pt x="16" y="5896"/>
                    </a:lnTo>
                    <a:lnTo>
                      <a:pt x="39" y="6119"/>
                    </a:lnTo>
                    <a:lnTo>
                      <a:pt x="54" y="6211"/>
                    </a:lnTo>
                    <a:lnTo>
                      <a:pt x="70" y="6287"/>
                    </a:lnTo>
                    <a:lnTo>
                      <a:pt x="100" y="6372"/>
                    </a:lnTo>
                    <a:lnTo>
                      <a:pt x="154" y="6448"/>
                    </a:lnTo>
                    <a:lnTo>
                      <a:pt x="223" y="6533"/>
                    </a:lnTo>
                    <a:lnTo>
                      <a:pt x="300" y="6609"/>
                    </a:lnTo>
                    <a:lnTo>
                      <a:pt x="399" y="6694"/>
                    </a:lnTo>
                    <a:lnTo>
                      <a:pt x="507" y="6778"/>
                    </a:lnTo>
                    <a:lnTo>
                      <a:pt x="629" y="6862"/>
                    </a:lnTo>
                    <a:lnTo>
                      <a:pt x="767" y="6947"/>
                    </a:lnTo>
                    <a:lnTo>
                      <a:pt x="913" y="7023"/>
                    </a:lnTo>
                    <a:lnTo>
                      <a:pt x="1066" y="7108"/>
                    </a:lnTo>
                    <a:lnTo>
                      <a:pt x="1404" y="7276"/>
                    </a:lnTo>
                    <a:lnTo>
                      <a:pt x="1779" y="7437"/>
                    </a:lnTo>
                    <a:lnTo>
                      <a:pt x="2170" y="7599"/>
                    </a:lnTo>
                    <a:lnTo>
                      <a:pt x="2584" y="7752"/>
                    </a:lnTo>
                    <a:lnTo>
                      <a:pt x="3006" y="7898"/>
                    </a:lnTo>
                    <a:lnTo>
                      <a:pt x="3428" y="8043"/>
                    </a:lnTo>
                    <a:lnTo>
                      <a:pt x="3842" y="8174"/>
                    </a:lnTo>
                    <a:lnTo>
                      <a:pt x="4639" y="8419"/>
                    </a:lnTo>
                    <a:lnTo>
                      <a:pt x="5337" y="8618"/>
                    </a:lnTo>
                    <a:lnTo>
                      <a:pt x="5329" y="8250"/>
                    </a:lnTo>
                    <a:lnTo>
                      <a:pt x="5337" y="7959"/>
                    </a:lnTo>
                    <a:lnTo>
                      <a:pt x="5345" y="7852"/>
                    </a:lnTo>
                    <a:lnTo>
                      <a:pt x="5360" y="7775"/>
                    </a:lnTo>
                    <a:lnTo>
                      <a:pt x="5368" y="7752"/>
                    </a:lnTo>
                    <a:lnTo>
                      <a:pt x="5375" y="7737"/>
                    </a:lnTo>
                    <a:lnTo>
                      <a:pt x="5391" y="7729"/>
                    </a:lnTo>
                    <a:lnTo>
                      <a:pt x="5398" y="7737"/>
                    </a:lnTo>
                    <a:lnTo>
                      <a:pt x="5444" y="7775"/>
                    </a:lnTo>
                    <a:lnTo>
                      <a:pt x="5506" y="7821"/>
                    </a:lnTo>
                    <a:lnTo>
                      <a:pt x="5697" y="7951"/>
                    </a:lnTo>
                    <a:lnTo>
                      <a:pt x="5697" y="6057"/>
                    </a:lnTo>
                    <a:lnTo>
                      <a:pt x="5498" y="5904"/>
                    </a:lnTo>
                    <a:lnTo>
                      <a:pt x="5291" y="5728"/>
                    </a:lnTo>
                    <a:lnTo>
                      <a:pt x="5191" y="5643"/>
                    </a:lnTo>
                    <a:lnTo>
                      <a:pt x="5092" y="5544"/>
                    </a:lnTo>
                    <a:lnTo>
                      <a:pt x="4885" y="5344"/>
                    </a:lnTo>
                    <a:lnTo>
                      <a:pt x="4685" y="5122"/>
                    </a:lnTo>
                    <a:lnTo>
                      <a:pt x="4509" y="4930"/>
                    </a:lnTo>
                    <a:lnTo>
                      <a:pt x="4402" y="4792"/>
                    </a:lnTo>
                    <a:lnTo>
                      <a:pt x="4294" y="4654"/>
                    </a:lnTo>
                    <a:lnTo>
                      <a:pt x="4080" y="4363"/>
                    </a:lnTo>
                    <a:lnTo>
                      <a:pt x="3988" y="4225"/>
                    </a:lnTo>
                    <a:lnTo>
                      <a:pt x="3903" y="4079"/>
                    </a:lnTo>
                    <a:lnTo>
                      <a:pt x="3811" y="3926"/>
                    </a:lnTo>
                    <a:lnTo>
                      <a:pt x="3735" y="3773"/>
                    </a:lnTo>
                    <a:lnTo>
                      <a:pt x="3650" y="3612"/>
                    </a:lnTo>
                    <a:lnTo>
                      <a:pt x="3574" y="3451"/>
                    </a:lnTo>
                    <a:lnTo>
                      <a:pt x="3428" y="3106"/>
                    </a:lnTo>
                    <a:lnTo>
                      <a:pt x="3290" y="2745"/>
                    </a:lnTo>
                    <a:lnTo>
                      <a:pt x="3167" y="2377"/>
                    </a:lnTo>
                    <a:lnTo>
                      <a:pt x="3052" y="1986"/>
                    </a:lnTo>
                    <a:lnTo>
                      <a:pt x="2945" y="1587"/>
                    </a:lnTo>
                    <a:lnTo>
                      <a:pt x="2899" y="1380"/>
                    </a:lnTo>
                    <a:lnTo>
                      <a:pt x="2784" y="1457"/>
                    </a:lnTo>
                    <a:lnTo>
                      <a:pt x="2669" y="1534"/>
                    </a:lnTo>
                    <a:lnTo>
                      <a:pt x="2561" y="1587"/>
                    </a:lnTo>
                    <a:lnTo>
                      <a:pt x="2454" y="1641"/>
                    </a:lnTo>
                    <a:lnTo>
                      <a:pt x="2347" y="1679"/>
                    </a:lnTo>
                    <a:lnTo>
                      <a:pt x="2239" y="1702"/>
                    </a:lnTo>
                    <a:lnTo>
                      <a:pt x="2140" y="1725"/>
                    </a:lnTo>
                    <a:lnTo>
                      <a:pt x="2040" y="1733"/>
                    </a:lnTo>
                    <a:lnTo>
                      <a:pt x="1940" y="1733"/>
                    </a:lnTo>
                    <a:lnTo>
                      <a:pt x="1848" y="1725"/>
                    </a:lnTo>
                    <a:lnTo>
                      <a:pt x="1749" y="1710"/>
                    </a:lnTo>
                    <a:lnTo>
                      <a:pt x="1664" y="1679"/>
                    </a:lnTo>
                    <a:lnTo>
                      <a:pt x="1572" y="1649"/>
                    </a:lnTo>
                    <a:lnTo>
                      <a:pt x="1488" y="1610"/>
                    </a:lnTo>
                    <a:lnTo>
                      <a:pt x="1404" y="1564"/>
                    </a:lnTo>
                    <a:lnTo>
                      <a:pt x="1327" y="1511"/>
                    </a:lnTo>
                    <a:lnTo>
                      <a:pt x="1243" y="1449"/>
                    </a:lnTo>
                    <a:lnTo>
                      <a:pt x="1174" y="1380"/>
                    </a:lnTo>
                    <a:lnTo>
                      <a:pt x="1097" y="1311"/>
                    </a:lnTo>
                    <a:lnTo>
                      <a:pt x="1028" y="1235"/>
                    </a:lnTo>
                    <a:lnTo>
                      <a:pt x="959" y="1150"/>
                    </a:lnTo>
                    <a:lnTo>
                      <a:pt x="898" y="1066"/>
                    </a:lnTo>
                    <a:lnTo>
                      <a:pt x="836" y="974"/>
                    </a:lnTo>
                    <a:lnTo>
                      <a:pt x="775" y="874"/>
                    </a:lnTo>
                    <a:lnTo>
                      <a:pt x="668" y="675"/>
                    </a:lnTo>
                    <a:lnTo>
                      <a:pt x="568" y="460"/>
                    </a:lnTo>
                    <a:lnTo>
                      <a:pt x="484" y="230"/>
                    </a:lnTo>
                    <a:lnTo>
                      <a:pt x="4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2247;p29">
                <a:extLst>
                  <a:ext uri="{FF2B5EF4-FFF2-40B4-BE49-F238E27FC236}">
                    <a16:creationId xmlns:a16="http://schemas.microsoft.com/office/drawing/2014/main" id="{F32AA3A3-937E-0161-A8FB-78A9394CA9D6}"/>
                  </a:ext>
                </a:extLst>
              </p:cNvPr>
              <p:cNvSpPr/>
              <p:nvPr/>
            </p:nvSpPr>
            <p:spPr>
              <a:xfrm>
                <a:off x="6612197" y="1125084"/>
                <a:ext cx="314628" cy="208902"/>
              </a:xfrm>
              <a:custGeom>
                <a:avLst/>
                <a:gdLst/>
                <a:ahLst/>
                <a:cxnLst/>
                <a:rect l="l" t="t" r="r" b="b"/>
                <a:pathLst>
                  <a:path w="16769" h="11134" extrusionOk="0">
                    <a:moveTo>
                      <a:pt x="8181" y="1"/>
                    </a:moveTo>
                    <a:lnTo>
                      <a:pt x="7974" y="8"/>
                    </a:lnTo>
                    <a:lnTo>
                      <a:pt x="7767" y="16"/>
                    </a:lnTo>
                    <a:lnTo>
                      <a:pt x="7560" y="39"/>
                    </a:lnTo>
                    <a:lnTo>
                      <a:pt x="7353" y="62"/>
                    </a:lnTo>
                    <a:lnTo>
                      <a:pt x="7154" y="100"/>
                    </a:lnTo>
                    <a:lnTo>
                      <a:pt x="6955" y="131"/>
                    </a:lnTo>
                    <a:lnTo>
                      <a:pt x="6755" y="177"/>
                    </a:lnTo>
                    <a:lnTo>
                      <a:pt x="6556" y="223"/>
                    </a:lnTo>
                    <a:lnTo>
                      <a:pt x="6364" y="277"/>
                    </a:lnTo>
                    <a:lnTo>
                      <a:pt x="6173" y="330"/>
                    </a:lnTo>
                    <a:lnTo>
                      <a:pt x="5989" y="392"/>
                    </a:lnTo>
                    <a:lnTo>
                      <a:pt x="5621" y="522"/>
                    </a:lnTo>
                    <a:lnTo>
                      <a:pt x="5260" y="668"/>
                    </a:lnTo>
                    <a:lnTo>
                      <a:pt x="4923" y="821"/>
                    </a:lnTo>
                    <a:lnTo>
                      <a:pt x="4593" y="982"/>
                    </a:lnTo>
                    <a:lnTo>
                      <a:pt x="4279" y="1151"/>
                    </a:lnTo>
                    <a:lnTo>
                      <a:pt x="3988" y="1319"/>
                    </a:lnTo>
                    <a:lnTo>
                      <a:pt x="3704" y="1496"/>
                    </a:lnTo>
                    <a:lnTo>
                      <a:pt x="3451" y="1665"/>
                    </a:lnTo>
                    <a:lnTo>
                      <a:pt x="3206" y="1826"/>
                    </a:lnTo>
                    <a:lnTo>
                      <a:pt x="2991" y="1987"/>
                    </a:lnTo>
                    <a:lnTo>
                      <a:pt x="2899" y="2063"/>
                    </a:lnTo>
                    <a:lnTo>
                      <a:pt x="2807" y="2155"/>
                    </a:lnTo>
                    <a:lnTo>
                      <a:pt x="2707" y="2263"/>
                    </a:lnTo>
                    <a:lnTo>
                      <a:pt x="2600" y="2393"/>
                    </a:lnTo>
                    <a:lnTo>
                      <a:pt x="2493" y="2539"/>
                    </a:lnTo>
                    <a:lnTo>
                      <a:pt x="2378" y="2700"/>
                    </a:lnTo>
                    <a:lnTo>
                      <a:pt x="2263" y="2868"/>
                    </a:lnTo>
                    <a:lnTo>
                      <a:pt x="2148" y="3052"/>
                    </a:lnTo>
                    <a:lnTo>
                      <a:pt x="1910" y="3459"/>
                    </a:lnTo>
                    <a:lnTo>
                      <a:pt x="1664" y="3903"/>
                    </a:lnTo>
                    <a:lnTo>
                      <a:pt x="1427" y="4371"/>
                    </a:lnTo>
                    <a:lnTo>
                      <a:pt x="1189" y="4862"/>
                    </a:lnTo>
                    <a:lnTo>
                      <a:pt x="967" y="5360"/>
                    </a:lnTo>
                    <a:lnTo>
                      <a:pt x="752" y="5858"/>
                    </a:lnTo>
                    <a:lnTo>
                      <a:pt x="560" y="6349"/>
                    </a:lnTo>
                    <a:lnTo>
                      <a:pt x="384" y="6832"/>
                    </a:lnTo>
                    <a:lnTo>
                      <a:pt x="307" y="7062"/>
                    </a:lnTo>
                    <a:lnTo>
                      <a:pt x="238" y="7285"/>
                    </a:lnTo>
                    <a:lnTo>
                      <a:pt x="177" y="7499"/>
                    </a:lnTo>
                    <a:lnTo>
                      <a:pt x="123" y="7706"/>
                    </a:lnTo>
                    <a:lnTo>
                      <a:pt x="77" y="7898"/>
                    </a:lnTo>
                    <a:lnTo>
                      <a:pt x="47" y="8082"/>
                    </a:lnTo>
                    <a:lnTo>
                      <a:pt x="16" y="8251"/>
                    </a:lnTo>
                    <a:lnTo>
                      <a:pt x="1" y="8412"/>
                    </a:lnTo>
                    <a:lnTo>
                      <a:pt x="85" y="8350"/>
                    </a:lnTo>
                    <a:lnTo>
                      <a:pt x="185" y="8304"/>
                    </a:lnTo>
                    <a:lnTo>
                      <a:pt x="284" y="8274"/>
                    </a:lnTo>
                    <a:lnTo>
                      <a:pt x="392" y="8266"/>
                    </a:lnTo>
                    <a:lnTo>
                      <a:pt x="560" y="8258"/>
                    </a:lnTo>
                    <a:lnTo>
                      <a:pt x="714" y="8266"/>
                    </a:lnTo>
                    <a:lnTo>
                      <a:pt x="859" y="8274"/>
                    </a:lnTo>
                    <a:lnTo>
                      <a:pt x="997" y="8289"/>
                    </a:lnTo>
                    <a:lnTo>
                      <a:pt x="1128" y="8312"/>
                    </a:lnTo>
                    <a:lnTo>
                      <a:pt x="1243" y="8343"/>
                    </a:lnTo>
                    <a:lnTo>
                      <a:pt x="1350" y="8373"/>
                    </a:lnTo>
                    <a:lnTo>
                      <a:pt x="1450" y="8412"/>
                    </a:lnTo>
                    <a:lnTo>
                      <a:pt x="2401" y="11133"/>
                    </a:lnTo>
                    <a:lnTo>
                      <a:pt x="2692" y="8795"/>
                    </a:lnTo>
                    <a:lnTo>
                      <a:pt x="2799" y="8749"/>
                    </a:lnTo>
                    <a:lnTo>
                      <a:pt x="2907" y="8688"/>
                    </a:lnTo>
                    <a:lnTo>
                      <a:pt x="2999" y="8611"/>
                    </a:lnTo>
                    <a:lnTo>
                      <a:pt x="3098" y="8527"/>
                    </a:lnTo>
                    <a:lnTo>
                      <a:pt x="3183" y="8427"/>
                    </a:lnTo>
                    <a:lnTo>
                      <a:pt x="3275" y="8320"/>
                    </a:lnTo>
                    <a:lnTo>
                      <a:pt x="3351" y="8205"/>
                    </a:lnTo>
                    <a:lnTo>
                      <a:pt x="3436" y="8082"/>
                    </a:lnTo>
                    <a:lnTo>
                      <a:pt x="3505" y="7952"/>
                    </a:lnTo>
                    <a:lnTo>
                      <a:pt x="3581" y="7814"/>
                    </a:lnTo>
                    <a:lnTo>
                      <a:pt x="3650" y="7668"/>
                    </a:lnTo>
                    <a:lnTo>
                      <a:pt x="3712" y="7522"/>
                    </a:lnTo>
                    <a:lnTo>
                      <a:pt x="3827" y="7223"/>
                    </a:lnTo>
                    <a:lnTo>
                      <a:pt x="3934" y="6924"/>
                    </a:lnTo>
                    <a:lnTo>
                      <a:pt x="4026" y="6625"/>
                    </a:lnTo>
                    <a:lnTo>
                      <a:pt x="4103" y="6341"/>
                    </a:lnTo>
                    <a:lnTo>
                      <a:pt x="4164" y="6081"/>
                    </a:lnTo>
                    <a:lnTo>
                      <a:pt x="4218" y="5851"/>
                    </a:lnTo>
                    <a:lnTo>
                      <a:pt x="4287" y="5506"/>
                    </a:lnTo>
                    <a:lnTo>
                      <a:pt x="4310" y="5375"/>
                    </a:lnTo>
                    <a:lnTo>
                      <a:pt x="4310" y="6955"/>
                    </a:lnTo>
                    <a:lnTo>
                      <a:pt x="12636" y="6955"/>
                    </a:lnTo>
                    <a:lnTo>
                      <a:pt x="12743" y="7254"/>
                    </a:lnTo>
                    <a:lnTo>
                      <a:pt x="12858" y="7545"/>
                    </a:lnTo>
                    <a:lnTo>
                      <a:pt x="12920" y="7691"/>
                    </a:lnTo>
                    <a:lnTo>
                      <a:pt x="12989" y="7829"/>
                    </a:lnTo>
                    <a:lnTo>
                      <a:pt x="13058" y="7967"/>
                    </a:lnTo>
                    <a:lnTo>
                      <a:pt x="13134" y="8090"/>
                    </a:lnTo>
                    <a:lnTo>
                      <a:pt x="13211" y="8212"/>
                    </a:lnTo>
                    <a:lnTo>
                      <a:pt x="13295" y="8327"/>
                    </a:lnTo>
                    <a:lnTo>
                      <a:pt x="13380" y="8435"/>
                    </a:lnTo>
                    <a:lnTo>
                      <a:pt x="13472" y="8527"/>
                    </a:lnTo>
                    <a:lnTo>
                      <a:pt x="13564" y="8619"/>
                    </a:lnTo>
                    <a:lnTo>
                      <a:pt x="13663" y="8688"/>
                    </a:lnTo>
                    <a:lnTo>
                      <a:pt x="13763" y="8749"/>
                    </a:lnTo>
                    <a:lnTo>
                      <a:pt x="13863" y="8795"/>
                    </a:lnTo>
                    <a:lnTo>
                      <a:pt x="14162" y="11133"/>
                    </a:lnTo>
                    <a:lnTo>
                      <a:pt x="15235" y="8527"/>
                    </a:lnTo>
                    <a:lnTo>
                      <a:pt x="15335" y="8465"/>
                    </a:lnTo>
                    <a:lnTo>
                      <a:pt x="15458" y="8412"/>
                    </a:lnTo>
                    <a:lnTo>
                      <a:pt x="15588" y="8366"/>
                    </a:lnTo>
                    <a:lnTo>
                      <a:pt x="15741" y="8320"/>
                    </a:lnTo>
                    <a:lnTo>
                      <a:pt x="15910" y="8289"/>
                    </a:lnTo>
                    <a:lnTo>
                      <a:pt x="16094" y="8274"/>
                    </a:lnTo>
                    <a:lnTo>
                      <a:pt x="16301" y="8258"/>
                    </a:lnTo>
                    <a:lnTo>
                      <a:pt x="16523" y="8266"/>
                    </a:lnTo>
                    <a:lnTo>
                      <a:pt x="16592" y="8266"/>
                    </a:lnTo>
                    <a:lnTo>
                      <a:pt x="16654" y="8281"/>
                    </a:lnTo>
                    <a:lnTo>
                      <a:pt x="16715" y="8297"/>
                    </a:lnTo>
                    <a:lnTo>
                      <a:pt x="16769" y="8320"/>
                    </a:lnTo>
                    <a:lnTo>
                      <a:pt x="16769" y="8320"/>
                    </a:lnTo>
                    <a:lnTo>
                      <a:pt x="16753" y="8159"/>
                    </a:lnTo>
                    <a:lnTo>
                      <a:pt x="16730" y="7982"/>
                    </a:lnTo>
                    <a:lnTo>
                      <a:pt x="16700" y="7798"/>
                    </a:lnTo>
                    <a:lnTo>
                      <a:pt x="16654" y="7599"/>
                    </a:lnTo>
                    <a:lnTo>
                      <a:pt x="16608" y="7392"/>
                    </a:lnTo>
                    <a:lnTo>
                      <a:pt x="16554" y="7177"/>
                    </a:lnTo>
                    <a:lnTo>
                      <a:pt x="16424" y="6732"/>
                    </a:lnTo>
                    <a:lnTo>
                      <a:pt x="16270" y="6257"/>
                    </a:lnTo>
                    <a:lnTo>
                      <a:pt x="16094" y="5774"/>
                    </a:lnTo>
                    <a:lnTo>
                      <a:pt x="15910" y="5283"/>
                    </a:lnTo>
                    <a:lnTo>
                      <a:pt x="15703" y="4800"/>
                    </a:lnTo>
                    <a:lnTo>
                      <a:pt x="15496" y="4325"/>
                    </a:lnTo>
                    <a:lnTo>
                      <a:pt x="15274" y="3873"/>
                    </a:lnTo>
                    <a:lnTo>
                      <a:pt x="15059" y="3443"/>
                    </a:lnTo>
                    <a:lnTo>
                      <a:pt x="14837" y="3052"/>
                    </a:lnTo>
                    <a:lnTo>
                      <a:pt x="14729" y="2876"/>
                    </a:lnTo>
                    <a:lnTo>
                      <a:pt x="14622" y="2707"/>
                    </a:lnTo>
                    <a:lnTo>
                      <a:pt x="14522" y="2554"/>
                    </a:lnTo>
                    <a:lnTo>
                      <a:pt x="14415" y="2416"/>
                    </a:lnTo>
                    <a:lnTo>
                      <a:pt x="14323" y="2293"/>
                    </a:lnTo>
                    <a:lnTo>
                      <a:pt x="14223" y="2186"/>
                    </a:lnTo>
                    <a:lnTo>
                      <a:pt x="14131" y="2094"/>
                    </a:lnTo>
                    <a:lnTo>
                      <a:pt x="14047" y="2017"/>
                    </a:lnTo>
                    <a:lnTo>
                      <a:pt x="13824" y="1864"/>
                    </a:lnTo>
                    <a:lnTo>
                      <a:pt x="13579" y="1695"/>
                    </a:lnTo>
                    <a:lnTo>
                      <a:pt x="13303" y="1527"/>
                    </a:lnTo>
                    <a:lnTo>
                      <a:pt x="13012" y="1350"/>
                    </a:lnTo>
                    <a:lnTo>
                      <a:pt x="12697" y="1181"/>
                    </a:lnTo>
                    <a:lnTo>
                      <a:pt x="12360" y="1005"/>
                    </a:lnTo>
                    <a:lnTo>
                      <a:pt x="12007" y="844"/>
                    </a:lnTo>
                    <a:lnTo>
                      <a:pt x="11647" y="683"/>
                    </a:lnTo>
                    <a:lnTo>
                      <a:pt x="11264" y="537"/>
                    </a:lnTo>
                    <a:lnTo>
                      <a:pt x="10873" y="407"/>
                    </a:lnTo>
                    <a:lnTo>
                      <a:pt x="10673" y="338"/>
                    </a:lnTo>
                    <a:lnTo>
                      <a:pt x="10474" y="284"/>
                    </a:lnTo>
                    <a:lnTo>
                      <a:pt x="10267" y="231"/>
                    </a:lnTo>
                    <a:lnTo>
                      <a:pt x="10060" y="185"/>
                    </a:lnTo>
                    <a:lnTo>
                      <a:pt x="9861" y="139"/>
                    </a:lnTo>
                    <a:lnTo>
                      <a:pt x="9646" y="100"/>
                    </a:lnTo>
                    <a:lnTo>
                      <a:pt x="9439" y="70"/>
                    </a:lnTo>
                    <a:lnTo>
                      <a:pt x="9232" y="39"/>
                    </a:lnTo>
                    <a:lnTo>
                      <a:pt x="9017" y="24"/>
                    </a:lnTo>
                    <a:lnTo>
                      <a:pt x="8810" y="8"/>
                    </a:lnTo>
                    <a:lnTo>
                      <a:pt x="8603" y="1"/>
                    </a:lnTo>
                    <a:close/>
                  </a:path>
                </a:pathLst>
              </a:custGeom>
              <a:solidFill>
                <a:srgbClr val="FE6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2248;p29">
                <a:extLst>
                  <a:ext uri="{FF2B5EF4-FFF2-40B4-BE49-F238E27FC236}">
                    <a16:creationId xmlns:a16="http://schemas.microsoft.com/office/drawing/2014/main" id="{BCC96DA0-F4C7-BECA-FD02-3484FA477CD6}"/>
                  </a:ext>
                </a:extLst>
              </p:cNvPr>
              <p:cNvSpPr/>
              <p:nvPr/>
            </p:nvSpPr>
            <p:spPr>
              <a:xfrm>
                <a:off x="6612197" y="1125084"/>
                <a:ext cx="314628" cy="208902"/>
              </a:xfrm>
              <a:custGeom>
                <a:avLst/>
                <a:gdLst/>
                <a:ahLst/>
                <a:cxnLst/>
                <a:rect l="l" t="t" r="r" b="b"/>
                <a:pathLst>
                  <a:path w="16769" h="11134" fill="none" extrusionOk="0">
                    <a:moveTo>
                      <a:pt x="1450" y="8412"/>
                    </a:moveTo>
                    <a:lnTo>
                      <a:pt x="2401" y="11133"/>
                    </a:lnTo>
                    <a:lnTo>
                      <a:pt x="2692" y="8795"/>
                    </a:lnTo>
                    <a:lnTo>
                      <a:pt x="2692" y="8795"/>
                    </a:lnTo>
                    <a:lnTo>
                      <a:pt x="2799" y="8749"/>
                    </a:lnTo>
                    <a:lnTo>
                      <a:pt x="2907" y="8688"/>
                    </a:lnTo>
                    <a:lnTo>
                      <a:pt x="2999" y="8611"/>
                    </a:lnTo>
                    <a:lnTo>
                      <a:pt x="3098" y="8527"/>
                    </a:lnTo>
                    <a:lnTo>
                      <a:pt x="3183" y="8427"/>
                    </a:lnTo>
                    <a:lnTo>
                      <a:pt x="3275" y="8320"/>
                    </a:lnTo>
                    <a:lnTo>
                      <a:pt x="3351" y="8205"/>
                    </a:lnTo>
                    <a:lnTo>
                      <a:pt x="3436" y="8082"/>
                    </a:lnTo>
                    <a:lnTo>
                      <a:pt x="3505" y="7952"/>
                    </a:lnTo>
                    <a:lnTo>
                      <a:pt x="3581" y="7814"/>
                    </a:lnTo>
                    <a:lnTo>
                      <a:pt x="3650" y="7668"/>
                    </a:lnTo>
                    <a:lnTo>
                      <a:pt x="3712" y="7522"/>
                    </a:lnTo>
                    <a:lnTo>
                      <a:pt x="3827" y="7223"/>
                    </a:lnTo>
                    <a:lnTo>
                      <a:pt x="3934" y="6924"/>
                    </a:lnTo>
                    <a:lnTo>
                      <a:pt x="4026" y="6625"/>
                    </a:lnTo>
                    <a:lnTo>
                      <a:pt x="4103" y="6341"/>
                    </a:lnTo>
                    <a:lnTo>
                      <a:pt x="4164" y="6081"/>
                    </a:lnTo>
                    <a:lnTo>
                      <a:pt x="4218" y="5851"/>
                    </a:lnTo>
                    <a:lnTo>
                      <a:pt x="4287" y="5506"/>
                    </a:lnTo>
                    <a:lnTo>
                      <a:pt x="4310" y="5375"/>
                    </a:lnTo>
                    <a:lnTo>
                      <a:pt x="4310" y="6955"/>
                    </a:lnTo>
                    <a:lnTo>
                      <a:pt x="4540" y="6955"/>
                    </a:lnTo>
                    <a:lnTo>
                      <a:pt x="12253" y="6955"/>
                    </a:lnTo>
                    <a:lnTo>
                      <a:pt x="12636" y="6955"/>
                    </a:lnTo>
                    <a:lnTo>
                      <a:pt x="12636" y="6955"/>
                    </a:lnTo>
                    <a:lnTo>
                      <a:pt x="12743" y="7254"/>
                    </a:lnTo>
                    <a:lnTo>
                      <a:pt x="12858" y="7545"/>
                    </a:lnTo>
                    <a:lnTo>
                      <a:pt x="12920" y="7691"/>
                    </a:lnTo>
                    <a:lnTo>
                      <a:pt x="12989" y="7829"/>
                    </a:lnTo>
                    <a:lnTo>
                      <a:pt x="13058" y="7967"/>
                    </a:lnTo>
                    <a:lnTo>
                      <a:pt x="13134" y="8090"/>
                    </a:lnTo>
                    <a:lnTo>
                      <a:pt x="13211" y="8212"/>
                    </a:lnTo>
                    <a:lnTo>
                      <a:pt x="13295" y="8327"/>
                    </a:lnTo>
                    <a:lnTo>
                      <a:pt x="13380" y="8435"/>
                    </a:lnTo>
                    <a:lnTo>
                      <a:pt x="13472" y="8527"/>
                    </a:lnTo>
                    <a:lnTo>
                      <a:pt x="13564" y="8619"/>
                    </a:lnTo>
                    <a:lnTo>
                      <a:pt x="13663" y="8688"/>
                    </a:lnTo>
                    <a:lnTo>
                      <a:pt x="13763" y="8749"/>
                    </a:lnTo>
                    <a:lnTo>
                      <a:pt x="13863" y="8795"/>
                    </a:lnTo>
                    <a:lnTo>
                      <a:pt x="14162" y="11133"/>
                    </a:lnTo>
                    <a:lnTo>
                      <a:pt x="15235" y="8527"/>
                    </a:lnTo>
                    <a:lnTo>
                      <a:pt x="15235" y="8527"/>
                    </a:lnTo>
                    <a:lnTo>
                      <a:pt x="15335" y="8465"/>
                    </a:lnTo>
                    <a:lnTo>
                      <a:pt x="15458" y="8412"/>
                    </a:lnTo>
                    <a:lnTo>
                      <a:pt x="15588" y="8366"/>
                    </a:lnTo>
                    <a:lnTo>
                      <a:pt x="15741" y="8320"/>
                    </a:lnTo>
                    <a:lnTo>
                      <a:pt x="15910" y="8289"/>
                    </a:lnTo>
                    <a:lnTo>
                      <a:pt x="16094" y="8274"/>
                    </a:lnTo>
                    <a:lnTo>
                      <a:pt x="16301" y="8258"/>
                    </a:lnTo>
                    <a:lnTo>
                      <a:pt x="16523" y="8266"/>
                    </a:lnTo>
                    <a:lnTo>
                      <a:pt x="16523" y="8266"/>
                    </a:lnTo>
                    <a:lnTo>
                      <a:pt x="16592" y="8266"/>
                    </a:lnTo>
                    <a:lnTo>
                      <a:pt x="16654" y="8281"/>
                    </a:lnTo>
                    <a:lnTo>
                      <a:pt x="16715" y="8297"/>
                    </a:lnTo>
                    <a:lnTo>
                      <a:pt x="16769" y="8320"/>
                    </a:lnTo>
                    <a:lnTo>
                      <a:pt x="16769" y="8320"/>
                    </a:lnTo>
                    <a:lnTo>
                      <a:pt x="16753" y="8159"/>
                    </a:lnTo>
                    <a:lnTo>
                      <a:pt x="16730" y="7982"/>
                    </a:lnTo>
                    <a:lnTo>
                      <a:pt x="16700" y="7798"/>
                    </a:lnTo>
                    <a:lnTo>
                      <a:pt x="16654" y="7599"/>
                    </a:lnTo>
                    <a:lnTo>
                      <a:pt x="16608" y="7392"/>
                    </a:lnTo>
                    <a:lnTo>
                      <a:pt x="16554" y="7177"/>
                    </a:lnTo>
                    <a:lnTo>
                      <a:pt x="16424" y="6732"/>
                    </a:lnTo>
                    <a:lnTo>
                      <a:pt x="16270" y="6257"/>
                    </a:lnTo>
                    <a:lnTo>
                      <a:pt x="16094" y="5774"/>
                    </a:lnTo>
                    <a:lnTo>
                      <a:pt x="15910" y="5283"/>
                    </a:lnTo>
                    <a:lnTo>
                      <a:pt x="15703" y="4800"/>
                    </a:lnTo>
                    <a:lnTo>
                      <a:pt x="15496" y="4325"/>
                    </a:lnTo>
                    <a:lnTo>
                      <a:pt x="15274" y="3873"/>
                    </a:lnTo>
                    <a:lnTo>
                      <a:pt x="15059" y="3443"/>
                    </a:lnTo>
                    <a:lnTo>
                      <a:pt x="14837" y="3052"/>
                    </a:lnTo>
                    <a:lnTo>
                      <a:pt x="14729" y="2876"/>
                    </a:lnTo>
                    <a:lnTo>
                      <a:pt x="14622" y="2707"/>
                    </a:lnTo>
                    <a:lnTo>
                      <a:pt x="14522" y="2554"/>
                    </a:lnTo>
                    <a:lnTo>
                      <a:pt x="14415" y="2416"/>
                    </a:lnTo>
                    <a:lnTo>
                      <a:pt x="14323" y="2293"/>
                    </a:lnTo>
                    <a:lnTo>
                      <a:pt x="14223" y="2186"/>
                    </a:lnTo>
                    <a:lnTo>
                      <a:pt x="14131" y="2094"/>
                    </a:lnTo>
                    <a:lnTo>
                      <a:pt x="14047" y="2017"/>
                    </a:lnTo>
                    <a:lnTo>
                      <a:pt x="14047" y="2017"/>
                    </a:lnTo>
                    <a:lnTo>
                      <a:pt x="13824" y="1864"/>
                    </a:lnTo>
                    <a:lnTo>
                      <a:pt x="13579" y="1695"/>
                    </a:lnTo>
                    <a:lnTo>
                      <a:pt x="13303" y="1527"/>
                    </a:lnTo>
                    <a:lnTo>
                      <a:pt x="13012" y="1350"/>
                    </a:lnTo>
                    <a:lnTo>
                      <a:pt x="12697" y="1181"/>
                    </a:lnTo>
                    <a:lnTo>
                      <a:pt x="12360" y="1005"/>
                    </a:lnTo>
                    <a:lnTo>
                      <a:pt x="12007" y="844"/>
                    </a:lnTo>
                    <a:lnTo>
                      <a:pt x="11647" y="683"/>
                    </a:lnTo>
                    <a:lnTo>
                      <a:pt x="11264" y="537"/>
                    </a:lnTo>
                    <a:lnTo>
                      <a:pt x="10873" y="407"/>
                    </a:lnTo>
                    <a:lnTo>
                      <a:pt x="10673" y="338"/>
                    </a:lnTo>
                    <a:lnTo>
                      <a:pt x="10474" y="284"/>
                    </a:lnTo>
                    <a:lnTo>
                      <a:pt x="10267" y="231"/>
                    </a:lnTo>
                    <a:lnTo>
                      <a:pt x="10060" y="185"/>
                    </a:lnTo>
                    <a:lnTo>
                      <a:pt x="9861" y="139"/>
                    </a:lnTo>
                    <a:lnTo>
                      <a:pt x="9646" y="100"/>
                    </a:lnTo>
                    <a:lnTo>
                      <a:pt x="9439" y="70"/>
                    </a:lnTo>
                    <a:lnTo>
                      <a:pt x="9232" y="39"/>
                    </a:lnTo>
                    <a:lnTo>
                      <a:pt x="9017" y="24"/>
                    </a:lnTo>
                    <a:lnTo>
                      <a:pt x="8810" y="8"/>
                    </a:lnTo>
                    <a:lnTo>
                      <a:pt x="8603" y="1"/>
                    </a:lnTo>
                    <a:lnTo>
                      <a:pt x="8389" y="1"/>
                    </a:lnTo>
                    <a:lnTo>
                      <a:pt x="8389" y="1"/>
                    </a:lnTo>
                    <a:lnTo>
                      <a:pt x="8181" y="1"/>
                    </a:lnTo>
                    <a:lnTo>
                      <a:pt x="7974" y="8"/>
                    </a:lnTo>
                    <a:lnTo>
                      <a:pt x="7767" y="16"/>
                    </a:lnTo>
                    <a:lnTo>
                      <a:pt x="7560" y="39"/>
                    </a:lnTo>
                    <a:lnTo>
                      <a:pt x="7353" y="62"/>
                    </a:lnTo>
                    <a:lnTo>
                      <a:pt x="7154" y="100"/>
                    </a:lnTo>
                    <a:lnTo>
                      <a:pt x="6955" y="131"/>
                    </a:lnTo>
                    <a:lnTo>
                      <a:pt x="6755" y="177"/>
                    </a:lnTo>
                    <a:lnTo>
                      <a:pt x="6556" y="223"/>
                    </a:lnTo>
                    <a:lnTo>
                      <a:pt x="6364" y="277"/>
                    </a:lnTo>
                    <a:lnTo>
                      <a:pt x="6173" y="330"/>
                    </a:lnTo>
                    <a:lnTo>
                      <a:pt x="5989" y="392"/>
                    </a:lnTo>
                    <a:lnTo>
                      <a:pt x="5621" y="522"/>
                    </a:lnTo>
                    <a:lnTo>
                      <a:pt x="5260" y="668"/>
                    </a:lnTo>
                    <a:lnTo>
                      <a:pt x="4923" y="821"/>
                    </a:lnTo>
                    <a:lnTo>
                      <a:pt x="4593" y="982"/>
                    </a:lnTo>
                    <a:lnTo>
                      <a:pt x="4279" y="1151"/>
                    </a:lnTo>
                    <a:lnTo>
                      <a:pt x="3988" y="1319"/>
                    </a:lnTo>
                    <a:lnTo>
                      <a:pt x="3704" y="1496"/>
                    </a:lnTo>
                    <a:lnTo>
                      <a:pt x="3451" y="1665"/>
                    </a:lnTo>
                    <a:lnTo>
                      <a:pt x="3206" y="1826"/>
                    </a:lnTo>
                    <a:lnTo>
                      <a:pt x="2991" y="1987"/>
                    </a:lnTo>
                    <a:lnTo>
                      <a:pt x="2991" y="1987"/>
                    </a:lnTo>
                    <a:lnTo>
                      <a:pt x="2899" y="2063"/>
                    </a:lnTo>
                    <a:lnTo>
                      <a:pt x="2807" y="2155"/>
                    </a:lnTo>
                    <a:lnTo>
                      <a:pt x="2707" y="2263"/>
                    </a:lnTo>
                    <a:lnTo>
                      <a:pt x="2600" y="2393"/>
                    </a:lnTo>
                    <a:lnTo>
                      <a:pt x="2493" y="2539"/>
                    </a:lnTo>
                    <a:lnTo>
                      <a:pt x="2378" y="2700"/>
                    </a:lnTo>
                    <a:lnTo>
                      <a:pt x="2263" y="2868"/>
                    </a:lnTo>
                    <a:lnTo>
                      <a:pt x="2148" y="3052"/>
                    </a:lnTo>
                    <a:lnTo>
                      <a:pt x="1910" y="3459"/>
                    </a:lnTo>
                    <a:lnTo>
                      <a:pt x="1664" y="3903"/>
                    </a:lnTo>
                    <a:lnTo>
                      <a:pt x="1427" y="4371"/>
                    </a:lnTo>
                    <a:lnTo>
                      <a:pt x="1189" y="4862"/>
                    </a:lnTo>
                    <a:lnTo>
                      <a:pt x="967" y="5360"/>
                    </a:lnTo>
                    <a:lnTo>
                      <a:pt x="752" y="5858"/>
                    </a:lnTo>
                    <a:lnTo>
                      <a:pt x="560" y="6349"/>
                    </a:lnTo>
                    <a:lnTo>
                      <a:pt x="384" y="6832"/>
                    </a:lnTo>
                    <a:lnTo>
                      <a:pt x="307" y="7062"/>
                    </a:lnTo>
                    <a:lnTo>
                      <a:pt x="238" y="7285"/>
                    </a:lnTo>
                    <a:lnTo>
                      <a:pt x="177" y="7499"/>
                    </a:lnTo>
                    <a:lnTo>
                      <a:pt x="123" y="7706"/>
                    </a:lnTo>
                    <a:lnTo>
                      <a:pt x="77" y="7898"/>
                    </a:lnTo>
                    <a:lnTo>
                      <a:pt x="47" y="8082"/>
                    </a:lnTo>
                    <a:lnTo>
                      <a:pt x="16" y="8251"/>
                    </a:lnTo>
                    <a:lnTo>
                      <a:pt x="1" y="8412"/>
                    </a:lnTo>
                    <a:lnTo>
                      <a:pt x="1" y="8412"/>
                    </a:lnTo>
                    <a:lnTo>
                      <a:pt x="85" y="8350"/>
                    </a:lnTo>
                    <a:lnTo>
                      <a:pt x="185" y="8304"/>
                    </a:lnTo>
                    <a:lnTo>
                      <a:pt x="284" y="8274"/>
                    </a:lnTo>
                    <a:lnTo>
                      <a:pt x="392" y="8266"/>
                    </a:lnTo>
                    <a:lnTo>
                      <a:pt x="392" y="8266"/>
                    </a:lnTo>
                    <a:lnTo>
                      <a:pt x="560" y="8258"/>
                    </a:lnTo>
                    <a:lnTo>
                      <a:pt x="714" y="8266"/>
                    </a:lnTo>
                    <a:lnTo>
                      <a:pt x="859" y="8274"/>
                    </a:lnTo>
                    <a:lnTo>
                      <a:pt x="997" y="8289"/>
                    </a:lnTo>
                    <a:lnTo>
                      <a:pt x="1128" y="8312"/>
                    </a:lnTo>
                    <a:lnTo>
                      <a:pt x="1243" y="8343"/>
                    </a:lnTo>
                    <a:lnTo>
                      <a:pt x="1350" y="8373"/>
                    </a:lnTo>
                    <a:lnTo>
                      <a:pt x="1450" y="84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2249;p29">
                <a:extLst>
                  <a:ext uri="{FF2B5EF4-FFF2-40B4-BE49-F238E27FC236}">
                    <a16:creationId xmlns:a16="http://schemas.microsoft.com/office/drawing/2014/main" id="{204ED562-F036-01D5-9571-6F8FC5A6B533}"/>
                  </a:ext>
                </a:extLst>
              </p:cNvPr>
              <p:cNvSpPr/>
              <p:nvPr/>
            </p:nvSpPr>
            <p:spPr>
              <a:xfrm>
                <a:off x="6928683" y="1336128"/>
                <a:ext cx="3752" cy="8499"/>
              </a:xfrm>
              <a:custGeom>
                <a:avLst/>
                <a:gdLst/>
                <a:ahLst/>
                <a:cxnLst/>
                <a:rect l="l" t="t" r="r" b="b"/>
                <a:pathLst>
                  <a:path w="200" h="453" extrusionOk="0">
                    <a:moveTo>
                      <a:pt x="200" y="0"/>
                    </a:moveTo>
                    <a:lnTo>
                      <a:pt x="108" y="238"/>
                    </a:lnTo>
                    <a:lnTo>
                      <a:pt x="115" y="223"/>
                    </a:lnTo>
                    <a:lnTo>
                      <a:pt x="200" y="0"/>
                    </a:lnTo>
                    <a:close/>
                    <a:moveTo>
                      <a:pt x="85" y="284"/>
                    </a:moveTo>
                    <a:lnTo>
                      <a:pt x="1" y="452"/>
                    </a:lnTo>
                    <a:lnTo>
                      <a:pt x="8" y="437"/>
                    </a:lnTo>
                    <a:lnTo>
                      <a:pt x="85" y="284"/>
                    </a:lnTo>
                    <a:close/>
                  </a:path>
                </a:pathLst>
              </a:custGeom>
              <a:solidFill>
                <a:srgbClr val="FEA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2250;p29">
                <a:extLst>
                  <a:ext uri="{FF2B5EF4-FFF2-40B4-BE49-F238E27FC236}">
                    <a16:creationId xmlns:a16="http://schemas.microsoft.com/office/drawing/2014/main" id="{98192D4C-2E2A-E9D1-B5FE-895947113A16}"/>
                  </a:ext>
                </a:extLst>
              </p:cNvPr>
              <p:cNvSpPr/>
              <p:nvPr/>
            </p:nvSpPr>
            <p:spPr>
              <a:xfrm>
                <a:off x="6928683" y="1336128"/>
                <a:ext cx="3752" cy="8499"/>
              </a:xfrm>
              <a:custGeom>
                <a:avLst/>
                <a:gdLst/>
                <a:ahLst/>
                <a:cxnLst/>
                <a:rect l="l" t="t" r="r" b="b"/>
                <a:pathLst>
                  <a:path w="200" h="453" fill="none" extrusionOk="0">
                    <a:moveTo>
                      <a:pt x="200" y="0"/>
                    </a:moveTo>
                    <a:lnTo>
                      <a:pt x="200" y="0"/>
                    </a:lnTo>
                    <a:lnTo>
                      <a:pt x="115" y="223"/>
                    </a:lnTo>
                    <a:lnTo>
                      <a:pt x="8" y="437"/>
                    </a:lnTo>
                    <a:lnTo>
                      <a:pt x="8" y="437"/>
                    </a:lnTo>
                    <a:lnTo>
                      <a:pt x="0" y="453"/>
                    </a:lnTo>
                    <a:lnTo>
                      <a:pt x="0" y="453"/>
                    </a:lnTo>
                    <a:lnTo>
                      <a:pt x="108" y="238"/>
                    </a:lnTo>
                    <a:lnTo>
                      <a:pt x="200" y="0"/>
                    </a:lnTo>
                    <a:lnTo>
                      <a:pt x="200" y="0"/>
                    </a:lnTo>
                    <a:lnTo>
                      <a:pt x="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2251;p29">
                <a:extLst>
                  <a:ext uri="{FF2B5EF4-FFF2-40B4-BE49-F238E27FC236}">
                    <a16:creationId xmlns:a16="http://schemas.microsoft.com/office/drawing/2014/main" id="{BFE74172-378D-81B8-69C1-B925FE1BF75F}"/>
                  </a:ext>
                </a:extLst>
              </p:cNvPr>
              <p:cNvSpPr/>
              <p:nvPr/>
            </p:nvSpPr>
            <p:spPr>
              <a:xfrm>
                <a:off x="6905080" y="1344328"/>
                <a:ext cx="23753" cy="18293"/>
              </a:xfrm>
              <a:custGeom>
                <a:avLst/>
                <a:gdLst/>
                <a:ahLst/>
                <a:cxnLst/>
                <a:rect l="l" t="t" r="r" b="b"/>
                <a:pathLst>
                  <a:path w="1266" h="975" extrusionOk="0">
                    <a:moveTo>
                      <a:pt x="1266" y="0"/>
                    </a:moveTo>
                    <a:lnTo>
                      <a:pt x="1248" y="34"/>
                    </a:lnTo>
                    <a:lnTo>
                      <a:pt x="1258" y="16"/>
                    </a:lnTo>
                    <a:lnTo>
                      <a:pt x="1266" y="0"/>
                    </a:lnTo>
                    <a:close/>
                    <a:moveTo>
                      <a:pt x="1248" y="34"/>
                    </a:moveTo>
                    <a:lnTo>
                      <a:pt x="1197" y="123"/>
                    </a:lnTo>
                    <a:lnTo>
                      <a:pt x="1136" y="215"/>
                    </a:lnTo>
                    <a:lnTo>
                      <a:pt x="1074" y="307"/>
                    </a:lnTo>
                    <a:lnTo>
                      <a:pt x="1005" y="399"/>
                    </a:lnTo>
                    <a:lnTo>
                      <a:pt x="983" y="430"/>
                    </a:lnTo>
                    <a:lnTo>
                      <a:pt x="1021" y="384"/>
                    </a:lnTo>
                    <a:lnTo>
                      <a:pt x="1090" y="292"/>
                    </a:lnTo>
                    <a:lnTo>
                      <a:pt x="1151" y="200"/>
                    </a:lnTo>
                    <a:lnTo>
                      <a:pt x="1212" y="100"/>
                    </a:lnTo>
                    <a:lnTo>
                      <a:pt x="1248" y="34"/>
                    </a:lnTo>
                    <a:close/>
                    <a:moveTo>
                      <a:pt x="983" y="430"/>
                    </a:moveTo>
                    <a:lnTo>
                      <a:pt x="952" y="468"/>
                    </a:lnTo>
                    <a:lnTo>
                      <a:pt x="875" y="552"/>
                    </a:lnTo>
                    <a:lnTo>
                      <a:pt x="944" y="483"/>
                    </a:lnTo>
                    <a:lnTo>
                      <a:pt x="983" y="430"/>
                    </a:lnTo>
                    <a:close/>
                    <a:moveTo>
                      <a:pt x="875" y="552"/>
                    </a:moveTo>
                    <a:lnTo>
                      <a:pt x="867" y="560"/>
                    </a:lnTo>
                    <a:lnTo>
                      <a:pt x="791" y="629"/>
                    </a:lnTo>
                    <a:lnTo>
                      <a:pt x="731" y="683"/>
                    </a:lnTo>
                    <a:lnTo>
                      <a:pt x="731" y="683"/>
                    </a:lnTo>
                    <a:lnTo>
                      <a:pt x="806" y="621"/>
                    </a:lnTo>
                    <a:lnTo>
                      <a:pt x="875" y="552"/>
                    </a:lnTo>
                    <a:lnTo>
                      <a:pt x="875" y="552"/>
                    </a:lnTo>
                    <a:close/>
                    <a:moveTo>
                      <a:pt x="731" y="683"/>
                    </a:moveTo>
                    <a:lnTo>
                      <a:pt x="722" y="690"/>
                    </a:lnTo>
                    <a:lnTo>
                      <a:pt x="645" y="752"/>
                    </a:lnTo>
                    <a:lnTo>
                      <a:pt x="561" y="805"/>
                    </a:lnTo>
                    <a:lnTo>
                      <a:pt x="476" y="851"/>
                    </a:lnTo>
                    <a:lnTo>
                      <a:pt x="384" y="897"/>
                    </a:lnTo>
                    <a:lnTo>
                      <a:pt x="469" y="859"/>
                    </a:lnTo>
                    <a:lnTo>
                      <a:pt x="553" y="813"/>
                    </a:lnTo>
                    <a:lnTo>
                      <a:pt x="637" y="759"/>
                    </a:lnTo>
                    <a:lnTo>
                      <a:pt x="714" y="698"/>
                    </a:lnTo>
                    <a:lnTo>
                      <a:pt x="731" y="683"/>
                    </a:lnTo>
                    <a:close/>
                    <a:moveTo>
                      <a:pt x="101" y="966"/>
                    </a:moveTo>
                    <a:lnTo>
                      <a:pt x="1" y="974"/>
                    </a:lnTo>
                    <a:lnTo>
                      <a:pt x="9" y="974"/>
                    </a:lnTo>
                    <a:lnTo>
                      <a:pt x="101" y="966"/>
                    </a:lnTo>
                    <a:close/>
                  </a:path>
                </a:pathLst>
              </a:custGeom>
              <a:solidFill>
                <a:srgbClr val="F5BE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2252;p29">
                <a:extLst>
                  <a:ext uri="{FF2B5EF4-FFF2-40B4-BE49-F238E27FC236}">
                    <a16:creationId xmlns:a16="http://schemas.microsoft.com/office/drawing/2014/main" id="{F75FCB2D-70D3-0796-6E9B-37E02320AFA3}"/>
                  </a:ext>
                </a:extLst>
              </p:cNvPr>
              <p:cNvSpPr/>
              <p:nvPr/>
            </p:nvSpPr>
            <p:spPr>
              <a:xfrm>
                <a:off x="6905080" y="1344328"/>
                <a:ext cx="23753" cy="18293"/>
              </a:xfrm>
              <a:custGeom>
                <a:avLst/>
                <a:gdLst/>
                <a:ahLst/>
                <a:cxnLst/>
                <a:rect l="l" t="t" r="r" b="b"/>
                <a:pathLst>
                  <a:path w="1266" h="975" fill="none" extrusionOk="0">
                    <a:moveTo>
                      <a:pt x="1266" y="0"/>
                    </a:moveTo>
                    <a:lnTo>
                      <a:pt x="1266" y="0"/>
                    </a:lnTo>
                    <a:lnTo>
                      <a:pt x="1212" y="100"/>
                    </a:lnTo>
                    <a:lnTo>
                      <a:pt x="1151" y="200"/>
                    </a:lnTo>
                    <a:lnTo>
                      <a:pt x="1090" y="292"/>
                    </a:lnTo>
                    <a:lnTo>
                      <a:pt x="1021" y="384"/>
                    </a:lnTo>
                    <a:lnTo>
                      <a:pt x="952" y="468"/>
                    </a:lnTo>
                    <a:lnTo>
                      <a:pt x="875" y="552"/>
                    </a:lnTo>
                    <a:lnTo>
                      <a:pt x="806" y="621"/>
                    </a:lnTo>
                    <a:lnTo>
                      <a:pt x="722" y="690"/>
                    </a:lnTo>
                    <a:lnTo>
                      <a:pt x="645" y="752"/>
                    </a:lnTo>
                    <a:lnTo>
                      <a:pt x="561" y="805"/>
                    </a:lnTo>
                    <a:lnTo>
                      <a:pt x="476" y="851"/>
                    </a:lnTo>
                    <a:lnTo>
                      <a:pt x="384" y="897"/>
                    </a:lnTo>
                    <a:lnTo>
                      <a:pt x="292" y="928"/>
                    </a:lnTo>
                    <a:lnTo>
                      <a:pt x="200" y="951"/>
                    </a:lnTo>
                    <a:lnTo>
                      <a:pt x="101" y="966"/>
                    </a:lnTo>
                    <a:lnTo>
                      <a:pt x="1" y="974"/>
                    </a:lnTo>
                    <a:lnTo>
                      <a:pt x="1" y="974"/>
                    </a:lnTo>
                    <a:lnTo>
                      <a:pt x="9" y="974"/>
                    </a:lnTo>
                    <a:lnTo>
                      <a:pt x="9" y="974"/>
                    </a:lnTo>
                    <a:lnTo>
                      <a:pt x="101" y="966"/>
                    </a:lnTo>
                    <a:lnTo>
                      <a:pt x="200" y="951"/>
                    </a:lnTo>
                    <a:lnTo>
                      <a:pt x="292" y="928"/>
                    </a:lnTo>
                    <a:lnTo>
                      <a:pt x="384" y="897"/>
                    </a:lnTo>
                    <a:lnTo>
                      <a:pt x="469" y="859"/>
                    </a:lnTo>
                    <a:lnTo>
                      <a:pt x="553" y="813"/>
                    </a:lnTo>
                    <a:lnTo>
                      <a:pt x="637" y="759"/>
                    </a:lnTo>
                    <a:lnTo>
                      <a:pt x="714" y="698"/>
                    </a:lnTo>
                    <a:lnTo>
                      <a:pt x="791" y="629"/>
                    </a:lnTo>
                    <a:lnTo>
                      <a:pt x="867" y="560"/>
                    </a:lnTo>
                    <a:lnTo>
                      <a:pt x="944" y="483"/>
                    </a:lnTo>
                    <a:lnTo>
                      <a:pt x="1005" y="399"/>
                    </a:lnTo>
                    <a:lnTo>
                      <a:pt x="1074" y="307"/>
                    </a:lnTo>
                    <a:lnTo>
                      <a:pt x="1136" y="215"/>
                    </a:lnTo>
                    <a:lnTo>
                      <a:pt x="1197" y="123"/>
                    </a:lnTo>
                    <a:lnTo>
                      <a:pt x="1258" y="16"/>
                    </a:lnTo>
                    <a:lnTo>
                      <a:pt x="1258" y="16"/>
                    </a:lnTo>
                    <a:lnTo>
                      <a:pt x="12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2253;p29">
                <a:extLst>
                  <a:ext uri="{FF2B5EF4-FFF2-40B4-BE49-F238E27FC236}">
                    <a16:creationId xmlns:a16="http://schemas.microsoft.com/office/drawing/2014/main" id="{E3EEEDA3-EB6D-5C3D-4F8A-ECEDF716B79F}"/>
                  </a:ext>
                </a:extLst>
              </p:cNvPr>
              <p:cNvSpPr/>
              <p:nvPr/>
            </p:nvSpPr>
            <p:spPr>
              <a:xfrm>
                <a:off x="6905230" y="1336128"/>
                <a:ext cx="30658" cy="33529"/>
              </a:xfrm>
              <a:custGeom>
                <a:avLst/>
                <a:gdLst/>
                <a:ahLst/>
                <a:cxnLst/>
                <a:rect l="l" t="t" r="r" b="b"/>
                <a:pathLst>
                  <a:path w="1634" h="1787" extrusionOk="0">
                    <a:moveTo>
                      <a:pt x="1450" y="0"/>
                    </a:moveTo>
                    <a:lnTo>
                      <a:pt x="1358" y="238"/>
                    </a:lnTo>
                    <a:lnTo>
                      <a:pt x="1250" y="453"/>
                    </a:lnTo>
                    <a:lnTo>
                      <a:pt x="1189" y="560"/>
                    </a:lnTo>
                    <a:lnTo>
                      <a:pt x="1128" y="652"/>
                    </a:lnTo>
                    <a:lnTo>
                      <a:pt x="1066" y="744"/>
                    </a:lnTo>
                    <a:lnTo>
                      <a:pt x="997" y="836"/>
                    </a:lnTo>
                    <a:lnTo>
                      <a:pt x="936" y="920"/>
                    </a:lnTo>
                    <a:lnTo>
                      <a:pt x="859" y="997"/>
                    </a:lnTo>
                    <a:lnTo>
                      <a:pt x="783" y="1066"/>
                    </a:lnTo>
                    <a:lnTo>
                      <a:pt x="706" y="1135"/>
                    </a:lnTo>
                    <a:lnTo>
                      <a:pt x="629" y="1196"/>
                    </a:lnTo>
                    <a:lnTo>
                      <a:pt x="545" y="1250"/>
                    </a:lnTo>
                    <a:lnTo>
                      <a:pt x="461" y="1296"/>
                    </a:lnTo>
                    <a:lnTo>
                      <a:pt x="376" y="1334"/>
                    </a:lnTo>
                    <a:lnTo>
                      <a:pt x="284" y="1365"/>
                    </a:lnTo>
                    <a:lnTo>
                      <a:pt x="192" y="1388"/>
                    </a:lnTo>
                    <a:lnTo>
                      <a:pt x="93" y="1403"/>
                    </a:lnTo>
                    <a:lnTo>
                      <a:pt x="1" y="1411"/>
                    </a:lnTo>
                    <a:lnTo>
                      <a:pt x="407" y="1518"/>
                    </a:lnTo>
                    <a:lnTo>
                      <a:pt x="813" y="1618"/>
                    </a:lnTo>
                    <a:lnTo>
                      <a:pt x="1220" y="1710"/>
                    </a:lnTo>
                    <a:lnTo>
                      <a:pt x="1634" y="1787"/>
                    </a:lnTo>
                    <a:lnTo>
                      <a:pt x="1542" y="874"/>
                    </a:lnTo>
                    <a:lnTo>
                      <a:pt x="1450" y="0"/>
                    </a:lnTo>
                    <a:close/>
                  </a:path>
                </a:pathLst>
              </a:custGeom>
              <a:solidFill>
                <a:srgbClr val="FF7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2254;p29">
                <a:extLst>
                  <a:ext uri="{FF2B5EF4-FFF2-40B4-BE49-F238E27FC236}">
                    <a16:creationId xmlns:a16="http://schemas.microsoft.com/office/drawing/2014/main" id="{5D0F27C5-FAA7-0BE9-836F-16DC7FD2584A}"/>
                  </a:ext>
                </a:extLst>
              </p:cNvPr>
              <p:cNvSpPr/>
              <p:nvPr/>
            </p:nvSpPr>
            <p:spPr>
              <a:xfrm>
                <a:off x="6905230" y="1336128"/>
                <a:ext cx="30658" cy="33529"/>
              </a:xfrm>
              <a:custGeom>
                <a:avLst/>
                <a:gdLst/>
                <a:ahLst/>
                <a:cxnLst/>
                <a:rect l="l" t="t" r="r" b="b"/>
                <a:pathLst>
                  <a:path w="1634" h="1787" fill="none" extrusionOk="0">
                    <a:moveTo>
                      <a:pt x="1450" y="0"/>
                    </a:moveTo>
                    <a:lnTo>
                      <a:pt x="1450" y="0"/>
                    </a:lnTo>
                    <a:lnTo>
                      <a:pt x="1358" y="238"/>
                    </a:lnTo>
                    <a:lnTo>
                      <a:pt x="1250" y="453"/>
                    </a:lnTo>
                    <a:lnTo>
                      <a:pt x="1250" y="453"/>
                    </a:lnTo>
                    <a:lnTo>
                      <a:pt x="1189" y="560"/>
                    </a:lnTo>
                    <a:lnTo>
                      <a:pt x="1128" y="652"/>
                    </a:lnTo>
                    <a:lnTo>
                      <a:pt x="1066" y="744"/>
                    </a:lnTo>
                    <a:lnTo>
                      <a:pt x="997" y="836"/>
                    </a:lnTo>
                    <a:lnTo>
                      <a:pt x="936" y="920"/>
                    </a:lnTo>
                    <a:lnTo>
                      <a:pt x="859" y="997"/>
                    </a:lnTo>
                    <a:lnTo>
                      <a:pt x="783" y="1066"/>
                    </a:lnTo>
                    <a:lnTo>
                      <a:pt x="706" y="1135"/>
                    </a:lnTo>
                    <a:lnTo>
                      <a:pt x="629" y="1196"/>
                    </a:lnTo>
                    <a:lnTo>
                      <a:pt x="545" y="1250"/>
                    </a:lnTo>
                    <a:lnTo>
                      <a:pt x="461" y="1296"/>
                    </a:lnTo>
                    <a:lnTo>
                      <a:pt x="376" y="1334"/>
                    </a:lnTo>
                    <a:lnTo>
                      <a:pt x="284" y="1365"/>
                    </a:lnTo>
                    <a:lnTo>
                      <a:pt x="192" y="1388"/>
                    </a:lnTo>
                    <a:lnTo>
                      <a:pt x="93" y="1403"/>
                    </a:lnTo>
                    <a:lnTo>
                      <a:pt x="1" y="1411"/>
                    </a:lnTo>
                    <a:lnTo>
                      <a:pt x="1" y="1411"/>
                    </a:lnTo>
                    <a:lnTo>
                      <a:pt x="407" y="1518"/>
                    </a:lnTo>
                    <a:lnTo>
                      <a:pt x="813" y="1618"/>
                    </a:lnTo>
                    <a:lnTo>
                      <a:pt x="1220" y="1710"/>
                    </a:lnTo>
                    <a:lnTo>
                      <a:pt x="1634" y="1787"/>
                    </a:lnTo>
                    <a:lnTo>
                      <a:pt x="1634" y="1787"/>
                    </a:lnTo>
                    <a:lnTo>
                      <a:pt x="1542" y="874"/>
                    </a:lnTo>
                    <a:lnTo>
                      <a:pt x="1450" y="0"/>
                    </a:lnTo>
                    <a:lnTo>
                      <a:pt x="145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2255;p29">
                <a:extLst>
                  <a:ext uri="{FF2B5EF4-FFF2-40B4-BE49-F238E27FC236}">
                    <a16:creationId xmlns:a16="http://schemas.microsoft.com/office/drawing/2014/main" id="{75004319-4F0A-6B21-CCF3-C551984B865E}"/>
                  </a:ext>
                </a:extLst>
              </p:cNvPr>
              <p:cNvSpPr/>
              <p:nvPr/>
            </p:nvSpPr>
            <p:spPr>
              <a:xfrm>
                <a:off x="6612347" y="1280590"/>
                <a:ext cx="314478" cy="2176"/>
              </a:xfrm>
              <a:custGeom>
                <a:avLst/>
                <a:gdLst/>
                <a:ahLst/>
                <a:cxnLst/>
                <a:rect l="l" t="t" r="r" b="b"/>
                <a:pathLst>
                  <a:path w="16761" h="116" extrusionOk="0">
                    <a:moveTo>
                      <a:pt x="0" y="116"/>
                    </a:moveTo>
                    <a:lnTo>
                      <a:pt x="0" y="116"/>
                    </a:lnTo>
                    <a:lnTo>
                      <a:pt x="0" y="116"/>
                    </a:lnTo>
                    <a:lnTo>
                      <a:pt x="0" y="116"/>
                    </a:lnTo>
                    <a:lnTo>
                      <a:pt x="0" y="116"/>
                    </a:lnTo>
                    <a:close/>
                    <a:moveTo>
                      <a:pt x="0" y="108"/>
                    </a:moveTo>
                    <a:lnTo>
                      <a:pt x="0" y="108"/>
                    </a:lnTo>
                    <a:lnTo>
                      <a:pt x="0" y="108"/>
                    </a:lnTo>
                    <a:lnTo>
                      <a:pt x="0" y="108"/>
                    </a:lnTo>
                    <a:lnTo>
                      <a:pt x="0" y="108"/>
                    </a:lnTo>
                    <a:close/>
                    <a:moveTo>
                      <a:pt x="0" y="93"/>
                    </a:moveTo>
                    <a:lnTo>
                      <a:pt x="0" y="93"/>
                    </a:lnTo>
                    <a:lnTo>
                      <a:pt x="0" y="93"/>
                    </a:lnTo>
                    <a:lnTo>
                      <a:pt x="0" y="93"/>
                    </a:lnTo>
                    <a:lnTo>
                      <a:pt x="0" y="93"/>
                    </a:lnTo>
                    <a:close/>
                    <a:moveTo>
                      <a:pt x="0" y="93"/>
                    </a:moveTo>
                    <a:lnTo>
                      <a:pt x="0" y="93"/>
                    </a:lnTo>
                    <a:lnTo>
                      <a:pt x="0" y="93"/>
                    </a:lnTo>
                    <a:lnTo>
                      <a:pt x="0" y="93"/>
                    </a:lnTo>
                    <a:lnTo>
                      <a:pt x="0" y="93"/>
                    </a:lnTo>
                    <a:close/>
                    <a:moveTo>
                      <a:pt x="16761" y="24"/>
                    </a:moveTo>
                    <a:lnTo>
                      <a:pt x="16761" y="24"/>
                    </a:lnTo>
                    <a:lnTo>
                      <a:pt x="16761" y="32"/>
                    </a:lnTo>
                    <a:lnTo>
                      <a:pt x="16761" y="32"/>
                    </a:lnTo>
                    <a:lnTo>
                      <a:pt x="16761" y="32"/>
                    </a:lnTo>
                    <a:lnTo>
                      <a:pt x="16761" y="24"/>
                    </a:lnTo>
                    <a:close/>
                    <a:moveTo>
                      <a:pt x="16761" y="24"/>
                    </a:moveTo>
                    <a:lnTo>
                      <a:pt x="16761" y="24"/>
                    </a:lnTo>
                    <a:lnTo>
                      <a:pt x="16761" y="24"/>
                    </a:lnTo>
                    <a:lnTo>
                      <a:pt x="16761" y="24"/>
                    </a:lnTo>
                    <a:lnTo>
                      <a:pt x="16761" y="24"/>
                    </a:lnTo>
                    <a:close/>
                    <a:moveTo>
                      <a:pt x="16761" y="16"/>
                    </a:moveTo>
                    <a:lnTo>
                      <a:pt x="16761" y="16"/>
                    </a:lnTo>
                    <a:lnTo>
                      <a:pt x="16761" y="16"/>
                    </a:lnTo>
                    <a:lnTo>
                      <a:pt x="16761" y="16"/>
                    </a:lnTo>
                    <a:lnTo>
                      <a:pt x="16761" y="16"/>
                    </a:lnTo>
                    <a:close/>
                    <a:moveTo>
                      <a:pt x="16761" y="9"/>
                    </a:moveTo>
                    <a:lnTo>
                      <a:pt x="16761" y="9"/>
                    </a:lnTo>
                    <a:lnTo>
                      <a:pt x="16761" y="16"/>
                    </a:lnTo>
                    <a:lnTo>
                      <a:pt x="16761" y="16"/>
                    </a:lnTo>
                    <a:lnTo>
                      <a:pt x="16761" y="9"/>
                    </a:lnTo>
                    <a:close/>
                    <a:moveTo>
                      <a:pt x="16761" y="9"/>
                    </a:moveTo>
                    <a:lnTo>
                      <a:pt x="16761" y="9"/>
                    </a:lnTo>
                    <a:lnTo>
                      <a:pt x="16761" y="9"/>
                    </a:lnTo>
                    <a:lnTo>
                      <a:pt x="16761" y="9"/>
                    </a:lnTo>
                    <a:lnTo>
                      <a:pt x="16761" y="9"/>
                    </a:lnTo>
                    <a:close/>
                    <a:moveTo>
                      <a:pt x="16761" y="1"/>
                    </a:moveTo>
                    <a:lnTo>
                      <a:pt x="16761" y="1"/>
                    </a:lnTo>
                    <a:lnTo>
                      <a:pt x="16761" y="1"/>
                    </a:lnTo>
                    <a:lnTo>
                      <a:pt x="16761" y="1"/>
                    </a:lnTo>
                    <a:lnTo>
                      <a:pt x="16761" y="1"/>
                    </a:lnTo>
                    <a:close/>
                    <a:moveTo>
                      <a:pt x="16761" y="1"/>
                    </a:moveTo>
                    <a:lnTo>
                      <a:pt x="16761" y="1"/>
                    </a:lnTo>
                    <a:lnTo>
                      <a:pt x="16761" y="1"/>
                    </a:lnTo>
                    <a:lnTo>
                      <a:pt x="16761" y="1"/>
                    </a:lnTo>
                    <a:close/>
                  </a:path>
                </a:pathLst>
              </a:custGeom>
              <a:solidFill>
                <a:srgbClr val="FEA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2256;p29">
                <a:extLst>
                  <a:ext uri="{FF2B5EF4-FFF2-40B4-BE49-F238E27FC236}">
                    <a16:creationId xmlns:a16="http://schemas.microsoft.com/office/drawing/2014/main" id="{763E05E1-B0E4-9E72-87B8-7D176C33D90E}"/>
                  </a:ext>
                </a:extLst>
              </p:cNvPr>
              <p:cNvSpPr/>
              <p:nvPr/>
            </p:nvSpPr>
            <p:spPr>
              <a:xfrm>
                <a:off x="6612347" y="1282748"/>
                <a:ext cx="19" cy="19"/>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2257;p29">
                <a:extLst>
                  <a:ext uri="{FF2B5EF4-FFF2-40B4-BE49-F238E27FC236}">
                    <a16:creationId xmlns:a16="http://schemas.microsoft.com/office/drawing/2014/main" id="{7E5581C6-948A-29CC-B171-70A63C83A8DB}"/>
                  </a:ext>
                </a:extLst>
              </p:cNvPr>
              <p:cNvSpPr/>
              <p:nvPr/>
            </p:nvSpPr>
            <p:spPr>
              <a:xfrm>
                <a:off x="6612347" y="1282617"/>
                <a:ext cx="19" cy="19"/>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2258;p29">
                <a:extLst>
                  <a:ext uri="{FF2B5EF4-FFF2-40B4-BE49-F238E27FC236}">
                    <a16:creationId xmlns:a16="http://schemas.microsoft.com/office/drawing/2014/main" id="{40EE7AD7-5446-A202-FC5A-E5C105D9E688}"/>
                  </a:ext>
                </a:extLst>
              </p:cNvPr>
              <p:cNvSpPr/>
              <p:nvPr/>
            </p:nvSpPr>
            <p:spPr>
              <a:xfrm>
                <a:off x="6612347" y="1282317"/>
                <a:ext cx="19" cy="19"/>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2259;p29">
                <a:extLst>
                  <a:ext uri="{FF2B5EF4-FFF2-40B4-BE49-F238E27FC236}">
                    <a16:creationId xmlns:a16="http://schemas.microsoft.com/office/drawing/2014/main" id="{7F64B37D-1EFA-7725-0C9F-02F232C07ED4}"/>
                  </a:ext>
                </a:extLst>
              </p:cNvPr>
              <p:cNvSpPr/>
              <p:nvPr/>
            </p:nvSpPr>
            <p:spPr>
              <a:xfrm>
                <a:off x="6612347" y="1282317"/>
                <a:ext cx="19" cy="19"/>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2260;p29">
                <a:extLst>
                  <a:ext uri="{FF2B5EF4-FFF2-40B4-BE49-F238E27FC236}">
                    <a16:creationId xmlns:a16="http://schemas.microsoft.com/office/drawing/2014/main" id="{2BCA48A4-C691-21BC-ECD4-7F0CBCAD54B5}"/>
                  </a:ext>
                </a:extLst>
              </p:cNvPr>
              <p:cNvSpPr/>
              <p:nvPr/>
            </p:nvSpPr>
            <p:spPr>
              <a:xfrm>
                <a:off x="6926807" y="1281022"/>
                <a:ext cx="19" cy="169"/>
              </a:xfrm>
              <a:custGeom>
                <a:avLst/>
                <a:gdLst/>
                <a:ahLst/>
                <a:cxnLst/>
                <a:rect l="l" t="t" r="r" b="b"/>
                <a:pathLst>
                  <a:path w="1" h="9" fill="none" extrusionOk="0">
                    <a:moveTo>
                      <a:pt x="1" y="1"/>
                    </a:moveTo>
                    <a:lnTo>
                      <a:pt x="1" y="1"/>
                    </a:lnTo>
                    <a:lnTo>
                      <a:pt x="1" y="9"/>
                    </a:lnTo>
                    <a:lnTo>
                      <a:pt x="1" y="9"/>
                    </a:lnTo>
                    <a:lnTo>
                      <a:pt x="1" y="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2261;p29">
                <a:extLst>
                  <a:ext uri="{FF2B5EF4-FFF2-40B4-BE49-F238E27FC236}">
                    <a16:creationId xmlns:a16="http://schemas.microsoft.com/office/drawing/2014/main" id="{0032EFAC-5D65-77C9-B7A3-7165E6C3FC8E}"/>
                  </a:ext>
                </a:extLst>
              </p:cNvPr>
              <p:cNvSpPr/>
              <p:nvPr/>
            </p:nvSpPr>
            <p:spPr>
              <a:xfrm>
                <a:off x="6926807" y="1281022"/>
                <a:ext cx="19" cy="19"/>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2262;p29">
                <a:extLst>
                  <a:ext uri="{FF2B5EF4-FFF2-40B4-BE49-F238E27FC236}">
                    <a16:creationId xmlns:a16="http://schemas.microsoft.com/office/drawing/2014/main" id="{4AD30251-A269-6BF9-7B11-6D8FA2172E12}"/>
                  </a:ext>
                </a:extLst>
              </p:cNvPr>
              <p:cNvSpPr/>
              <p:nvPr/>
            </p:nvSpPr>
            <p:spPr>
              <a:xfrm>
                <a:off x="6926807" y="1280891"/>
                <a:ext cx="19" cy="19"/>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2263;p29">
                <a:extLst>
                  <a:ext uri="{FF2B5EF4-FFF2-40B4-BE49-F238E27FC236}">
                    <a16:creationId xmlns:a16="http://schemas.microsoft.com/office/drawing/2014/main" id="{41ED653F-3018-CDF6-0EA0-961DB4DD732F}"/>
                  </a:ext>
                </a:extLst>
              </p:cNvPr>
              <p:cNvSpPr/>
              <p:nvPr/>
            </p:nvSpPr>
            <p:spPr>
              <a:xfrm>
                <a:off x="6926807" y="1280740"/>
                <a:ext cx="19" cy="169"/>
              </a:xfrm>
              <a:custGeom>
                <a:avLst/>
                <a:gdLst/>
                <a:ahLst/>
                <a:cxnLst/>
                <a:rect l="l" t="t" r="r" b="b"/>
                <a:pathLst>
                  <a:path w="1" h="9" fill="none" extrusionOk="0">
                    <a:moveTo>
                      <a:pt x="1" y="1"/>
                    </a:moveTo>
                    <a:lnTo>
                      <a:pt x="1" y="1"/>
                    </a:lnTo>
                    <a:lnTo>
                      <a:pt x="1" y="8"/>
                    </a:lnTo>
                    <a:lnTo>
                      <a:pt x="1" y="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2264;p29">
                <a:extLst>
                  <a:ext uri="{FF2B5EF4-FFF2-40B4-BE49-F238E27FC236}">
                    <a16:creationId xmlns:a16="http://schemas.microsoft.com/office/drawing/2014/main" id="{6890DD01-FD45-228D-79F9-54752F79BC3E}"/>
                  </a:ext>
                </a:extLst>
              </p:cNvPr>
              <p:cNvSpPr/>
              <p:nvPr/>
            </p:nvSpPr>
            <p:spPr>
              <a:xfrm>
                <a:off x="6926807" y="1280740"/>
                <a:ext cx="19" cy="19"/>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2265;p29">
                <a:extLst>
                  <a:ext uri="{FF2B5EF4-FFF2-40B4-BE49-F238E27FC236}">
                    <a16:creationId xmlns:a16="http://schemas.microsoft.com/office/drawing/2014/main" id="{9C4D05D3-47C6-6984-242C-26271F6000A5}"/>
                  </a:ext>
                </a:extLst>
              </p:cNvPr>
              <p:cNvSpPr/>
              <p:nvPr/>
            </p:nvSpPr>
            <p:spPr>
              <a:xfrm>
                <a:off x="6926807" y="1280590"/>
                <a:ext cx="19" cy="19"/>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2266;p29">
                <a:extLst>
                  <a:ext uri="{FF2B5EF4-FFF2-40B4-BE49-F238E27FC236}">
                    <a16:creationId xmlns:a16="http://schemas.microsoft.com/office/drawing/2014/main" id="{8B6FB525-301F-9887-63EA-83B79C7DBB50}"/>
                  </a:ext>
                </a:extLst>
              </p:cNvPr>
              <p:cNvSpPr/>
              <p:nvPr/>
            </p:nvSpPr>
            <p:spPr>
              <a:xfrm>
                <a:off x="6926807" y="1280590"/>
                <a:ext cx="19" cy="19"/>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2267;p29">
                <a:extLst>
                  <a:ext uri="{FF2B5EF4-FFF2-40B4-BE49-F238E27FC236}">
                    <a16:creationId xmlns:a16="http://schemas.microsoft.com/office/drawing/2014/main" id="{7DD28007-9A60-9443-5E4D-452977102E0C}"/>
                  </a:ext>
                </a:extLst>
              </p:cNvPr>
              <p:cNvSpPr/>
              <p:nvPr/>
            </p:nvSpPr>
            <p:spPr>
              <a:xfrm>
                <a:off x="6639384" y="1282898"/>
                <a:ext cx="23322" cy="32816"/>
              </a:xfrm>
              <a:custGeom>
                <a:avLst/>
                <a:gdLst/>
                <a:ahLst/>
                <a:cxnLst/>
                <a:rect l="l" t="t" r="r" b="b"/>
                <a:pathLst>
                  <a:path w="1243" h="1749" extrusionOk="0">
                    <a:moveTo>
                      <a:pt x="1243" y="384"/>
                    </a:moveTo>
                    <a:lnTo>
                      <a:pt x="1074" y="1749"/>
                    </a:lnTo>
                    <a:lnTo>
                      <a:pt x="1074" y="1749"/>
                    </a:lnTo>
                    <a:lnTo>
                      <a:pt x="1074" y="1749"/>
                    </a:lnTo>
                    <a:lnTo>
                      <a:pt x="1243" y="384"/>
                    </a:lnTo>
                    <a:close/>
                    <a:moveTo>
                      <a:pt x="1" y="1"/>
                    </a:moveTo>
                    <a:lnTo>
                      <a:pt x="607" y="1726"/>
                    </a:lnTo>
                    <a:lnTo>
                      <a:pt x="607" y="1726"/>
                    </a:lnTo>
                    <a:lnTo>
                      <a:pt x="1" y="1"/>
                    </a:lnTo>
                    <a:close/>
                  </a:path>
                </a:pathLst>
              </a:custGeom>
              <a:solidFill>
                <a:srgbClr val="F5BE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2268;p29">
                <a:extLst>
                  <a:ext uri="{FF2B5EF4-FFF2-40B4-BE49-F238E27FC236}">
                    <a16:creationId xmlns:a16="http://schemas.microsoft.com/office/drawing/2014/main" id="{54DD8217-F05E-A32E-454A-5E1DFB661B59}"/>
                  </a:ext>
                </a:extLst>
              </p:cNvPr>
              <p:cNvSpPr/>
              <p:nvPr/>
            </p:nvSpPr>
            <p:spPr>
              <a:xfrm>
                <a:off x="6659535" y="1290084"/>
                <a:ext cx="3171" cy="25630"/>
              </a:xfrm>
              <a:custGeom>
                <a:avLst/>
                <a:gdLst/>
                <a:ahLst/>
                <a:cxnLst/>
                <a:rect l="l" t="t" r="r" b="b"/>
                <a:pathLst>
                  <a:path w="169" h="1366" fill="none" extrusionOk="0">
                    <a:moveTo>
                      <a:pt x="169" y="1"/>
                    </a:moveTo>
                    <a:lnTo>
                      <a:pt x="0" y="1366"/>
                    </a:lnTo>
                    <a:lnTo>
                      <a:pt x="0" y="1366"/>
                    </a:lnTo>
                    <a:lnTo>
                      <a:pt x="0" y="1366"/>
                    </a:lnTo>
                    <a:lnTo>
                      <a:pt x="1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2269;p29">
                <a:extLst>
                  <a:ext uri="{FF2B5EF4-FFF2-40B4-BE49-F238E27FC236}">
                    <a16:creationId xmlns:a16="http://schemas.microsoft.com/office/drawing/2014/main" id="{285E90BA-B125-0A49-8FC4-B41C111D548C}"/>
                  </a:ext>
                </a:extLst>
              </p:cNvPr>
              <p:cNvSpPr/>
              <p:nvPr/>
            </p:nvSpPr>
            <p:spPr>
              <a:xfrm>
                <a:off x="6639384" y="1282898"/>
                <a:ext cx="11389" cy="32384"/>
              </a:xfrm>
              <a:custGeom>
                <a:avLst/>
                <a:gdLst/>
                <a:ahLst/>
                <a:cxnLst/>
                <a:rect l="l" t="t" r="r" b="b"/>
                <a:pathLst>
                  <a:path w="607" h="1726" fill="none" extrusionOk="0">
                    <a:moveTo>
                      <a:pt x="1" y="1"/>
                    </a:moveTo>
                    <a:lnTo>
                      <a:pt x="607" y="1726"/>
                    </a:lnTo>
                    <a:lnTo>
                      <a:pt x="607" y="172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2270;p29">
                <a:extLst>
                  <a:ext uri="{FF2B5EF4-FFF2-40B4-BE49-F238E27FC236}">
                    <a16:creationId xmlns:a16="http://schemas.microsoft.com/office/drawing/2014/main" id="{C2E32DB0-7D83-6487-5718-58B7EC1BABA9}"/>
                  </a:ext>
                </a:extLst>
              </p:cNvPr>
              <p:cNvSpPr/>
              <p:nvPr/>
            </p:nvSpPr>
            <p:spPr>
              <a:xfrm>
                <a:off x="6612197" y="1192405"/>
                <a:ext cx="314628" cy="141582"/>
              </a:xfrm>
              <a:custGeom>
                <a:avLst/>
                <a:gdLst/>
                <a:ahLst/>
                <a:cxnLst/>
                <a:rect l="l" t="t" r="r" b="b"/>
                <a:pathLst>
                  <a:path w="16769" h="7546" extrusionOk="0">
                    <a:moveTo>
                      <a:pt x="3535" y="1"/>
                    </a:moveTo>
                    <a:lnTo>
                      <a:pt x="2930" y="9"/>
                    </a:lnTo>
                    <a:lnTo>
                      <a:pt x="2431" y="24"/>
                    </a:lnTo>
                    <a:lnTo>
                      <a:pt x="2132" y="32"/>
                    </a:lnTo>
                    <a:lnTo>
                      <a:pt x="1810" y="47"/>
                    </a:lnTo>
                    <a:lnTo>
                      <a:pt x="1649" y="346"/>
                    </a:lnTo>
                    <a:lnTo>
                      <a:pt x="1496" y="653"/>
                    </a:lnTo>
                    <a:lnTo>
                      <a:pt x="1335" y="967"/>
                    </a:lnTo>
                    <a:lnTo>
                      <a:pt x="1181" y="1289"/>
                    </a:lnTo>
                    <a:lnTo>
                      <a:pt x="1036" y="1611"/>
                    </a:lnTo>
                    <a:lnTo>
                      <a:pt x="890" y="1941"/>
                    </a:lnTo>
                    <a:lnTo>
                      <a:pt x="752" y="2270"/>
                    </a:lnTo>
                    <a:lnTo>
                      <a:pt x="622" y="2592"/>
                    </a:lnTo>
                    <a:lnTo>
                      <a:pt x="499" y="2914"/>
                    </a:lnTo>
                    <a:lnTo>
                      <a:pt x="392" y="3229"/>
                    </a:lnTo>
                    <a:lnTo>
                      <a:pt x="292" y="3528"/>
                    </a:lnTo>
                    <a:lnTo>
                      <a:pt x="208" y="3812"/>
                    </a:lnTo>
                    <a:lnTo>
                      <a:pt x="131" y="4088"/>
                    </a:lnTo>
                    <a:lnTo>
                      <a:pt x="77" y="4341"/>
                    </a:lnTo>
                    <a:lnTo>
                      <a:pt x="31" y="4578"/>
                    </a:lnTo>
                    <a:lnTo>
                      <a:pt x="8" y="4793"/>
                    </a:lnTo>
                    <a:lnTo>
                      <a:pt x="8" y="4808"/>
                    </a:lnTo>
                    <a:lnTo>
                      <a:pt x="8" y="4816"/>
                    </a:lnTo>
                    <a:lnTo>
                      <a:pt x="1" y="4824"/>
                    </a:lnTo>
                    <a:lnTo>
                      <a:pt x="85" y="4762"/>
                    </a:lnTo>
                    <a:lnTo>
                      <a:pt x="185" y="4716"/>
                    </a:lnTo>
                    <a:lnTo>
                      <a:pt x="284" y="4686"/>
                    </a:lnTo>
                    <a:lnTo>
                      <a:pt x="392" y="4678"/>
                    </a:lnTo>
                    <a:lnTo>
                      <a:pt x="553" y="4670"/>
                    </a:lnTo>
                    <a:lnTo>
                      <a:pt x="691" y="4678"/>
                    </a:lnTo>
                    <a:lnTo>
                      <a:pt x="821" y="4686"/>
                    </a:lnTo>
                    <a:lnTo>
                      <a:pt x="944" y="4693"/>
                    </a:lnTo>
                    <a:lnTo>
                      <a:pt x="1059" y="4709"/>
                    </a:lnTo>
                    <a:lnTo>
                      <a:pt x="1166" y="4732"/>
                    </a:lnTo>
                    <a:lnTo>
                      <a:pt x="1266" y="4762"/>
                    </a:lnTo>
                    <a:lnTo>
                      <a:pt x="1358" y="4785"/>
                    </a:lnTo>
                    <a:lnTo>
                      <a:pt x="1450" y="4824"/>
                    </a:lnTo>
                    <a:lnTo>
                      <a:pt x="2056" y="6549"/>
                    </a:lnTo>
                    <a:lnTo>
                      <a:pt x="2117" y="6556"/>
                    </a:lnTo>
                    <a:lnTo>
                      <a:pt x="2523" y="6572"/>
                    </a:lnTo>
                    <a:lnTo>
                      <a:pt x="2692" y="5207"/>
                    </a:lnTo>
                    <a:lnTo>
                      <a:pt x="2799" y="5161"/>
                    </a:lnTo>
                    <a:lnTo>
                      <a:pt x="2907" y="5100"/>
                    </a:lnTo>
                    <a:lnTo>
                      <a:pt x="2999" y="5023"/>
                    </a:lnTo>
                    <a:lnTo>
                      <a:pt x="3098" y="4939"/>
                    </a:lnTo>
                    <a:lnTo>
                      <a:pt x="3183" y="4839"/>
                    </a:lnTo>
                    <a:lnTo>
                      <a:pt x="3275" y="4732"/>
                    </a:lnTo>
                    <a:lnTo>
                      <a:pt x="3351" y="4617"/>
                    </a:lnTo>
                    <a:lnTo>
                      <a:pt x="3436" y="4494"/>
                    </a:lnTo>
                    <a:lnTo>
                      <a:pt x="3505" y="4364"/>
                    </a:lnTo>
                    <a:lnTo>
                      <a:pt x="3581" y="4226"/>
                    </a:lnTo>
                    <a:lnTo>
                      <a:pt x="3650" y="4080"/>
                    </a:lnTo>
                    <a:lnTo>
                      <a:pt x="3712" y="3934"/>
                    </a:lnTo>
                    <a:lnTo>
                      <a:pt x="3827" y="3635"/>
                    </a:lnTo>
                    <a:lnTo>
                      <a:pt x="3934" y="3336"/>
                    </a:lnTo>
                    <a:lnTo>
                      <a:pt x="4026" y="3037"/>
                    </a:lnTo>
                    <a:lnTo>
                      <a:pt x="4103" y="2753"/>
                    </a:lnTo>
                    <a:lnTo>
                      <a:pt x="4164" y="2493"/>
                    </a:lnTo>
                    <a:lnTo>
                      <a:pt x="4218" y="2263"/>
                    </a:lnTo>
                    <a:lnTo>
                      <a:pt x="4287" y="1918"/>
                    </a:lnTo>
                    <a:lnTo>
                      <a:pt x="4310" y="1787"/>
                    </a:lnTo>
                    <a:lnTo>
                      <a:pt x="4310" y="3367"/>
                    </a:lnTo>
                    <a:lnTo>
                      <a:pt x="12636" y="3367"/>
                    </a:lnTo>
                    <a:lnTo>
                      <a:pt x="12743" y="3666"/>
                    </a:lnTo>
                    <a:lnTo>
                      <a:pt x="12858" y="3957"/>
                    </a:lnTo>
                    <a:lnTo>
                      <a:pt x="12920" y="4103"/>
                    </a:lnTo>
                    <a:lnTo>
                      <a:pt x="12989" y="4241"/>
                    </a:lnTo>
                    <a:lnTo>
                      <a:pt x="13058" y="4379"/>
                    </a:lnTo>
                    <a:lnTo>
                      <a:pt x="13134" y="4502"/>
                    </a:lnTo>
                    <a:lnTo>
                      <a:pt x="13211" y="4624"/>
                    </a:lnTo>
                    <a:lnTo>
                      <a:pt x="13295" y="4739"/>
                    </a:lnTo>
                    <a:lnTo>
                      <a:pt x="13380" y="4847"/>
                    </a:lnTo>
                    <a:lnTo>
                      <a:pt x="13472" y="4939"/>
                    </a:lnTo>
                    <a:lnTo>
                      <a:pt x="13564" y="5031"/>
                    </a:lnTo>
                    <a:lnTo>
                      <a:pt x="13663" y="5100"/>
                    </a:lnTo>
                    <a:lnTo>
                      <a:pt x="13763" y="5161"/>
                    </a:lnTo>
                    <a:lnTo>
                      <a:pt x="13863" y="5207"/>
                    </a:lnTo>
                    <a:lnTo>
                      <a:pt x="14162" y="7545"/>
                    </a:lnTo>
                    <a:lnTo>
                      <a:pt x="15235" y="4939"/>
                    </a:lnTo>
                    <a:lnTo>
                      <a:pt x="15327" y="4885"/>
                    </a:lnTo>
                    <a:lnTo>
                      <a:pt x="15435" y="4831"/>
                    </a:lnTo>
                    <a:lnTo>
                      <a:pt x="15557" y="4785"/>
                    </a:lnTo>
                    <a:lnTo>
                      <a:pt x="15688" y="4747"/>
                    </a:lnTo>
                    <a:lnTo>
                      <a:pt x="15833" y="4716"/>
                    </a:lnTo>
                    <a:lnTo>
                      <a:pt x="15994" y="4693"/>
                    </a:lnTo>
                    <a:lnTo>
                      <a:pt x="16171" y="4678"/>
                    </a:lnTo>
                    <a:lnTo>
                      <a:pt x="16362" y="4670"/>
                    </a:lnTo>
                    <a:lnTo>
                      <a:pt x="16523" y="4678"/>
                    </a:lnTo>
                    <a:lnTo>
                      <a:pt x="16592" y="4678"/>
                    </a:lnTo>
                    <a:lnTo>
                      <a:pt x="16654" y="4693"/>
                    </a:lnTo>
                    <a:lnTo>
                      <a:pt x="16715" y="4709"/>
                    </a:lnTo>
                    <a:lnTo>
                      <a:pt x="16769" y="4732"/>
                    </a:lnTo>
                    <a:lnTo>
                      <a:pt x="16769" y="4724"/>
                    </a:lnTo>
                    <a:lnTo>
                      <a:pt x="16769" y="4716"/>
                    </a:lnTo>
                    <a:lnTo>
                      <a:pt x="16769" y="4709"/>
                    </a:lnTo>
                    <a:lnTo>
                      <a:pt x="16769" y="4701"/>
                    </a:lnTo>
                    <a:lnTo>
                      <a:pt x="16753" y="4548"/>
                    </a:lnTo>
                    <a:lnTo>
                      <a:pt x="16730" y="4379"/>
                    </a:lnTo>
                    <a:lnTo>
                      <a:pt x="16700" y="4210"/>
                    </a:lnTo>
                    <a:lnTo>
                      <a:pt x="16661" y="4026"/>
                    </a:lnTo>
                    <a:lnTo>
                      <a:pt x="16562" y="3635"/>
                    </a:lnTo>
                    <a:lnTo>
                      <a:pt x="16447" y="3213"/>
                    </a:lnTo>
                    <a:lnTo>
                      <a:pt x="16301" y="2784"/>
                    </a:lnTo>
                    <a:lnTo>
                      <a:pt x="16148" y="2332"/>
                    </a:lnTo>
                    <a:lnTo>
                      <a:pt x="15971" y="1872"/>
                    </a:lnTo>
                    <a:lnTo>
                      <a:pt x="15787" y="1419"/>
                    </a:lnTo>
                    <a:lnTo>
                      <a:pt x="15672" y="1427"/>
                    </a:lnTo>
                    <a:lnTo>
                      <a:pt x="15427" y="1442"/>
                    </a:lnTo>
                    <a:lnTo>
                      <a:pt x="14975" y="1442"/>
                    </a:lnTo>
                    <a:lnTo>
                      <a:pt x="14752" y="1435"/>
                    </a:lnTo>
                    <a:lnTo>
                      <a:pt x="14530" y="1419"/>
                    </a:lnTo>
                    <a:lnTo>
                      <a:pt x="14315" y="1404"/>
                    </a:lnTo>
                    <a:lnTo>
                      <a:pt x="13878" y="1358"/>
                    </a:lnTo>
                    <a:lnTo>
                      <a:pt x="13441" y="1289"/>
                    </a:lnTo>
                    <a:lnTo>
                      <a:pt x="13004" y="1220"/>
                    </a:lnTo>
                    <a:lnTo>
                      <a:pt x="12567" y="1136"/>
                    </a:lnTo>
                    <a:lnTo>
                      <a:pt x="12130" y="1044"/>
                    </a:lnTo>
                    <a:lnTo>
                      <a:pt x="11701" y="944"/>
                    </a:lnTo>
                    <a:lnTo>
                      <a:pt x="10827" y="745"/>
                    </a:lnTo>
                    <a:lnTo>
                      <a:pt x="10397" y="653"/>
                    </a:lnTo>
                    <a:lnTo>
                      <a:pt x="9960" y="561"/>
                    </a:lnTo>
                    <a:lnTo>
                      <a:pt x="9523" y="476"/>
                    </a:lnTo>
                    <a:lnTo>
                      <a:pt x="9086" y="400"/>
                    </a:lnTo>
                    <a:lnTo>
                      <a:pt x="8657" y="338"/>
                    </a:lnTo>
                    <a:lnTo>
                      <a:pt x="8220" y="292"/>
                    </a:lnTo>
                    <a:lnTo>
                      <a:pt x="7047" y="193"/>
                    </a:lnTo>
                    <a:lnTo>
                      <a:pt x="6464" y="139"/>
                    </a:lnTo>
                    <a:lnTo>
                      <a:pt x="5881" y="93"/>
                    </a:lnTo>
                    <a:lnTo>
                      <a:pt x="5291" y="55"/>
                    </a:lnTo>
                    <a:lnTo>
                      <a:pt x="4708" y="32"/>
                    </a:lnTo>
                    <a:lnTo>
                      <a:pt x="4118" y="9"/>
                    </a:lnTo>
                    <a:lnTo>
                      <a:pt x="3535" y="1"/>
                    </a:lnTo>
                    <a:close/>
                  </a:path>
                </a:pathLst>
              </a:custGeom>
              <a:solidFill>
                <a:srgbClr val="FF7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2271;p29">
                <a:extLst>
                  <a:ext uri="{FF2B5EF4-FFF2-40B4-BE49-F238E27FC236}">
                    <a16:creationId xmlns:a16="http://schemas.microsoft.com/office/drawing/2014/main" id="{AF4E596C-E986-958B-302B-9D0B402EF78F}"/>
                  </a:ext>
                </a:extLst>
              </p:cNvPr>
              <p:cNvSpPr/>
              <p:nvPr/>
            </p:nvSpPr>
            <p:spPr>
              <a:xfrm>
                <a:off x="6612197" y="1192405"/>
                <a:ext cx="314628" cy="141582"/>
              </a:xfrm>
              <a:custGeom>
                <a:avLst/>
                <a:gdLst/>
                <a:ahLst/>
                <a:cxnLst/>
                <a:rect l="l" t="t" r="r" b="b"/>
                <a:pathLst>
                  <a:path w="16769" h="7546" fill="none" extrusionOk="0">
                    <a:moveTo>
                      <a:pt x="3535" y="1"/>
                    </a:moveTo>
                    <a:lnTo>
                      <a:pt x="3535" y="1"/>
                    </a:lnTo>
                    <a:lnTo>
                      <a:pt x="2930" y="9"/>
                    </a:lnTo>
                    <a:lnTo>
                      <a:pt x="2930" y="9"/>
                    </a:lnTo>
                    <a:lnTo>
                      <a:pt x="2431" y="24"/>
                    </a:lnTo>
                    <a:lnTo>
                      <a:pt x="2132" y="32"/>
                    </a:lnTo>
                    <a:lnTo>
                      <a:pt x="1810" y="47"/>
                    </a:lnTo>
                    <a:lnTo>
                      <a:pt x="1810" y="47"/>
                    </a:lnTo>
                    <a:lnTo>
                      <a:pt x="1649" y="346"/>
                    </a:lnTo>
                    <a:lnTo>
                      <a:pt x="1496" y="653"/>
                    </a:lnTo>
                    <a:lnTo>
                      <a:pt x="1335" y="967"/>
                    </a:lnTo>
                    <a:lnTo>
                      <a:pt x="1181" y="1289"/>
                    </a:lnTo>
                    <a:lnTo>
                      <a:pt x="1036" y="1611"/>
                    </a:lnTo>
                    <a:lnTo>
                      <a:pt x="890" y="1941"/>
                    </a:lnTo>
                    <a:lnTo>
                      <a:pt x="752" y="2270"/>
                    </a:lnTo>
                    <a:lnTo>
                      <a:pt x="622" y="2592"/>
                    </a:lnTo>
                    <a:lnTo>
                      <a:pt x="499" y="2914"/>
                    </a:lnTo>
                    <a:lnTo>
                      <a:pt x="392" y="3229"/>
                    </a:lnTo>
                    <a:lnTo>
                      <a:pt x="292" y="3528"/>
                    </a:lnTo>
                    <a:lnTo>
                      <a:pt x="208" y="3812"/>
                    </a:lnTo>
                    <a:lnTo>
                      <a:pt x="131" y="4088"/>
                    </a:lnTo>
                    <a:lnTo>
                      <a:pt x="77" y="4341"/>
                    </a:lnTo>
                    <a:lnTo>
                      <a:pt x="31" y="4578"/>
                    </a:lnTo>
                    <a:lnTo>
                      <a:pt x="8" y="4793"/>
                    </a:lnTo>
                    <a:lnTo>
                      <a:pt x="8" y="4793"/>
                    </a:lnTo>
                    <a:lnTo>
                      <a:pt x="8" y="4793"/>
                    </a:lnTo>
                    <a:lnTo>
                      <a:pt x="8" y="4793"/>
                    </a:lnTo>
                    <a:lnTo>
                      <a:pt x="8" y="4793"/>
                    </a:lnTo>
                    <a:lnTo>
                      <a:pt x="8" y="4793"/>
                    </a:lnTo>
                    <a:lnTo>
                      <a:pt x="8" y="4793"/>
                    </a:lnTo>
                    <a:lnTo>
                      <a:pt x="8" y="4793"/>
                    </a:lnTo>
                    <a:lnTo>
                      <a:pt x="8" y="4808"/>
                    </a:lnTo>
                    <a:lnTo>
                      <a:pt x="8" y="4808"/>
                    </a:lnTo>
                    <a:lnTo>
                      <a:pt x="8" y="4808"/>
                    </a:lnTo>
                    <a:lnTo>
                      <a:pt x="8" y="4808"/>
                    </a:lnTo>
                    <a:lnTo>
                      <a:pt x="8" y="4816"/>
                    </a:lnTo>
                    <a:lnTo>
                      <a:pt x="8" y="4816"/>
                    </a:lnTo>
                    <a:lnTo>
                      <a:pt x="8" y="4816"/>
                    </a:lnTo>
                    <a:lnTo>
                      <a:pt x="8" y="4816"/>
                    </a:lnTo>
                    <a:lnTo>
                      <a:pt x="1" y="4824"/>
                    </a:lnTo>
                    <a:lnTo>
                      <a:pt x="1" y="4824"/>
                    </a:lnTo>
                    <a:lnTo>
                      <a:pt x="85" y="4762"/>
                    </a:lnTo>
                    <a:lnTo>
                      <a:pt x="185" y="4716"/>
                    </a:lnTo>
                    <a:lnTo>
                      <a:pt x="284" y="4686"/>
                    </a:lnTo>
                    <a:lnTo>
                      <a:pt x="392" y="4678"/>
                    </a:lnTo>
                    <a:lnTo>
                      <a:pt x="392" y="4678"/>
                    </a:lnTo>
                    <a:lnTo>
                      <a:pt x="553" y="4670"/>
                    </a:lnTo>
                    <a:lnTo>
                      <a:pt x="553" y="4670"/>
                    </a:lnTo>
                    <a:lnTo>
                      <a:pt x="691" y="4678"/>
                    </a:lnTo>
                    <a:lnTo>
                      <a:pt x="821" y="4686"/>
                    </a:lnTo>
                    <a:lnTo>
                      <a:pt x="944" y="4693"/>
                    </a:lnTo>
                    <a:lnTo>
                      <a:pt x="1059" y="4709"/>
                    </a:lnTo>
                    <a:lnTo>
                      <a:pt x="1166" y="4732"/>
                    </a:lnTo>
                    <a:lnTo>
                      <a:pt x="1266" y="4762"/>
                    </a:lnTo>
                    <a:lnTo>
                      <a:pt x="1358" y="4785"/>
                    </a:lnTo>
                    <a:lnTo>
                      <a:pt x="1450" y="4824"/>
                    </a:lnTo>
                    <a:lnTo>
                      <a:pt x="1450" y="4824"/>
                    </a:lnTo>
                    <a:lnTo>
                      <a:pt x="2056" y="6549"/>
                    </a:lnTo>
                    <a:lnTo>
                      <a:pt x="2056" y="6549"/>
                    </a:lnTo>
                    <a:lnTo>
                      <a:pt x="2117" y="6556"/>
                    </a:lnTo>
                    <a:lnTo>
                      <a:pt x="2117" y="6556"/>
                    </a:lnTo>
                    <a:lnTo>
                      <a:pt x="2523" y="6572"/>
                    </a:lnTo>
                    <a:lnTo>
                      <a:pt x="2692" y="5207"/>
                    </a:lnTo>
                    <a:lnTo>
                      <a:pt x="2692" y="5207"/>
                    </a:lnTo>
                    <a:lnTo>
                      <a:pt x="2799" y="5161"/>
                    </a:lnTo>
                    <a:lnTo>
                      <a:pt x="2907" y="5100"/>
                    </a:lnTo>
                    <a:lnTo>
                      <a:pt x="2999" y="5023"/>
                    </a:lnTo>
                    <a:lnTo>
                      <a:pt x="3098" y="4939"/>
                    </a:lnTo>
                    <a:lnTo>
                      <a:pt x="3183" y="4839"/>
                    </a:lnTo>
                    <a:lnTo>
                      <a:pt x="3275" y="4732"/>
                    </a:lnTo>
                    <a:lnTo>
                      <a:pt x="3351" y="4617"/>
                    </a:lnTo>
                    <a:lnTo>
                      <a:pt x="3436" y="4494"/>
                    </a:lnTo>
                    <a:lnTo>
                      <a:pt x="3505" y="4364"/>
                    </a:lnTo>
                    <a:lnTo>
                      <a:pt x="3581" y="4226"/>
                    </a:lnTo>
                    <a:lnTo>
                      <a:pt x="3650" y="4080"/>
                    </a:lnTo>
                    <a:lnTo>
                      <a:pt x="3712" y="3934"/>
                    </a:lnTo>
                    <a:lnTo>
                      <a:pt x="3827" y="3635"/>
                    </a:lnTo>
                    <a:lnTo>
                      <a:pt x="3934" y="3336"/>
                    </a:lnTo>
                    <a:lnTo>
                      <a:pt x="4026" y="3037"/>
                    </a:lnTo>
                    <a:lnTo>
                      <a:pt x="4103" y="2753"/>
                    </a:lnTo>
                    <a:lnTo>
                      <a:pt x="4164" y="2493"/>
                    </a:lnTo>
                    <a:lnTo>
                      <a:pt x="4218" y="2263"/>
                    </a:lnTo>
                    <a:lnTo>
                      <a:pt x="4287" y="1918"/>
                    </a:lnTo>
                    <a:lnTo>
                      <a:pt x="4310" y="1787"/>
                    </a:lnTo>
                    <a:lnTo>
                      <a:pt x="4310" y="3367"/>
                    </a:lnTo>
                    <a:lnTo>
                      <a:pt x="12636" y="3367"/>
                    </a:lnTo>
                    <a:lnTo>
                      <a:pt x="12636" y="3367"/>
                    </a:lnTo>
                    <a:lnTo>
                      <a:pt x="12743" y="3666"/>
                    </a:lnTo>
                    <a:lnTo>
                      <a:pt x="12858" y="3957"/>
                    </a:lnTo>
                    <a:lnTo>
                      <a:pt x="12920" y="4103"/>
                    </a:lnTo>
                    <a:lnTo>
                      <a:pt x="12989" y="4241"/>
                    </a:lnTo>
                    <a:lnTo>
                      <a:pt x="13058" y="4379"/>
                    </a:lnTo>
                    <a:lnTo>
                      <a:pt x="13134" y="4502"/>
                    </a:lnTo>
                    <a:lnTo>
                      <a:pt x="13211" y="4624"/>
                    </a:lnTo>
                    <a:lnTo>
                      <a:pt x="13295" y="4739"/>
                    </a:lnTo>
                    <a:lnTo>
                      <a:pt x="13380" y="4847"/>
                    </a:lnTo>
                    <a:lnTo>
                      <a:pt x="13472" y="4939"/>
                    </a:lnTo>
                    <a:lnTo>
                      <a:pt x="13564" y="5031"/>
                    </a:lnTo>
                    <a:lnTo>
                      <a:pt x="13663" y="5100"/>
                    </a:lnTo>
                    <a:lnTo>
                      <a:pt x="13763" y="5161"/>
                    </a:lnTo>
                    <a:lnTo>
                      <a:pt x="13863" y="5207"/>
                    </a:lnTo>
                    <a:lnTo>
                      <a:pt x="14162" y="7545"/>
                    </a:lnTo>
                    <a:lnTo>
                      <a:pt x="15235" y="4939"/>
                    </a:lnTo>
                    <a:lnTo>
                      <a:pt x="15235" y="4939"/>
                    </a:lnTo>
                    <a:lnTo>
                      <a:pt x="15327" y="4885"/>
                    </a:lnTo>
                    <a:lnTo>
                      <a:pt x="15435" y="4831"/>
                    </a:lnTo>
                    <a:lnTo>
                      <a:pt x="15557" y="4785"/>
                    </a:lnTo>
                    <a:lnTo>
                      <a:pt x="15688" y="4747"/>
                    </a:lnTo>
                    <a:lnTo>
                      <a:pt x="15833" y="4716"/>
                    </a:lnTo>
                    <a:lnTo>
                      <a:pt x="15994" y="4693"/>
                    </a:lnTo>
                    <a:lnTo>
                      <a:pt x="16171" y="4678"/>
                    </a:lnTo>
                    <a:lnTo>
                      <a:pt x="16362" y="4670"/>
                    </a:lnTo>
                    <a:lnTo>
                      <a:pt x="16362" y="4670"/>
                    </a:lnTo>
                    <a:lnTo>
                      <a:pt x="16523" y="4678"/>
                    </a:lnTo>
                    <a:lnTo>
                      <a:pt x="16523" y="4678"/>
                    </a:lnTo>
                    <a:lnTo>
                      <a:pt x="16592" y="4678"/>
                    </a:lnTo>
                    <a:lnTo>
                      <a:pt x="16654" y="4693"/>
                    </a:lnTo>
                    <a:lnTo>
                      <a:pt x="16715" y="4709"/>
                    </a:lnTo>
                    <a:lnTo>
                      <a:pt x="16769" y="4732"/>
                    </a:lnTo>
                    <a:lnTo>
                      <a:pt x="16769" y="4732"/>
                    </a:lnTo>
                    <a:lnTo>
                      <a:pt x="16769" y="4724"/>
                    </a:lnTo>
                    <a:lnTo>
                      <a:pt x="16769" y="4724"/>
                    </a:lnTo>
                    <a:lnTo>
                      <a:pt x="16769" y="4724"/>
                    </a:lnTo>
                    <a:lnTo>
                      <a:pt x="16769" y="4724"/>
                    </a:lnTo>
                    <a:lnTo>
                      <a:pt x="16769" y="4724"/>
                    </a:lnTo>
                    <a:lnTo>
                      <a:pt x="16769" y="4724"/>
                    </a:lnTo>
                    <a:lnTo>
                      <a:pt x="16769" y="4716"/>
                    </a:lnTo>
                    <a:lnTo>
                      <a:pt x="16769" y="4716"/>
                    </a:lnTo>
                    <a:lnTo>
                      <a:pt x="16769" y="4716"/>
                    </a:lnTo>
                    <a:lnTo>
                      <a:pt x="16769" y="4716"/>
                    </a:lnTo>
                    <a:lnTo>
                      <a:pt x="16769" y="4716"/>
                    </a:lnTo>
                    <a:lnTo>
                      <a:pt x="16769" y="4716"/>
                    </a:lnTo>
                    <a:lnTo>
                      <a:pt x="16769" y="4709"/>
                    </a:lnTo>
                    <a:lnTo>
                      <a:pt x="16769" y="4709"/>
                    </a:lnTo>
                    <a:lnTo>
                      <a:pt x="16769" y="4709"/>
                    </a:lnTo>
                    <a:lnTo>
                      <a:pt x="16769" y="4709"/>
                    </a:lnTo>
                    <a:lnTo>
                      <a:pt x="16769" y="4709"/>
                    </a:lnTo>
                    <a:lnTo>
                      <a:pt x="16769" y="4709"/>
                    </a:lnTo>
                    <a:lnTo>
                      <a:pt x="16769" y="4701"/>
                    </a:lnTo>
                    <a:lnTo>
                      <a:pt x="16769" y="4701"/>
                    </a:lnTo>
                    <a:lnTo>
                      <a:pt x="16769" y="4701"/>
                    </a:lnTo>
                    <a:lnTo>
                      <a:pt x="16769" y="4701"/>
                    </a:lnTo>
                    <a:lnTo>
                      <a:pt x="16769" y="4701"/>
                    </a:lnTo>
                    <a:lnTo>
                      <a:pt x="16769" y="4701"/>
                    </a:lnTo>
                    <a:lnTo>
                      <a:pt x="16769" y="4701"/>
                    </a:lnTo>
                    <a:lnTo>
                      <a:pt x="16753" y="4548"/>
                    </a:lnTo>
                    <a:lnTo>
                      <a:pt x="16730" y="4379"/>
                    </a:lnTo>
                    <a:lnTo>
                      <a:pt x="16700" y="4210"/>
                    </a:lnTo>
                    <a:lnTo>
                      <a:pt x="16661" y="4026"/>
                    </a:lnTo>
                    <a:lnTo>
                      <a:pt x="16562" y="3635"/>
                    </a:lnTo>
                    <a:lnTo>
                      <a:pt x="16447" y="3213"/>
                    </a:lnTo>
                    <a:lnTo>
                      <a:pt x="16301" y="2784"/>
                    </a:lnTo>
                    <a:lnTo>
                      <a:pt x="16148" y="2332"/>
                    </a:lnTo>
                    <a:lnTo>
                      <a:pt x="15971" y="1872"/>
                    </a:lnTo>
                    <a:lnTo>
                      <a:pt x="15787" y="1419"/>
                    </a:lnTo>
                    <a:lnTo>
                      <a:pt x="15787" y="1419"/>
                    </a:lnTo>
                    <a:lnTo>
                      <a:pt x="15672" y="1427"/>
                    </a:lnTo>
                    <a:lnTo>
                      <a:pt x="15672" y="1427"/>
                    </a:lnTo>
                    <a:lnTo>
                      <a:pt x="15427" y="1442"/>
                    </a:lnTo>
                    <a:lnTo>
                      <a:pt x="15189" y="1442"/>
                    </a:lnTo>
                    <a:lnTo>
                      <a:pt x="15189" y="1442"/>
                    </a:lnTo>
                    <a:lnTo>
                      <a:pt x="14975" y="1442"/>
                    </a:lnTo>
                    <a:lnTo>
                      <a:pt x="14752" y="1435"/>
                    </a:lnTo>
                    <a:lnTo>
                      <a:pt x="14530" y="1419"/>
                    </a:lnTo>
                    <a:lnTo>
                      <a:pt x="14315" y="1404"/>
                    </a:lnTo>
                    <a:lnTo>
                      <a:pt x="13878" y="1358"/>
                    </a:lnTo>
                    <a:lnTo>
                      <a:pt x="13441" y="1289"/>
                    </a:lnTo>
                    <a:lnTo>
                      <a:pt x="13004" y="1220"/>
                    </a:lnTo>
                    <a:lnTo>
                      <a:pt x="12567" y="1136"/>
                    </a:lnTo>
                    <a:lnTo>
                      <a:pt x="12130" y="1044"/>
                    </a:lnTo>
                    <a:lnTo>
                      <a:pt x="11701" y="944"/>
                    </a:lnTo>
                    <a:lnTo>
                      <a:pt x="10827" y="745"/>
                    </a:lnTo>
                    <a:lnTo>
                      <a:pt x="10397" y="653"/>
                    </a:lnTo>
                    <a:lnTo>
                      <a:pt x="9960" y="561"/>
                    </a:lnTo>
                    <a:lnTo>
                      <a:pt x="9523" y="476"/>
                    </a:lnTo>
                    <a:lnTo>
                      <a:pt x="9086" y="400"/>
                    </a:lnTo>
                    <a:lnTo>
                      <a:pt x="8657" y="338"/>
                    </a:lnTo>
                    <a:lnTo>
                      <a:pt x="8220" y="292"/>
                    </a:lnTo>
                    <a:lnTo>
                      <a:pt x="8220" y="292"/>
                    </a:lnTo>
                    <a:lnTo>
                      <a:pt x="7047" y="193"/>
                    </a:lnTo>
                    <a:lnTo>
                      <a:pt x="6464" y="139"/>
                    </a:lnTo>
                    <a:lnTo>
                      <a:pt x="5881" y="93"/>
                    </a:lnTo>
                    <a:lnTo>
                      <a:pt x="5291" y="55"/>
                    </a:lnTo>
                    <a:lnTo>
                      <a:pt x="4708" y="32"/>
                    </a:lnTo>
                    <a:lnTo>
                      <a:pt x="4118" y="9"/>
                    </a:lnTo>
                    <a:lnTo>
                      <a:pt x="35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2272;p29">
                <a:extLst>
                  <a:ext uri="{FF2B5EF4-FFF2-40B4-BE49-F238E27FC236}">
                    <a16:creationId xmlns:a16="http://schemas.microsoft.com/office/drawing/2014/main" id="{873EBE3A-648E-DC38-FAF0-9D19F6CB6083}"/>
                  </a:ext>
                </a:extLst>
              </p:cNvPr>
              <p:cNvSpPr/>
              <p:nvPr/>
            </p:nvSpPr>
            <p:spPr>
              <a:xfrm>
                <a:off x="6525889" y="1010725"/>
                <a:ext cx="480639" cy="230610"/>
              </a:xfrm>
              <a:custGeom>
                <a:avLst/>
                <a:gdLst/>
                <a:ahLst/>
                <a:cxnLst/>
                <a:rect l="l" t="t" r="r" b="b"/>
                <a:pathLst>
                  <a:path w="25617" h="12291" extrusionOk="0">
                    <a:moveTo>
                      <a:pt x="16799" y="0"/>
                    </a:moveTo>
                    <a:lnTo>
                      <a:pt x="16523" y="8"/>
                    </a:lnTo>
                    <a:lnTo>
                      <a:pt x="16247" y="23"/>
                    </a:lnTo>
                    <a:lnTo>
                      <a:pt x="15971" y="46"/>
                    </a:lnTo>
                    <a:lnTo>
                      <a:pt x="15695" y="69"/>
                    </a:lnTo>
                    <a:lnTo>
                      <a:pt x="15419" y="100"/>
                    </a:lnTo>
                    <a:lnTo>
                      <a:pt x="15151" y="138"/>
                    </a:lnTo>
                    <a:lnTo>
                      <a:pt x="14606" y="215"/>
                    </a:lnTo>
                    <a:lnTo>
                      <a:pt x="14077" y="315"/>
                    </a:lnTo>
                    <a:lnTo>
                      <a:pt x="13564" y="422"/>
                    </a:lnTo>
                    <a:lnTo>
                      <a:pt x="13065" y="537"/>
                    </a:lnTo>
                    <a:lnTo>
                      <a:pt x="12605" y="660"/>
                    </a:lnTo>
                    <a:lnTo>
                      <a:pt x="12168" y="782"/>
                    </a:lnTo>
                    <a:lnTo>
                      <a:pt x="11762" y="897"/>
                    </a:lnTo>
                    <a:lnTo>
                      <a:pt x="11401" y="1012"/>
                    </a:lnTo>
                    <a:lnTo>
                      <a:pt x="10811" y="1212"/>
                    </a:lnTo>
                    <a:lnTo>
                      <a:pt x="10428" y="1350"/>
                    </a:lnTo>
                    <a:lnTo>
                      <a:pt x="10290" y="1396"/>
                    </a:lnTo>
                    <a:lnTo>
                      <a:pt x="10037" y="1311"/>
                    </a:lnTo>
                    <a:lnTo>
                      <a:pt x="9791" y="1235"/>
                    </a:lnTo>
                    <a:lnTo>
                      <a:pt x="9538" y="1166"/>
                    </a:lnTo>
                    <a:lnTo>
                      <a:pt x="9293" y="1097"/>
                    </a:lnTo>
                    <a:lnTo>
                      <a:pt x="9048" y="1043"/>
                    </a:lnTo>
                    <a:lnTo>
                      <a:pt x="8802" y="989"/>
                    </a:lnTo>
                    <a:lnTo>
                      <a:pt x="8565" y="943"/>
                    </a:lnTo>
                    <a:lnTo>
                      <a:pt x="8327" y="905"/>
                    </a:lnTo>
                    <a:lnTo>
                      <a:pt x="8089" y="867"/>
                    </a:lnTo>
                    <a:lnTo>
                      <a:pt x="7852" y="844"/>
                    </a:lnTo>
                    <a:lnTo>
                      <a:pt x="7622" y="821"/>
                    </a:lnTo>
                    <a:lnTo>
                      <a:pt x="7392" y="805"/>
                    </a:lnTo>
                    <a:lnTo>
                      <a:pt x="7169" y="790"/>
                    </a:lnTo>
                    <a:lnTo>
                      <a:pt x="6947" y="782"/>
                    </a:lnTo>
                    <a:lnTo>
                      <a:pt x="6725" y="782"/>
                    </a:lnTo>
                    <a:lnTo>
                      <a:pt x="6510" y="790"/>
                    </a:lnTo>
                    <a:lnTo>
                      <a:pt x="6295" y="798"/>
                    </a:lnTo>
                    <a:lnTo>
                      <a:pt x="6080" y="813"/>
                    </a:lnTo>
                    <a:lnTo>
                      <a:pt x="5866" y="828"/>
                    </a:lnTo>
                    <a:lnTo>
                      <a:pt x="5666" y="851"/>
                    </a:lnTo>
                    <a:lnTo>
                      <a:pt x="5459" y="882"/>
                    </a:lnTo>
                    <a:lnTo>
                      <a:pt x="5260" y="913"/>
                    </a:lnTo>
                    <a:lnTo>
                      <a:pt x="4869" y="989"/>
                    </a:lnTo>
                    <a:lnTo>
                      <a:pt x="4486" y="1074"/>
                    </a:lnTo>
                    <a:lnTo>
                      <a:pt x="4118" y="1181"/>
                    </a:lnTo>
                    <a:lnTo>
                      <a:pt x="3765" y="1304"/>
                    </a:lnTo>
                    <a:lnTo>
                      <a:pt x="3428" y="1434"/>
                    </a:lnTo>
                    <a:lnTo>
                      <a:pt x="3106" y="1572"/>
                    </a:lnTo>
                    <a:lnTo>
                      <a:pt x="2791" y="1725"/>
                    </a:lnTo>
                    <a:lnTo>
                      <a:pt x="2492" y="1886"/>
                    </a:lnTo>
                    <a:lnTo>
                      <a:pt x="2216" y="2055"/>
                    </a:lnTo>
                    <a:lnTo>
                      <a:pt x="1948" y="2232"/>
                    </a:lnTo>
                    <a:lnTo>
                      <a:pt x="1703" y="2416"/>
                    </a:lnTo>
                    <a:lnTo>
                      <a:pt x="1473" y="2607"/>
                    </a:lnTo>
                    <a:lnTo>
                      <a:pt x="1258" y="2799"/>
                    </a:lnTo>
                    <a:lnTo>
                      <a:pt x="1059" y="2991"/>
                    </a:lnTo>
                    <a:lnTo>
                      <a:pt x="882" y="3190"/>
                    </a:lnTo>
                    <a:lnTo>
                      <a:pt x="721" y="3389"/>
                    </a:lnTo>
                    <a:lnTo>
                      <a:pt x="576" y="3589"/>
                    </a:lnTo>
                    <a:lnTo>
                      <a:pt x="453" y="3788"/>
                    </a:lnTo>
                    <a:lnTo>
                      <a:pt x="346" y="3980"/>
                    </a:lnTo>
                    <a:lnTo>
                      <a:pt x="261" y="4171"/>
                    </a:lnTo>
                    <a:lnTo>
                      <a:pt x="200" y="4363"/>
                    </a:lnTo>
                    <a:lnTo>
                      <a:pt x="146" y="4539"/>
                    </a:lnTo>
                    <a:lnTo>
                      <a:pt x="115" y="4723"/>
                    </a:lnTo>
                    <a:lnTo>
                      <a:pt x="92" y="4892"/>
                    </a:lnTo>
                    <a:lnTo>
                      <a:pt x="85" y="5068"/>
                    </a:lnTo>
                    <a:lnTo>
                      <a:pt x="92" y="5229"/>
                    </a:lnTo>
                    <a:lnTo>
                      <a:pt x="108" y="5390"/>
                    </a:lnTo>
                    <a:lnTo>
                      <a:pt x="131" y="5544"/>
                    </a:lnTo>
                    <a:lnTo>
                      <a:pt x="169" y="5697"/>
                    </a:lnTo>
                    <a:lnTo>
                      <a:pt x="207" y="5843"/>
                    </a:lnTo>
                    <a:lnTo>
                      <a:pt x="261" y="5981"/>
                    </a:lnTo>
                    <a:lnTo>
                      <a:pt x="315" y="6119"/>
                    </a:lnTo>
                    <a:lnTo>
                      <a:pt x="384" y="6249"/>
                    </a:lnTo>
                    <a:lnTo>
                      <a:pt x="445" y="6372"/>
                    </a:lnTo>
                    <a:lnTo>
                      <a:pt x="522" y="6494"/>
                    </a:lnTo>
                    <a:lnTo>
                      <a:pt x="599" y="6609"/>
                    </a:lnTo>
                    <a:lnTo>
                      <a:pt x="675" y="6717"/>
                    </a:lnTo>
                    <a:lnTo>
                      <a:pt x="836" y="6916"/>
                    </a:lnTo>
                    <a:lnTo>
                      <a:pt x="997" y="7092"/>
                    </a:lnTo>
                    <a:lnTo>
                      <a:pt x="1151" y="7238"/>
                    </a:lnTo>
                    <a:lnTo>
                      <a:pt x="1289" y="7361"/>
                    </a:lnTo>
                    <a:lnTo>
                      <a:pt x="1411" y="7460"/>
                    </a:lnTo>
                    <a:lnTo>
                      <a:pt x="1503" y="7529"/>
                    </a:lnTo>
                    <a:lnTo>
                      <a:pt x="1588" y="7591"/>
                    </a:lnTo>
                    <a:lnTo>
                      <a:pt x="1465" y="7706"/>
                    </a:lnTo>
                    <a:lnTo>
                      <a:pt x="1335" y="7836"/>
                    </a:lnTo>
                    <a:lnTo>
                      <a:pt x="1166" y="8013"/>
                    </a:lnTo>
                    <a:lnTo>
                      <a:pt x="982" y="8235"/>
                    </a:lnTo>
                    <a:lnTo>
                      <a:pt x="783" y="8480"/>
                    </a:lnTo>
                    <a:lnTo>
                      <a:pt x="683" y="8618"/>
                    </a:lnTo>
                    <a:lnTo>
                      <a:pt x="583" y="8764"/>
                    </a:lnTo>
                    <a:lnTo>
                      <a:pt x="491" y="8910"/>
                    </a:lnTo>
                    <a:lnTo>
                      <a:pt x="399" y="9063"/>
                    </a:lnTo>
                    <a:lnTo>
                      <a:pt x="315" y="9224"/>
                    </a:lnTo>
                    <a:lnTo>
                      <a:pt x="238" y="9385"/>
                    </a:lnTo>
                    <a:lnTo>
                      <a:pt x="169" y="9554"/>
                    </a:lnTo>
                    <a:lnTo>
                      <a:pt x="108" y="9722"/>
                    </a:lnTo>
                    <a:lnTo>
                      <a:pt x="62" y="9891"/>
                    </a:lnTo>
                    <a:lnTo>
                      <a:pt x="23" y="10067"/>
                    </a:lnTo>
                    <a:lnTo>
                      <a:pt x="0" y="10236"/>
                    </a:lnTo>
                    <a:lnTo>
                      <a:pt x="0" y="10412"/>
                    </a:lnTo>
                    <a:lnTo>
                      <a:pt x="8" y="10581"/>
                    </a:lnTo>
                    <a:lnTo>
                      <a:pt x="23" y="10673"/>
                    </a:lnTo>
                    <a:lnTo>
                      <a:pt x="39" y="10757"/>
                    </a:lnTo>
                    <a:lnTo>
                      <a:pt x="62" y="10842"/>
                    </a:lnTo>
                    <a:lnTo>
                      <a:pt x="92" y="10926"/>
                    </a:lnTo>
                    <a:lnTo>
                      <a:pt x="123" y="11010"/>
                    </a:lnTo>
                    <a:lnTo>
                      <a:pt x="161" y="11087"/>
                    </a:lnTo>
                    <a:lnTo>
                      <a:pt x="207" y="11171"/>
                    </a:lnTo>
                    <a:lnTo>
                      <a:pt x="253" y="11256"/>
                    </a:lnTo>
                    <a:lnTo>
                      <a:pt x="315" y="11332"/>
                    </a:lnTo>
                    <a:lnTo>
                      <a:pt x="376" y="11417"/>
                    </a:lnTo>
                    <a:lnTo>
                      <a:pt x="445" y="11493"/>
                    </a:lnTo>
                    <a:lnTo>
                      <a:pt x="522" y="11570"/>
                    </a:lnTo>
                    <a:lnTo>
                      <a:pt x="599" y="11647"/>
                    </a:lnTo>
                    <a:lnTo>
                      <a:pt x="691" y="11716"/>
                    </a:lnTo>
                    <a:lnTo>
                      <a:pt x="783" y="11792"/>
                    </a:lnTo>
                    <a:lnTo>
                      <a:pt x="882" y="11854"/>
                    </a:lnTo>
                    <a:lnTo>
                      <a:pt x="974" y="11915"/>
                    </a:lnTo>
                    <a:lnTo>
                      <a:pt x="1074" y="11969"/>
                    </a:lnTo>
                    <a:lnTo>
                      <a:pt x="1174" y="12022"/>
                    </a:lnTo>
                    <a:lnTo>
                      <a:pt x="1273" y="12068"/>
                    </a:lnTo>
                    <a:lnTo>
                      <a:pt x="1373" y="12107"/>
                    </a:lnTo>
                    <a:lnTo>
                      <a:pt x="1480" y="12145"/>
                    </a:lnTo>
                    <a:lnTo>
                      <a:pt x="1687" y="12206"/>
                    </a:lnTo>
                    <a:lnTo>
                      <a:pt x="1902" y="12245"/>
                    </a:lnTo>
                    <a:lnTo>
                      <a:pt x="2117" y="12275"/>
                    </a:lnTo>
                    <a:lnTo>
                      <a:pt x="2331" y="12291"/>
                    </a:lnTo>
                    <a:lnTo>
                      <a:pt x="2546" y="12291"/>
                    </a:lnTo>
                    <a:lnTo>
                      <a:pt x="2761" y="12283"/>
                    </a:lnTo>
                    <a:lnTo>
                      <a:pt x="2975" y="12260"/>
                    </a:lnTo>
                    <a:lnTo>
                      <a:pt x="3190" y="12222"/>
                    </a:lnTo>
                    <a:lnTo>
                      <a:pt x="3405" y="12183"/>
                    </a:lnTo>
                    <a:lnTo>
                      <a:pt x="3612" y="12137"/>
                    </a:lnTo>
                    <a:lnTo>
                      <a:pt x="3811" y="12076"/>
                    </a:lnTo>
                    <a:lnTo>
                      <a:pt x="4010" y="12015"/>
                    </a:lnTo>
                    <a:lnTo>
                      <a:pt x="4202" y="11953"/>
                    </a:lnTo>
                    <a:lnTo>
                      <a:pt x="4386" y="11877"/>
                    </a:lnTo>
                    <a:lnTo>
                      <a:pt x="4570" y="11808"/>
                    </a:lnTo>
                    <a:lnTo>
                      <a:pt x="4739" y="11731"/>
                    </a:lnTo>
                    <a:lnTo>
                      <a:pt x="5053" y="11585"/>
                    </a:lnTo>
                    <a:lnTo>
                      <a:pt x="5321" y="11447"/>
                    </a:lnTo>
                    <a:lnTo>
                      <a:pt x="5544" y="11325"/>
                    </a:lnTo>
                    <a:lnTo>
                      <a:pt x="5712" y="11225"/>
                    </a:lnTo>
                    <a:lnTo>
                      <a:pt x="5850" y="11133"/>
                    </a:lnTo>
                    <a:lnTo>
                      <a:pt x="6410" y="11110"/>
                    </a:lnTo>
                    <a:lnTo>
                      <a:pt x="7905" y="11049"/>
                    </a:lnTo>
                    <a:lnTo>
                      <a:pt x="10029" y="10964"/>
                    </a:lnTo>
                    <a:lnTo>
                      <a:pt x="11240" y="10926"/>
                    </a:lnTo>
                    <a:lnTo>
                      <a:pt x="12490" y="10888"/>
                    </a:lnTo>
                    <a:lnTo>
                      <a:pt x="13755" y="10857"/>
                    </a:lnTo>
                    <a:lnTo>
                      <a:pt x="14997" y="10834"/>
                    </a:lnTo>
                    <a:lnTo>
                      <a:pt x="16170" y="10826"/>
                    </a:lnTo>
                    <a:lnTo>
                      <a:pt x="17244" y="10834"/>
                    </a:lnTo>
                    <a:lnTo>
                      <a:pt x="17734" y="10842"/>
                    </a:lnTo>
                    <a:lnTo>
                      <a:pt x="18187" y="10857"/>
                    </a:lnTo>
                    <a:lnTo>
                      <a:pt x="18593" y="10872"/>
                    </a:lnTo>
                    <a:lnTo>
                      <a:pt x="18946" y="10895"/>
                    </a:lnTo>
                    <a:lnTo>
                      <a:pt x="19253" y="10926"/>
                    </a:lnTo>
                    <a:lnTo>
                      <a:pt x="19506" y="10957"/>
                    </a:lnTo>
                    <a:lnTo>
                      <a:pt x="19605" y="10980"/>
                    </a:lnTo>
                    <a:lnTo>
                      <a:pt x="19690" y="10995"/>
                    </a:lnTo>
                    <a:lnTo>
                      <a:pt x="19759" y="11018"/>
                    </a:lnTo>
                    <a:lnTo>
                      <a:pt x="19805" y="11049"/>
                    </a:lnTo>
                    <a:lnTo>
                      <a:pt x="20019" y="11164"/>
                    </a:lnTo>
                    <a:lnTo>
                      <a:pt x="20303" y="11302"/>
                    </a:lnTo>
                    <a:lnTo>
                      <a:pt x="20464" y="11371"/>
                    </a:lnTo>
                    <a:lnTo>
                      <a:pt x="20648" y="11447"/>
                    </a:lnTo>
                    <a:lnTo>
                      <a:pt x="20840" y="11516"/>
                    </a:lnTo>
                    <a:lnTo>
                      <a:pt x="21047" y="11593"/>
                    </a:lnTo>
                    <a:lnTo>
                      <a:pt x="21261" y="11662"/>
                    </a:lnTo>
                    <a:lnTo>
                      <a:pt x="21484" y="11723"/>
                    </a:lnTo>
                    <a:lnTo>
                      <a:pt x="21714" y="11785"/>
                    </a:lnTo>
                    <a:lnTo>
                      <a:pt x="21951" y="11838"/>
                    </a:lnTo>
                    <a:lnTo>
                      <a:pt x="22189" y="11877"/>
                    </a:lnTo>
                    <a:lnTo>
                      <a:pt x="22434" y="11915"/>
                    </a:lnTo>
                    <a:lnTo>
                      <a:pt x="22680" y="11938"/>
                    </a:lnTo>
                    <a:lnTo>
                      <a:pt x="22917" y="11946"/>
                    </a:lnTo>
                    <a:lnTo>
                      <a:pt x="23163" y="11938"/>
                    </a:lnTo>
                    <a:lnTo>
                      <a:pt x="23400" y="11915"/>
                    </a:lnTo>
                    <a:lnTo>
                      <a:pt x="23515" y="11900"/>
                    </a:lnTo>
                    <a:lnTo>
                      <a:pt x="23638" y="11877"/>
                    </a:lnTo>
                    <a:lnTo>
                      <a:pt x="23753" y="11854"/>
                    </a:lnTo>
                    <a:lnTo>
                      <a:pt x="23860" y="11823"/>
                    </a:lnTo>
                    <a:lnTo>
                      <a:pt x="23975" y="11785"/>
                    </a:lnTo>
                    <a:lnTo>
                      <a:pt x="24083" y="11746"/>
                    </a:lnTo>
                    <a:lnTo>
                      <a:pt x="24190" y="11700"/>
                    </a:lnTo>
                    <a:lnTo>
                      <a:pt x="24297" y="11647"/>
                    </a:lnTo>
                    <a:lnTo>
                      <a:pt x="24397" y="11593"/>
                    </a:lnTo>
                    <a:lnTo>
                      <a:pt x="24497" y="11532"/>
                    </a:lnTo>
                    <a:lnTo>
                      <a:pt x="24589" y="11463"/>
                    </a:lnTo>
                    <a:lnTo>
                      <a:pt x="24688" y="11386"/>
                    </a:lnTo>
                    <a:lnTo>
                      <a:pt x="24773" y="11302"/>
                    </a:lnTo>
                    <a:lnTo>
                      <a:pt x="24857" y="11217"/>
                    </a:lnTo>
                    <a:lnTo>
                      <a:pt x="24941" y="11125"/>
                    </a:lnTo>
                    <a:lnTo>
                      <a:pt x="25018" y="11018"/>
                    </a:lnTo>
                    <a:lnTo>
                      <a:pt x="25095" y="10911"/>
                    </a:lnTo>
                    <a:lnTo>
                      <a:pt x="25164" y="10796"/>
                    </a:lnTo>
                    <a:lnTo>
                      <a:pt x="25233" y="10673"/>
                    </a:lnTo>
                    <a:lnTo>
                      <a:pt x="25294" y="10543"/>
                    </a:lnTo>
                    <a:lnTo>
                      <a:pt x="25348" y="10405"/>
                    </a:lnTo>
                    <a:lnTo>
                      <a:pt x="25402" y="10259"/>
                    </a:lnTo>
                    <a:lnTo>
                      <a:pt x="25448" y="10106"/>
                    </a:lnTo>
                    <a:lnTo>
                      <a:pt x="25486" y="9945"/>
                    </a:lnTo>
                    <a:lnTo>
                      <a:pt x="25524" y="9768"/>
                    </a:lnTo>
                    <a:lnTo>
                      <a:pt x="25555" y="9592"/>
                    </a:lnTo>
                    <a:lnTo>
                      <a:pt x="25578" y="9400"/>
                    </a:lnTo>
                    <a:lnTo>
                      <a:pt x="25593" y="9209"/>
                    </a:lnTo>
                    <a:lnTo>
                      <a:pt x="25609" y="9009"/>
                    </a:lnTo>
                    <a:lnTo>
                      <a:pt x="25616" y="8818"/>
                    </a:lnTo>
                    <a:lnTo>
                      <a:pt x="25609" y="8626"/>
                    </a:lnTo>
                    <a:lnTo>
                      <a:pt x="25609" y="8442"/>
                    </a:lnTo>
                    <a:lnTo>
                      <a:pt x="25593" y="8266"/>
                    </a:lnTo>
                    <a:lnTo>
                      <a:pt x="25578" y="8097"/>
                    </a:lnTo>
                    <a:lnTo>
                      <a:pt x="25555" y="7936"/>
                    </a:lnTo>
                    <a:lnTo>
                      <a:pt x="25524" y="7775"/>
                    </a:lnTo>
                    <a:lnTo>
                      <a:pt x="25494" y="7622"/>
                    </a:lnTo>
                    <a:lnTo>
                      <a:pt x="25455" y="7468"/>
                    </a:lnTo>
                    <a:lnTo>
                      <a:pt x="25417" y="7330"/>
                    </a:lnTo>
                    <a:lnTo>
                      <a:pt x="25371" y="7184"/>
                    </a:lnTo>
                    <a:lnTo>
                      <a:pt x="25317" y="7054"/>
                    </a:lnTo>
                    <a:lnTo>
                      <a:pt x="25263" y="6924"/>
                    </a:lnTo>
                    <a:lnTo>
                      <a:pt x="25210" y="6801"/>
                    </a:lnTo>
                    <a:lnTo>
                      <a:pt x="25148" y="6678"/>
                    </a:lnTo>
                    <a:lnTo>
                      <a:pt x="25079" y="6563"/>
                    </a:lnTo>
                    <a:lnTo>
                      <a:pt x="25018" y="6456"/>
                    </a:lnTo>
                    <a:lnTo>
                      <a:pt x="24941" y="6349"/>
                    </a:lnTo>
                    <a:lnTo>
                      <a:pt x="24872" y="6249"/>
                    </a:lnTo>
                    <a:lnTo>
                      <a:pt x="24719" y="6057"/>
                    </a:lnTo>
                    <a:lnTo>
                      <a:pt x="24558" y="5881"/>
                    </a:lnTo>
                    <a:lnTo>
                      <a:pt x="24389" y="5720"/>
                    </a:lnTo>
                    <a:lnTo>
                      <a:pt x="24213" y="5574"/>
                    </a:lnTo>
                    <a:lnTo>
                      <a:pt x="24029" y="5444"/>
                    </a:lnTo>
                    <a:lnTo>
                      <a:pt x="23853" y="5321"/>
                    </a:lnTo>
                    <a:lnTo>
                      <a:pt x="23669" y="5222"/>
                    </a:lnTo>
                    <a:lnTo>
                      <a:pt x="23485" y="5122"/>
                    </a:lnTo>
                    <a:lnTo>
                      <a:pt x="23308" y="5045"/>
                    </a:lnTo>
                    <a:lnTo>
                      <a:pt x="23132" y="4969"/>
                    </a:lnTo>
                    <a:lnTo>
                      <a:pt x="22963" y="4907"/>
                    </a:lnTo>
                    <a:lnTo>
                      <a:pt x="22795" y="4854"/>
                    </a:lnTo>
                    <a:lnTo>
                      <a:pt x="22641" y="4815"/>
                    </a:lnTo>
                    <a:lnTo>
                      <a:pt x="22496" y="4777"/>
                    </a:lnTo>
                    <a:lnTo>
                      <a:pt x="22243" y="4723"/>
                    </a:lnTo>
                    <a:lnTo>
                      <a:pt x="22043" y="4693"/>
                    </a:lnTo>
                    <a:lnTo>
                      <a:pt x="21875" y="4670"/>
                    </a:lnTo>
                    <a:lnTo>
                      <a:pt x="21882" y="4309"/>
                    </a:lnTo>
                    <a:lnTo>
                      <a:pt x="21875" y="3957"/>
                    </a:lnTo>
                    <a:lnTo>
                      <a:pt x="21852" y="3627"/>
                    </a:lnTo>
                    <a:lnTo>
                      <a:pt x="21836" y="3466"/>
                    </a:lnTo>
                    <a:lnTo>
                      <a:pt x="21813" y="3313"/>
                    </a:lnTo>
                    <a:lnTo>
                      <a:pt x="21790" y="3159"/>
                    </a:lnTo>
                    <a:lnTo>
                      <a:pt x="21760" y="3014"/>
                    </a:lnTo>
                    <a:lnTo>
                      <a:pt x="21729" y="2876"/>
                    </a:lnTo>
                    <a:lnTo>
                      <a:pt x="21691" y="2738"/>
                    </a:lnTo>
                    <a:lnTo>
                      <a:pt x="21645" y="2607"/>
                    </a:lnTo>
                    <a:lnTo>
                      <a:pt x="21606" y="2477"/>
                    </a:lnTo>
                    <a:lnTo>
                      <a:pt x="21553" y="2347"/>
                    </a:lnTo>
                    <a:lnTo>
                      <a:pt x="21499" y="2224"/>
                    </a:lnTo>
                    <a:lnTo>
                      <a:pt x="21445" y="2109"/>
                    </a:lnTo>
                    <a:lnTo>
                      <a:pt x="21392" y="1994"/>
                    </a:lnTo>
                    <a:lnTo>
                      <a:pt x="21323" y="1886"/>
                    </a:lnTo>
                    <a:lnTo>
                      <a:pt x="21261" y="1779"/>
                    </a:lnTo>
                    <a:lnTo>
                      <a:pt x="21192" y="1672"/>
                    </a:lnTo>
                    <a:lnTo>
                      <a:pt x="21123" y="1572"/>
                    </a:lnTo>
                    <a:lnTo>
                      <a:pt x="20970" y="1388"/>
                    </a:lnTo>
                    <a:lnTo>
                      <a:pt x="20809" y="1212"/>
                    </a:lnTo>
                    <a:lnTo>
                      <a:pt x="20633" y="1051"/>
                    </a:lnTo>
                    <a:lnTo>
                      <a:pt x="20449" y="905"/>
                    </a:lnTo>
                    <a:lnTo>
                      <a:pt x="20249" y="775"/>
                    </a:lnTo>
                    <a:lnTo>
                      <a:pt x="20050" y="652"/>
                    </a:lnTo>
                    <a:lnTo>
                      <a:pt x="19835" y="537"/>
                    </a:lnTo>
                    <a:lnTo>
                      <a:pt x="19613" y="445"/>
                    </a:lnTo>
                    <a:lnTo>
                      <a:pt x="19383" y="353"/>
                    </a:lnTo>
                    <a:lnTo>
                      <a:pt x="19145" y="276"/>
                    </a:lnTo>
                    <a:lnTo>
                      <a:pt x="18907" y="207"/>
                    </a:lnTo>
                    <a:lnTo>
                      <a:pt x="18662" y="154"/>
                    </a:lnTo>
                    <a:lnTo>
                      <a:pt x="18401" y="108"/>
                    </a:lnTo>
                    <a:lnTo>
                      <a:pt x="18148" y="69"/>
                    </a:lnTo>
                    <a:lnTo>
                      <a:pt x="17888" y="39"/>
                    </a:lnTo>
                    <a:lnTo>
                      <a:pt x="17619" y="16"/>
                    </a:lnTo>
                    <a:lnTo>
                      <a:pt x="17351" y="8"/>
                    </a:lnTo>
                    <a:lnTo>
                      <a:pt x="17075"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2273;p29">
                <a:extLst>
                  <a:ext uri="{FF2B5EF4-FFF2-40B4-BE49-F238E27FC236}">
                    <a16:creationId xmlns:a16="http://schemas.microsoft.com/office/drawing/2014/main" id="{9E88916A-99A3-4D29-EDB5-60C8ABBD89A4}"/>
                  </a:ext>
                </a:extLst>
              </p:cNvPr>
              <p:cNvSpPr/>
              <p:nvPr/>
            </p:nvSpPr>
            <p:spPr>
              <a:xfrm>
                <a:off x="6612197" y="1166081"/>
                <a:ext cx="323972" cy="87490"/>
              </a:xfrm>
              <a:custGeom>
                <a:avLst/>
                <a:gdLst/>
                <a:ahLst/>
                <a:cxnLst/>
                <a:rect l="l" t="t" r="r" b="b"/>
                <a:pathLst>
                  <a:path w="17267" h="4663" extrusionOk="0">
                    <a:moveTo>
                      <a:pt x="9255" y="1"/>
                    </a:moveTo>
                    <a:lnTo>
                      <a:pt x="8557" y="16"/>
                    </a:lnTo>
                    <a:lnTo>
                      <a:pt x="8197" y="32"/>
                    </a:lnTo>
                    <a:lnTo>
                      <a:pt x="7836" y="55"/>
                    </a:lnTo>
                    <a:lnTo>
                      <a:pt x="7461" y="78"/>
                    </a:lnTo>
                    <a:lnTo>
                      <a:pt x="7077" y="108"/>
                    </a:lnTo>
                    <a:lnTo>
                      <a:pt x="6694" y="147"/>
                    </a:lnTo>
                    <a:lnTo>
                      <a:pt x="6295" y="193"/>
                    </a:lnTo>
                    <a:lnTo>
                      <a:pt x="5897" y="239"/>
                    </a:lnTo>
                    <a:lnTo>
                      <a:pt x="5483" y="292"/>
                    </a:lnTo>
                    <a:lnTo>
                      <a:pt x="5069" y="354"/>
                    </a:lnTo>
                    <a:lnTo>
                      <a:pt x="4647" y="423"/>
                    </a:lnTo>
                    <a:lnTo>
                      <a:pt x="4210" y="492"/>
                    </a:lnTo>
                    <a:lnTo>
                      <a:pt x="3773" y="576"/>
                    </a:lnTo>
                    <a:lnTo>
                      <a:pt x="3328" y="660"/>
                    </a:lnTo>
                    <a:lnTo>
                      <a:pt x="2876" y="752"/>
                    </a:lnTo>
                    <a:lnTo>
                      <a:pt x="2416" y="860"/>
                    </a:lnTo>
                    <a:lnTo>
                      <a:pt x="1948" y="967"/>
                    </a:lnTo>
                    <a:lnTo>
                      <a:pt x="1473" y="1082"/>
                    </a:lnTo>
                    <a:lnTo>
                      <a:pt x="990" y="1212"/>
                    </a:lnTo>
                    <a:lnTo>
                      <a:pt x="507" y="1343"/>
                    </a:lnTo>
                    <a:lnTo>
                      <a:pt x="8" y="1481"/>
                    </a:lnTo>
                    <a:lnTo>
                      <a:pt x="1" y="1573"/>
                    </a:lnTo>
                    <a:lnTo>
                      <a:pt x="1" y="1818"/>
                    </a:lnTo>
                    <a:lnTo>
                      <a:pt x="1" y="2186"/>
                    </a:lnTo>
                    <a:lnTo>
                      <a:pt x="8" y="2408"/>
                    </a:lnTo>
                    <a:lnTo>
                      <a:pt x="24" y="2646"/>
                    </a:lnTo>
                    <a:lnTo>
                      <a:pt x="47" y="2899"/>
                    </a:lnTo>
                    <a:lnTo>
                      <a:pt x="70" y="3152"/>
                    </a:lnTo>
                    <a:lnTo>
                      <a:pt x="108" y="3420"/>
                    </a:lnTo>
                    <a:lnTo>
                      <a:pt x="154" y="3681"/>
                    </a:lnTo>
                    <a:lnTo>
                      <a:pt x="215" y="3949"/>
                    </a:lnTo>
                    <a:lnTo>
                      <a:pt x="284" y="4202"/>
                    </a:lnTo>
                    <a:lnTo>
                      <a:pt x="369" y="4440"/>
                    </a:lnTo>
                    <a:lnTo>
                      <a:pt x="415" y="4555"/>
                    </a:lnTo>
                    <a:lnTo>
                      <a:pt x="461" y="4662"/>
                    </a:lnTo>
                    <a:lnTo>
                      <a:pt x="553" y="4632"/>
                    </a:lnTo>
                    <a:lnTo>
                      <a:pt x="813" y="4540"/>
                    </a:lnTo>
                    <a:lnTo>
                      <a:pt x="1243" y="4409"/>
                    </a:lnTo>
                    <a:lnTo>
                      <a:pt x="1818" y="4241"/>
                    </a:lnTo>
                    <a:lnTo>
                      <a:pt x="2155" y="4149"/>
                    </a:lnTo>
                    <a:lnTo>
                      <a:pt x="2531" y="4057"/>
                    </a:lnTo>
                    <a:lnTo>
                      <a:pt x="2937" y="3965"/>
                    </a:lnTo>
                    <a:lnTo>
                      <a:pt x="3374" y="3873"/>
                    </a:lnTo>
                    <a:lnTo>
                      <a:pt x="3842" y="3781"/>
                    </a:lnTo>
                    <a:lnTo>
                      <a:pt x="4333" y="3696"/>
                    </a:lnTo>
                    <a:lnTo>
                      <a:pt x="4854" y="3612"/>
                    </a:lnTo>
                    <a:lnTo>
                      <a:pt x="5398" y="3535"/>
                    </a:lnTo>
                    <a:lnTo>
                      <a:pt x="5973" y="3474"/>
                    </a:lnTo>
                    <a:lnTo>
                      <a:pt x="6564" y="3420"/>
                    </a:lnTo>
                    <a:lnTo>
                      <a:pt x="7177" y="3374"/>
                    </a:lnTo>
                    <a:lnTo>
                      <a:pt x="7813" y="3344"/>
                    </a:lnTo>
                    <a:lnTo>
                      <a:pt x="8465" y="3328"/>
                    </a:lnTo>
                    <a:lnTo>
                      <a:pt x="9132" y="3336"/>
                    </a:lnTo>
                    <a:lnTo>
                      <a:pt x="9470" y="3344"/>
                    </a:lnTo>
                    <a:lnTo>
                      <a:pt x="9815" y="3359"/>
                    </a:lnTo>
                    <a:lnTo>
                      <a:pt x="10167" y="3374"/>
                    </a:lnTo>
                    <a:lnTo>
                      <a:pt x="10512" y="3397"/>
                    </a:lnTo>
                    <a:lnTo>
                      <a:pt x="10865" y="3428"/>
                    </a:lnTo>
                    <a:lnTo>
                      <a:pt x="11225" y="3459"/>
                    </a:lnTo>
                    <a:lnTo>
                      <a:pt x="11586" y="3505"/>
                    </a:lnTo>
                    <a:lnTo>
                      <a:pt x="11946" y="3551"/>
                    </a:lnTo>
                    <a:lnTo>
                      <a:pt x="12314" y="3604"/>
                    </a:lnTo>
                    <a:lnTo>
                      <a:pt x="12682" y="3666"/>
                    </a:lnTo>
                    <a:lnTo>
                      <a:pt x="13050" y="3727"/>
                    </a:lnTo>
                    <a:lnTo>
                      <a:pt x="13426" y="3804"/>
                    </a:lnTo>
                    <a:lnTo>
                      <a:pt x="13794" y="3880"/>
                    </a:lnTo>
                    <a:lnTo>
                      <a:pt x="14169" y="3972"/>
                    </a:lnTo>
                    <a:lnTo>
                      <a:pt x="14545" y="4064"/>
                    </a:lnTo>
                    <a:lnTo>
                      <a:pt x="14929" y="4172"/>
                    </a:lnTo>
                    <a:lnTo>
                      <a:pt x="15304" y="4279"/>
                    </a:lnTo>
                    <a:lnTo>
                      <a:pt x="15688" y="4402"/>
                    </a:lnTo>
                    <a:lnTo>
                      <a:pt x="16063" y="4524"/>
                    </a:lnTo>
                    <a:lnTo>
                      <a:pt x="16447" y="4662"/>
                    </a:lnTo>
                    <a:lnTo>
                      <a:pt x="16562" y="4394"/>
                    </a:lnTo>
                    <a:lnTo>
                      <a:pt x="16677" y="4080"/>
                    </a:lnTo>
                    <a:lnTo>
                      <a:pt x="16815" y="3689"/>
                    </a:lnTo>
                    <a:lnTo>
                      <a:pt x="16884" y="3459"/>
                    </a:lnTo>
                    <a:lnTo>
                      <a:pt x="16960" y="3221"/>
                    </a:lnTo>
                    <a:lnTo>
                      <a:pt x="17022" y="2976"/>
                    </a:lnTo>
                    <a:lnTo>
                      <a:pt x="17091" y="2723"/>
                    </a:lnTo>
                    <a:lnTo>
                      <a:pt x="17144" y="2454"/>
                    </a:lnTo>
                    <a:lnTo>
                      <a:pt x="17190" y="2194"/>
                    </a:lnTo>
                    <a:lnTo>
                      <a:pt x="17229" y="1925"/>
                    </a:lnTo>
                    <a:lnTo>
                      <a:pt x="17259" y="1665"/>
                    </a:lnTo>
                    <a:lnTo>
                      <a:pt x="17267" y="1511"/>
                    </a:lnTo>
                    <a:lnTo>
                      <a:pt x="17206" y="1465"/>
                    </a:lnTo>
                    <a:lnTo>
                      <a:pt x="16999" y="1358"/>
                    </a:lnTo>
                    <a:lnTo>
                      <a:pt x="16677" y="1220"/>
                    </a:lnTo>
                    <a:lnTo>
                      <a:pt x="16470" y="1136"/>
                    </a:lnTo>
                    <a:lnTo>
                      <a:pt x="16232" y="1044"/>
                    </a:lnTo>
                    <a:lnTo>
                      <a:pt x="15971" y="952"/>
                    </a:lnTo>
                    <a:lnTo>
                      <a:pt x="15680" y="852"/>
                    </a:lnTo>
                    <a:lnTo>
                      <a:pt x="15358" y="752"/>
                    </a:lnTo>
                    <a:lnTo>
                      <a:pt x="15005" y="653"/>
                    </a:lnTo>
                    <a:lnTo>
                      <a:pt x="14630" y="561"/>
                    </a:lnTo>
                    <a:lnTo>
                      <a:pt x="14223" y="469"/>
                    </a:lnTo>
                    <a:lnTo>
                      <a:pt x="13786" y="377"/>
                    </a:lnTo>
                    <a:lnTo>
                      <a:pt x="13318" y="292"/>
                    </a:lnTo>
                    <a:lnTo>
                      <a:pt x="12828" y="216"/>
                    </a:lnTo>
                    <a:lnTo>
                      <a:pt x="12306" y="154"/>
                    </a:lnTo>
                    <a:lnTo>
                      <a:pt x="11754" y="93"/>
                    </a:lnTo>
                    <a:lnTo>
                      <a:pt x="11172" y="47"/>
                    </a:lnTo>
                    <a:lnTo>
                      <a:pt x="10558" y="16"/>
                    </a:lnTo>
                    <a:lnTo>
                      <a:pt x="9922" y="1"/>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2274;p29">
                <a:extLst>
                  <a:ext uri="{FF2B5EF4-FFF2-40B4-BE49-F238E27FC236}">
                    <a16:creationId xmlns:a16="http://schemas.microsoft.com/office/drawing/2014/main" id="{6E1FF659-6604-0AFA-BBC4-CE1FC38D7D2F}"/>
                  </a:ext>
                </a:extLst>
              </p:cNvPr>
              <p:cNvSpPr/>
              <p:nvPr/>
            </p:nvSpPr>
            <p:spPr>
              <a:xfrm>
                <a:off x="6610621" y="1163210"/>
                <a:ext cx="325848" cy="66476"/>
              </a:xfrm>
              <a:custGeom>
                <a:avLst/>
                <a:gdLst/>
                <a:ahLst/>
                <a:cxnLst/>
                <a:rect l="l" t="t" r="r" b="b"/>
                <a:pathLst>
                  <a:path w="17367" h="3543" extrusionOk="0">
                    <a:moveTo>
                      <a:pt x="9278" y="1"/>
                    </a:moveTo>
                    <a:lnTo>
                      <a:pt x="8726" y="8"/>
                    </a:lnTo>
                    <a:lnTo>
                      <a:pt x="8173" y="31"/>
                    </a:lnTo>
                    <a:lnTo>
                      <a:pt x="7621" y="70"/>
                    </a:lnTo>
                    <a:lnTo>
                      <a:pt x="7069" y="116"/>
                    </a:lnTo>
                    <a:lnTo>
                      <a:pt x="6517" y="169"/>
                    </a:lnTo>
                    <a:lnTo>
                      <a:pt x="5965" y="238"/>
                    </a:lnTo>
                    <a:lnTo>
                      <a:pt x="5421" y="307"/>
                    </a:lnTo>
                    <a:lnTo>
                      <a:pt x="4869" y="384"/>
                    </a:lnTo>
                    <a:lnTo>
                      <a:pt x="4325" y="476"/>
                    </a:lnTo>
                    <a:lnTo>
                      <a:pt x="3780" y="576"/>
                    </a:lnTo>
                    <a:lnTo>
                      <a:pt x="3244" y="683"/>
                    </a:lnTo>
                    <a:lnTo>
                      <a:pt x="2699" y="798"/>
                    </a:lnTo>
                    <a:lnTo>
                      <a:pt x="2163" y="921"/>
                    </a:lnTo>
                    <a:lnTo>
                      <a:pt x="1626" y="1059"/>
                    </a:lnTo>
                    <a:lnTo>
                      <a:pt x="1089" y="1197"/>
                    </a:lnTo>
                    <a:lnTo>
                      <a:pt x="560" y="1350"/>
                    </a:lnTo>
                    <a:lnTo>
                      <a:pt x="31" y="1519"/>
                    </a:lnTo>
                    <a:lnTo>
                      <a:pt x="16" y="1526"/>
                    </a:lnTo>
                    <a:lnTo>
                      <a:pt x="8" y="1542"/>
                    </a:lnTo>
                    <a:lnTo>
                      <a:pt x="0" y="1557"/>
                    </a:lnTo>
                    <a:lnTo>
                      <a:pt x="0" y="1572"/>
                    </a:lnTo>
                    <a:lnTo>
                      <a:pt x="246" y="3543"/>
                    </a:lnTo>
                    <a:lnTo>
                      <a:pt x="103" y="1600"/>
                    </a:lnTo>
                    <a:lnTo>
                      <a:pt x="598" y="1473"/>
                    </a:lnTo>
                    <a:lnTo>
                      <a:pt x="1127" y="1342"/>
                    </a:lnTo>
                    <a:lnTo>
                      <a:pt x="1664" y="1212"/>
                    </a:lnTo>
                    <a:lnTo>
                      <a:pt x="2201" y="1097"/>
                    </a:lnTo>
                    <a:lnTo>
                      <a:pt x="2738" y="990"/>
                    </a:lnTo>
                    <a:lnTo>
                      <a:pt x="3282" y="890"/>
                    </a:lnTo>
                    <a:lnTo>
                      <a:pt x="3819" y="790"/>
                    </a:lnTo>
                    <a:lnTo>
                      <a:pt x="4363" y="706"/>
                    </a:lnTo>
                    <a:lnTo>
                      <a:pt x="4907" y="622"/>
                    </a:lnTo>
                    <a:lnTo>
                      <a:pt x="5452" y="545"/>
                    </a:lnTo>
                    <a:lnTo>
                      <a:pt x="5996" y="484"/>
                    </a:lnTo>
                    <a:lnTo>
                      <a:pt x="6540" y="422"/>
                    </a:lnTo>
                    <a:lnTo>
                      <a:pt x="7092" y="376"/>
                    </a:lnTo>
                    <a:lnTo>
                      <a:pt x="7637" y="330"/>
                    </a:lnTo>
                    <a:lnTo>
                      <a:pt x="8181" y="300"/>
                    </a:lnTo>
                    <a:lnTo>
                      <a:pt x="8733" y="284"/>
                    </a:lnTo>
                    <a:lnTo>
                      <a:pt x="9285" y="269"/>
                    </a:lnTo>
                    <a:lnTo>
                      <a:pt x="9830" y="269"/>
                    </a:lnTo>
                    <a:lnTo>
                      <a:pt x="10382" y="277"/>
                    </a:lnTo>
                    <a:lnTo>
                      <a:pt x="10926" y="300"/>
                    </a:lnTo>
                    <a:lnTo>
                      <a:pt x="11470" y="330"/>
                    </a:lnTo>
                    <a:lnTo>
                      <a:pt x="12015" y="376"/>
                    </a:lnTo>
                    <a:lnTo>
                      <a:pt x="12559" y="438"/>
                    </a:lnTo>
                    <a:lnTo>
                      <a:pt x="13103" y="507"/>
                    </a:lnTo>
                    <a:lnTo>
                      <a:pt x="13648" y="606"/>
                    </a:lnTo>
                    <a:lnTo>
                      <a:pt x="14184" y="714"/>
                    </a:lnTo>
                    <a:lnTo>
                      <a:pt x="14714" y="844"/>
                    </a:lnTo>
                    <a:lnTo>
                      <a:pt x="15243" y="982"/>
                    </a:lnTo>
                    <a:lnTo>
                      <a:pt x="15503" y="1066"/>
                    </a:lnTo>
                    <a:lnTo>
                      <a:pt x="15764" y="1151"/>
                    </a:lnTo>
                    <a:lnTo>
                      <a:pt x="16025" y="1235"/>
                    </a:lnTo>
                    <a:lnTo>
                      <a:pt x="16285" y="1327"/>
                    </a:lnTo>
                    <a:lnTo>
                      <a:pt x="16538" y="1427"/>
                    </a:lnTo>
                    <a:lnTo>
                      <a:pt x="16791" y="1526"/>
                    </a:lnTo>
                    <a:lnTo>
                      <a:pt x="17044" y="1634"/>
                    </a:lnTo>
                    <a:lnTo>
                      <a:pt x="17265" y="1727"/>
                    </a:lnTo>
                    <a:lnTo>
                      <a:pt x="16860" y="3504"/>
                    </a:lnTo>
                    <a:lnTo>
                      <a:pt x="17366" y="1710"/>
                    </a:lnTo>
                    <a:lnTo>
                      <a:pt x="17366" y="1695"/>
                    </a:lnTo>
                    <a:lnTo>
                      <a:pt x="17366" y="1680"/>
                    </a:lnTo>
                    <a:lnTo>
                      <a:pt x="17359" y="1664"/>
                    </a:lnTo>
                    <a:lnTo>
                      <a:pt x="17343" y="1657"/>
                    </a:lnTo>
                    <a:lnTo>
                      <a:pt x="17090" y="1534"/>
                    </a:lnTo>
                    <a:lnTo>
                      <a:pt x="16845" y="1411"/>
                    </a:lnTo>
                    <a:lnTo>
                      <a:pt x="16592" y="1304"/>
                    </a:lnTo>
                    <a:lnTo>
                      <a:pt x="16331" y="1197"/>
                    </a:lnTo>
                    <a:lnTo>
                      <a:pt x="16078" y="1089"/>
                    </a:lnTo>
                    <a:lnTo>
                      <a:pt x="15818" y="997"/>
                    </a:lnTo>
                    <a:lnTo>
                      <a:pt x="15557" y="905"/>
                    </a:lnTo>
                    <a:lnTo>
                      <a:pt x="15296" y="821"/>
                    </a:lnTo>
                    <a:lnTo>
                      <a:pt x="15028" y="737"/>
                    </a:lnTo>
                    <a:lnTo>
                      <a:pt x="14760" y="660"/>
                    </a:lnTo>
                    <a:lnTo>
                      <a:pt x="14230" y="514"/>
                    </a:lnTo>
                    <a:lnTo>
                      <a:pt x="13686" y="392"/>
                    </a:lnTo>
                    <a:lnTo>
                      <a:pt x="13142" y="277"/>
                    </a:lnTo>
                    <a:lnTo>
                      <a:pt x="12597" y="200"/>
                    </a:lnTo>
                    <a:lnTo>
                      <a:pt x="12045" y="139"/>
                    </a:lnTo>
                    <a:lnTo>
                      <a:pt x="11493" y="85"/>
                    </a:lnTo>
                    <a:lnTo>
                      <a:pt x="10941" y="47"/>
                    </a:lnTo>
                    <a:lnTo>
                      <a:pt x="10389" y="24"/>
                    </a:lnTo>
                    <a:lnTo>
                      <a:pt x="9830" y="8"/>
                    </a:lnTo>
                    <a:lnTo>
                      <a:pt x="927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2275;p29">
                <a:extLst>
                  <a:ext uri="{FF2B5EF4-FFF2-40B4-BE49-F238E27FC236}">
                    <a16:creationId xmlns:a16="http://schemas.microsoft.com/office/drawing/2014/main" id="{BA185D67-8C68-9965-8AA3-0EBE18F969FB}"/>
                  </a:ext>
                </a:extLst>
              </p:cNvPr>
              <p:cNvSpPr/>
              <p:nvPr/>
            </p:nvSpPr>
            <p:spPr>
              <a:xfrm>
                <a:off x="6718074" y="1038194"/>
                <a:ext cx="19006" cy="31089"/>
              </a:xfrm>
              <a:custGeom>
                <a:avLst/>
                <a:gdLst/>
                <a:ahLst/>
                <a:cxnLst/>
                <a:rect l="l" t="t" r="r" b="b"/>
                <a:pathLst>
                  <a:path w="1013" h="1657" extrusionOk="0">
                    <a:moveTo>
                      <a:pt x="1" y="1"/>
                    </a:moveTo>
                    <a:lnTo>
                      <a:pt x="238" y="438"/>
                    </a:lnTo>
                    <a:lnTo>
                      <a:pt x="468" y="852"/>
                    </a:lnTo>
                    <a:lnTo>
                      <a:pt x="591" y="1059"/>
                    </a:lnTo>
                    <a:lnTo>
                      <a:pt x="714" y="1258"/>
                    </a:lnTo>
                    <a:lnTo>
                      <a:pt x="783" y="1366"/>
                    </a:lnTo>
                    <a:lnTo>
                      <a:pt x="852" y="1465"/>
                    </a:lnTo>
                    <a:lnTo>
                      <a:pt x="936" y="1565"/>
                    </a:lnTo>
                    <a:lnTo>
                      <a:pt x="1013" y="1657"/>
                    </a:lnTo>
                    <a:lnTo>
                      <a:pt x="997" y="1534"/>
                    </a:lnTo>
                    <a:lnTo>
                      <a:pt x="974" y="1412"/>
                    </a:lnTo>
                    <a:lnTo>
                      <a:pt x="944" y="1289"/>
                    </a:lnTo>
                    <a:lnTo>
                      <a:pt x="913" y="1166"/>
                    </a:lnTo>
                    <a:lnTo>
                      <a:pt x="867" y="1051"/>
                    </a:lnTo>
                    <a:lnTo>
                      <a:pt x="821" y="936"/>
                    </a:lnTo>
                    <a:lnTo>
                      <a:pt x="767" y="821"/>
                    </a:lnTo>
                    <a:lnTo>
                      <a:pt x="706" y="714"/>
                    </a:lnTo>
                    <a:lnTo>
                      <a:pt x="645" y="607"/>
                    </a:lnTo>
                    <a:lnTo>
                      <a:pt x="568" y="507"/>
                    </a:lnTo>
                    <a:lnTo>
                      <a:pt x="491" y="399"/>
                    </a:lnTo>
                    <a:lnTo>
                      <a:pt x="407" y="307"/>
                    </a:lnTo>
                    <a:lnTo>
                      <a:pt x="315" y="215"/>
                    </a:lnTo>
                    <a:lnTo>
                      <a:pt x="223" y="139"/>
                    </a:lnTo>
                    <a:lnTo>
                      <a:pt x="116" y="70"/>
                    </a:lnTo>
                    <a:lnTo>
                      <a:pt x="1"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2276;p29">
                <a:extLst>
                  <a:ext uri="{FF2B5EF4-FFF2-40B4-BE49-F238E27FC236}">
                    <a16:creationId xmlns:a16="http://schemas.microsoft.com/office/drawing/2014/main" id="{308DF837-18B2-9065-0D13-2F43CE18C6B5}"/>
                  </a:ext>
                </a:extLst>
              </p:cNvPr>
              <p:cNvSpPr/>
              <p:nvPr/>
            </p:nvSpPr>
            <p:spPr>
              <a:xfrm>
                <a:off x="6917163" y="1098910"/>
                <a:ext cx="23322" cy="5347"/>
              </a:xfrm>
              <a:custGeom>
                <a:avLst/>
                <a:gdLst/>
                <a:ahLst/>
                <a:cxnLst/>
                <a:rect l="l" t="t" r="r" b="b"/>
                <a:pathLst>
                  <a:path w="1243" h="285" extrusionOk="0">
                    <a:moveTo>
                      <a:pt x="607" y="0"/>
                    </a:moveTo>
                    <a:lnTo>
                      <a:pt x="522" y="16"/>
                    </a:lnTo>
                    <a:lnTo>
                      <a:pt x="438" y="31"/>
                    </a:lnTo>
                    <a:lnTo>
                      <a:pt x="361" y="46"/>
                    </a:lnTo>
                    <a:lnTo>
                      <a:pt x="285" y="77"/>
                    </a:lnTo>
                    <a:lnTo>
                      <a:pt x="208" y="115"/>
                    </a:lnTo>
                    <a:lnTo>
                      <a:pt x="131" y="154"/>
                    </a:lnTo>
                    <a:lnTo>
                      <a:pt x="62" y="207"/>
                    </a:lnTo>
                    <a:lnTo>
                      <a:pt x="1" y="261"/>
                    </a:lnTo>
                    <a:lnTo>
                      <a:pt x="170" y="284"/>
                    </a:lnTo>
                    <a:lnTo>
                      <a:pt x="476" y="284"/>
                    </a:lnTo>
                    <a:lnTo>
                      <a:pt x="630" y="276"/>
                    </a:lnTo>
                    <a:lnTo>
                      <a:pt x="775" y="253"/>
                    </a:lnTo>
                    <a:lnTo>
                      <a:pt x="929" y="230"/>
                    </a:lnTo>
                    <a:lnTo>
                      <a:pt x="1082" y="200"/>
                    </a:lnTo>
                    <a:lnTo>
                      <a:pt x="1243" y="154"/>
                    </a:lnTo>
                    <a:lnTo>
                      <a:pt x="1174" y="108"/>
                    </a:lnTo>
                    <a:lnTo>
                      <a:pt x="1097" y="69"/>
                    </a:lnTo>
                    <a:lnTo>
                      <a:pt x="1013" y="39"/>
                    </a:lnTo>
                    <a:lnTo>
                      <a:pt x="936" y="16"/>
                    </a:lnTo>
                    <a:lnTo>
                      <a:pt x="852" y="8"/>
                    </a:lnTo>
                    <a:lnTo>
                      <a:pt x="76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2277;p29">
                <a:extLst>
                  <a:ext uri="{FF2B5EF4-FFF2-40B4-BE49-F238E27FC236}">
                    <a16:creationId xmlns:a16="http://schemas.microsoft.com/office/drawing/2014/main" id="{EAED3CB7-1833-0ACB-6F99-585D1BE156B1}"/>
                  </a:ext>
                </a:extLst>
              </p:cNvPr>
              <p:cNvSpPr/>
              <p:nvPr/>
            </p:nvSpPr>
            <p:spPr>
              <a:xfrm>
                <a:off x="6556679" y="1150414"/>
                <a:ext cx="18425" cy="6342"/>
              </a:xfrm>
              <a:custGeom>
                <a:avLst/>
                <a:gdLst/>
                <a:ahLst/>
                <a:cxnLst/>
                <a:rect l="l" t="t" r="r" b="b"/>
                <a:pathLst>
                  <a:path w="982" h="338" extrusionOk="0">
                    <a:moveTo>
                      <a:pt x="207" y="0"/>
                    </a:moveTo>
                    <a:lnTo>
                      <a:pt x="138" y="8"/>
                    </a:lnTo>
                    <a:lnTo>
                      <a:pt x="69" y="23"/>
                    </a:lnTo>
                    <a:lnTo>
                      <a:pt x="0" y="38"/>
                    </a:lnTo>
                    <a:lnTo>
                      <a:pt x="46" y="92"/>
                    </a:lnTo>
                    <a:lnTo>
                      <a:pt x="108" y="138"/>
                    </a:lnTo>
                    <a:lnTo>
                      <a:pt x="161" y="177"/>
                    </a:lnTo>
                    <a:lnTo>
                      <a:pt x="215" y="207"/>
                    </a:lnTo>
                    <a:lnTo>
                      <a:pt x="338" y="261"/>
                    </a:lnTo>
                    <a:lnTo>
                      <a:pt x="453" y="299"/>
                    </a:lnTo>
                    <a:lnTo>
                      <a:pt x="583" y="330"/>
                    </a:lnTo>
                    <a:lnTo>
                      <a:pt x="713" y="338"/>
                    </a:lnTo>
                    <a:lnTo>
                      <a:pt x="775" y="338"/>
                    </a:lnTo>
                    <a:lnTo>
                      <a:pt x="844" y="330"/>
                    </a:lnTo>
                    <a:lnTo>
                      <a:pt x="913" y="322"/>
                    </a:lnTo>
                    <a:lnTo>
                      <a:pt x="982" y="299"/>
                    </a:lnTo>
                    <a:lnTo>
                      <a:pt x="936" y="246"/>
                    </a:lnTo>
                    <a:lnTo>
                      <a:pt x="882" y="200"/>
                    </a:lnTo>
                    <a:lnTo>
                      <a:pt x="821" y="161"/>
                    </a:lnTo>
                    <a:lnTo>
                      <a:pt x="767" y="131"/>
                    </a:lnTo>
                    <a:lnTo>
                      <a:pt x="644" y="77"/>
                    </a:lnTo>
                    <a:lnTo>
                      <a:pt x="529" y="38"/>
                    </a:lnTo>
                    <a:lnTo>
                      <a:pt x="399" y="15"/>
                    </a:lnTo>
                    <a:lnTo>
                      <a:pt x="269"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79" name="Google Shape;2198;p29">
            <a:extLst>
              <a:ext uri="{FF2B5EF4-FFF2-40B4-BE49-F238E27FC236}">
                <a16:creationId xmlns:a16="http://schemas.microsoft.com/office/drawing/2014/main" id="{8030C2E9-5A89-0B47-CA51-C894D35B9D2E}"/>
              </a:ext>
            </a:extLst>
          </p:cNvPr>
          <p:cNvSpPr/>
          <p:nvPr/>
        </p:nvSpPr>
        <p:spPr>
          <a:xfrm>
            <a:off x="7818200" y="1289502"/>
            <a:ext cx="1072021" cy="879664"/>
          </a:xfrm>
          <a:custGeom>
            <a:avLst/>
            <a:gdLst/>
            <a:ahLst/>
            <a:cxnLst/>
            <a:rect l="l" t="t" r="r" b="b"/>
            <a:pathLst>
              <a:path w="43626" h="35798" extrusionOk="0">
                <a:moveTo>
                  <a:pt x="24412" y="0"/>
                </a:moveTo>
                <a:lnTo>
                  <a:pt x="20072" y="1449"/>
                </a:lnTo>
                <a:lnTo>
                  <a:pt x="20072" y="3558"/>
                </a:lnTo>
                <a:lnTo>
                  <a:pt x="18823" y="1189"/>
                </a:lnTo>
                <a:lnTo>
                  <a:pt x="18577" y="1043"/>
                </a:lnTo>
                <a:lnTo>
                  <a:pt x="18025" y="721"/>
                </a:lnTo>
                <a:lnTo>
                  <a:pt x="17726" y="537"/>
                </a:lnTo>
                <a:lnTo>
                  <a:pt x="17443" y="368"/>
                </a:lnTo>
                <a:lnTo>
                  <a:pt x="17228" y="223"/>
                </a:lnTo>
                <a:lnTo>
                  <a:pt x="17159" y="169"/>
                </a:lnTo>
                <a:lnTo>
                  <a:pt x="17113" y="131"/>
                </a:lnTo>
                <a:lnTo>
                  <a:pt x="17098" y="123"/>
                </a:lnTo>
                <a:lnTo>
                  <a:pt x="17082" y="131"/>
                </a:lnTo>
                <a:lnTo>
                  <a:pt x="17075" y="154"/>
                </a:lnTo>
                <a:lnTo>
                  <a:pt x="17059" y="192"/>
                </a:lnTo>
                <a:lnTo>
                  <a:pt x="17052" y="299"/>
                </a:lnTo>
                <a:lnTo>
                  <a:pt x="17036" y="445"/>
                </a:lnTo>
                <a:lnTo>
                  <a:pt x="17036" y="828"/>
                </a:lnTo>
                <a:lnTo>
                  <a:pt x="17044" y="1288"/>
                </a:lnTo>
                <a:lnTo>
                  <a:pt x="17067" y="1756"/>
                </a:lnTo>
                <a:lnTo>
                  <a:pt x="17082" y="2162"/>
                </a:lnTo>
                <a:lnTo>
                  <a:pt x="17113" y="2569"/>
                </a:lnTo>
                <a:lnTo>
                  <a:pt x="17113" y="2569"/>
                </a:lnTo>
                <a:lnTo>
                  <a:pt x="16921" y="2538"/>
                </a:lnTo>
                <a:lnTo>
                  <a:pt x="16415" y="2469"/>
                </a:lnTo>
                <a:lnTo>
                  <a:pt x="16063" y="2423"/>
                </a:lnTo>
                <a:lnTo>
                  <a:pt x="15649" y="2385"/>
                </a:lnTo>
                <a:lnTo>
                  <a:pt x="15196" y="2346"/>
                </a:lnTo>
                <a:lnTo>
                  <a:pt x="14706" y="2316"/>
                </a:lnTo>
                <a:lnTo>
                  <a:pt x="14192" y="2293"/>
                </a:lnTo>
                <a:lnTo>
                  <a:pt x="13655" y="2285"/>
                </a:lnTo>
                <a:lnTo>
                  <a:pt x="13379" y="2285"/>
                </a:lnTo>
                <a:lnTo>
                  <a:pt x="13103" y="2293"/>
                </a:lnTo>
                <a:lnTo>
                  <a:pt x="12827" y="2300"/>
                </a:lnTo>
                <a:lnTo>
                  <a:pt x="12559" y="2316"/>
                </a:lnTo>
                <a:lnTo>
                  <a:pt x="12283" y="2339"/>
                </a:lnTo>
                <a:lnTo>
                  <a:pt x="12014" y="2369"/>
                </a:lnTo>
                <a:lnTo>
                  <a:pt x="11754" y="2408"/>
                </a:lnTo>
                <a:lnTo>
                  <a:pt x="11493" y="2446"/>
                </a:lnTo>
                <a:lnTo>
                  <a:pt x="11240" y="2500"/>
                </a:lnTo>
                <a:lnTo>
                  <a:pt x="10995" y="2553"/>
                </a:lnTo>
                <a:lnTo>
                  <a:pt x="10757" y="2622"/>
                </a:lnTo>
                <a:lnTo>
                  <a:pt x="10527" y="2699"/>
                </a:lnTo>
                <a:lnTo>
                  <a:pt x="10412" y="2745"/>
                </a:lnTo>
                <a:lnTo>
                  <a:pt x="10289" y="2806"/>
                </a:lnTo>
                <a:lnTo>
                  <a:pt x="10159" y="2883"/>
                </a:lnTo>
                <a:lnTo>
                  <a:pt x="10021" y="2967"/>
                </a:lnTo>
                <a:lnTo>
                  <a:pt x="9875" y="3067"/>
                </a:lnTo>
                <a:lnTo>
                  <a:pt x="9722" y="3182"/>
                </a:lnTo>
                <a:lnTo>
                  <a:pt x="9561" y="3305"/>
                </a:lnTo>
                <a:lnTo>
                  <a:pt x="9400" y="3435"/>
                </a:lnTo>
                <a:lnTo>
                  <a:pt x="9047" y="3734"/>
                </a:lnTo>
                <a:lnTo>
                  <a:pt x="8679" y="4071"/>
                </a:lnTo>
                <a:lnTo>
                  <a:pt x="8288" y="4447"/>
                </a:lnTo>
                <a:lnTo>
                  <a:pt x="7882" y="4846"/>
                </a:lnTo>
                <a:lnTo>
                  <a:pt x="7468" y="5283"/>
                </a:lnTo>
                <a:lnTo>
                  <a:pt x="7038" y="5735"/>
                </a:lnTo>
                <a:lnTo>
                  <a:pt x="6601" y="6211"/>
                </a:lnTo>
                <a:lnTo>
                  <a:pt x="6157" y="6701"/>
                </a:lnTo>
                <a:lnTo>
                  <a:pt x="5712" y="7200"/>
                </a:lnTo>
                <a:lnTo>
                  <a:pt x="5267" y="7713"/>
                </a:lnTo>
                <a:lnTo>
                  <a:pt x="4378" y="8741"/>
                </a:lnTo>
                <a:lnTo>
                  <a:pt x="3519" y="9768"/>
                </a:lnTo>
                <a:lnTo>
                  <a:pt x="2707" y="10749"/>
                </a:lnTo>
                <a:lnTo>
                  <a:pt x="1971" y="11662"/>
                </a:lnTo>
                <a:lnTo>
                  <a:pt x="1311" y="12482"/>
                </a:lnTo>
                <a:lnTo>
                  <a:pt x="360" y="13694"/>
                </a:lnTo>
                <a:lnTo>
                  <a:pt x="0" y="14146"/>
                </a:lnTo>
                <a:lnTo>
                  <a:pt x="8227" y="18884"/>
                </a:lnTo>
                <a:lnTo>
                  <a:pt x="9875" y="17044"/>
                </a:lnTo>
                <a:lnTo>
                  <a:pt x="12505" y="27241"/>
                </a:lnTo>
                <a:lnTo>
                  <a:pt x="8143" y="35798"/>
                </a:lnTo>
                <a:lnTo>
                  <a:pt x="33942" y="35798"/>
                </a:lnTo>
                <a:lnTo>
                  <a:pt x="31412" y="30998"/>
                </a:lnTo>
                <a:lnTo>
                  <a:pt x="30339" y="28944"/>
                </a:lnTo>
                <a:lnTo>
                  <a:pt x="30009" y="28300"/>
                </a:lnTo>
                <a:lnTo>
                  <a:pt x="29871" y="28031"/>
                </a:lnTo>
                <a:lnTo>
                  <a:pt x="29871" y="28000"/>
                </a:lnTo>
                <a:lnTo>
                  <a:pt x="29879" y="27931"/>
                </a:lnTo>
                <a:lnTo>
                  <a:pt x="29925" y="27694"/>
                </a:lnTo>
                <a:lnTo>
                  <a:pt x="30101" y="26850"/>
                </a:lnTo>
                <a:lnTo>
                  <a:pt x="30362" y="25624"/>
                </a:lnTo>
                <a:lnTo>
                  <a:pt x="30699" y="24129"/>
                </a:lnTo>
                <a:lnTo>
                  <a:pt x="31473" y="20732"/>
                </a:lnTo>
                <a:lnTo>
                  <a:pt x="32209" y="17550"/>
                </a:lnTo>
                <a:lnTo>
                  <a:pt x="34740" y="20004"/>
                </a:lnTo>
                <a:lnTo>
                  <a:pt x="43626" y="15526"/>
                </a:lnTo>
                <a:lnTo>
                  <a:pt x="42782" y="14184"/>
                </a:lnTo>
                <a:lnTo>
                  <a:pt x="41901" y="12781"/>
                </a:lnTo>
                <a:lnTo>
                  <a:pt x="40873" y="11163"/>
                </a:lnTo>
                <a:lnTo>
                  <a:pt x="39808" y="9507"/>
                </a:lnTo>
                <a:lnTo>
                  <a:pt x="39294" y="8725"/>
                </a:lnTo>
                <a:lnTo>
                  <a:pt x="38826" y="8005"/>
                </a:lnTo>
                <a:lnTo>
                  <a:pt x="38397" y="7376"/>
                </a:lnTo>
                <a:lnTo>
                  <a:pt x="38036" y="6862"/>
                </a:lnTo>
                <a:lnTo>
                  <a:pt x="37760" y="6479"/>
                </a:lnTo>
                <a:lnTo>
                  <a:pt x="37653" y="6341"/>
                </a:lnTo>
                <a:lnTo>
                  <a:pt x="37569" y="6249"/>
                </a:lnTo>
                <a:lnTo>
                  <a:pt x="37492" y="6180"/>
                </a:lnTo>
                <a:lnTo>
                  <a:pt x="37385" y="6103"/>
                </a:lnTo>
                <a:lnTo>
                  <a:pt x="37262" y="6019"/>
                </a:lnTo>
                <a:lnTo>
                  <a:pt x="37116" y="5935"/>
                </a:lnTo>
                <a:lnTo>
                  <a:pt x="36948" y="5843"/>
                </a:lnTo>
                <a:lnTo>
                  <a:pt x="36771" y="5743"/>
                </a:lnTo>
                <a:lnTo>
                  <a:pt x="36365" y="5543"/>
                </a:lnTo>
                <a:lnTo>
                  <a:pt x="35905" y="5336"/>
                </a:lnTo>
                <a:lnTo>
                  <a:pt x="35422" y="5122"/>
                </a:lnTo>
                <a:lnTo>
                  <a:pt x="34916" y="4907"/>
                </a:lnTo>
                <a:lnTo>
                  <a:pt x="34402" y="4700"/>
                </a:lnTo>
                <a:lnTo>
                  <a:pt x="33421" y="4309"/>
                </a:lnTo>
                <a:lnTo>
                  <a:pt x="32585" y="3987"/>
                </a:lnTo>
                <a:lnTo>
                  <a:pt x="31780" y="3688"/>
                </a:lnTo>
                <a:lnTo>
                  <a:pt x="24742" y="2369"/>
                </a:lnTo>
                <a:lnTo>
                  <a:pt x="24412"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2220;p29">
            <a:extLst>
              <a:ext uri="{FF2B5EF4-FFF2-40B4-BE49-F238E27FC236}">
                <a16:creationId xmlns:a16="http://schemas.microsoft.com/office/drawing/2014/main" id="{008E7BAC-0FAA-CF01-4705-A75B14AD6103}"/>
              </a:ext>
            </a:extLst>
          </p:cNvPr>
          <p:cNvSpPr/>
          <p:nvPr/>
        </p:nvSpPr>
        <p:spPr>
          <a:xfrm>
            <a:off x="7683890" y="1647093"/>
            <a:ext cx="536208" cy="372870"/>
          </a:xfrm>
          <a:custGeom>
            <a:avLst/>
            <a:gdLst/>
            <a:ahLst/>
            <a:cxnLst/>
            <a:rect l="l" t="t" r="r" b="b"/>
            <a:pathLst>
              <a:path w="21821" h="15174" extrusionOk="0">
                <a:moveTo>
                  <a:pt x="5620" y="0"/>
                </a:moveTo>
                <a:lnTo>
                  <a:pt x="5099" y="813"/>
                </a:lnTo>
                <a:lnTo>
                  <a:pt x="4585" y="1626"/>
                </a:lnTo>
                <a:lnTo>
                  <a:pt x="4079" y="2439"/>
                </a:lnTo>
                <a:lnTo>
                  <a:pt x="3596" y="3244"/>
                </a:lnTo>
                <a:lnTo>
                  <a:pt x="3128" y="4033"/>
                </a:lnTo>
                <a:lnTo>
                  <a:pt x="2676" y="4808"/>
                </a:lnTo>
                <a:lnTo>
                  <a:pt x="2254" y="5567"/>
                </a:lnTo>
                <a:lnTo>
                  <a:pt x="1856" y="6303"/>
                </a:lnTo>
                <a:lnTo>
                  <a:pt x="1495" y="7008"/>
                </a:lnTo>
                <a:lnTo>
                  <a:pt x="1158" y="7683"/>
                </a:lnTo>
                <a:lnTo>
                  <a:pt x="1005" y="8005"/>
                </a:lnTo>
                <a:lnTo>
                  <a:pt x="859" y="8319"/>
                </a:lnTo>
                <a:lnTo>
                  <a:pt x="729" y="8626"/>
                </a:lnTo>
                <a:lnTo>
                  <a:pt x="606" y="8925"/>
                </a:lnTo>
                <a:lnTo>
                  <a:pt x="491" y="9209"/>
                </a:lnTo>
                <a:lnTo>
                  <a:pt x="383" y="9477"/>
                </a:lnTo>
                <a:lnTo>
                  <a:pt x="299" y="9738"/>
                </a:lnTo>
                <a:lnTo>
                  <a:pt x="215" y="9991"/>
                </a:lnTo>
                <a:lnTo>
                  <a:pt x="146" y="10228"/>
                </a:lnTo>
                <a:lnTo>
                  <a:pt x="92" y="10451"/>
                </a:lnTo>
                <a:lnTo>
                  <a:pt x="46" y="10658"/>
                </a:lnTo>
                <a:lnTo>
                  <a:pt x="15" y="10849"/>
                </a:lnTo>
                <a:lnTo>
                  <a:pt x="0" y="11018"/>
                </a:lnTo>
                <a:lnTo>
                  <a:pt x="8" y="11187"/>
                </a:lnTo>
                <a:lnTo>
                  <a:pt x="23" y="11348"/>
                </a:lnTo>
                <a:lnTo>
                  <a:pt x="54" y="11509"/>
                </a:lnTo>
                <a:lnTo>
                  <a:pt x="100" y="11662"/>
                </a:lnTo>
                <a:lnTo>
                  <a:pt x="153" y="11815"/>
                </a:lnTo>
                <a:lnTo>
                  <a:pt x="230" y="11961"/>
                </a:lnTo>
                <a:lnTo>
                  <a:pt x="314" y="12107"/>
                </a:lnTo>
                <a:lnTo>
                  <a:pt x="407" y="12245"/>
                </a:lnTo>
                <a:lnTo>
                  <a:pt x="522" y="12383"/>
                </a:lnTo>
                <a:lnTo>
                  <a:pt x="637" y="12513"/>
                </a:lnTo>
                <a:lnTo>
                  <a:pt x="775" y="12643"/>
                </a:lnTo>
                <a:lnTo>
                  <a:pt x="920" y="12774"/>
                </a:lnTo>
                <a:lnTo>
                  <a:pt x="1074" y="12896"/>
                </a:lnTo>
                <a:lnTo>
                  <a:pt x="1235" y="13019"/>
                </a:lnTo>
                <a:lnTo>
                  <a:pt x="1411" y="13134"/>
                </a:lnTo>
                <a:lnTo>
                  <a:pt x="1595" y="13249"/>
                </a:lnTo>
                <a:lnTo>
                  <a:pt x="1794" y="13356"/>
                </a:lnTo>
                <a:lnTo>
                  <a:pt x="1994" y="13464"/>
                </a:lnTo>
                <a:lnTo>
                  <a:pt x="2208" y="13563"/>
                </a:lnTo>
                <a:lnTo>
                  <a:pt x="2431" y="13663"/>
                </a:lnTo>
                <a:lnTo>
                  <a:pt x="2661" y="13763"/>
                </a:lnTo>
                <a:lnTo>
                  <a:pt x="2891" y="13855"/>
                </a:lnTo>
                <a:lnTo>
                  <a:pt x="3136" y="13947"/>
                </a:lnTo>
                <a:lnTo>
                  <a:pt x="3389" y="14031"/>
                </a:lnTo>
                <a:lnTo>
                  <a:pt x="3642" y="14116"/>
                </a:lnTo>
                <a:lnTo>
                  <a:pt x="3910" y="14200"/>
                </a:lnTo>
                <a:lnTo>
                  <a:pt x="4179" y="14277"/>
                </a:lnTo>
                <a:lnTo>
                  <a:pt x="4731" y="14422"/>
                </a:lnTo>
                <a:lnTo>
                  <a:pt x="5298" y="14553"/>
                </a:lnTo>
                <a:lnTo>
                  <a:pt x="5888" y="14668"/>
                </a:lnTo>
                <a:lnTo>
                  <a:pt x="6486" y="14775"/>
                </a:lnTo>
                <a:lnTo>
                  <a:pt x="7092" y="14867"/>
                </a:lnTo>
                <a:lnTo>
                  <a:pt x="7713" y="14951"/>
                </a:lnTo>
                <a:lnTo>
                  <a:pt x="8334" y="15013"/>
                </a:lnTo>
                <a:lnTo>
                  <a:pt x="8955" y="15074"/>
                </a:lnTo>
                <a:lnTo>
                  <a:pt x="9576" y="15112"/>
                </a:lnTo>
                <a:lnTo>
                  <a:pt x="10190" y="15143"/>
                </a:lnTo>
                <a:lnTo>
                  <a:pt x="10795" y="15166"/>
                </a:lnTo>
                <a:lnTo>
                  <a:pt x="11393" y="15174"/>
                </a:lnTo>
                <a:lnTo>
                  <a:pt x="11984" y="15166"/>
                </a:lnTo>
                <a:lnTo>
                  <a:pt x="12551" y="15151"/>
                </a:lnTo>
                <a:lnTo>
                  <a:pt x="13096" y="15120"/>
                </a:lnTo>
                <a:lnTo>
                  <a:pt x="13625" y="15074"/>
                </a:lnTo>
                <a:lnTo>
                  <a:pt x="14131" y="15028"/>
                </a:lnTo>
                <a:lnTo>
                  <a:pt x="14598" y="14959"/>
                </a:lnTo>
                <a:lnTo>
                  <a:pt x="14874" y="15036"/>
                </a:lnTo>
                <a:lnTo>
                  <a:pt x="15074" y="15082"/>
                </a:lnTo>
                <a:lnTo>
                  <a:pt x="15273" y="15112"/>
                </a:lnTo>
                <a:lnTo>
                  <a:pt x="15480" y="15128"/>
                </a:lnTo>
                <a:lnTo>
                  <a:pt x="15679" y="15128"/>
                </a:lnTo>
                <a:lnTo>
                  <a:pt x="16124" y="15112"/>
                </a:lnTo>
                <a:lnTo>
                  <a:pt x="16906" y="15082"/>
                </a:lnTo>
                <a:lnTo>
                  <a:pt x="17711" y="15043"/>
                </a:lnTo>
                <a:lnTo>
                  <a:pt x="18079" y="15020"/>
                </a:lnTo>
                <a:lnTo>
                  <a:pt x="18393" y="14990"/>
                </a:lnTo>
                <a:lnTo>
                  <a:pt x="18639" y="14959"/>
                </a:lnTo>
                <a:lnTo>
                  <a:pt x="18731" y="14951"/>
                </a:lnTo>
                <a:lnTo>
                  <a:pt x="18792" y="14936"/>
                </a:lnTo>
                <a:lnTo>
                  <a:pt x="18876" y="14905"/>
                </a:lnTo>
                <a:lnTo>
                  <a:pt x="18961" y="14859"/>
                </a:lnTo>
                <a:lnTo>
                  <a:pt x="19053" y="14813"/>
                </a:lnTo>
                <a:lnTo>
                  <a:pt x="19145" y="14752"/>
                </a:lnTo>
                <a:lnTo>
                  <a:pt x="19329" y="14622"/>
                </a:lnTo>
                <a:lnTo>
                  <a:pt x="19505" y="14484"/>
                </a:lnTo>
                <a:lnTo>
                  <a:pt x="19666" y="14346"/>
                </a:lnTo>
                <a:lnTo>
                  <a:pt x="19789" y="14231"/>
                </a:lnTo>
                <a:lnTo>
                  <a:pt x="19904" y="14123"/>
                </a:lnTo>
                <a:lnTo>
                  <a:pt x="19222" y="13571"/>
                </a:lnTo>
                <a:lnTo>
                  <a:pt x="21736" y="14162"/>
                </a:lnTo>
                <a:lnTo>
                  <a:pt x="21767" y="14062"/>
                </a:lnTo>
                <a:lnTo>
                  <a:pt x="21790" y="13955"/>
                </a:lnTo>
                <a:lnTo>
                  <a:pt x="21805" y="13847"/>
                </a:lnTo>
                <a:lnTo>
                  <a:pt x="21813" y="13740"/>
                </a:lnTo>
                <a:lnTo>
                  <a:pt x="21821" y="13632"/>
                </a:lnTo>
                <a:lnTo>
                  <a:pt x="21821" y="13525"/>
                </a:lnTo>
                <a:lnTo>
                  <a:pt x="21813" y="13418"/>
                </a:lnTo>
                <a:lnTo>
                  <a:pt x="21805" y="13310"/>
                </a:lnTo>
                <a:lnTo>
                  <a:pt x="21790" y="13203"/>
                </a:lnTo>
                <a:lnTo>
                  <a:pt x="21767" y="13103"/>
                </a:lnTo>
                <a:lnTo>
                  <a:pt x="21744" y="12996"/>
                </a:lnTo>
                <a:lnTo>
                  <a:pt x="21713" y="12889"/>
                </a:lnTo>
                <a:lnTo>
                  <a:pt x="21675" y="12789"/>
                </a:lnTo>
                <a:lnTo>
                  <a:pt x="21637" y="12689"/>
                </a:lnTo>
                <a:lnTo>
                  <a:pt x="21591" y="12590"/>
                </a:lnTo>
                <a:lnTo>
                  <a:pt x="21545" y="12490"/>
                </a:lnTo>
                <a:lnTo>
                  <a:pt x="21476" y="12344"/>
                </a:lnTo>
                <a:lnTo>
                  <a:pt x="21453" y="12306"/>
                </a:lnTo>
                <a:lnTo>
                  <a:pt x="21422" y="12260"/>
                </a:lnTo>
                <a:lnTo>
                  <a:pt x="21322" y="12153"/>
                </a:lnTo>
                <a:lnTo>
                  <a:pt x="21207" y="12038"/>
                </a:lnTo>
                <a:lnTo>
                  <a:pt x="21085" y="11923"/>
                </a:lnTo>
                <a:lnTo>
                  <a:pt x="20855" y="11739"/>
                </a:lnTo>
                <a:lnTo>
                  <a:pt x="20755" y="11662"/>
                </a:lnTo>
                <a:lnTo>
                  <a:pt x="20717" y="11562"/>
                </a:lnTo>
                <a:lnTo>
                  <a:pt x="20671" y="11447"/>
                </a:lnTo>
                <a:lnTo>
                  <a:pt x="20609" y="11309"/>
                </a:lnTo>
                <a:lnTo>
                  <a:pt x="20540" y="11164"/>
                </a:lnTo>
                <a:lnTo>
                  <a:pt x="20448" y="11018"/>
                </a:lnTo>
                <a:lnTo>
                  <a:pt x="20402" y="10949"/>
                </a:lnTo>
                <a:lnTo>
                  <a:pt x="20356" y="10880"/>
                </a:lnTo>
                <a:lnTo>
                  <a:pt x="20303" y="10819"/>
                </a:lnTo>
                <a:lnTo>
                  <a:pt x="20249" y="10773"/>
                </a:lnTo>
                <a:lnTo>
                  <a:pt x="20211" y="10750"/>
                </a:lnTo>
                <a:lnTo>
                  <a:pt x="20165" y="10719"/>
                </a:lnTo>
                <a:lnTo>
                  <a:pt x="20050" y="10673"/>
                </a:lnTo>
                <a:lnTo>
                  <a:pt x="19896" y="10619"/>
                </a:lnTo>
                <a:lnTo>
                  <a:pt x="19720" y="10566"/>
                </a:lnTo>
                <a:lnTo>
                  <a:pt x="19513" y="10512"/>
                </a:lnTo>
                <a:lnTo>
                  <a:pt x="19298" y="10458"/>
                </a:lnTo>
                <a:lnTo>
                  <a:pt x="18838" y="10359"/>
                </a:lnTo>
                <a:lnTo>
                  <a:pt x="18401" y="10267"/>
                </a:lnTo>
                <a:lnTo>
                  <a:pt x="18018" y="10198"/>
                </a:lnTo>
                <a:lnTo>
                  <a:pt x="17657" y="10129"/>
                </a:lnTo>
                <a:lnTo>
                  <a:pt x="16822" y="10566"/>
                </a:lnTo>
                <a:lnTo>
                  <a:pt x="15825" y="11072"/>
                </a:lnTo>
                <a:lnTo>
                  <a:pt x="9699" y="8074"/>
                </a:lnTo>
                <a:lnTo>
                  <a:pt x="12858" y="4187"/>
                </a:lnTo>
                <a:lnTo>
                  <a:pt x="5620" y="0"/>
                </a:lnTo>
                <a:close/>
              </a:path>
            </a:pathLst>
          </a:custGeom>
          <a:solidFill>
            <a:srgbClr val="EBA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2996;p5">
            <a:extLst>
              <a:ext uri="{FF2B5EF4-FFF2-40B4-BE49-F238E27FC236}">
                <a16:creationId xmlns:a16="http://schemas.microsoft.com/office/drawing/2014/main" id="{D1B04CE5-1C76-79F3-68A4-67E5899A12F2}"/>
              </a:ext>
            </a:extLst>
          </p:cNvPr>
          <p:cNvSpPr/>
          <p:nvPr/>
        </p:nvSpPr>
        <p:spPr>
          <a:xfrm rot="-143">
            <a:off x="434436" y="1025911"/>
            <a:ext cx="6985177" cy="3761679"/>
          </a:xfrm>
          <a:custGeom>
            <a:avLst/>
            <a:gdLst/>
            <a:ahLst/>
            <a:cxnLst/>
            <a:rect l="l" t="t" r="r" b="b"/>
            <a:pathLst>
              <a:path w="17126" h="11133" extrusionOk="0">
                <a:moveTo>
                  <a:pt x="0" y="1"/>
                </a:moveTo>
                <a:lnTo>
                  <a:pt x="0" y="10888"/>
                </a:lnTo>
                <a:cubicBezTo>
                  <a:pt x="20" y="10878"/>
                  <a:pt x="31" y="10868"/>
                  <a:pt x="51" y="10868"/>
                </a:cubicBezTo>
                <a:cubicBezTo>
                  <a:pt x="54" y="10868"/>
                  <a:pt x="56" y="10868"/>
                  <a:pt x="59" y="10868"/>
                </a:cubicBezTo>
                <a:cubicBezTo>
                  <a:pt x="202" y="10868"/>
                  <a:pt x="225" y="11133"/>
                  <a:pt x="359" y="11133"/>
                </a:cubicBezTo>
                <a:cubicBezTo>
                  <a:pt x="361" y="11133"/>
                  <a:pt x="364" y="11133"/>
                  <a:pt x="366" y="11132"/>
                </a:cubicBezTo>
                <a:cubicBezTo>
                  <a:pt x="519" y="11123"/>
                  <a:pt x="509" y="11051"/>
                  <a:pt x="651" y="11041"/>
                </a:cubicBezTo>
                <a:cubicBezTo>
                  <a:pt x="804" y="11031"/>
                  <a:pt x="794" y="10899"/>
                  <a:pt x="936" y="10878"/>
                </a:cubicBezTo>
                <a:cubicBezTo>
                  <a:pt x="1089" y="10868"/>
                  <a:pt x="1079" y="10827"/>
                  <a:pt x="1232" y="10807"/>
                </a:cubicBezTo>
                <a:cubicBezTo>
                  <a:pt x="1236" y="10806"/>
                  <a:pt x="1239" y="10806"/>
                  <a:pt x="1243" y="10806"/>
                </a:cubicBezTo>
                <a:cubicBezTo>
                  <a:pt x="1371" y="10806"/>
                  <a:pt x="1387" y="10960"/>
                  <a:pt x="1525" y="10960"/>
                </a:cubicBezTo>
                <a:cubicBezTo>
                  <a:pt x="1529" y="10960"/>
                  <a:pt x="1533" y="10960"/>
                  <a:pt x="1537" y="10960"/>
                </a:cubicBezTo>
                <a:cubicBezTo>
                  <a:pt x="1679" y="10949"/>
                  <a:pt x="1679" y="10878"/>
                  <a:pt x="1822" y="10858"/>
                </a:cubicBezTo>
                <a:cubicBezTo>
                  <a:pt x="1964" y="10847"/>
                  <a:pt x="1964" y="10817"/>
                  <a:pt x="2116" y="10797"/>
                </a:cubicBezTo>
                <a:cubicBezTo>
                  <a:pt x="2259" y="10786"/>
                  <a:pt x="2259" y="10766"/>
                  <a:pt x="2401" y="10756"/>
                </a:cubicBezTo>
                <a:cubicBezTo>
                  <a:pt x="2405" y="10756"/>
                  <a:pt x="2409" y="10756"/>
                  <a:pt x="2412" y="10756"/>
                </a:cubicBezTo>
                <a:cubicBezTo>
                  <a:pt x="2551" y="10756"/>
                  <a:pt x="2567" y="10950"/>
                  <a:pt x="2706" y="10950"/>
                </a:cubicBezTo>
                <a:cubicBezTo>
                  <a:pt x="2710" y="10950"/>
                  <a:pt x="2714" y="10949"/>
                  <a:pt x="2717" y="10949"/>
                </a:cubicBezTo>
                <a:cubicBezTo>
                  <a:pt x="2860" y="10929"/>
                  <a:pt x="2839" y="10614"/>
                  <a:pt x="2982" y="10603"/>
                </a:cubicBezTo>
                <a:cubicBezTo>
                  <a:pt x="2984" y="10603"/>
                  <a:pt x="2986" y="10603"/>
                  <a:pt x="2988" y="10603"/>
                </a:cubicBezTo>
                <a:cubicBezTo>
                  <a:pt x="3121" y="10603"/>
                  <a:pt x="3154" y="10889"/>
                  <a:pt x="3284" y="10889"/>
                </a:cubicBezTo>
                <a:cubicBezTo>
                  <a:pt x="3288" y="10889"/>
                  <a:pt x="3292" y="10889"/>
                  <a:pt x="3297" y="10888"/>
                </a:cubicBezTo>
                <a:cubicBezTo>
                  <a:pt x="3450" y="10878"/>
                  <a:pt x="3419" y="10573"/>
                  <a:pt x="3572" y="10563"/>
                </a:cubicBezTo>
                <a:cubicBezTo>
                  <a:pt x="3575" y="10562"/>
                  <a:pt x="3578" y="10562"/>
                  <a:pt x="3581" y="10562"/>
                </a:cubicBezTo>
                <a:cubicBezTo>
                  <a:pt x="3712" y="10562"/>
                  <a:pt x="3737" y="10766"/>
                  <a:pt x="3867" y="10766"/>
                </a:cubicBezTo>
                <a:cubicBezTo>
                  <a:pt x="3871" y="10766"/>
                  <a:pt x="3874" y="10766"/>
                  <a:pt x="3877" y="10766"/>
                </a:cubicBezTo>
                <a:cubicBezTo>
                  <a:pt x="4029" y="10756"/>
                  <a:pt x="4009" y="10583"/>
                  <a:pt x="4162" y="10573"/>
                </a:cubicBezTo>
                <a:cubicBezTo>
                  <a:pt x="4233" y="10568"/>
                  <a:pt x="4269" y="10568"/>
                  <a:pt x="4305" y="10568"/>
                </a:cubicBezTo>
                <a:cubicBezTo>
                  <a:pt x="4340" y="10568"/>
                  <a:pt x="4376" y="10568"/>
                  <a:pt x="4447" y="10563"/>
                </a:cubicBezTo>
                <a:cubicBezTo>
                  <a:pt x="4599" y="10553"/>
                  <a:pt x="4589" y="10481"/>
                  <a:pt x="4742" y="10471"/>
                </a:cubicBezTo>
                <a:cubicBezTo>
                  <a:pt x="4884" y="10451"/>
                  <a:pt x="4884" y="10440"/>
                  <a:pt x="5027" y="10431"/>
                </a:cubicBezTo>
                <a:cubicBezTo>
                  <a:pt x="5030" y="10430"/>
                  <a:pt x="5033" y="10430"/>
                  <a:pt x="5036" y="10430"/>
                </a:cubicBezTo>
                <a:cubicBezTo>
                  <a:pt x="5177" y="10430"/>
                  <a:pt x="5202" y="10665"/>
                  <a:pt x="5334" y="10665"/>
                </a:cubicBezTo>
                <a:cubicBezTo>
                  <a:pt x="5337" y="10665"/>
                  <a:pt x="5339" y="10664"/>
                  <a:pt x="5342" y="10664"/>
                </a:cubicBezTo>
                <a:cubicBezTo>
                  <a:pt x="5485" y="10644"/>
                  <a:pt x="5485" y="10563"/>
                  <a:pt x="5627" y="10553"/>
                </a:cubicBezTo>
                <a:cubicBezTo>
                  <a:pt x="5779" y="10542"/>
                  <a:pt x="5770" y="10420"/>
                  <a:pt x="5912" y="10410"/>
                </a:cubicBezTo>
                <a:cubicBezTo>
                  <a:pt x="5917" y="10410"/>
                  <a:pt x="5922" y="10410"/>
                  <a:pt x="5927" y="10410"/>
                </a:cubicBezTo>
                <a:cubicBezTo>
                  <a:pt x="6052" y="10410"/>
                  <a:pt x="6078" y="10533"/>
                  <a:pt x="6204" y="10533"/>
                </a:cubicBezTo>
                <a:cubicBezTo>
                  <a:pt x="6208" y="10533"/>
                  <a:pt x="6213" y="10533"/>
                  <a:pt x="6217" y="10532"/>
                </a:cubicBezTo>
                <a:cubicBezTo>
                  <a:pt x="6360" y="10522"/>
                  <a:pt x="6360" y="10420"/>
                  <a:pt x="6502" y="10410"/>
                </a:cubicBezTo>
                <a:cubicBezTo>
                  <a:pt x="6645" y="10400"/>
                  <a:pt x="6645" y="10359"/>
                  <a:pt x="6797" y="10349"/>
                </a:cubicBezTo>
                <a:cubicBezTo>
                  <a:pt x="6800" y="10349"/>
                  <a:pt x="6803" y="10349"/>
                  <a:pt x="6805" y="10349"/>
                </a:cubicBezTo>
                <a:cubicBezTo>
                  <a:pt x="6938" y="10349"/>
                  <a:pt x="6962" y="10594"/>
                  <a:pt x="7095" y="10594"/>
                </a:cubicBezTo>
                <a:cubicBezTo>
                  <a:pt x="7097" y="10594"/>
                  <a:pt x="7100" y="10594"/>
                  <a:pt x="7102" y="10593"/>
                </a:cubicBezTo>
                <a:cubicBezTo>
                  <a:pt x="7255" y="10583"/>
                  <a:pt x="7255" y="10573"/>
                  <a:pt x="7398" y="10563"/>
                </a:cubicBezTo>
                <a:cubicBezTo>
                  <a:pt x="7550" y="10553"/>
                  <a:pt x="7530" y="10329"/>
                  <a:pt x="7672" y="10318"/>
                </a:cubicBezTo>
                <a:cubicBezTo>
                  <a:pt x="7677" y="10318"/>
                  <a:pt x="7682" y="10318"/>
                  <a:pt x="7687" y="10318"/>
                </a:cubicBezTo>
                <a:cubicBezTo>
                  <a:pt x="7821" y="10318"/>
                  <a:pt x="7838" y="10441"/>
                  <a:pt x="7962" y="10441"/>
                </a:cubicBezTo>
                <a:cubicBezTo>
                  <a:pt x="7967" y="10441"/>
                  <a:pt x="7972" y="10441"/>
                  <a:pt x="7977" y="10440"/>
                </a:cubicBezTo>
                <a:cubicBezTo>
                  <a:pt x="8120" y="10431"/>
                  <a:pt x="8120" y="10349"/>
                  <a:pt x="8262" y="10339"/>
                </a:cubicBezTo>
                <a:cubicBezTo>
                  <a:pt x="8415" y="10329"/>
                  <a:pt x="8405" y="10196"/>
                  <a:pt x="8547" y="10186"/>
                </a:cubicBezTo>
                <a:cubicBezTo>
                  <a:pt x="8550" y="10186"/>
                  <a:pt x="8552" y="10186"/>
                  <a:pt x="8555" y="10186"/>
                </a:cubicBezTo>
                <a:cubicBezTo>
                  <a:pt x="8688" y="10186"/>
                  <a:pt x="8722" y="10441"/>
                  <a:pt x="8855" y="10441"/>
                </a:cubicBezTo>
                <a:cubicBezTo>
                  <a:pt x="8858" y="10441"/>
                  <a:pt x="8860" y="10441"/>
                  <a:pt x="8863" y="10440"/>
                </a:cubicBezTo>
                <a:cubicBezTo>
                  <a:pt x="9005" y="10431"/>
                  <a:pt x="8995" y="10268"/>
                  <a:pt x="9137" y="10257"/>
                </a:cubicBezTo>
                <a:cubicBezTo>
                  <a:pt x="9290" y="10247"/>
                  <a:pt x="9280" y="10135"/>
                  <a:pt x="9422" y="10125"/>
                </a:cubicBezTo>
                <a:cubicBezTo>
                  <a:pt x="9499" y="10120"/>
                  <a:pt x="9537" y="10120"/>
                  <a:pt x="9574" y="10120"/>
                </a:cubicBezTo>
                <a:cubicBezTo>
                  <a:pt x="9611" y="10120"/>
                  <a:pt x="9646" y="10120"/>
                  <a:pt x="9718" y="10115"/>
                </a:cubicBezTo>
                <a:cubicBezTo>
                  <a:pt x="9729" y="10114"/>
                  <a:pt x="9740" y="10114"/>
                  <a:pt x="9749" y="10114"/>
                </a:cubicBezTo>
                <a:cubicBezTo>
                  <a:pt x="9860" y="10114"/>
                  <a:pt x="9879" y="10157"/>
                  <a:pt x="9989" y="10157"/>
                </a:cubicBezTo>
                <a:cubicBezTo>
                  <a:pt x="9999" y="10157"/>
                  <a:pt x="10011" y="10156"/>
                  <a:pt x="10023" y="10156"/>
                </a:cubicBezTo>
                <a:cubicBezTo>
                  <a:pt x="10165" y="10146"/>
                  <a:pt x="10165" y="10115"/>
                  <a:pt x="10308" y="10105"/>
                </a:cubicBezTo>
                <a:cubicBezTo>
                  <a:pt x="10311" y="10105"/>
                  <a:pt x="10315" y="10105"/>
                  <a:pt x="10318" y="10105"/>
                </a:cubicBezTo>
                <a:cubicBezTo>
                  <a:pt x="10448" y="10105"/>
                  <a:pt x="10473" y="10298"/>
                  <a:pt x="10603" y="10298"/>
                </a:cubicBezTo>
                <a:cubicBezTo>
                  <a:pt x="10606" y="10298"/>
                  <a:pt x="10610" y="10298"/>
                  <a:pt x="10613" y="10298"/>
                </a:cubicBezTo>
                <a:cubicBezTo>
                  <a:pt x="10639" y="10294"/>
                  <a:pt x="10661" y="10293"/>
                  <a:pt x="10679" y="10293"/>
                </a:cubicBezTo>
                <a:cubicBezTo>
                  <a:pt x="10751" y="10293"/>
                  <a:pt x="10780" y="10313"/>
                  <a:pt x="10852" y="10313"/>
                </a:cubicBezTo>
                <a:cubicBezTo>
                  <a:pt x="10870" y="10313"/>
                  <a:pt x="10892" y="10312"/>
                  <a:pt x="10918" y="10309"/>
                </a:cubicBezTo>
                <a:cubicBezTo>
                  <a:pt x="11061" y="10298"/>
                  <a:pt x="11061" y="10247"/>
                  <a:pt x="11203" y="10237"/>
                </a:cubicBezTo>
                <a:cubicBezTo>
                  <a:pt x="11346" y="10227"/>
                  <a:pt x="11335" y="10115"/>
                  <a:pt x="11488" y="10105"/>
                </a:cubicBezTo>
                <a:cubicBezTo>
                  <a:pt x="11631" y="10094"/>
                  <a:pt x="11620" y="9922"/>
                  <a:pt x="11762" y="9911"/>
                </a:cubicBezTo>
                <a:cubicBezTo>
                  <a:pt x="11767" y="9911"/>
                  <a:pt x="11772" y="9911"/>
                  <a:pt x="11776" y="9911"/>
                </a:cubicBezTo>
                <a:cubicBezTo>
                  <a:pt x="11907" y="9911"/>
                  <a:pt x="11927" y="10035"/>
                  <a:pt x="12042" y="10035"/>
                </a:cubicBezTo>
                <a:cubicBezTo>
                  <a:pt x="12050" y="10035"/>
                  <a:pt x="12059" y="10035"/>
                  <a:pt x="12068" y="10033"/>
                </a:cubicBezTo>
                <a:cubicBezTo>
                  <a:pt x="12221" y="10024"/>
                  <a:pt x="12210" y="10003"/>
                  <a:pt x="12363" y="9983"/>
                </a:cubicBezTo>
                <a:cubicBezTo>
                  <a:pt x="12506" y="9972"/>
                  <a:pt x="12495" y="9861"/>
                  <a:pt x="12648" y="9850"/>
                </a:cubicBezTo>
                <a:cubicBezTo>
                  <a:pt x="12657" y="9850"/>
                  <a:pt x="12666" y="9849"/>
                  <a:pt x="12674" y="9849"/>
                </a:cubicBezTo>
                <a:cubicBezTo>
                  <a:pt x="12784" y="9849"/>
                  <a:pt x="12807" y="9902"/>
                  <a:pt x="12917" y="9902"/>
                </a:cubicBezTo>
                <a:cubicBezTo>
                  <a:pt x="12925" y="9902"/>
                  <a:pt x="12934" y="9902"/>
                  <a:pt x="12943" y="9902"/>
                </a:cubicBezTo>
                <a:cubicBezTo>
                  <a:pt x="13085" y="9891"/>
                  <a:pt x="13085" y="9830"/>
                  <a:pt x="13228" y="9820"/>
                </a:cubicBezTo>
                <a:cubicBezTo>
                  <a:pt x="13240" y="9819"/>
                  <a:pt x="13251" y="9819"/>
                  <a:pt x="13262" y="9819"/>
                </a:cubicBezTo>
                <a:cubicBezTo>
                  <a:pt x="13372" y="9819"/>
                  <a:pt x="13390" y="9862"/>
                  <a:pt x="13494" y="9862"/>
                </a:cubicBezTo>
                <a:cubicBezTo>
                  <a:pt x="13503" y="9862"/>
                  <a:pt x="13513" y="9862"/>
                  <a:pt x="13523" y="9861"/>
                </a:cubicBezTo>
                <a:cubicBezTo>
                  <a:pt x="13546" y="9859"/>
                  <a:pt x="13565" y="9859"/>
                  <a:pt x="13582" y="9859"/>
                </a:cubicBezTo>
                <a:cubicBezTo>
                  <a:pt x="13662" y="9859"/>
                  <a:pt x="13689" y="9873"/>
                  <a:pt x="13769" y="9873"/>
                </a:cubicBezTo>
                <a:cubicBezTo>
                  <a:pt x="13786" y="9873"/>
                  <a:pt x="13805" y="9872"/>
                  <a:pt x="13828" y="9871"/>
                </a:cubicBezTo>
                <a:cubicBezTo>
                  <a:pt x="13971" y="9861"/>
                  <a:pt x="13960" y="9769"/>
                  <a:pt x="14113" y="9759"/>
                </a:cubicBezTo>
                <a:cubicBezTo>
                  <a:pt x="14116" y="9759"/>
                  <a:pt x="14118" y="9759"/>
                  <a:pt x="14121" y="9759"/>
                </a:cubicBezTo>
                <a:cubicBezTo>
                  <a:pt x="14254" y="9759"/>
                  <a:pt x="14278" y="10034"/>
                  <a:pt x="14420" y="10034"/>
                </a:cubicBezTo>
                <a:cubicBezTo>
                  <a:pt x="14423" y="10034"/>
                  <a:pt x="14426" y="10034"/>
                  <a:pt x="14428" y="10033"/>
                </a:cubicBezTo>
                <a:cubicBezTo>
                  <a:pt x="14571" y="10024"/>
                  <a:pt x="14561" y="9871"/>
                  <a:pt x="14703" y="9861"/>
                </a:cubicBezTo>
                <a:cubicBezTo>
                  <a:pt x="14721" y="9860"/>
                  <a:pt x="14737" y="9859"/>
                  <a:pt x="14751" y="9859"/>
                </a:cubicBezTo>
                <a:cubicBezTo>
                  <a:pt x="14845" y="9859"/>
                  <a:pt x="14867" y="9883"/>
                  <a:pt x="14956" y="9883"/>
                </a:cubicBezTo>
                <a:cubicBezTo>
                  <a:pt x="14969" y="9883"/>
                  <a:pt x="14983" y="9882"/>
                  <a:pt x="14998" y="9881"/>
                </a:cubicBezTo>
                <a:cubicBezTo>
                  <a:pt x="15151" y="9871"/>
                  <a:pt x="15141" y="9749"/>
                  <a:pt x="15283" y="9728"/>
                </a:cubicBezTo>
                <a:cubicBezTo>
                  <a:pt x="15291" y="9728"/>
                  <a:pt x="15299" y="9727"/>
                  <a:pt x="15306" y="9727"/>
                </a:cubicBezTo>
                <a:cubicBezTo>
                  <a:pt x="15419" y="9727"/>
                  <a:pt x="15442" y="9790"/>
                  <a:pt x="15554" y="9790"/>
                </a:cubicBezTo>
                <a:cubicBezTo>
                  <a:pt x="15562" y="9790"/>
                  <a:pt x="15570" y="9790"/>
                  <a:pt x="15579" y="9789"/>
                </a:cubicBezTo>
                <a:cubicBezTo>
                  <a:pt x="15595" y="9788"/>
                  <a:pt x="15610" y="9788"/>
                  <a:pt x="15623" y="9788"/>
                </a:cubicBezTo>
                <a:cubicBezTo>
                  <a:pt x="15718" y="9788"/>
                  <a:pt x="15741" y="9811"/>
                  <a:pt x="15829" y="9811"/>
                </a:cubicBezTo>
                <a:cubicBezTo>
                  <a:pt x="15842" y="9811"/>
                  <a:pt x="15857" y="9811"/>
                  <a:pt x="15873" y="9810"/>
                </a:cubicBezTo>
                <a:cubicBezTo>
                  <a:pt x="16026" y="9800"/>
                  <a:pt x="16016" y="9728"/>
                  <a:pt x="16169" y="9718"/>
                </a:cubicBezTo>
                <a:cubicBezTo>
                  <a:pt x="16311" y="9708"/>
                  <a:pt x="16301" y="9576"/>
                  <a:pt x="16443" y="9565"/>
                </a:cubicBezTo>
                <a:cubicBezTo>
                  <a:pt x="16446" y="9565"/>
                  <a:pt x="16448" y="9565"/>
                  <a:pt x="16451" y="9565"/>
                </a:cubicBezTo>
                <a:cubicBezTo>
                  <a:pt x="16592" y="9565"/>
                  <a:pt x="16617" y="9821"/>
                  <a:pt x="16745" y="9821"/>
                </a:cubicBezTo>
                <a:cubicBezTo>
                  <a:pt x="16749" y="9821"/>
                  <a:pt x="16754" y="9821"/>
                  <a:pt x="16759" y="9820"/>
                </a:cubicBezTo>
                <a:cubicBezTo>
                  <a:pt x="16911" y="9810"/>
                  <a:pt x="16901" y="9687"/>
                  <a:pt x="17044" y="9678"/>
                </a:cubicBezTo>
                <a:cubicBezTo>
                  <a:pt x="17074" y="9678"/>
                  <a:pt x="17105" y="9678"/>
                  <a:pt x="17125" y="9687"/>
                </a:cubicBezTo>
                <a:lnTo>
                  <a:pt x="17125" y="1"/>
                </a:lnTo>
                <a:close/>
              </a:path>
            </a:pathLst>
          </a:custGeom>
          <a:solidFill>
            <a:schemeClr val="accent4"/>
          </a:solidFill>
          <a:ln>
            <a:noFill/>
          </a:ln>
        </p:spPr>
        <p:txBody>
          <a:bodyPr spcFirstLastPara="1" wrap="square" lIns="91425" tIns="91425" rIns="91425" bIns="91425" anchor="b" anchorCtr="0">
            <a:noAutofit/>
          </a:bodyPr>
          <a:lstStyle/>
          <a:p>
            <a:pPr marL="0" marR="0" lvl="0" indent="0" algn="just" defTabSz="914400" eaLnBrk="1" fontAlgn="auto" latinLnBrk="0" hangingPunct="1">
              <a:lnSpc>
                <a:spcPct val="100000"/>
              </a:lnSpc>
              <a:spcBef>
                <a:spcPts val="160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To build our system, we are utilizing </a:t>
            </a:r>
            <a:r>
              <a:rPr kumimoji="0" lang="en-GB" sz="1600" b="1"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Threads</a:t>
            </a: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 </a:t>
            </a:r>
            <a:r>
              <a:rPr kumimoji="0" lang="en-GB" sz="1600" b="1"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Mutexes</a:t>
            </a: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 and </a:t>
            </a:r>
            <a:r>
              <a:rPr kumimoji="0" lang="en-GB" sz="1600" b="1"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Semaphores</a:t>
            </a: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a:t>
            </a:r>
          </a:p>
          <a:p>
            <a:pPr algn="just">
              <a:spcBef>
                <a:spcPts val="1600"/>
              </a:spcBef>
              <a:buClrTx/>
            </a:pP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Mutexes are used to handle shared resources like the book inventory and tables, ensuring that customers can borrow books or occupy a table only when a seat is available.</a:t>
            </a:r>
          </a:p>
          <a:p>
            <a:pPr marL="0" marR="0" lvl="0" indent="0" algn="just" defTabSz="914400" eaLnBrk="1" fontAlgn="auto" latinLnBrk="0" hangingPunct="1">
              <a:lnSpc>
                <a:spcPct val="100000"/>
              </a:lnSpc>
              <a:spcBef>
                <a:spcPts val="160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Semaphores are employed to regulate the flow of customers and coordinate their activities, such as finding a table, borrowing a book, and exiting the café.</a:t>
            </a:r>
          </a:p>
          <a:p>
            <a:pPr marL="0" marR="0" lvl="0" indent="0" algn="just" defTabSz="914400" eaLnBrk="1" fontAlgn="auto" latinLnBrk="0" hangingPunct="1">
              <a:lnSpc>
                <a:spcPct val="100000"/>
              </a:lnSpc>
              <a:spcBef>
                <a:spcPts val="1600"/>
              </a:spcBef>
              <a:spcAft>
                <a:spcPts val="0"/>
              </a:spcAft>
              <a:buClrTx/>
              <a:buSzTx/>
              <a:buFontTx/>
              <a:buNone/>
              <a:tabLst/>
              <a:defRPr/>
            </a:pPr>
            <a:r>
              <a:rPr kumimoji="0" lang="en-GB"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rPr>
              <a:t>By integrating these components, we establish a well-organized system for "Will and Lou's" Café.</a:t>
            </a:r>
          </a:p>
          <a:p>
            <a:pPr marL="0" marR="0" lvl="0" indent="0" defTabSz="914400" eaLnBrk="1" fontAlgn="auto" latinLnBrk="0" hangingPunct="1">
              <a:lnSpc>
                <a:spcPct val="100000"/>
              </a:lnSpc>
              <a:spcBef>
                <a:spcPts val="1600"/>
              </a:spcBef>
              <a:spcAft>
                <a:spcPts val="0"/>
              </a:spcAft>
              <a:buClrTx/>
              <a:buSzTx/>
              <a:buFontTx/>
              <a:buNone/>
              <a:tabLst/>
              <a:defRPr/>
            </a:pPr>
            <a:endParaRPr kumimoji="0" sz="1600" b="0" i="0" u="none" strike="noStrike" kern="0" cap="none" spc="0" normalizeH="0" baseline="0" noProof="0" dirty="0">
              <a:ln>
                <a:noFill/>
              </a:ln>
              <a:solidFill>
                <a:schemeClr val="bg1"/>
              </a:solidFill>
              <a:effectLst/>
              <a:uLnTx/>
              <a:uFillTx/>
              <a:latin typeface="Comic Sans MS"/>
              <a:ea typeface="Comic Sans MS"/>
              <a:cs typeface="Comic Sans MS"/>
              <a:sym typeface="Comic Sans MS"/>
            </a:endParaRPr>
          </a:p>
        </p:txBody>
      </p:sp>
      <p:pic>
        <p:nvPicPr>
          <p:cNvPr id="3330" name="Picture 3329">
            <a:extLst>
              <a:ext uri="{FF2B5EF4-FFF2-40B4-BE49-F238E27FC236}">
                <a16:creationId xmlns:a16="http://schemas.microsoft.com/office/drawing/2014/main" id="{E800C50D-074C-B3E2-EBEB-C94617E17391}"/>
              </a:ext>
            </a:extLst>
          </p:cNvPr>
          <p:cNvPicPr>
            <a:picLocks noChangeAspect="1"/>
          </p:cNvPicPr>
          <p:nvPr/>
        </p:nvPicPr>
        <p:blipFill>
          <a:blip r:embed="rId3"/>
          <a:stretch>
            <a:fillRect/>
          </a:stretch>
        </p:blipFill>
        <p:spPr>
          <a:xfrm>
            <a:off x="6842503" y="4549104"/>
            <a:ext cx="376526" cy="416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3482"/>
                                        </p:tgtEl>
                                        <p:attrNameLst>
                                          <p:attrName>style.color</p:attrName>
                                        </p:attrNameLst>
                                      </p:cBhvr>
                                      <p:to>
                                        <a:schemeClr val="tx1"/>
                                      </p:to>
                                    </p:animClr>
                                  </p:childTnLst>
                                </p:cTn>
                              </p:par>
                              <p:par>
                                <p:cTn id="7" presetID="26" presetClass="emph" presetSubtype="0" fill="hold" nodeType="withEffect">
                                  <p:stCondLst>
                                    <p:cond delay="0"/>
                                  </p:stCondLst>
                                  <p:childTnLst>
                                    <p:animEffect transition="out" filter="fade">
                                      <p:cBhvr>
                                        <p:cTn id="8" dur="1000" tmFilter="0, 0; .2, .5; .8, .5; 1, 0"/>
                                        <p:tgtEl>
                                          <p:spTgt spid="2"/>
                                        </p:tgtEl>
                                      </p:cBhvr>
                                    </p:animEffect>
                                    <p:animScale>
                                      <p:cBhvr>
                                        <p:cTn id="9"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cxnSp>
        <p:nvCxnSpPr>
          <p:cNvPr id="25" name="Google Shape;5124;p57">
            <a:extLst>
              <a:ext uri="{FF2B5EF4-FFF2-40B4-BE49-F238E27FC236}">
                <a16:creationId xmlns:a16="http://schemas.microsoft.com/office/drawing/2014/main" id="{A26D73C3-F3A0-5DA8-F9FB-B6FD6BC3F79A}"/>
              </a:ext>
            </a:extLst>
          </p:cNvPr>
          <p:cNvCxnSpPr>
            <a:cxnSpLocks/>
            <a:stCxn id="34" idx="0"/>
            <a:endCxn id="30" idx="2"/>
          </p:cNvCxnSpPr>
          <p:nvPr/>
        </p:nvCxnSpPr>
        <p:spPr>
          <a:xfrm flipH="1" flipV="1">
            <a:off x="4333510" y="3704755"/>
            <a:ext cx="4273" cy="322456"/>
          </a:xfrm>
          <a:prstGeom prst="straightConnector1">
            <a:avLst/>
          </a:prstGeom>
          <a:ln>
            <a:solidFill>
              <a:schemeClr val="tx1"/>
            </a:solidFill>
            <a:headEnd type="none" w="med" len="med"/>
            <a:tailEnd type="triangle" w="med" len="med"/>
          </a:ln>
        </p:spPr>
        <p:style>
          <a:lnRef idx="3">
            <a:schemeClr val="lt1"/>
          </a:lnRef>
          <a:fillRef idx="1">
            <a:schemeClr val="accent4"/>
          </a:fillRef>
          <a:effectRef idx="1">
            <a:schemeClr val="accent4"/>
          </a:effectRef>
          <a:fontRef idx="minor">
            <a:schemeClr val="lt1"/>
          </a:fontRef>
        </p:style>
      </p:cxnSp>
      <p:sp>
        <p:nvSpPr>
          <p:cNvPr id="26" name="Google Shape;5125;p57">
            <a:extLst>
              <a:ext uri="{FF2B5EF4-FFF2-40B4-BE49-F238E27FC236}">
                <a16:creationId xmlns:a16="http://schemas.microsoft.com/office/drawing/2014/main" id="{7FAE5CE2-6537-021B-834B-92F329B272FE}"/>
              </a:ext>
            </a:extLst>
          </p:cNvPr>
          <p:cNvSpPr/>
          <p:nvPr/>
        </p:nvSpPr>
        <p:spPr>
          <a:xfrm>
            <a:off x="3867197" y="1138402"/>
            <a:ext cx="919275"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Start</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27" name="Google Shape;5125;p57">
            <a:extLst>
              <a:ext uri="{FF2B5EF4-FFF2-40B4-BE49-F238E27FC236}">
                <a16:creationId xmlns:a16="http://schemas.microsoft.com/office/drawing/2014/main" id="{F367BF33-EBAE-9051-F49D-98F8707D6835}"/>
              </a:ext>
            </a:extLst>
          </p:cNvPr>
          <p:cNvSpPr/>
          <p:nvPr/>
        </p:nvSpPr>
        <p:spPr>
          <a:xfrm>
            <a:off x="2165541" y="1719414"/>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Setup Books</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28" name="Google Shape;5125;p57">
            <a:extLst>
              <a:ext uri="{FF2B5EF4-FFF2-40B4-BE49-F238E27FC236}">
                <a16:creationId xmlns:a16="http://schemas.microsoft.com/office/drawing/2014/main" id="{4E4CF8DB-35CC-D051-9D0E-ECFBCAA56BDB}"/>
              </a:ext>
            </a:extLst>
          </p:cNvPr>
          <p:cNvSpPr/>
          <p:nvPr/>
        </p:nvSpPr>
        <p:spPr>
          <a:xfrm>
            <a:off x="5044835" y="1719414"/>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Setup Tables</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29" name="Google Shape;5125;p57">
            <a:extLst>
              <a:ext uri="{FF2B5EF4-FFF2-40B4-BE49-F238E27FC236}">
                <a16:creationId xmlns:a16="http://schemas.microsoft.com/office/drawing/2014/main" id="{9CD133E8-8440-7C9C-0594-C1DA9788ED59}"/>
              </a:ext>
            </a:extLst>
          </p:cNvPr>
          <p:cNvSpPr/>
          <p:nvPr/>
        </p:nvSpPr>
        <p:spPr>
          <a:xfrm>
            <a:off x="3608837" y="2344198"/>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Open Café</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30" name="Google Shape;5125;p57">
            <a:extLst>
              <a:ext uri="{FF2B5EF4-FFF2-40B4-BE49-F238E27FC236}">
                <a16:creationId xmlns:a16="http://schemas.microsoft.com/office/drawing/2014/main" id="{43F19981-9E9B-9103-FA9F-CE7C39F3829E}"/>
              </a:ext>
            </a:extLst>
          </p:cNvPr>
          <p:cNvSpPr/>
          <p:nvPr/>
        </p:nvSpPr>
        <p:spPr>
          <a:xfrm>
            <a:off x="3545924" y="3010612"/>
            <a:ext cx="1575171" cy="694143"/>
          </a:xfrm>
          <a:prstGeom prst="flowChartDecision">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dirty="0">
                <a:solidFill>
                  <a:srgbClr val="FFFFFF"/>
                </a:solidFill>
                <a:latin typeface="Coiny"/>
                <a:ea typeface="Coiny"/>
                <a:cs typeface="Coiny"/>
                <a:sym typeface="Coiny"/>
              </a:rPr>
              <a:t>Let In ?</a:t>
            </a:r>
            <a:endParaRPr kumimoji="0" sz="16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34" name="Google Shape;5125;p57">
            <a:extLst>
              <a:ext uri="{FF2B5EF4-FFF2-40B4-BE49-F238E27FC236}">
                <a16:creationId xmlns:a16="http://schemas.microsoft.com/office/drawing/2014/main" id="{F449D88C-A763-7A72-D2CA-D4E251BF5BC5}"/>
              </a:ext>
            </a:extLst>
          </p:cNvPr>
          <p:cNvSpPr/>
          <p:nvPr/>
        </p:nvSpPr>
        <p:spPr>
          <a:xfrm>
            <a:off x="3616135" y="4027211"/>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800" dirty="0">
                <a:solidFill>
                  <a:srgbClr val="FFFFFF"/>
                </a:solidFill>
                <a:latin typeface="Coiny"/>
                <a:ea typeface="Coiny"/>
                <a:cs typeface="Coiny"/>
                <a:sym typeface="Coiny"/>
              </a:rPr>
              <a:t>Exit</a:t>
            </a: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 Café</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cxnSp>
        <p:nvCxnSpPr>
          <p:cNvPr id="35" name="Connector: Elbow 21">
            <a:extLst>
              <a:ext uri="{FF2B5EF4-FFF2-40B4-BE49-F238E27FC236}">
                <a16:creationId xmlns:a16="http://schemas.microsoft.com/office/drawing/2014/main" id="{D7273273-583C-776F-9E3E-AF827482A321}"/>
              </a:ext>
            </a:extLst>
          </p:cNvPr>
          <p:cNvCxnSpPr>
            <a:cxnSpLocks/>
            <a:stCxn id="26" idx="1"/>
            <a:endCxn id="27" idx="0"/>
          </p:cNvCxnSpPr>
          <p:nvPr/>
        </p:nvCxnSpPr>
        <p:spPr>
          <a:xfrm rot="10800000" flipV="1">
            <a:off x="2887189" y="1321252"/>
            <a:ext cx="980008" cy="398162"/>
          </a:xfrm>
          <a:prstGeom prst="bentConnector2">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36" name="Connector: Elbow 24">
            <a:extLst>
              <a:ext uri="{FF2B5EF4-FFF2-40B4-BE49-F238E27FC236}">
                <a16:creationId xmlns:a16="http://schemas.microsoft.com/office/drawing/2014/main" id="{FBBC165D-25DF-4E36-541C-7612D6887451}"/>
              </a:ext>
            </a:extLst>
          </p:cNvPr>
          <p:cNvCxnSpPr>
            <a:cxnSpLocks/>
            <a:stCxn id="26" idx="3"/>
            <a:endCxn id="28" idx="0"/>
          </p:cNvCxnSpPr>
          <p:nvPr/>
        </p:nvCxnSpPr>
        <p:spPr>
          <a:xfrm>
            <a:off x="4786472" y="1321252"/>
            <a:ext cx="980011" cy="398162"/>
          </a:xfrm>
          <a:prstGeom prst="bentConnector2">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37" name="Connector: Elbow 27">
            <a:extLst>
              <a:ext uri="{FF2B5EF4-FFF2-40B4-BE49-F238E27FC236}">
                <a16:creationId xmlns:a16="http://schemas.microsoft.com/office/drawing/2014/main" id="{B788404F-283E-B91C-B6EB-BC9AE0E905DF}"/>
              </a:ext>
            </a:extLst>
          </p:cNvPr>
          <p:cNvCxnSpPr>
            <a:cxnSpLocks/>
            <a:stCxn id="27" idx="2"/>
            <a:endCxn id="29" idx="1"/>
          </p:cNvCxnSpPr>
          <p:nvPr/>
        </p:nvCxnSpPr>
        <p:spPr>
          <a:xfrm rot="16200000" flipH="1">
            <a:off x="3027046" y="1945257"/>
            <a:ext cx="441934" cy="721648"/>
          </a:xfrm>
          <a:prstGeom prst="bentConnector2">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38" name="Connector: Elbow 30">
            <a:extLst>
              <a:ext uri="{FF2B5EF4-FFF2-40B4-BE49-F238E27FC236}">
                <a16:creationId xmlns:a16="http://schemas.microsoft.com/office/drawing/2014/main" id="{7C5C0FAD-73E5-56D8-064A-19619F9DF8E5}"/>
              </a:ext>
            </a:extLst>
          </p:cNvPr>
          <p:cNvCxnSpPr>
            <a:cxnSpLocks/>
            <a:stCxn id="28" idx="2"/>
            <a:endCxn id="29" idx="3"/>
          </p:cNvCxnSpPr>
          <p:nvPr/>
        </p:nvCxnSpPr>
        <p:spPr>
          <a:xfrm rot="5400000">
            <a:off x="5188341" y="1948906"/>
            <a:ext cx="441934" cy="714350"/>
          </a:xfrm>
          <a:prstGeom prst="bentConnector2">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39" name="Connector: Elbow 33">
            <a:extLst>
              <a:ext uri="{FF2B5EF4-FFF2-40B4-BE49-F238E27FC236}">
                <a16:creationId xmlns:a16="http://schemas.microsoft.com/office/drawing/2014/main" id="{B9F11934-A0B5-2891-D42C-478DDDD25013}"/>
              </a:ext>
            </a:extLst>
          </p:cNvPr>
          <p:cNvCxnSpPr>
            <a:cxnSpLocks/>
            <a:stCxn id="29" idx="2"/>
            <a:endCxn id="30" idx="0"/>
          </p:cNvCxnSpPr>
          <p:nvPr/>
        </p:nvCxnSpPr>
        <p:spPr>
          <a:xfrm rot="16200000" flipH="1">
            <a:off x="4181640" y="2858742"/>
            <a:ext cx="300714" cy="3025"/>
          </a:xfrm>
          <a:prstGeom prst="bentConnector3">
            <a:avLst>
              <a:gd name="adj1" fmla="val 50000"/>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40" name="Connector: Elbow 39">
            <a:extLst>
              <a:ext uri="{FF2B5EF4-FFF2-40B4-BE49-F238E27FC236}">
                <a16:creationId xmlns:a16="http://schemas.microsoft.com/office/drawing/2014/main" id="{338B3590-E52B-E81D-3B6B-5C8E0F079F4B}"/>
              </a:ext>
            </a:extLst>
          </p:cNvPr>
          <p:cNvCxnSpPr>
            <a:cxnSpLocks/>
            <a:stCxn id="30" idx="3"/>
            <a:endCxn id="4" idx="0"/>
          </p:cNvCxnSpPr>
          <p:nvPr/>
        </p:nvCxnSpPr>
        <p:spPr>
          <a:xfrm>
            <a:off x="5121095" y="3357684"/>
            <a:ext cx="2763944" cy="661976"/>
          </a:xfrm>
          <a:prstGeom prst="bentConnector2">
            <a:avLst/>
          </a:prstGeom>
          <a:ln>
            <a:solidFill>
              <a:schemeClr val="tx1"/>
            </a:solidFill>
            <a:tailEnd type="triangle"/>
          </a:ln>
        </p:spPr>
        <p:style>
          <a:lnRef idx="3">
            <a:schemeClr val="lt1"/>
          </a:lnRef>
          <a:fillRef idx="1">
            <a:schemeClr val="accent4"/>
          </a:fillRef>
          <a:effectRef idx="1">
            <a:schemeClr val="accent4"/>
          </a:effectRef>
          <a:fontRef idx="minor">
            <a:schemeClr val="lt1"/>
          </a:fontRef>
        </p:style>
      </p:cxnSp>
      <p:cxnSp>
        <p:nvCxnSpPr>
          <p:cNvPr id="41" name="Google Shape;5124;p57">
            <a:extLst>
              <a:ext uri="{FF2B5EF4-FFF2-40B4-BE49-F238E27FC236}">
                <a16:creationId xmlns:a16="http://schemas.microsoft.com/office/drawing/2014/main" id="{0B169235-E4CD-8D7A-B6A4-8568DAB11451}"/>
              </a:ext>
            </a:extLst>
          </p:cNvPr>
          <p:cNvCxnSpPr>
            <a:cxnSpLocks/>
            <a:stCxn id="4" idx="1"/>
            <a:endCxn id="3" idx="3"/>
          </p:cNvCxnSpPr>
          <p:nvPr/>
        </p:nvCxnSpPr>
        <p:spPr>
          <a:xfrm flipH="1">
            <a:off x="6786704" y="4202510"/>
            <a:ext cx="376687" cy="7551"/>
          </a:xfrm>
          <a:prstGeom prst="straightConnector1">
            <a:avLst/>
          </a:prstGeom>
          <a:ln>
            <a:solidFill>
              <a:schemeClr val="tx1"/>
            </a:solidFill>
            <a:headEnd type="none" w="med" len="med"/>
            <a:tailEnd type="triangle" w="med" len="med"/>
          </a:ln>
        </p:spPr>
        <p:style>
          <a:lnRef idx="3">
            <a:schemeClr val="lt1"/>
          </a:lnRef>
          <a:fillRef idx="1">
            <a:schemeClr val="accent4"/>
          </a:fillRef>
          <a:effectRef idx="1">
            <a:schemeClr val="accent4"/>
          </a:effectRef>
          <a:fontRef idx="minor">
            <a:schemeClr val="lt1"/>
          </a:fontRef>
        </p:style>
      </p:cxnSp>
      <p:sp>
        <p:nvSpPr>
          <p:cNvPr id="44" name="TextBox 43">
            <a:extLst>
              <a:ext uri="{FF2B5EF4-FFF2-40B4-BE49-F238E27FC236}">
                <a16:creationId xmlns:a16="http://schemas.microsoft.com/office/drawing/2014/main" id="{535A0E60-7195-A244-618C-DF25F8637734}"/>
              </a:ext>
            </a:extLst>
          </p:cNvPr>
          <p:cNvSpPr txBox="1"/>
          <p:nvPr/>
        </p:nvSpPr>
        <p:spPr>
          <a:xfrm>
            <a:off x="5866869" y="2906232"/>
            <a:ext cx="811303" cy="369332"/>
          </a:xfrm>
          <a:prstGeom prst="rect">
            <a:avLst/>
          </a:prstGeom>
          <a:noFill/>
          <a:ln>
            <a:solidFill>
              <a:schemeClr val="tx1"/>
            </a:solidFill>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US" sz="1800" dirty="0">
                <a:solidFill>
                  <a:srgbClr val="555555"/>
                </a:solidFill>
                <a:latin typeface="Coiny"/>
                <a:ea typeface="Coiny"/>
                <a:cs typeface="Coiny"/>
                <a:sym typeface="Coiny"/>
              </a:rPr>
              <a:t>Yes</a:t>
            </a:r>
          </a:p>
        </p:txBody>
      </p:sp>
      <p:sp>
        <p:nvSpPr>
          <p:cNvPr id="45" name="TextBox 44">
            <a:extLst>
              <a:ext uri="{FF2B5EF4-FFF2-40B4-BE49-F238E27FC236}">
                <a16:creationId xmlns:a16="http://schemas.microsoft.com/office/drawing/2014/main" id="{D128F51C-3AE3-76E1-17A1-DF79F5E47512}"/>
              </a:ext>
            </a:extLst>
          </p:cNvPr>
          <p:cNvSpPr txBox="1"/>
          <p:nvPr/>
        </p:nvSpPr>
        <p:spPr>
          <a:xfrm>
            <a:off x="2342598" y="2886256"/>
            <a:ext cx="811303" cy="369332"/>
          </a:xfrm>
          <a:prstGeom prst="rect">
            <a:avLst/>
          </a:prstGeom>
          <a:noFill/>
          <a:ln>
            <a:solidFill>
              <a:schemeClr val="tx1"/>
            </a:solidFill>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US" sz="1800" dirty="0">
                <a:solidFill>
                  <a:srgbClr val="555555"/>
                </a:solidFill>
                <a:latin typeface="Coiny"/>
                <a:ea typeface="Coiny"/>
                <a:cs typeface="Coiny"/>
                <a:sym typeface="Coiny"/>
              </a:rPr>
              <a:t>No</a:t>
            </a:r>
          </a:p>
        </p:txBody>
      </p:sp>
      <p:sp>
        <p:nvSpPr>
          <p:cNvPr id="60" name="TextBox 59">
            <a:extLst>
              <a:ext uri="{FF2B5EF4-FFF2-40B4-BE49-F238E27FC236}">
                <a16:creationId xmlns:a16="http://schemas.microsoft.com/office/drawing/2014/main" id="{DEDA9A90-708B-8D44-395A-BCE9587E7251}"/>
              </a:ext>
            </a:extLst>
          </p:cNvPr>
          <p:cNvSpPr txBox="1"/>
          <p:nvPr/>
        </p:nvSpPr>
        <p:spPr>
          <a:xfrm>
            <a:off x="2132487" y="236567"/>
            <a:ext cx="4572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8A779A">
                    <a:lumMod val="75000"/>
                  </a:srgbClr>
                </a:solidFill>
                <a:effectLst/>
                <a:uLnTx/>
                <a:uFillTx/>
                <a:latin typeface="American Typewriter" panose="02090604020004020304" pitchFamily="18" charset="77"/>
                <a:cs typeface="Arial"/>
                <a:sym typeface="Arial"/>
              </a:rPr>
              <a:t>Solution</a:t>
            </a:r>
            <a:r>
              <a:rPr kumimoji="0" lang="en-GB" sz="2800" b="1" i="0" u="none" strike="noStrike" kern="0" cap="none" spc="0" normalizeH="0" baseline="0" noProof="0" dirty="0">
                <a:ln>
                  <a:noFill/>
                </a:ln>
                <a:solidFill>
                  <a:srgbClr val="000000"/>
                </a:solidFill>
                <a:effectLst/>
                <a:uLnTx/>
                <a:uFillTx/>
                <a:latin typeface="American Typewriter" panose="02090604020004020304" pitchFamily="18" charset="77"/>
                <a:cs typeface="Arial"/>
                <a:sym typeface="Arial"/>
              </a:rPr>
              <a:t> - Flowchart</a:t>
            </a:r>
          </a:p>
        </p:txBody>
      </p:sp>
      <p:grpSp>
        <p:nvGrpSpPr>
          <p:cNvPr id="61" name="Google Shape;741;p18">
            <a:extLst>
              <a:ext uri="{FF2B5EF4-FFF2-40B4-BE49-F238E27FC236}">
                <a16:creationId xmlns:a16="http://schemas.microsoft.com/office/drawing/2014/main" id="{0BA2A8FA-A5C4-D00E-5340-A5249ECC785A}"/>
              </a:ext>
            </a:extLst>
          </p:cNvPr>
          <p:cNvGrpSpPr/>
          <p:nvPr/>
        </p:nvGrpSpPr>
        <p:grpSpPr>
          <a:xfrm>
            <a:off x="7185552" y="441752"/>
            <a:ext cx="1816469" cy="1896335"/>
            <a:chOff x="5185950" y="1781525"/>
            <a:chExt cx="2195925" cy="2292475"/>
          </a:xfrm>
        </p:grpSpPr>
        <p:sp>
          <p:nvSpPr>
            <p:cNvPr id="62" name="Google Shape;742;p18">
              <a:extLst>
                <a:ext uri="{FF2B5EF4-FFF2-40B4-BE49-F238E27FC236}">
                  <a16:creationId xmlns:a16="http://schemas.microsoft.com/office/drawing/2014/main" id="{C81ED1D4-ED03-DF30-E3AC-FF4379F56C0B}"/>
                </a:ext>
              </a:extLst>
            </p:cNvPr>
            <p:cNvSpPr/>
            <p:nvPr/>
          </p:nvSpPr>
          <p:spPr>
            <a:xfrm>
              <a:off x="5325775"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A05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3;p18">
              <a:extLst>
                <a:ext uri="{FF2B5EF4-FFF2-40B4-BE49-F238E27FC236}">
                  <a16:creationId xmlns:a16="http://schemas.microsoft.com/office/drawing/2014/main" id="{A53F56FC-0464-C46E-636D-C41B319EC01A}"/>
                </a:ext>
              </a:extLst>
            </p:cNvPr>
            <p:cNvSpPr/>
            <p:nvPr/>
          </p:nvSpPr>
          <p:spPr>
            <a:xfrm>
              <a:off x="5325775"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744;p18">
              <a:extLst>
                <a:ext uri="{FF2B5EF4-FFF2-40B4-BE49-F238E27FC236}">
                  <a16:creationId xmlns:a16="http://schemas.microsoft.com/office/drawing/2014/main" id="{97CDB390-5BFE-4B92-0734-546EA125539E}"/>
                </a:ext>
              </a:extLst>
            </p:cNvPr>
            <p:cNvSpPr/>
            <p:nvPr/>
          </p:nvSpPr>
          <p:spPr>
            <a:xfrm>
              <a:off x="535832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B47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745;p18">
              <a:extLst>
                <a:ext uri="{FF2B5EF4-FFF2-40B4-BE49-F238E27FC236}">
                  <a16:creationId xmlns:a16="http://schemas.microsoft.com/office/drawing/2014/main" id="{EB316345-AF0D-1733-A3AF-1F3056A8FFCB}"/>
                </a:ext>
              </a:extLst>
            </p:cNvPr>
            <p:cNvSpPr/>
            <p:nvPr/>
          </p:nvSpPr>
          <p:spPr>
            <a:xfrm>
              <a:off x="535832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746;p18">
              <a:extLst>
                <a:ext uri="{FF2B5EF4-FFF2-40B4-BE49-F238E27FC236}">
                  <a16:creationId xmlns:a16="http://schemas.microsoft.com/office/drawing/2014/main" id="{C1900E0D-C492-7505-5F97-DEFC4BC7BEEE}"/>
                </a:ext>
              </a:extLst>
            </p:cNvPr>
            <p:cNvSpPr/>
            <p:nvPr/>
          </p:nvSpPr>
          <p:spPr>
            <a:xfrm>
              <a:off x="5508850"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747;p18">
              <a:extLst>
                <a:ext uri="{FF2B5EF4-FFF2-40B4-BE49-F238E27FC236}">
                  <a16:creationId xmlns:a16="http://schemas.microsoft.com/office/drawing/2014/main" id="{D6569BCE-C406-C98B-3B9F-C67549E832F3}"/>
                </a:ext>
              </a:extLst>
            </p:cNvPr>
            <p:cNvSpPr/>
            <p:nvPr/>
          </p:nvSpPr>
          <p:spPr>
            <a:xfrm>
              <a:off x="5541400"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748;p18">
              <a:extLst>
                <a:ext uri="{FF2B5EF4-FFF2-40B4-BE49-F238E27FC236}">
                  <a16:creationId xmlns:a16="http://schemas.microsoft.com/office/drawing/2014/main" id="{74B3B8B0-24B2-23BE-FDF1-56355D2C9B37}"/>
                </a:ext>
              </a:extLst>
            </p:cNvPr>
            <p:cNvSpPr/>
            <p:nvPr/>
          </p:nvSpPr>
          <p:spPr>
            <a:xfrm>
              <a:off x="5661550"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A05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749;p18">
              <a:extLst>
                <a:ext uri="{FF2B5EF4-FFF2-40B4-BE49-F238E27FC236}">
                  <a16:creationId xmlns:a16="http://schemas.microsoft.com/office/drawing/2014/main" id="{B5CC484A-01EC-1CF4-6D9D-A5DE05AA9E63}"/>
                </a:ext>
              </a:extLst>
            </p:cNvPr>
            <p:cNvSpPr/>
            <p:nvPr/>
          </p:nvSpPr>
          <p:spPr>
            <a:xfrm>
              <a:off x="5661550"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750;p18">
              <a:extLst>
                <a:ext uri="{FF2B5EF4-FFF2-40B4-BE49-F238E27FC236}">
                  <a16:creationId xmlns:a16="http://schemas.microsoft.com/office/drawing/2014/main" id="{F93E6D01-CE91-48E6-F5C0-9964B374D3B4}"/>
                </a:ext>
              </a:extLst>
            </p:cNvPr>
            <p:cNvSpPr/>
            <p:nvPr/>
          </p:nvSpPr>
          <p:spPr>
            <a:xfrm>
              <a:off x="5694075" y="3393850"/>
              <a:ext cx="64400" cy="661200"/>
            </a:xfrm>
            <a:custGeom>
              <a:avLst/>
              <a:gdLst/>
              <a:ahLst/>
              <a:cxnLst/>
              <a:rect l="l" t="t" r="r" b="b"/>
              <a:pathLst>
                <a:path w="2576" h="26448" extrusionOk="0">
                  <a:moveTo>
                    <a:pt x="1" y="1"/>
                  </a:moveTo>
                  <a:lnTo>
                    <a:pt x="1" y="26447"/>
                  </a:lnTo>
                  <a:lnTo>
                    <a:pt x="2575" y="26447"/>
                  </a:lnTo>
                  <a:lnTo>
                    <a:pt x="2575" y="1"/>
                  </a:lnTo>
                  <a:close/>
                </a:path>
              </a:pathLst>
            </a:custGeom>
            <a:solidFill>
              <a:srgbClr val="B47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751;p18">
              <a:extLst>
                <a:ext uri="{FF2B5EF4-FFF2-40B4-BE49-F238E27FC236}">
                  <a16:creationId xmlns:a16="http://schemas.microsoft.com/office/drawing/2014/main" id="{97C65B51-02BB-9480-5370-700E847003F6}"/>
                </a:ext>
              </a:extLst>
            </p:cNvPr>
            <p:cNvSpPr/>
            <p:nvPr/>
          </p:nvSpPr>
          <p:spPr>
            <a:xfrm>
              <a:off x="5694075" y="3393850"/>
              <a:ext cx="64400" cy="661200"/>
            </a:xfrm>
            <a:custGeom>
              <a:avLst/>
              <a:gdLst/>
              <a:ahLst/>
              <a:cxnLst/>
              <a:rect l="l" t="t" r="r" b="b"/>
              <a:pathLst>
                <a:path w="2576" h="26448" fill="none" extrusionOk="0">
                  <a:moveTo>
                    <a:pt x="2575" y="26447"/>
                  </a:moveTo>
                  <a:lnTo>
                    <a:pt x="1" y="26447"/>
                  </a:lnTo>
                  <a:lnTo>
                    <a:pt x="1"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752;p18">
              <a:extLst>
                <a:ext uri="{FF2B5EF4-FFF2-40B4-BE49-F238E27FC236}">
                  <a16:creationId xmlns:a16="http://schemas.microsoft.com/office/drawing/2014/main" id="{A55E7FD0-39FA-1289-0B0A-B57A2CC05D8C}"/>
                </a:ext>
              </a:extLst>
            </p:cNvPr>
            <p:cNvSpPr/>
            <p:nvPr/>
          </p:nvSpPr>
          <p:spPr>
            <a:xfrm>
              <a:off x="5844625"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753;p18">
              <a:extLst>
                <a:ext uri="{FF2B5EF4-FFF2-40B4-BE49-F238E27FC236}">
                  <a16:creationId xmlns:a16="http://schemas.microsoft.com/office/drawing/2014/main" id="{1A84D11C-88A6-BBBC-1127-790234A5C502}"/>
                </a:ext>
              </a:extLst>
            </p:cNvPr>
            <p:cNvSpPr/>
            <p:nvPr/>
          </p:nvSpPr>
          <p:spPr>
            <a:xfrm>
              <a:off x="5844625"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754;p18">
              <a:extLst>
                <a:ext uri="{FF2B5EF4-FFF2-40B4-BE49-F238E27FC236}">
                  <a16:creationId xmlns:a16="http://schemas.microsoft.com/office/drawing/2014/main" id="{DB666FAD-FF2C-6E34-5CF6-9B7EB6A46AE4}"/>
                </a:ext>
              </a:extLst>
            </p:cNvPr>
            <p:cNvSpPr/>
            <p:nvPr/>
          </p:nvSpPr>
          <p:spPr>
            <a:xfrm>
              <a:off x="587717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755;p18">
              <a:extLst>
                <a:ext uri="{FF2B5EF4-FFF2-40B4-BE49-F238E27FC236}">
                  <a16:creationId xmlns:a16="http://schemas.microsoft.com/office/drawing/2014/main" id="{D67EBCB7-D851-E639-1B42-CB78B0443DF1}"/>
                </a:ext>
              </a:extLst>
            </p:cNvPr>
            <p:cNvSpPr/>
            <p:nvPr/>
          </p:nvSpPr>
          <p:spPr>
            <a:xfrm>
              <a:off x="587717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756;p18">
              <a:extLst>
                <a:ext uri="{FF2B5EF4-FFF2-40B4-BE49-F238E27FC236}">
                  <a16:creationId xmlns:a16="http://schemas.microsoft.com/office/drawing/2014/main" id="{DFB9A7A6-6A96-F4F2-DE83-1093EEFCA13B}"/>
                </a:ext>
              </a:extLst>
            </p:cNvPr>
            <p:cNvSpPr/>
            <p:nvPr/>
          </p:nvSpPr>
          <p:spPr>
            <a:xfrm>
              <a:off x="5288575" y="3300525"/>
              <a:ext cx="683725" cy="120175"/>
            </a:xfrm>
            <a:custGeom>
              <a:avLst/>
              <a:gdLst/>
              <a:ahLst/>
              <a:cxnLst/>
              <a:rect l="l" t="t" r="r" b="b"/>
              <a:pathLst>
                <a:path w="27349" h="4807" extrusionOk="0">
                  <a:moveTo>
                    <a:pt x="2390" y="1"/>
                  </a:moveTo>
                  <a:lnTo>
                    <a:pt x="2146" y="15"/>
                  </a:lnTo>
                  <a:lnTo>
                    <a:pt x="1918" y="58"/>
                  </a:lnTo>
                  <a:lnTo>
                    <a:pt x="1689" y="115"/>
                  </a:lnTo>
                  <a:lnTo>
                    <a:pt x="1460" y="186"/>
                  </a:lnTo>
                  <a:lnTo>
                    <a:pt x="1245" y="287"/>
                  </a:lnTo>
                  <a:lnTo>
                    <a:pt x="1059" y="415"/>
                  </a:lnTo>
                  <a:lnTo>
                    <a:pt x="873" y="544"/>
                  </a:lnTo>
                  <a:lnTo>
                    <a:pt x="702" y="701"/>
                  </a:lnTo>
                  <a:lnTo>
                    <a:pt x="544" y="873"/>
                  </a:lnTo>
                  <a:lnTo>
                    <a:pt x="401" y="1059"/>
                  </a:lnTo>
                  <a:lnTo>
                    <a:pt x="287" y="1259"/>
                  </a:lnTo>
                  <a:lnTo>
                    <a:pt x="187" y="1474"/>
                  </a:lnTo>
                  <a:lnTo>
                    <a:pt x="101" y="1688"/>
                  </a:lnTo>
                  <a:lnTo>
                    <a:pt x="44" y="1917"/>
                  </a:lnTo>
                  <a:lnTo>
                    <a:pt x="15" y="2160"/>
                  </a:lnTo>
                  <a:lnTo>
                    <a:pt x="1" y="2403"/>
                  </a:lnTo>
                  <a:lnTo>
                    <a:pt x="15" y="2647"/>
                  </a:lnTo>
                  <a:lnTo>
                    <a:pt x="44" y="2890"/>
                  </a:lnTo>
                  <a:lnTo>
                    <a:pt x="101" y="3119"/>
                  </a:lnTo>
                  <a:lnTo>
                    <a:pt x="187" y="3333"/>
                  </a:lnTo>
                  <a:lnTo>
                    <a:pt x="287" y="3548"/>
                  </a:lnTo>
                  <a:lnTo>
                    <a:pt x="401" y="3748"/>
                  </a:lnTo>
                  <a:lnTo>
                    <a:pt x="544" y="3934"/>
                  </a:lnTo>
                  <a:lnTo>
                    <a:pt x="702" y="4091"/>
                  </a:lnTo>
                  <a:lnTo>
                    <a:pt x="873" y="4249"/>
                  </a:lnTo>
                  <a:lnTo>
                    <a:pt x="1059" y="4392"/>
                  </a:lnTo>
                  <a:lnTo>
                    <a:pt x="1245" y="4506"/>
                  </a:lnTo>
                  <a:lnTo>
                    <a:pt x="1460" y="4606"/>
                  </a:lnTo>
                  <a:lnTo>
                    <a:pt x="1689" y="4692"/>
                  </a:lnTo>
                  <a:lnTo>
                    <a:pt x="1918" y="4749"/>
                  </a:lnTo>
                  <a:lnTo>
                    <a:pt x="2146" y="4792"/>
                  </a:lnTo>
                  <a:lnTo>
                    <a:pt x="2390" y="4806"/>
                  </a:lnTo>
                  <a:lnTo>
                    <a:pt x="24960" y="4806"/>
                  </a:lnTo>
                  <a:lnTo>
                    <a:pt x="25203" y="4792"/>
                  </a:lnTo>
                  <a:lnTo>
                    <a:pt x="25432" y="4749"/>
                  </a:lnTo>
                  <a:lnTo>
                    <a:pt x="25675" y="4692"/>
                  </a:lnTo>
                  <a:lnTo>
                    <a:pt x="25890" y="4606"/>
                  </a:lnTo>
                  <a:lnTo>
                    <a:pt x="26104" y="4506"/>
                  </a:lnTo>
                  <a:lnTo>
                    <a:pt x="26290" y="4392"/>
                  </a:lnTo>
                  <a:lnTo>
                    <a:pt x="26476" y="4249"/>
                  </a:lnTo>
                  <a:lnTo>
                    <a:pt x="26648" y="4091"/>
                  </a:lnTo>
                  <a:lnTo>
                    <a:pt x="26805" y="3934"/>
                  </a:lnTo>
                  <a:lnTo>
                    <a:pt x="26948" y="3748"/>
                  </a:lnTo>
                  <a:lnTo>
                    <a:pt x="27063" y="3548"/>
                  </a:lnTo>
                  <a:lnTo>
                    <a:pt x="27163" y="3333"/>
                  </a:lnTo>
                  <a:lnTo>
                    <a:pt x="27249" y="3119"/>
                  </a:lnTo>
                  <a:lnTo>
                    <a:pt x="27306" y="2890"/>
                  </a:lnTo>
                  <a:lnTo>
                    <a:pt x="27349" y="2647"/>
                  </a:lnTo>
                  <a:lnTo>
                    <a:pt x="27349" y="2403"/>
                  </a:lnTo>
                  <a:lnTo>
                    <a:pt x="27349" y="2160"/>
                  </a:lnTo>
                  <a:lnTo>
                    <a:pt x="27306" y="1917"/>
                  </a:lnTo>
                  <a:lnTo>
                    <a:pt x="27249" y="1688"/>
                  </a:lnTo>
                  <a:lnTo>
                    <a:pt x="27163" y="1474"/>
                  </a:lnTo>
                  <a:lnTo>
                    <a:pt x="27063" y="1259"/>
                  </a:lnTo>
                  <a:lnTo>
                    <a:pt x="26948" y="1059"/>
                  </a:lnTo>
                  <a:lnTo>
                    <a:pt x="26805" y="873"/>
                  </a:lnTo>
                  <a:lnTo>
                    <a:pt x="26648" y="701"/>
                  </a:lnTo>
                  <a:lnTo>
                    <a:pt x="26476" y="544"/>
                  </a:lnTo>
                  <a:lnTo>
                    <a:pt x="26290" y="415"/>
                  </a:lnTo>
                  <a:lnTo>
                    <a:pt x="26104" y="287"/>
                  </a:lnTo>
                  <a:lnTo>
                    <a:pt x="25890" y="186"/>
                  </a:lnTo>
                  <a:lnTo>
                    <a:pt x="25675" y="115"/>
                  </a:lnTo>
                  <a:lnTo>
                    <a:pt x="25432" y="58"/>
                  </a:lnTo>
                  <a:lnTo>
                    <a:pt x="25203" y="15"/>
                  </a:lnTo>
                  <a:lnTo>
                    <a:pt x="249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757;p18">
              <a:extLst>
                <a:ext uri="{FF2B5EF4-FFF2-40B4-BE49-F238E27FC236}">
                  <a16:creationId xmlns:a16="http://schemas.microsoft.com/office/drawing/2014/main" id="{986342F1-2851-F9BE-4D43-A51380980F8B}"/>
                </a:ext>
              </a:extLst>
            </p:cNvPr>
            <p:cNvSpPr/>
            <p:nvPr/>
          </p:nvSpPr>
          <p:spPr>
            <a:xfrm>
              <a:off x="5231375" y="2594300"/>
              <a:ext cx="384775" cy="783475"/>
            </a:xfrm>
            <a:custGeom>
              <a:avLst/>
              <a:gdLst/>
              <a:ahLst/>
              <a:cxnLst/>
              <a:rect l="l" t="t" r="r" b="b"/>
              <a:pathLst>
                <a:path w="15391" h="31339" extrusionOk="0">
                  <a:moveTo>
                    <a:pt x="10327" y="1"/>
                  </a:moveTo>
                  <a:lnTo>
                    <a:pt x="9684" y="30"/>
                  </a:lnTo>
                  <a:lnTo>
                    <a:pt x="9011" y="72"/>
                  </a:lnTo>
                  <a:lnTo>
                    <a:pt x="8339" y="158"/>
                  </a:lnTo>
                  <a:lnTo>
                    <a:pt x="7996" y="215"/>
                  </a:lnTo>
                  <a:lnTo>
                    <a:pt x="7653" y="273"/>
                  </a:lnTo>
                  <a:lnTo>
                    <a:pt x="7324" y="359"/>
                  </a:lnTo>
                  <a:lnTo>
                    <a:pt x="6980" y="430"/>
                  </a:lnTo>
                  <a:lnTo>
                    <a:pt x="6637" y="530"/>
                  </a:lnTo>
                  <a:lnTo>
                    <a:pt x="6308" y="645"/>
                  </a:lnTo>
                  <a:lnTo>
                    <a:pt x="5979" y="759"/>
                  </a:lnTo>
                  <a:lnTo>
                    <a:pt x="5650" y="888"/>
                  </a:lnTo>
                  <a:lnTo>
                    <a:pt x="5321" y="1031"/>
                  </a:lnTo>
                  <a:lnTo>
                    <a:pt x="4992" y="1188"/>
                  </a:lnTo>
                  <a:lnTo>
                    <a:pt x="4678" y="1360"/>
                  </a:lnTo>
                  <a:lnTo>
                    <a:pt x="4363" y="1546"/>
                  </a:lnTo>
                  <a:lnTo>
                    <a:pt x="4062" y="1732"/>
                  </a:lnTo>
                  <a:lnTo>
                    <a:pt x="3762" y="1946"/>
                  </a:lnTo>
                  <a:lnTo>
                    <a:pt x="3476" y="2175"/>
                  </a:lnTo>
                  <a:lnTo>
                    <a:pt x="3190" y="2418"/>
                  </a:lnTo>
                  <a:lnTo>
                    <a:pt x="2904" y="2676"/>
                  </a:lnTo>
                  <a:lnTo>
                    <a:pt x="2646" y="2962"/>
                  </a:lnTo>
                  <a:lnTo>
                    <a:pt x="2389" y="3248"/>
                  </a:lnTo>
                  <a:lnTo>
                    <a:pt x="2146" y="3562"/>
                  </a:lnTo>
                  <a:lnTo>
                    <a:pt x="1903" y="3891"/>
                  </a:lnTo>
                  <a:lnTo>
                    <a:pt x="1688" y="4249"/>
                  </a:lnTo>
                  <a:lnTo>
                    <a:pt x="1474" y="4607"/>
                  </a:lnTo>
                  <a:lnTo>
                    <a:pt x="1273" y="4993"/>
                  </a:lnTo>
                  <a:lnTo>
                    <a:pt x="1087" y="5407"/>
                  </a:lnTo>
                  <a:lnTo>
                    <a:pt x="916" y="5837"/>
                  </a:lnTo>
                  <a:lnTo>
                    <a:pt x="758" y="6280"/>
                  </a:lnTo>
                  <a:lnTo>
                    <a:pt x="615" y="6752"/>
                  </a:lnTo>
                  <a:lnTo>
                    <a:pt x="487" y="7238"/>
                  </a:lnTo>
                  <a:lnTo>
                    <a:pt x="372" y="7753"/>
                  </a:lnTo>
                  <a:lnTo>
                    <a:pt x="286" y="8297"/>
                  </a:lnTo>
                  <a:lnTo>
                    <a:pt x="201" y="8855"/>
                  </a:lnTo>
                  <a:lnTo>
                    <a:pt x="115" y="9770"/>
                  </a:lnTo>
                  <a:lnTo>
                    <a:pt x="43" y="10685"/>
                  </a:lnTo>
                  <a:lnTo>
                    <a:pt x="15" y="11629"/>
                  </a:lnTo>
                  <a:lnTo>
                    <a:pt x="0" y="12573"/>
                  </a:lnTo>
                  <a:lnTo>
                    <a:pt x="0" y="13532"/>
                  </a:lnTo>
                  <a:lnTo>
                    <a:pt x="29" y="14504"/>
                  </a:lnTo>
                  <a:lnTo>
                    <a:pt x="86" y="15463"/>
                  </a:lnTo>
                  <a:lnTo>
                    <a:pt x="158" y="16421"/>
                  </a:lnTo>
                  <a:lnTo>
                    <a:pt x="244" y="17379"/>
                  </a:lnTo>
                  <a:lnTo>
                    <a:pt x="329" y="18323"/>
                  </a:lnTo>
                  <a:lnTo>
                    <a:pt x="444" y="19267"/>
                  </a:lnTo>
                  <a:lnTo>
                    <a:pt x="572" y="20197"/>
                  </a:lnTo>
                  <a:lnTo>
                    <a:pt x="701" y="21098"/>
                  </a:lnTo>
                  <a:lnTo>
                    <a:pt x="844" y="21985"/>
                  </a:lnTo>
                  <a:lnTo>
                    <a:pt x="1002" y="22857"/>
                  </a:lnTo>
                  <a:lnTo>
                    <a:pt x="1145" y="23701"/>
                  </a:lnTo>
                  <a:lnTo>
                    <a:pt x="1459" y="25303"/>
                  </a:lnTo>
                  <a:lnTo>
                    <a:pt x="1788" y="26762"/>
                  </a:lnTo>
                  <a:lnTo>
                    <a:pt x="2089" y="28064"/>
                  </a:lnTo>
                  <a:lnTo>
                    <a:pt x="2360" y="29179"/>
                  </a:lnTo>
                  <a:lnTo>
                    <a:pt x="2604" y="30080"/>
                  </a:lnTo>
                  <a:lnTo>
                    <a:pt x="2789" y="30767"/>
                  </a:lnTo>
                  <a:lnTo>
                    <a:pt x="2947" y="31339"/>
                  </a:lnTo>
                  <a:lnTo>
                    <a:pt x="13231" y="27892"/>
                  </a:lnTo>
                  <a:lnTo>
                    <a:pt x="15391" y="602"/>
                  </a:lnTo>
                  <a:lnTo>
                    <a:pt x="15233" y="559"/>
                  </a:lnTo>
                  <a:lnTo>
                    <a:pt x="14790" y="459"/>
                  </a:lnTo>
                  <a:lnTo>
                    <a:pt x="14103" y="316"/>
                  </a:lnTo>
                  <a:lnTo>
                    <a:pt x="13689" y="244"/>
                  </a:lnTo>
                  <a:lnTo>
                    <a:pt x="13217" y="173"/>
                  </a:lnTo>
                  <a:lnTo>
                    <a:pt x="12702" y="115"/>
                  </a:lnTo>
                  <a:lnTo>
                    <a:pt x="12158" y="58"/>
                  </a:lnTo>
                  <a:lnTo>
                    <a:pt x="11572" y="30"/>
                  </a:lnTo>
                  <a:lnTo>
                    <a:pt x="109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758;p18">
              <a:extLst>
                <a:ext uri="{FF2B5EF4-FFF2-40B4-BE49-F238E27FC236}">
                  <a16:creationId xmlns:a16="http://schemas.microsoft.com/office/drawing/2014/main" id="{82654D0A-707C-9E3A-17FB-D9BC2F915704}"/>
                </a:ext>
              </a:extLst>
            </p:cNvPr>
            <p:cNvSpPr/>
            <p:nvPr/>
          </p:nvSpPr>
          <p:spPr>
            <a:xfrm>
              <a:off x="5231375" y="2594300"/>
              <a:ext cx="384775" cy="783475"/>
            </a:xfrm>
            <a:custGeom>
              <a:avLst/>
              <a:gdLst/>
              <a:ahLst/>
              <a:cxnLst/>
              <a:rect l="l" t="t" r="r" b="b"/>
              <a:pathLst>
                <a:path w="15391" h="31339" fill="none" extrusionOk="0">
                  <a:moveTo>
                    <a:pt x="2947" y="31339"/>
                  </a:moveTo>
                  <a:lnTo>
                    <a:pt x="2947" y="31339"/>
                  </a:lnTo>
                  <a:lnTo>
                    <a:pt x="2789" y="30767"/>
                  </a:lnTo>
                  <a:lnTo>
                    <a:pt x="2604" y="30080"/>
                  </a:lnTo>
                  <a:lnTo>
                    <a:pt x="2360" y="29179"/>
                  </a:lnTo>
                  <a:lnTo>
                    <a:pt x="2089" y="28064"/>
                  </a:lnTo>
                  <a:lnTo>
                    <a:pt x="1788" y="26762"/>
                  </a:lnTo>
                  <a:lnTo>
                    <a:pt x="1459" y="25303"/>
                  </a:lnTo>
                  <a:lnTo>
                    <a:pt x="1145" y="23701"/>
                  </a:lnTo>
                  <a:lnTo>
                    <a:pt x="1002" y="22857"/>
                  </a:lnTo>
                  <a:lnTo>
                    <a:pt x="844" y="21985"/>
                  </a:lnTo>
                  <a:lnTo>
                    <a:pt x="701" y="21098"/>
                  </a:lnTo>
                  <a:lnTo>
                    <a:pt x="572" y="20197"/>
                  </a:lnTo>
                  <a:lnTo>
                    <a:pt x="444" y="19267"/>
                  </a:lnTo>
                  <a:lnTo>
                    <a:pt x="329" y="18323"/>
                  </a:lnTo>
                  <a:lnTo>
                    <a:pt x="244" y="17379"/>
                  </a:lnTo>
                  <a:lnTo>
                    <a:pt x="158" y="16421"/>
                  </a:lnTo>
                  <a:lnTo>
                    <a:pt x="86" y="15463"/>
                  </a:lnTo>
                  <a:lnTo>
                    <a:pt x="29" y="14504"/>
                  </a:lnTo>
                  <a:lnTo>
                    <a:pt x="0" y="13532"/>
                  </a:lnTo>
                  <a:lnTo>
                    <a:pt x="0" y="12573"/>
                  </a:lnTo>
                  <a:lnTo>
                    <a:pt x="15" y="11629"/>
                  </a:lnTo>
                  <a:lnTo>
                    <a:pt x="43" y="10685"/>
                  </a:lnTo>
                  <a:lnTo>
                    <a:pt x="115" y="9770"/>
                  </a:lnTo>
                  <a:lnTo>
                    <a:pt x="201" y="8855"/>
                  </a:lnTo>
                  <a:lnTo>
                    <a:pt x="201" y="8855"/>
                  </a:lnTo>
                  <a:lnTo>
                    <a:pt x="286" y="8297"/>
                  </a:lnTo>
                  <a:lnTo>
                    <a:pt x="372" y="7753"/>
                  </a:lnTo>
                  <a:lnTo>
                    <a:pt x="487" y="7238"/>
                  </a:lnTo>
                  <a:lnTo>
                    <a:pt x="615" y="6752"/>
                  </a:lnTo>
                  <a:lnTo>
                    <a:pt x="758" y="6280"/>
                  </a:lnTo>
                  <a:lnTo>
                    <a:pt x="916" y="5837"/>
                  </a:lnTo>
                  <a:lnTo>
                    <a:pt x="1087" y="5407"/>
                  </a:lnTo>
                  <a:lnTo>
                    <a:pt x="1273" y="4993"/>
                  </a:lnTo>
                  <a:lnTo>
                    <a:pt x="1474" y="4607"/>
                  </a:lnTo>
                  <a:lnTo>
                    <a:pt x="1688" y="4249"/>
                  </a:lnTo>
                  <a:lnTo>
                    <a:pt x="1903" y="3891"/>
                  </a:lnTo>
                  <a:lnTo>
                    <a:pt x="2146" y="3562"/>
                  </a:lnTo>
                  <a:lnTo>
                    <a:pt x="2389" y="3248"/>
                  </a:lnTo>
                  <a:lnTo>
                    <a:pt x="2646" y="2962"/>
                  </a:lnTo>
                  <a:lnTo>
                    <a:pt x="2904" y="2676"/>
                  </a:lnTo>
                  <a:lnTo>
                    <a:pt x="3190" y="2418"/>
                  </a:lnTo>
                  <a:lnTo>
                    <a:pt x="3476" y="2175"/>
                  </a:lnTo>
                  <a:lnTo>
                    <a:pt x="3762" y="1946"/>
                  </a:lnTo>
                  <a:lnTo>
                    <a:pt x="4062" y="1732"/>
                  </a:lnTo>
                  <a:lnTo>
                    <a:pt x="4363" y="1546"/>
                  </a:lnTo>
                  <a:lnTo>
                    <a:pt x="4678" y="1360"/>
                  </a:lnTo>
                  <a:lnTo>
                    <a:pt x="4992" y="1188"/>
                  </a:lnTo>
                  <a:lnTo>
                    <a:pt x="5321" y="1031"/>
                  </a:lnTo>
                  <a:lnTo>
                    <a:pt x="5650" y="888"/>
                  </a:lnTo>
                  <a:lnTo>
                    <a:pt x="5979" y="759"/>
                  </a:lnTo>
                  <a:lnTo>
                    <a:pt x="6308" y="645"/>
                  </a:lnTo>
                  <a:lnTo>
                    <a:pt x="6637" y="530"/>
                  </a:lnTo>
                  <a:lnTo>
                    <a:pt x="6980" y="430"/>
                  </a:lnTo>
                  <a:lnTo>
                    <a:pt x="7324" y="359"/>
                  </a:lnTo>
                  <a:lnTo>
                    <a:pt x="7653" y="273"/>
                  </a:lnTo>
                  <a:lnTo>
                    <a:pt x="7996" y="215"/>
                  </a:lnTo>
                  <a:lnTo>
                    <a:pt x="8339" y="158"/>
                  </a:lnTo>
                  <a:lnTo>
                    <a:pt x="9011" y="72"/>
                  </a:lnTo>
                  <a:lnTo>
                    <a:pt x="9684" y="30"/>
                  </a:lnTo>
                  <a:lnTo>
                    <a:pt x="10327" y="1"/>
                  </a:lnTo>
                  <a:lnTo>
                    <a:pt x="10971" y="1"/>
                  </a:lnTo>
                  <a:lnTo>
                    <a:pt x="11572" y="30"/>
                  </a:lnTo>
                  <a:lnTo>
                    <a:pt x="12158" y="58"/>
                  </a:lnTo>
                  <a:lnTo>
                    <a:pt x="12702" y="115"/>
                  </a:lnTo>
                  <a:lnTo>
                    <a:pt x="13217" y="173"/>
                  </a:lnTo>
                  <a:lnTo>
                    <a:pt x="13689" y="244"/>
                  </a:lnTo>
                  <a:lnTo>
                    <a:pt x="14103" y="316"/>
                  </a:lnTo>
                  <a:lnTo>
                    <a:pt x="14790" y="459"/>
                  </a:lnTo>
                  <a:lnTo>
                    <a:pt x="15233" y="559"/>
                  </a:lnTo>
                  <a:lnTo>
                    <a:pt x="15391" y="602"/>
                  </a:lnTo>
                  <a:lnTo>
                    <a:pt x="13231" y="27892"/>
                  </a:lnTo>
                  <a:lnTo>
                    <a:pt x="2947" y="31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759;p18">
              <a:extLst>
                <a:ext uri="{FF2B5EF4-FFF2-40B4-BE49-F238E27FC236}">
                  <a16:creationId xmlns:a16="http://schemas.microsoft.com/office/drawing/2014/main" id="{60F8F51F-F038-76D6-5491-D7F600A5B67C}"/>
                </a:ext>
              </a:extLst>
            </p:cNvPr>
            <p:cNvSpPr/>
            <p:nvPr/>
          </p:nvSpPr>
          <p:spPr>
            <a:xfrm>
              <a:off x="5499550" y="2395850"/>
              <a:ext cx="377625" cy="392650"/>
            </a:xfrm>
            <a:custGeom>
              <a:avLst/>
              <a:gdLst/>
              <a:ahLst/>
              <a:cxnLst/>
              <a:rect l="l" t="t" r="r" b="b"/>
              <a:pathLst>
                <a:path w="15105" h="15706" extrusionOk="0">
                  <a:moveTo>
                    <a:pt x="11501" y="1"/>
                  </a:moveTo>
                  <a:lnTo>
                    <a:pt x="11343" y="15"/>
                  </a:lnTo>
                  <a:lnTo>
                    <a:pt x="11186" y="29"/>
                  </a:lnTo>
                  <a:lnTo>
                    <a:pt x="10843" y="87"/>
                  </a:lnTo>
                  <a:lnTo>
                    <a:pt x="10499" y="187"/>
                  </a:lnTo>
                  <a:lnTo>
                    <a:pt x="10142" y="301"/>
                  </a:lnTo>
                  <a:lnTo>
                    <a:pt x="9770" y="430"/>
                  </a:lnTo>
                  <a:lnTo>
                    <a:pt x="9012" y="730"/>
                  </a:lnTo>
                  <a:lnTo>
                    <a:pt x="8583" y="888"/>
                  </a:lnTo>
                  <a:lnTo>
                    <a:pt x="8154" y="1045"/>
                  </a:lnTo>
                  <a:lnTo>
                    <a:pt x="7725" y="1174"/>
                  </a:lnTo>
                  <a:lnTo>
                    <a:pt x="7281" y="1288"/>
                  </a:lnTo>
                  <a:lnTo>
                    <a:pt x="6823" y="1388"/>
                  </a:lnTo>
                  <a:lnTo>
                    <a:pt x="6595" y="1417"/>
                  </a:lnTo>
                  <a:lnTo>
                    <a:pt x="6366" y="1431"/>
                  </a:lnTo>
                  <a:lnTo>
                    <a:pt x="6123" y="1445"/>
                  </a:lnTo>
                  <a:lnTo>
                    <a:pt x="5894" y="1445"/>
                  </a:lnTo>
                  <a:lnTo>
                    <a:pt x="5651" y="1431"/>
                  </a:lnTo>
                  <a:lnTo>
                    <a:pt x="5422" y="1417"/>
                  </a:lnTo>
                  <a:lnTo>
                    <a:pt x="5364" y="1760"/>
                  </a:lnTo>
                  <a:lnTo>
                    <a:pt x="5307" y="2075"/>
                  </a:lnTo>
                  <a:lnTo>
                    <a:pt x="5236" y="2389"/>
                  </a:lnTo>
                  <a:lnTo>
                    <a:pt x="5150" y="2704"/>
                  </a:lnTo>
                  <a:lnTo>
                    <a:pt x="5050" y="2990"/>
                  </a:lnTo>
                  <a:lnTo>
                    <a:pt x="4935" y="3276"/>
                  </a:lnTo>
                  <a:lnTo>
                    <a:pt x="4807" y="3562"/>
                  </a:lnTo>
                  <a:lnTo>
                    <a:pt x="4678" y="3834"/>
                  </a:lnTo>
                  <a:lnTo>
                    <a:pt x="4521" y="4106"/>
                  </a:lnTo>
                  <a:lnTo>
                    <a:pt x="4363" y="4377"/>
                  </a:lnTo>
                  <a:lnTo>
                    <a:pt x="4034" y="4935"/>
                  </a:lnTo>
                  <a:lnTo>
                    <a:pt x="3276" y="6137"/>
                  </a:lnTo>
                  <a:lnTo>
                    <a:pt x="2861" y="6809"/>
                  </a:lnTo>
                  <a:lnTo>
                    <a:pt x="2432" y="7553"/>
                  </a:lnTo>
                  <a:lnTo>
                    <a:pt x="2232" y="7953"/>
                  </a:lnTo>
                  <a:lnTo>
                    <a:pt x="2018" y="8368"/>
                  </a:lnTo>
                  <a:lnTo>
                    <a:pt x="1803" y="8826"/>
                  </a:lnTo>
                  <a:lnTo>
                    <a:pt x="1588" y="9298"/>
                  </a:lnTo>
                  <a:lnTo>
                    <a:pt x="1374" y="9798"/>
                  </a:lnTo>
                  <a:lnTo>
                    <a:pt x="1174" y="10328"/>
                  </a:lnTo>
                  <a:lnTo>
                    <a:pt x="959" y="10900"/>
                  </a:lnTo>
                  <a:lnTo>
                    <a:pt x="759" y="11486"/>
                  </a:lnTo>
                  <a:lnTo>
                    <a:pt x="559" y="12130"/>
                  </a:lnTo>
                  <a:lnTo>
                    <a:pt x="373" y="12802"/>
                  </a:lnTo>
                  <a:lnTo>
                    <a:pt x="187" y="13517"/>
                  </a:lnTo>
                  <a:lnTo>
                    <a:pt x="15" y="14261"/>
                  </a:lnTo>
                  <a:lnTo>
                    <a:pt x="1" y="14418"/>
                  </a:lnTo>
                  <a:lnTo>
                    <a:pt x="29" y="14561"/>
                  </a:lnTo>
                  <a:lnTo>
                    <a:pt x="58" y="14690"/>
                  </a:lnTo>
                  <a:lnTo>
                    <a:pt x="130" y="14819"/>
                  </a:lnTo>
                  <a:lnTo>
                    <a:pt x="201" y="14933"/>
                  </a:lnTo>
                  <a:lnTo>
                    <a:pt x="301" y="15048"/>
                  </a:lnTo>
                  <a:lnTo>
                    <a:pt x="430" y="15133"/>
                  </a:lnTo>
                  <a:lnTo>
                    <a:pt x="559" y="15234"/>
                  </a:lnTo>
                  <a:lnTo>
                    <a:pt x="716" y="15305"/>
                  </a:lnTo>
                  <a:lnTo>
                    <a:pt x="888" y="15377"/>
                  </a:lnTo>
                  <a:lnTo>
                    <a:pt x="1088" y="15448"/>
                  </a:lnTo>
                  <a:lnTo>
                    <a:pt x="1288" y="15505"/>
                  </a:lnTo>
                  <a:lnTo>
                    <a:pt x="1503" y="15548"/>
                  </a:lnTo>
                  <a:lnTo>
                    <a:pt x="1731" y="15591"/>
                  </a:lnTo>
                  <a:lnTo>
                    <a:pt x="1975" y="15634"/>
                  </a:lnTo>
                  <a:lnTo>
                    <a:pt x="2232" y="15663"/>
                  </a:lnTo>
                  <a:lnTo>
                    <a:pt x="2790" y="15691"/>
                  </a:lnTo>
                  <a:lnTo>
                    <a:pt x="3376" y="15706"/>
                  </a:lnTo>
                  <a:lnTo>
                    <a:pt x="4006" y="15677"/>
                  </a:lnTo>
                  <a:lnTo>
                    <a:pt x="4664" y="15634"/>
                  </a:lnTo>
                  <a:lnTo>
                    <a:pt x="5336" y="15577"/>
                  </a:lnTo>
                  <a:lnTo>
                    <a:pt x="6037" y="15491"/>
                  </a:lnTo>
                  <a:lnTo>
                    <a:pt x="6752" y="15377"/>
                  </a:lnTo>
                  <a:lnTo>
                    <a:pt x="7467" y="15248"/>
                  </a:lnTo>
                  <a:lnTo>
                    <a:pt x="8182" y="15105"/>
                  </a:lnTo>
                  <a:lnTo>
                    <a:pt x="8897" y="14933"/>
                  </a:lnTo>
                  <a:lnTo>
                    <a:pt x="9598" y="14762"/>
                  </a:lnTo>
                  <a:lnTo>
                    <a:pt x="10285" y="14576"/>
                  </a:lnTo>
                  <a:lnTo>
                    <a:pt x="10943" y="14361"/>
                  </a:lnTo>
                  <a:lnTo>
                    <a:pt x="11572" y="14146"/>
                  </a:lnTo>
                  <a:lnTo>
                    <a:pt x="12173" y="13918"/>
                  </a:lnTo>
                  <a:lnTo>
                    <a:pt x="12731" y="13674"/>
                  </a:lnTo>
                  <a:lnTo>
                    <a:pt x="13246" y="13431"/>
                  </a:lnTo>
                  <a:lnTo>
                    <a:pt x="13718" y="13188"/>
                  </a:lnTo>
                  <a:lnTo>
                    <a:pt x="13932" y="13059"/>
                  </a:lnTo>
                  <a:lnTo>
                    <a:pt x="14118" y="12931"/>
                  </a:lnTo>
                  <a:lnTo>
                    <a:pt x="14304" y="12802"/>
                  </a:lnTo>
                  <a:lnTo>
                    <a:pt x="14476" y="12673"/>
                  </a:lnTo>
                  <a:lnTo>
                    <a:pt x="14619" y="12530"/>
                  </a:lnTo>
                  <a:lnTo>
                    <a:pt x="14747" y="12401"/>
                  </a:lnTo>
                  <a:lnTo>
                    <a:pt x="14862" y="12273"/>
                  </a:lnTo>
                  <a:lnTo>
                    <a:pt x="14948" y="12144"/>
                  </a:lnTo>
                  <a:lnTo>
                    <a:pt x="15019" y="12001"/>
                  </a:lnTo>
                  <a:lnTo>
                    <a:pt x="15076" y="11872"/>
                  </a:lnTo>
                  <a:lnTo>
                    <a:pt x="15105" y="11744"/>
                  </a:lnTo>
                  <a:lnTo>
                    <a:pt x="15105" y="11615"/>
                  </a:lnTo>
                  <a:lnTo>
                    <a:pt x="15076" y="11086"/>
                  </a:lnTo>
                  <a:lnTo>
                    <a:pt x="15048" y="10528"/>
                  </a:lnTo>
                  <a:lnTo>
                    <a:pt x="14991" y="9927"/>
                  </a:lnTo>
                  <a:lnTo>
                    <a:pt x="14933" y="9312"/>
                  </a:lnTo>
                  <a:lnTo>
                    <a:pt x="14776" y="8010"/>
                  </a:lnTo>
                  <a:lnTo>
                    <a:pt x="14590" y="6695"/>
                  </a:lnTo>
                  <a:lnTo>
                    <a:pt x="14376" y="5422"/>
                  </a:lnTo>
                  <a:lnTo>
                    <a:pt x="14161" y="4249"/>
                  </a:lnTo>
                  <a:lnTo>
                    <a:pt x="13946" y="3219"/>
                  </a:lnTo>
                  <a:lnTo>
                    <a:pt x="13846" y="2790"/>
                  </a:lnTo>
                  <a:lnTo>
                    <a:pt x="13746" y="2418"/>
                  </a:lnTo>
                  <a:lnTo>
                    <a:pt x="13660" y="2118"/>
                  </a:lnTo>
                  <a:lnTo>
                    <a:pt x="13560" y="1846"/>
                  </a:lnTo>
                  <a:lnTo>
                    <a:pt x="13460" y="1588"/>
                  </a:lnTo>
                  <a:lnTo>
                    <a:pt x="13360" y="1360"/>
                  </a:lnTo>
                  <a:lnTo>
                    <a:pt x="13246" y="1159"/>
                  </a:lnTo>
                  <a:lnTo>
                    <a:pt x="13131" y="959"/>
                  </a:lnTo>
                  <a:lnTo>
                    <a:pt x="13017" y="787"/>
                  </a:lnTo>
                  <a:lnTo>
                    <a:pt x="12902" y="644"/>
                  </a:lnTo>
                  <a:lnTo>
                    <a:pt x="12774" y="516"/>
                  </a:lnTo>
                  <a:lnTo>
                    <a:pt x="12645" y="387"/>
                  </a:lnTo>
                  <a:lnTo>
                    <a:pt x="12516" y="301"/>
                  </a:lnTo>
                  <a:lnTo>
                    <a:pt x="12387" y="215"/>
                  </a:lnTo>
                  <a:lnTo>
                    <a:pt x="12244" y="144"/>
                  </a:lnTo>
                  <a:lnTo>
                    <a:pt x="12101" y="87"/>
                  </a:lnTo>
                  <a:lnTo>
                    <a:pt x="11958" y="44"/>
                  </a:lnTo>
                  <a:lnTo>
                    <a:pt x="11815" y="29"/>
                  </a:lnTo>
                  <a:lnTo>
                    <a:pt x="11658" y="15"/>
                  </a:lnTo>
                  <a:lnTo>
                    <a:pt x="1150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760;p18">
              <a:extLst>
                <a:ext uri="{FF2B5EF4-FFF2-40B4-BE49-F238E27FC236}">
                  <a16:creationId xmlns:a16="http://schemas.microsoft.com/office/drawing/2014/main" id="{205FC42F-B44B-D842-B638-0914D3F06F35}"/>
                </a:ext>
              </a:extLst>
            </p:cNvPr>
            <p:cNvSpPr/>
            <p:nvPr/>
          </p:nvSpPr>
          <p:spPr>
            <a:xfrm>
              <a:off x="5499550" y="2395850"/>
              <a:ext cx="377625" cy="392650"/>
            </a:xfrm>
            <a:custGeom>
              <a:avLst/>
              <a:gdLst/>
              <a:ahLst/>
              <a:cxnLst/>
              <a:rect l="l" t="t" r="r" b="b"/>
              <a:pathLst>
                <a:path w="15105" h="15706" fill="none" extrusionOk="0">
                  <a:moveTo>
                    <a:pt x="15" y="14261"/>
                  </a:moveTo>
                  <a:lnTo>
                    <a:pt x="15" y="14261"/>
                  </a:lnTo>
                  <a:lnTo>
                    <a:pt x="1" y="14418"/>
                  </a:lnTo>
                  <a:lnTo>
                    <a:pt x="29" y="14561"/>
                  </a:lnTo>
                  <a:lnTo>
                    <a:pt x="58" y="14690"/>
                  </a:lnTo>
                  <a:lnTo>
                    <a:pt x="130" y="14819"/>
                  </a:lnTo>
                  <a:lnTo>
                    <a:pt x="201" y="14933"/>
                  </a:lnTo>
                  <a:lnTo>
                    <a:pt x="301" y="15048"/>
                  </a:lnTo>
                  <a:lnTo>
                    <a:pt x="430" y="15133"/>
                  </a:lnTo>
                  <a:lnTo>
                    <a:pt x="559" y="15234"/>
                  </a:lnTo>
                  <a:lnTo>
                    <a:pt x="716" y="15305"/>
                  </a:lnTo>
                  <a:lnTo>
                    <a:pt x="888" y="15377"/>
                  </a:lnTo>
                  <a:lnTo>
                    <a:pt x="1088" y="15448"/>
                  </a:lnTo>
                  <a:lnTo>
                    <a:pt x="1288" y="15505"/>
                  </a:lnTo>
                  <a:lnTo>
                    <a:pt x="1503" y="15548"/>
                  </a:lnTo>
                  <a:lnTo>
                    <a:pt x="1731" y="15591"/>
                  </a:lnTo>
                  <a:lnTo>
                    <a:pt x="1975" y="15634"/>
                  </a:lnTo>
                  <a:lnTo>
                    <a:pt x="2232" y="15663"/>
                  </a:lnTo>
                  <a:lnTo>
                    <a:pt x="2790" y="15691"/>
                  </a:lnTo>
                  <a:lnTo>
                    <a:pt x="3376" y="15706"/>
                  </a:lnTo>
                  <a:lnTo>
                    <a:pt x="4006" y="15677"/>
                  </a:lnTo>
                  <a:lnTo>
                    <a:pt x="4664" y="15634"/>
                  </a:lnTo>
                  <a:lnTo>
                    <a:pt x="5336" y="15577"/>
                  </a:lnTo>
                  <a:lnTo>
                    <a:pt x="6037" y="15491"/>
                  </a:lnTo>
                  <a:lnTo>
                    <a:pt x="6752" y="15377"/>
                  </a:lnTo>
                  <a:lnTo>
                    <a:pt x="7467" y="15248"/>
                  </a:lnTo>
                  <a:lnTo>
                    <a:pt x="8182" y="15105"/>
                  </a:lnTo>
                  <a:lnTo>
                    <a:pt x="8897" y="14933"/>
                  </a:lnTo>
                  <a:lnTo>
                    <a:pt x="9598" y="14762"/>
                  </a:lnTo>
                  <a:lnTo>
                    <a:pt x="10285" y="14576"/>
                  </a:lnTo>
                  <a:lnTo>
                    <a:pt x="10943" y="14361"/>
                  </a:lnTo>
                  <a:lnTo>
                    <a:pt x="11572" y="14146"/>
                  </a:lnTo>
                  <a:lnTo>
                    <a:pt x="12173" y="13918"/>
                  </a:lnTo>
                  <a:lnTo>
                    <a:pt x="12731" y="13674"/>
                  </a:lnTo>
                  <a:lnTo>
                    <a:pt x="13246" y="13431"/>
                  </a:lnTo>
                  <a:lnTo>
                    <a:pt x="13718" y="13188"/>
                  </a:lnTo>
                  <a:lnTo>
                    <a:pt x="13932" y="13059"/>
                  </a:lnTo>
                  <a:lnTo>
                    <a:pt x="14118" y="12931"/>
                  </a:lnTo>
                  <a:lnTo>
                    <a:pt x="14304" y="12802"/>
                  </a:lnTo>
                  <a:lnTo>
                    <a:pt x="14476" y="12673"/>
                  </a:lnTo>
                  <a:lnTo>
                    <a:pt x="14619" y="12530"/>
                  </a:lnTo>
                  <a:lnTo>
                    <a:pt x="14747" y="12401"/>
                  </a:lnTo>
                  <a:lnTo>
                    <a:pt x="14862" y="12273"/>
                  </a:lnTo>
                  <a:lnTo>
                    <a:pt x="14948" y="12144"/>
                  </a:lnTo>
                  <a:lnTo>
                    <a:pt x="15019" y="12001"/>
                  </a:lnTo>
                  <a:lnTo>
                    <a:pt x="15076" y="11872"/>
                  </a:lnTo>
                  <a:lnTo>
                    <a:pt x="15105" y="11744"/>
                  </a:lnTo>
                  <a:lnTo>
                    <a:pt x="15105" y="11615"/>
                  </a:lnTo>
                  <a:lnTo>
                    <a:pt x="15105" y="11615"/>
                  </a:lnTo>
                  <a:lnTo>
                    <a:pt x="15076" y="11086"/>
                  </a:lnTo>
                  <a:lnTo>
                    <a:pt x="15048" y="10528"/>
                  </a:lnTo>
                  <a:lnTo>
                    <a:pt x="14991" y="9927"/>
                  </a:lnTo>
                  <a:lnTo>
                    <a:pt x="14933" y="9312"/>
                  </a:lnTo>
                  <a:lnTo>
                    <a:pt x="14776" y="8010"/>
                  </a:lnTo>
                  <a:lnTo>
                    <a:pt x="14590" y="6695"/>
                  </a:lnTo>
                  <a:lnTo>
                    <a:pt x="14376" y="5422"/>
                  </a:lnTo>
                  <a:lnTo>
                    <a:pt x="14161" y="4249"/>
                  </a:lnTo>
                  <a:lnTo>
                    <a:pt x="13946" y="3219"/>
                  </a:lnTo>
                  <a:lnTo>
                    <a:pt x="13846" y="2790"/>
                  </a:lnTo>
                  <a:lnTo>
                    <a:pt x="13746" y="2418"/>
                  </a:lnTo>
                  <a:lnTo>
                    <a:pt x="13746" y="2418"/>
                  </a:lnTo>
                  <a:lnTo>
                    <a:pt x="13660" y="2118"/>
                  </a:lnTo>
                  <a:lnTo>
                    <a:pt x="13560" y="1846"/>
                  </a:lnTo>
                  <a:lnTo>
                    <a:pt x="13460" y="1588"/>
                  </a:lnTo>
                  <a:lnTo>
                    <a:pt x="13360" y="1360"/>
                  </a:lnTo>
                  <a:lnTo>
                    <a:pt x="13246" y="1159"/>
                  </a:lnTo>
                  <a:lnTo>
                    <a:pt x="13131" y="959"/>
                  </a:lnTo>
                  <a:lnTo>
                    <a:pt x="13017" y="787"/>
                  </a:lnTo>
                  <a:lnTo>
                    <a:pt x="12902" y="644"/>
                  </a:lnTo>
                  <a:lnTo>
                    <a:pt x="12774" y="516"/>
                  </a:lnTo>
                  <a:lnTo>
                    <a:pt x="12645" y="387"/>
                  </a:lnTo>
                  <a:lnTo>
                    <a:pt x="12516" y="301"/>
                  </a:lnTo>
                  <a:lnTo>
                    <a:pt x="12387" y="215"/>
                  </a:lnTo>
                  <a:lnTo>
                    <a:pt x="12244" y="144"/>
                  </a:lnTo>
                  <a:lnTo>
                    <a:pt x="12101" y="87"/>
                  </a:lnTo>
                  <a:lnTo>
                    <a:pt x="11958" y="44"/>
                  </a:lnTo>
                  <a:lnTo>
                    <a:pt x="11815" y="29"/>
                  </a:lnTo>
                  <a:lnTo>
                    <a:pt x="11658" y="15"/>
                  </a:lnTo>
                  <a:lnTo>
                    <a:pt x="11501" y="1"/>
                  </a:lnTo>
                  <a:lnTo>
                    <a:pt x="11343" y="15"/>
                  </a:lnTo>
                  <a:lnTo>
                    <a:pt x="11186" y="29"/>
                  </a:lnTo>
                  <a:lnTo>
                    <a:pt x="10843" y="87"/>
                  </a:lnTo>
                  <a:lnTo>
                    <a:pt x="10499" y="187"/>
                  </a:lnTo>
                  <a:lnTo>
                    <a:pt x="10142" y="301"/>
                  </a:lnTo>
                  <a:lnTo>
                    <a:pt x="9770" y="430"/>
                  </a:lnTo>
                  <a:lnTo>
                    <a:pt x="9012" y="730"/>
                  </a:lnTo>
                  <a:lnTo>
                    <a:pt x="9012" y="730"/>
                  </a:lnTo>
                  <a:lnTo>
                    <a:pt x="8583" y="888"/>
                  </a:lnTo>
                  <a:lnTo>
                    <a:pt x="8154" y="1045"/>
                  </a:lnTo>
                  <a:lnTo>
                    <a:pt x="7725" y="1174"/>
                  </a:lnTo>
                  <a:lnTo>
                    <a:pt x="7281" y="1288"/>
                  </a:lnTo>
                  <a:lnTo>
                    <a:pt x="6823" y="1388"/>
                  </a:lnTo>
                  <a:lnTo>
                    <a:pt x="6595" y="1417"/>
                  </a:lnTo>
                  <a:lnTo>
                    <a:pt x="6366" y="1431"/>
                  </a:lnTo>
                  <a:lnTo>
                    <a:pt x="6123" y="1445"/>
                  </a:lnTo>
                  <a:lnTo>
                    <a:pt x="5894" y="1445"/>
                  </a:lnTo>
                  <a:lnTo>
                    <a:pt x="5651" y="1431"/>
                  </a:lnTo>
                  <a:lnTo>
                    <a:pt x="5422" y="1417"/>
                  </a:lnTo>
                  <a:lnTo>
                    <a:pt x="5422" y="1417"/>
                  </a:lnTo>
                  <a:lnTo>
                    <a:pt x="5364" y="1760"/>
                  </a:lnTo>
                  <a:lnTo>
                    <a:pt x="5307" y="2075"/>
                  </a:lnTo>
                  <a:lnTo>
                    <a:pt x="5236" y="2389"/>
                  </a:lnTo>
                  <a:lnTo>
                    <a:pt x="5150" y="2704"/>
                  </a:lnTo>
                  <a:lnTo>
                    <a:pt x="5050" y="2990"/>
                  </a:lnTo>
                  <a:lnTo>
                    <a:pt x="4935" y="3276"/>
                  </a:lnTo>
                  <a:lnTo>
                    <a:pt x="4807" y="3562"/>
                  </a:lnTo>
                  <a:lnTo>
                    <a:pt x="4678" y="3834"/>
                  </a:lnTo>
                  <a:lnTo>
                    <a:pt x="4521" y="4106"/>
                  </a:lnTo>
                  <a:lnTo>
                    <a:pt x="4363" y="4377"/>
                  </a:lnTo>
                  <a:lnTo>
                    <a:pt x="4034" y="4935"/>
                  </a:lnTo>
                  <a:lnTo>
                    <a:pt x="3276" y="6137"/>
                  </a:lnTo>
                  <a:lnTo>
                    <a:pt x="2861" y="6809"/>
                  </a:lnTo>
                  <a:lnTo>
                    <a:pt x="2432" y="7553"/>
                  </a:lnTo>
                  <a:lnTo>
                    <a:pt x="2232" y="7953"/>
                  </a:lnTo>
                  <a:lnTo>
                    <a:pt x="2018" y="8368"/>
                  </a:lnTo>
                  <a:lnTo>
                    <a:pt x="1803" y="8826"/>
                  </a:lnTo>
                  <a:lnTo>
                    <a:pt x="1588" y="9298"/>
                  </a:lnTo>
                  <a:lnTo>
                    <a:pt x="1374" y="9798"/>
                  </a:lnTo>
                  <a:lnTo>
                    <a:pt x="1174" y="10328"/>
                  </a:lnTo>
                  <a:lnTo>
                    <a:pt x="959" y="10900"/>
                  </a:lnTo>
                  <a:lnTo>
                    <a:pt x="759" y="11486"/>
                  </a:lnTo>
                  <a:lnTo>
                    <a:pt x="559" y="12130"/>
                  </a:lnTo>
                  <a:lnTo>
                    <a:pt x="373" y="12802"/>
                  </a:lnTo>
                  <a:lnTo>
                    <a:pt x="187" y="13517"/>
                  </a:lnTo>
                  <a:lnTo>
                    <a:pt x="15" y="14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761;p18">
              <a:extLst>
                <a:ext uri="{FF2B5EF4-FFF2-40B4-BE49-F238E27FC236}">
                  <a16:creationId xmlns:a16="http://schemas.microsoft.com/office/drawing/2014/main" id="{32607A61-AF82-5036-8050-C442E9571C28}"/>
                </a:ext>
              </a:extLst>
            </p:cNvPr>
            <p:cNvSpPr/>
            <p:nvPr/>
          </p:nvSpPr>
          <p:spPr>
            <a:xfrm>
              <a:off x="5977275" y="2872875"/>
              <a:ext cx="447375" cy="103700"/>
            </a:xfrm>
            <a:custGeom>
              <a:avLst/>
              <a:gdLst/>
              <a:ahLst/>
              <a:cxnLst/>
              <a:rect l="l" t="t" r="r" b="b"/>
              <a:pathLst>
                <a:path w="17895" h="4148" extrusionOk="0">
                  <a:moveTo>
                    <a:pt x="7353" y="0"/>
                  </a:moveTo>
                  <a:lnTo>
                    <a:pt x="6337" y="43"/>
                  </a:lnTo>
                  <a:lnTo>
                    <a:pt x="5322" y="100"/>
                  </a:lnTo>
                  <a:lnTo>
                    <a:pt x="4320" y="200"/>
                  </a:lnTo>
                  <a:lnTo>
                    <a:pt x="3348" y="315"/>
                  </a:lnTo>
                  <a:lnTo>
                    <a:pt x="2461" y="458"/>
                  </a:lnTo>
                  <a:lnTo>
                    <a:pt x="2046" y="529"/>
                  </a:lnTo>
                  <a:lnTo>
                    <a:pt x="1674" y="615"/>
                  </a:lnTo>
                  <a:lnTo>
                    <a:pt x="1317" y="701"/>
                  </a:lnTo>
                  <a:lnTo>
                    <a:pt x="1002" y="787"/>
                  </a:lnTo>
                  <a:lnTo>
                    <a:pt x="716" y="887"/>
                  </a:lnTo>
                  <a:lnTo>
                    <a:pt x="473" y="987"/>
                  </a:lnTo>
                  <a:lnTo>
                    <a:pt x="287" y="1087"/>
                  </a:lnTo>
                  <a:lnTo>
                    <a:pt x="130" y="1187"/>
                  </a:lnTo>
                  <a:lnTo>
                    <a:pt x="87" y="1230"/>
                  </a:lnTo>
                  <a:lnTo>
                    <a:pt x="44" y="1287"/>
                  </a:lnTo>
                  <a:lnTo>
                    <a:pt x="15" y="1330"/>
                  </a:lnTo>
                  <a:lnTo>
                    <a:pt x="1" y="1387"/>
                  </a:lnTo>
                  <a:lnTo>
                    <a:pt x="1" y="1445"/>
                  </a:lnTo>
                  <a:lnTo>
                    <a:pt x="15" y="1488"/>
                  </a:lnTo>
                  <a:lnTo>
                    <a:pt x="44" y="1545"/>
                  </a:lnTo>
                  <a:lnTo>
                    <a:pt x="87" y="1602"/>
                  </a:lnTo>
                  <a:lnTo>
                    <a:pt x="144" y="1645"/>
                  </a:lnTo>
                  <a:lnTo>
                    <a:pt x="230" y="1702"/>
                  </a:lnTo>
                  <a:lnTo>
                    <a:pt x="430" y="1802"/>
                  </a:lnTo>
                  <a:lnTo>
                    <a:pt x="616" y="1874"/>
                  </a:lnTo>
                  <a:lnTo>
                    <a:pt x="859" y="1945"/>
                  </a:lnTo>
                  <a:lnTo>
                    <a:pt x="1145" y="2017"/>
                  </a:lnTo>
                  <a:lnTo>
                    <a:pt x="1488" y="2074"/>
                  </a:lnTo>
                  <a:lnTo>
                    <a:pt x="2289" y="2203"/>
                  </a:lnTo>
                  <a:lnTo>
                    <a:pt x="3219" y="2331"/>
                  </a:lnTo>
                  <a:lnTo>
                    <a:pt x="4263" y="2446"/>
                  </a:lnTo>
                  <a:lnTo>
                    <a:pt x="5365" y="2546"/>
                  </a:lnTo>
                  <a:lnTo>
                    <a:pt x="6523" y="2646"/>
                  </a:lnTo>
                  <a:lnTo>
                    <a:pt x="7696" y="2732"/>
                  </a:lnTo>
                  <a:lnTo>
                    <a:pt x="9942" y="2889"/>
                  </a:lnTo>
                  <a:lnTo>
                    <a:pt x="11858" y="3004"/>
                  </a:lnTo>
                  <a:lnTo>
                    <a:pt x="13689" y="3104"/>
                  </a:lnTo>
                  <a:lnTo>
                    <a:pt x="14104" y="3161"/>
                  </a:lnTo>
                  <a:lnTo>
                    <a:pt x="14547" y="3218"/>
                  </a:lnTo>
                  <a:lnTo>
                    <a:pt x="15077" y="3318"/>
                  </a:lnTo>
                  <a:lnTo>
                    <a:pt x="15663" y="3433"/>
                  </a:lnTo>
                  <a:lnTo>
                    <a:pt x="15949" y="3504"/>
                  </a:lnTo>
                  <a:lnTo>
                    <a:pt x="16235" y="3590"/>
                  </a:lnTo>
                  <a:lnTo>
                    <a:pt x="16493" y="3662"/>
                  </a:lnTo>
                  <a:lnTo>
                    <a:pt x="16750" y="3762"/>
                  </a:lnTo>
                  <a:lnTo>
                    <a:pt x="16965" y="3848"/>
                  </a:lnTo>
                  <a:lnTo>
                    <a:pt x="17165" y="3962"/>
                  </a:lnTo>
                  <a:lnTo>
                    <a:pt x="17365" y="4062"/>
                  </a:lnTo>
                  <a:lnTo>
                    <a:pt x="17537" y="4134"/>
                  </a:lnTo>
                  <a:lnTo>
                    <a:pt x="17608" y="4148"/>
                  </a:lnTo>
                  <a:lnTo>
                    <a:pt x="17665" y="4148"/>
                  </a:lnTo>
                  <a:lnTo>
                    <a:pt x="17723" y="4134"/>
                  </a:lnTo>
                  <a:lnTo>
                    <a:pt x="17766" y="4119"/>
                  </a:lnTo>
                  <a:lnTo>
                    <a:pt x="17808" y="4091"/>
                  </a:lnTo>
                  <a:lnTo>
                    <a:pt x="17837" y="4062"/>
                  </a:lnTo>
                  <a:lnTo>
                    <a:pt x="17866" y="4019"/>
                  </a:lnTo>
                  <a:lnTo>
                    <a:pt x="17880" y="3962"/>
                  </a:lnTo>
                  <a:lnTo>
                    <a:pt x="17894" y="3833"/>
                  </a:lnTo>
                  <a:lnTo>
                    <a:pt x="17880" y="3690"/>
                  </a:lnTo>
                  <a:lnTo>
                    <a:pt x="17837" y="3519"/>
                  </a:lnTo>
                  <a:lnTo>
                    <a:pt x="17766" y="3333"/>
                  </a:lnTo>
                  <a:lnTo>
                    <a:pt x="17665" y="3132"/>
                  </a:lnTo>
                  <a:lnTo>
                    <a:pt x="17551" y="2918"/>
                  </a:lnTo>
                  <a:lnTo>
                    <a:pt x="17408" y="2703"/>
                  </a:lnTo>
                  <a:lnTo>
                    <a:pt x="17236" y="2489"/>
                  </a:lnTo>
                  <a:lnTo>
                    <a:pt x="17050" y="2274"/>
                  </a:lnTo>
                  <a:lnTo>
                    <a:pt x="16836" y="2074"/>
                  </a:lnTo>
                  <a:lnTo>
                    <a:pt x="16621" y="1888"/>
                  </a:lnTo>
                  <a:lnTo>
                    <a:pt x="16392" y="1716"/>
                  </a:lnTo>
                  <a:lnTo>
                    <a:pt x="16164" y="1573"/>
                  </a:lnTo>
                  <a:lnTo>
                    <a:pt x="15906" y="1430"/>
                  </a:lnTo>
                  <a:lnTo>
                    <a:pt x="15634" y="1316"/>
                  </a:lnTo>
                  <a:lnTo>
                    <a:pt x="15334" y="1216"/>
                  </a:lnTo>
                  <a:lnTo>
                    <a:pt x="15019" y="1116"/>
                  </a:lnTo>
                  <a:lnTo>
                    <a:pt x="14690" y="1016"/>
                  </a:lnTo>
                  <a:lnTo>
                    <a:pt x="14318" y="930"/>
                  </a:lnTo>
                  <a:lnTo>
                    <a:pt x="13918" y="844"/>
                  </a:lnTo>
                  <a:lnTo>
                    <a:pt x="13031" y="658"/>
                  </a:lnTo>
                  <a:lnTo>
                    <a:pt x="12001" y="458"/>
                  </a:lnTo>
                  <a:lnTo>
                    <a:pt x="10786" y="215"/>
                  </a:lnTo>
                  <a:lnTo>
                    <a:pt x="10457" y="157"/>
                  </a:lnTo>
                  <a:lnTo>
                    <a:pt x="10085" y="100"/>
                  </a:lnTo>
                  <a:lnTo>
                    <a:pt x="9684" y="57"/>
                  </a:lnTo>
                  <a:lnTo>
                    <a:pt x="9255" y="29"/>
                  </a:lnTo>
                  <a:lnTo>
                    <a:pt x="8797" y="14"/>
                  </a:lnTo>
                  <a:lnTo>
                    <a:pt x="834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762;p18">
              <a:extLst>
                <a:ext uri="{FF2B5EF4-FFF2-40B4-BE49-F238E27FC236}">
                  <a16:creationId xmlns:a16="http://schemas.microsoft.com/office/drawing/2014/main" id="{80DE3830-687D-059F-8FCD-72A92D2222DB}"/>
                </a:ext>
              </a:extLst>
            </p:cNvPr>
            <p:cNvSpPr/>
            <p:nvPr/>
          </p:nvSpPr>
          <p:spPr>
            <a:xfrm>
              <a:off x="5977275" y="2872875"/>
              <a:ext cx="447375" cy="103700"/>
            </a:xfrm>
            <a:custGeom>
              <a:avLst/>
              <a:gdLst/>
              <a:ahLst/>
              <a:cxnLst/>
              <a:rect l="l" t="t" r="r" b="b"/>
              <a:pathLst>
                <a:path w="17895" h="4148" fill="none" extrusionOk="0">
                  <a:moveTo>
                    <a:pt x="10786" y="215"/>
                  </a:moveTo>
                  <a:lnTo>
                    <a:pt x="10786" y="215"/>
                  </a:lnTo>
                  <a:lnTo>
                    <a:pt x="12001" y="458"/>
                  </a:lnTo>
                  <a:lnTo>
                    <a:pt x="13031" y="658"/>
                  </a:lnTo>
                  <a:lnTo>
                    <a:pt x="13918" y="844"/>
                  </a:lnTo>
                  <a:lnTo>
                    <a:pt x="14318" y="930"/>
                  </a:lnTo>
                  <a:lnTo>
                    <a:pt x="14690" y="1016"/>
                  </a:lnTo>
                  <a:lnTo>
                    <a:pt x="15019" y="1116"/>
                  </a:lnTo>
                  <a:lnTo>
                    <a:pt x="15334" y="1216"/>
                  </a:lnTo>
                  <a:lnTo>
                    <a:pt x="15634" y="1316"/>
                  </a:lnTo>
                  <a:lnTo>
                    <a:pt x="15906" y="1430"/>
                  </a:lnTo>
                  <a:lnTo>
                    <a:pt x="16164" y="1573"/>
                  </a:lnTo>
                  <a:lnTo>
                    <a:pt x="16392" y="1716"/>
                  </a:lnTo>
                  <a:lnTo>
                    <a:pt x="16621" y="1888"/>
                  </a:lnTo>
                  <a:lnTo>
                    <a:pt x="16836" y="2074"/>
                  </a:lnTo>
                  <a:lnTo>
                    <a:pt x="16836" y="2074"/>
                  </a:lnTo>
                  <a:lnTo>
                    <a:pt x="17050" y="2274"/>
                  </a:lnTo>
                  <a:lnTo>
                    <a:pt x="17236" y="2489"/>
                  </a:lnTo>
                  <a:lnTo>
                    <a:pt x="17408" y="2703"/>
                  </a:lnTo>
                  <a:lnTo>
                    <a:pt x="17551" y="2918"/>
                  </a:lnTo>
                  <a:lnTo>
                    <a:pt x="17665" y="3132"/>
                  </a:lnTo>
                  <a:lnTo>
                    <a:pt x="17766" y="3333"/>
                  </a:lnTo>
                  <a:lnTo>
                    <a:pt x="17837" y="3519"/>
                  </a:lnTo>
                  <a:lnTo>
                    <a:pt x="17880" y="3690"/>
                  </a:lnTo>
                  <a:lnTo>
                    <a:pt x="17894" y="3833"/>
                  </a:lnTo>
                  <a:lnTo>
                    <a:pt x="17880" y="3962"/>
                  </a:lnTo>
                  <a:lnTo>
                    <a:pt x="17866" y="4019"/>
                  </a:lnTo>
                  <a:lnTo>
                    <a:pt x="17837" y="4062"/>
                  </a:lnTo>
                  <a:lnTo>
                    <a:pt x="17808" y="4091"/>
                  </a:lnTo>
                  <a:lnTo>
                    <a:pt x="17766" y="4119"/>
                  </a:lnTo>
                  <a:lnTo>
                    <a:pt x="17723" y="4134"/>
                  </a:lnTo>
                  <a:lnTo>
                    <a:pt x="17665" y="4148"/>
                  </a:lnTo>
                  <a:lnTo>
                    <a:pt x="17608" y="4148"/>
                  </a:lnTo>
                  <a:lnTo>
                    <a:pt x="17537" y="4134"/>
                  </a:lnTo>
                  <a:lnTo>
                    <a:pt x="17365" y="4062"/>
                  </a:lnTo>
                  <a:lnTo>
                    <a:pt x="17165" y="3962"/>
                  </a:lnTo>
                  <a:lnTo>
                    <a:pt x="17165" y="3962"/>
                  </a:lnTo>
                  <a:lnTo>
                    <a:pt x="16965" y="3848"/>
                  </a:lnTo>
                  <a:lnTo>
                    <a:pt x="16750" y="3762"/>
                  </a:lnTo>
                  <a:lnTo>
                    <a:pt x="16493" y="3662"/>
                  </a:lnTo>
                  <a:lnTo>
                    <a:pt x="16235" y="3590"/>
                  </a:lnTo>
                  <a:lnTo>
                    <a:pt x="15949" y="3504"/>
                  </a:lnTo>
                  <a:lnTo>
                    <a:pt x="15663" y="3433"/>
                  </a:lnTo>
                  <a:lnTo>
                    <a:pt x="15077" y="3318"/>
                  </a:lnTo>
                  <a:lnTo>
                    <a:pt x="14547" y="3218"/>
                  </a:lnTo>
                  <a:lnTo>
                    <a:pt x="14104" y="3161"/>
                  </a:lnTo>
                  <a:lnTo>
                    <a:pt x="13689" y="3104"/>
                  </a:lnTo>
                  <a:lnTo>
                    <a:pt x="13689" y="3104"/>
                  </a:lnTo>
                  <a:lnTo>
                    <a:pt x="11858" y="3004"/>
                  </a:lnTo>
                  <a:lnTo>
                    <a:pt x="9942" y="2889"/>
                  </a:lnTo>
                  <a:lnTo>
                    <a:pt x="7696" y="2732"/>
                  </a:lnTo>
                  <a:lnTo>
                    <a:pt x="6523" y="2646"/>
                  </a:lnTo>
                  <a:lnTo>
                    <a:pt x="5365" y="2546"/>
                  </a:lnTo>
                  <a:lnTo>
                    <a:pt x="4263" y="2446"/>
                  </a:lnTo>
                  <a:lnTo>
                    <a:pt x="3219" y="2331"/>
                  </a:lnTo>
                  <a:lnTo>
                    <a:pt x="2289" y="2203"/>
                  </a:lnTo>
                  <a:lnTo>
                    <a:pt x="1488" y="2074"/>
                  </a:lnTo>
                  <a:lnTo>
                    <a:pt x="1145" y="2017"/>
                  </a:lnTo>
                  <a:lnTo>
                    <a:pt x="859" y="1945"/>
                  </a:lnTo>
                  <a:lnTo>
                    <a:pt x="616" y="1874"/>
                  </a:lnTo>
                  <a:lnTo>
                    <a:pt x="430" y="1802"/>
                  </a:lnTo>
                  <a:lnTo>
                    <a:pt x="430" y="1802"/>
                  </a:lnTo>
                  <a:lnTo>
                    <a:pt x="230" y="1702"/>
                  </a:lnTo>
                  <a:lnTo>
                    <a:pt x="144" y="1645"/>
                  </a:lnTo>
                  <a:lnTo>
                    <a:pt x="87" y="1602"/>
                  </a:lnTo>
                  <a:lnTo>
                    <a:pt x="44" y="1545"/>
                  </a:lnTo>
                  <a:lnTo>
                    <a:pt x="15" y="1488"/>
                  </a:lnTo>
                  <a:lnTo>
                    <a:pt x="1" y="1445"/>
                  </a:lnTo>
                  <a:lnTo>
                    <a:pt x="1" y="1387"/>
                  </a:lnTo>
                  <a:lnTo>
                    <a:pt x="15" y="1330"/>
                  </a:lnTo>
                  <a:lnTo>
                    <a:pt x="44" y="1287"/>
                  </a:lnTo>
                  <a:lnTo>
                    <a:pt x="87" y="1230"/>
                  </a:lnTo>
                  <a:lnTo>
                    <a:pt x="130" y="1187"/>
                  </a:lnTo>
                  <a:lnTo>
                    <a:pt x="287" y="1087"/>
                  </a:lnTo>
                  <a:lnTo>
                    <a:pt x="473" y="987"/>
                  </a:lnTo>
                  <a:lnTo>
                    <a:pt x="716" y="887"/>
                  </a:lnTo>
                  <a:lnTo>
                    <a:pt x="1002" y="787"/>
                  </a:lnTo>
                  <a:lnTo>
                    <a:pt x="1317" y="701"/>
                  </a:lnTo>
                  <a:lnTo>
                    <a:pt x="1674" y="615"/>
                  </a:lnTo>
                  <a:lnTo>
                    <a:pt x="2046" y="529"/>
                  </a:lnTo>
                  <a:lnTo>
                    <a:pt x="2461" y="458"/>
                  </a:lnTo>
                  <a:lnTo>
                    <a:pt x="3348" y="315"/>
                  </a:lnTo>
                  <a:lnTo>
                    <a:pt x="4320" y="200"/>
                  </a:lnTo>
                  <a:lnTo>
                    <a:pt x="5322" y="100"/>
                  </a:lnTo>
                  <a:lnTo>
                    <a:pt x="6337" y="43"/>
                  </a:lnTo>
                  <a:lnTo>
                    <a:pt x="7353" y="0"/>
                  </a:lnTo>
                  <a:lnTo>
                    <a:pt x="7853" y="0"/>
                  </a:lnTo>
                  <a:lnTo>
                    <a:pt x="8340" y="0"/>
                  </a:lnTo>
                  <a:lnTo>
                    <a:pt x="8797" y="14"/>
                  </a:lnTo>
                  <a:lnTo>
                    <a:pt x="9255" y="29"/>
                  </a:lnTo>
                  <a:lnTo>
                    <a:pt x="9684" y="57"/>
                  </a:lnTo>
                  <a:lnTo>
                    <a:pt x="10085" y="100"/>
                  </a:lnTo>
                  <a:lnTo>
                    <a:pt x="10457" y="157"/>
                  </a:lnTo>
                  <a:lnTo>
                    <a:pt x="10786"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763;p18">
              <a:extLst>
                <a:ext uri="{FF2B5EF4-FFF2-40B4-BE49-F238E27FC236}">
                  <a16:creationId xmlns:a16="http://schemas.microsoft.com/office/drawing/2014/main" id="{0A9367B1-1EC2-6EDC-E32E-608862292EB1}"/>
                </a:ext>
              </a:extLst>
            </p:cNvPr>
            <p:cNvSpPr/>
            <p:nvPr/>
          </p:nvSpPr>
          <p:spPr>
            <a:xfrm>
              <a:off x="5389775" y="2465225"/>
              <a:ext cx="928675" cy="780625"/>
            </a:xfrm>
            <a:custGeom>
              <a:avLst/>
              <a:gdLst/>
              <a:ahLst/>
              <a:cxnLst/>
              <a:rect l="l" t="t" r="r" b="b"/>
              <a:pathLst>
                <a:path w="37147" h="31225" extrusionOk="0">
                  <a:moveTo>
                    <a:pt x="9398" y="1"/>
                  </a:moveTo>
                  <a:lnTo>
                    <a:pt x="9255" y="15"/>
                  </a:lnTo>
                  <a:lnTo>
                    <a:pt x="8826" y="72"/>
                  </a:lnTo>
                  <a:lnTo>
                    <a:pt x="8511" y="129"/>
                  </a:lnTo>
                  <a:lnTo>
                    <a:pt x="8154" y="215"/>
                  </a:lnTo>
                  <a:lnTo>
                    <a:pt x="7753" y="329"/>
                  </a:lnTo>
                  <a:lnTo>
                    <a:pt x="7295" y="473"/>
                  </a:lnTo>
                  <a:lnTo>
                    <a:pt x="6809" y="644"/>
                  </a:lnTo>
                  <a:lnTo>
                    <a:pt x="6280" y="859"/>
                  </a:lnTo>
                  <a:lnTo>
                    <a:pt x="5736" y="1116"/>
                  </a:lnTo>
                  <a:lnTo>
                    <a:pt x="5450" y="1273"/>
                  </a:lnTo>
                  <a:lnTo>
                    <a:pt x="5164" y="1431"/>
                  </a:lnTo>
                  <a:lnTo>
                    <a:pt x="4864" y="1602"/>
                  </a:lnTo>
                  <a:lnTo>
                    <a:pt x="4563" y="1788"/>
                  </a:lnTo>
                  <a:lnTo>
                    <a:pt x="4263" y="1989"/>
                  </a:lnTo>
                  <a:lnTo>
                    <a:pt x="3963" y="2203"/>
                  </a:lnTo>
                  <a:lnTo>
                    <a:pt x="3648" y="2446"/>
                  </a:lnTo>
                  <a:lnTo>
                    <a:pt x="3348" y="2689"/>
                  </a:lnTo>
                  <a:lnTo>
                    <a:pt x="3033" y="2947"/>
                  </a:lnTo>
                  <a:lnTo>
                    <a:pt x="2733" y="3233"/>
                  </a:lnTo>
                  <a:lnTo>
                    <a:pt x="2547" y="3405"/>
                  </a:lnTo>
                  <a:lnTo>
                    <a:pt x="2375" y="3591"/>
                  </a:lnTo>
                  <a:lnTo>
                    <a:pt x="2203" y="3777"/>
                  </a:lnTo>
                  <a:lnTo>
                    <a:pt x="2046" y="3962"/>
                  </a:lnTo>
                  <a:lnTo>
                    <a:pt x="1746" y="4363"/>
                  </a:lnTo>
                  <a:lnTo>
                    <a:pt x="1474" y="4778"/>
                  </a:lnTo>
                  <a:lnTo>
                    <a:pt x="1231" y="5207"/>
                  </a:lnTo>
                  <a:lnTo>
                    <a:pt x="1016" y="5636"/>
                  </a:lnTo>
                  <a:lnTo>
                    <a:pt x="830" y="6094"/>
                  </a:lnTo>
                  <a:lnTo>
                    <a:pt x="659" y="6551"/>
                  </a:lnTo>
                  <a:lnTo>
                    <a:pt x="516" y="7009"/>
                  </a:lnTo>
                  <a:lnTo>
                    <a:pt x="401" y="7467"/>
                  </a:lnTo>
                  <a:lnTo>
                    <a:pt x="287" y="7939"/>
                  </a:lnTo>
                  <a:lnTo>
                    <a:pt x="201" y="8411"/>
                  </a:lnTo>
                  <a:lnTo>
                    <a:pt x="129" y="8868"/>
                  </a:lnTo>
                  <a:lnTo>
                    <a:pt x="87" y="9326"/>
                  </a:lnTo>
                  <a:lnTo>
                    <a:pt x="44" y="9770"/>
                  </a:lnTo>
                  <a:lnTo>
                    <a:pt x="15" y="10213"/>
                  </a:lnTo>
                  <a:lnTo>
                    <a:pt x="1" y="10656"/>
                  </a:lnTo>
                  <a:lnTo>
                    <a:pt x="1" y="11071"/>
                  </a:lnTo>
                  <a:lnTo>
                    <a:pt x="15" y="11858"/>
                  </a:lnTo>
                  <a:lnTo>
                    <a:pt x="58" y="12573"/>
                  </a:lnTo>
                  <a:lnTo>
                    <a:pt x="115" y="13188"/>
                  </a:lnTo>
                  <a:lnTo>
                    <a:pt x="172" y="13703"/>
                  </a:lnTo>
                  <a:lnTo>
                    <a:pt x="230" y="14089"/>
                  </a:lnTo>
                  <a:lnTo>
                    <a:pt x="287" y="14418"/>
                  </a:lnTo>
                  <a:lnTo>
                    <a:pt x="1388" y="29207"/>
                  </a:lnTo>
                  <a:lnTo>
                    <a:pt x="1789" y="29322"/>
                  </a:lnTo>
                  <a:lnTo>
                    <a:pt x="2246" y="29465"/>
                  </a:lnTo>
                  <a:lnTo>
                    <a:pt x="2876" y="29637"/>
                  </a:lnTo>
                  <a:lnTo>
                    <a:pt x="3634" y="29837"/>
                  </a:lnTo>
                  <a:lnTo>
                    <a:pt x="4521" y="30051"/>
                  </a:lnTo>
                  <a:lnTo>
                    <a:pt x="5522" y="30280"/>
                  </a:lnTo>
                  <a:lnTo>
                    <a:pt x="6594" y="30495"/>
                  </a:lnTo>
                  <a:lnTo>
                    <a:pt x="7753" y="30709"/>
                  </a:lnTo>
                  <a:lnTo>
                    <a:pt x="8354" y="30795"/>
                  </a:lnTo>
                  <a:lnTo>
                    <a:pt x="8955" y="30895"/>
                  </a:lnTo>
                  <a:lnTo>
                    <a:pt x="9570" y="30967"/>
                  </a:lnTo>
                  <a:lnTo>
                    <a:pt x="10199" y="31038"/>
                  </a:lnTo>
                  <a:lnTo>
                    <a:pt x="10828" y="31110"/>
                  </a:lnTo>
                  <a:lnTo>
                    <a:pt x="11458" y="31153"/>
                  </a:lnTo>
                  <a:lnTo>
                    <a:pt x="12087" y="31196"/>
                  </a:lnTo>
                  <a:lnTo>
                    <a:pt x="12731" y="31210"/>
                  </a:lnTo>
                  <a:lnTo>
                    <a:pt x="13360" y="31224"/>
                  </a:lnTo>
                  <a:lnTo>
                    <a:pt x="13975" y="31210"/>
                  </a:lnTo>
                  <a:lnTo>
                    <a:pt x="14590" y="31181"/>
                  </a:lnTo>
                  <a:lnTo>
                    <a:pt x="15191" y="31138"/>
                  </a:lnTo>
                  <a:lnTo>
                    <a:pt x="15791" y="31067"/>
                  </a:lnTo>
                  <a:lnTo>
                    <a:pt x="16364" y="30981"/>
                  </a:lnTo>
                  <a:lnTo>
                    <a:pt x="17465" y="30781"/>
                  </a:lnTo>
                  <a:lnTo>
                    <a:pt x="18480" y="30581"/>
                  </a:lnTo>
                  <a:lnTo>
                    <a:pt x="19439" y="30380"/>
                  </a:lnTo>
                  <a:lnTo>
                    <a:pt x="20311" y="30180"/>
                  </a:lnTo>
                  <a:lnTo>
                    <a:pt x="21112" y="29994"/>
                  </a:lnTo>
                  <a:lnTo>
                    <a:pt x="21842" y="29822"/>
                  </a:lnTo>
                  <a:lnTo>
                    <a:pt x="23072" y="29493"/>
                  </a:lnTo>
                  <a:lnTo>
                    <a:pt x="24030" y="29207"/>
                  </a:lnTo>
                  <a:lnTo>
                    <a:pt x="24702" y="28993"/>
                  </a:lnTo>
                  <a:lnTo>
                    <a:pt x="25103" y="28850"/>
                  </a:lnTo>
                  <a:lnTo>
                    <a:pt x="25232" y="28807"/>
                  </a:lnTo>
                  <a:lnTo>
                    <a:pt x="23844" y="20583"/>
                  </a:lnTo>
                  <a:lnTo>
                    <a:pt x="25403" y="20697"/>
                  </a:lnTo>
                  <a:lnTo>
                    <a:pt x="27077" y="20812"/>
                  </a:lnTo>
                  <a:lnTo>
                    <a:pt x="29093" y="20926"/>
                  </a:lnTo>
                  <a:lnTo>
                    <a:pt x="30166" y="20969"/>
                  </a:lnTo>
                  <a:lnTo>
                    <a:pt x="31253" y="21012"/>
                  </a:lnTo>
                  <a:lnTo>
                    <a:pt x="32340" y="21040"/>
                  </a:lnTo>
                  <a:lnTo>
                    <a:pt x="33399" y="21055"/>
                  </a:lnTo>
                  <a:lnTo>
                    <a:pt x="34400" y="21040"/>
                  </a:lnTo>
                  <a:lnTo>
                    <a:pt x="35330" y="21026"/>
                  </a:lnTo>
                  <a:lnTo>
                    <a:pt x="35744" y="20997"/>
                  </a:lnTo>
                  <a:lnTo>
                    <a:pt x="36145" y="20969"/>
                  </a:lnTo>
                  <a:lnTo>
                    <a:pt x="36517" y="20926"/>
                  </a:lnTo>
                  <a:lnTo>
                    <a:pt x="36846" y="20883"/>
                  </a:lnTo>
                  <a:lnTo>
                    <a:pt x="36889" y="20869"/>
                  </a:lnTo>
                  <a:lnTo>
                    <a:pt x="36917" y="20840"/>
                  </a:lnTo>
                  <a:lnTo>
                    <a:pt x="36960" y="20783"/>
                  </a:lnTo>
                  <a:lnTo>
                    <a:pt x="36989" y="20711"/>
                  </a:lnTo>
                  <a:lnTo>
                    <a:pt x="37032" y="20540"/>
                  </a:lnTo>
                  <a:lnTo>
                    <a:pt x="37075" y="20311"/>
                  </a:lnTo>
                  <a:lnTo>
                    <a:pt x="37103" y="20039"/>
                  </a:lnTo>
                  <a:lnTo>
                    <a:pt x="37132" y="19739"/>
                  </a:lnTo>
                  <a:lnTo>
                    <a:pt x="37146" y="19067"/>
                  </a:lnTo>
                  <a:lnTo>
                    <a:pt x="37132" y="18380"/>
                  </a:lnTo>
                  <a:lnTo>
                    <a:pt x="37118" y="17751"/>
                  </a:lnTo>
                  <a:lnTo>
                    <a:pt x="37089" y="17236"/>
                  </a:lnTo>
                  <a:lnTo>
                    <a:pt x="37060" y="16907"/>
                  </a:lnTo>
                  <a:lnTo>
                    <a:pt x="37046" y="16864"/>
                  </a:lnTo>
                  <a:lnTo>
                    <a:pt x="37017" y="16821"/>
                  </a:lnTo>
                  <a:lnTo>
                    <a:pt x="36932" y="16749"/>
                  </a:lnTo>
                  <a:lnTo>
                    <a:pt x="36803" y="16664"/>
                  </a:lnTo>
                  <a:lnTo>
                    <a:pt x="36617" y="16578"/>
                  </a:lnTo>
                  <a:lnTo>
                    <a:pt x="36388" y="16492"/>
                  </a:lnTo>
                  <a:lnTo>
                    <a:pt x="36131" y="16406"/>
                  </a:lnTo>
                  <a:lnTo>
                    <a:pt x="35516" y="16220"/>
                  </a:lnTo>
                  <a:lnTo>
                    <a:pt x="34772" y="16049"/>
                  </a:lnTo>
                  <a:lnTo>
                    <a:pt x="33971" y="15877"/>
                  </a:lnTo>
                  <a:lnTo>
                    <a:pt x="32197" y="15519"/>
                  </a:lnTo>
                  <a:lnTo>
                    <a:pt x="30438" y="15176"/>
                  </a:lnTo>
                  <a:lnTo>
                    <a:pt x="29623" y="15019"/>
                  </a:lnTo>
                  <a:lnTo>
                    <a:pt x="28908" y="14861"/>
                  </a:lnTo>
                  <a:lnTo>
                    <a:pt x="28292" y="14718"/>
                  </a:lnTo>
                  <a:lnTo>
                    <a:pt x="27806" y="14575"/>
                  </a:lnTo>
                  <a:lnTo>
                    <a:pt x="27635" y="14504"/>
                  </a:lnTo>
                  <a:lnTo>
                    <a:pt x="27506" y="14447"/>
                  </a:lnTo>
                  <a:lnTo>
                    <a:pt x="27420" y="14389"/>
                  </a:lnTo>
                  <a:lnTo>
                    <a:pt x="27391" y="14361"/>
                  </a:lnTo>
                  <a:lnTo>
                    <a:pt x="27391" y="14332"/>
                  </a:lnTo>
                  <a:lnTo>
                    <a:pt x="27348" y="14161"/>
                  </a:lnTo>
                  <a:lnTo>
                    <a:pt x="27277" y="13832"/>
                  </a:lnTo>
                  <a:lnTo>
                    <a:pt x="26991" y="12773"/>
                  </a:lnTo>
                  <a:lnTo>
                    <a:pt x="26590" y="11357"/>
                  </a:lnTo>
                  <a:lnTo>
                    <a:pt x="26118" y="9755"/>
                  </a:lnTo>
                  <a:lnTo>
                    <a:pt x="25632" y="8139"/>
                  </a:lnTo>
                  <a:lnTo>
                    <a:pt x="25174" y="6694"/>
                  </a:lnTo>
                  <a:lnTo>
                    <a:pt x="24974" y="6094"/>
                  </a:lnTo>
                  <a:lnTo>
                    <a:pt x="24803" y="5607"/>
                  </a:lnTo>
                  <a:lnTo>
                    <a:pt x="24659" y="5250"/>
                  </a:lnTo>
                  <a:lnTo>
                    <a:pt x="24602" y="5121"/>
                  </a:lnTo>
                  <a:lnTo>
                    <a:pt x="24559" y="5035"/>
                  </a:lnTo>
                  <a:lnTo>
                    <a:pt x="24245" y="4606"/>
                  </a:lnTo>
                  <a:lnTo>
                    <a:pt x="23916" y="4177"/>
                  </a:lnTo>
                  <a:lnTo>
                    <a:pt x="23572" y="3762"/>
                  </a:lnTo>
                  <a:lnTo>
                    <a:pt x="23201" y="3362"/>
                  </a:lnTo>
                  <a:lnTo>
                    <a:pt x="22814" y="2961"/>
                  </a:lnTo>
                  <a:lnTo>
                    <a:pt x="22414" y="2589"/>
                  </a:lnTo>
                  <a:lnTo>
                    <a:pt x="21999" y="2232"/>
                  </a:lnTo>
                  <a:lnTo>
                    <a:pt x="21584" y="1889"/>
                  </a:lnTo>
                  <a:lnTo>
                    <a:pt x="21169" y="1574"/>
                  </a:lnTo>
                  <a:lnTo>
                    <a:pt x="20740" y="1288"/>
                  </a:lnTo>
                  <a:lnTo>
                    <a:pt x="20326" y="1030"/>
                  </a:lnTo>
                  <a:lnTo>
                    <a:pt x="19896" y="801"/>
                  </a:lnTo>
                  <a:lnTo>
                    <a:pt x="19482" y="601"/>
                  </a:lnTo>
                  <a:lnTo>
                    <a:pt x="19081" y="444"/>
                  </a:lnTo>
                  <a:lnTo>
                    <a:pt x="18881" y="387"/>
                  </a:lnTo>
                  <a:lnTo>
                    <a:pt x="18681" y="329"/>
                  </a:lnTo>
                  <a:lnTo>
                    <a:pt x="18495" y="287"/>
                  </a:lnTo>
                  <a:lnTo>
                    <a:pt x="18309" y="258"/>
                  </a:lnTo>
                  <a:lnTo>
                    <a:pt x="18309" y="329"/>
                  </a:lnTo>
                  <a:lnTo>
                    <a:pt x="18295" y="401"/>
                  </a:lnTo>
                  <a:lnTo>
                    <a:pt x="18237" y="558"/>
                  </a:lnTo>
                  <a:lnTo>
                    <a:pt x="18137" y="701"/>
                  </a:lnTo>
                  <a:lnTo>
                    <a:pt x="18023" y="859"/>
                  </a:lnTo>
                  <a:lnTo>
                    <a:pt x="17865" y="1002"/>
                  </a:lnTo>
                  <a:lnTo>
                    <a:pt x="17665" y="1130"/>
                  </a:lnTo>
                  <a:lnTo>
                    <a:pt x="17451" y="1273"/>
                  </a:lnTo>
                  <a:lnTo>
                    <a:pt x="17207" y="1388"/>
                  </a:lnTo>
                  <a:lnTo>
                    <a:pt x="16936" y="1502"/>
                  </a:lnTo>
                  <a:lnTo>
                    <a:pt x="16635" y="1602"/>
                  </a:lnTo>
                  <a:lnTo>
                    <a:pt x="16321" y="1703"/>
                  </a:lnTo>
                  <a:lnTo>
                    <a:pt x="15977" y="1774"/>
                  </a:lnTo>
                  <a:lnTo>
                    <a:pt x="15606" y="1831"/>
                  </a:lnTo>
                  <a:lnTo>
                    <a:pt x="15234" y="1874"/>
                  </a:lnTo>
                  <a:lnTo>
                    <a:pt x="14833" y="1903"/>
                  </a:lnTo>
                  <a:lnTo>
                    <a:pt x="14404" y="1903"/>
                  </a:lnTo>
                  <a:lnTo>
                    <a:pt x="13903" y="1831"/>
                  </a:lnTo>
                  <a:lnTo>
                    <a:pt x="13417" y="1745"/>
                  </a:lnTo>
                  <a:lnTo>
                    <a:pt x="12945" y="1617"/>
                  </a:lnTo>
                  <a:lnTo>
                    <a:pt x="12487" y="1488"/>
                  </a:lnTo>
                  <a:lnTo>
                    <a:pt x="12044" y="1331"/>
                  </a:lnTo>
                  <a:lnTo>
                    <a:pt x="11644" y="1173"/>
                  </a:lnTo>
                  <a:lnTo>
                    <a:pt x="11257" y="1016"/>
                  </a:lnTo>
                  <a:lnTo>
                    <a:pt x="10900" y="844"/>
                  </a:lnTo>
                  <a:lnTo>
                    <a:pt x="10571" y="687"/>
                  </a:lnTo>
                  <a:lnTo>
                    <a:pt x="10270" y="530"/>
                  </a:lnTo>
                  <a:lnTo>
                    <a:pt x="9813" y="258"/>
                  </a:lnTo>
                  <a:lnTo>
                    <a:pt x="9512" y="72"/>
                  </a:lnTo>
                  <a:lnTo>
                    <a:pt x="93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764;p18">
              <a:extLst>
                <a:ext uri="{FF2B5EF4-FFF2-40B4-BE49-F238E27FC236}">
                  <a16:creationId xmlns:a16="http://schemas.microsoft.com/office/drawing/2014/main" id="{6B648435-5F8C-86E2-0CD2-585E9FEFB821}"/>
                </a:ext>
              </a:extLst>
            </p:cNvPr>
            <p:cNvSpPr/>
            <p:nvPr/>
          </p:nvSpPr>
          <p:spPr>
            <a:xfrm>
              <a:off x="5389775" y="2465225"/>
              <a:ext cx="928675" cy="780625"/>
            </a:xfrm>
            <a:custGeom>
              <a:avLst/>
              <a:gdLst/>
              <a:ahLst/>
              <a:cxnLst/>
              <a:rect l="l" t="t" r="r" b="b"/>
              <a:pathLst>
                <a:path w="37147" h="31225" fill="none" extrusionOk="0">
                  <a:moveTo>
                    <a:pt x="1388" y="29207"/>
                  </a:moveTo>
                  <a:lnTo>
                    <a:pt x="287" y="14418"/>
                  </a:lnTo>
                  <a:lnTo>
                    <a:pt x="287" y="14418"/>
                  </a:lnTo>
                  <a:lnTo>
                    <a:pt x="230" y="14089"/>
                  </a:lnTo>
                  <a:lnTo>
                    <a:pt x="172" y="13703"/>
                  </a:lnTo>
                  <a:lnTo>
                    <a:pt x="115" y="13188"/>
                  </a:lnTo>
                  <a:lnTo>
                    <a:pt x="58" y="12573"/>
                  </a:lnTo>
                  <a:lnTo>
                    <a:pt x="15" y="11858"/>
                  </a:lnTo>
                  <a:lnTo>
                    <a:pt x="1" y="11071"/>
                  </a:lnTo>
                  <a:lnTo>
                    <a:pt x="1" y="10656"/>
                  </a:lnTo>
                  <a:lnTo>
                    <a:pt x="15" y="10213"/>
                  </a:lnTo>
                  <a:lnTo>
                    <a:pt x="44" y="9770"/>
                  </a:lnTo>
                  <a:lnTo>
                    <a:pt x="87" y="9326"/>
                  </a:lnTo>
                  <a:lnTo>
                    <a:pt x="129" y="8868"/>
                  </a:lnTo>
                  <a:lnTo>
                    <a:pt x="201" y="8411"/>
                  </a:lnTo>
                  <a:lnTo>
                    <a:pt x="287" y="7939"/>
                  </a:lnTo>
                  <a:lnTo>
                    <a:pt x="401" y="7467"/>
                  </a:lnTo>
                  <a:lnTo>
                    <a:pt x="516" y="7009"/>
                  </a:lnTo>
                  <a:lnTo>
                    <a:pt x="659" y="6551"/>
                  </a:lnTo>
                  <a:lnTo>
                    <a:pt x="830" y="6094"/>
                  </a:lnTo>
                  <a:lnTo>
                    <a:pt x="1016" y="5636"/>
                  </a:lnTo>
                  <a:lnTo>
                    <a:pt x="1231" y="5207"/>
                  </a:lnTo>
                  <a:lnTo>
                    <a:pt x="1474" y="4778"/>
                  </a:lnTo>
                  <a:lnTo>
                    <a:pt x="1746" y="4363"/>
                  </a:lnTo>
                  <a:lnTo>
                    <a:pt x="2046" y="3962"/>
                  </a:lnTo>
                  <a:lnTo>
                    <a:pt x="2203" y="3777"/>
                  </a:lnTo>
                  <a:lnTo>
                    <a:pt x="2375" y="3591"/>
                  </a:lnTo>
                  <a:lnTo>
                    <a:pt x="2547" y="3405"/>
                  </a:lnTo>
                  <a:lnTo>
                    <a:pt x="2733" y="3233"/>
                  </a:lnTo>
                  <a:lnTo>
                    <a:pt x="2733" y="3233"/>
                  </a:lnTo>
                  <a:lnTo>
                    <a:pt x="3033" y="2947"/>
                  </a:lnTo>
                  <a:lnTo>
                    <a:pt x="3348" y="2689"/>
                  </a:lnTo>
                  <a:lnTo>
                    <a:pt x="3648" y="2446"/>
                  </a:lnTo>
                  <a:lnTo>
                    <a:pt x="3963" y="2203"/>
                  </a:lnTo>
                  <a:lnTo>
                    <a:pt x="4263" y="1989"/>
                  </a:lnTo>
                  <a:lnTo>
                    <a:pt x="4563" y="1788"/>
                  </a:lnTo>
                  <a:lnTo>
                    <a:pt x="4864" y="1602"/>
                  </a:lnTo>
                  <a:lnTo>
                    <a:pt x="5164" y="1431"/>
                  </a:lnTo>
                  <a:lnTo>
                    <a:pt x="5450" y="1273"/>
                  </a:lnTo>
                  <a:lnTo>
                    <a:pt x="5736" y="1116"/>
                  </a:lnTo>
                  <a:lnTo>
                    <a:pt x="6280" y="859"/>
                  </a:lnTo>
                  <a:lnTo>
                    <a:pt x="6809" y="644"/>
                  </a:lnTo>
                  <a:lnTo>
                    <a:pt x="7295" y="473"/>
                  </a:lnTo>
                  <a:lnTo>
                    <a:pt x="7753" y="329"/>
                  </a:lnTo>
                  <a:lnTo>
                    <a:pt x="8154" y="215"/>
                  </a:lnTo>
                  <a:lnTo>
                    <a:pt x="8511" y="129"/>
                  </a:lnTo>
                  <a:lnTo>
                    <a:pt x="8826" y="72"/>
                  </a:lnTo>
                  <a:lnTo>
                    <a:pt x="9255" y="15"/>
                  </a:lnTo>
                  <a:lnTo>
                    <a:pt x="9398" y="1"/>
                  </a:lnTo>
                  <a:lnTo>
                    <a:pt x="9398" y="1"/>
                  </a:lnTo>
                  <a:lnTo>
                    <a:pt x="9512" y="72"/>
                  </a:lnTo>
                  <a:lnTo>
                    <a:pt x="9813" y="258"/>
                  </a:lnTo>
                  <a:lnTo>
                    <a:pt x="10270" y="530"/>
                  </a:lnTo>
                  <a:lnTo>
                    <a:pt x="10571" y="687"/>
                  </a:lnTo>
                  <a:lnTo>
                    <a:pt x="10900" y="844"/>
                  </a:lnTo>
                  <a:lnTo>
                    <a:pt x="11257" y="1016"/>
                  </a:lnTo>
                  <a:lnTo>
                    <a:pt x="11644" y="1173"/>
                  </a:lnTo>
                  <a:lnTo>
                    <a:pt x="12044" y="1331"/>
                  </a:lnTo>
                  <a:lnTo>
                    <a:pt x="12487" y="1488"/>
                  </a:lnTo>
                  <a:lnTo>
                    <a:pt x="12945" y="1617"/>
                  </a:lnTo>
                  <a:lnTo>
                    <a:pt x="13417" y="1745"/>
                  </a:lnTo>
                  <a:lnTo>
                    <a:pt x="13903" y="1831"/>
                  </a:lnTo>
                  <a:lnTo>
                    <a:pt x="14404" y="1903"/>
                  </a:lnTo>
                  <a:lnTo>
                    <a:pt x="14404" y="1903"/>
                  </a:lnTo>
                  <a:lnTo>
                    <a:pt x="14833" y="1903"/>
                  </a:lnTo>
                  <a:lnTo>
                    <a:pt x="15234" y="1874"/>
                  </a:lnTo>
                  <a:lnTo>
                    <a:pt x="15606" y="1831"/>
                  </a:lnTo>
                  <a:lnTo>
                    <a:pt x="15977" y="1774"/>
                  </a:lnTo>
                  <a:lnTo>
                    <a:pt x="16321" y="1703"/>
                  </a:lnTo>
                  <a:lnTo>
                    <a:pt x="16635" y="1602"/>
                  </a:lnTo>
                  <a:lnTo>
                    <a:pt x="16936" y="1502"/>
                  </a:lnTo>
                  <a:lnTo>
                    <a:pt x="17207" y="1388"/>
                  </a:lnTo>
                  <a:lnTo>
                    <a:pt x="17451" y="1273"/>
                  </a:lnTo>
                  <a:lnTo>
                    <a:pt x="17665" y="1130"/>
                  </a:lnTo>
                  <a:lnTo>
                    <a:pt x="17865" y="1002"/>
                  </a:lnTo>
                  <a:lnTo>
                    <a:pt x="18023" y="859"/>
                  </a:lnTo>
                  <a:lnTo>
                    <a:pt x="18137" y="701"/>
                  </a:lnTo>
                  <a:lnTo>
                    <a:pt x="18237" y="558"/>
                  </a:lnTo>
                  <a:lnTo>
                    <a:pt x="18295" y="401"/>
                  </a:lnTo>
                  <a:lnTo>
                    <a:pt x="18309" y="329"/>
                  </a:lnTo>
                  <a:lnTo>
                    <a:pt x="18309" y="258"/>
                  </a:lnTo>
                  <a:lnTo>
                    <a:pt x="18309" y="258"/>
                  </a:lnTo>
                  <a:lnTo>
                    <a:pt x="18495" y="287"/>
                  </a:lnTo>
                  <a:lnTo>
                    <a:pt x="18681" y="329"/>
                  </a:lnTo>
                  <a:lnTo>
                    <a:pt x="18881" y="387"/>
                  </a:lnTo>
                  <a:lnTo>
                    <a:pt x="19081" y="444"/>
                  </a:lnTo>
                  <a:lnTo>
                    <a:pt x="19482" y="601"/>
                  </a:lnTo>
                  <a:lnTo>
                    <a:pt x="19896" y="801"/>
                  </a:lnTo>
                  <a:lnTo>
                    <a:pt x="20326" y="1030"/>
                  </a:lnTo>
                  <a:lnTo>
                    <a:pt x="20740" y="1288"/>
                  </a:lnTo>
                  <a:lnTo>
                    <a:pt x="21169" y="1574"/>
                  </a:lnTo>
                  <a:lnTo>
                    <a:pt x="21584" y="1889"/>
                  </a:lnTo>
                  <a:lnTo>
                    <a:pt x="21999" y="2232"/>
                  </a:lnTo>
                  <a:lnTo>
                    <a:pt x="22414" y="2589"/>
                  </a:lnTo>
                  <a:lnTo>
                    <a:pt x="22814" y="2961"/>
                  </a:lnTo>
                  <a:lnTo>
                    <a:pt x="23201" y="3362"/>
                  </a:lnTo>
                  <a:lnTo>
                    <a:pt x="23572" y="3762"/>
                  </a:lnTo>
                  <a:lnTo>
                    <a:pt x="23916" y="4177"/>
                  </a:lnTo>
                  <a:lnTo>
                    <a:pt x="24245" y="4606"/>
                  </a:lnTo>
                  <a:lnTo>
                    <a:pt x="24559" y="5035"/>
                  </a:lnTo>
                  <a:lnTo>
                    <a:pt x="24559" y="5035"/>
                  </a:lnTo>
                  <a:lnTo>
                    <a:pt x="24602" y="5121"/>
                  </a:lnTo>
                  <a:lnTo>
                    <a:pt x="24659" y="5250"/>
                  </a:lnTo>
                  <a:lnTo>
                    <a:pt x="24803" y="5607"/>
                  </a:lnTo>
                  <a:lnTo>
                    <a:pt x="24974" y="6094"/>
                  </a:lnTo>
                  <a:lnTo>
                    <a:pt x="25174" y="6694"/>
                  </a:lnTo>
                  <a:lnTo>
                    <a:pt x="25632" y="8139"/>
                  </a:lnTo>
                  <a:lnTo>
                    <a:pt x="26118" y="9755"/>
                  </a:lnTo>
                  <a:lnTo>
                    <a:pt x="26590" y="11357"/>
                  </a:lnTo>
                  <a:lnTo>
                    <a:pt x="26991" y="12773"/>
                  </a:lnTo>
                  <a:lnTo>
                    <a:pt x="27277" y="13832"/>
                  </a:lnTo>
                  <a:lnTo>
                    <a:pt x="27348" y="14161"/>
                  </a:lnTo>
                  <a:lnTo>
                    <a:pt x="27391" y="14332"/>
                  </a:lnTo>
                  <a:lnTo>
                    <a:pt x="27391" y="14332"/>
                  </a:lnTo>
                  <a:lnTo>
                    <a:pt x="27391" y="14361"/>
                  </a:lnTo>
                  <a:lnTo>
                    <a:pt x="27420" y="14389"/>
                  </a:lnTo>
                  <a:lnTo>
                    <a:pt x="27506" y="14447"/>
                  </a:lnTo>
                  <a:lnTo>
                    <a:pt x="27635" y="14504"/>
                  </a:lnTo>
                  <a:lnTo>
                    <a:pt x="27806" y="14575"/>
                  </a:lnTo>
                  <a:lnTo>
                    <a:pt x="28292" y="14718"/>
                  </a:lnTo>
                  <a:lnTo>
                    <a:pt x="28908" y="14861"/>
                  </a:lnTo>
                  <a:lnTo>
                    <a:pt x="29623" y="15019"/>
                  </a:lnTo>
                  <a:lnTo>
                    <a:pt x="30438" y="15176"/>
                  </a:lnTo>
                  <a:lnTo>
                    <a:pt x="32197" y="15519"/>
                  </a:lnTo>
                  <a:lnTo>
                    <a:pt x="33971" y="15877"/>
                  </a:lnTo>
                  <a:lnTo>
                    <a:pt x="34772" y="16049"/>
                  </a:lnTo>
                  <a:lnTo>
                    <a:pt x="35516" y="16220"/>
                  </a:lnTo>
                  <a:lnTo>
                    <a:pt x="36131" y="16406"/>
                  </a:lnTo>
                  <a:lnTo>
                    <a:pt x="36388" y="16492"/>
                  </a:lnTo>
                  <a:lnTo>
                    <a:pt x="36617" y="16578"/>
                  </a:lnTo>
                  <a:lnTo>
                    <a:pt x="36803" y="16664"/>
                  </a:lnTo>
                  <a:lnTo>
                    <a:pt x="36932" y="16749"/>
                  </a:lnTo>
                  <a:lnTo>
                    <a:pt x="37017" y="16821"/>
                  </a:lnTo>
                  <a:lnTo>
                    <a:pt x="37046" y="16864"/>
                  </a:lnTo>
                  <a:lnTo>
                    <a:pt x="37060" y="16907"/>
                  </a:lnTo>
                  <a:lnTo>
                    <a:pt x="37060" y="16907"/>
                  </a:lnTo>
                  <a:lnTo>
                    <a:pt x="37089" y="17236"/>
                  </a:lnTo>
                  <a:lnTo>
                    <a:pt x="37118" y="17751"/>
                  </a:lnTo>
                  <a:lnTo>
                    <a:pt x="37132" y="18380"/>
                  </a:lnTo>
                  <a:lnTo>
                    <a:pt x="37146" y="19067"/>
                  </a:lnTo>
                  <a:lnTo>
                    <a:pt x="37132" y="19739"/>
                  </a:lnTo>
                  <a:lnTo>
                    <a:pt x="37103" y="20039"/>
                  </a:lnTo>
                  <a:lnTo>
                    <a:pt x="37075" y="20311"/>
                  </a:lnTo>
                  <a:lnTo>
                    <a:pt x="37032" y="20540"/>
                  </a:lnTo>
                  <a:lnTo>
                    <a:pt x="36989" y="20711"/>
                  </a:lnTo>
                  <a:lnTo>
                    <a:pt x="36960" y="20783"/>
                  </a:lnTo>
                  <a:lnTo>
                    <a:pt x="36917" y="20840"/>
                  </a:lnTo>
                  <a:lnTo>
                    <a:pt x="36889" y="20869"/>
                  </a:lnTo>
                  <a:lnTo>
                    <a:pt x="36846" y="20883"/>
                  </a:lnTo>
                  <a:lnTo>
                    <a:pt x="36846" y="20883"/>
                  </a:lnTo>
                  <a:lnTo>
                    <a:pt x="36517" y="20926"/>
                  </a:lnTo>
                  <a:lnTo>
                    <a:pt x="36145" y="20969"/>
                  </a:lnTo>
                  <a:lnTo>
                    <a:pt x="35744" y="20997"/>
                  </a:lnTo>
                  <a:lnTo>
                    <a:pt x="35330" y="21026"/>
                  </a:lnTo>
                  <a:lnTo>
                    <a:pt x="34400" y="21040"/>
                  </a:lnTo>
                  <a:lnTo>
                    <a:pt x="33399" y="21055"/>
                  </a:lnTo>
                  <a:lnTo>
                    <a:pt x="32340" y="21040"/>
                  </a:lnTo>
                  <a:lnTo>
                    <a:pt x="31253" y="21012"/>
                  </a:lnTo>
                  <a:lnTo>
                    <a:pt x="30166" y="20969"/>
                  </a:lnTo>
                  <a:lnTo>
                    <a:pt x="29093" y="20926"/>
                  </a:lnTo>
                  <a:lnTo>
                    <a:pt x="27077" y="20812"/>
                  </a:lnTo>
                  <a:lnTo>
                    <a:pt x="25403" y="20697"/>
                  </a:lnTo>
                  <a:lnTo>
                    <a:pt x="23844" y="20583"/>
                  </a:lnTo>
                  <a:lnTo>
                    <a:pt x="25232" y="28807"/>
                  </a:lnTo>
                  <a:lnTo>
                    <a:pt x="25232" y="28807"/>
                  </a:lnTo>
                  <a:lnTo>
                    <a:pt x="25103" y="28850"/>
                  </a:lnTo>
                  <a:lnTo>
                    <a:pt x="24702" y="28993"/>
                  </a:lnTo>
                  <a:lnTo>
                    <a:pt x="24030" y="29207"/>
                  </a:lnTo>
                  <a:lnTo>
                    <a:pt x="23072" y="29493"/>
                  </a:lnTo>
                  <a:lnTo>
                    <a:pt x="21842" y="29822"/>
                  </a:lnTo>
                  <a:lnTo>
                    <a:pt x="21112" y="29994"/>
                  </a:lnTo>
                  <a:lnTo>
                    <a:pt x="20311" y="30180"/>
                  </a:lnTo>
                  <a:lnTo>
                    <a:pt x="19439" y="30380"/>
                  </a:lnTo>
                  <a:lnTo>
                    <a:pt x="18480" y="30581"/>
                  </a:lnTo>
                  <a:lnTo>
                    <a:pt x="17465" y="30781"/>
                  </a:lnTo>
                  <a:lnTo>
                    <a:pt x="16364" y="30981"/>
                  </a:lnTo>
                  <a:lnTo>
                    <a:pt x="16364" y="30981"/>
                  </a:lnTo>
                  <a:lnTo>
                    <a:pt x="15791" y="31067"/>
                  </a:lnTo>
                  <a:lnTo>
                    <a:pt x="15191" y="31138"/>
                  </a:lnTo>
                  <a:lnTo>
                    <a:pt x="14590" y="31181"/>
                  </a:lnTo>
                  <a:lnTo>
                    <a:pt x="13975" y="31210"/>
                  </a:lnTo>
                  <a:lnTo>
                    <a:pt x="13360" y="31224"/>
                  </a:lnTo>
                  <a:lnTo>
                    <a:pt x="12731" y="31210"/>
                  </a:lnTo>
                  <a:lnTo>
                    <a:pt x="12087" y="31196"/>
                  </a:lnTo>
                  <a:lnTo>
                    <a:pt x="11458" y="31153"/>
                  </a:lnTo>
                  <a:lnTo>
                    <a:pt x="10828" y="31110"/>
                  </a:lnTo>
                  <a:lnTo>
                    <a:pt x="10199" y="31038"/>
                  </a:lnTo>
                  <a:lnTo>
                    <a:pt x="9570" y="30967"/>
                  </a:lnTo>
                  <a:lnTo>
                    <a:pt x="8955" y="30895"/>
                  </a:lnTo>
                  <a:lnTo>
                    <a:pt x="8354" y="30795"/>
                  </a:lnTo>
                  <a:lnTo>
                    <a:pt x="7753" y="30709"/>
                  </a:lnTo>
                  <a:lnTo>
                    <a:pt x="6594" y="30495"/>
                  </a:lnTo>
                  <a:lnTo>
                    <a:pt x="5522" y="30280"/>
                  </a:lnTo>
                  <a:lnTo>
                    <a:pt x="4521" y="30051"/>
                  </a:lnTo>
                  <a:lnTo>
                    <a:pt x="3634" y="29837"/>
                  </a:lnTo>
                  <a:lnTo>
                    <a:pt x="2876" y="29637"/>
                  </a:lnTo>
                  <a:lnTo>
                    <a:pt x="2246" y="29465"/>
                  </a:lnTo>
                  <a:lnTo>
                    <a:pt x="1789" y="29322"/>
                  </a:lnTo>
                  <a:lnTo>
                    <a:pt x="1388" y="292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765;p18">
              <a:extLst>
                <a:ext uri="{FF2B5EF4-FFF2-40B4-BE49-F238E27FC236}">
                  <a16:creationId xmlns:a16="http://schemas.microsoft.com/office/drawing/2014/main" id="{F6562EFA-2765-9755-06DC-B1EE0A445DEC}"/>
                </a:ext>
              </a:extLst>
            </p:cNvPr>
            <p:cNvSpPr/>
            <p:nvPr/>
          </p:nvSpPr>
          <p:spPr>
            <a:xfrm>
              <a:off x="5668325" y="2443775"/>
              <a:ext cx="176325" cy="23625"/>
            </a:xfrm>
            <a:custGeom>
              <a:avLst/>
              <a:gdLst/>
              <a:ahLst/>
              <a:cxnLst/>
              <a:rect l="l" t="t" r="r" b="b"/>
              <a:pathLst>
                <a:path w="7053" h="945" extrusionOk="0">
                  <a:moveTo>
                    <a:pt x="1" y="0"/>
                  </a:moveTo>
                  <a:lnTo>
                    <a:pt x="287" y="143"/>
                  </a:lnTo>
                  <a:lnTo>
                    <a:pt x="559" y="258"/>
                  </a:lnTo>
                  <a:lnTo>
                    <a:pt x="845" y="372"/>
                  </a:lnTo>
                  <a:lnTo>
                    <a:pt x="1131" y="472"/>
                  </a:lnTo>
                  <a:lnTo>
                    <a:pt x="1417" y="558"/>
                  </a:lnTo>
                  <a:lnTo>
                    <a:pt x="1703" y="630"/>
                  </a:lnTo>
                  <a:lnTo>
                    <a:pt x="1989" y="701"/>
                  </a:lnTo>
                  <a:lnTo>
                    <a:pt x="2289" y="758"/>
                  </a:lnTo>
                  <a:lnTo>
                    <a:pt x="2862" y="844"/>
                  </a:lnTo>
                  <a:lnTo>
                    <a:pt x="3419" y="916"/>
                  </a:lnTo>
                  <a:lnTo>
                    <a:pt x="3963" y="944"/>
                  </a:lnTo>
                  <a:lnTo>
                    <a:pt x="5021" y="944"/>
                  </a:lnTo>
                  <a:lnTo>
                    <a:pt x="5508" y="916"/>
                  </a:lnTo>
                  <a:lnTo>
                    <a:pt x="5951" y="873"/>
                  </a:lnTo>
                  <a:lnTo>
                    <a:pt x="6323" y="830"/>
                  </a:lnTo>
                  <a:lnTo>
                    <a:pt x="6866" y="758"/>
                  </a:lnTo>
                  <a:lnTo>
                    <a:pt x="7052" y="715"/>
                  </a:lnTo>
                  <a:lnTo>
                    <a:pt x="6909" y="215"/>
                  </a:lnTo>
                  <a:lnTo>
                    <a:pt x="6666" y="258"/>
                  </a:lnTo>
                  <a:lnTo>
                    <a:pt x="6409" y="315"/>
                  </a:lnTo>
                  <a:lnTo>
                    <a:pt x="6137" y="344"/>
                  </a:lnTo>
                  <a:lnTo>
                    <a:pt x="5851" y="372"/>
                  </a:lnTo>
                  <a:lnTo>
                    <a:pt x="5265" y="415"/>
                  </a:lnTo>
                  <a:lnTo>
                    <a:pt x="4649" y="429"/>
                  </a:lnTo>
                  <a:lnTo>
                    <a:pt x="4235" y="415"/>
                  </a:lnTo>
                  <a:lnTo>
                    <a:pt x="3820" y="415"/>
                  </a:lnTo>
                  <a:lnTo>
                    <a:pt x="2990" y="358"/>
                  </a:lnTo>
                  <a:lnTo>
                    <a:pt x="2204" y="301"/>
                  </a:lnTo>
                  <a:lnTo>
                    <a:pt x="1503" y="215"/>
                  </a:lnTo>
                  <a:lnTo>
                    <a:pt x="888" y="143"/>
                  </a:lnTo>
                  <a:lnTo>
                    <a:pt x="416" y="72"/>
                  </a:lnTo>
                  <a:lnTo>
                    <a:pt x="1" y="0"/>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766;p18">
              <a:extLst>
                <a:ext uri="{FF2B5EF4-FFF2-40B4-BE49-F238E27FC236}">
                  <a16:creationId xmlns:a16="http://schemas.microsoft.com/office/drawing/2014/main" id="{31A6C872-58E3-BE9C-BEE2-D19AD1553490}"/>
                </a:ext>
              </a:extLst>
            </p:cNvPr>
            <p:cNvSpPr/>
            <p:nvPr/>
          </p:nvSpPr>
          <p:spPr>
            <a:xfrm>
              <a:off x="5668325" y="2443775"/>
              <a:ext cx="176325" cy="23625"/>
            </a:xfrm>
            <a:custGeom>
              <a:avLst/>
              <a:gdLst/>
              <a:ahLst/>
              <a:cxnLst/>
              <a:rect l="l" t="t" r="r" b="b"/>
              <a:pathLst>
                <a:path w="7053" h="945" fill="none" extrusionOk="0">
                  <a:moveTo>
                    <a:pt x="1" y="0"/>
                  </a:moveTo>
                  <a:lnTo>
                    <a:pt x="1" y="0"/>
                  </a:lnTo>
                  <a:lnTo>
                    <a:pt x="287" y="143"/>
                  </a:lnTo>
                  <a:lnTo>
                    <a:pt x="559" y="258"/>
                  </a:lnTo>
                  <a:lnTo>
                    <a:pt x="845" y="372"/>
                  </a:lnTo>
                  <a:lnTo>
                    <a:pt x="1131" y="472"/>
                  </a:lnTo>
                  <a:lnTo>
                    <a:pt x="1417" y="558"/>
                  </a:lnTo>
                  <a:lnTo>
                    <a:pt x="1703" y="630"/>
                  </a:lnTo>
                  <a:lnTo>
                    <a:pt x="1989" y="701"/>
                  </a:lnTo>
                  <a:lnTo>
                    <a:pt x="2289" y="758"/>
                  </a:lnTo>
                  <a:lnTo>
                    <a:pt x="2862" y="844"/>
                  </a:lnTo>
                  <a:lnTo>
                    <a:pt x="3419" y="916"/>
                  </a:lnTo>
                  <a:lnTo>
                    <a:pt x="3963" y="944"/>
                  </a:lnTo>
                  <a:lnTo>
                    <a:pt x="4492" y="944"/>
                  </a:lnTo>
                  <a:lnTo>
                    <a:pt x="4492" y="944"/>
                  </a:lnTo>
                  <a:lnTo>
                    <a:pt x="5021" y="944"/>
                  </a:lnTo>
                  <a:lnTo>
                    <a:pt x="5508" y="916"/>
                  </a:lnTo>
                  <a:lnTo>
                    <a:pt x="5951" y="873"/>
                  </a:lnTo>
                  <a:lnTo>
                    <a:pt x="6323" y="830"/>
                  </a:lnTo>
                  <a:lnTo>
                    <a:pt x="6866" y="758"/>
                  </a:lnTo>
                  <a:lnTo>
                    <a:pt x="7052" y="715"/>
                  </a:lnTo>
                  <a:lnTo>
                    <a:pt x="6909" y="215"/>
                  </a:lnTo>
                  <a:lnTo>
                    <a:pt x="6909" y="215"/>
                  </a:lnTo>
                  <a:lnTo>
                    <a:pt x="6666" y="258"/>
                  </a:lnTo>
                  <a:lnTo>
                    <a:pt x="6409" y="315"/>
                  </a:lnTo>
                  <a:lnTo>
                    <a:pt x="6137" y="344"/>
                  </a:lnTo>
                  <a:lnTo>
                    <a:pt x="5851" y="372"/>
                  </a:lnTo>
                  <a:lnTo>
                    <a:pt x="5265" y="415"/>
                  </a:lnTo>
                  <a:lnTo>
                    <a:pt x="4649" y="429"/>
                  </a:lnTo>
                  <a:lnTo>
                    <a:pt x="4649" y="429"/>
                  </a:lnTo>
                  <a:lnTo>
                    <a:pt x="4235" y="415"/>
                  </a:lnTo>
                  <a:lnTo>
                    <a:pt x="3820" y="415"/>
                  </a:lnTo>
                  <a:lnTo>
                    <a:pt x="2990" y="358"/>
                  </a:lnTo>
                  <a:lnTo>
                    <a:pt x="2204" y="301"/>
                  </a:lnTo>
                  <a:lnTo>
                    <a:pt x="1503" y="215"/>
                  </a:lnTo>
                  <a:lnTo>
                    <a:pt x="888" y="143"/>
                  </a:lnTo>
                  <a:lnTo>
                    <a:pt x="416" y="7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767;p18">
              <a:extLst>
                <a:ext uri="{FF2B5EF4-FFF2-40B4-BE49-F238E27FC236}">
                  <a16:creationId xmlns:a16="http://schemas.microsoft.com/office/drawing/2014/main" id="{D9FEC319-8463-AEC6-C64D-DC2574722FF0}"/>
                </a:ext>
              </a:extLst>
            </p:cNvPr>
            <p:cNvSpPr/>
            <p:nvPr/>
          </p:nvSpPr>
          <p:spPr>
            <a:xfrm>
              <a:off x="5841050" y="2449125"/>
              <a:ext cx="3600" cy="12550"/>
            </a:xfrm>
            <a:custGeom>
              <a:avLst/>
              <a:gdLst/>
              <a:ahLst/>
              <a:cxnLst/>
              <a:rect l="l" t="t" r="r" b="b"/>
              <a:pathLst>
                <a:path w="144" h="502" extrusionOk="0">
                  <a:moveTo>
                    <a:pt x="0" y="1"/>
                  </a:moveTo>
                  <a:lnTo>
                    <a:pt x="143" y="501"/>
                  </a:lnTo>
                  <a:lnTo>
                    <a:pt x="0"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768;p18">
              <a:extLst>
                <a:ext uri="{FF2B5EF4-FFF2-40B4-BE49-F238E27FC236}">
                  <a16:creationId xmlns:a16="http://schemas.microsoft.com/office/drawing/2014/main" id="{9508CABD-106B-9F99-14D6-CEC92E8CD2C0}"/>
                </a:ext>
              </a:extLst>
            </p:cNvPr>
            <p:cNvSpPr/>
            <p:nvPr/>
          </p:nvSpPr>
          <p:spPr>
            <a:xfrm>
              <a:off x="5841050" y="2449125"/>
              <a:ext cx="3600" cy="12550"/>
            </a:xfrm>
            <a:custGeom>
              <a:avLst/>
              <a:gdLst/>
              <a:ahLst/>
              <a:cxnLst/>
              <a:rect l="l" t="t" r="r" b="b"/>
              <a:pathLst>
                <a:path w="144" h="502" fill="none" extrusionOk="0">
                  <a:moveTo>
                    <a:pt x="0" y="1"/>
                  </a:moveTo>
                  <a:lnTo>
                    <a:pt x="143" y="50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769;p18">
              <a:extLst>
                <a:ext uri="{FF2B5EF4-FFF2-40B4-BE49-F238E27FC236}">
                  <a16:creationId xmlns:a16="http://schemas.microsoft.com/office/drawing/2014/main" id="{0904331E-AB3F-B96F-3D07-58B987327F87}"/>
                </a:ext>
              </a:extLst>
            </p:cNvPr>
            <p:cNvSpPr/>
            <p:nvPr/>
          </p:nvSpPr>
          <p:spPr>
            <a:xfrm>
              <a:off x="5398000" y="2793125"/>
              <a:ext cx="21125" cy="21125"/>
            </a:xfrm>
            <a:custGeom>
              <a:avLst/>
              <a:gdLst/>
              <a:ahLst/>
              <a:cxnLst/>
              <a:rect l="l" t="t" r="r" b="b"/>
              <a:pathLst>
                <a:path w="845" h="845" extrusionOk="0">
                  <a:moveTo>
                    <a:pt x="673" y="0"/>
                  </a:moveTo>
                  <a:lnTo>
                    <a:pt x="1" y="458"/>
                  </a:lnTo>
                  <a:lnTo>
                    <a:pt x="215" y="844"/>
                  </a:lnTo>
                  <a:lnTo>
                    <a:pt x="845" y="558"/>
                  </a:lnTo>
                  <a:lnTo>
                    <a:pt x="673" y="0"/>
                  </a:lnTo>
                  <a:close/>
                </a:path>
              </a:pathLst>
            </a:custGeom>
            <a:solidFill>
              <a:srgbClr val="332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770;p18">
              <a:extLst>
                <a:ext uri="{FF2B5EF4-FFF2-40B4-BE49-F238E27FC236}">
                  <a16:creationId xmlns:a16="http://schemas.microsoft.com/office/drawing/2014/main" id="{91CF45B3-57FE-6A2D-0373-4787467E2296}"/>
                </a:ext>
              </a:extLst>
            </p:cNvPr>
            <p:cNvSpPr/>
            <p:nvPr/>
          </p:nvSpPr>
          <p:spPr>
            <a:xfrm>
              <a:off x="5398000" y="2793125"/>
              <a:ext cx="21125" cy="21125"/>
            </a:xfrm>
            <a:custGeom>
              <a:avLst/>
              <a:gdLst/>
              <a:ahLst/>
              <a:cxnLst/>
              <a:rect l="l" t="t" r="r" b="b"/>
              <a:pathLst>
                <a:path w="845" h="845" fill="none" extrusionOk="0">
                  <a:moveTo>
                    <a:pt x="673" y="0"/>
                  </a:moveTo>
                  <a:lnTo>
                    <a:pt x="1" y="458"/>
                  </a:lnTo>
                  <a:lnTo>
                    <a:pt x="215" y="844"/>
                  </a:lnTo>
                  <a:lnTo>
                    <a:pt x="845" y="558"/>
                  </a:lnTo>
                  <a:lnTo>
                    <a:pt x="845" y="558"/>
                  </a:lnTo>
                  <a:lnTo>
                    <a:pt x="6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771;p18">
              <a:extLst>
                <a:ext uri="{FF2B5EF4-FFF2-40B4-BE49-F238E27FC236}">
                  <a16:creationId xmlns:a16="http://schemas.microsoft.com/office/drawing/2014/main" id="{0EFC0AEA-52C6-0B87-626E-3E4ED641265B}"/>
                </a:ext>
              </a:extLst>
            </p:cNvPr>
            <p:cNvSpPr/>
            <p:nvPr/>
          </p:nvSpPr>
          <p:spPr>
            <a:xfrm>
              <a:off x="5933650" y="2677975"/>
              <a:ext cx="72275" cy="303250"/>
            </a:xfrm>
            <a:custGeom>
              <a:avLst/>
              <a:gdLst/>
              <a:ahLst/>
              <a:cxnLst/>
              <a:rect l="l" t="t" r="r" b="b"/>
              <a:pathLst>
                <a:path w="2891" h="12130" extrusionOk="0">
                  <a:moveTo>
                    <a:pt x="1" y="1"/>
                  </a:moveTo>
                  <a:lnTo>
                    <a:pt x="2089" y="12073"/>
                  </a:lnTo>
                  <a:lnTo>
                    <a:pt x="2890" y="12130"/>
                  </a:lnTo>
                  <a:lnTo>
                    <a:pt x="2890" y="12130"/>
                  </a:lnTo>
                  <a:lnTo>
                    <a:pt x="1"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772;p18">
              <a:extLst>
                <a:ext uri="{FF2B5EF4-FFF2-40B4-BE49-F238E27FC236}">
                  <a16:creationId xmlns:a16="http://schemas.microsoft.com/office/drawing/2014/main" id="{F213ECE3-08D3-5E35-F904-D3BC36F331D8}"/>
                </a:ext>
              </a:extLst>
            </p:cNvPr>
            <p:cNvSpPr/>
            <p:nvPr/>
          </p:nvSpPr>
          <p:spPr>
            <a:xfrm>
              <a:off x="5933650" y="2677975"/>
              <a:ext cx="72275" cy="303250"/>
            </a:xfrm>
            <a:custGeom>
              <a:avLst/>
              <a:gdLst/>
              <a:ahLst/>
              <a:cxnLst/>
              <a:rect l="l" t="t" r="r" b="b"/>
              <a:pathLst>
                <a:path w="2891" h="12130" fill="none" extrusionOk="0">
                  <a:moveTo>
                    <a:pt x="1" y="1"/>
                  </a:moveTo>
                  <a:lnTo>
                    <a:pt x="2089" y="12073"/>
                  </a:lnTo>
                  <a:lnTo>
                    <a:pt x="2890" y="1213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773;p18">
              <a:extLst>
                <a:ext uri="{FF2B5EF4-FFF2-40B4-BE49-F238E27FC236}">
                  <a16:creationId xmlns:a16="http://schemas.microsoft.com/office/drawing/2014/main" id="{5D82B925-0E7E-E5A4-B8E4-F36796833645}"/>
                </a:ext>
              </a:extLst>
            </p:cNvPr>
            <p:cNvSpPr/>
            <p:nvPr/>
          </p:nvSpPr>
          <p:spPr>
            <a:xfrm>
              <a:off x="5624700" y="2465225"/>
              <a:ext cx="258200" cy="405525"/>
            </a:xfrm>
            <a:custGeom>
              <a:avLst/>
              <a:gdLst/>
              <a:ahLst/>
              <a:cxnLst/>
              <a:rect l="l" t="t" r="r" b="b"/>
              <a:pathLst>
                <a:path w="10328" h="16221" extrusionOk="0">
                  <a:moveTo>
                    <a:pt x="1" y="1"/>
                  </a:moveTo>
                  <a:lnTo>
                    <a:pt x="10328" y="16220"/>
                  </a:lnTo>
                  <a:lnTo>
                    <a:pt x="8912" y="258"/>
                  </a:lnTo>
                  <a:lnTo>
                    <a:pt x="8740" y="344"/>
                  </a:lnTo>
                  <a:lnTo>
                    <a:pt x="8540" y="444"/>
                  </a:lnTo>
                  <a:lnTo>
                    <a:pt x="8254" y="573"/>
                  </a:lnTo>
                  <a:lnTo>
                    <a:pt x="7911" y="701"/>
                  </a:lnTo>
                  <a:lnTo>
                    <a:pt x="7482" y="844"/>
                  </a:lnTo>
                  <a:lnTo>
                    <a:pt x="6995" y="973"/>
                  </a:lnTo>
                  <a:lnTo>
                    <a:pt x="6723" y="1030"/>
                  </a:lnTo>
                  <a:lnTo>
                    <a:pt x="6437" y="1073"/>
                  </a:lnTo>
                  <a:lnTo>
                    <a:pt x="6137" y="1116"/>
                  </a:lnTo>
                  <a:lnTo>
                    <a:pt x="5822" y="1159"/>
                  </a:lnTo>
                  <a:lnTo>
                    <a:pt x="5479" y="1173"/>
                  </a:lnTo>
                  <a:lnTo>
                    <a:pt x="5136" y="1188"/>
                  </a:lnTo>
                  <a:lnTo>
                    <a:pt x="4778" y="1188"/>
                  </a:lnTo>
                  <a:lnTo>
                    <a:pt x="4406" y="1173"/>
                  </a:lnTo>
                  <a:lnTo>
                    <a:pt x="4020" y="1159"/>
                  </a:lnTo>
                  <a:lnTo>
                    <a:pt x="3620" y="1102"/>
                  </a:lnTo>
                  <a:lnTo>
                    <a:pt x="3205" y="1045"/>
                  </a:lnTo>
                  <a:lnTo>
                    <a:pt x="2790" y="959"/>
                  </a:lnTo>
                  <a:lnTo>
                    <a:pt x="2347" y="859"/>
                  </a:lnTo>
                  <a:lnTo>
                    <a:pt x="1903" y="744"/>
                  </a:lnTo>
                  <a:lnTo>
                    <a:pt x="1446" y="587"/>
                  </a:lnTo>
                  <a:lnTo>
                    <a:pt x="974" y="415"/>
                  </a:lnTo>
                  <a:lnTo>
                    <a:pt x="502" y="229"/>
                  </a:lnTo>
                  <a:lnTo>
                    <a:pt x="1"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774;p18">
              <a:extLst>
                <a:ext uri="{FF2B5EF4-FFF2-40B4-BE49-F238E27FC236}">
                  <a16:creationId xmlns:a16="http://schemas.microsoft.com/office/drawing/2014/main" id="{168ED8B3-7A76-F725-BF33-567C36508F37}"/>
                </a:ext>
              </a:extLst>
            </p:cNvPr>
            <p:cNvSpPr/>
            <p:nvPr/>
          </p:nvSpPr>
          <p:spPr>
            <a:xfrm>
              <a:off x="5624700" y="2465225"/>
              <a:ext cx="258200" cy="405525"/>
            </a:xfrm>
            <a:custGeom>
              <a:avLst/>
              <a:gdLst/>
              <a:ahLst/>
              <a:cxnLst/>
              <a:rect l="l" t="t" r="r" b="b"/>
              <a:pathLst>
                <a:path w="10328" h="16221" fill="none" extrusionOk="0">
                  <a:moveTo>
                    <a:pt x="1" y="1"/>
                  </a:moveTo>
                  <a:lnTo>
                    <a:pt x="10328" y="16220"/>
                  </a:lnTo>
                  <a:lnTo>
                    <a:pt x="8912" y="258"/>
                  </a:lnTo>
                  <a:lnTo>
                    <a:pt x="8912" y="258"/>
                  </a:lnTo>
                  <a:lnTo>
                    <a:pt x="8740" y="344"/>
                  </a:lnTo>
                  <a:lnTo>
                    <a:pt x="8540" y="444"/>
                  </a:lnTo>
                  <a:lnTo>
                    <a:pt x="8254" y="573"/>
                  </a:lnTo>
                  <a:lnTo>
                    <a:pt x="7911" y="701"/>
                  </a:lnTo>
                  <a:lnTo>
                    <a:pt x="7482" y="844"/>
                  </a:lnTo>
                  <a:lnTo>
                    <a:pt x="6995" y="973"/>
                  </a:lnTo>
                  <a:lnTo>
                    <a:pt x="6723" y="1030"/>
                  </a:lnTo>
                  <a:lnTo>
                    <a:pt x="6437" y="1073"/>
                  </a:lnTo>
                  <a:lnTo>
                    <a:pt x="6137" y="1116"/>
                  </a:lnTo>
                  <a:lnTo>
                    <a:pt x="5822" y="1159"/>
                  </a:lnTo>
                  <a:lnTo>
                    <a:pt x="5479" y="1173"/>
                  </a:lnTo>
                  <a:lnTo>
                    <a:pt x="5136" y="1188"/>
                  </a:lnTo>
                  <a:lnTo>
                    <a:pt x="4778" y="1188"/>
                  </a:lnTo>
                  <a:lnTo>
                    <a:pt x="4406" y="1173"/>
                  </a:lnTo>
                  <a:lnTo>
                    <a:pt x="4020" y="1159"/>
                  </a:lnTo>
                  <a:lnTo>
                    <a:pt x="3620" y="1102"/>
                  </a:lnTo>
                  <a:lnTo>
                    <a:pt x="3205" y="1045"/>
                  </a:lnTo>
                  <a:lnTo>
                    <a:pt x="2790" y="959"/>
                  </a:lnTo>
                  <a:lnTo>
                    <a:pt x="2347" y="859"/>
                  </a:lnTo>
                  <a:lnTo>
                    <a:pt x="1903" y="744"/>
                  </a:lnTo>
                  <a:lnTo>
                    <a:pt x="1446" y="587"/>
                  </a:lnTo>
                  <a:lnTo>
                    <a:pt x="974" y="415"/>
                  </a:lnTo>
                  <a:lnTo>
                    <a:pt x="502" y="22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775;p18">
              <a:extLst>
                <a:ext uri="{FF2B5EF4-FFF2-40B4-BE49-F238E27FC236}">
                  <a16:creationId xmlns:a16="http://schemas.microsoft.com/office/drawing/2014/main" id="{B904B9D9-D981-148F-E88A-8DBF28EEC690}"/>
                </a:ext>
              </a:extLst>
            </p:cNvPr>
            <p:cNvSpPr/>
            <p:nvPr/>
          </p:nvSpPr>
          <p:spPr>
            <a:xfrm>
              <a:off x="5801000" y="2478825"/>
              <a:ext cx="32200" cy="10375"/>
            </a:xfrm>
            <a:custGeom>
              <a:avLst/>
              <a:gdLst/>
              <a:ahLst/>
              <a:cxnLst/>
              <a:rect l="l" t="t" r="r" b="b"/>
              <a:pathLst>
                <a:path w="1288" h="415" extrusionOk="0">
                  <a:moveTo>
                    <a:pt x="1216" y="0"/>
                  </a:moveTo>
                  <a:lnTo>
                    <a:pt x="1016" y="14"/>
                  </a:lnTo>
                  <a:lnTo>
                    <a:pt x="902" y="29"/>
                  </a:lnTo>
                  <a:lnTo>
                    <a:pt x="773" y="57"/>
                  </a:lnTo>
                  <a:lnTo>
                    <a:pt x="644" y="114"/>
                  </a:lnTo>
                  <a:lnTo>
                    <a:pt x="487" y="172"/>
                  </a:lnTo>
                  <a:lnTo>
                    <a:pt x="329" y="243"/>
                  </a:lnTo>
                  <a:lnTo>
                    <a:pt x="158" y="343"/>
                  </a:lnTo>
                  <a:lnTo>
                    <a:pt x="0" y="415"/>
                  </a:lnTo>
                  <a:lnTo>
                    <a:pt x="387" y="315"/>
                  </a:lnTo>
                  <a:lnTo>
                    <a:pt x="730" y="200"/>
                  </a:lnTo>
                  <a:lnTo>
                    <a:pt x="1030" y="100"/>
                  </a:lnTo>
                  <a:lnTo>
                    <a:pt x="1288" y="0"/>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776;p18">
              <a:extLst>
                <a:ext uri="{FF2B5EF4-FFF2-40B4-BE49-F238E27FC236}">
                  <a16:creationId xmlns:a16="http://schemas.microsoft.com/office/drawing/2014/main" id="{0B499D84-268E-2F78-BBEC-55BAD67628C5}"/>
                </a:ext>
              </a:extLst>
            </p:cNvPr>
            <p:cNvSpPr/>
            <p:nvPr/>
          </p:nvSpPr>
          <p:spPr>
            <a:xfrm>
              <a:off x="5801000" y="2478825"/>
              <a:ext cx="32200" cy="10375"/>
            </a:xfrm>
            <a:custGeom>
              <a:avLst/>
              <a:gdLst/>
              <a:ahLst/>
              <a:cxnLst/>
              <a:rect l="l" t="t" r="r" b="b"/>
              <a:pathLst>
                <a:path w="1288" h="415" fill="none" extrusionOk="0">
                  <a:moveTo>
                    <a:pt x="1216" y="0"/>
                  </a:moveTo>
                  <a:lnTo>
                    <a:pt x="1216" y="0"/>
                  </a:lnTo>
                  <a:lnTo>
                    <a:pt x="1016" y="14"/>
                  </a:lnTo>
                  <a:lnTo>
                    <a:pt x="902" y="29"/>
                  </a:lnTo>
                  <a:lnTo>
                    <a:pt x="773" y="57"/>
                  </a:lnTo>
                  <a:lnTo>
                    <a:pt x="644" y="114"/>
                  </a:lnTo>
                  <a:lnTo>
                    <a:pt x="487" y="172"/>
                  </a:lnTo>
                  <a:lnTo>
                    <a:pt x="329" y="243"/>
                  </a:lnTo>
                  <a:lnTo>
                    <a:pt x="158" y="343"/>
                  </a:lnTo>
                  <a:lnTo>
                    <a:pt x="158" y="343"/>
                  </a:lnTo>
                  <a:lnTo>
                    <a:pt x="0" y="415"/>
                  </a:lnTo>
                  <a:lnTo>
                    <a:pt x="0" y="415"/>
                  </a:lnTo>
                  <a:lnTo>
                    <a:pt x="387" y="315"/>
                  </a:lnTo>
                  <a:lnTo>
                    <a:pt x="730" y="200"/>
                  </a:lnTo>
                  <a:lnTo>
                    <a:pt x="1030" y="100"/>
                  </a:lnTo>
                  <a:lnTo>
                    <a:pt x="1288" y="0"/>
                  </a:lnTo>
                  <a:lnTo>
                    <a:pt x="1288" y="0"/>
                  </a:lnTo>
                  <a:lnTo>
                    <a:pt x="1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777;p18">
              <a:extLst>
                <a:ext uri="{FF2B5EF4-FFF2-40B4-BE49-F238E27FC236}">
                  <a16:creationId xmlns:a16="http://schemas.microsoft.com/office/drawing/2014/main" id="{A1068EF5-4934-4E99-8A54-A6D2C48488AE}"/>
                </a:ext>
              </a:extLst>
            </p:cNvPr>
            <p:cNvSpPr/>
            <p:nvPr/>
          </p:nvSpPr>
          <p:spPr>
            <a:xfrm>
              <a:off x="5636150" y="2488100"/>
              <a:ext cx="27200" cy="37225"/>
            </a:xfrm>
            <a:custGeom>
              <a:avLst/>
              <a:gdLst/>
              <a:ahLst/>
              <a:cxnLst/>
              <a:rect l="l" t="t" r="r" b="b"/>
              <a:pathLst>
                <a:path w="1088" h="1489" extrusionOk="0">
                  <a:moveTo>
                    <a:pt x="1" y="1"/>
                  </a:moveTo>
                  <a:lnTo>
                    <a:pt x="558" y="1174"/>
                  </a:lnTo>
                  <a:lnTo>
                    <a:pt x="816" y="1345"/>
                  </a:lnTo>
                  <a:lnTo>
                    <a:pt x="1088" y="1488"/>
                  </a:lnTo>
                  <a:lnTo>
                    <a:pt x="144" y="15"/>
                  </a:lnTo>
                  <a:lnTo>
                    <a:pt x="1" y="1"/>
                  </a:lnTo>
                  <a:close/>
                </a:path>
              </a:pathLst>
            </a:custGeom>
            <a:solidFill>
              <a:srgbClr val="34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778;p18">
              <a:extLst>
                <a:ext uri="{FF2B5EF4-FFF2-40B4-BE49-F238E27FC236}">
                  <a16:creationId xmlns:a16="http://schemas.microsoft.com/office/drawing/2014/main" id="{DCE35285-C4B4-9D1A-6F2B-89E107DA2FD5}"/>
                </a:ext>
              </a:extLst>
            </p:cNvPr>
            <p:cNvSpPr/>
            <p:nvPr/>
          </p:nvSpPr>
          <p:spPr>
            <a:xfrm>
              <a:off x="5636150" y="2488100"/>
              <a:ext cx="27200" cy="37225"/>
            </a:xfrm>
            <a:custGeom>
              <a:avLst/>
              <a:gdLst/>
              <a:ahLst/>
              <a:cxnLst/>
              <a:rect l="l" t="t" r="r" b="b"/>
              <a:pathLst>
                <a:path w="1088" h="1489" fill="none" extrusionOk="0">
                  <a:moveTo>
                    <a:pt x="1" y="1"/>
                  </a:moveTo>
                  <a:lnTo>
                    <a:pt x="558" y="1174"/>
                  </a:lnTo>
                  <a:lnTo>
                    <a:pt x="558" y="1174"/>
                  </a:lnTo>
                  <a:lnTo>
                    <a:pt x="816" y="1345"/>
                  </a:lnTo>
                  <a:lnTo>
                    <a:pt x="1088" y="1488"/>
                  </a:lnTo>
                  <a:lnTo>
                    <a:pt x="144" y="15"/>
                  </a:lnTo>
                  <a:lnTo>
                    <a:pt x="144" y="1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779;p18">
              <a:extLst>
                <a:ext uri="{FF2B5EF4-FFF2-40B4-BE49-F238E27FC236}">
                  <a16:creationId xmlns:a16="http://schemas.microsoft.com/office/drawing/2014/main" id="{F8E996E4-0A19-BAC1-F71E-F162C1729830}"/>
                </a:ext>
              </a:extLst>
            </p:cNvPr>
            <p:cNvSpPr/>
            <p:nvPr/>
          </p:nvSpPr>
          <p:spPr>
            <a:xfrm>
              <a:off x="5720900" y="2492750"/>
              <a:ext cx="61525" cy="2175"/>
            </a:xfrm>
            <a:custGeom>
              <a:avLst/>
              <a:gdLst/>
              <a:ahLst/>
              <a:cxnLst/>
              <a:rect l="l" t="t" r="r" b="b"/>
              <a:pathLst>
                <a:path w="2461" h="87" extrusionOk="0">
                  <a:moveTo>
                    <a:pt x="2461" y="1"/>
                  </a:moveTo>
                  <a:lnTo>
                    <a:pt x="2146" y="15"/>
                  </a:lnTo>
                  <a:lnTo>
                    <a:pt x="1803" y="44"/>
                  </a:lnTo>
                  <a:lnTo>
                    <a:pt x="1045" y="58"/>
                  </a:lnTo>
                  <a:lnTo>
                    <a:pt x="530" y="44"/>
                  </a:lnTo>
                  <a:lnTo>
                    <a:pt x="0" y="29"/>
                  </a:lnTo>
                  <a:lnTo>
                    <a:pt x="558" y="72"/>
                  </a:lnTo>
                  <a:lnTo>
                    <a:pt x="1088" y="87"/>
                  </a:lnTo>
                  <a:lnTo>
                    <a:pt x="1459" y="87"/>
                  </a:lnTo>
                  <a:lnTo>
                    <a:pt x="1803" y="72"/>
                  </a:lnTo>
                  <a:lnTo>
                    <a:pt x="2146" y="29"/>
                  </a:lnTo>
                  <a:lnTo>
                    <a:pt x="2461"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780;p18">
              <a:extLst>
                <a:ext uri="{FF2B5EF4-FFF2-40B4-BE49-F238E27FC236}">
                  <a16:creationId xmlns:a16="http://schemas.microsoft.com/office/drawing/2014/main" id="{E4686350-F68F-EF26-7E7C-DB072A6A77F7}"/>
                </a:ext>
              </a:extLst>
            </p:cNvPr>
            <p:cNvSpPr/>
            <p:nvPr/>
          </p:nvSpPr>
          <p:spPr>
            <a:xfrm>
              <a:off x="5720900" y="2492750"/>
              <a:ext cx="61525" cy="2175"/>
            </a:xfrm>
            <a:custGeom>
              <a:avLst/>
              <a:gdLst/>
              <a:ahLst/>
              <a:cxnLst/>
              <a:rect l="l" t="t" r="r" b="b"/>
              <a:pathLst>
                <a:path w="2461" h="87" fill="none" extrusionOk="0">
                  <a:moveTo>
                    <a:pt x="2461" y="1"/>
                  </a:moveTo>
                  <a:lnTo>
                    <a:pt x="2461" y="1"/>
                  </a:lnTo>
                  <a:lnTo>
                    <a:pt x="2146" y="15"/>
                  </a:lnTo>
                  <a:lnTo>
                    <a:pt x="1803" y="44"/>
                  </a:lnTo>
                  <a:lnTo>
                    <a:pt x="1045" y="58"/>
                  </a:lnTo>
                  <a:lnTo>
                    <a:pt x="1045" y="58"/>
                  </a:lnTo>
                  <a:lnTo>
                    <a:pt x="530" y="44"/>
                  </a:lnTo>
                  <a:lnTo>
                    <a:pt x="0" y="29"/>
                  </a:lnTo>
                  <a:lnTo>
                    <a:pt x="0" y="29"/>
                  </a:lnTo>
                  <a:lnTo>
                    <a:pt x="558" y="72"/>
                  </a:lnTo>
                  <a:lnTo>
                    <a:pt x="1088" y="87"/>
                  </a:lnTo>
                  <a:lnTo>
                    <a:pt x="1088" y="87"/>
                  </a:lnTo>
                  <a:lnTo>
                    <a:pt x="1459" y="87"/>
                  </a:lnTo>
                  <a:lnTo>
                    <a:pt x="1803" y="72"/>
                  </a:lnTo>
                  <a:lnTo>
                    <a:pt x="2146" y="29"/>
                  </a:lnTo>
                  <a:lnTo>
                    <a:pt x="24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781;p18">
              <a:extLst>
                <a:ext uri="{FF2B5EF4-FFF2-40B4-BE49-F238E27FC236}">
                  <a16:creationId xmlns:a16="http://schemas.microsoft.com/office/drawing/2014/main" id="{71F0836A-01FB-13D0-C2DA-ED1F6EEE848F}"/>
                </a:ext>
              </a:extLst>
            </p:cNvPr>
            <p:cNvSpPr/>
            <p:nvPr/>
          </p:nvSpPr>
          <p:spPr>
            <a:xfrm>
              <a:off x="5639725" y="2478825"/>
              <a:ext cx="206000" cy="71875"/>
            </a:xfrm>
            <a:custGeom>
              <a:avLst/>
              <a:gdLst/>
              <a:ahLst/>
              <a:cxnLst/>
              <a:rect l="l" t="t" r="r" b="b"/>
              <a:pathLst>
                <a:path w="8240" h="2875" extrusionOk="0">
                  <a:moveTo>
                    <a:pt x="7739" y="0"/>
                  </a:moveTo>
                  <a:lnTo>
                    <a:pt x="7481" y="100"/>
                  </a:lnTo>
                  <a:lnTo>
                    <a:pt x="7181" y="200"/>
                  </a:lnTo>
                  <a:lnTo>
                    <a:pt x="6838" y="315"/>
                  </a:lnTo>
                  <a:lnTo>
                    <a:pt x="6451" y="415"/>
                  </a:lnTo>
                  <a:lnTo>
                    <a:pt x="6294" y="458"/>
                  </a:lnTo>
                  <a:lnTo>
                    <a:pt x="6122" y="501"/>
                  </a:lnTo>
                  <a:lnTo>
                    <a:pt x="5922" y="529"/>
                  </a:lnTo>
                  <a:lnTo>
                    <a:pt x="5708" y="558"/>
                  </a:lnTo>
                  <a:lnTo>
                    <a:pt x="5393" y="586"/>
                  </a:lnTo>
                  <a:lnTo>
                    <a:pt x="5050" y="629"/>
                  </a:lnTo>
                  <a:lnTo>
                    <a:pt x="4706" y="644"/>
                  </a:lnTo>
                  <a:lnTo>
                    <a:pt x="4335" y="644"/>
                  </a:lnTo>
                  <a:lnTo>
                    <a:pt x="3805" y="629"/>
                  </a:lnTo>
                  <a:lnTo>
                    <a:pt x="3247" y="586"/>
                  </a:lnTo>
                  <a:lnTo>
                    <a:pt x="2203" y="544"/>
                  </a:lnTo>
                  <a:lnTo>
                    <a:pt x="1259" y="486"/>
                  </a:lnTo>
                  <a:lnTo>
                    <a:pt x="1" y="386"/>
                  </a:lnTo>
                  <a:lnTo>
                    <a:pt x="945" y="1859"/>
                  </a:lnTo>
                  <a:lnTo>
                    <a:pt x="1317" y="2045"/>
                  </a:lnTo>
                  <a:lnTo>
                    <a:pt x="1703" y="2203"/>
                  </a:lnTo>
                  <a:lnTo>
                    <a:pt x="2118" y="2331"/>
                  </a:lnTo>
                  <a:lnTo>
                    <a:pt x="2547" y="2446"/>
                  </a:lnTo>
                  <a:lnTo>
                    <a:pt x="2961" y="2546"/>
                  </a:lnTo>
                  <a:lnTo>
                    <a:pt x="3376" y="2632"/>
                  </a:lnTo>
                  <a:lnTo>
                    <a:pt x="3791" y="2703"/>
                  </a:lnTo>
                  <a:lnTo>
                    <a:pt x="4177" y="2746"/>
                  </a:lnTo>
                  <a:lnTo>
                    <a:pt x="4892" y="2832"/>
                  </a:lnTo>
                  <a:lnTo>
                    <a:pt x="5464" y="2861"/>
                  </a:lnTo>
                  <a:lnTo>
                    <a:pt x="5836" y="2875"/>
                  </a:lnTo>
                  <a:lnTo>
                    <a:pt x="5979" y="2875"/>
                  </a:lnTo>
                  <a:lnTo>
                    <a:pt x="6065" y="2417"/>
                  </a:lnTo>
                  <a:lnTo>
                    <a:pt x="5808" y="2203"/>
                  </a:lnTo>
                  <a:lnTo>
                    <a:pt x="6051" y="687"/>
                  </a:lnTo>
                  <a:lnTo>
                    <a:pt x="7381" y="1502"/>
                  </a:lnTo>
                  <a:lnTo>
                    <a:pt x="7238" y="2060"/>
                  </a:lnTo>
                  <a:lnTo>
                    <a:pt x="7553" y="2360"/>
                  </a:lnTo>
                  <a:lnTo>
                    <a:pt x="7696" y="2274"/>
                  </a:lnTo>
                  <a:lnTo>
                    <a:pt x="7825" y="2188"/>
                  </a:lnTo>
                  <a:lnTo>
                    <a:pt x="8010" y="2031"/>
                  </a:lnTo>
                  <a:lnTo>
                    <a:pt x="8139" y="1917"/>
                  </a:lnTo>
                  <a:lnTo>
                    <a:pt x="8182" y="1888"/>
                  </a:lnTo>
                  <a:lnTo>
                    <a:pt x="8239" y="1087"/>
                  </a:lnTo>
                  <a:lnTo>
                    <a:pt x="8053" y="86"/>
                  </a:lnTo>
                  <a:lnTo>
                    <a:pt x="7968" y="43"/>
                  </a:lnTo>
                  <a:lnTo>
                    <a:pt x="7882" y="14"/>
                  </a:lnTo>
                  <a:lnTo>
                    <a:pt x="7739"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782;p18">
              <a:extLst>
                <a:ext uri="{FF2B5EF4-FFF2-40B4-BE49-F238E27FC236}">
                  <a16:creationId xmlns:a16="http://schemas.microsoft.com/office/drawing/2014/main" id="{6F359F3B-B30E-3906-2977-C35DD6DE0275}"/>
                </a:ext>
              </a:extLst>
            </p:cNvPr>
            <p:cNvSpPr/>
            <p:nvPr/>
          </p:nvSpPr>
          <p:spPr>
            <a:xfrm>
              <a:off x="5639725" y="2478825"/>
              <a:ext cx="206000" cy="71875"/>
            </a:xfrm>
            <a:custGeom>
              <a:avLst/>
              <a:gdLst/>
              <a:ahLst/>
              <a:cxnLst/>
              <a:rect l="l" t="t" r="r" b="b"/>
              <a:pathLst>
                <a:path w="8240" h="2875" fill="none" extrusionOk="0">
                  <a:moveTo>
                    <a:pt x="7739" y="0"/>
                  </a:moveTo>
                  <a:lnTo>
                    <a:pt x="7739" y="0"/>
                  </a:lnTo>
                  <a:lnTo>
                    <a:pt x="7481" y="100"/>
                  </a:lnTo>
                  <a:lnTo>
                    <a:pt x="7181" y="200"/>
                  </a:lnTo>
                  <a:lnTo>
                    <a:pt x="6838" y="315"/>
                  </a:lnTo>
                  <a:lnTo>
                    <a:pt x="6451" y="415"/>
                  </a:lnTo>
                  <a:lnTo>
                    <a:pt x="6451" y="415"/>
                  </a:lnTo>
                  <a:lnTo>
                    <a:pt x="6294" y="458"/>
                  </a:lnTo>
                  <a:lnTo>
                    <a:pt x="6122" y="501"/>
                  </a:lnTo>
                  <a:lnTo>
                    <a:pt x="5922" y="529"/>
                  </a:lnTo>
                  <a:lnTo>
                    <a:pt x="5708" y="558"/>
                  </a:lnTo>
                  <a:lnTo>
                    <a:pt x="5708" y="558"/>
                  </a:lnTo>
                  <a:lnTo>
                    <a:pt x="5393" y="586"/>
                  </a:lnTo>
                  <a:lnTo>
                    <a:pt x="5050" y="629"/>
                  </a:lnTo>
                  <a:lnTo>
                    <a:pt x="4706" y="644"/>
                  </a:lnTo>
                  <a:lnTo>
                    <a:pt x="4335" y="644"/>
                  </a:lnTo>
                  <a:lnTo>
                    <a:pt x="4335" y="644"/>
                  </a:lnTo>
                  <a:lnTo>
                    <a:pt x="3805" y="629"/>
                  </a:lnTo>
                  <a:lnTo>
                    <a:pt x="3247" y="586"/>
                  </a:lnTo>
                  <a:lnTo>
                    <a:pt x="3247" y="586"/>
                  </a:lnTo>
                  <a:lnTo>
                    <a:pt x="2203" y="544"/>
                  </a:lnTo>
                  <a:lnTo>
                    <a:pt x="1259" y="486"/>
                  </a:lnTo>
                  <a:lnTo>
                    <a:pt x="1" y="386"/>
                  </a:lnTo>
                  <a:lnTo>
                    <a:pt x="945" y="1859"/>
                  </a:lnTo>
                  <a:lnTo>
                    <a:pt x="945" y="1859"/>
                  </a:lnTo>
                  <a:lnTo>
                    <a:pt x="1317" y="2045"/>
                  </a:lnTo>
                  <a:lnTo>
                    <a:pt x="1703" y="2203"/>
                  </a:lnTo>
                  <a:lnTo>
                    <a:pt x="2118" y="2331"/>
                  </a:lnTo>
                  <a:lnTo>
                    <a:pt x="2547" y="2446"/>
                  </a:lnTo>
                  <a:lnTo>
                    <a:pt x="2961" y="2546"/>
                  </a:lnTo>
                  <a:lnTo>
                    <a:pt x="3376" y="2632"/>
                  </a:lnTo>
                  <a:lnTo>
                    <a:pt x="3791" y="2703"/>
                  </a:lnTo>
                  <a:lnTo>
                    <a:pt x="4177" y="2746"/>
                  </a:lnTo>
                  <a:lnTo>
                    <a:pt x="4892" y="2832"/>
                  </a:lnTo>
                  <a:lnTo>
                    <a:pt x="5464" y="2861"/>
                  </a:lnTo>
                  <a:lnTo>
                    <a:pt x="5836" y="2875"/>
                  </a:lnTo>
                  <a:lnTo>
                    <a:pt x="5979" y="2875"/>
                  </a:lnTo>
                  <a:lnTo>
                    <a:pt x="6065" y="2417"/>
                  </a:lnTo>
                  <a:lnTo>
                    <a:pt x="5808" y="2203"/>
                  </a:lnTo>
                  <a:lnTo>
                    <a:pt x="6051" y="687"/>
                  </a:lnTo>
                  <a:lnTo>
                    <a:pt x="7381" y="1502"/>
                  </a:lnTo>
                  <a:lnTo>
                    <a:pt x="7238" y="2060"/>
                  </a:lnTo>
                  <a:lnTo>
                    <a:pt x="7238" y="2060"/>
                  </a:lnTo>
                  <a:lnTo>
                    <a:pt x="7553" y="2360"/>
                  </a:lnTo>
                  <a:lnTo>
                    <a:pt x="7553" y="2360"/>
                  </a:lnTo>
                  <a:lnTo>
                    <a:pt x="7696" y="2274"/>
                  </a:lnTo>
                  <a:lnTo>
                    <a:pt x="7825" y="2188"/>
                  </a:lnTo>
                  <a:lnTo>
                    <a:pt x="8010" y="2031"/>
                  </a:lnTo>
                  <a:lnTo>
                    <a:pt x="8139" y="1917"/>
                  </a:lnTo>
                  <a:lnTo>
                    <a:pt x="8182" y="1888"/>
                  </a:lnTo>
                  <a:lnTo>
                    <a:pt x="8239" y="1087"/>
                  </a:lnTo>
                  <a:lnTo>
                    <a:pt x="8053" y="86"/>
                  </a:lnTo>
                  <a:lnTo>
                    <a:pt x="8053" y="86"/>
                  </a:lnTo>
                  <a:lnTo>
                    <a:pt x="7968" y="43"/>
                  </a:lnTo>
                  <a:lnTo>
                    <a:pt x="7882" y="14"/>
                  </a:lnTo>
                  <a:lnTo>
                    <a:pt x="77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783;p18">
              <a:extLst>
                <a:ext uri="{FF2B5EF4-FFF2-40B4-BE49-F238E27FC236}">
                  <a16:creationId xmlns:a16="http://schemas.microsoft.com/office/drawing/2014/main" id="{1139D007-F943-5966-8A48-E46D53633222}"/>
                </a:ext>
              </a:extLst>
            </p:cNvPr>
            <p:cNvSpPr/>
            <p:nvPr/>
          </p:nvSpPr>
          <p:spPr>
            <a:xfrm>
              <a:off x="5589675" y="2443775"/>
              <a:ext cx="287500" cy="94075"/>
            </a:xfrm>
            <a:custGeom>
              <a:avLst/>
              <a:gdLst/>
              <a:ahLst/>
              <a:cxnLst/>
              <a:rect l="l" t="t" r="r" b="b"/>
              <a:pathLst>
                <a:path w="11500" h="3763" extrusionOk="0">
                  <a:moveTo>
                    <a:pt x="1574" y="0"/>
                  </a:moveTo>
                  <a:lnTo>
                    <a:pt x="0" y="844"/>
                  </a:lnTo>
                  <a:lnTo>
                    <a:pt x="115" y="930"/>
                  </a:lnTo>
                  <a:lnTo>
                    <a:pt x="415" y="1173"/>
                  </a:lnTo>
                  <a:lnTo>
                    <a:pt x="901" y="1531"/>
                  </a:lnTo>
                  <a:lnTo>
                    <a:pt x="1202" y="1731"/>
                  </a:lnTo>
                  <a:lnTo>
                    <a:pt x="1545" y="1960"/>
                  </a:lnTo>
                  <a:lnTo>
                    <a:pt x="1931" y="2174"/>
                  </a:lnTo>
                  <a:lnTo>
                    <a:pt x="2346" y="2418"/>
                  </a:lnTo>
                  <a:lnTo>
                    <a:pt x="2789" y="2646"/>
                  </a:lnTo>
                  <a:lnTo>
                    <a:pt x="3261" y="2861"/>
                  </a:lnTo>
                  <a:lnTo>
                    <a:pt x="3762" y="3075"/>
                  </a:lnTo>
                  <a:lnTo>
                    <a:pt x="4277" y="3261"/>
                  </a:lnTo>
                  <a:lnTo>
                    <a:pt x="4820" y="3433"/>
                  </a:lnTo>
                  <a:lnTo>
                    <a:pt x="5393" y="3576"/>
                  </a:lnTo>
                  <a:lnTo>
                    <a:pt x="5807" y="3662"/>
                  </a:lnTo>
                  <a:lnTo>
                    <a:pt x="6222" y="3719"/>
                  </a:lnTo>
                  <a:lnTo>
                    <a:pt x="6608" y="3748"/>
                  </a:lnTo>
                  <a:lnTo>
                    <a:pt x="6937" y="3762"/>
                  </a:lnTo>
                  <a:lnTo>
                    <a:pt x="7238" y="3762"/>
                  </a:lnTo>
                  <a:lnTo>
                    <a:pt x="7452" y="3748"/>
                  </a:lnTo>
                  <a:lnTo>
                    <a:pt x="7595" y="3733"/>
                  </a:lnTo>
                  <a:lnTo>
                    <a:pt x="7652" y="3719"/>
                  </a:lnTo>
                  <a:lnTo>
                    <a:pt x="8096" y="2089"/>
                  </a:lnTo>
                  <a:lnTo>
                    <a:pt x="9583" y="3433"/>
                  </a:lnTo>
                  <a:lnTo>
                    <a:pt x="9755" y="3304"/>
                  </a:lnTo>
                  <a:lnTo>
                    <a:pt x="9955" y="3161"/>
                  </a:lnTo>
                  <a:lnTo>
                    <a:pt x="10198" y="2932"/>
                  </a:lnTo>
                  <a:lnTo>
                    <a:pt x="10484" y="2632"/>
                  </a:lnTo>
                  <a:lnTo>
                    <a:pt x="10642" y="2460"/>
                  </a:lnTo>
                  <a:lnTo>
                    <a:pt x="10813" y="2260"/>
                  </a:lnTo>
                  <a:lnTo>
                    <a:pt x="10985" y="2031"/>
                  </a:lnTo>
                  <a:lnTo>
                    <a:pt x="11157" y="1788"/>
                  </a:lnTo>
                  <a:lnTo>
                    <a:pt x="11328" y="1531"/>
                  </a:lnTo>
                  <a:lnTo>
                    <a:pt x="11500" y="1230"/>
                  </a:lnTo>
                  <a:lnTo>
                    <a:pt x="10141" y="501"/>
                  </a:lnTo>
                  <a:lnTo>
                    <a:pt x="10113" y="544"/>
                  </a:lnTo>
                  <a:lnTo>
                    <a:pt x="10041" y="630"/>
                  </a:lnTo>
                  <a:lnTo>
                    <a:pt x="9884" y="773"/>
                  </a:lnTo>
                  <a:lnTo>
                    <a:pt x="9784" y="844"/>
                  </a:lnTo>
                  <a:lnTo>
                    <a:pt x="9669" y="930"/>
                  </a:lnTo>
                  <a:lnTo>
                    <a:pt x="9526" y="1016"/>
                  </a:lnTo>
                  <a:lnTo>
                    <a:pt x="9369" y="1102"/>
                  </a:lnTo>
                  <a:lnTo>
                    <a:pt x="9169" y="1187"/>
                  </a:lnTo>
                  <a:lnTo>
                    <a:pt x="8968" y="1259"/>
                  </a:lnTo>
                  <a:lnTo>
                    <a:pt x="8725" y="1331"/>
                  </a:lnTo>
                  <a:lnTo>
                    <a:pt x="8468" y="1402"/>
                  </a:lnTo>
                  <a:lnTo>
                    <a:pt x="8167" y="1459"/>
                  </a:lnTo>
                  <a:lnTo>
                    <a:pt x="7853" y="1502"/>
                  </a:lnTo>
                  <a:lnTo>
                    <a:pt x="7638" y="1531"/>
                  </a:lnTo>
                  <a:lnTo>
                    <a:pt x="7180" y="1531"/>
                  </a:lnTo>
                  <a:lnTo>
                    <a:pt x="6937" y="1516"/>
                  </a:lnTo>
                  <a:lnTo>
                    <a:pt x="6437" y="1459"/>
                  </a:lnTo>
                  <a:lnTo>
                    <a:pt x="5922" y="1388"/>
                  </a:lnTo>
                  <a:lnTo>
                    <a:pt x="5393" y="1273"/>
                  </a:lnTo>
                  <a:lnTo>
                    <a:pt x="4878" y="1145"/>
                  </a:lnTo>
                  <a:lnTo>
                    <a:pt x="4363" y="1002"/>
                  </a:lnTo>
                  <a:lnTo>
                    <a:pt x="3862" y="859"/>
                  </a:lnTo>
                  <a:lnTo>
                    <a:pt x="3404" y="701"/>
                  </a:lnTo>
                  <a:lnTo>
                    <a:pt x="2961" y="544"/>
                  </a:lnTo>
                  <a:lnTo>
                    <a:pt x="2232" y="272"/>
                  </a:lnTo>
                  <a:lnTo>
                    <a:pt x="1745" y="86"/>
                  </a:lnTo>
                  <a:lnTo>
                    <a:pt x="1574" y="0"/>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784;p18">
              <a:extLst>
                <a:ext uri="{FF2B5EF4-FFF2-40B4-BE49-F238E27FC236}">
                  <a16:creationId xmlns:a16="http://schemas.microsoft.com/office/drawing/2014/main" id="{B84C82A3-377A-4EA7-93F4-526712BB6AC4}"/>
                </a:ext>
              </a:extLst>
            </p:cNvPr>
            <p:cNvSpPr/>
            <p:nvPr/>
          </p:nvSpPr>
          <p:spPr>
            <a:xfrm>
              <a:off x="5796700" y="2532800"/>
              <a:ext cx="86200" cy="337950"/>
            </a:xfrm>
            <a:custGeom>
              <a:avLst/>
              <a:gdLst/>
              <a:ahLst/>
              <a:cxnLst/>
              <a:rect l="l" t="t" r="r" b="b"/>
              <a:pathLst>
                <a:path w="3448" h="13518" extrusionOk="0">
                  <a:moveTo>
                    <a:pt x="930" y="1"/>
                  </a:moveTo>
                  <a:lnTo>
                    <a:pt x="1" y="201"/>
                  </a:lnTo>
                  <a:lnTo>
                    <a:pt x="315" y="8597"/>
                  </a:lnTo>
                  <a:lnTo>
                    <a:pt x="3448" y="13517"/>
                  </a:lnTo>
                  <a:lnTo>
                    <a:pt x="2919" y="7524"/>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785;p18">
              <a:extLst>
                <a:ext uri="{FF2B5EF4-FFF2-40B4-BE49-F238E27FC236}">
                  <a16:creationId xmlns:a16="http://schemas.microsoft.com/office/drawing/2014/main" id="{1A92483E-57F3-C645-5F2B-AE93ED32B8D8}"/>
                </a:ext>
              </a:extLst>
            </p:cNvPr>
            <p:cNvSpPr/>
            <p:nvPr/>
          </p:nvSpPr>
          <p:spPr>
            <a:xfrm>
              <a:off x="5796700" y="2532800"/>
              <a:ext cx="86200" cy="337950"/>
            </a:xfrm>
            <a:custGeom>
              <a:avLst/>
              <a:gdLst/>
              <a:ahLst/>
              <a:cxnLst/>
              <a:rect l="l" t="t" r="r" b="b"/>
              <a:pathLst>
                <a:path w="3448" h="13518" fill="none" extrusionOk="0">
                  <a:moveTo>
                    <a:pt x="1" y="201"/>
                  </a:moveTo>
                  <a:lnTo>
                    <a:pt x="315" y="8597"/>
                  </a:lnTo>
                  <a:lnTo>
                    <a:pt x="3448" y="13517"/>
                  </a:lnTo>
                  <a:lnTo>
                    <a:pt x="2919" y="7524"/>
                  </a:lnTo>
                  <a:lnTo>
                    <a:pt x="930" y="1"/>
                  </a:lnTo>
                  <a:lnTo>
                    <a:pt x="1" y="2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786;p18">
              <a:extLst>
                <a:ext uri="{FF2B5EF4-FFF2-40B4-BE49-F238E27FC236}">
                  <a16:creationId xmlns:a16="http://schemas.microsoft.com/office/drawing/2014/main" id="{D0BD7C44-21D7-39DF-0248-A0AC3E8A70BF}"/>
                </a:ext>
              </a:extLst>
            </p:cNvPr>
            <p:cNvSpPr/>
            <p:nvPr/>
          </p:nvSpPr>
          <p:spPr>
            <a:xfrm>
              <a:off x="5784900" y="2495975"/>
              <a:ext cx="39375" cy="56175"/>
            </a:xfrm>
            <a:custGeom>
              <a:avLst/>
              <a:gdLst/>
              <a:ahLst/>
              <a:cxnLst/>
              <a:rect l="l" t="t" r="r" b="b"/>
              <a:pathLst>
                <a:path w="1575" h="2247" extrusionOk="0">
                  <a:moveTo>
                    <a:pt x="244" y="1"/>
                  </a:moveTo>
                  <a:lnTo>
                    <a:pt x="1" y="1517"/>
                  </a:lnTo>
                  <a:lnTo>
                    <a:pt x="859" y="2203"/>
                  </a:lnTo>
                  <a:lnTo>
                    <a:pt x="916" y="2232"/>
                  </a:lnTo>
                  <a:lnTo>
                    <a:pt x="973" y="2246"/>
                  </a:lnTo>
                  <a:lnTo>
                    <a:pt x="1088" y="2246"/>
                  </a:lnTo>
                  <a:lnTo>
                    <a:pt x="1145" y="2218"/>
                  </a:lnTo>
                  <a:lnTo>
                    <a:pt x="1188" y="2175"/>
                  </a:lnTo>
                  <a:lnTo>
                    <a:pt x="1217" y="2132"/>
                  </a:lnTo>
                  <a:lnTo>
                    <a:pt x="1245" y="2075"/>
                  </a:lnTo>
                  <a:lnTo>
                    <a:pt x="1574" y="816"/>
                  </a:lnTo>
                  <a:lnTo>
                    <a:pt x="244" y="1"/>
                  </a:lnTo>
                  <a:close/>
                </a:path>
              </a:pathLst>
            </a:custGeom>
            <a:solidFill>
              <a:srgbClr val="F5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787;p18">
              <a:extLst>
                <a:ext uri="{FF2B5EF4-FFF2-40B4-BE49-F238E27FC236}">
                  <a16:creationId xmlns:a16="http://schemas.microsoft.com/office/drawing/2014/main" id="{E91A8957-2FF0-1345-CA4F-0D64DC8FA958}"/>
                </a:ext>
              </a:extLst>
            </p:cNvPr>
            <p:cNvSpPr/>
            <p:nvPr/>
          </p:nvSpPr>
          <p:spPr>
            <a:xfrm>
              <a:off x="5784900" y="2495975"/>
              <a:ext cx="39375" cy="56175"/>
            </a:xfrm>
            <a:custGeom>
              <a:avLst/>
              <a:gdLst/>
              <a:ahLst/>
              <a:cxnLst/>
              <a:rect l="l" t="t" r="r" b="b"/>
              <a:pathLst>
                <a:path w="1575" h="2247" fill="none" extrusionOk="0">
                  <a:moveTo>
                    <a:pt x="244" y="1"/>
                  </a:moveTo>
                  <a:lnTo>
                    <a:pt x="1" y="1517"/>
                  </a:lnTo>
                  <a:lnTo>
                    <a:pt x="859" y="2203"/>
                  </a:lnTo>
                  <a:lnTo>
                    <a:pt x="859" y="2203"/>
                  </a:lnTo>
                  <a:lnTo>
                    <a:pt x="916" y="2232"/>
                  </a:lnTo>
                  <a:lnTo>
                    <a:pt x="973" y="2246"/>
                  </a:lnTo>
                  <a:lnTo>
                    <a:pt x="1031" y="2246"/>
                  </a:lnTo>
                  <a:lnTo>
                    <a:pt x="1088" y="2246"/>
                  </a:lnTo>
                  <a:lnTo>
                    <a:pt x="1145" y="2218"/>
                  </a:lnTo>
                  <a:lnTo>
                    <a:pt x="1188" y="2175"/>
                  </a:lnTo>
                  <a:lnTo>
                    <a:pt x="1217" y="2132"/>
                  </a:lnTo>
                  <a:lnTo>
                    <a:pt x="1245" y="2075"/>
                  </a:lnTo>
                  <a:lnTo>
                    <a:pt x="1574" y="816"/>
                  </a:lnTo>
                  <a:lnTo>
                    <a:pt x="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788;p18">
              <a:extLst>
                <a:ext uri="{FF2B5EF4-FFF2-40B4-BE49-F238E27FC236}">
                  <a16:creationId xmlns:a16="http://schemas.microsoft.com/office/drawing/2014/main" id="{D1B2C606-9EF5-9453-1D6F-AF5075A57B48}"/>
                </a:ext>
              </a:extLst>
            </p:cNvPr>
            <p:cNvSpPr/>
            <p:nvPr/>
          </p:nvSpPr>
          <p:spPr>
            <a:xfrm>
              <a:off x="5796700" y="2543525"/>
              <a:ext cx="400" cy="7900"/>
            </a:xfrm>
            <a:custGeom>
              <a:avLst/>
              <a:gdLst/>
              <a:ahLst/>
              <a:cxnLst/>
              <a:rect l="l" t="t" r="r" b="b"/>
              <a:pathLst>
                <a:path w="16" h="316" extrusionOk="0">
                  <a:moveTo>
                    <a:pt x="1" y="1"/>
                  </a:moveTo>
                  <a:lnTo>
                    <a:pt x="15" y="316"/>
                  </a:lnTo>
                  <a:lnTo>
                    <a:pt x="15"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789;p18">
              <a:extLst>
                <a:ext uri="{FF2B5EF4-FFF2-40B4-BE49-F238E27FC236}">
                  <a16:creationId xmlns:a16="http://schemas.microsoft.com/office/drawing/2014/main" id="{11166059-69D1-164E-296E-1732955ED581}"/>
                </a:ext>
              </a:extLst>
            </p:cNvPr>
            <p:cNvSpPr/>
            <p:nvPr/>
          </p:nvSpPr>
          <p:spPr>
            <a:xfrm>
              <a:off x="5796700" y="2543525"/>
              <a:ext cx="400" cy="7900"/>
            </a:xfrm>
            <a:custGeom>
              <a:avLst/>
              <a:gdLst/>
              <a:ahLst/>
              <a:cxnLst/>
              <a:rect l="l" t="t" r="r" b="b"/>
              <a:pathLst>
                <a:path w="16" h="316" fill="none" extrusionOk="0">
                  <a:moveTo>
                    <a:pt x="1" y="1"/>
                  </a:moveTo>
                  <a:lnTo>
                    <a:pt x="15" y="316"/>
                  </a:lnTo>
                  <a:lnTo>
                    <a:pt x="15" y="316"/>
                  </a:lnTo>
                  <a:lnTo>
                    <a:pt x="15" y="316"/>
                  </a:lnTo>
                  <a:lnTo>
                    <a:pt x="15"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790;p18">
              <a:extLst>
                <a:ext uri="{FF2B5EF4-FFF2-40B4-BE49-F238E27FC236}">
                  <a16:creationId xmlns:a16="http://schemas.microsoft.com/office/drawing/2014/main" id="{4E17C8EA-7CA3-C6EA-28DA-01C6794BC0E5}"/>
                </a:ext>
              </a:extLst>
            </p:cNvPr>
            <p:cNvSpPr/>
            <p:nvPr/>
          </p:nvSpPr>
          <p:spPr>
            <a:xfrm>
              <a:off x="5797075" y="2532800"/>
              <a:ext cx="25400" cy="26125"/>
            </a:xfrm>
            <a:custGeom>
              <a:avLst/>
              <a:gdLst/>
              <a:ahLst/>
              <a:cxnLst/>
              <a:rect l="l" t="t" r="r" b="b"/>
              <a:pathLst>
                <a:path w="1016" h="1045" extrusionOk="0">
                  <a:moveTo>
                    <a:pt x="915" y="1"/>
                  </a:moveTo>
                  <a:lnTo>
                    <a:pt x="758" y="602"/>
                  </a:lnTo>
                  <a:lnTo>
                    <a:pt x="715" y="673"/>
                  </a:lnTo>
                  <a:lnTo>
                    <a:pt x="672" y="730"/>
                  </a:lnTo>
                  <a:lnTo>
                    <a:pt x="601" y="773"/>
                  </a:lnTo>
                  <a:lnTo>
                    <a:pt x="443" y="773"/>
                  </a:lnTo>
                  <a:lnTo>
                    <a:pt x="372" y="730"/>
                  </a:lnTo>
                  <a:lnTo>
                    <a:pt x="0" y="430"/>
                  </a:lnTo>
                  <a:lnTo>
                    <a:pt x="0" y="745"/>
                  </a:lnTo>
                  <a:lnTo>
                    <a:pt x="372" y="959"/>
                  </a:lnTo>
                  <a:lnTo>
                    <a:pt x="515" y="1031"/>
                  </a:lnTo>
                  <a:lnTo>
                    <a:pt x="587" y="1045"/>
                  </a:lnTo>
                  <a:lnTo>
                    <a:pt x="629" y="1045"/>
                  </a:lnTo>
                  <a:lnTo>
                    <a:pt x="715" y="1031"/>
                  </a:lnTo>
                  <a:lnTo>
                    <a:pt x="772" y="1002"/>
                  </a:lnTo>
                  <a:lnTo>
                    <a:pt x="830" y="945"/>
                  </a:lnTo>
                  <a:lnTo>
                    <a:pt x="873" y="859"/>
                  </a:lnTo>
                  <a:lnTo>
                    <a:pt x="944" y="673"/>
                  </a:lnTo>
                  <a:lnTo>
                    <a:pt x="987" y="530"/>
                  </a:lnTo>
                  <a:lnTo>
                    <a:pt x="1016" y="387"/>
                  </a:lnTo>
                  <a:lnTo>
                    <a:pt x="915" y="1"/>
                  </a:lnTo>
                  <a:close/>
                </a:path>
              </a:pathLst>
            </a:custGeom>
            <a:solidFill>
              <a:srgbClr val="E45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791;p18">
              <a:extLst>
                <a:ext uri="{FF2B5EF4-FFF2-40B4-BE49-F238E27FC236}">
                  <a16:creationId xmlns:a16="http://schemas.microsoft.com/office/drawing/2014/main" id="{5C5344D3-8AE3-0804-B298-321B1BEABF3D}"/>
                </a:ext>
              </a:extLst>
            </p:cNvPr>
            <p:cNvSpPr/>
            <p:nvPr/>
          </p:nvSpPr>
          <p:spPr>
            <a:xfrm>
              <a:off x="5797075" y="2532800"/>
              <a:ext cx="25400" cy="26125"/>
            </a:xfrm>
            <a:custGeom>
              <a:avLst/>
              <a:gdLst/>
              <a:ahLst/>
              <a:cxnLst/>
              <a:rect l="l" t="t" r="r" b="b"/>
              <a:pathLst>
                <a:path w="1016" h="1045" fill="none" extrusionOk="0">
                  <a:moveTo>
                    <a:pt x="915" y="1"/>
                  </a:moveTo>
                  <a:lnTo>
                    <a:pt x="915" y="1"/>
                  </a:lnTo>
                  <a:lnTo>
                    <a:pt x="758" y="602"/>
                  </a:lnTo>
                  <a:lnTo>
                    <a:pt x="758" y="602"/>
                  </a:lnTo>
                  <a:lnTo>
                    <a:pt x="758" y="602"/>
                  </a:lnTo>
                  <a:lnTo>
                    <a:pt x="758" y="602"/>
                  </a:lnTo>
                  <a:lnTo>
                    <a:pt x="758" y="602"/>
                  </a:lnTo>
                  <a:lnTo>
                    <a:pt x="715" y="673"/>
                  </a:lnTo>
                  <a:lnTo>
                    <a:pt x="672" y="730"/>
                  </a:lnTo>
                  <a:lnTo>
                    <a:pt x="601" y="773"/>
                  </a:lnTo>
                  <a:lnTo>
                    <a:pt x="515" y="773"/>
                  </a:lnTo>
                  <a:lnTo>
                    <a:pt x="515" y="773"/>
                  </a:lnTo>
                  <a:lnTo>
                    <a:pt x="515" y="773"/>
                  </a:lnTo>
                  <a:lnTo>
                    <a:pt x="515" y="773"/>
                  </a:lnTo>
                  <a:lnTo>
                    <a:pt x="515" y="773"/>
                  </a:lnTo>
                  <a:lnTo>
                    <a:pt x="515" y="773"/>
                  </a:lnTo>
                  <a:lnTo>
                    <a:pt x="515" y="773"/>
                  </a:lnTo>
                  <a:lnTo>
                    <a:pt x="515" y="773"/>
                  </a:lnTo>
                  <a:lnTo>
                    <a:pt x="443" y="773"/>
                  </a:lnTo>
                  <a:lnTo>
                    <a:pt x="372" y="730"/>
                  </a:lnTo>
                  <a:lnTo>
                    <a:pt x="372" y="730"/>
                  </a:lnTo>
                  <a:lnTo>
                    <a:pt x="372" y="730"/>
                  </a:lnTo>
                  <a:lnTo>
                    <a:pt x="0" y="430"/>
                  </a:lnTo>
                  <a:lnTo>
                    <a:pt x="0" y="745"/>
                  </a:lnTo>
                  <a:lnTo>
                    <a:pt x="0" y="745"/>
                  </a:lnTo>
                  <a:lnTo>
                    <a:pt x="372" y="959"/>
                  </a:lnTo>
                  <a:lnTo>
                    <a:pt x="372" y="959"/>
                  </a:lnTo>
                  <a:lnTo>
                    <a:pt x="515" y="1031"/>
                  </a:lnTo>
                  <a:lnTo>
                    <a:pt x="587" y="1045"/>
                  </a:lnTo>
                  <a:lnTo>
                    <a:pt x="629" y="1045"/>
                  </a:lnTo>
                  <a:lnTo>
                    <a:pt x="629" y="1045"/>
                  </a:lnTo>
                  <a:lnTo>
                    <a:pt x="715" y="1031"/>
                  </a:lnTo>
                  <a:lnTo>
                    <a:pt x="772" y="1002"/>
                  </a:lnTo>
                  <a:lnTo>
                    <a:pt x="830" y="945"/>
                  </a:lnTo>
                  <a:lnTo>
                    <a:pt x="873" y="859"/>
                  </a:lnTo>
                  <a:lnTo>
                    <a:pt x="873" y="859"/>
                  </a:lnTo>
                  <a:lnTo>
                    <a:pt x="944" y="673"/>
                  </a:lnTo>
                  <a:lnTo>
                    <a:pt x="987" y="530"/>
                  </a:lnTo>
                  <a:lnTo>
                    <a:pt x="1016" y="387"/>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792;p18">
              <a:extLst>
                <a:ext uri="{FF2B5EF4-FFF2-40B4-BE49-F238E27FC236}">
                  <a16:creationId xmlns:a16="http://schemas.microsoft.com/office/drawing/2014/main" id="{6800A50E-3E6A-C101-A59D-A7D1DC30FD36}"/>
                </a:ext>
              </a:extLst>
            </p:cNvPr>
            <p:cNvSpPr/>
            <p:nvPr/>
          </p:nvSpPr>
          <p:spPr>
            <a:xfrm>
              <a:off x="5796700" y="2543525"/>
              <a:ext cx="9675" cy="7550"/>
            </a:xfrm>
            <a:custGeom>
              <a:avLst/>
              <a:gdLst/>
              <a:ahLst/>
              <a:cxnLst/>
              <a:rect l="l" t="t" r="r" b="b"/>
              <a:pathLst>
                <a:path w="387" h="302" extrusionOk="0">
                  <a:moveTo>
                    <a:pt x="1" y="1"/>
                  </a:moveTo>
                  <a:lnTo>
                    <a:pt x="387" y="301"/>
                  </a:lnTo>
                  <a:lnTo>
                    <a:pt x="15" y="1"/>
                  </a:lnTo>
                  <a:close/>
                </a:path>
              </a:pathLst>
            </a:custGeom>
            <a:solidFill>
              <a:srgbClr val="E45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793;p18">
              <a:extLst>
                <a:ext uri="{FF2B5EF4-FFF2-40B4-BE49-F238E27FC236}">
                  <a16:creationId xmlns:a16="http://schemas.microsoft.com/office/drawing/2014/main" id="{674278DE-CE89-57CC-2487-C9905BA2E168}"/>
                </a:ext>
              </a:extLst>
            </p:cNvPr>
            <p:cNvSpPr/>
            <p:nvPr/>
          </p:nvSpPr>
          <p:spPr>
            <a:xfrm>
              <a:off x="5809925" y="2552125"/>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794;p18">
              <a:extLst>
                <a:ext uri="{FF2B5EF4-FFF2-40B4-BE49-F238E27FC236}">
                  <a16:creationId xmlns:a16="http://schemas.microsoft.com/office/drawing/2014/main" id="{2F1C0A8E-0C45-6CFE-386D-41FD41E169F2}"/>
                </a:ext>
              </a:extLst>
            </p:cNvPr>
            <p:cNvSpPr/>
            <p:nvPr/>
          </p:nvSpPr>
          <p:spPr>
            <a:xfrm>
              <a:off x="5809925" y="2547825"/>
              <a:ext cx="6125" cy="4325"/>
            </a:xfrm>
            <a:custGeom>
              <a:avLst/>
              <a:gdLst/>
              <a:ahLst/>
              <a:cxnLst/>
              <a:rect l="l" t="t" r="r" b="b"/>
              <a:pathLst>
                <a:path w="245" h="173" fill="none" extrusionOk="0">
                  <a:moveTo>
                    <a:pt x="244" y="1"/>
                  </a:moveTo>
                  <a:lnTo>
                    <a:pt x="244" y="1"/>
                  </a:lnTo>
                  <a:lnTo>
                    <a:pt x="201" y="72"/>
                  </a:lnTo>
                  <a:lnTo>
                    <a:pt x="158" y="129"/>
                  </a:lnTo>
                  <a:lnTo>
                    <a:pt x="87" y="172"/>
                  </a:lnTo>
                  <a:lnTo>
                    <a:pt x="1" y="172"/>
                  </a:lnTo>
                  <a:lnTo>
                    <a:pt x="1" y="172"/>
                  </a:lnTo>
                  <a:lnTo>
                    <a:pt x="87" y="172"/>
                  </a:lnTo>
                  <a:lnTo>
                    <a:pt x="158" y="129"/>
                  </a:lnTo>
                  <a:lnTo>
                    <a:pt x="201" y="72"/>
                  </a:lnTo>
                  <a:lnTo>
                    <a:pt x="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795;p18">
              <a:extLst>
                <a:ext uri="{FF2B5EF4-FFF2-40B4-BE49-F238E27FC236}">
                  <a16:creationId xmlns:a16="http://schemas.microsoft.com/office/drawing/2014/main" id="{83A8BD0F-22EB-9A0D-1158-5DAE2E420A8F}"/>
                </a:ext>
              </a:extLst>
            </p:cNvPr>
            <p:cNvSpPr/>
            <p:nvPr/>
          </p:nvSpPr>
          <p:spPr>
            <a:xfrm>
              <a:off x="5816025" y="2547825"/>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796;p18">
              <a:extLst>
                <a:ext uri="{FF2B5EF4-FFF2-40B4-BE49-F238E27FC236}">
                  <a16:creationId xmlns:a16="http://schemas.microsoft.com/office/drawing/2014/main" id="{8C54D60F-DF48-07DB-4A78-FF3AD89FC92B}"/>
                </a:ext>
              </a:extLst>
            </p:cNvPr>
            <p:cNvSpPr/>
            <p:nvPr/>
          </p:nvSpPr>
          <p:spPr>
            <a:xfrm>
              <a:off x="5796700" y="2543525"/>
              <a:ext cx="9675" cy="7550"/>
            </a:xfrm>
            <a:custGeom>
              <a:avLst/>
              <a:gdLst/>
              <a:ahLst/>
              <a:cxnLst/>
              <a:rect l="l" t="t" r="r" b="b"/>
              <a:pathLst>
                <a:path w="387" h="302" fill="none" extrusionOk="0">
                  <a:moveTo>
                    <a:pt x="1" y="1"/>
                  </a:moveTo>
                  <a:lnTo>
                    <a:pt x="1" y="1"/>
                  </a:lnTo>
                  <a:lnTo>
                    <a:pt x="15" y="1"/>
                  </a:lnTo>
                  <a:lnTo>
                    <a:pt x="387" y="301"/>
                  </a:lnTo>
                  <a:lnTo>
                    <a:pt x="387" y="301"/>
                  </a:lnTo>
                  <a:lnTo>
                    <a:pt x="387" y="301"/>
                  </a:lnTo>
                  <a:lnTo>
                    <a:pt x="387" y="301"/>
                  </a:lnTo>
                  <a:lnTo>
                    <a:pt x="387" y="3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797;p18">
              <a:extLst>
                <a:ext uri="{FF2B5EF4-FFF2-40B4-BE49-F238E27FC236}">
                  <a16:creationId xmlns:a16="http://schemas.microsoft.com/office/drawing/2014/main" id="{F14E6103-4842-C860-83A0-06E5C84E3FCB}"/>
                </a:ext>
              </a:extLst>
            </p:cNvPr>
            <p:cNvSpPr/>
            <p:nvPr/>
          </p:nvSpPr>
          <p:spPr>
            <a:xfrm>
              <a:off x="5390125" y="1823375"/>
              <a:ext cx="691250" cy="630425"/>
            </a:xfrm>
            <a:custGeom>
              <a:avLst/>
              <a:gdLst/>
              <a:ahLst/>
              <a:cxnLst/>
              <a:rect l="l" t="t" r="r" b="b"/>
              <a:pathLst>
                <a:path w="27650" h="25217" extrusionOk="0">
                  <a:moveTo>
                    <a:pt x="12488" y="0"/>
                  </a:moveTo>
                  <a:lnTo>
                    <a:pt x="12073" y="15"/>
                  </a:lnTo>
                  <a:lnTo>
                    <a:pt x="11672" y="43"/>
                  </a:lnTo>
                  <a:lnTo>
                    <a:pt x="11272" y="86"/>
                  </a:lnTo>
                  <a:lnTo>
                    <a:pt x="10857" y="143"/>
                  </a:lnTo>
                  <a:lnTo>
                    <a:pt x="10457" y="201"/>
                  </a:lnTo>
                  <a:lnTo>
                    <a:pt x="10056" y="287"/>
                  </a:lnTo>
                  <a:lnTo>
                    <a:pt x="9656" y="372"/>
                  </a:lnTo>
                  <a:lnTo>
                    <a:pt x="9269" y="472"/>
                  </a:lnTo>
                  <a:lnTo>
                    <a:pt x="8869" y="587"/>
                  </a:lnTo>
                  <a:lnTo>
                    <a:pt x="8483" y="716"/>
                  </a:lnTo>
                  <a:lnTo>
                    <a:pt x="8097" y="859"/>
                  </a:lnTo>
                  <a:lnTo>
                    <a:pt x="7725" y="1016"/>
                  </a:lnTo>
                  <a:lnTo>
                    <a:pt x="7339" y="1173"/>
                  </a:lnTo>
                  <a:lnTo>
                    <a:pt x="6924" y="1374"/>
                  </a:lnTo>
                  <a:lnTo>
                    <a:pt x="6509" y="1574"/>
                  </a:lnTo>
                  <a:lnTo>
                    <a:pt x="6066" y="1803"/>
                  </a:lnTo>
                  <a:lnTo>
                    <a:pt x="5636" y="2060"/>
                  </a:lnTo>
                  <a:lnTo>
                    <a:pt x="5164" y="2346"/>
                  </a:lnTo>
                  <a:lnTo>
                    <a:pt x="4678" y="2661"/>
                  </a:lnTo>
                  <a:lnTo>
                    <a:pt x="4206" y="2990"/>
                  </a:lnTo>
                  <a:lnTo>
                    <a:pt x="3748" y="3347"/>
                  </a:lnTo>
                  <a:lnTo>
                    <a:pt x="3291" y="3734"/>
                  </a:lnTo>
                  <a:lnTo>
                    <a:pt x="2862" y="4134"/>
                  </a:lnTo>
                  <a:lnTo>
                    <a:pt x="2433" y="4563"/>
                  </a:lnTo>
                  <a:lnTo>
                    <a:pt x="2232" y="4792"/>
                  </a:lnTo>
                  <a:lnTo>
                    <a:pt x="2046" y="5021"/>
                  </a:lnTo>
                  <a:lnTo>
                    <a:pt x="1846" y="5250"/>
                  </a:lnTo>
                  <a:lnTo>
                    <a:pt x="1674" y="5507"/>
                  </a:lnTo>
                  <a:lnTo>
                    <a:pt x="1489" y="5750"/>
                  </a:lnTo>
                  <a:lnTo>
                    <a:pt x="1331" y="6008"/>
                  </a:lnTo>
                  <a:lnTo>
                    <a:pt x="1160" y="6265"/>
                  </a:lnTo>
                  <a:lnTo>
                    <a:pt x="1017" y="6537"/>
                  </a:lnTo>
                  <a:lnTo>
                    <a:pt x="873" y="6823"/>
                  </a:lnTo>
                  <a:lnTo>
                    <a:pt x="745" y="7109"/>
                  </a:lnTo>
                  <a:lnTo>
                    <a:pt x="616" y="7395"/>
                  </a:lnTo>
                  <a:lnTo>
                    <a:pt x="502" y="7696"/>
                  </a:lnTo>
                  <a:lnTo>
                    <a:pt x="401" y="7996"/>
                  </a:lnTo>
                  <a:lnTo>
                    <a:pt x="316" y="8311"/>
                  </a:lnTo>
                  <a:lnTo>
                    <a:pt x="244" y="8625"/>
                  </a:lnTo>
                  <a:lnTo>
                    <a:pt x="173" y="8954"/>
                  </a:lnTo>
                  <a:lnTo>
                    <a:pt x="115" y="9297"/>
                  </a:lnTo>
                  <a:lnTo>
                    <a:pt x="73" y="9641"/>
                  </a:lnTo>
                  <a:lnTo>
                    <a:pt x="44" y="10027"/>
                  </a:lnTo>
                  <a:lnTo>
                    <a:pt x="15" y="10427"/>
                  </a:lnTo>
                  <a:lnTo>
                    <a:pt x="1" y="10828"/>
                  </a:lnTo>
                  <a:lnTo>
                    <a:pt x="1" y="11214"/>
                  </a:lnTo>
                  <a:lnTo>
                    <a:pt x="1" y="11600"/>
                  </a:lnTo>
                  <a:lnTo>
                    <a:pt x="15" y="11986"/>
                  </a:lnTo>
                  <a:lnTo>
                    <a:pt x="30" y="12373"/>
                  </a:lnTo>
                  <a:lnTo>
                    <a:pt x="58" y="12759"/>
                  </a:lnTo>
                  <a:lnTo>
                    <a:pt x="101" y="13131"/>
                  </a:lnTo>
                  <a:lnTo>
                    <a:pt x="144" y="13503"/>
                  </a:lnTo>
                  <a:lnTo>
                    <a:pt x="201" y="13874"/>
                  </a:lnTo>
                  <a:lnTo>
                    <a:pt x="273" y="14246"/>
                  </a:lnTo>
                  <a:lnTo>
                    <a:pt x="344" y="14618"/>
                  </a:lnTo>
                  <a:lnTo>
                    <a:pt x="430" y="14976"/>
                  </a:lnTo>
                  <a:lnTo>
                    <a:pt x="516" y="15333"/>
                  </a:lnTo>
                  <a:lnTo>
                    <a:pt x="616" y="15691"/>
                  </a:lnTo>
                  <a:lnTo>
                    <a:pt x="759" y="16120"/>
                  </a:lnTo>
                  <a:lnTo>
                    <a:pt x="902" y="16535"/>
                  </a:lnTo>
                  <a:lnTo>
                    <a:pt x="1059" y="16950"/>
                  </a:lnTo>
                  <a:lnTo>
                    <a:pt x="1231" y="17350"/>
                  </a:lnTo>
                  <a:lnTo>
                    <a:pt x="1417" y="17751"/>
                  </a:lnTo>
                  <a:lnTo>
                    <a:pt x="1617" y="18137"/>
                  </a:lnTo>
                  <a:lnTo>
                    <a:pt x="1832" y="18523"/>
                  </a:lnTo>
                  <a:lnTo>
                    <a:pt x="2061" y="18909"/>
                  </a:lnTo>
                  <a:lnTo>
                    <a:pt x="2304" y="19267"/>
                  </a:lnTo>
                  <a:lnTo>
                    <a:pt x="2561" y="19639"/>
                  </a:lnTo>
                  <a:lnTo>
                    <a:pt x="2819" y="19982"/>
                  </a:lnTo>
                  <a:lnTo>
                    <a:pt x="3105" y="20325"/>
                  </a:lnTo>
                  <a:lnTo>
                    <a:pt x="3391" y="20654"/>
                  </a:lnTo>
                  <a:lnTo>
                    <a:pt x="3691" y="20983"/>
                  </a:lnTo>
                  <a:lnTo>
                    <a:pt x="4006" y="21298"/>
                  </a:lnTo>
                  <a:lnTo>
                    <a:pt x="4335" y="21598"/>
                  </a:lnTo>
                  <a:lnTo>
                    <a:pt x="4678" y="21898"/>
                  </a:lnTo>
                  <a:lnTo>
                    <a:pt x="5036" y="22170"/>
                  </a:lnTo>
                  <a:lnTo>
                    <a:pt x="5408" y="22456"/>
                  </a:lnTo>
                  <a:lnTo>
                    <a:pt x="5780" y="22714"/>
                  </a:lnTo>
                  <a:lnTo>
                    <a:pt x="6180" y="22957"/>
                  </a:lnTo>
                  <a:lnTo>
                    <a:pt x="6580" y="23200"/>
                  </a:lnTo>
                  <a:lnTo>
                    <a:pt x="7010" y="23429"/>
                  </a:lnTo>
                  <a:lnTo>
                    <a:pt x="7439" y="23643"/>
                  </a:lnTo>
                  <a:lnTo>
                    <a:pt x="7882" y="23844"/>
                  </a:lnTo>
                  <a:lnTo>
                    <a:pt x="8340" y="24030"/>
                  </a:lnTo>
                  <a:lnTo>
                    <a:pt x="8812" y="24216"/>
                  </a:lnTo>
                  <a:lnTo>
                    <a:pt x="9284" y="24373"/>
                  </a:lnTo>
                  <a:lnTo>
                    <a:pt x="9784" y="24530"/>
                  </a:lnTo>
                  <a:lnTo>
                    <a:pt x="10299" y="24659"/>
                  </a:lnTo>
                  <a:lnTo>
                    <a:pt x="10814" y="24788"/>
                  </a:lnTo>
                  <a:lnTo>
                    <a:pt x="11343" y="24888"/>
                  </a:lnTo>
                  <a:lnTo>
                    <a:pt x="12116" y="25017"/>
                  </a:lnTo>
                  <a:lnTo>
                    <a:pt x="12874" y="25117"/>
                  </a:lnTo>
                  <a:lnTo>
                    <a:pt x="13646" y="25174"/>
                  </a:lnTo>
                  <a:lnTo>
                    <a:pt x="14433" y="25203"/>
                  </a:lnTo>
                  <a:lnTo>
                    <a:pt x="14819" y="25217"/>
                  </a:lnTo>
                  <a:lnTo>
                    <a:pt x="15205" y="25203"/>
                  </a:lnTo>
                  <a:lnTo>
                    <a:pt x="15592" y="25188"/>
                  </a:lnTo>
                  <a:lnTo>
                    <a:pt x="15978" y="25160"/>
                  </a:lnTo>
                  <a:lnTo>
                    <a:pt x="16350" y="25131"/>
                  </a:lnTo>
                  <a:lnTo>
                    <a:pt x="16736" y="25088"/>
                  </a:lnTo>
                  <a:lnTo>
                    <a:pt x="17122" y="25045"/>
                  </a:lnTo>
                  <a:lnTo>
                    <a:pt x="17494" y="24974"/>
                  </a:lnTo>
                  <a:lnTo>
                    <a:pt x="17880" y="24916"/>
                  </a:lnTo>
                  <a:lnTo>
                    <a:pt x="18252" y="24831"/>
                  </a:lnTo>
                  <a:lnTo>
                    <a:pt x="18624" y="24745"/>
                  </a:lnTo>
                  <a:lnTo>
                    <a:pt x="18981" y="24645"/>
                  </a:lnTo>
                  <a:lnTo>
                    <a:pt x="19353" y="24545"/>
                  </a:lnTo>
                  <a:lnTo>
                    <a:pt x="19711" y="24416"/>
                  </a:lnTo>
                  <a:lnTo>
                    <a:pt x="20068" y="24301"/>
                  </a:lnTo>
                  <a:lnTo>
                    <a:pt x="20426" y="24158"/>
                  </a:lnTo>
                  <a:lnTo>
                    <a:pt x="20769" y="24015"/>
                  </a:lnTo>
                  <a:lnTo>
                    <a:pt x="21113" y="23858"/>
                  </a:lnTo>
                  <a:lnTo>
                    <a:pt x="21456" y="23686"/>
                  </a:lnTo>
                  <a:lnTo>
                    <a:pt x="21785" y="23515"/>
                  </a:lnTo>
                  <a:lnTo>
                    <a:pt x="22114" y="23329"/>
                  </a:lnTo>
                  <a:lnTo>
                    <a:pt x="22428" y="23129"/>
                  </a:lnTo>
                  <a:lnTo>
                    <a:pt x="22743" y="22914"/>
                  </a:lnTo>
                  <a:lnTo>
                    <a:pt x="23058" y="22699"/>
                  </a:lnTo>
                  <a:lnTo>
                    <a:pt x="23358" y="22471"/>
                  </a:lnTo>
                  <a:lnTo>
                    <a:pt x="23659" y="22213"/>
                  </a:lnTo>
                  <a:lnTo>
                    <a:pt x="23945" y="21956"/>
                  </a:lnTo>
                  <a:lnTo>
                    <a:pt x="24216" y="21684"/>
                  </a:lnTo>
                  <a:lnTo>
                    <a:pt x="24488" y="21384"/>
                  </a:lnTo>
                  <a:lnTo>
                    <a:pt x="24746" y="21083"/>
                  </a:lnTo>
                  <a:lnTo>
                    <a:pt x="25003" y="20769"/>
                  </a:lnTo>
                  <a:lnTo>
                    <a:pt x="25232" y="20454"/>
                  </a:lnTo>
                  <a:lnTo>
                    <a:pt x="25475" y="20111"/>
                  </a:lnTo>
                  <a:lnTo>
                    <a:pt x="25690" y="19767"/>
                  </a:lnTo>
                  <a:lnTo>
                    <a:pt x="25904" y="19410"/>
                  </a:lnTo>
                  <a:lnTo>
                    <a:pt x="26104" y="19052"/>
                  </a:lnTo>
                  <a:lnTo>
                    <a:pt x="26290" y="18680"/>
                  </a:lnTo>
                  <a:lnTo>
                    <a:pt x="26462" y="18294"/>
                  </a:lnTo>
                  <a:lnTo>
                    <a:pt x="26634" y="17908"/>
                  </a:lnTo>
                  <a:lnTo>
                    <a:pt x="26791" y="17522"/>
                  </a:lnTo>
                  <a:lnTo>
                    <a:pt x="26934" y="17121"/>
                  </a:lnTo>
                  <a:lnTo>
                    <a:pt x="27063" y="16721"/>
                  </a:lnTo>
                  <a:lnTo>
                    <a:pt x="27177" y="16320"/>
                  </a:lnTo>
                  <a:lnTo>
                    <a:pt x="27292" y="15905"/>
                  </a:lnTo>
                  <a:lnTo>
                    <a:pt x="27377" y="15505"/>
                  </a:lnTo>
                  <a:lnTo>
                    <a:pt x="27463" y="15090"/>
                  </a:lnTo>
                  <a:lnTo>
                    <a:pt x="27520" y="14675"/>
                  </a:lnTo>
                  <a:lnTo>
                    <a:pt x="27578" y="14246"/>
                  </a:lnTo>
                  <a:lnTo>
                    <a:pt x="27621" y="13832"/>
                  </a:lnTo>
                  <a:lnTo>
                    <a:pt x="27635" y="13417"/>
                  </a:lnTo>
                  <a:lnTo>
                    <a:pt x="27649" y="13002"/>
                  </a:lnTo>
                  <a:lnTo>
                    <a:pt x="27649" y="12587"/>
                  </a:lnTo>
                  <a:lnTo>
                    <a:pt x="27621" y="12187"/>
                  </a:lnTo>
                  <a:lnTo>
                    <a:pt x="27592" y="11772"/>
                  </a:lnTo>
                  <a:lnTo>
                    <a:pt x="27535" y="11371"/>
                  </a:lnTo>
                  <a:lnTo>
                    <a:pt x="27463" y="10971"/>
                  </a:lnTo>
                  <a:lnTo>
                    <a:pt x="27392" y="10570"/>
                  </a:lnTo>
                  <a:lnTo>
                    <a:pt x="27306" y="10199"/>
                  </a:lnTo>
                  <a:lnTo>
                    <a:pt x="27206" y="9827"/>
                  </a:lnTo>
                  <a:lnTo>
                    <a:pt x="27106" y="9469"/>
                  </a:lnTo>
                  <a:lnTo>
                    <a:pt x="27006" y="9126"/>
                  </a:lnTo>
                  <a:lnTo>
                    <a:pt x="26891" y="8783"/>
                  </a:lnTo>
                  <a:lnTo>
                    <a:pt x="26777" y="8454"/>
                  </a:lnTo>
                  <a:lnTo>
                    <a:pt x="26648" y="8139"/>
                  </a:lnTo>
                  <a:lnTo>
                    <a:pt x="26519" y="7824"/>
                  </a:lnTo>
                  <a:lnTo>
                    <a:pt x="26376" y="7524"/>
                  </a:lnTo>
                  <a:lnTo>
                    <a:pt x="26233" y="7238"/>
                  </a:lnTo>
                  <a:lnTo>
                    <a:pt x="26076" y="6952"/>
                  </a:lnTo>
                  <a:lnTo>
                    <a:pt x="25918" y="6666"/>
                  </a:lnTo>
                  <a:lnTo>
                    <a:pt x="25761" y="6408"/>
                  </a:lnTo>
                  <a:lnTo>
                    <a:pt x="25589" y="6136"/>
                  </a:lnTo>
                  <a:lnTo>
                    <a:pt x="25404" y="5893"/>
                  </a:lnTo>
                  <a:lnTo>
                    <a:pt x="25218" y="5636"/>
                  </a:lnTo>
                  <a:lnTo>
                    <a:pt x="25032" y="5393"/>
                  </a:lnTo>
                  <a:lnTo>
                    <a:pt x="24831" y="5164"/>
                  </a:lnTo>
                  <a:lnTo>
                    <a:pt x="24631" y="4935"/>
                  </a:lnTo>
                  <a:lnTo>
                    <a:pt x="24202" y="4492"/>
                  </a:lnTo>
                  <a:lnTo>
                    <a:pt x="23759" y="4063"/>
                  </a:lnTo>
                  <a:lnTo>
                    <a:pt x="23272" y="3662"/>
                  </a:lnTo>
                  <a:lnTo>
                    <a:pt x="22772" y="3276"/>
                  </a:lnTo>
                  <a:lnTo>
                    <a:pt x="22243" y="2890"/>
                  </a:lnTo>
                  <a:lnTo>
                    <a:pt x="21699" y="2518"/>
                  </a:lnTo>
                  <a:lnTo>
                    <a:pt x="21270" y="2246"/>
                  </a:lnTo>
                  <a:lnTo>
                    <a:pt x="20841" y="2003"/>
                  </a:lnTo>
                  <a:lnTo>
                    <a:pt x="20383" y="1760"/>
                  </a:lnTo>
                  <a:lnTo>
                    <a:pt x="19925" y="1545"/>
                  </a:lnTo>
                  <a:lnTo>
                    <a:pt x="19468" y="1331"/>
                  </a:lnTo>
                  <a:lnTo>
                    <a:pt x="18981" y="1145"/>
                  </a:lnTo>
                  <a:lnTo>
                    <a:pt x="18495" y="973"/>
                  </a:lnTo>
                  <a:lnTo>
                    <a:pt x="18009" y="801"/>
                  </a:lnTo>
                  <a:lnTo>
                    <a:pt x="17494" y="658"/>
                  </a:lnTo>
                  <a:lnTo>
                    <a:pt x="16979" y="530"/>
                  </a:lnTo>
                  <a:lnTo>
                    <a:pt x="16464" y="401"/>
                  </a:lnTo>
                  <a:lnTo>
                    <a:pt x="15920" y="301"/>
                  </a:lnTo>
                  <a:lnTo>
                    <a:pt x="15391" y="215"/>
                  </a:lnTo>
                  <a:lnTo>
                    <a:pt x="14833" y="143"/>
                  </a:lnTo>
                  <a:lnTo>
                    <a:pt x="14276" y="72"/>
                  </a:lnTo>
                  <a:lnTo>
                    <a:pt x="13718" y="29"/>
                  </a:lnTo>
                  <a:lnTo>
                    <a:pt x="13303" y="15"/>
                  </a:lnTo>
                  <a:lnTo>
                    <a:pt x="12903"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798;p18">
              <a:extLst>
                <a:ext uri="{FF2B5EF4-FFF2-40B4-BE49-F238E27FC236}">
                  <a16:creationId xmlns:a16="http://schemas.microsoft.com/office/drawing/2014/main" id="{23872E6F-A2A7-96AE-C496-F569AB19E747}"/>
                </a:ext>
              </a:extLst>
            </p:cNvPr>
            <p:cNvSpPr/>
            <p:nvPr/>
          </p:nvSpPr>
          <p:spPr>
            <a:xfrm>
              <a:off x="5765600" y="2231000"/>
              <a:ext cx="92275" cy="45100"/>
            </a:xfrm>
            <a:custGeom>
              <a:avLst/>
              <a:gdLst/>
              <a:ahLst/>
              <a:cxnLst/>
              <a:rect l="l" t="t" r="r" b="b"/>
              <a:pathLst>
                <a:path w="3691" h="1804" extrusionOk="0">
                  <a:moveTo>
                    <a:pt x="315" y="1"/>
                  </a:moveTo>
                  <a:lnTo>
                    <a:pt x="244" y="15"/>
                  </a:lnTo>
                  <a:lnTo>
                    <a:pt x="186" y="30"/>
                  </a:lnTo>
                  <a:lnTo>
                    <a:pt x="129" y="73"/>
                  </a:lnTo>
                  <a:lnTo>
                    <a:pt x="86" y="101"/>
                  </a:lnTo>
                  <a:lnTo>
                    <a:pt x="43" y="144"/>
                  </a:lnTo>
                  <a:lnTo>
                    <a:pt x="15" y="201"/>
                  </a:lnTo>
                  <a:lnTo>
                    <a:pt x="0" y="258"/>
                  </a:lnTo>
                  <a:lnTo>
                    <a:pt x="0" y="330"/>
                  </a:lnTo>
                  <a:lnTo>
                    <a:pt x="0" y="387"/>
                  </a:lnTo>
                  <a:lnTo>
                    <a:pt x="29" y="459"/>
                  </a:lnTo>
                  <a:lnTo>
                    <a:pt x="201" y="730"/>
                  </a:lnTo>
                  <a:lnTo>
                    <a:pt x="387" y="974"/>
                  </a:lnTo>
                  <a:lnTo>
                    <a:pt x="487" y="1088"/>
                  </a:lnTo>
                  <a:lnTo>
                    <a:pt x="587" y="1202"/>
                  </a:lnTo>
                  <a:lnTo>
                    <a:pt x="701" y="1303"/>
                  </a:lnTo>
                  <a:lnTo>
                    <a:pt x="830" y="1403"/>
                  </a:lnTo>
                  <a:lnTo>
                    <a:pt x="944" y="1489"/>
                  </a:lnTo>
                  <a:lnTo>
                    <a:pt x="1073" y="1574"/>
                  </a:lnTo>
                  <a:lnTo>
                    <a:pt x="1216" y="1632"/>
                  </a:lnTo>
                  <a:lnTo>
                    <a:pt x="1359" y="1689"/>
                  </a:lnTo>
                  <a:lnTo>
                    <a:pt x="1502" y="1732"/>
                  </a:lnTo>
                  <a:lnTo>
                    <a:pt x="1645" y="1775"/>
                  </a:lnTo>
                  <a:lnTo>
                    <a:pt x="1803" y="1789"/>
                  </a:lnTo>
                  <a:lnTo>
                    <a:pt x="1960" y="1803"/>
                  </a:lnTo>
                  <a:lnTo>
                    <a:pt x="2103" y="1789"/>
                  </a:lnTo>
                  <a:lnTo>
                    <a:pt x="2246" y="1775"/>
                  </a:lnTo>
                  <a:lnTo>
                    <a:pt x="2375" y="1746"/>
                  </a:lnTo>
                  <a:lnTo>
                    <a:pt x="2518" y="1717"/>
                  </a:lnTo>
                  <a:lnTo>
                    <a:pt x="2632" y="1660"/>
                  </a:lnTo>
                  <a:lnTo>
                    <a:pt x="2761" y="1617"/>
                  </a:lnTo>
                  <a:lnTo>
                    <a:pt x="2875" y="1546"/>
                  </a:lnTo>
                  <a:lnTo>
                    <a:pt x="2990" y="1474"/>
                  </a:lnTo>
                  <a:lnTo>
                    <a:pt x="3090" y="1388"/>
                  </a:lnTo>
                  <a:lnTo>
                    <a:pt x="3190" y="1303"/>
                  </a:lnTo>
                  <a:lnTo>
                    <a:pt x="3290" y="1202"/>
                  </a:lnTo>
                  <a:lnTo>
                    <a:pt x="3376" y="1102"/>
                  </a:lnTo>
                  <a:lnTo>
                    <a:pt x="3462" y="988"/>
                  </a:lnTo>
                  <a:lnTo>
                    <a:pt x="3533" y="873"/>
                  </a:lnTo>
                  <a:lnTo>
                    <a:pt x="3605" y="759"/>
                  </a:lnTo>
                  <a:lnTo>
                    <a:pt x="3662" y="630"/>
                  </a:lnTo>
                  <a:lnTo>
                    <a:pt x="3691" y="559"/>
                  </a:lnTo>
                  <a:lnTo>
                    <a:pt x="3691" y="487"/>
                  </a:lnTo>
                  <a:lnTo>
                    <a:pt x="3691" y="430"/>
                  </a:lnTo>
                  <a:lnTo>
                    <a:pt x="3662" y="373"/>
                  </a:lnTo>
                  <a:lnTo>
                    <a:pt x="3633" y="316"/>
                  </a:lnTo>
                  <a:lnTo>
                    <a:pt x="3591" y="273"/>
                  </a:lnTo>
                  <a:lnTo>
                    <a:pt x="3533" y="230"/>
                  </a:lnTo>
                  <a:lnTo>
                    <a:pt x="3476" y="201"/>
                  </a:lnTo>
                  <a:lnTo>
                    <a:pt x="3419" y="187"/>
                  </a:lnTo>
                  <a:lnTo>
                    <a:pt x="3290" y="187"/>
                  </a:lnTo>
                  <a:lnTo>
                    <a:pt x="3219" y="201"/>
                  </a:lnTo>
                  <a:lnTo>
                    <a:pt x="3161" y="230"/>
                  </a:lnTo>
                  <a:lnTo>
                    <a:pt x="3104" y="258"/>
                  </a:lnTo>
                  <a:lnTo>
                    <a:pt x="3061" y="316"/>
                  </a:lnTo>
                  <a:lnTo>
                    <a:pt x="3033" y="387"/>
                  </a:lnTo>
                  <a:lnTo>
                    <a:pt x="2918" y="587"/>
                  </a:lnTo>
                  <a:lnTo>
                    <a:pt x="2861" y="688"/>
                  </a:lnTo>
                  <a:lnTo>
                    <a:pt x="2790" y="759"/>
                  </a:lnTo>
                  <a:lnTo>
                    <a:pt x="2732" y="831"/>
                  </a:lnTo>
                  <a:lnTo>
                    <a:pt x="2661" y="888"/>
                  </a:lnTo>
                  <a:lnTo>
                    <a:pt x="2503" y="988"/>
                  </a:lnTo>
                  <a:lnTo>
                    <a:pt x="2346" y="1059"/>
                  </a:lnTo>
                  <a:lnTo>
                    <a:pt x="2174" y="1088"/>
                  </a:lnTo>
                  <a:lnTo>
                    <a:pt x="2003" y="1102"/>
                  </a:lnTo>
                  <a:lnTo>
                    <a:pt x="1831" y="1074"/>
                  </a:lnTo>
                  <a:lnTo>
                    <a:pt x="1660" y="1031"/>
                  </a:lnTo>
                  <a:lnTo>
                    <a:pt x="1488" y="959"/>
                  </a:lnTo>
                  <a:lnTo>
                    <a:pt x="1316" y="873"/>
                  </a:lnTo>
                  <a:lnTo>
                    <a:pt x="1159" y="773"/>
                  </a:lnTo>
                  <a:lnTo>
                    <a:pt x="1016" y="645"/>
                  </a:lnTo>
                  <a:lnTo>
                    <a:pt x="887" y="502"/>
                  </a:lnTo>
                  <a:lnTo>
                    <a:pt x="758" y="344"/>
                  </a:lnTo>
                  <a:lnTo>
                    <a:pt x="658" y="187"/>
                  </a:lnTo>
                  <a:lnTo>
                    <a:pt x="615" y="115"/>
                  </a:lnTo>
                  <a:lnTo>
                    <a:pt x="558" y="73"/>
                  </a:lnTo>
                  <a:lnTo>
                    <a:pt x="501" y="30"/>
                  </a:lnTo>
                  <a:lnTo>
                    <a:pt x="444" y="15"/>
                  </a:lnTo>
                  <a:lnTo>
                    <a:pt x="372"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799;p18">
              <a:extLst>
                <a:ext uri="{FF2B5EF4-FFF2-40B4-BE49-F238E27FC236}">
                  <a16:creationId xmlns:a16="http://schemas.microsoft.com/office/drawing/2014/main" id="{79BB11C3-6E6E-F424-7F53-6F005EEBCE2C}"/>
                </a:ext>
              </a:extLst>
            </p:cNvPr>
            <p:cNvSpPr/>
            <p:nvPr/>
          </p:nvSpPr>
          <p:spPr>
            <a:xfrm>
              <a:off x="5807425" y="2118025"/>
              <a:ext cx="43300" cy="90125"/>
            </a:xfrm>
            <a:custGeom>
              <a:avLst/>
              <a:gdLst/>
              <a:ahLst/>
              <a:cxnLst/>
              <a:rect l="l" t="t" r="r" b="b"/>
              <a:pathLst>
                <a:path w="1732" h="3605" extrusionOk="0">
                  <a:moveTo>
                    <a:pt x="673" y="0"/>
                  </a:moveTo>
                  <a:lnTo>
                    <a:pt x="616" y="15"/>
                  </a:lnTo>
                  <a:lnTo>
                    <a:pt x="573" y="43"/>
                  </a:lnTo>
                  <a:lnTo>
                    <a:pt x="530" y="72"/>
                  </a:lnTo>
                  <a:lnTo>
                    <a:pt x="501" y="115"/>
                  </a:lnTo>
                  <a:lnTo>
                    <a:pt x="473" y="158"/>
                  </a:lnTo>
                  <a:lnTo>
                    <a:pt x="459" y="215"/>
                  </a:lnTo>
                  <a:lnTo>
                    <a:pt x="444" y="258"/>
                  </a:lnTo>
                  <a:lnTo>
                    <a:pt x="459" y="487"/>
                  </a:lnTo>
                  <a:lnTo>
                    <a:pt x="473" y="715"/>
                  </a:lnTo>
                  <a:lnTo>
                    <a:pt x="501" y="987"/>
                  </a:lnTo>
                  <a:lnTo>
                    <a:pt x="559" y="1287"/>
                  </a:lnTo>
                  <a:lnTo>
                    <a:pt x="602" y="1431"/>
                  </a:lnTo>
                  <a:lnTo>
                    <a:pt x="659" y="1588"/>
                  </a:lnTo>
                  <a:lnTo>
                    <a:pt x="716" y="1745"/>
                  </a:lnTo>
                  <a:lnTo>
                    <a:pt x="788" y="1888"/>
                  </a:lnTo>
                  <a:lnTo>
                    <a:pt x="859" y="2031"/>
                  </a:lnTo>
                  <a:lnTo>
                    <a:pt x="959" y="2160"/>
                  </a:lnTo>
                  <a:lnTo>
                    <a:pt x="1074" y="2303"/>
                  </a:lnTo>
                  <a:lnTo>
                    <a:pt x="1145" y="2446"/>
                  </a:lnTo>
                  <a:lnTo>
                    <a:pt x="1159" y="2518"/>
                  </a:lnTo>
                  <a:lnTo>
                    <a:pt x="1174" y="2575"/>
                  </a:lnTo>
                  <a:lnTo>
                    <a:pt x="1174" y="2632"/>
                  </a:lnTo>
                  <a:lnTo>
                    <a:pt x="1174" y="2689"/>
                  </a:lnTo>
                  <a:lnTo>
                    <a:pt x="1145" y="2732"/>
                  </a:lnTo>
                  <a:lnTo>
                    <a:pt x="1117" y="2775"/>
                  </a:lnTo>
                  <a:lnTo>
                    <a:pt x="1031" y="2847"/>
                  </a:lnTo>
                  <a:lnTo>
                    <a:pt x="902" y="2918"/>
                  </a:lnTo>
                  <a:lnTo>
                    <a:pt x="745" y="2975"/>
                  </a:lnTo>
                  <a:lnTo>
                    <a:pt x="616" y="3004"/>
                  </a:lnTo>
                  <a:lnTo>
                    <a:pt x="473" y="3018"/>
                  </a:lnTo>
                  <a:lnTo>
                    <a:pt x="244" y="3047"/>
                  </a:lnTo>
                  <a:lnTo>
                    <a:pt x="187" y="3061"/>
                  </a:lnTo>
                  <a:lnTo>
                    <a:pt x="144" y="3075"/>
                  </a:lnTo>
                  <a:lnTo>
                    <a:pt x="101" y="3104"/>
                  </a:lnTo>
                  <a:lnTo>
                    <a:pt x="58" y="3147"/>
                  </a:lnTo>
                  <a:lnTo>
                    <a:pt x="29" y="3190"/>
                  </a:lnTo>
                  <a:lnTo>
                    <a:pt x="1" y="3233"/>
                  </a:lnTo>
                  <a:lnTo>
                    <a:pt x="1" y="3290"/>
                  </a:lnTo>
                  <a:lnTo>
                    <a:pt x="1" y="3347"/>
                  </a:lnTo>
                  <a:lnTo>
                    <a:pt x="1" y="3404"/>
                  </a:lnTo>
                  <a:lnTo>
                    <a:pt x="29" y="3447"/>
                  </a:lnTo>
                  <a:lnTo>
                    <a:pt x="44" y="3490"/>
                  </a:lnTo>
                  <a:lnTo>
                    <a:pt x="87" y="3533"/>
                  </a:lnTo>
                  <a:lnTo>
                    <a:pt x="130" y="3562"/>
                  </a:lnTo>
                  <a:lnTo>
                    <a:pt x="173" y="3576"/>
                  </a:lnTo>
                  <a:lnTo>
                    <a:pt x="215" y="3590"/>
                  </a:lnTo>
                  <a:lnTo>
                    <a:pt x="273" y="3605"/>
                  </a:lnTo>
                  <a:lnTo>
                    <a:pt x="287" y="3605"/>
                  </a:lnTo>
                  <a:lnTo>
                    <a:pt x="530" y="3576"/>
                  </a:lnTo>
                  <a:lnTo>
                    <a:pt x="716" y="3547"/>
                  </a:lnTo>
                  <a:lnTo>
                    <a:pt x="902" y="3504"/>
                  </a:lnTo>
                  <a:lnTo>
                    <a:pt x="1088" y="3433"/>
                  </a:lnTo>
                  <a:lnTo>
                    <a:pt x="1245" y="3361"/>
                  </a:lnTo>
                  <a:lnTo>
                    <a:pt x="1374" y="3276"/>
                  </a:lnTo>
                  <a:lnTo>
                    <a:pt x="1474" y="3190"/>
                  </a:lnTo>
                  <a:lnTo>
                    <a:pt x="1546" y="3104"/>
                  </a:lnTo>
                  <a:lnTo>
                    <a:pt x="1617" y="3018"/>
                  </a:lnTo>
                  <a:lnTo>
                    <a:pt x="1660" y="2932"/>
                  </a:lnTo>
                  <a:lnTo>
                    <a:pt x="1689" y="2847"/>
                  </a:lnTo>
                  <a:lnTo>
                    <a:pt x="1717" y="2761"/>
                  </a:lnTo>
                  <a:lnTo>
                    <a:pt x="1732" y="2661"/>
                  </a:lnTo>
                  <a:lnTo>
                    <a:pt x="1717" y="2546"/>
                  </a:lnTo>
                  <a:lnTo>
                    <a:pt x="1703" y="2417"/>
                  </a:lnTo>
                  <a:lnTo>
                    <a:pt x="1660" y="2289"/>
                  </a:lnTo>
                  <a:lnTo>
                    <a:pt x="1603" y="2131"/>
                  </a:lnTo>
                  <a:lnTo>
                    <a:pt x="1503" y="1974"/>
                  </a:lnTo>
                  <a:lnTo>
                    <a:pt x="1388" y="1802"/>
                  </a:lnTo>
                  <a:lnTo>
                    <a:pt x="1331" y="1731"/>
                  </a:lnTo>
                  <a:lnTo>
                    <a:pt x="1274" y="1631"/>
                  </a:lnTo>
                  <a:lnTo>
                    <a:pt x="1188" y="1431"/>
                  </a:lnTo>
                  <a:lnTo>
                    <a:pt x="1117" y="1216"/>
                  </a:lnTo>
                  <a:lnTo>
                    <a:pt x="1059" y="1001"/>
                  </a:lnTo>
                  <a:lnTo>
                    <a:pt x="1031" y="773"/>
                  </a:lnTo>
                  <a:lnTo>
                    <a:pt x="1002" y="572"/>
                  </a:lnTo>
                  <a:lnTo>
                    <a:pt x="1002" y="272"/>
                  </a:lnTo>
                  <a:lnTo>
                    <a:pt x="988" y="215"/>
                  </a:lnTo>
                  <a:lnTo>
                    <a:pt x="973" y="172"/>
                  </a:lnTo>
                  <a:lnTo>
                    <a:pt x="959" y="115"/>
                  </a:lnTo>
                  <a:lnTo>
                    <a:pt x="916" y="86"/>
                  </a:lnTo>
                  <a:lnTo>
                    <a:pt x="873" y="43"/>
                  </a:lnTo>
                  <a:lnTo>
                    <a:pt x="830" y="15"/>
                  </a:lnTo>
                  <a:lnTo>
                    <a:pt x="788" y="0"/>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800;p18">
              <a:extLst>
                <a:ext uri="{FF2B5EF4-FFF2-40B4-BE49-F238E27FC236}">
                  <a16:creationId xmlns:a16="http://schemas.microsoft.com/office/drawing/2014/main" id="{277451D1-9F63-2566-E1A9-41E755901EFA}"/>
                </a:ext>
              </a:extLst>
            </p:cNvPr>
            <p:cNvSpPr/>
            <p:nvPr/>
          </p:nvSpPr>
          <p:spPr>
            <a:xfrm>
              <a:off x="5925075" y="2113375"/>
              <a:ext cx="35775" cy="50800"/>
            </a:xfrm>
            <a:custGeom>
              <a:avLst/>
              <a:gdLst/>
              <a:ahLst/>
              <a:cxnLst/>
              <a:rect l="l" t="t" r="r" b="b"/>
              <a:pathLst>
                <a:path w="1431" h="2032" extrusionOk="0">
                  <a:moveTo>
                    <a:pt x="616" y="0"/>
                  </a:moveTo>
                  <a:lnTo>
                    <a:pt x="544" y="15"/>
                  </a:lnTo>
                  <a:lnTo>
                    <a:pt x="473" y="43"/>
                  </a:lnTo>
                  <a:lnTo>
                    <a:pt x="401" y="86"/>
                  </a:lnTo>
                  <a:lnTo>
                    <a:pt x="344" y="129"/>
                  </a:lnTo>
                  <a:lnTo>
                    <a:pt x="287" y="186"/>
                  </a:lnTo>
                  <a:lnTo>
                    <a:pt x="187" y="315"/>
                  </a:lnTo>
                  <a:lnTo>
                    <a:pt x="101" y="458"/>
                  </a:lnTo>
                  <a:lnTo>
                    <a:pt x="44" y="644"/>
                  </a:lnTo>
                  <a:lnTo>
                    <a:pt x="15" y="830"/>
                  </a:lnTo>
                  <a:lnTo>
                    <a:pt x="1" y="1030"/>
                  </a:lnTo>
                  <a:lnTo>
                    <a:pt x="29" y="1245"/>
                  </a:lnTo>
                  <a:lnTo>
                    <a:pt x="72" y="1431"/>
                  </a:lnTo>
                  <a:lnTo>
                    <a:pt x="144" y="1602"/>
                  </a:lnTo>
                  <a:lnTo>
                    <a:pt x="244" y="1745"/>
                  </a:lnTo>
                  <a:lnTo>
                    <a:pt x="344" y="1874"/>
                  </a:lnTo>
                  <a:lnTo>
                    <a:pt x="415" y="1917"/>
                  </a:lnTo>
                  <a:lnTo>
                    <a:pt x="473" y="1960"/>
                  </a:lnTo>
                  <a:lnTo>
                    <a:pt x="544" y="1988"/>
                  </a:lnTo>
                  <a:lnTo>
                    <a:pt x="616" y="2017"/>
                  </a:lnTo>
                  <a:lnTo>
                    <a:pt x="687" y="2017"/>
                  </a:lnTo>
                  <a:lnTo>
                    <a:pt x="759" y="2031"/>
                  </a:lnTo>
                  <a:lnTo>
                    <a:pt x="830" y="2017"/>
                  </a:lnTo>
                  <a:lnTo>
                    <a:pt x="902" y="2003"/>
                  </a:lnTo>
                  <a:lnTo>
                    <a:pt x="973" y="1974"/>
                  </a:lnTo>
                  <a:lnTo>
                    <a:pt x="1030" y="1931"/>
                  </a:lnTo>
                  <a:lnTo>
                    <a:pt x="1088" y="1888"/>
                  </a:lnTo>
                  <a:lnTo>
                    <a:pt x="1145" y="1831"/>
                  </a:lnTo>
                  <a:lnTo>
                    <a:pt x="1259" y="1717"/>
                  </a:lnTo>
                  <a:lnTo>
                    <a:pt x="1331" y="1559"/>
                  </a:lnTo>
                  <a:lnTo>
                    <a:pt x="1402" y="1388"/>
                  </a:lnTo>
                  <a:lnTo>
                    <a:pt x="1431" y="1187"/>
                  </a:lnTo>
                  <a:lnTo>
                    <a:pt x="1431" y="987"/>
                  </a:lnTo>
                  <a:lnTo>
                    <a:pt x="1417" y="787"/>
                  </a:lnTo>
                  <a:lnTo>
                    <a:pt x="1359" y="587"/>
                  </a:lnTo>
                  <a:lnTo>
                    <a:pt x="1288" y="415"/>
                  </a:lnTo>
                  <a:lnTo>
                    <a:pt x="1202" y="272"/>
                  </a:lnTo>
                  <a:lnTo>
                    <a:pt x="1088" y="158"/>
                  </a:lnTo>
                  <a:lnTo>
                    <a:pt x="1030" y="100"/>
                  </a:lnTo>
                  <a:lnTo>
                    <a:pt x="959" y="72"/>
                  </a:lnTo>
                  <a:lnTo>
                    <a:pt x="902" y="29"/>
                  </a:lnTo>
                  <a:lnTo>
                    <a:pt x="830" y="15"/>
                  </a:lnTo>
                  <a:lnTo>
                    <a:pt x="759"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801;p18">
              <a:extLst>
                <a:ext uri="{FF2B5EF4-FFF2-40B4-BE49-F238E27FC236}">
                  <a16:creationId xmlns:a16="http://schemas.microsoft.com/office/drawing/2014/main" id="{0BE0FAC7-5A50-88AC-61C0-619D78297ED2}"/>
                </a:ext>
              </a:extLst>
            </p:cNvPr>
            <p:cNvSpPr/>
            <p:nvPr/>
          </p:nvSpPr>
          <p:spPr>
            <a:xfrm>
              <a:off x="5648675" y="2123750"/>
              <a:ext cx="35775" cy="50800"/>
            </a:xfrm>
            <a:custGeom>
              <a:avLst/>
              <a:gdLst/>
              <a:ahLst/>
              <a:cxnLst/>
              <a:rect l="l" t="t" r="r" b="b"/>
              <a:pathLst>
                <a:path w="1431" h="2032" extrusionOk="0">
                  <a:moveTo>
                    <a:pt x="672" y="0"/>
                  </a:moveTo>
                  <a:lnTo>
                    <a:pt x="601" y="14"/>
                  </a:lnTo>
                  <a:lnTo>
                    <a:pt x="529" y="29"/>
                  </a:lnTo>
                  <a:lnTo>
                    <a:pt x="458" y="57"/>
                  </a:lnTo>
                  <a:lnTo>
                    <a:pt x="401" y="100"/>
                  </a:lnTo>
                  <a:lnTo>
                    <a:pt x="344" y="143"/>
                  </a:lnTo>
                  <a:lnTo>
                    <a:pt x="272" y="200"/>
                  </a:lnTo>
                  <a:lnTo>
                    <a:pt x="172" y="329"/>
                  </a:lnTo>
                  <a:lnTo>
                    <a:pt x="100" y="472"/>
                  </a:lnTo>
                  <a:lnTo>
                    <a:pt x="29" y="658"/>
                  </a:lnTo>
                  <a:lnTo>
                    <a:pt x="0" y="844"/>
                  </a:lnTo>
                  <a:lnTo>
                    <a:pt x="0" y="1044"/>
                  </a:lnTo>
                  <a:lnTo>
                    <a:pt x="15" y="1259"/>
                  </a:lnTo>
                  <a:lnTo>
                    <a:pt x="57" y="1445"/>
                  </a:lnTo>
                  <a:lnTo>
                    <a:pt x="143" y="1616"/>
                  </a:lnTo>
                  <a:lnTo>
                    <a:pt x="229" y="1759"/>
                  </a:lnTo>
                  <a:lnTo>
                    <a:pt x="344" y="1874"/>
                  </a:lnTo>
                  <a:lnTo>
                    <a:pt x="401" y="1931"/>
                  </a:lnTo>
                  <a:lnTo>
                    <a:pt x="472" y="1974"/>
                  </a:lnTo>
                  <a:lnTo>
                    <a:pt x="529" y="2002"/>
                  </a:lnTo>
                  <a:lnTo>
                    <a:pt x="601" y="2017"/>
                  </a:lnTo>
                  <a:lnTo>
                    <a:pt x="672" y="2031"/>
                  </a:lnTo>
                  <a:lnTo>
                    <a:pt x="816" y="2031"/>
                  </a:lnTo>
                  <a:lnTo>
                    <a:pt x="887" y="2017"/>
                  </a:lnTo>
                  <a:lnTo>
                    <a:pt x="959" y="1988"/>
                  </a:lnTo>
                  <a:lnTo>
                    <a:pt x="1030" y="1945"/>
                  </a:lnTo>
                  <a:lnTo>
                    <a:pt x="1087" y="1902"/>
                  </a:lnTo>
                  <a:lnTo>
                    <a:pt x="1144" y="1845"/>
                  </a:lnTo>
                  <a:lnTo>
                    <a:pt x="1245" y="1716"/>
                  </a:lnTo>
                  <a:lnTo>
                    <a:pt x="1330" y="1573"/>
                  </a:lnTo>
                  <a:lnTo>
                    <a:pt x="1388" y="1387"/>
                  </a:lnTo>
                  <a:lnTo>
                    <a:pt x="1416" y="1202"/>
                  </a:lnTo>
                  <a:lnTo>
                    <a:pt x="1431" y="1001"/>
                  </a:lnTo>
                  <a:lnTo>
                    <a:pt x="1402" y="787"/>
                  </a:lnTo>
                  <a:lnTo>
                    <a:pt x="1359" y="601"/>
                  </a:lnTo>
                  <a:lnTo>
                    <a:pt x="1288" y="429"/>
                  </a:lnTo>
                  <a:lnTo>
                    <a:pt x="1187" y="286"/>
                  </a:lnTo>
                  <a:lnTo>
                    <a:pt x="1087" y="172"/>
                  </a:lnTo>
                  <a:lnTo>
                    <a:pt x="1016" y="114"/>
                  </a:lnTo>
                  <a:lnTo>
                    <a:pt x="959" y="72"/>
                  </a:lnTo>
                  <a:lnTo>
                    <a:pt x="887" y="43"/>
                  </a:lnTo>
                  <a:lnTo>
                    <a:pt x="816" y="29"/>
                  </a:lnTo>
                  <a:lnTo>
                    <a:pt x="744" y="14"/>
                  </a:lnTo>
                  <a:lnTo>
                    <a:pt x="672"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802;p18">
              <a:extLst>
                <a:ext uri="{FF2B5EF4-FFF2-40B4-BE49-F238E27FC236}">
                  <a16:creationId xmlns:a16="http://schemas.microsoft.com/office/drawing/2014/main" id="{1860D62E-F7B8-20ED-6DDA-A55350DC64C7}"/>
                </a:ext>
              </a:extLst>
            </p:cNvPr>
            <p:cNvSpPr/>
            <p:nvPr/>
          </p:nvSpPr>
          <p:spPr>
            <a:xfrm>
              <a:off x="5342575" y="1880950"/>
              <a:ext cx="266425" cy="458800"/>
            </a:xfrm>
            <a:custGeom>
              <a:avLst/>
              <a:gdLst/>
              <a:ahLst/>
              <a:cxnLst/>
              <a:rect l="l" t="t" r="r" b="b"/>
              <a:pathLst>
                <a:path w="10657" h="18352" extrusionOk="0">
                  <a:moveTo>
                    <a:pt x="6552" y="0"/>
                  </a:moveTo>
                  <a:lnTo>
                    <a:pt x="6265" y="15"/>
                  </a:lnTo>
                  <a:lnTo>
                    <a:pt x="5979" y="43"/>
                  </a:lnTo>
                  <a:lnTo>
                    <a:pt x="5693" y="100"/>
                  </a:lnTo>
                  <a:lnTo>
                    <a:pt x="5407" y="172"/>
                  </a:lnTo>
                  <a:lnTo>
                    <a:pt x="5121" y="272"/>
                  </a:lnTo>
                  <a:lnTo>
                    <a:pt x="4749" y="415"/>
                  </a:lnTo>
                  <a:lnTo>
                    <a:pt x="4392" y="587"/>
                  </a:lnTo>
                  <a:lnTo>
                    <a:pt x="4048" y="787"/>
                  </a:lnTo>
                  <a:lnTo>
                    <a:pt x="3705" y="1001"/>
                  </a:lnTo>
                  <a:lnTo>
                    <a:pt x="3376" y="1245"/>
                  </a:lnTo>
                  <a:lnTo>
                    <a:pt x="3062" y="1516"/>
                  </a:lnTo>
                  <a:lnTo>
                    <a:pt x="2761" y="1817"/>
                  </a:lnTo>
                  <a:lnTo>
                    <a:pt x="2461" y="2131"/>
                  </a:lnTo>
                  <a:lnTo>
                    <a:pt x="2175" y="2489"/>
                  </a:lnTo>
                  <a:lnTo>
                    <a:pt x="1903" y="2875"/>
                  </a:lnTo>
                  <a:lnTo>
                    <a:pt x="1631" y="3290"/>
                  </a:lnTo>
                  <a:lnTo>
                    <a:pt x="1374" y="3733"/>
                  </a:lnTo>
                  <a:lnTo>
                    <a:pt x="1131" y="4220"/>
                  </a:lnTo>
                  <a:lnTo>
                    <a:pt x="902" y="4735"/>
                  </a:lnTo>
                  <a:lnTo>
                    <a:pt x="673" y="5292"/>
                  </a:lnTo>
                  <a:lnTo>
                    <a:pt x="458" y="5893"/>
                  </a:lnTo>
                  <a:lnTo>
                    <a:pt x="315" y="6351"/>
                  </a:lnTo>
                  <a:lnTo>
                    <a:pt x="201" y="6809"/>
                  </a:lnTo>
                  <a:lnTo>
                    <a:pt x="115" y="7266"/>
                  </a:lnTo>
                  <a:lnTo>
                    <a:pt x="44" y="7724"/>
                  </a:lnTo>
                  <a:lnTo>
                    <a:pt x="15" y="8182"/>
                  </a:lnTo>
                  <a:lnTo>
                    <a:pt x="1" y="8639"/>
                  </a:lnTo>
                  <a:lnTo>
                    <a:pt x="15" y="9097"/>
                  </a:lnTo>
                  <a:lnTo>
                    <a:pt x="44" y="9540"/>
                  </a:lnTo>
                  <a:lnTo>
                    <a:pt x="86" y="9998"/>
                  </a:lnTo>
                  <a:lnTo>
                    <a:pt x="158" y="10442"/>
                  </a:lnTo>
                  <a:lnTo>
                    <a:pt x="244" y="10885"/>
                  </a:lnTo>
                  <a:lnTo>
                    <a:pt x="344" y="11314"/>
                  </a:lnTo>
                  <a:lnTo>
                    <a:pt x="458" y="11743"/>
                  </a:lnTo>
                  <a:lnTo>
                    <a:pt x="601" y="12158"/>
                  </a:lnTo>
                  <a:lnTo>
                    <a:pt x="730" y="12573"/>
                  </a:lnTo>
                  <a:lnTo>
                    <a:pt x="887" y="12973"/>
                  </a:lnTo>
                  <a:lnTo>
                    <a:pt x="1059" y="13374"/>
                  </a:lnTo>
                  <a:lnTo>
                    <a:pt x="1231" y="13760"/>
                  </a:lnTo>
                  <a:lnTo>
                    <a:pt x="1402" y="14132"/>
                  </a:lnTo>
                  <a:lnTo>
                    <a:pt x="1588" y="14489"/>
                  </a:lnTo>
                  <a:lnTo>
                    <a:pt x="1774" y="14833"/>
                  </a:lnTo>
                  <a:lnTo>
                    <a:pt x="1960" y="15162"/>
                  </a:lnTo>
                  <a:lnTo>
                    <a:pt x="2160" y="15476"/>
                  </a:lnTo>
                  <a:lnTo>
                    <a:pt x="2361" y="15791"/>
                  </a:lnTo>
                  <a:lnTo>
                    <a:pt x="2747" y="16334"/>
                  </a:lnTo>
                  <a:lnTo>
                    <a:pt x="3119" y="16821"/>
                  </a:lnTo>
                  <a:lnTo>
                    <a:pt x="3476" y="17235"/>
                  </a:lnTo>
                  <a:lnTo>
                    <a:pt x="3634" y="17407"/>
                  </a:lnTo>
                  <a:lnTo>
                    <a:pt x="3791" y="17564"/>
                  </a:lnTo>
                  <a:lnTo>
                    <a:pt x="3991" y="17736"/>
                  </a:lnTo>
                  <a:lnTo>
                    <a:pt x="4177" y="17893"/>
                  </a:lnTo>
                  <a:lnTo>
                    <a:pt x="4349" y="18022"/>
                  </a:lnTo>
                  <a:lnTo>
                    <a:pt x="4520" y="18137"/>
                  </a:lnTo>
                  <a:lnTo>
                    <a:pt x="4664" y="18222"/>
                  </a:lnTo>
                  <a:lnTo>
                    <a:pt x="4807" y="18294"/>
                  </a:lnTo>
                  <a:lnTo>
                    <a:pt x="4921" y="18337"/>
                  </a:lnTo>
                  <a:lnTo>
                    <a:pt x="5021" y="18351"/>
                  </a:lnTo>
                  <a:lnTo>
                    <a:pt x="5093" y="18337"/>
                  </a:lnTo>
                  <a:lnTo>
                    <a:pt x="5121" y="18323"/>
                  </a:lnTo>
                  <a:lnTo>
                    <a:pt x="5150" y="18294"/>
                  </a:lnTo>
                  <a:lnTo>
                    <a:pt x="5164" y="18265"/>
                  </a:lnTo>
                  <a:lnTo>
                    <a:pt x="5178" y="18237"/>
                  </a:lnTo>
                  <a:lnTo>
                    <a:pt x="5178" y="18137"/>
                  </a:lnTo>
                  <a:lnTo>
                    <a:pt x="5164" y="18008"/>
                  </a:lnTo>
                  <a:lnTo>
                    <a:pt x="5107" y="17851"/>
                  </a:lnTo>
                  <a:lnTo>
                    <a:pt x="5021" y="17665"/>
                  </a:lnTo>
                  <a:lnTo>
                    <a:pt x="4892" y="17450"/>
                  </a:lnTo>
                  <a:lnTo>
                    <a:pt x="4764" y="17193"/>
                  </a:lnTo>
                  <a:lnTo>
                    <a:pt x="4635" y="16892"/>
                  </a:lnTo>
                  <a:lnTo>
                    <a:pt x="4520" y="16549"/>
                  </a:lnTo>
                  <a:lnTo>
                    <a:pt x="4406" y="16191"/>
                  </a:lnTo>
                  <a:lnTo>
                    <a:pt x="4320" y="15819"/>
                  </a:lnTo>
                  <a:lnTo>
                    <a:pt x="4234" y="15433"/>
                  </a:lnTo>
                  <a:lnTo>
                    <a:pt x="4163" y="15033"/>
                  </a:lnTo>
                  <a:lnTo>
                    <a:pt x="4106" y="14632"/>
                  </a:lnTo>
                  <a:lnTo>
                    <a:pt x="4063" y="14246"/>
                  </a:lnTo>
                  <a:lnTo>
                    <a:pt x="4034" y="13874"/>
                  </a:lnTo>
                  <a:lnTo>
                    <a:pt x="4034" y="13531"/>
                  </a:lnTo>
                  <a:lnTo>
                    <a:pt x="4048" y="13202"/>
                  </a:lnTo>
                  <a:lnTo>
                    <a:pt x="4077" y="12916"/>
                  </a:lnTo>
                  <a:lnTo>
                    <a:pt x="4134" y="12673"/>
                  </a:lnTo>
                  <a:lnTo>
                    <a:pt x="4177" y="12558"/>
                  </a:lnTo>
                  <a:lnTo>
                    <a:pt x="4220" y="12473"/>
                  </a:lnTo>
                  <a:lnTo>
                    <a:pt x="4263" y="12387"/>
                  </a:lnTo>
                  <a:lnTo>
                    <a:pt x="4320" y="12330"/>
                  </a:lnTo>
                  <a:lnTo>
                    <a:pt x="4377" y="12272"/>
                  </a:lnTo>
                  <a:lnTo>
                    <a:pt x="4435" y="12244"/>
                  </a:lnTo>
                  <a:lnTo>
                    <a:pt x="4492" y="12244"/>
                  </a:lnTo>
                  <a:lnTo>
                    <a:pt x="4549" y="12258"/>
                  </a:lnTo>
                  <a:lnTo>
                    <a:pt x="4606" y="12272"/>
                  </a:lnTo>
                  <a:lnTo>
                    <a:pt x="4664" y="12315"/>
                  </a:lnTo>
                  <a:lnTo>
                    <a:pt x="4706" y="12372"/>
                  </a:lnTo>
                  <a:lnTo>
                    <a:pt x="4764" y="12444"/>
                  </a:lnTo>
                  <a:lnTo>
                    <a:pt x="4878" y="12616"/>
                  </a:lnTo>
                  <a:lnTo>
                    <a:pt x="4978" y="12830"/>
                  </a:lnTo>
                  <a:lnTo>
                    <a:pt x="5093" y="13073"/>
                  </a:lnTo>
                  <a:lnTo>
                    <a:pt x="5193" y="13345"/>
                  </a:lnTo>
                  <a:lnTo>
                    <a:pt x="5593" y="14432"/>
                  </a:lnTo>
                  <a:lnTo>
                    <a:pt x="5693" y="14675"/>
                  </a:lnTo>
                  <a:lnTo>
                    <a:pt x="5779" y="14890"/>
                  </a:lnTo>
                  <a:lnTo>
                    <a:pt x="5865" y="15047"/>
                  </a:lnTo>
                  <a:lnTo>
                    <a:pt x="5965" y="15162"/>
                  </a:lnTo>
                  <a:lnTo>
                    <a:pt x="6051" y="15247"/>
                  </a:lnTo>
                  <a:lnTo>
                    <a:pt x="6151" y="15290"/>
                  </a:lnTo>
                  <a:lnTo>
                    <a:pt x="6265" y="15319"/>
                  </a:lnTo>
                  <a:lnTo>
                    <a:pt x="6366" y="15319"/>
                  </a:lnTo>
                  <a:lnTo>
                    <a:pt x="6480" y="15290"/>
                  </a:lnTo>
                  <a:lnTo>
                    <a:pt x="6594" y="15247"/>
                  </a:lnTo>
                  <a:lnTo>
                    <a:pt x="6709" y="15162"/>
                  </a:lnTo>
                  <a:lnTo>
                    <a:pt x="6809" y="15076"/>
                  </a:lnTo>
                  <a:lnTo>
                    <a:pt x="6895" y="14947"/>
                  </a:lnTo>
                  <a:lnTo>
                    <a:pt x="6981" y="14804"/>
                  </a:lnTo>
                  <a:lnTo>
                    <a:pt x="7052" y="14647"/>
                  </a:lnTo>
                  <a:lnTo>
                    <a:pt x="7109" y="14446"/>
                  </a:lnTo>
                  <a:lnTo>
                    <a:pt x="7152" y="14246"/>
                  </a:lnTo>
                  <a:lnTo>
                    <a:pt x="7181" y="14017"/>
                  </a:lnTo>
                  <a:lnTo>
                    <a:pt x="7181" y="13760"/>
                  </a:lnTo>
                  <a:lnTo>
                    <a:pt x="7167" y="13488"/>
                  </a:lnTo>
                  <a:lnTo>
                    <a:pt x="7124" y="13016"/>
                  </a:lnTo>
                  <a:lnTo>
                    <a:pt x="7109" y="12558"/>
                  </a:lnTo>
                  <a:lnTo>
                    <a:pt x="7109" y="12115"/>
                  </a:lnTo>
                  <a:lnTo>
                    <a:pt x="7138" y="11657"/>
                  </a:lnTo>
                  <a:lnTo>
                    <a:pt x="7181" y="11214"/>
                  </a:lnTo>
                  <a:lnTo>
                    <a:pt x="7252" y="10785"/>
                  </a:lnTo>
                  <a:lnTo>
                    <a:pt x="7324" y="10356"/>
                  </a:lnTo>
                  <a:lnTo>
                    <a:pt x="7424" y="9927"/>
                  </a:lnTo>
                  <a:lnTo>
                    <a:pt x="7524" y="9512"/>
                  </a:lnTo>
                  <a:lnTo>
                    <a:pt x="7653" y="9111"/>
                  </a:lnTo>
                  <a:lnTo>
                    <a:pt x="7782" y="8725"/>
                  </a:lnTo>
                  <a:lnTo>
                    <a:pt x="7925" y="8339"/>
                  </a:lnTo>
                  <a:lnTo>
                    <a:pt x="8068" y="7967"/>
                  </a:lnTo>
                  <a:lnTo>
                    <a:pt x="8225" y="7610"/>
                  </a:lnTo>
                  <a:lnTo>
                    <a:pt x="8382" y="7252"/>
                  </a:lnTo>
                  <a:lnTo>
                    <a:pt x="8540" y="6923"/>
                  </a:lnTo>
                  <a:lnTo>
                    <a:pt x="8869" y="6308"/>
                  </a:lnTo>
                  <a:lnTo>
                    <a:pt x="9183" y="5750"/>
                  </a:lnTo>
                  <a:lnTo>
                    <a:pt x="9484" y="5264"/>
                  </a:lnTo>
                  <a:lnTo>
                    <a:pt x="9755" y="4849"/>
                  </a:lnTo>
                  <a:lnTo>
                    <a:pt x="9999" y="4520"/>
                  </a:lnTo>
                  <a:lnTo>
                    <a:pt x="10170" y="4277"/>
                  </a:lnTo>
                  <a:lnTo>
                    <a:pt x="10342" y="4062"/>
                  </a:lnTo>
                  <a:lnTo>
                    <a:pt x="10456" y="3862"/>
                  </a:lnTo>
                  <a:lnTo>
                    <a:pt x="10542" y="3648"/>
                  </a:lnTo>
                  <a:lnTo>
                    <a:pt x="10614" y="3447"/>
                  </a:lnTo>
                  <a:lnTo>
                    <a:pt x="10642" y="3233"/>
                  </a:lnTo>
                  <a:lnTo>
                    <a:pt x="10657" y="3018"/>
                  </a:lnTo>
                  <a:lnTo>
                    <a:pt x="10642" y="2804"/>
                  </a:lnTo>
                  <a:lnTo>
                    <a:pt x="10599" y="2589"/>
                  </a:lnTo>
                  <a:lnTo>
                    <a:pt x="10542" y="2389"/>
                  </a:lnTo>
                  <a:lnTo>
                    <a:pt x="10471" y="2189"/>
                  </a:lnTo>
                  <a:lnTo>
                    <a:pt x="10356" y="1988"/>
                  </a:lnTo>
                  <a:lnTo>
                    <a:pt x="10242" y="1788"/>
                  </a:lnTo>
                  <a:lnTo>
                    <a:pt x="10099" y="1602"/>
                  </a:lnTo>
                  <a:lnTo>
                    <a:pt x="9941" y="1416"/>
                  </a:lnTo>
                  <a:lnTo>
                    <a:pt x="9770" y="1245"/>
                  </a:lnTo>
                  <a:lnTo>
                    <a:pt x="9584" y="1073"/>
                  </a:lnTo>
                  <a:lnTo>
                    <a:pt x="9384" y="916"/>
                  </a:lnTo>
                  <a:lnTo>
                    <a:pt x="9169" y="773"/>
                  </a:lnTo>
                  <a:lnTo>
                    <a:pt x="8940" y="630"/>
                  </a:lnTo>
                  <a:lnTo>
                    <a:pt x="8711" y="501"/>
                  </a:lnTo>
                  <a:lnTo>
                    <a:pt x="8454" y="386"/>
                  </a:lnTo>
                  <a:lnTo>
                    <a:pt x="8196" y="286"/>
                  </a:lnTo>
                  <a:lnTo>
                    <a:pt x="7939" y="201"/>
                  </a:lnTo>
                  <a:lnTo>
                    <a:pt x="7667" y="129"/>
                  </a:lnTo>
                  <a:lnTo>
                    <a:pt x="7395" y="72"/>
                  </a:lnTo>
                  <a:lnTo>
                    <a:pt x="7109" y="29"/>
                  </a:lnTo>
                  <a:lnTo>
                    <a:pt x="6838" y="15"/>
                  </a:lnTo>
                  <a:lnTo>
                    <a:pt x="6552"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803;p18">
              <a:extLst>
                <a:ext uri="{FF2B5EF4-FFF2-40B4-BE49-F238E27FC236}">
                  <a16:creationId xmlns:a16="http://schemas.microsoft.com/office/drawing/2014/main" id="{DE4671B8-A5BE-A5FE-3D7E-B1D1BEAA90DE}"/>
                </a:ext>
              </a:extLst>
            </p:cNvPr>
            <p:cNvSpPr/>
            <p:nvPr/>
          </p:nvSpPr>
          <p:spPr>
            <a:xfrm>
              <a:off x="5920425" y="1878075"/>
              <a:ext cx="178825" cy="407675"/>
            </a:xfrm>
            <a:custGeom>
              <a:avLst/>
              <a:gdLst/>
              <a:ahLst/>
              <a:cxnLst/>
              <a:rect l="l" t="t" r="r" b="b"/>
              <a:pathLst>
                <a:path w="7153" h="16307" extrusionOk="0">
                  <a:moveTo>
                    <a:pt x="258" y="1"/>
                  </a:moveTo>
                  <a:lnTo>
                    <a:pt x="1" y="29"/>
                  </a:lnTo>
                  <a:lnTo>
                    <a:pt x="187" y="130"/>
                  </a:lnTo>
                  <a:lnTo>
                    <a:pt x="430" y="301"/>
                  </a:lnTo>
                  <a:lnTo>
                    <a:pt x="716" y="530"/>
                  </a:lnTo>
                  <a:lnTo>
                    <a:pt x="1016" y="802"/>
                  </a:lnTo>
                  <a:lnTo>
                    <a:pt x="1174" y="959"/>
                  </a:lnTo>
                  <a:lnTo>
                    <a:pt x="1331" y="1131"/>
                  </a:lnTo>
                  <a:lnTo>
                    <a:pt x="1474" y="1302"/>
                  </a:lnTo>
                  <a:lnTo>
                    <a:pt x="1617" y="1503"/>
                  </a:lnTo>
                  <a:lnTo>
                    <a:pt x="1746" y="1689"/>
                  </a:lnTo>
                  <a:lnTo>
                    <a:pt x="1874" y="1903"/>
                  </a:lnTo>
                  <a:lnTo>
                    <a:pt x="1989" y="2118"/>
                  </a:lnTo>
                  <a:lnTo>
                    <a:pt x="2075" y="2332"/>
                  </a:lnTo>
                  <a:lnTo>
                    <a:pt x="2218" y="2761"/>
                  </a:lnTo>
                  <a:lnTo>
                    <a:pt x="2261" y="2861"/>
                  </a:lnTo>
                  <a:lnTo>
                    <a:pt x="2318" y="2962"/>
                  </a:lnTo>
                  <a:lnTo>
                    <a:pt x="2375" y="3047"/>
                  </a:lnTo>
                  <a:lnTo>
                    <a:pt x="2447" y="3133"/>
                  </a:lnTo>
                  <a:lnTo>
                    <a:pt x="2818" y="3548"/>
                  </a:lnTo>
                  <a:lnTo>
                    <a:pt x="3176" y="3948"/>
                  </a:lnTo>
                  <a:lnTo>
                    <a:pt x="3505" y="4363"/>
                  </a:lnTo>
                  <a:lnTo>
                    <a:pt x="3791" y="4778"/>
                  </a:lnTo>
                  <a:lnTo>
                    <a:pt x="4063" y="5193"/>
                  </a:lnTo>
                  <a:lnTo>
                    <a:pt x="4320" y="5593"/>
                  </a:lnTo>
                  <a:lnTo>
                    <a:pt x="4535" y="6008"/>
                  </a:lnTo>
                  <a:lnTo>
                    <a:pt x="4735" y="6409"/>
                  </a:lnTo>
                  <a:lnTo>
                    <a:pt x="4921" y="6809"/>
                  </a:lnTo>
                  <a:lnTo>
                    <a:pt x="5078" y="7195"/>
                  </a:lnTo>
                  <a:lnTo>
                    <a:pt x="5221" y="7596"/>
                  </a:lnTo>
                  <a:lnTo>
                    <a:pt x="5350" y="7982"/>
                  </a:lnTo>
                  <a:lnTo>
                    <a:pt x="5450" y="8354"/>
                  </a:lnTo>
                  <a:lnTo>
                    <a:pt x="5550" y="8726"/>
                  </a:lnTo>
                  <a:lnTo>
                    <a:pt x="5622" y="9098"/>
                  </a:lnTo>
                  <a:lnTo>
                    <a:pt x="5693" y="9455"/>
                  </a:lnTo>
                  <a:lnTo>
                    <a:pt x="5736" y="9813"/>
                  </a:lnTo>
                  <a:lnTo>
                    <a:pt x="5779" y="10142"/>
                  </a:lnTo>
                  <a:lnTo>
                    <a:pt x="5808" y="10485"/>
                  </a:lnTo>
                  <a:lnTo>
                    <a:pt x="5822" y="10800"/>
                  </a:lnTo>
                  <a:lnTo>
                    <a:pt x="5836" y="11400"/>
                  </a:lnTo>
                  <a:lnTo>
                    <a:pt x="5822" y="11958"/>
                  </a:lnTo>
                  <a:lnTo>
                    <a:pt x="5794" y="12473"/>
                  </a:lnTo>
                  <a:lnTo>
                    <a:pt x="5751" y="12917"/>
                  </a:lnTo>
                  <a:lnTo>
                    <a:pt x="5665" y="13603"/>
                  </a:lnTo>
                  <a:lnTo>
                    <a:pt x="5593" y="14161"/>
                  </a:lnTo>
                  <a:lnTo>
                    <a:pt x="5522" y="14690"/>
                  </a:lnTo>
                  <a:lnTo>
                    <a:pt x="5436" y="15148"/>
                  </a:lnTo>
                  <a:lnTo>
                    <a:pt x="5350" y="15548"/>
                  </a:lnTo>
                  <a:lnTo>
                    <a:pt x="5221" y="16106"/>
                  </a:lnTo>
                  <a:lnTo>
                    <a:pt x="5164" y="16306"/>
                  </a:lnTo>
                  <a:lnTo>
                    <a:pt x="5164" y="16306"/>
                  </a:lnTo>
                  <a:lnTo>
                    <a:pt x="5250" y="16178"/>
                  </a:lnTo>
                  <a:lnTo>
                    <a:pt x="5465" y="15820"/>
                  </a:lnTo>
                  <a:lnTo>
                    <a:pt x="5608" y="15563"/>
                  </a:lnTo>
                  <a:lnTo>
                    <a:pt x="5765" y="15262"/>
                  </a:lnTo>
                  <a:lnTo>
                    <a:pt x="5951" y="14905"/>
                  </a:lnTo>
                  <a:lnTo>
                    <a:pt x="6122" y="14518"/>
                  </a:lnTo>
                  <a:lnTo>
                    <a:pt x="6308" y="14075"/>
                  </a:lnTo>
                  <a:lnTo>
                    <a:pt x="6480" y="13603"/>
                  </a:lnTo>
                  <a:lnTo>
                    <a:pt x="6652" y="13088"/>
                  </a:lnTo>
                  <a:lnTo>
                    <a:pt x="6795" y="12545"/>
                  </a:lnTo>
                  <a:lnTo>
                    <a:pt x="6923" y="11958"/>
                  </a:lnTo>
                  <a:lnTo>
                    <a:pt x="7038" y="11357"/>
                  </a:lnTo>
                  <a:lnTo>
                    <a:pt x="7081" y="11057"/>
                  </a:lnTo>
                  <a:lnTo>
                    <a:pt x="7109" y="10728"/>
                  </a:lnTo>
                  <a:lnTo>
                    <a:pt x="7138" y="10413"/>
                  </a:lnTo>
                  <a:lnTo>
                    <a:pt x="7138" y="10085"/>
                  </a:lnTo>
                  <a:lnTo>
                    <a:pt x="7152" y="9412"/>
                  </a:lnTo>
                  <a:lnTo>
                    <a:pt x="7124" y="8769"/>
                  </a:lnTo>
                  <a:lnTo>
                    <a:pt x="7081" y="8154"/>
                  </a:lnTo>
                  <a:lnTo>
                    <a:pt x="7009" y="7553"/>
                  </a:lnTo>
                  <a:lnTo>
                    <a:pt x="6909" y="6981"/>
                  </a:lnTo>
                  <a:lnTo>
                    <a:pt x="6795" y="6423"/>
                  </a:lnTo>
                  <a:lnTo>
                    <a:pt x="6652" y="5908"/>
                  </a:lnTo>
                  <a:lnTo>
                    <a:pt x="6494" y="5393"/>
                  </a:lnTo>
                  <a:lnTo>
                    <a:pt x="6323" y="4921"/>
                  </a:lnTo>
                  <a:lnTo>
                    <a:pt x="6137" y="4463"/>
                  </a:lnTo>
                  <a:lnTo>
                    <a:pt x="5922" y="4034"/>
                  </a:lnTo>
                  <a:lnTo>
                    <a:pt x="5708" y="3620"/>
                  </a:lnTo>
                  <a:lnTo>
                    <a:pt x="5465" y="3233"/>
                  </a:lnTo>
                  <a:lnTo>
                    <a:pt x="5221" y="2861"/>
                  </a:lnTo>
                  <a:lnTo>
                    <a:pt x="4964" y="2518"/>
                  </a:lnTo>
                  <a:lnTo>
                    <a:pt x="4692" y="2204"/>
                  </a:lnTo>
                  <a:lnTo>
                    <a:pt x="4420" y="1903"/>
                  </a:lnTo>
                  <a:lnTo>
                    <a:pt x="4134" y="1631"/>
                  </a:lnTo>
                  <a:lnTo>
                    <a:pt x="3834" y="1374"/>
                  </a:lnTo>
                  <a:lnTo>
                    <a:pt x="3548" y="1145"/>
                  </a:lnTo>
                  <a:lnTo>
                    <a:pt x="3248" y="931"/>
                  </a:lnTo>
                  <a:lnTo>
                    <a:pt x="2933" y="745"/>
                  </a:lnTo>
                  <a:lnTo>
                    <a:pt x="2632" y="573"/>
                  </a:lnTo>
                  <a:lnTo>
                    <a:pt x="2332" y="430"/>
                  </a:lnTo>
                  <a:lnTo>
                    <a:pt x="2017" y="301"/>
                  </a:lnTo>
                  <a:lnTo>
                    <a:pt x="1717" y="201"/>
                  </a:lnTo>
                  <a:lnTo>
                    <a:pt x="1417" y="115"/>
                  </a:lnTo>
                  <a:lnTo>
                    <a:pt x="1116" y="58"/>
                  </a:lnTo>
                  <a:lnTo>
                    <a:pt x="830" y="15"/>
                  </a:lnTo>
                  <a:lnTo>
                    <a:pt x="544" y="1"/>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804;p18">
              <a:extLst>
                <a:ext uri="{FF2B5EF4-FFF2-40B4-BE49-F238E27FC236}">
                  <a16:creationId xmlns:a16="http://schemas.microsoft.com/office/drawing/2014/main" id="{1579B3BA-6FD6-403C-0485-07FCC4E65DB6}"/>
                </a:ext>
              </a:extLst>
            </p:cNvPr>
            <p:cNvSpPr/>
            <p:nvPr/>
          </p:nvSpPr>
          <p:spPr>
            <a:xfrm>
              <a:off x="5582150" y="2054375"/>
              <a:ext cx="445225" cy="181675"/>
            </a:xfrm>
            <a:custGeom>
              <a:avLst/>
              <a:gdLst/>
              <a:ahLst/>
              <a:cxnLst/>
              <a:rect l="l" t="t" r="r" b="b"/>
              <a:pathLst>
                <a:path w="17809" h="7267" extrusionOk="0">
                  <a:moveTo>
                    <a:pt x="14433" y="429"/>
                  </a:moveTo>
                  <a:lnTo>
                    <a:pt x="14733" y="444"/>
                  </a:lnTo>
                  <a:lnTo>
                    <a:pt x="15034" y="487"/>
                  </a:lnTo>
                  <a:lnTo>
                    <a:pt x="15305" y="558"/>
                  </a:lnTo>
                  <a:lnTo>
                    <a:pt x="15577" y="658"/>
                  </a:lnTo>
                  <a:lnTo>
                    <a:pt x="15835" y="787"/>
                  </a:lnTo>
                  <a:lnTo>
                    <a:pt x="16078" y="930"/>
                  </a:lnTo>
                  <a:lnTo>
                    <a:pt x="16307" y="1102"/>
                  </a:lnTo>
                  <a:lnTo>
                    <a:pt x="16521" y="1288"/>
                  </a:lnTo>
                  <a:lnTo>
                    <a:pt x="16707" y="1502"/>
                  </a:lnTo>
                  <a:lnTo>
                    <a:pt x="16879" y="1731"/>
                  </a:lnTo>
                  <a:lnTo>
                    <a:pt x="17022" y="1974"/>
                  </a:lnTo>
                  <a:lnTo>
                    <a:pt x="17150" y="2232"/>
                  </a:lnTo>
                  <a:lnTo>
                    <a:pt x="17251" y="2503"/>
                  </a:lnTo>
                  <a:lnTo>
                    <a:pt x="17322" y="2775"/>
                  </a:lnTo>
                  <a:lnTo>
                    <a:pt x="17365" y="3075"/>
                  </a:lnTo>
                  <a:lnTo>
                    <a:pt x="17379" y="3376"/>
                  </a:lnTo>
                  <a:lnTo>
                    <a:pt x="17365" y="3676"/>
                  </a:lnTo>
                  <a:lnTo>
                    <a:pt x="17322" y="3962"/>
                  </a:lnTo>
                  <a:lnTo>
                    <a:pt x="17251" y="4248"/>
                  </a:lnTo>
                  <a:lnTo>
                    <a:pt x="17150" y="4520"/>
                  </a:lnTo>
                  <a:lnTo>
                    <a:pt x="17022" y="4777"/>
                  </a:lnTo>
                  <a:lnTo>
                    <a:pt x="16879" y="5021"/>
                  </a:lnTo>
                  <a:lnTo>
                    <a:pt x="16707" y="5235"/>
                  </a:lnTo>
                  <a:lnTo>
                    <a:pt x="16521" y="5450"/>
                  </a:lnTo>
                  <a:lnTo>
                    <a:pt x="16307" y="5636"/>
                  </a:lnTo>
                  <a:lnTo>
                    <a:pt x="16078" y="5807"/>
                  </a:lnTo>
                  <a:lnTo>
                    <a:pt x="15835" y="5950"/>
                  </a:lnTo>
                  <a:lnTo>
                    <a:pt x="15577" y="6079"/>
                  </a:lnTo>
                  <a:lnTo>
                    <a:pt x="15305" y="6179"/>
                  </a:lnTo>
                  <a:lnTo>
                    <a:pt x="15034" y="6251"/>
                  </a:lnTo>
                  <a:lnTo>
                    <a:pt x="14733" y="6294"/>
                  </a:lnTo>
                  <a:lnTo>
                    <a:pt x="14433" y="6308"/>
                  </a:lnTo>
                  <a:lnTo>
                    <a:pt x="14132" y="6294"/>
                  </a:lnTo>
                  <a:lnTo>
                    <a:pt x="13846" y="6251"/>
                  </a:lnTo>
                  <a:lnTo>
                    <a:pt x="13560" y="6179"/>
                  </a:lnTo>
                  <a:lnTo>
                    <a:pt x="13289" y="6079"/>
                  </a:lnTo>
                  <a:lnTo>
                    <a:pt x="13031" y="5950"/>
                  </a:lnTo>
                  <a:lnTo>
                    <a:pt x="12788" y="5807"/>
                  </a:lnTo>
                  <a:lnTo>
                    <a:pt x="12559" y="5636"/>
                  </a:lnTo>
                  <a:lnTo>
                    <a:pt x="12359" y="5450"/>
                  </a:lnTo>
                  <a:lnTo>
                    <a:pt x="12173" y="5235"/>
                  </a:lnTo>
                  <a:lnTo>
                    <a:pt x="12001" y="5021"/>
                  </a:lnTo>
                  <a:lnTo>
                    <a:pt x="11844" y="4777"/>
                  </a:lnTo>
                  <a:lnTo>
                    <a:pt x="11729" y="4520"/>
                  </a:lnTo>
                  <a:lnTo>
                    <a:pt x="11629" y="4248"/>
                  </a:lnTo>
                  <a:lnTo>
                    <a:pt x="11558" y="3962"/>
                  </a:lnTo>
                  <a:lnTo>
                    <a:pt x="11515" y="3676"/>
                  </a:lnTo>
                  <a:lnTo>
                    <a:pt x="11501" y="3376"/>
                  </a:lnTo>
                  <a:lnTo>
                    <a:pt x="11515" y="3075"/>
                  </a:lnTo>
                  <a:lnTo>
                    <a:pt x="11558" y="2775"/>
                  </a:lnTo>
                  <a:lnTo>
                    <a:pt x="11629" y="2503"/>
                  </a:lnTo>
                  <a:lnTo>
                    <a:pt x="11729" y="2232"/>
                  </a:lnTo>
                  <a:lnTo>
                    <a:pt x="11844" y="1974"/>
                  </a:lnTo>
                  <a:lnTo>
                    <a:pt x="12001" y="1731"/>
                  </a:lnTo>
                  <a:lnTo>
                    <a:pt x="12173" y="1502"/>
                  </a:lnTo>
                  <a:lnTo>
                    <a:pt x="12359" y="1288"/>
                  </a:lnTo>
                  <a:lnTo>
                    <a:pt x="12559" y="1102"/>
                  </a:lnTo>
                  <a:lnTo>
                    <a:pt x="12788" y="930"/>
                  </a:lnTo>
                  <a:lnTo>
                    <a:pt x="13031" y="787"/>
                  </a:lnTo>
                  <a:lnTo>
                    <a:pt x="13289" y="658"/>
                  </a:lnTo>
                  <a:lnTo>
                    <a:pt x="13560" y="558"/>
                  </a:lnTo>
                  <a:lnTo>
                    <a:pt x="13846" y="487"/>
                  </a:lnTo>
                  <a:lnTo>
                    <a:pt x="14132" y="444"/>
                  </a:lnTo>
                  <a:lnTo>
                    <a:pt x="14433" y="429"/>
                  </a:lnTo>
                  <a:close/>
                  <a:moveTo>
                    <a:pt x="3376" y="959"/>
                  </a:moveTo>
                  <a:lnTo>
                    <a:pt x="3677" y="973"/>
                  </a:lnTo>
                  <a:lnTo>
                    <a:pt x="3963" y="1016"/>
                  </a:lnTo>
                  <a:lnTo>
                    <a:pt x="4249" y="1087"/>
                  </a:lnTo>
                  <a:lnTo>
                    <a:pt x="4521" y="1187"/>
                  </a:lnTo>
                  <a:lnTo>
                    <a:pt x="4778" y="1316"/>
                  </a:lnTo>
                  <a:lnTo>
                    <a:pt x="5021" y="1459"/>
                  </a:lnTo>
                  <a:lnTo>
                    <a:pt x="5236" y="1631"/>
                  </a:lnTo>
                  <a:lnTo>
                    <a:pt x="5450" y="1817"/>
                  </a:lnTo>
                  <a:lnTo>
                    <a:pt x="5636" y="2031"/>
                  </a:lnTo>
                  <a:lnTo>
                    <a:pt x="5808" y="2260"/>
                  </a:lnTo>
                  <a:lnTo>
                    <a:pt x="5965" y="2503"/>
                  </a:lnTo>
                  <a:lnTo>
                    <a:pt x="6080" y="2761"/>
                  </a:lnTo>
                  <a:lnTo>
                    <a:pt x="6180" y="3033"/>
                  </a:lnTo>
                  <a:lnTo>
                    <a:pt x="6251" y="3304"/>
                  </a:lnTo>
                  <a:lnTo>
                    <a:pt x="6294" y="3605"/>
                  </a:lnTo>
                  <a:lnTo>
                    <a:pt x="6309" y="3905"/>
                  </a:lnTo>
                  <a:lnTo>
                    <a:pt x="6294" y="4205"/>
                  </a:lnTo>
                  <a:lnTo>
                    <a:pt x="6251" y="4491"/>
                  </a:lnTo>
                  <a:lnTo>
                    <a:pt x="6180" y="4777"/>
                  </a:lnTo>
                  <a:lnTo>
                    <a:pt x="6080" y="5049"/>
                  </a:lnTo>
                  <a:lnTo>
                    <a:pt x="5965" y="5307"/>
                  </a:lnTo>
                  <a:lnTo>
                    <a:pt x="5808" y="5550"/>
                  </a:lnTo>
                  <a:lnTo>
                    <a:pt x="5636" y="5779"/>
                  </a:lnTo>
                  <a:lnTo>
                    <a:pt x="5450" y="5979"/>
                  </a:lnTo>
                  <a:lnTo>
                    <a:pt x="5236" y="6179"/>
                  </a:lnTo>
                  <a:lnTo>
                    <a:pt x="5021" y="6337"/>
                  </a:lnTo>
                  <a:lnTo>
                    <a:pt x="4778" y="6494"/>
                  </a:lnTo>
                  <a:lnTo>
                    <a:pt x="4521" y="6608"/>
                  </a:lnTo>
                  <a:lnTo>
                    <a:pt x="4249" y="6708"/>
                  </a:lnTo>
                  <a:lnTo>
                    <a:pt x="3963" y="6780"/>
                  </a:lnTo>
                  <a:lnTo>
                    <a:pt x="3677" y="6837"/>
                  </a:lnTo>
                  <a:lnTo>
                    <a:pt x="3376" y="6851"/>
                  </a:lnTo>
                  <a:lnTo>
                    <a:pt x="3076" y="6837"/>
                  </a:lnTo>
                  <a:lnTo>
                    <a:pt x="2776" y="6780"/>
                  </a:lnTo>
                  <a:lnTo>
                    <a:pt x="2504" y="6708"/>
                  </a:lnTo>
                  <a:lnTo>
                    <a:pt x="2232" y="6608"/>
                  </a:lnTo>
                  <a:lnTo>
                    <a:pt x="1975" y="6494"/>
                  </a:lnTo>
                  <a:lnTo>
                    <a:pt x="1732" y="6337"/>
                  </a:lnTo>
                  <a:lnTo>
                    <a:pt x="1503" y="6179"/>
                  </a:lnTo>
                  <a:lnTo>
                    <a:pt x="1288" y="5979"/>
                  </a:lnTo>
                  <a:lnTo>
                    <a:pt x="1102" y="5779"/>
                  </a:lnTo>
                  <a:lnTo>
                    <a:pt x="931" y="5550"/>
                  </a:lnTo>
                  <a:lnTo>
                    <a:pt x="788" y="5307"/>
                  </a:lnTo>
                  <a:lnTo>
                    <a:pt x="659" y="5049"/>
                  </a:lnTo>
                  <a:lnTo>
                    <a:pt x="559" y="4777"/>
                  </a:lnTo>
                  <a:lnTo>
                    <a:pt x="487" y="4491"/>
                  </a:lnTo>
                  <a:lnTo>
                    <a:pt x="444" y="4205"/>
                  </a:lnTo>
                  <a:lnTo>
                    <a:pt x="430" y="3905"/>
                  </a:lnTo>
                  <a:lnTo>
                    <a:pt x="444" y="3605"/>
                  </a:lnTo>
                  <a:lnTo>
                    <a:pt x="487" y="3304"/>
                  </a:lnTo>
                  <a:lnTo>
                    <a:pt x="559" y="3033"/>
                  </a:lnTo>
                  <a:lnTo>
                    <a:pt x="659" y="2761"/>
                  </a:lnTo>
                  <a:lnTo>
                    <a:pt x="788" y="2503"/>
                  </a:lnTo>
                  <a:lnTo>
                    <a:pt x="931" y="2260"/>
                  </a:lnTo>
                  <a:lnTo>
                    <a:pt x="1102" y="2031"/>
                  </a:lnTo>
                  <a:lnTo>
                    <a:pt x="1288" y="1817"/>
                  </a:lnTo>
                  <a:lnTo>
                    <a:pt x="1503" y="1631"/>
                  </a:lnTo>
                  <a:lnTo>
                    <a:pt x="1732" y="1459"/>
                  </a:lnTo>
                  <a:lnTo>
                    <a:pt x="1975" y="1316"/>
                  </a:lnTo>
                  <a:lnTo>
                    <a:pt x="2232" y="1187"/>
                  </a:lnTo>
                  <a:lnTo>
                    <a:pt x="2504" y="1087"/>
                  </a:lnTo>
                  <a:lnTo>
                    <a:pt x="2776" y="1016"/>
                  </a:lnTo>
                  <a:lnTo>
                    <a:pt x="3076" y="973"/>
                  </a:lnTo>
                  <a:lnTo>
                    <a:pt x="3376" y="959"/>
                  </a:lnTo>
                  <a:close/>
                  <a:moveTo>
                    <a:pt x="14433" y="0"/>
                  </a:moveTo>
                  <a:lnTo>
                    <a:pt x="14132" y="15"/>
                  </a:lnTo>
                  <a:lnTo>
                    <a:pt x="13832" y="57"/>
                  </a:lnTo>
                  <a:lnTo>
                    <a:pt x="13546" y="129"/>
                  </a:lnTo>
                  <a:lnTo>
                    <a:pt x="13260" y="215"/>
                  </a:lnTo>
                  <a:lnTo>
                    <a:pt x="12988" y="329"/>
                  </a:lnTo>
                  <a:lnTo>
                    <a:pt x="12731" y="472"/>
                  </a:lnTo>
                  <a:lnTo>
                    <a:pt x="12488" y="615"/>
                  </a:lnTo>
                  <a:lnTo>
                    <a:pt x="12259" y="801"/>
                  </a:lnTo>
                  <a:lnTo>
                    <a:pt x="12058" y="1001"/>
                  </a:lnTo>
                  <a:lnTo>
                    <a:pt x="11858" y="1202"/>
                  </a:lnTo>
                  <a:lnTo>
                    <a:pt x="11687" y="1431"/>
                  </a:lnTo>
                  <a:lnTo>
                    <a:pt x="11529" y="1674"/>
                  </a:lnTo>
                  <a:lnTo>
                    <a:pt x="11386" y="1931"/>
                  </a:lnTo>
                  <a:lnTo>
                    <a:pt x="11272" y="2203"/>
                  </a:lnTo>
                  <a:lnTo>
                    <a:pt x="11186" y="2489"/>
                  </a:lnTo>
                  <a:lnTo>
                    <a:pt x="11114" y="2775"/>
                  </a:lnTo>
                  <a:lnTo>
                    <a:pt x="10857" y="2689"/>
                  </a:lnTo>
                  <a:lnTo>
                    <a:pt x="10485" y="2575"/>
                  </a:lnTo>
                  <a:lnTo>
                    <a:pt x="10256" y="2532"/>
                  </a:lnTo>
                  <a:lnTo>
                    <a:pt x="9999" y="2489"/>
                  </a:lnTo>
                  <a:lnTo>
                    <a:pt x="9727" y="2460"/>
                  </a:lnTo>
                  <a:lnTo>
                    <a:pt x="9441" y="2432"/>
                  </a:lnTo>
                  <a:lnTo>
                    <a:pt x="8812" y="2432"/>
                  </a:lnTo>
                  <a:lnTo>
                    <a:pt x="8483" y="2475"/>
                  </a:lnTo>
                  <a:lnTo>
                    <a:pt x="8125" y="2532"/>
                  </a:lnTo>
                  <a:lnTo>
                    <a:pt x="7767" y="2618"/>
                  </a:lnTo>
                  <a:lnTo>
                    <a:pt x="7396" y="2732"/>
                  </a:lnTo>
                  <a:lnTo>
                    <a:pt x="7024" y="2875"/>
                  </a:lnTo>
                  <a:lnTo>
                    <a:pt x="6638" y="3061"/>
                  </a:lnTo>
                  <a:lnTo>
                    <a:pt x="6552" y="2804"/>
                  </a:lnTo>
                  <a:lnTo>
                    <a:pt x="6452" y="2546"/>
                  </a:lnTo>
                  <a:lnTo>
                    <a:pt x="6323" y="2289"/>
                  </a:lnTo>
                  <a:lnTo>
                    <a:pt x="6194" y="2060"/>
                  </a:lnTo>
                  <a:lnTo>
                    <a:pt x="6022" y="1831"/>
                  </a:lnTo>
                  <a:lnTo>
                    <a:pt x="5851" y="1631"/>
                  </a:lnTo>
                  <a:lnTo>
                    <a:pt x="5665" y="1431"/>
                  </a:lnTo>
                  <a:lnTo>
                    <a:pt x="5450" y="1259"/>
                  </a:lnTo>
                  <a:lnTo>
                    <a:pt x="5236" y="1102"/>
                  </a:lnTo>
                  <a:lnTo>
                    <a:pt x="4993" y="959"/>
                  </a:lnTo>
                  <a:lnTo>
                    <a:pt x="4750" y="830"/>
                  </a:lnTo>
                  <a:lnTo>
                    <a:pt x="4492" y="730"/>
                  </a:lnTo>
                  <a:lnTo>
                    <a:pt x="4220" y="644"/>
                  </a:lnTo>
                  <a:lnTo>
                    <a:pt x="3949" y="587"/>
                  </a:lnTo>
                  <a:lnTo>
                    <a:pt x="3662" y="544"/>
                  </a:lnTo>
                  <a:lnTo>
                    <a:pt x="3376" y="529"/>
                  </a:lnTo>
                  <a:lnTo>
                    <a:pt x="3205" y="544"/>
                  </a:lnTo>
                  <a:lnTo>
                    <a:pt x="3033" y="558"/>
                  </a:lnTo>
                  <a:lnTo>
                    <a:pt x="2861" y="572"/>
                  </a:lnTo>
                  <a:lnTo>
                    <a:pt x="2690" y="601"/>
                  </a:lnTo>
                  <a:lnTo>
                    <a:pt x="2375" y="687"/>
                  </a:lnTo>
                  <a:lnTo>
                    <a:pt x="2060" y="801"/>
                  </a:lnTo>
                  <a:lnTo>
                    <a:pt x="1774" y="944"/>
                  </a:lnTo>
                  <a:lnTo>
                    <a:pt x="1488" y="1116"/>
                  </a:lnTo>
                  <a:lnTo>
                    <a:pt x="1231" y="1302"/>
                  </a:lnTo>
                  <a:lnTo>
                    <a:pt x="988" y="1516"/>
                  </a:lnTo>
                  <a:lnTo>
                    <a:pt x="773" y="1760"/>
                  </a:lnTo>
                  <a:lnTo>
                    <a:pt x="573" y="2017"/>
                  </a:lnTo>
                  <a:lnTo>
                    <a:pt x="416" y="2303"/>
                  </a:lnTo>
                  <a:lnTo>
                    <a:pt x="273" y="2589"/>
                  </a:lnTo>
                  <a:lnTo>
                    <a:pt x="158" y="2904"/>
                  </a:lnTo>
                  <a:lnTo>
                    <a:pt x="72" y="3218"/>
                  </a:lnTo>
                  <a:lnTo>
                    <a:pt x="15" y="3562"/>
                  </a:lnTo>
                  <a:lnTo>
                    <a:pt x="15" y="3733"/>
                  </a:lnTo>
                  <a:lnTo>
                    <a:pt x="1" y="3905"/>
                  </a:lnTo>
                  <a:lnTo>
                    <a:pt x="15" y="4077"/>
                  </a:lnTo>
                  <a:lnTo>
                    <a:pt x="15" y="4248"/>
                  </a:lnTo>
                  <a:lnTo>
                    <a:pt x="72" y="4577"/>
                  </a:lnTo>
                  <a:lnTo>
                    <a:pt x="158" y="4906"/>
                  </a:lnTo>
                  <a:lnTo>
                    <a:pt x="273" y="5207"/>
                  </a:lnTo>
                  <a:lnTo>
                    <a:pt x="416" y="5507"/>
                  </a:lnTo>
                  <a:lnTo>
                    <a:pt x="573" y="5779"/>
                  </a:lnTo>
                  <a:lnTo>
                    <a:pt x="773" y="6050"/>
                  </a:lnTo>
                  <a:lnTo>
                    <a:pt x="988" y="6279"/>
                  </a:lnTo>
                  <a:lnTo>
                    <a:pt x="1231" y="6508"/>
                  </a:lnTo>
                  <a:lnTo>
                    <a:pt x="1488" y="6694"/>
                  </a:lnTo>
                  <a:lnTo>
                    <a:pt x="1774" y="6866"/>
                  </a:lnTo>
                  <a:lnTo>
                    <a:pt x="2060" y="7009"/>
                  </a:lnTo>
                  <a:lnTo>
                    <a:pt x="2375" y="7123"/>
                  </a:lnTo>
                  <a:lnTo>
                    <a:pt x="2690" y="7209"/>
                  </a:lnTo>
                  <a:lnTo>
                    <a:pt x="2861" y="7238"/>
                  </a:lnTo>
                  <a:lnTo>
                    <a:pt x="3033" y="7252"/>
                  </a:lnTo>
                  <a:lnTo>
                    <a:pt x="3205" y="7266"/>
                  </a:lnTo>
                  <a:lnTo>
                    <a:pt x="3548" y="7266"/>
                  </a:lnTo>
                  <a:lnTo>
                    <a:pt x="3720" y="7252"/>
                  </a:lnTo>
                  <a:lnTo>
                    <a:pt x="4049" y="7209"/>
                  </a:lnTo>
                  <a:lnTo>
                    <a:pt x="4378" y="7123"/>
                  </a:lnTo>
                  <a:lnTo>
                    <a:pt x="4678" y="7009"/>
                  </a:lnTo>
                  <a:lnTo>
                    <a:pt x="4978" y="6866"/>
                  </a:lnTo>
                  <a:lnTo>
                    <a:pt x="5250" y="6694"/>
                  </a:lnTo>
                  <a:lnTo>
                    <a:pt x="5508" y="6508"/>
                  </a:lnTo>
                  <a:lnTo>
                    <a:pt x="5751" y="6279"/>
                  </a:lnTo>
                  <a:lnTo>
                    <a:pt x="5965" y="6050"/>
                  </a:lnTo>
                  <a:lnTo>
                    <a:pt x="6166" y="5779"/>
                  </a:lnTo>
                  <a:lnTo>
                    <a:pt x="6337" y="5507"/>
                  </a:lnTo>
                  <a:lnTo>
                    <a:pt x="6480" y="5207"/>
                  </a:lnTo>
                  <a:lnTo>
                    <a:pt x="6595" y="4906"/>
                  </a:lnTo>
                  <a:lnTo>
                    <a:pt x="6666" y="4577"/>
                  </a:lnTo>
                  <a:lnTo>
                    <a:pt x="6723" y="4248"/>
                  </a:lnTo>
                  <a:lnTo>
                    <a:pt x="6738" y="4077"/>
                  </a:lnTo>
                  <a:lnTo>
                    <a:pt x="6738" y="3905"/>
                  </a:lnTo>
                  <a:lnTo>
                    <a:pt x="6738" y="3705"/>
                  </a:lnTo>
                  <a:lnTo>
                    <a:pt x="6723" y="3505"/>
                  </a:lnTo>
                  <a:lnTo>
                    <a:pt x="6909" y="3404"/>
                  </a:lnTo>
                  <a:lnTo>
                    <a:pt x="7110" y="3304"/>
                  </a:lnTo>
                  <a:lnTo>
                    <a:pt x="7310" y="3218"/>
                  </a:lnTo>
                  <a:lnTo>
                    <a:pt x="7510" y="3147"/>
                  </a:lnTo>
                  <a:lnTo>
                    <a:pt x="7882" y="3033"/>
                  </a:lnTo>
                  <a:lnTo>
                    <a:pt x="8268" y="2947"/>
                  </a:lnTo>
                  <a:lnTo>
                    <a:pt x="8626" y="2889"/>
                  </a:lnTo>
                  <a:lnTo>
                    <a:pt x="8969" y="2861"/>
                  </a:lnTo>
                  <a:lnTo>
                    <a:pt x="9298" y="2861"/>
                  </a:lnTo>
                  <a:lnTo>
                    <a:pt x="9613" y="2875"/>
                  </a:lnTo>
                  <a:lnTo>
                    <a:pt x="9899" y="2904"/>
                  </a:lnTo>
                  <a:lnTo>
                    <a:pt x="10156" y="2947"/>
                  </a:lnTo>
                  <a:lnTo>
                    <a:pt x="10399" y="3004"/>
                  </a:lnTo>
                  <a:lnTo>
                    <a:pt x="10600" y="3061"/>
                  </a:lnTo>
                  <a:lnTo>
                    <a:pt x="10914" y="3161"/>
                  </a:lnTo>
                  <a:lnTo>
                    <a:pt x="11072" y="3218"/>
                  </a:lnTo>
                  <a:lnTo>
                    <a:pt x="11072" y="3376"/>
                  </a:lnTo>
                  <a:lnTo>
                    <a:pt x="11072" y="3547"/>
                  </a:lnTo>
                  <a:lnTo>
                    <a:pt x="11086" y="3719"/>
                  </a:lnTo>
                  <a:lnTo>
                    <a:pt x="11143" y="4048"/>
                  </a:lnTo>
                  <a:lnTo>
                    <a:pt x="11215" y="4377"/>
                  </a:lnTo>
                  <a:lnTo>
                    <a:pt x="11329" y="4677"/>
                  </a:lnTo>
                  <a:lnTo>
                    <a:pt x="11472" y="4978"/>
                  </a:lnTo>
                  <a:lnTo>
                    <a:pt x="11644" y="5249"/>
                  </a:lnTo>
                  <a:lnTo>
                    <a:pt x="11844" y="5507"/>
                  </a:lnTo>
                  <a:lnTo>
                    <a:pt x="12058" y="5750"/>
                  </a:lnTo>
                  <a:lnTo>
                    <a:pt x="12302" y="5965"/>
                  </a:lnTo>
                  <a:lnTo>
                    <a:pt x="12559" y="6165"/>
                  </a:lnTo>
                  <a:lnTo>
                    <a:pt x="12831" y="6337"/>
                  </a:lnTo>
                  <a:lnTo>
                    <a:pt x="13131" y="6480"/>
                  </a:lnTo>
                  <a:lnTo>
                    <a:pt x="13432" y="6594"/>
                  </a:lnTo>
                  <a:lnTo>
                    <a:pt x="13761" y="6665"/>
                  </a:lnTo>
                  <a:lnTo>
                    <a:pt x="14090" y="6723"/>
                  </a:lnTo>
                  <a:lnTo>
                    <a:pt x="14261" y="6737"/>
                  </a:lnTo>
                  <a:lnTo>
                    <a:pt x="14604" y="6737"/>
                  </a:lnTo>
                  <a:lnTo>
                    <a:pt x="14776" y="6723"/>
                  </a:lnTo>
                  <a:lnTo>
                    <a:pt x="15119" y="6665"/>
                  </a:lnTo>
                  <a:lnTo>
                    <a:pt x="15434" y="6594"/>
                  </a:lnTo>
                  <a:lnTo>
                    <a:pt x="15749" y="6480"/>
                  </a:lnTo>
                  <a:lnTo>
                    <a:pt x="16035" y="6337"/>
                  </a:lnTo>
                  <a:lnTo>
                    <a:pt x="16321" y="6165"/>
                  </a:lnTo>
                  <a:lnTo>
                    <a:pt x="16578" y="5965"/>
                  </a:lnTo>
                  <a:lnTo>
                    <a:pt x="16821" y="5750"/>
                  </a:lnTo>
                  <a:lnTo>
                    <a:pt x="17036" y="5507"/>
                  </a:lnTo>
                  <a:lnTo>
                    <a:pt x="17222" y="5249"/>
                  </a:lnTo>
                  <a:lnTo>
                    <a:pt x="17394" y="4978"/>
                  </a:lnTo>
                  <a:lnTo>
                    <a:pt x="17537" y="4677"/>
                  </a:lnTo>
                  <a:lnTo>
                    <a:pt x="17651" y="4377"/>
                  </a:lnTo>
                  <a:lnTo>
                    <a:pt x="17737" y="4048"/>
                  </a:lnTo>
                  <a:lnTo>
                    <a:pt x="17794" y="3719"/>
                  </a:lnTo>
                  <a:lnTo>
                    <a:pt x="17794" y="3547"/>
                  </a:lnTo>
                  <a:lnTo>
                    <a:pt x="17808" y="3376"/>
                  </a:lnTo>
                  <a:lnTo>
                    <a:pt x="17794" y="3204"/>
                  </a:lnTo>
                  <a:lnTo>
                    <a:pt x="17794" y="3033"/>
                  </a:lnTo>
                  <a:lnTo>
                    <a:pt x="17737" y="2689"/>
                  </a:lnTo>
                  <a:lnTo>
                    <a:pt x="17651" y="2375"/>
                  </a:lnTo>
                  <a:lnTo>
                    <a:pt x="17537" y="2060"/>
                  </a:lnTo>
                  <a:lnTo>
                    <a:pt x="17394" y="1760"/>
                  </a:lnTo>
                  <a:lnTo>
                    <a:pt x="17222" y="1488"/>
                  </a:lnTo>
                  <a:lnTo>
                    <a:pt x="17036" y="1230"/>
                  </a:lnTo>
                  <a:lnTo>
                    <a:pt x="16821" y="987"/>
                  </a:lnTo>
                  <a:lnTo>
                    <a:pt x="16578" y="773"/>
                  </a:lnTo>
                  <a:lnTo>
                    <a:pt x="16321" y="572"/>
                  </a:lnTo>
                  <a:lnTo>
                    <a:pt x="16035" y="415"/>
                  </a:lnTo>
                  <a:lnTo>
                    <a:pt x="15749" y="272"/>
                  </a:lnTo>
                  <a:lnTo>
                    <a:pt x="15434" y="158"/>
                  </a:lnTo>
                  <a:lnTo>
                    <a:pt x="15119" y="72"/>
                  </a:lnTo>
                  <a:lnTo>
                    <a:pt x="14776" y="15"/>
                  </a:lnTo>
                  <a:lnTo>
                    <a:pt x="14604" y="0"/>
                  </a:lnTo>
                  <a:close/>
                </a:path>
              </a:pathLst>
            </a:custGeom>
            <a:solidFill>
              <a:srgbClr val="3C4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805;p18">
              <a:extLst>
                <a:ext uri="{FF2B5EF4-FFF2-40B4-BE49-F238E27FC236}">
                  <a16:creationId xmlns:a16="http://schemas.microsoft.com/office/drawing/2014/main" id="{05B8059F-9D63-AEE1-2374-73A30DD1A253}"/>
                </a:ext>
              </a:extLst>
            </p:cNvPr>
            <p:cNvSpPr/>
            <p:nvPr/>
          </p:nvSpPr>
          <p:spPr>
            <a:xfrm>
              <a:off x="5416600" y="2704075"/>
              <a:ext cx="460575" cy="370125"/>
            </a:xfrm>
            <a:custGeom>
              <a:avLst/>
              <a:gdLst/>
              <a:ahLst/>
              <a:cxnLst/>
              <a:rect l="l" t="t" r="r" b="b"/>
              <a:pathLst>
                <a:path w="18423" h="14805" extrusionOk="0">
                  <a:moveTo>
                    <a:pt x="7367" y="1"/>
                  </a:moveTo>
                  <a:lnTo>
                    <a:pt x="0" y="4406"/>
                  </a:lnTo>
                  <a:lnTo>
                    <a:pt x="86" y="4678"/>
                  </a:lnTo>
                  <a:lnTo>
                    <a:pt x="358" y="5422"/>
                  </a:lnTo>
                  <a:lnTo>
                    <a:pt x="787" y="6495"/>
                  </a:lnTo>
                  <a:lnTo>
                    <a:pt x="1045" y="7138"/>
                  </a:lnTo>
                  <a:lnTo>
                    <a:pt x="1331" y="7810"/>
                  </a:lnTo>
                  <a:lnTo>
                    <a:pt x="1645" y="8497"/>
                  </a:lnTo>
                  <a:lnTo>
                    <a:pt x="1974" y="9212"/>
                  </a:lnTo>
                  <a:lnTo>
                    <a:pt x="2332" y="9913"/>
                  </a:lnTo>
                  <a:lnTo>
                    <a:pt x="2689" y="10585"/>
                  </a:lnTo>
                  <a:lnTo>
                    <a:pt x="3076" y="11243"/>
                  </a:lnTo>
                  <a:lnTo>
                    <a:pt x="3262" y="11544"/>
                  </a:lnTo>
                  <a:lnTo>
                    <a:pt x="3462" y="11830"/>
                  </a:lnTo>
                  <a:lnTo>
                    <a:pt x="3662" y="12101"/>
                  </a:lnTo>
                  <a:lnTo>
                    <a:pt x="3862" y="12359"/>
                  </a:lnTo>
                  <a:lnTo>
                    <a:pt x="4063" y="12588"/>
                  </a:lnTo>
                  <a:lnTo>
                    <a:pt x="4248" y="12802"/>
                  </a:lnTo>
                  <a:lnTo>
                    <a:pt x="4463" y="12988"/>
                  </a:lnTo>
                  <a:lnTo>
                    <a:pt x="4678" y="13188"/>
                  </a:lnTo>
                  <a:lnTo>
                    <a:pt x="4892" y="13360"/>
                  </a:lnTo>
                  <a:lnTo>
                    <a:pt x="5135" y="13532"/>
                  </a:lnTo>
                  <a:lnTo>
                    <a:pt x="5378" y="13689"/>
                  </a:lnTo>
                  <a:lnTo>
                    <a:pt x="5622" y="13846"/>
                  </a:lnTo>
                  <a:lnTo>
                    <a:pt x="5879" y="13989"/>
                  </a:lnTo>
                  <a:lnTo>
                    <a:pt x="6151" y="14118"/>
                  </a:lnTo>
                  <a:lnTo>
                    <a:pt x="6423" y="14233"/>
                  </a:lnTo>
                  <a:lnTo>
                    <a:pt x="6709" y="14347"/>
                  </a:lnTo>
                  <a:lnTo>
                    <a:pt x="6980" y="14447"/>
                  </a:lnTo>
                  <a:lnTo>
                    <a:pt x="7266" y="14533"/>
                  </a:lnTo>
                  <a:lnTo>
                    <a:pt x="7567" y="14604"/>
                  </a:lnTo>
                  <a:lnTo>
                    <a:pt x="7867" y="14676"/>
                  </a:lnTo>
                  <a:lnTo>
                    <a:pt x="8153" y="14733"/>
                  </a:lnTo>
                  <a:lnTo>
                    <a:pt x="8468" y="14762"/>
                  </a:lnTo>
                  <a:lnTo>
                    <a:pt x="8768" y="14790"/>
                  </a:lnTo>
                  <a:lnTo>
                    <a:pt x="9069" y="14805"/>
                  </a:lnTo>
                  <a:lnTo>
                    <a:pt x="9369" y="14805"/>
                  </a:lnTo>
                  <a:lnTo>
                    <a:pt x="9684" y="14790"/>
                  </a:lnTo>
                  <a:lnTo>
                    <a:pt x="9984" y="14762"/>
                  </a:lnTo>
                  <a:lnTo>
                    <a:pt x="10284" y="14733"/>
                  </a:lnTo>
                  <a:lnTo>
                    <a:pt x="10585" y="14676"/>
                  </a:lnTo>
                  <a:lnTo>
                    <a:pt x="10885" y="14604"/>
                  </a:lnTo>
                  <a:lnTo>
                    <a:pt x="11186" y="14504"/>
                  </a:lnTo>
                  <a:lnTo>
                    <a:pt x="11486" y="14404"/>
                  </a:lnTo>
                  <a:lnTo>
                    <a:pt x="11772" y="14290"/>
                  </a:lnTo>
                  <a:lnTo>
                    <a:pt x="12058" y="14161"/>
                  </a:lnTo>
                  <a:lnTo>
                    <a:pt x="12344" y="14004"/>
                  </a:lnTo>
                  <a:lnTo>
                    <a:pt x="12616" y="13832"/>
                  </a:lnTo>
                  <a:lnTo>
                    <a:pt x="12888" y="13646"/>
                  </a:lnTo>
                  <a:lnTo>
                    <a:pt x="13145" y="13446"/>
                  </a:lnTo>
                  <a:lnTo>
                    <a:pt x="13374" y="13246"/>
                  </a:lnTo>
                  <a:lnTo>
                    <a:pt x="13603" y="13045"/>
                  </a:lnTo>
                  <a:lnTo>
                    <a:pt x="13832" y="12817"/>
                  </a:lnTo>
                  <a:lnTo>
                    <a:pt x="14061" y="12573"/>
                  </a:lnTo>
                  <a:lnTo>
                    <a:pt x="14518" y="12058"/>
                  </a:lnTo>
                  <a:lnTo>
                    <a:pt x="14976" y="11501"/>
                  </a:lnTo>
                  <a:lnTo>
                    <a:pt x="15434" y="10929"/>
                  </a:lnTo>
                  <a:lnTo>
                    <a:pt x="15863" y="10328"/>
                  </a:lnTo>
                  <a:lnTo>
                    <a:pt x="16292" y="9727"/>
                  </a:lnTo>
                  <a:lnTo>
                    <a:pt x="16678" y="9141"/>
                  </a:lnTo>
                  <a:lnTo>
                    <a:pt x="17050" y="8583"/>
                  </a:lnTo>
                  <a:lnTo>
                    <a:pt x="17379" y="8054"/>
                  </a:lnTo>
                  <a:lnTo>
                    <a:pt x="17937" y="7153"/>
                  </a:lnTo>
                  <a:lnTo>
                    <a:pt x="18294" y="6537"/>
                  </a:lnTo>
                  <a:lnTo>
                    <a:pt x="18423" y="6309"/>
                  </a:lnTo>
                  <a:lnTo>
                    <a:pt x="15119" y="1102"/>
                  </a:lnTo>
                  <a:lnTo>
                    <a:pt x="14633" y="1717"/>
                  </a:lnTo>
                  <a:lnTo>
                    <a:pt x="14103" y="2347"/>
                  </a:lnTo>
                  <a:lnTo>
                    <a:pt x="13460" y="3090"/>
                  </a:lnTo>
                  <a:lnTo>
                    <a:pt x="13102" y="3477"/>
                  </a:lnTo>
                  <a:lnTo>
                    <a:pt x="12745" y="3849"/>
                  </a:lnTo>
                  <a:lnTo>
                    <a:pt x="12373" y="4206"/>
                  </a:lnTo>
                  <a:lnTo>
                    <a:pt x="12015" y="4535"/>
                  </a:lnTo>
                  <a:lnTo>
                    <a:pt x="11658" y="4835"/>
                  </a:lnTo>
                  <a:lnTo>
                    <a:pt x="11314" y="5079"/>
                  </a:lnTo>
                  <a:lnTo>
                    <a:pt x="11157" y="5179"/>
                  </a:lnTo>
                  <a:lnTo>
                    <a:pt x="11000" y="5265"/>
                  </a:lnTo>
                  <a:lnTo>
                    <a:pt x="10857" y="5322"/>
                  </a:lnTo>
                  <a:lnTo>
                    <a:pt x="10714" y="5379"/>
                  </a:lnTo>
                  <a:lnTo>
                    <a:pt x="10642" y="5393"/>
                  </a:lnTo>
                  <a:lnTo>
                    <a:pt x="10571" y="5393"/>
                  </a:lnTo>
                  <a:lnTo>
                    <a:pt x="10427" y="5379"/>
                  </a:lnTo>
                  <a:lnTo>
                    <a:pt x="10284" y="5336"/>
                  </a:lnTo>
                  <a:lnTo>
                    <a:pt x="10141" y="5250"/>
                  </a:lnTo>
                  <a:lnTo>
                    <a:pt x="9998" y="5150"/>
                  </a:lnTo>
                  <a:lnTo>
                    <a:pt x="9855" y="5021"/>
                  </a:lnTo>
                  <a:lnTo>
                    <a:pt x="9712" y="4878"/>
                  </a:lnTo>
                  <a:lnTo>
                    <a:pt x="9569" y="4707"/>
                  </a:lnTo>
                  <a:lnTo>
                    <a:pt x="9426" y="4506"/>
                  </a:lnTo>
                  <a:lnTo>
                    <a:pt x="9283" y="4306"/>
                  </a:lnTo>
                  <a:lnTo>
                    <a:pt x="9011" y="3849"/>
                  </a:lnTo>
                  <a:lnTo>
                    <a:pt x="8740" y="3348"/>
                  </a:lnTo>
                  <a:lnTo>
                    <a:pt x="8482" y="2833"/>
                  </a:lnTo>
                  <a:lnTo>
                    <a:pt x="8253" y="2304"/>
                  </a:lnTo>
                  <a:lnTo>
                    <a:pt x="8039" y="1803"/>
                  </a:lnTo>
                  <a:lnTo>
                    <a:pt x="7839" y="1317"/>
                  </a:lnTo>
                  <a:lnTo>
                    <a:pt x="7681" y="888"/>
                  </a:lnTo>
                  <a:lnTo>
                    <a:pt x="7452" y="244"/>
                  </a:lnTo>
                  <a:lnTo>
                    <a:pt x="7367"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806;p18">
              <a:extLst>
                <a:ext uri="{FF2B5EF4-FFF2-40B4-BE49-F238E27FC236}">
                  <a16:creationId xmlns:a16="http://schemas.microsoft.com/office/drawing/2014/main" id="{94F1F056-AFCF-A082-6026-718F2AE87203}"/>
                </a:ext>
              </a:extLst>
            </p:cNvPr>
            <p:cNvSpPr/>
            <p:nvPr/>
          </p:nvSpPr>
          <p:spPr>
            <a:xfrm>
              <a:off x="5416600" y="2704075"/>
              <a:ext cx="460575" cy="370125"/>
            </a:xfrm>
            <a:custGeom>
              <a:avLst/>
              <a:gdLst/>
              <a:ahLst/>
              <a:cxnLst/>
              <a:rect l="l" t="t" r="r" b="b"/>
              <a:pathLst>
                <a:path w="18423" h="14805" fill="none" extrusionOk="0">
                  <a:moveTo>
                    <a:pt x="7367" y="1"/>
                  </a:moveTo>
                  <a:lnTo>
                    <a:pt x="7367" y="1"/>
                  </a:lnTo>
                  <a:lnTo>
                    <a:pt x="7452" y="244"/>
                  </a:lnTo>
                  <a:lnTo>
                    <a:pt x="7681" y="888"/>
                  </a:lnTo>
                  <a:lnTo>
                    <a:pt x="7839" y="1317"/>
                  </a:lnTo>
                  <a:lnTo>
                    <a:pt x="8039" y="1803"/>
                  </a:lnTo>
                  <a:lnTo>
                    <a:pt x="8253" y="2304"/>
                  </a:lnTo>
                  <a:lnTo>
                    <a:pt x="8482" y="2833"/>
                  </a:lnTo>
                  <a:lnTo>
                    <a:pt x="8740" y="3348"/>
                  </a:lnTo>
                  <a:lnTo>
                    <a:pt x="9011" y="3849"/>
                  </a:lnTo>
                  <a:lnTo>
                    <a:pt x="9283" y="4306"/>
                  </a:lnTo>
                  <a:lnTo>
                    <a:pt x="9426" y="4506"/>
                  </a:lnTo>
                  <a:lnTo>
                    <a:pt x="9569" y="4707"/>
                  </a:lnTo>
                  <a:lnTo>
                    <a:pt x="9712" y="4878"/>
                  </a:lnTo>
                  <a:lnTo>
                    <a:pt x="9855" y="5021"/>
                  </a:lnTo>
                  <a:lnTo>
                    <a:pt x="9998" y="5150"/>
                  </a:lnTo>
                  <a:lnTo>
                    <a:pt x="10141" y="5250"/>
                  </a:lnTo>
                  <a:lnTo>
                    <a:pt x="10284" y="5336"/>
                  </a:lnTo>
                  <a:lnTo>
                    <a:pt x="10427" y="5379"/>
                  </a:lnTo>
                  <a:lnTo>
                    <a:pt x="10571" y="5393"/>
                  </a:lnTo>
                  <a:lnTo>
                    <a:pt x="10642" y="5393"/>
                  </a:lnTo>
                  <a:lnTo>
                    <a:pt x="10714" y="5379"/>
                  </a:lnTo>
                  <a:lnTo>
                    <a:pt x="10714" y="5379"/>
                  </a:lnTo>
                  <a:lnTo>
                    <a:pt x="10857" y="5322"/>
                  </a:lnTo>
                  <a:lnTo>
                    <a:pt x="11000" y="5265"/>
                  </a:lnTo>
                  <a:lnTo>
                    <a:pt x="11157" y="5179"/>
                  </a:lnTo>
                  <a:lnTo>
                    <a:pt x="11314" y="5079"/>
                  </a:lnTo>
                  <a:lnTo>
                    <a:pt x="11658" y="4835"/>
                  </a:lnTo>
                  <a:lnTo>
                    <a:pt x="12015" y="4535"/>
                  </a:lnTo>
                  <a:lnTo>
                    <a:pt x="12373" y="4206"/>
                  </a:lnTo>
                  <a:lnTo>
                    <a:pt x="12745" y="3849"/>
                  </a:lnTo>
                  <a:lnTo>
                    <a:pt x="13102" y="3477"/>
                  </a:lnTo>
                  <a:lnTo>
                    <a:pt x="13460" y="3090"/>
                  </a:lnTo>
                  <a:lnTo>
                    <a:pt x="14103" y="2347"/>
                  </a:lnTo>
                  <a:lnTo>
                    <a:pt x="14633" y="1717"/>
                  </a:lnTo>
                  <a:lnTo>
                    <a:pt x="15119" y="1102"/>
                  </a:lnTo>
                  <a:lnTo>
                    <a:pt x="18423" y="6309"/>
                  </a:lnTo>
                  <a:lnTo>
                    <a:pt x="18423" y="6309"/>
                  </a:lnTo>
                  <a:lnTo>
                    <a:pt x="18294" y="6537"/>
                  </a:lnTo>
                  <a:lnTo>
                    <a:pt x="17937" y="7153"/>
                  </a:lnTo>
                  <a:lnTo>
                    <a:pt x="17379" y="8054"/>
                  </a:lnTo>
                  <a:lnTo>
                    <a:pt x="17050" y="8583"/>
                  </a:lnTo>
                  <a:lnTo>
                    <a:pt x="16678" y="9141"/>
                  </a:lnTo>
                  <a:lnTo>
                    <a:pt x="16292" y="9727"/>
                  </a:lnTo>
                  <a:lnTo>
                    <a:pt x="15863" y="10328"/>
                  </a:lnTo>
                  <a:lnTo>
                    <a:pt x="15434" y="10929"/>
                  </a:lnTo>
                  <a:lnTo>
                    <a:pt x="14976" y="11501"/>
                  </a:lnTo>
                  <a:lnTo>
                    <a:pt x="14518" y="12058"/>
                  </a:lnTo>
                  <a:lnTo>
                    <a:pt x="14061" y="12573"/>
                  </a:lnTo>
                  <a:lnTo>
                    <a:pt x="13832" y="12817"/>
                  </a:lnTo>
                  <a:lnTo>
                    <a:pt x="13603" y="13045"/>
                  </a:lnTo>
                  <a:lnTo>
                    <a:pt x="13374" y="13246"/>
                  </a:lnTo>
                  <a:lnTo>
                    <a:pt x="13145" y="13446"/>
                  </a:lnTo>
                  <a:lnTo>
                    <a:pt x="13145" y="13446"/>
                  </a:lnTo>
                  <a:lnTo>
                    <a:pt x="12888" y="13646"/>
                  </a:lnTo>
                  <a:lnTo>
                    <a:pt x="12616" y="13832"/>
                  </a:lnTo>
                  <a:lnTo>
                    <a:pt x="12344" y="14004"/>
                  </a:lnTo>
                  <a:lnTo>
                    <a:pt x="12058" y="14161"/>
                  </a:lnTo>
                  <a:lnTo>
                    <a:pt x="11772" y="14290"/>
                  </a:lnTo>
                  <a:lnTo>
                    <a:pt x="11486" y="14404"/>
                  </a:lnTo>
                  <a:lnTo>
                    <a:pt x="11186" y="14504"/>
                  </a:lnTo>
                  <a:lnTo>
                    <a:pt x="10885" y="14604"/>
                  </a:lnTo>
                  <a:lnTo>
                    <a:pt x="10585" y="14676"/>
                  </a:lnTo>
                  <a:lnTo>
                    <a:pt x="10284" y="14733"/>
                  </a:lnTo>
                  <a:lnTo>
                    <a:pt x="9984" y="14762"/>
                  </a:lnTo>
                  <a:lnTo>
                    <a:pt x="9684" y="14790"/>
                  </a:lnTo>
                  <a:lnTo>
                    <a:pt x="9369" y="14805"/>
                  </a:lnTo>
                  <a:lnTo>
                    <a:pt x="9069" y="14805"/>
                  </a:lnTo>
                  <a:lnTo>
                    <a:pt x="8768" y="14790"/>
                  </a:lnTo>
                  <a:lnTo>
                    <a:pt x="8468" y="14762"/>
                  </a:lnTo>
                  <a:lnTo>
                    <a:pt x="8153" y="14733"/>
                  </a:lnTo>
                  <a:lnTo>
                    <a:pt x="7867" y="14676"/>
                  </a:lnTo>
                  <a:lnTo>
                    <a:pt x="7567" y="14604"/>
                  </a:lnTo>
                  <a:lnTo>
                    <a:pt x="7266" y="14533"/>
                  </a:lnTo>
                  <a:lnTo>
                    <a:pt x="6980" y="14447"/>
                  </a:lnTo>
                  <a:lnTo>
                    <a:pt x="6709" y="14347"/>
                  </a:lnTo>
                  <a:lnTo>
                    <a:pt x="6423" y="14233"/>
                  </a:lnTo>
                  <a:lnTo>
                    <a:pt x="6151" y="14118"/>
                  </a:lnTo>
                  <a:lnTo>
                    <a:pt x="5879" y="13989"/>
                  </a:lnTo>
                  <a:lnTo>
                    <a:pt x="5622" y="13846"/>
                  </a:lnTo>
                  <a:lnTo>
                    <a:pt x="5378" y="13689"/>
                  </a:lnTo>
                  <a:lnTo>
                    <a:pt x="5135" y="13532"/>
                  </a:lnTo>
                  <a:lnTo>
                    <a:pt x="4892" y="13360"/>
                  </a:lnTo>
                  <a:lnTo>
                    <a:pt x="4678" y="13188"/>
                  </a:lnTo>
                  <a:lnTo>
                    <a:pt x="4463" y="12988"/>
                  </a:lnTo>
                  <a:lnTo>
                    <a:pt x="4248" y="12802"/>
                  </a:lnTo>
                  <a:lnTo>
                    <a:pt x="4248" y="12802"/>
                  </a:lnTo>
                  <a:lnTo>
                    <a:pt x="4063" y="12588"/>
                  </a:lnTo>
                  <a:lnTo>
                    <a:pt x="3862" y="12359"/>
                  </a:lnTo>
                  <a:lnTo>
                    <a:pt x="3662" y="12101"/>
                  </a:lnTo>
                  <a:lnTo>
                    <a:pt x="3462" y="11830"/>
                  </a:lnTo>
                  <a:lnTo>
                    <a:pt x="3262" y="11544"/>
                  </a:lnTo>
                  <a:lnTo>
                    <a:pt x="3076" y="11243"/>
                  </a:lnTo>
                  <a:lnTo>
                    <a:pt x="2689" y="10585"/>
                  </a:lnTo>
                  <a:lnTo>
                    <a:pt x="2332" y="9913"/>
                  </a:lnTo>
                  <a:lnTo>
                    <a:pt x="1974" y="9212"/>
                  </a:lnTo>
                  <a:lnTo>
                    <a:pt x="1645" y="8497"/>
                  </a:lnTo>
                  <a:lnTo>
                    <a:pt x="1331" y="7810"/>
                  </a:lnTo>
                  <a:lnTo>
                    <a:pt x="1045" y="7138"/>
                  </a:lnTo>
                  <a:lnTo>
                    <a:pt x="787" y="6495"/>
                  </a:lnTo>
                  <a:lnTo>
                    <a:pt x="358" y="5422"/>
                  </a:lnTo>
                  <a:lnTo>
                    <a:pt x="86" y="4678"/>
                  </a:lnTo>
                  <a:lnTo>
                    <a:pt x="0" y="4406"/>
                  </a:lnTo>
                  <a:lnTo>
                    <a:pt x="7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807;p18">
              <a:extLst>
                <a:ext uri="{FF2B5EF4-FFF2-40B4-BE49-F238E27FC236}">
                  <a16:creationId xmlns:a16="http://schemas.microsoft.com/office/drawing/2014/main" id="{6E22837E-CF53-B339-177D-D4F07F42D265}"/>
                </a:ext>
              </a:extLst>
            </p:cNvPr>
            <p:cNvSpPr/>
            <p:nvPr/>
          </p:nvSpPr>
          <p:spPr>
            <a:xfrm>
              <a:off x="5409100" y="2582875"/>
              <a:ext cx="594325" cy="469525"/>
            </a:xfrm>
            <a:custGeom>
              <a:avLst/>
              <a:gdLst/>
              <a:ahLst/>
              <a:cxnLst/>
              <a:rect l="l" t="t" r="r" b="b"/>
              <a:pathLst>
                <a:path w="23773" h="18781" extrusionOk="0">
                  <a:moveTo>
                    <a:pt x="21240" y="0"/>
                  </a:moveTo>
                  <a:lnTo>
                    <a:pt x="19739" y="1659"/>
                  </a:lnTo>
                  <a:lnTo>
                    <a:pt x="18179" y="3376"/>
                  </a:lnTo>
                  <a:lnTo>
                    <a:pt x="16363" y="5364"/>
                  </a:lnTo>
                  <a:lnTo>
                    <a:pt x="14489" y="7381"/>
                  </a:lnTo>
                  <a:lnTo>
                    <a:pt x="13602" y="8325"/>
                  </a:lnTo>
                  <a:lnTo>
                    <a:pt x="12787" y="9169"/>
                  </a:lnTo>
                  <a:lnTo>
                    <a:pt x="12072" y="9912"/>
                  </a:lnTo>
                  <a:lnTo>
                    <a:pt x="11471" y="10513"/>
                  </a:lnTo>
                  <a:lnTo>
                    <a:pt x="11014" y="10942"/>
                  </a:lnTo>
                  <a:lnTo>
                    <a:pt x="10856" y="11071"/>
                  </a:lnTo>
                  <a:lnTo>
                    <a:pt x="10742" y="11157"/>
                  </a:lnTo>
                  <a:lnTo>
                    <a:pt x="10685" y="11171"/>
                  </a:lnTo>
                  <a:lnTo>
                    <a:pt x="10642" y="11185"/>
                  </a:lnTo>
                  <a:lnTo>
                    <a:pt x="10584" y="11171"/>
                  </a:lnTo>
                  <a:lnTo>
                    <a:pt x="10527" y="11142"/>
                  </a:lnTo>
                  <a:lnTo>
                    <a:pt x="10456" y="11099"/>
                  </a:lnTo>
                  <a:lnTo>
                    <a:pt x="10399" y="11042"/>
                  </a:lnTo>
                  <a:lnTo>
                    <a:pt x="10255" y="10899"/>
                  </a:lnTo>
                  <a:lnTo>
                    <a:pt x="10098" y="10699"/>
                  </a:lnTo>
                  <a:lnTo>
                    <a:pt x="9927" y="10456"/>
                  </a:lnTo>
                  <a:lnTo>
                    <a:pt x="9755" y="10184"/>
                  </a:lnTo>
                  <a:lnTo>
                    <a:pt x="9569" y="9855"/>
                  </a:lnTo>
                  <a:lnTo>
                    <a:pt x="9383" y="9512"/>
                  </a:lnTo>
                  <a:lnTo>
                    <a:pt x="9197" y="9126"/>
                  </a:lnTo>
                  <a:lnTo>
                    <a:pt x="8797" y="8296"/>
                  </a:lnTo>
                  <a:lnTo>
                    <a:pt x="8382" y="7395"/>
                  </a:lnTo>
                  <a:lnTo>
                    <a:pt x="7981" y="6451"/>
                  </a:lnTo>
                  <a:lnTo>
                    <a:pt x="7581" y="5507"/>
                  </a:lnTo>
                  <a:lnTo>
                    <a:pt x="7209" y="4592"/>
                  </a:lnTo>
                  <a:lnTo>
                    <a:pt x="6551" y="2947"/>
                  </a:lnTo>
                  <a:lnTo>
                    <a:pt x="6108" y="1774"/>
                  </a:lnTo>
                  <a:lnTo>
                    <a:pt x="5950" y="1330"/>
                  </a:lnTo>
                  <a:lnTo>
                    <a:pt x="5721" y="1445"/>
                  </a:lnTo>
                  <a:lnTo>
                    <a:pt x="5135" y="1774"/>
                  </a:lnTo>
                  <a:lnTo>
                    <a:pt x="4734" y="2003"/>
                  </a:lnTo>
                  <a:lnTo>
                    <a:pt x="4291" y="2274"/>
                  </a:lnTo>
                  <a:lnTo>
                    <a:pt x="3805" y="2589"/>
                  </a:lnTo>
                  <a:lnTo>
                    <a:pt x="3290" y="2932"/>
                  </a:lnTo>
                  <a:lnTo>
                    <a:pt x="2775" y="3290"/>
                  </a:lnTo>
                  <a:lnTo>
                    <a:pt x="2274" y="3676"/>
                  </a:lnTo>
                  <a:lnTo>
                    <a:pt x="1774" y="4091"/>
                  </a:lnTo>
                  <a:lnTo>
                    <a:pt x="1545" y="4291"/>
                  </a:lnTo>
                  <a:lnTo>
                    <a:pt x="1316" y="4506"/>
                  </a:lnTo>
                  <a:lnTo>
                    <a:pt x="1101" y="4720"/>
                  </a:lnTo>
                  <a:lnTo>
                    <a:pt x="901" y="4935"/>
                  </a:lnTo>
                  <a:lnTo>
                    <a:pt x="715" y="5164"/>
                  </a:lnTo>
                  <a:lnTo>
                    <a:pt x="544" y="5378"/>
                  </a:lnTo>
                  <a:lnTo>
                    <a:pt x="401" y="5593"/>
                  </a:lnTo>
                  <a:lnTo>
                    <a:pt x="272" y="5822"/>
                  </a:lnTo>
                  <a:lnTo>
                    <a:pt x="172" y="6036"/>
                  </a:lnTo>
                  <a:lnTo>
                    <a:pt x="86" y="6251"/>
                  </a:lnTo>
                  <a:lnTo>
                    <a:pt x="29" y="6480"/>
                  </a:lnTo>
                  <a:lnTo>
                    <a:pt x="0" y="6737"/>
                  </a:lnTo>
                  <a:lnTo>
                    <a:pt x="0" y="7023"/>
                  </a:lnTo>
                  <a:lnTo>
                    <a:pt x="14" y="7323"/>
                  </a:lnTo>
                  <a:lnTo>
                    <a:pt x="57" y="7652"/>
                  </a:lnTo>
                  <a:lnTo>
                    <a:pt x="129" y="7996"/>
                  </a:lnTo>
                  <a:lnTo>
                    <a:pt x="215" y="8353"/>
                  </a:lnTo>
                  <a:lnTo>
                    <a:pt x="315" y="8725"/>
                  </a:lnTo>
                  <a:lnTo>
                    <a:pt x="443" y="9111"/>
                  </a:lnTo>
                  <a:lnTo>
                    <a:pt x="572" y="9497"/>
                  </a:lnTo>
                  <a:lnTo>
                    <a:pt x="730" y="9912"/>
                  </a:lnTo>
                  <a:lnTo>
                    <a:pt x="901" y="10327"/>
                  </a:lnTo>
                  <a:lnTo>
                    <a:pt x="1259" y="11157"/>
                  </a:lnTo>
                  <a:lnTo>
                    <a:pt x="1674" y="12001"/>
                  </a:lnTo>
                  <a:lnTo>
                    <a:pt x="2103" y="12830"/>
                  </a:lnTo>
                  <a:lnTo>
                    <a:pt x="2532" y="13617"/>
                  </a:lnTo>
                  <a:lnTo>
                    <a:pt x="2975" y="14375"/>
                  </a:lnTo>
                  <a:lnTo>
                    <a:pt x="3419" y="15076"/>
                  </a:lnTo>
                  <a:lnTo>
                    <a:pt x="3833" y="15691"/>
                  </a:lnTo>
                  <a:lnTo>
                    <a:pt x="4205" y="16220"/>
                  </a:lnTo>
                  <a:lnTo>
                    <a:pt x="4548" y="16649"/>
                  </a:lnTo>
                  <a:lnTo>
                    <a:pt x="4692" y="16806"/>
                  </a:lnTo>
                  <a:lnTo>
                    <a:pt x="4835" y="16949"/>
                  </a:lnTo>
                  <a:lnTo>
                    <a:pt x="5135" y="17207"/>
                  </a:lnTo>
                  <a:lnTo>
                    <a:pt x="5435" y="17450"/>
                  </a:lnTo>
                  <a:lnTo>
                    <a:pt x="5736" y="17665"/>
                  </a:lnTo>
                  <a:lnTo>
                    <a:pt x="6036" y="17850"/>
                  </a:lnTo>
                  <a:lnTo>
                    <a:pt x="6351" y="18036"/>
                  </a:lnTo>
                  <a:lnTo>
                    <a:pt x="6651" y="18179"/>
                  </a:lnTo>
                  <a:lnTo>
                    <a:pt x="6966" y="18322"/>
                  </a:lnTo>
                  <a:lnTo>
                    <a:pt x="7280" y="18437"/>
                  </a:lnTo>
                  <a:lnTo>
                    <a:pt x="7581" y="18523"/>
                  </a:lnTo>
                  <a:lnTo>
                    <a:pt x="7895" y="18609"/>
                  </a:lnTo>
                  <a:lnTo>
                    <a:pt x="8210" y="18666"/>
                  </a:lnTo>
                  <a:lnTo>
                    <a:pt x="8510" y="18723"/>
                  </a:lnTo>
                  <a:lnTo>
                    <a:pt x="8825" y="18752"/>
                  </a:lnTo>
                  <a:lnTo>
                    <a:pt x="9126" y="18766"/>
                  </a:lnTo>
                  <a:lnTo>
                    <a:pt x="9426" y="18780"/>
                  </a:lnTo>
                  <a:lnTo>
                    <a:pt x="9726" y="18766"/>
                  </a:lnTo>
                  <a:lnTo>
                    <a:pt x="10027" y="18752"/>
                  </a:lnTo>
                  <a:lnTo>
                    <a:pt x="10313" y="18723"/>
                  </a:lnTo>
                  <a:lnTo>
                    <a:pt x="10599" y="18680"/>
                  </a:lnTo>
                  <a:lnTo>
                    <a:pt x="10885" y="18637"/>
                  </a:lnTo>
                  <a:lnTo>
                    <a:pt x="11171" y="18580"/>
                  </a:lnTo>
                  <a:lnTo>
                    <a:pt x="11443" y="18523"/>
                  </a:lnTo>
                  <a:lnTo>
                    <a:pt x="11972" y="18380"/>
                  </a:lnTo>
                  <a:lnTo>
                    <a:pt x="12472" y="18208"/>
                  </a:lnTo>
                  <a:lnTo>
                    <a:pt x="12944" y="18022"/>
                  </a:lnTo>
                  <a:lnTo>
                    <a:pt x="13388" y="17836"/>
                  </a:lnTo>
                  <a:lnTo>
                    <a:pt x="13788" y="17650"/>
                  </a:lnTo>
                  <a:lnTo>
                    <a:pt x="13889" y="17593"/>
                  </a:lnTo>
                  <a:lnTo>
                    <a:pt x="14003" y="17507"/>
                  </a:lnTo>
                  <a:lnTo>
                    <a:pt x="14117" y="17421"/>
                  </a:lnTo>
                  <a:lnTo>
                    <a:pt x="14246" y="17307"/>
                  </a:lnTo>
                  <a:lnTo>
                    <a:pt x="14518" y="17021"/>
                  </a:lnTo>
                  <a:lnTo>
                    <a:pt x="14804" y="16663"/>
                  </a:lnTo>
                  <a:lnTo>
                    <a:pt x="15133" y="16263"/>
                  </a:lnTo>
                  <a:lnTo>
                    <a:pt x="15476" y="15791"/>
                  </a:lnTo>
                  <a:lnTo>
                    <a:pt x="15834" y="15276"/>
                  </a:lnTo>
                  <a:lnTo>
                    <a:pt x="16220" y="14718"/>
                  </a:lnTo>
                  <a:lnTo>
                    <a:pt x="16606" y="14103"/>
                  </a:lnTo>
                  <a:lnTo>
                    <a:pt x="17021" y="13474"/>
                  </a:lnTo>
                  <a:lnTo>
                    <a:pt x="17851" y="12115"/>
                  </a:lnTo>
                  <a:lnTo>
                    <a:pt x="18694" y="10685"/>
                  </a:lnTo>
                  <a:lnTo>
                    <a:pt x="19553" y="9226"/>
                  </a:lnTo>
                  <a:lnTo>
                    <a:pt x="20368" y="7781"/>
                  </a:lnTo>
                  <a:lnTo>
                    <a:pt x="21155" y="6394"/>
                  </a:lnTo>
                  <a:lnTo>
                    <a:pt x="22499" y="3934"/>
                  </a:lnTo>
                  <a:lnTo>
                    <a:pt x="23429" y="2217"/>
                  </a:lnTo>
                  <a:lnTo>
                    <a:pt x="23772" y="1559"/>
                  </a:lnTo>
                  <a:lnTo>
                    <a:pt x="23400" y="1373"/>
                  </a:lnTo>
                  <a:lnTo>
                    <a:pt x="22599" y="930"/>
                  </a:lnTo>
                  <a:lnTo>
                    <a:pt x="22141" y="672"/>
                  </a:lnTo>
                  <a:lnTo>
                    <a:pt x="21741" y="415"/>
                  </a:lnTo>
                  <a:lnTo>
                    <a:pt x="21569" y="286"/>
                  </a:lnTo>
                  <a:lnTo>
                    <a:pt x="21426" y="172"/>
                  </a:lnTo>
                  <a:lnTo>
                    <a:pt x="21312" y="86"/>
                  </a:lnTo>
                  <a:lnTo>
                    <a:pt x="212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808;p18">
              <a:extLst>
                <a:ext uri="{FF2B5EF4-FFF2-40B4-BE49-F238E27FC236}">
                  <a16:creationId xmlns:a16="http://schemas.microsoft.com/office/drawing/2014/main" id="{13DCCF92-A0BA-3E3C-77FB-EAEC7FC0FB1F}"/>
                </a:ext>
              </a:extLst>
            </p:cNvPr>
            <p:cNvSpPr/>
            <p:nvPr/>
          </p:nvSpPr>
          <p:spPr>
            <a:xfrm>
              <a:off x="5926875" y="2383700"/>
              <a:ext cx="199900" cy="259275"/>
            </a:xfrm>
            <a:custGeom>
              <a:avLst/>
              <a:gdLst/>
              <a:ahLst/>
              <a:cxnLst/>
              <a:rect l="l" t="t" r="r" b="b"/>
              <a:pathLst>
                <a:path w="7996" h="10371" extrusionOk="0">
                  <a:moveTo>
                    <a:pt x="6422" y="0"/>
                  </a:moveTo>
                  <a:lnTo>
                    <a:pt x="5864" y="29"/>
                  </a:lnTo>
                  <a:lnTo>
                    <a:pt x="5035" y="86"/>
                  </a:lnTo>
                  <a:lnTo>
                    <a:pt x="4549" y="129"/>
                  </a:lnTo>
                  <a:lnTo>
                    <a:pt x="4034" y="186"/>
                  </a:lnTo>
                  <a:lnTo>
                    <a:pt x="3490" y="258"/>
                  </a:lnTo>
                  <a:lnTo>
                    <a:pt x="2932" y="358"/>
                  </a:lnTo>
                  <a:lnTo>
                    <a:pt x="2389" y="487"/>
                  </a:lnTo>
                  <a:lnTo>
                    <a:pt x="1845" y="630"/>
                  </a:lnTo>
                  <a:lnTo>
                    <a:pt x="1574" y="701"/>
                  </a:lnTo>
                  <a:lnTo>
                    <a:pt x="1316" y="787"/>
                  </a:lnTo>
                  <a:lnTo>
                    <a:pt x="1073" y="887"/>
                  </a:lnTo>
                  <a:lnTo>
                    <a:pt x="830" y="987"/>
                  </a:lnTo>
                  <a:lnTo>
                    <a:pt x="601" y="1102"/>
                  </a:lnTo>
                  <a:lnTo>
                    <a:pt x="386" y="1216"/>
                  </a:lnTo>
                  <a:lnTo>
                    <a:pt x="186" y="1345"/>
                  </a:lnTo>
                  <a:lnTo>
                    <a:pt x="0" y="1474"/>
                  </a:lnTo>
                  <a:lnTo>
                    <a:pt x="43" y="1660"/>
                  </a:lnTo>
                  <a:lnTo>
                    <a:pt x="115" y="1974"/>
                  </a:lnTo>
                  <a:lnTo>
                    <a:pt x="386" y="2904"/>
                  </a:lnTo>
                  <a:lnTo>
                    <a:pt x="744" y="4148"/>
                  </a:lnTo>
                  <a:lnTo>
                    <a:pt x="1173" y="5564"/>
                  </a:lnTo>
                  <a:lnTo>
                    <a:pt x="2603" y="10241"/>
                  </a:lnTo>
                  <a:lnTo>
                    <a:pt x="2875" y="10284"/>
                  </a:lnTo>
                  <a:lnTo>
                    <a:pt x="3147" y="10327"/>
                  </a:lnTo>
                  <a:lnTo>
                    <a:pt x="3404" y="10356"/>
                  </a:lnTo>
                  <a:lnTo>
                    <a:pt x="3676" y="10356"/>
                  </a:lnTo>
                  <a:lnTo>
                    <a:pt x="3934" y="10370"/>
                  </a:lnTo>
                  <a:lnTo>
                    <a:pt x="4177" y="10356"/>
                  </a:lnTo>
                  <a:lnTo>
                    <a:pt x="4434" y="10342"/>
                  </a:lnTo>
                  <a:lnTo>
                    <a:pt x="4677" y="10313"/>
                  </a:lnTo>
                  <a:lnTo>
                    <a:pt x="5149" y="10227"/>
                  </a:lnTo>
                  <a:lnTo>
                    <a:pt x="5593" y="10127"/>
                  </a:lnTo>
                  <a:lnTo>
                    <a:pt x="6008" y="9998"/>
                  </a:lnTo>
                  <a:lnTo>
                    <a:pt x="6394" y="9870"/>
                  </a:lnTo>
                  <a:lnTo>
                    <a:pt x="6751" y="9727"/>
                  </a:lnTo>
                  <a:lnTo>
                    <a:pt x="7052" y="9583"/>
                  </a:lnTo>
                  <a:lnTo>
                    <a:pt x="7338" y="9440"/>
                  </a:lnTo>
                  <a:lnTo>
                    <a:pt x="7567" y="9312"/>
                  </a:lnTo>
                  <a:lnTo>
                    <a:pt x="7881" y="9111"/>
                  </a:lnTo>
                  <a:lnTo>
                    <a:pt x="7996" y="9040"/>
                  </a:lnTo>
                  <a:lnTo>
                    <a:pt x="6637" y="0"/>
                  </a:lnTo>
                  <a:close/>
                </a:path>
              </a:pathLst>
            </a:custGeom>
            <a:solidFill>
              <a:srgbClr val="E7E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809;p18">
              <a:extLst>
                <a:ext uri="{FF2B5EF4-FFF2-40B4-BE49-F238E27FC236}">
                  <a16:creationId xmlns:a16="http://schemas.microsoft.com/office/drawing/2014/main" id="{D34586D7-CFAC-4166-7CFE-46ED3381EED4}"/>
                </a:ext>
              </a:extLst>
            </p:cNvPr>
            <p:cNvSpPr/>
            <p:nvPr/>
          </p:nvSpPr>
          <p:spPr>
            <a:xfrm>
              <a:off x="5974425" y="2498475"/>
              <a:ext cx="134475" cy="124825"/>
            </a:xfrm>
            <a:custGeom>
              <a:avLst/>
              <a:gdLst/>
              <a:ahLst/>
              <a:cxnLst/>
              <a:rect l="l" t="t" r="r" b="b"/>
              <a:pathLst>
                <a:path w="5379" h="4993" extrusionOk="0">
                  <a:moveTo>
                    <a:pt x="4721" y="1"/>
                  </a:moveTo>
                  <a:lnTo>
                    <a:pt x="0" y="1045"/>
                  </a:lnTo>
                  <a:lnTo>
                    <a:pt x="1159" y="4935"/>
                  </a:lnTo>
                  <a:lnTo>
                    <a:pt x="1259" y="4950"/>
                  </a:lnTo>
                  <a:lnTo>
                    <a:pt x="1531" y="4978"/>
                  </a:lnTo>
                  <a:lnTo>
                    <a:pt x="1974" y="4992"/>
                  </a:lnTo>
                  <a:lnTo>
                    <a:pt x="2232" y="4992"/>
                  </a:lnTo>
                  <a:lnTo>
                    <a:pt x="2532" y="4978"/>
                  </a:lnTo>
                  <a:lnTo>
                    <a:pt x="2847" y="4935"/>
                  </a:lnTo>
                  <a:lnTo>
                    <a:pt x="3176" y="4892"/>
                  </a:lnTo>
                  <a:lnTo>
                    <a:pt x="3533" y="4821"/>
                  </a:lnTo>
                  <a:lnTo>
                    <a:pt x="3891" y="4721"/>
                  </a:lnTo>
                  <a:lnTo>
                    <a:pt x="4263" y="4592"/>
                  </a:lnTo>
                  <a:lnTo>
                    <a:pt x="4635" y="4420"/>
                  </a:lnTo>
                  <a:lnTo>
                    <a:pt x="5007" y="4234"/>
                  </a:lnTo>
                  <a:lnTo>
                    <a:pt x="5193" y="4120"/>
                  </a:lnTo>
                  <a:lnTo>
                    <a:pt x="5378" y="4006"/>
                  </a:lnTo>
                  <a:lnTo>
                    <a:pt x="5221" y="3119"/>
                  </a:lnTo>
                  <a:lnTo>
                    <a:pt x="5007" y="1774"/>
                  </a:lnTo>
                  <a:lnTo>
                    <a:pt x="4721" y="1"/>
                  </a:lnTo>
                  <a:close/>
                </a:path>
              </a:pathLst>
            </a:custGeom>
            <a:solidFill>
              <a:srgbClr val="A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810;p18">
              <a:extLst>
                <a:ext uri="{FF2B5EF4-FFF2-40B4-BE49-F238E27FC236}">
                  <a16:creationId xmlns:a16="http://schemas.microsoft.com/office/drawing/2014/main" id="{E5498D22-542B-34A2-AEA8-508D4CA3858C}"/>
                </a:ext>
              </a:extLst>
            </p:cNvPr>
            <p:cNvSpPr/>
            <p:nvPr/>
          </p:nvSpPr>
          <p:spPr>
            <a:xfrm>
              <a:off x="5948675" y="2532800"/>
              <a:ext cx="107300" cy="99800"/>
            </a:xfrm>
            <a:custGeom>
              <a:avLst/>
              <a:gdLst/>
              <a:ahLst/>
              <a:cxnLst/>
              <a:rect l="l" t="t" r="r" b="b"/>
              <a:pathLst>
                <a:path w="4292" h="3992" extrusionOk="0">
                  <a:moveTo>
                    <a:pt x="501" y="1"/>
                  </a:moveTo>
                  <a:lnTo>
                    <a:pt x="29" y="1388"/>
                  </a:lnTo>
                  <a:lnTo>
                    <a:pt x="15" y="1517"/>
                  </a:lnTo>
                  <a:lnTo>
                    <a:pt x="1" y="1832"/>
                  </a:lnTo>
                  <a:lnTo>
                    <a:pt x="1" y="2046"/>
                  </a:lnTo>
                  <a:lnTo>
                    <a:pt x="15" y="2289"/>
                  </a:lnTo>
                  <a:lnTo>
                    <a:pt x="44" y="2532"/>
                  </a:lnTo>
                  <a:lnTo>
                    <a:pt x="86" y="2790"/>
                  </a:lnTo>
                  <a:lnTo>
                    <a:pt x="158" y="3047"/>
                  </a:lnTo>
                  <a:lnTo>
                    <a:pt x="215" y="3176"/>
                  </a:lnTo>
                  <a:lnTo>
                    <a:pt x="258" y="3291"/>
                  </a:lnTo>
                  <a:lnTo>
                    <a:pt x="315" y="3405"/>
                  </a:lnTo>
                  <a:lnTo>
                    <a:pt x="387" y="3505"/>
                  </a:lnTo>
                  <a:lnTo>
                    <a:pt x="473" y="3605"/>
                  </a:lnTo>
                  <a:lnTo>
                    <a:pt x="558" y="3691"/>
                  </a:lnTo>
                  <a:lnTo>
                    <a:pt x="644" y="3777"/>
                  </a:lnTo>
                  <a:lnTo>
                    <a:pt x="759" y="3848"/>
                  </a:lnTo>
                  <a:lnTo>
                    <a:pt x="873" y="3906"/>
                  </a:lnTo>
                  <a:lnTo>
                    <a:pt x="1002" y="3948"/>
                  </a:lnTo>
                  <a:lnTo>
                    <a:pt x="1145" y="3977"/>
                  </a:lnTo>
                  <a:lnTo>
                    <a:pt x="1302" y="3991"/>
                  </a:lnTo>
                  <a:lnTo>
                    <a:pt x="1460" y="3991"/>
                  </a:lnTo>
                  <a:lnTo>
                    <a:pt x="1646" y="3977"/>
                  </a:lnTo>
                  <a:lnTo>
                    <a:pt x="1974" y="3906"/>
                  </a:lnTo>
                  <a:lnTo>
                    <a:pt x="2375" y="3805"/>
                  </a:lnTo>
                  <a:lnTo>
                    <a:pt x="2775" y="3677"/>
                  </a:lnTo>
                  <a:lnTo>
                    <a:pt x="3176" y="3534"/>
                  </a:lnTo>
                  <a:lnTo>
                    <a:pt x="3548" y="3376"/>
                  </a:lnTo>
                  <a:lnTo>
                    <a:pt x="3705" y="3291"/>
                  </a:lnTo>
                  <a:lnTo>
                    <a:pt x="3834" y="3219"/>
                  </a:lnTo>
                  <a:lnTo>
                    <a:pt x="3948" y="3147"/>
                  </a:lnTo>
                  <a:lnTo>
                    <a:pt x="4034" y="3076"/>
                  </a:lnTo>
                  <a:lnTo>
                    <a:pt x="4091" y="3004"/>
                  </a:lnTo>
                  <a:lnTo>
                    <a:pt x="4120" y="2947"/>
                  </a:lnTo>
                  <a:lnTo>
                    <a:pt x="4106" y="2919"/>
                  </a:lnTo>
                  <a:lnTo>
                    <a:pt x="4091" y="2890"/>
                  </a:lnTo>
                  <a:lnTo>
                    <a:pt x="4034" y="2861"/>
                  </a:lnTo>
                  <a:lnTo>
                    <a:pt x="3948" y="2833"/>
                  </a:lnTo>
                  <a:lnTo>
                    <a:pt x="3820" y="2819"/>
                  </a:lnTo>
                  <a:lnTo>
                    <a:pt x="3548" y="2819"/>
                  </a:lnTo>
                  <a:lnTo>
                    <a:pt x="3219" y="2847"/>
                  </a:lnTo>
                  <a:lnTo>
                    <a:pt x="2690" y="2890"/>
                  </a:lnTo>
                  <a:lnTo>
                    <a:pt x="2575" y="2904"/>
                  </a:lnTo>
                  <a:lnTo>
                    <a:pt x="2575" y="2890"/>
                  </a:lnTo>
                  <a:lnTo>
                    <a:pt x="2618" y="2876"/>
                  </a:lnTo>
                  <a:lnTo>
                    <a:pt x="2818" y="2819"/>
                  </a:lnTo>
                  <a:lnTo>
                    <a:pt x="3076" y="2761"/>
                  </a:lnTo>
                  <a:lnTo>
                    <a:pt x="3362" y="2675"/>
                  </a:lnTo>
                  <a:lnTo>
                    <a:pt x="3662" y="2590"/>
                  </a:lnTo>
                  <a:lnTo>
                    <a:pt x="3791" y="2532"/>
                  </a:lnTo>
                  <a:lnTo>
                    <a:pt x="3920" y="2475"/>
                  </a:lnTo>
                  <a:lnTo>
                    <a:pt x="4020" y="2404"/>
                  </a:lnTo>
                  <a:lnTo>
                    <a:pt x="4106" y="2347"/>
                  </a:lnTo>
                  <a:lnTo>
                    <a:pt x="4177" y="2261"/>
                  </a:lnTo>
                  <a:lnTo>
                    <a:pt x="4206" y="2175"/>
                  </a:lnTo>
                  <a:lnTo>
                    <a:pt x="4206" y="2132"/>
                  </a:lnTo>
                  <a:lnTo>
                    <a:pt x="4206" y="2089"/>
                  </a:lnTo>
                  <a:lnTo>
                    <a:pt x="4177" y="2046"/>
                  </a:lnTo>
                  <a:lnTo>
                    <a:pt x="4163" y="2003"/>
                  </a:lnTo>
                  <a:lnTo>
                    <a:pt x="4120" y="1960"/>
                  </a:lnTo>
                  <a:lnTo>
                    <a:pt x="4063" y="1932"/>
                  </a:lnTo>
                  <a:lnTo>
                    <a:pt x="4006" y="1917"/>
                  </a:lnTo>
                  <a:lnTo>
                    <a:pt x="3920" y="1917"/>
                  </a:lnTo>
                  <a:lnTo>
                    <a:pt x="3762" y="1932"/>
                  </a:lnTo>
                  <a:lnTo>
                    <a:pt x="3576" y="1989"/>
                  </a:lnTo>
                  <a:lnTo>
                    <a:pt x="3405" y="2060"/>
                  </a:lnTo>
                  <a:lnTo>
                    <a:pt x="3262" y="2132"/>
                  </a:lnTo>
                  <a:lnTo>
                    <a:pt x="3133" y="2189"/>
                  </a:lnTo>
                  <a:lnTo>
                    <a:pt x="3133" y="2189"/>
                  </a:lnTo>
                  <a:lnTo>
                    <a:pt x="3348" y="2046"/>
                  </a:lnTo>
                  <a:lnTo>
                    <a:pt x="3562" y="1903"/>
                  </a:lnTo>
                  <a:lnTo>
                    <a:pt x="3805" y="1717"/>
                  </a:lnTo>
                  <a:lnTo>
                    <a:pt x="4020" y="1517"/>
                  </a:lnTo>
                  <a:lnTo>
                    <a:pt x="4120" y="1417"/>
                  </a:lnTo>
                  <a:lnTo>
                    <a:pt x="4206" y="1317"/>
                  </a:lnTo>
                  <a:lnTo>
                    <a:pt x="4249" y="1231"/>
                  </a:lnTo>
                  <a:lnTo>
                    <a:pt x="4292" y="1145"/>
                  </a:lnTo>
                  <a:lnTo>
                    <a:pt x="4292" y="1116"/>
                  </a:lnTo>
                  <a:lnTo>
                    <a:pt x="4277" y="1074"/>
                  </a:lnTo>
                  <a:lnTo>
                    <a:pt x="4277" y="1045"/>
                  </a:lnTo>
                  <a:lnTo>
                    <a:pt x="4249" y="1016"/>
                  </a:lnTo>
                  <a:lnTo>
                    <a:pt x="4220" y="1002"/>
                  </a:lnTo>
                  <a:lnTo>
                    <a:pt x="4191" y="988"/>
                  </a:lnTo>
                  <a:lnTo>
                    <a:pt x="4106" y="1002"/>
                  </a:lnTo>
                  <a:lnTo>
                    <a:pt x="3991" y="1016"/>
                  </a:lnTo>
                  <a:lnTo>
                    <a:pt x="3834" y="1059"/>
                  </a:lnTo>
                  <a:lnTo>
                    <a:pt x="3491" y="1188"/>
                  </a:lnTo>
                  <a:lnTo>
                    <a:pt x="3104" y="1345"/>
                  </a:lnTo>
                  <a:lnTo>
                    <a:pt x="2655" y="1560"/>
                  </a:lnTo>
                  <a:lnTo>
                    <a:pt x="2655" y="1560"/>
                  </a:lnTo>
                  <a:lnTo>
                    <a:pt x="2718" y="1517"/>
                  </a:lnTo>
                  <a:lnTo>
                    <a:pt x="2933" y="1331"/>
                  </a:lnTo>
                  <a:lnTo>
                    <a:pt x="3190" y="1102"/>
                  </a:lnTo>
                  <a:lnTo>
                    <a:pt x="3433" y="845"/>
                  </a:lnTo>
                  <a:lnTo>
                    <a:pt x="3519" y="716"/>
                  </a:lnTo>
                  <a:lnTo>
                    <a:pt x="3591" y="616"/>
                  </a:lnTo>
                  <a:lnTo>
                    <a:pt x="3662" y="516"/>
                  </a:lnTo>
                  <a:lnTo>
                    <a:pt x="3705" y="416"/>
                  </a:lnTo>
                  <a:lnTo>
                    <a:pt x="3734" y="344"/>
                  </a:lnTo>
                  <a:lnTo>
                    <a:pt x="3748" y="273"/>
                  </a:lnTo>
                  <a:lnTo>
                    <a:pt x="3748" y="215"/>
                  </a:lnTo>
                  <a:lnTo>
                    <a:pt x="3734" y="172"/>
                  </a:lnTo>
                  <a:lnTo>
                    <a:pt x="3705" y="144"/>
                  </a:lnTo>
                  <a:lnTo>
                    <a:pt x="3662" y="115"/>
                  </a:lnTo>
                  <a:lnTo>
                    <a:pt x="3605" y="115"/>
                  </a:lnTo>
                  <a:lnTo>
                    <a:pt x="3548" y="130"/>
                  </a:lnTo>
                  <a:lnTo>
                    <a:pt x="3462" y="158"/>
                  </a:lnTo>
                  <a:lnTo>
                    <a:pt x="3376" y="201"/>
                  </a:lnTo>
                  <a:lnTo>
                    <a:pt x="3133" y="330"/>
                  </a:lnTo>
                  <a:lnTo>
                    <a:pt x="2775" y="501"/>
                  </a:lnTo>
                  <a:lnTo>
                    <a:pt x="1946" y="888"/>
                  </a:lnTo>
                  <a:lnTo>
                    <a:pt x="873" y="1360"/>
                  </a:lnTo>
                  <a:lnTo>
                    <a:pt x="50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811;p18">
              <a:extLst>
                <a:ext uri="{FF2B5EF4-FFF2-40B4-BE49-F238E27FC236}">
                  <a16:creationId xmlns:a16="http://schemas.microsoft.com/office/drawing/2014/main" id="{DD162AF2-3EED-E79C-46D0-9EF9801A459D}"/>
                </a:ext>
              </a:extLst>
            </p:cNvPr>
            <p:cNvSpPr/>
            <p:nvPr/>
          </p:nvSpPr>
          <p:spPr>
            <a:xfrm>
              <a:off x="5926875" y="2383350"/>
              <a:ext cx="165925" cy="37925"/>
            </a:xfrm>
            <a:custGeom>
              <a:avLst/>
              <a:gdLst/>
              <a:ahLst/>
              <a:cxnLst/>
              <a:rect l="l" t="t" r="r" b="b"/>
              <a:pathLst>
                <a:path w="6637" h="1517" extrusionOk="0">
                  <a:moveTo>
                    <a:pt x="5392" y="0"/>
                  </a:moveTo>
                  <a:lnTo>
                    <a:pt x="4835" y="29"/>
                  </a:lnTo>
                  <a:lnTo>
                    <a:pt x="4234" y="72"/>
                  </a:lnTo>
                  <a:lnTo>
                    <a:pt x="3919" y="115"/>
                  </a:lnTo>
                  <a:lnTo>
                    <a:pt x="3619" y="157"/>
                  </a:lnTo>
                  <a:lnTo>
                    <a:pt x="3304" y="215"/>
                  </a:lnTo>
                  <a:lnTo>
                    <a:pt x="3018" y="272"/>
                  </a:lnTo>
                  <a:lnTo>
                    <a:pt x="2632" y="372"/>
                  </a:lnTo>
                  <a:lnTo>
                    <a:pt x="2274" y="472"/>
                  </a:lnTo>
                  <a:lnTo>
                    <a:pt x="1945" y="587"/>
                  </a:lnTo>
                  <a:lnTo>
                    <a:pt x="1645" y="687"/>
                  </a:lnTo>
                  <a:lnTo>
                    <a:pt x="1116" y="887"/>
                  </a:lnTo>
                  <a:lnTo>
                    <a:pt x="701" y="1087"/>
                  </a:lnTo>
                  <a:lnTo>
                    <a:pt x="386" y="1244"/>
                  </a:lnTo>
                  <a:lnTo>
                    <a:pt x="172" y="1373"/>
                  </a:lnTo>
                  <a:lnTo>
                    <a:pt x="0" y="1488"/>
                  </a:lnTo>
                  <a:lnTo>
                    <a:pt x="172" y="1502"/>
                  </a:lnTo>
                  <a:lnTo>
                    <a:pt x="644" y="1516"/>
                  </a:lnTo>
                  <a:lnTo>
                    <a:pt x="973" y="1516"/>
                  </a:lnTo>
                  <a:lnTo>
                    <a:pt x="1359" y="1502"/>
                  </a:lnTo>
                  <a:lnTo>
                    <a:pt x="1788" y="1473"/>
                  </a:lnTo>
                  <a:lnTo>
                    <a:pt x="2260" y="1430"/>
                  </a:lnTo>
                  <a:lnTo>
                    <a:pt x="2761" y="1359"/>
                  </a:lnTo>
                  <a:lnTo>
                    <a:pt x="3290" y="1273"/>
                  </a:lnTo>
                  <a:lnTo>
                    <a:pt x="3848" y="1159"/>
                  </a:lnTo>
                  <a:lnTo>
                    <a:pt x="4406" y="1001"/>
                  </a:lnTo>
                  <a:lnTo>
                    <a:pt x="4692" y="916"/>
                  </a:lnTo>
                  <a:lnTo>
                    <a:pt x="4963" y="815"/>
                  </a:lnTo>
                  <a:lnTo>
                    <a:pt x="5249" y="715"/>
                  </a:lnTo>
                  <a:lnTo>
                    <a:pt x="5536" y="587"/>
                  </a:lnTo>
                  <a:lnTo>
                    <a:pt x="5807" y="472"/>
                  </a:lnTo>
                  <a:lnTo>
                    <a:pt x="6093" y="329"/>
                  </a:lnTo>
                  <a:lnTo>
                    <a:pt x="6365" y="172"/>
                  </a:lnTo>
                  <a:lnTo>
                    <a:pt x="6637" y="14"/>
                  </a:lnTo>
                  <a:lnTo>
                    <a:pt x="6279" y="0"/>
                  </a:lnTo>
                  <a:close/>
                </a:path>
              </a:pathLst>
            </a:custGeom>
            <a:solidFill>
              <a:srgbClr val="DD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812;p18">
              <a:extLst>
                <a:ext uri="{FF2B5EF4-FFF2-40B4-BE49-F238E27FC236}">
                  <a16:creationId xmlns:a16="http://schemas.microsoft.com/office/drawing/2014/main" id="{00B4A1AE-4074-5E5E-8557-C025D0C295D6}"/>
                </a:ext>
              </a:extLst>
            </p:cNvPr>
            <p:cNvSpPr/>
            <p:nvPr/>
          </p:nvSpPr>
          <p:spPr>
            <a:xfrm>
              <a:off x="5973000" y="2496700"/>
              <a:ext cx="119800" cy="27550"/>
            </a:xfrm>
            <a:custGeom>
              <a:avLst/>
              <a:gdLst/>
              <a:ahLst/>
              <a:cxnLst/>
              <a:rect l="l" t="t" r="r" b="b"/>
              <a:pathLst>
                <a:path w="4792" h="1102" extrusionOk="0">
                  <a:moveTo>
                    <a:pt x="4248" y="0"/>
                  </a:moveTo>
                  <a:lnTo>
                    <a:pt x="3891" y="14"/>
                  </a:lnTo>
                  <a:lnTo>
                    <a:pt x="3490" y="29"/>
                  </a:lnTo>
                  <a:lnTo>
                    <a:pt x="3047" y="57"/>
                  </a:lnTo>
                  <a:lnTo>
                    <a:pt x="2603" y="115"/>
                  </a:lnTo>
                  <a:lnTo>
                    <a:pt x="2389" y="158"/>
                  </a:lnTo>
                  <a:lnTo>
                    <a:pt x="2174" y="200"/>
                  </a:lnTo>
                  <a:lnTo>
                    <a:pt x="1645" y="358"/>
                  </a:lnTo>
                  <a:lnTo>
                    <a:pt x="1187" y="501"/>
                  </a:lnTo>
                  <a:lnTo>
                    <a:pt x="816" y="644"/>
                  </a:lnTo>
                  <a:lnTo>
                    <a:pt x="515" y="787"/>
                  </a:lnTo>
                  <a:lnTo>
                    <a:pt x="286" y="901"/>
                  </a:lnTo>
                  <a:lnTo>
                    <a:pt x="129" y="1001"/>
                  </a:lnTo>
                  <a:lnTo>
                    <a:pt x="0" y="1087"/>
                  </a:lnTo>
                  <a:lnTo>
                    <a:pt x="129" y="1087"/>
                  </a:lnTo>
                  <a:lnTo>
                    <a:pt x="458" y="1102"/>
                  </a:lnTo>
                  <a:lnTo>
                    <a:pt x="973" y="1087"/>
                  </a:lnTo>
                  <a:lnTo>
                    <a:pt x="1288" y="1073"/>
                  </a:lnTo>
                  <a:lnTo>
                    <a:pt x="1631" y="1030"/>
                  </a:lnTo>
                  <a:lnTo>
                    <a:pt x="1988" y="987"/>
                  </a:lnTo>
                  <a:lnTo>
                    <a:pt x="2375" y="930"/>
                  </a:lnTo>
                  <a:lnTo>
                    <a:pt x="2775" y="844"/>
                  </a:lnTo>
                  <a:lnTo>
                    <a:pt x="3176" y="730"/>
                  </a:lnTo>
                  <a:lnTo>
                    <a:pt x="3590" y="601"/>
                  </a:lnTo>
                  <a:lnTo>
                    <a:pt x="3991" y="429"/>
                  </a:lnTo>
                  <a:lnTo>
                    <a:pt x="4391" y="243"/>
                  </a:lnTo>
                  <a:lnTo>
                    <a:pt x="4592" y="143"/>
                  </a:lnTo>
                  <a:lnTo>
                    <a:pt x="4792" y="14"/>
                  </a:lnTo>
                  <a:lnTo>
                    <a:pt x="4534" y="14"/>
                  </a:lnTo>
                  <a:lnTo>
                    <a:pt x="4248" y="0"/>
                  </a:lnTo>
                  <a:close/>
                </a:path>
              </a:pathLst>
            </a:custGeom>
            <a:solidFill>
              <a:srgbClr val="B7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813;p18">
              <a:extLst>
                <a:ext uri="{FF2B5EF4-FFF2-40B4-BE49-F238E27FC236}">
                  <a16:creationId xmlns:a16="http://schemas.microsoft.com/office/drawing/2014/main" id="{F3F4D3E4-5223-4C7C-A50D-B95EA7CB2DCE}"/>
                </a:ext>
              </a:extLst>
            </p:cNvPr>
            <p:cNvSpPr/>
            <p:nvPr/>
          </p:nvSpPr>
          <p:spPr>
            <a:xfrm>
              <a:off x="6186825" y="3979200"/>
              <a:ext cx="168450" cy="79050"/>
            </a:xfrm>
            <a:custGeom>
              <a:avLst/>
              <a:gdLst/>
              <a:ahLst/>
              <a:cxnLst/>
              <a:rect l="l" t="t" r="r" b="b"/>
              <a:pathLst>
                <a:path w="6738" h="3162" extrusionOk="0">
                  <a:moveTo>
                    <a:pt x="2876" y="1"/>
                  </a:moveTo>
                  <a:lnTo>
                    <a:pt x="272" y="373"/>
                  </a:lnTo>
                  <a:lnTo>
                    <a:pt x="244" y="459"/>
                  </a:lnTo>
                  <a:lnTo>
                    <a:pt x="187" y="687"/>
                  </a:lnTo>
                  <a:lnTo>
                    <a:pt x="101" y="1016"/>
                  </a:lnTo>
                  <a:lnTo>
                    <a:pt x="58" y="1217"/>
                  </a:lnTo>
                  <a:lnTo>
                    <a:pt x="29" y="1417"/>
                  </a:lnTo>
                  <a:lnTo>
                    <a:pt x="1" y="1617"/>
                  </a:lnTo>
                  <a:lnTo>
                    <a:pt x="1" y="1832"/>
                  </a:lnTo>
                  <a:lnTo>
                    <a:pt x="15" y="2032"/>
                  </a:lnTo>
                  <a:lnTo>
                    <a:pt x="44" y="2232"/>
                  </a:lnTo>
                  <a:lnTo>
                    <a:pt x="101" y="2404"/>
                  </a:lnTo>
                  <a:lnTo>
                    <a:pt x="129" y="2490"/>
                  </a:lnTo>
                  <a:lnTo>
                    <a:pt x="172" y="2561"/>
                  </a:lnTo>
                  <a:lnTo>
                    <a:pt x="229" y="2633"/>
                  </a:lnTo>
                  <a:lnTo>
                    <a:pt x="287" y="2704"/>
                  </a:lnTo>
                  <a:lnTo>
                    <a:pt x="358" y="2747"/>
                  </a:lnTo>
                  <a:lnTo>
                    <a:pt x="444" y="2804"/>
                  </a:lnTo>
                  <a:lnTo>
                    <a:pt x="659" y="2890"/>
                  </a:lnTo>
                  <a:lnTo>
                    <a:pt x="916" y="2976"/>
                  </a:lnTo>
                  <a:lnTo>
                    <a:pt x="1216" y="3033"/>
                  </a:lnTo>
                  <a:lnTo>
                    <a:pt x="1545" y="3076"/>
                  </a:lnTo>
                  <a:lnTo>
                    <a:pt x="1903" y="3119"/>
                  </a:lnTo>
                  <a:lnTo>
                    <a:pt x="2275" y="3147"/>
                  </a:lnTo>
                  <a:lnTo>
                    <a:pt x="2661" y="3162"/>
                  </a:lnTo>
                  <a:lnTo>
                    <a:pt x="3047" y="3162"/>
                  </a:lnTo>
                  <a:lnTo>
                    <a:pt x="3448" y="3147"/>
                  </a:lnTo>
                  <a:lnTo>
                    <a:pt x="3848" y="3133"/>
                  </a:lnTo>
                  <a:lnTo>
                    <a:pt x="4249" y="3105"/>
                  </a:lnTo>
                  <a:lnTo>
                    <a:pt x="4635" y="3076"/>
                  </a:lnTo>
                  <a:lnTo>
                    <a:pt x="5007" y="3033"/>
                  </a:lnTo>
                  <a:lnTo>
                    <a:pt x="5350" y="2990"/>
                  </a:lnTo>
                  <a:lnTo>
                    <a:pt x="5679" y="2933"/>
                  </a:lnTo>
                  <a:lnTo>
                    <a:pt x="5979" y="2876"/>
                  </a:lnTo>
                  <a:lnTo>
                    <a:pt x="6094" y="2847"/>
                  </a:lnTo>
                  <a:lnTo>
                    <a:pt x="6208" y="2790"/>
                  </a:lnTo>
                  <a:lnTo>
                    <a:pt x="6308" y="2718"/>
                  </a:lnTo>
                  <a:lnTo>
                    <a:pt x="6394" y="2647"/>
                  </a:lnTo>
                  <a:lnTo>
                    <a:pt x="6480" y="2575"/>
                  </a:lnTo>
                  <a:lnTo>
                    <a:pt x="6551" y="2475"/>
                  </a:lnTo>
                  <a:lnTo>
                    <a:pt x="6623" y="2389"/>
                  </a:lnTo>
                  <a:lnTo>
                    <a:pt x="6666" y="2289"/>
                  </a:lnTo>
                  <a:lnTo>
                    <a:pt x="6709" y="2203"/>
                  </a:lnTo>
                  <a:lnTo>
                    <a:pt x="6723" y="2118"/>
                  </a:lnTo>
                  <a:lnTo>
                    <a:pt x="6737" y="2032"/>
                  </a:lnTo>
                  <a:lnTo>
                    <a:pt x="6737" y="1960"/>
                  </a:lnTo>
                  <a:lnTo>
                    <a:pt x="6709" y="1889"/>
                  </a:lnTo>
                  <a:lnTo>
                    <a:pt x="6680" y="1832"/>
                  </a:lnTo>
                  <a:lnTo>
                    <a:pt x="6623" y="1803"/>
                  </a:lnTo>
                  <a:lnTo>
                    <a:pt x="6551" y="1774"/>
                  </a:lnTo>
                  <a:lnTo>
                    <a:pt x="5979" y="1717"/>
                  </a:lnTo>
                  <a:lnTo>
                    <a:pt x="5407" y="1646"/>
                  </a:lnTo>
                  <a:lnTo>
                    <a:pt x="5121" y="1603"/>
                  </a:lnTo>
                  <a:lnTo>
                    <a:pt x="4864" y="1560"/>
                  </a:lnTo>
                  <a:lnTo>
                    <a:pt x="4635" y="1488"/>
                  </a:lnTo>
                  <a:lnTo>
                    <a:pt x="4435" y="1417"/>
                  </a:lnTo>
                  <a:lnTo>
                    <a:pt x="4249" y="1317"/>
                  </a:lnTo>
                  <a:lnTo>
                    <a:pt x="4077" y="1202"/>
                  </a:lnTo>
                  <a:lnTo>
                    <a:pt x="3905" y="1102"/>
                  </a:lnTo>
                  <a:lnTo>
                    <a:pt x="3762" y="988"/>
                  </a:lnTo>
                  <a:lnTo>
                    <a:pt x="3491" y="745"/>
                  </a:lnTo>
                  <a:lnTo>
                    <a:pt x="3276" y="516"/>
                  </a:lnTo>
                  <a:lnTo>
                    <a:pt x="3104" y="315"/>
                  </a:lnTo>
                  <a:lnTo>
                    <a:pt x="2976" y="144"/>
                  </a:lnTo>
                  <a:lnTo>
                    <a:pt x="2876" y="1"/>
                  </a:lnTo>
                  <a:close/>
                </a:path>
              </a:pathLst>
            </a:custGeom>
            <a:solidFill>
              <a:srgbClr val="75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814;p18">
              <a:extLst>
                <a:ext uri="{FF2B5EF4-FFF2-40B4-BE49-F238E27FC236}">
                  <a16:creationId xmlns:a16="http://schemas.microsoft.com/office/drawing/2014/main" id="{1DDA0E36-A320-30F4-9D15-5A8282DAFDB5}"/>
                </a:ext>
              </a:extLst>
            </p:cNvPr>
            <p:cNvSpPr/>
            <p:nvPr/>
          </p:nvSpPr>
          <p:spPr>
            <a:xfrm>
              <a:off x="5974425" y="3987800"/>
              <a:ext cx="163075" cy="86200"/>
            </a:xfrm>
            <a:custGeom>
              <a:avLst/>
              <a:gdLst/>
              <a:ahLst/>
              <a:cxnLst/>
              <a:rect l="l" t="t" r="r" b="b"/>
              <a:pathLst>
                <a:path w="6523" h="3448" extrusionOk="0">
                  <a:moveTo>
                    <a:pt x="2790" y="0"/>
                  </a:moveTo>
                  <a:lnTo>
                    <a:pt x="172" y="200"/>
                  </a:lnTo>
                  <a:lnTo>
                    <a:pt x="144" y="272"/>
                  </a:lnTo>
                  <a:lnTo>
                    <a:pt x="101" y="472"/>
                  </a:lnTo>
                  <a:lnTo>
                    <a:pt x="43" y="772"/>
                  </a:lnTo>
                  <a:lnTo>
                    <a:pt x="15" y="944"/>
                  </a:lnTo>
                  <a:lnTo>
                    <a:pt x="0" y="1130"/>
                  </a:lnTo>
                  <a:lnTo>
                    <a:pt x="0" y="1316"/>
                  </a:lnTo>
                  <a:lnTo>
                    <a:pt x="0" y="1502"/>
                  </a:lnTo>
                  <a:lnTo>
                    <a:pt x="29" y="1688"/>
                  </a:lnTo>
                  <a:lnTo>
                    <a:pt x="72" y="1859"/>
                  </a:lnTo>
                  <a:lnTo>
                    <a:pt x="129" y="2031"/>
                  </a:lnTo>
                  <a:lnTo>
                    <a:pt x="215" y="2188"/>
                  </a:lnTo>
                  <a:lnTo>
                    <a:pt x="272" y="2260"/>
                  </a:lnTo>
                  <a:lnTo>
                    <a:pt x="329" y="2317"/>
                  </a:lnTo>
                  <a:lnTo>
                    <a:pt x="401" y="2389"/>
                  </a:lnTo>
                  <a:lnTo>
                    <a:pt x="472" y="2432"/>
                  </a:lnTo>
                  <a:lnTo>
                    <a:pt x="916" y="2675"/>
                  </a:lnTo>
                  <a:lnTo>
                    <a:pt x="1159" y="2789"/>
                  </a:lnTo>
                  <a:lnTo>
                    <a:pt x="1431" y="2918"/>
                  </a:lnTo>
                  <a:lnTo>
                    <a:pt x="1731" y="3032"/>
                  </a:lnTo>
                  <a:lnTo>
                    <a:pt x="2046" y="3147"/>
                  </a:lnTo>
                  <a:lnTo>
                    <a:pt x="2375" y="3247"/>
                  </a:lnTo>
                  <a:lnTo>
                    <a:pt x="2732" y="3333"/>
                  </a:lnTo>
                  <a:lnTo>
                    <a:pt x="3090" y="3390"/>
                  </a:lnTo>
                  <a:lnTo>
                    <a:pt x="3476" y="3433"/>
                  </a:lnTo>
                  <a:lnTo>
                    <a:pt x="3877" y="3447"/>
                  </a:lnTo>
                  <a:lnTo>
                    <a:pt x="4291" y="3433"/>
                  </a:lnTo>
                  <a:lnTo>
                    <a:pt x="4721" y="3390"/>
                  </a:lnTo>
                  <a:lnTo>
                    <a:pt x="4935" y="3347"/>
                  </a:lnTo>
                  <a:lnTo>
                    <a:pt x="5150" y="3304"/>
                  </a:lnTo>
                  <a:lnTo>
                    <a:pt x="5378" y="3247"/>
                  </a:lnTo>
                  <a:lnTo>
                    <a:pt x="5607" y="3190"/>
                  </a:lnTo>
                  <a:lnTo>
                    <a:pt x="5836" y="3104"/>
                  </a:lnTo>
                  <a:lnTo>
                    <a:pt x="6065" y="3018"/>
                  </a:lnTo>
                  <a:lnTo>
                    <a:pt x="6165" y="2975"/>
                  </a:lnTo>
                  <a:lnTo>
                    <a:pt x="6265" y="2918"/>
                  </a:lnTo>
                  <a:lnTo>
                    <a:pt x="6337" y="2846"/>
                  </a:lnTo>
                  <a:lnTo>
                    <a:pt x="6408" y="2775"/>
                  </a:lnTo>
                  <a:lnTo>
                    <a:pt x="6451" y="2703"/>
                  </a:lnTo>
                  <a:lnTo>
                    <a:pt x="6494" y="2632"/>
                  </a:lnTo>
                  <a:lnTo>
                    <a:pt x="6508" y="2560"/>
                  </a:lnTo>
                  <a:lnTo>
                    <a:pt x="6523" y="2489"/>
                  </a:lnTo>
                  <a:lnTo>
                    <a:pt x="6523" y="2403"/>
                  </a:lnTo>
                  <a:lnTo>
                    <a:pt x="6508" y="2346"/>
                  </a:lnTo>
                  <a:lnTo>
                    <a:pt x="6480" y="2274"/>
                  </a:lnTo>
                  <a:lnTo>
                    <a:pt x="6451" y="2217"/>
                  </a:lnTo>
                  <a:lnTo>
                    <a:pt x="6394" y="2160"/>
                  </a:lnTo>
                  <a:lnTo>
                    <a:pt x="6337" y="2117"/>
                  </a:lnTo>
                  <a:lnTo>
                    <a:pt x="6280" y="2088"/>
                  </a:lnTo>
                  <a:lnTo>
                    <a:pt x="6208" y="2074"/>
                  </a:lnTo>
                  <a:lnTo>
                    <a:pt x="5665" y="1960"/>
                  </a:lnTo>
                  <a:lnTo>
                    <a:pt x="5135" y="1845"/>
                  </a:lnTo>
                  <a:lnTo>
                    <a:pt x="4878" y="1774"/>
                  </a:lnTo>
                  <a:lnTo>
                    <a:pt x="4649" y="1702"/>
                  </a:lnTo>
                  <a:lnTo>
                    <a:pt x="4434" y="1616"/>
                  </a:lnTo>
                  <a:lnTo>
                    <a:pt x="4234" y="1516"/>
                  </a:lnTo>
                  <a:lnTo>
                    <a:pt x="4063" y="1416"/>
                  </a:lnTo>
                  <a:lnTo>
                    <a:pt x="3891" y="1287"/>
                  </a:lnTo>
                  <a:lnTo>
                    <a:pt x="3734" y="1173"/>
                  </a:lnTo>
                  <a:lnTo>
                    <a:pt x="3605" y="1044"/>
                  </a:lnTo>
                  <a:lnTo>
                    <a:pt x="3347" y="801"/>
                  </a:lnTo>
                  <a:lnTo>
                    <a:pt x="3147" y="558"/>
                  </a:lnTo>
                  <a:lnTo>
                    <a:pt x="2990" y="329"/>
                  </a:lnTo>
                  <a:lnTo>
                    <a:pt x="2875" y="157"/>
                  </a:lnTo>
                  <a:lnTo>
                    <a:pt x="2790" y="0"/>
                  </a:lnTo>
                  <a:close/>
                </a:path>
              </a:pathLst>
            </a:custGeom>
            <a:solidFill>
              <a:srgbClr val="75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815;p18">
              <a:extLst>
                <a:ext uri="{FF2B5EF4-FFF2-40B4-BE49-F238E27FC236}">
                  <a16:creationId xmlns:a16="http://schemas.microsoft.com/office/drawing/2014/main" id="{5E632A57-3E98-83E1-0C30-865BCF92A745}"/>
                </a:ext>
              </a:extLst>
            </p:cNvPr>
            <p:cNvSpPr/>
            <p:nvPr/>
          </p:nvSpPr>
          <p:spPr>
            <a:xfrm>
              <a:off x="5429475" y="3159650"/>
              <a:ext cx="939375" cy="858925"/>
            </a:xfrm>
            <a:custGeom>
              <a:avLst/>
              <a:gdLst/>
              <a:ahLst/>
              <a:cxnLst/>
              <a:rect l="l" t="t" r="r" b="b"/>
              <a:pathLst>
                <a:path w="37575" h="34357" extrusionOk="0">
                  <a:moveTo>
                    <a:pt x="18881" y="0"/>
                  </a:moveTo>
                  <a:lnTo>
                    <a:pt x="18180" y="14"/>
                  </a:lnTo>
                  <a:lnTo>
                    <a:pt x="17221" y="29"/>
                  </a:lnTo>
                  <a:lnTo>
                    <a:pt x="14675" y="100"/>
                  </a:lnTo>
                  <a:lnTo>
                    <a:pt x="11600" y="200"/>
                  </a:lnTo>
                  <a:lnTo>
                    <a:pt x="8325" y="315"/>
                  </a:lnTo>
                  <a:lnTo>
                    <a:pt x="2532" y="529"/>
                  </a:lnTo>
                  <a:lnTo>
                    <a:pt x="0" y="629"/>
                  </a:lnTo>
                  <a:lnTo>
                    <a:pt x="15" y="973"/>
                  </a:lnTo>
                  <a:lnTo>
                    <a:pt x="43" y="1373"/>
                  </a:lnTo>
                  <a:lnTo>
                    <a:pt x="115" y="1902"/>
                  </a:lnTo>
                  <a:lnTo>
                    <a:pt x="229" y="2546"/>
                  </a:lnTo>
                  <a:lnTo>
                    <a:pt x="301" y="2904"/>
                  </a:lnTo>
                  <a:lnTo>
                    <a:pt x="387" y="3276"/>
                  </a:lnTo>
                  <a:lnTo>
                    <a:pt x="487" y="3662"/>
                  </a:lnTo>
                  <a:lnTo>
                    <a:pt x="615" y="4062"/>
                  </a:lnTo>
                  <a:lnTo>
                    <a:pt x="758" y="4491"/>
                  </a:lnTo>
                  <a:lnTo>
                    <a:pt x="916" y="4906"/>
                  </a:lnTo>
                  <a:lnTo>
                    <a:pt x="1102" y="5335"/>
                  </a:lnTo>
                  <a:lnTo>
                    <a:pt x="1302" y="5779"/>
                  </a:lnTo>
                  <a:lnTo>
                    <a:pt x="1531" y="6208"/>
                  </a:lnTo>
                  <a:lnTo>
                    <a:pt x="1788" y="6651"/>
                  </a:lnTo>
                  <a:lnTo>
                    <a:pt x="2060" y="7080"/>
                  </a:lnTo>
                  <a:lnTo>
                    <a:pt x="2360" y="7509"/>
                  </a:lnTo>
                  <a:lnTo>
                    <a:pt x="2704" y="7924"/>
                  </a:lnTo>
                  <a:lnTo>
                    <a:pt x="3076" y="8339"/>
                  </a:lnTo>
                  <a:lnTo>
                    <a:pt x="3462" y="8739"/>
                  </a:lnTo>
                  <a:lnTo>
                    <a:pt x="3676" y="8925"/>
                  </a:lnTo>
                  <a:lnTo>
                    <a:pt x="3891" y="9111"/>
                  </a:lnTo>
                  <a:lnTo>
                    <a:pt x="4120" y="9297"/>
                  </a:lnTo>
                  <a:lnTo>
                    <a:pt x="4363" y="9469"/>
                  </a:lnTo>
                  <a:lnTo>
                    <a:pt x="4606" y="9640"/>
                  </a:lnTo>
                  <a:lnTo>
                    <a:pt x="4863" y="9812"/>
                  </a:lnTo>
                  <a:lnTo>
                    <a:pt x="5121" y="9969"/>
                  </a:lnTo>
                  <a:lnTo>
                    <a:pt x="5393" y="10127"/>
                  </a:lnTo>
                  <a:lnTo>
                    <a:pt x="5679" y="10284"/>
                  </a:lnTo>
                  <a:lnTo>
                    <a:pt x="5965" y="10427"/>
                  </a:lnTo>
                  <a:lnTo>
                    <a:pt x="6265" y="10556"/>
                  </a:lnTo>
                  <a:lnTo>
                    <a:pt x="6580" y="10685"/>
                  </a:lnTo>
                  <a:lnTo>
                    <a:pt x="6909" y="10799"/>
                  </a:lnTo>
                  <a:lnTo>
                    <a:pt x="7238" y="10913"/>
                  </a:lnTo>
                  <a:lnTo>
                    <a:pt x="7481" y="10985"/>
                  </a:lnTo>
                  <a:lnTo>
                    <a:pt x="7753" y="11042"/>
                  </a:lnTo>
                  <a:lnTo>
                    <a:pt x="8039" y="11099"/>
                  </a:lnTo>
                  <a:lnTo>
                    <a:pt x="8353" y="11157"/>
                  </a:lnTo>
                  <a:lnTo>
                    <a:pt x="9054" y="11242"/>
                  </a:lnTo>
                  <a:lnTo>
                    <a:pt x="9827" y="11328"/>
                  </a:lnTo>
                  <a:lnTo>
                    <a:pt x="10671" y="11385"/>
                  </a:lnTo>
                  <a:lnTo>
                    <a:pt x="11543" y="11443"/>
                  </a:lnTo>
                  <a:lnTo>
                    <a:pt x="13388" y="11528"/>
                  </a:lnTo>
                  <a:lnTo>
                    <a:pt x="15219" y="11614"/>
                  </a:lnTo>
                  <a:lnTo>
                    <a:pt x="16120" y="11657"/>
                  </a:lnTo>
                  <a:lnTo>
                    <a:pt x="16964" y="11714"/>
                  </a:lnTo>
                  <a:lnTo>
                    <a:pt x="17765" y="11786"/>
                  </a:lnTo>
                  <a:lnTo>
                    <a:pt x="18480" y="11857"/>
                  </a:lnTo>
                  <a:lnTo>
                    <a:pt x="19124" y="11958"/>
                  </a:lnTo>
                  <a:lnTo>
                    <a:pt x="19410" y="12000"/>
                  </a:lnTo>
                  <a:lnTo>
                    <a:pt x="19667" y="12058"/>
                  </a:lnTo>
                  <a:lnTo>
                    <a:pt x="19853" y="12115"/>
                  </a:lnTo>
                  <a:lnTo>
                    <a:pt x="20025" y="12186"/>
                  </a:lnTo>
                  <a:lnTo>
                    <a:pt x="20182" y="12258"/>
                  </a:lnTo>
                  <a:lnTo>
                    <a:pt x="20325" y="12358"/>
                  </a:lnTo>
                  <a:lnTo>
                    <a:pt x="20454" y="12458"/>
                  </a:lnTo>
                  <a:lnTo>
                    <a:pt x="20583" y="12573"/>
                  </a:lnTo>
                  <a:lnTo>
                    <a:pt x="20683" y="12687"/>
                  </a:lnTo>
                  <a:lnTo>
                    <a:pt x="20783" y="12830"/>
                  </a:lnTo>
                  <a:lnTo>
                    <a:pt x="20869" y="12973"/>
                  </a:lnTo>
                  <a:lnTo>
                    <a:pt x="20940" y="13116"/>
                  </a:lnTo>
                  <a:lnTo>
                    <a:pt x="21012" y="13273"/>
                  </a:lnTo>
                  <a:lnTo>
                    <a:pt x="21055" y="13445"/>
                  </a:lnTo>
                  <a:lnTo>
                    <a:pt x="21098" y="13631"/>
                  </a:lnTo>
                  <a:lnTo>
                    <a:pt x="21141" y="13803"/>
                  </a:lnTo>
                  <a:lnTo>
                    <a:pt x="21169" y="14003"/>
                  </a:lnTo>
                  <a:lnTo>
                    <a:pt x="21183" y="14189"/>
                  </a:lnTo>
                  <a:lnTo>
                    <a:pt x="21198" y="14604"/>
                  </a:lnTo>
                  <a:lnTo>
                    <a:pt x="21183" y="15047"/>
                  </a:lnTo>
                  <a:lnTo>
                    <a:pt x="21141" y="15490"/>
                  </a:lnTo>
                  <a:lnTo>
                    <a:pt x="21069" y="15948"/>
                  </a:lnTo>
                  <a:lnTo>
                    <a:pt x="20983" y="16434"/>
                  </a:lnTo>
                  <a:lnTo>
                    <a:pt x="20883" y="16906"/>
                  </a:lnTo>
                  <a:lnTo>
                    <a:pt x="20754" y="17393"/>
                  </a:lnTo>
                  <a:lnTo>
                    <a:pt x="20626" y="17879"/>
                  </a:lnTo>
                  <a:lnTo>
                    <a:pt x="20525" y="18294"/>
                  </a:lnTo>
                  <a:lnTo>
                    <a:pt x="20440" y="18737"/>
                  </a:lnTo>
                  <a:lnTo>
                    <a:pt x="20368" y="19209"/>
                  </a:lnTo>
                  <a:lnTo>
                    <a:pt x="20297" y="19710"/>
                  </a:lnTo>
                  <a:lnTo>
                    <a:pt x="20239" y="20239"/>
                  </a:lnTo>
                  <a:lnTo>
                    <a:pt x="20182" y="20797"/>
                  </a:lnTo>
                  <a:lnTo>
                    <a:pt x="20139" y="21369"/>
                  </a:lnTo>
                  <a:lnTo>
                    <a:pt x="20111" y="21955"/>
                  </a:lnTo>
                  <a:lnTo>
                    <a:pt x="20068" y="23171"/>
                  </a:lnTo>
                  <a:lnTo>
                    <a:pt x="20039" y="24430"/>
                  </a:lnTo>
                  <a:lnTo>
                    <a:pt x="20039" y="25703"/>
                  </a:lnTo>
                  <a:lnTo>
                    <a:pt x="20068" y="26947"/>
                  </a:lnTo>
                  <a:lnTo>
                    <a:pt x="20096" y="28163"/>
                  </a:lnTo>
                  <a:lnTo>
                    <a:pt x="20139" y="29321"/>
                  </a:lnTo>
                  <a:lnTo>
                    <a:pt x="20197" y="30394"/>
                  </a:lnTo>
                  <a:lnTo>
                    <a:pt x="20254" y="31352"/>
                  </a:lnTo>
                  <a:lnTo>
                    <a:pt x="20354" y="32854"/>
                  </a:lnTo>
                  <a:lnTo>
                    <a:pt x="20411" y="33655"/>
                  </a:lnTo>
                  <a:lnTo>
                    <a:pt x="20697" y="33784"/>
                  </a:lnTo>
                  <a:lnTo>
                    <a:pt x="20997" y="33913"/>
                  </a:lnTo>
                  <a:lnTo>
                    <a:pt x="21269" y="34013"/>
                  </a:lnTo>
                  <a:lnTo>
                    <a:pt x="21555" y="34099"/>
                  </a:lnTo>
                  <a:lnTo>
                    <a:pt x="21827" y="34170"/>
                  </a:lnTo>
                  <a:lnTo>
                    <a:pt x="22099" y="34227"/>
                  </a:lnTo>
                  <a:lnTo>
                    <a:pt x="22356" y="34285"/>
                  </a:lnTo>
                  <a:lnTo>
                    <a:pt x="22614" y="34313"/>
                  </a:lnTo>
                  <a:lnTo>
                    <a:pt x="22857" y="34342"/>
                  </a:lnTo>
                  <a:lnTo>
                    <a:pt x="23086" y="34356"/>
                  </a:lnTo>
                  <a:lnTo>
                    <a:pt x="23543" y="34356"/>
                  </a:lnTo>
                  <a:lnTo>
                    <a:pt x="23973" y="34328"/>
                  </a:lnTo>
                  <a:lnTo>
                    <a:pt x="24359" y="34270"/>
                  </a:lnTo>
                  <a:lnTo>
                    <a:pt x="24716" y="34199"/>
                  </a:lnTo>
                  <a:lnTo>
                    <a:pt x="25017" y="34113"/>
                  </a:lnTo>
                  <a:lnTo>
                    <a:pt x="25288" y="34027"/>
                  </a:lnTo>
                  <a:lnTo>
                    <a:pt x="25517" y="33941"/>
                  </a:lnTo>
                  <a:lnTo>
                    <a:pt x="25703" y="33856"/>
                  </a:lnTo>
                  <a:lnTo>
                    <a:pt x="25832" y="33798"/>
                  </a:lnTo>
                  <a:lnTo>
                    <a:pt x="25932" y="33741"/>
                  </a:lnTo>
                  <a:lnTo>
                    <a:pt x="26361" y="31681"/>
                  </a:lnTo>
                  <a:lnTo>
                    <a:pt x="27420" y="26718"/>
                  </a:lnTo>
                  <a:lnTo>
                    <a:pt x="28063" y="23715"/>
                  </a:lnTo>
                  <a:lnTo>
                    <a:pt x="28750" y="20682"/>
                  </a:lnTo>
                  <a:lnTo>
                    <a:pt x="29408" y="17822"/>
                  </a:lnTo>
                  <a:lnTo>
                    <a:pt x="29708" y="16534"/>
                  </a:lnTo>
                  <a:lnTo>
                    <a:pt x="29994" y="15390"/>
                  </a:lnTo>
                  <a:lnTo>
                    <a:pt x="30023" y="15476"/>
                  </a:lnTo>
                  <a:lnTo>
                    <a:pt x="30051" y="15576"/>
                  </a:lnTo>
                  <a:lnTo>
                    <a:pt x="30094" y="15834"/>
                  </a:lnTo>
                  <a:lnTo>
                    <a:pt x="30109" y="16163"/>
                  </a:lnTo>
                  <a:lnTo>
                    <a:pt x="30123" y="16563"/>
                  </a:lnTo>
                  <a:lnTo>
                    <a:pt x="30123" y="17006"/>
                  </a:lnTo>
                  <a:lnTo>
                    <a:pt x="30109" y="17521"/>
                  </a:lnTo>
                  <a:lnTo>
                    <a:pt x="30051" y="18666"/>
                  </a:lnTo>
                  <a:lnTo>
                    <a:pt x="29980" y="19967"/>
                  </a:lnTo>
                  <a:lnTo>
                    <a:pt x="29880" y="21383"/>
                  </a:lnTo>
                  <a:lnTo>
                    <a:pt x="29665" y="24401"/>
                  </a:lnTo>
                  <a:lnTo>
                    <a:pt x="29565" y="25917"/>
                  </a:lnTo>
                  <a:lnTo>
                    <a:pt x="29479" y="27405"/>
                  </a:lnTo>
                  <a:lnTo>
                    <a:pt x="29436" y="28792"/>
                  </a:lnTo>
                  <a:lnTo>
                    <a:pt x="29422" y="29450"/>
                  </a:lnTo>
                  <a:lnTo>
                    <a:pt x="29422" y="30065"/>
                  </a:lnTo>
                  <a:lnTo>
                    <a:pt x="29436" y="30637"/>
                  </a:lnTo>
                  <a:lnTo>
                    <a:pt x="29465" y="31167"/>
                  </a:lnTo>
                  <a:lnTo>
                    <a:pt x="29508" y="31653"/>
                  </a:lnTo>
                  <a:lnTo>
                    <a:pt x="29565" y="32082"/>
                  </a:lnTo>
                  <a:lnTo>
                    <a:pt x="29637" y="32440"/>
                  </a:lnTo>
                  <a:lnTo>
                    <a:pt x="29680" y="32597"/>
                  </a:lnTo>
                  <a:lnTo>
                    <a:pt x="29737" y="32740"/>
                  </a:lnTo>
                  <a:lnTo>
                    <a:pt x="29780" y="32869"/>
                  </a:lnTo>
                  <a:lnTo>
                    <a:pt x="29851" y="32969"/>
                  </a:lnTo>
                  <a:lnTo>
                    <a:pt x="29908" y="33069"/>
                  </a:lnTo>
                  <a:lnTo>
                    <a:pt x="29980" y="33126"/>
                  </a:lnTo>
                  <a:lnTo>
                    <a:pt x="30123" y="33241"/>
                  </a:lnTo>
                  <a:lnTo>
                    <a:pt x="30280" y="33326"/>
                  </a:lnTo>
                  <a:lnTo>
                    <a:pt x="30452" y="33412"/>
                  </a:lnTo>
                  <a:lnTo>
                    <a:pt x="30638" y="33484"/>
                  </a:lnTo>
                  <a:lnTo>
                    <a:pt x="30810" y="33541"/>
                  </a:lnTo>
                  <a:lnTo>
                    <a:pt x="31010" y="33584"/>
                  </a:lnTo>
                  <a:lnTo>
                    <a:pt x="31210" y="33612"/>
                  </a:lnTo>
                  <a:lnTo>
                    <a:pt x="31410" y="33641"/>
                  </a:lnTo>
                  <a:lnTo>
                    <a:pt x="31610" y="33655"/>
                  </a:lnTo>
                  <a:lnTo>
                    <a:pt x="31811" y="33670"/>
                  </a:lnTo>
                  <a:lnTo>
                    <a:pt x="32226" y="33655"/>
                  </a:lnTo>
                  <a:lnTo>
                    <a:pt x="32640" y="33612"/>
                  </a:lnTo>
                  <a:lnTo>
                    <a:pt x="33055" y="33569"/>
                  </a:lnTo>
                  <a:lnTo>
                    <a:pt x="33441" y="33498"/>
                  </a:lnTo>
                  <a:lnTo>
                    <a:pt x="33799" y="33412"/>
                  </a:lnTo>
                  <a:lnTo>
                    <a:pt x="34128" y="33341"/>
                  </a:lnTo>
                  <a:lnTo>
                    <a:pt x="34414" y="33255"/>
                  </a:lnTo>
                  <a:lnTo>
                    <a:pt x="34814" y="33126"/>
                  </a:lnTo>
                  <a:lnTo>
                    <a:pt x="34972" y="33083"/>
                  </a:lnTo>
                  <a:lnTo>
                    <a:pt x="35201" y="32039"/>
                  </a:lnTo>
                  <a:lnTo>
                    <a:pt x="35458" y="30838"/>
                  </a:lnTo>
                  <a:lnTo>
                    <a:pt x="35773" y="29264"/>
                  </a:lnTo>
                  <a:lnTo>
                    <a:pt x="36116" y="27391"/>
                  </a:lnTo>
                  <a:lnTo>
                    <a:pt x="36302" y="26361"/>
                  </a:lnTo>
                  <a:lnTo>
                    <a:pt x="36474" y="25274"/>
                  </a:lnTo>
                  <a:lnTo>
                    <a:pt x="36660" y="24144"/>
                  </a:lnTo>
                  <a:lnTo>
                    <a:pt x="36817" y="22971"/>
                  </a:lnTo>
                  <a:lnTo>
                    <a:pt x="36989" y="21784"/>
                  </a:lnTo>
                  <a:lnTo>
                    <a:pt x="37132" y="20568"/>
                  </a:lnTo>
                  <a:lnTo>
                    <a:pt x="37260" y="19338"/>
                  </a:lnTo>
                  <a:lnTo>
                    <a:pt x="37375" y="18108"/>
                  </a:lnTo>
                  <a:lnTo>
                    <a:pt x="37461" y="16892"/>
                  </a:lnTo>
                  <a:lnTo>
                    <a:pt x="37532" y="15676"/>
                  </a:lnTo>
                  <a:lnTo>
                    <a:pt x="37561" y="14475"/>
                  </a:lnTo>
                  <a:lnTo>
                    <a:pt x="37575" y="13316"/>
                  </a:lnTo>
                  <a:lnTo>
                    <a:pt x="37561" y="12744"/>
                  </a:lnTo>
                  <a:lnTo>
                    <a:pt x="37546" y="12186"/>
                  </a:lnTo>
                  <a:lnTo>
                    <a:pt x="37518" y="11629"/>
                  </a:lnTo>
                  <a:lnTo>
                    <a:pt x="37475" y="11099"/>
                  </a:lnTo>
                  <a:lnTo>
                    <a:pt x="37432" y="10570"/>
                  </a:lnTo>
                  <a:lnTo>
                    <a:pt x="37375" y="10055"/>
                  </a:lnTo>
                  <a:lnTo>
                    <a:pt x="37303" y="9569"/>
                  </a:lnTo>
                  <a:lnTo>
                    <a:pt x="37217" y="9083"/>
                  </a:lnTo>
                  <a:lnTo>
                    <a:pt x="37132" y="8625"/>
                  </a:lnTo>
                  <a:lnTo>
                    <a:pt x="37017" y="8181"/>
                  </a:lnTo>
                  <a:lnTo>
                    <a:pt x="36903" y="7752"/>
                  </a:lnTo>
                  <a:lnTo>
                    <a:pt x="36774" y="7352"/>
                  </a:lnTo>
                  <a:lnTo>
                    <a:pt x="36631" y="6966"/>
                  </a:lnTo>
                  <a:lnTo>
                    <a:pt x="36474" y="6608"/>
                  </a:lnTo>
                  <a:lnTo>
                    <a:pt x="36316" y="6265"/>
                  </a:lnTo>
                  <a:lnTo>
                    <a:pt x="36130" y="5950"/>
                  </a:lnTo>
                  <a:lnTo>
                    <a:pt x="35930" y="5664"/>
                  </a:lnTo>
                  <a:lnTo>
                    <a:pt x="35716" y="5392"/>
                  </a:lnTo>
                  <a:lnTo>
                    <a:pt x="35487" y="5164"/>
                  </a:lnTo>
                  <a:lnTo>
                    <a:pt x="35244" y="4949"/>
                  </a:lnTo>
                  <a:lnTo>
                    <a:pt x="34628" y="4491"/>
                  </a:lnTo>
                  <a:lnTo>
                    <a:pt x="33999" y="4062"/>
                  </a:lnTo>
                  <a:lnTo>
                    <a:pt x="33384" y="3662"/>
                  </a:lnTo>
                  <a:lnTo>
                    <a:pt x="32769" y="3290"/>
                  </a:lnTo>
                  <a:lnTo>
                    <a:pt x="32154" y="2947"/>
                  </a:lnTo>
                  <a:lnTo>
                    <a:pt x="31539" y="2618"/>
                  </a:lnTo>
                  <a:lnTo>
                    <a:pt x="30924" y="2317"/>
                  </a:lnTo>
                  <a:lnTo>
                    <a:pt x="30323" y="2045"/>
                  </a:lnTo>
                  <a:lnTo>
                    <a:pt x="29722" y="1788"/>
                  </a:lnTo>
                  <a:lnTo>
                    <a:pt x="29136" y="1559"/>
                  </a:lnTo>
                  <a:lnTo>
                    <a:pt x="28535" y="1359"/>
                  </a:lnTo>
                  <a:lnTo>
                    <a:pt x="27963" y="1159"/>
                  </a:lnTo>
                  <a:lnTo>
                    <a:pt x="27377" y="987"/>
                  </a:lnTo>
                  <a:lnTo>
                    <a:pt x="26819" y="844"/>
                  </a:lnTo>
                  <a:lnTo>
                    <a:pt x="26261" y="701"/>
                  </a:lnTo>
                  <a:lnTo>
                    <a:pt x="25718" y="587"/>
                  </a:lnTo>
                  <a:lnTo>
                    <a:pt x="25174" y="472"/>
                  </a:lnTo>
                  <a:lnTo>
                    <a:pt x="24645" y="386"/>
                  </a:lnTo>
                  <a:lnTo>
                    <a:pt x="24130" y="300"/>
                  </a:lnTo>
                  <a:lnTo>
                    <a:pt x="23629" y="243"/>
                  </a:lnTo>
                  <a:lnTo>
                    <a:pt x="23143" y="186"/>
                  </a:lnTo>
                  <a:lnTo>
                    <a:pt x="22671" y="129"/>
                  </a:lnTo>
                  <a:lnTo>
                    <a:pt x="21770" y="72"/>
                  </a:lnTo>
                  <a:lnTo>
                    <a:pt x="20940" y="29"/>
                  </a:lnTo>
                  <a:lnTo>
                    <a:pt x="20168" y="14"/>
                  </a:lnTo>
                  <a:lnTo>
                    <a:pt x="188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816;p18">
              <a:extLst>
                <a:ext uri="{FF2B5EF4-FFF2-40B4-BE49-F238E27FC236}">
                  <a16:creationId xmlns:a16="http://schemas.microsoft.com/office/drawing/2014/main" id="{491A8EEB-F646-9FBE-E707-7EEFD6DEB0E9}"/>
                </a:ext>
              </a:extLst>
            </p:cNvPr>
            <p:cNvSpPr/>
            <p:nvPr/>
          </p:nvSpPr>
          <p:spPr>
            <a:xfrm>
              <a:off x="5429475" y="3159650"/>
              <a:ext cx="939375" cy="858925"/>
            </a:xfrm>
            <a:custGeom>
              <a:avLst/>
              <a:gdLst/>
              <a:ahLst/>
              <a:cxnLst/>
              <a:rect l="l" t="t" r="r" b="b"/>
              <a:pathLst>
                <a:path w="37575" h="34357" fill="none" extrusionOk="0">
                  <a:moveTo>
                    <a:pt x="35244" y="4949"/>
                  </a:moveTo>
                  <a:lnTo>
                    <a:pt x="35244" y="4949"/>
                  </a:lnTo>
                  <a:lnTo>
                    <a:pt x="34628" y="4491"/>
                  </a:lnTo>
                  <a:lnTo>
                    <a:pt x="33999" y="4062"/>
                  </a:lnTo>
                  <a:lnTo>
                    <a:pt x="33384" y="3662"/>
                  </a:lnTo>
                  <a:lnTo>
                    <a:pt x="32769" y="3290"/>
                  </a:lnTo>
                  <a:lnTo>
                    <a:pt x="32154" y="2947"/>
                  </a:lnTo>
                  <a:lnTo>
                    <a:pt x="31539" y="2618"/>
                  </a:lnTo>
                  <a:lnTo>
                    <a:pt x="30924" y="2317"/>
                  </a:lnTo>
                  <a:lnTo>
                    <a:pt x="30323" y="2045"/>
                  </a:lnTo>
                  <a:lnTo>
                    <a:pt x="29722" y="1788"/>
                  </a:lnTo>
                  <a:lnTo>
                    <a:pt x="29136" y="1559"/>
                  </a:lnTo>
                  <a:lnTo>
                    <a:pt x="28535" y="1359"/>
                  </a:lnTo>
                  <a:lnTo>
                    <a:pt x="27963" y="1159"/>
                  </a:lnTo>
                  <a:lnTo>
                    <a:pt x="27377" y="987"/>
                  </a:lnTo>
                  <a:lnTo>
                    <a:pt x="26819" y="844"/>
                  </a:lnTo>
                  <a:lnTo>
                    <a:pt x="26261" y="701"/>
                  </a:lnTo>
                  <a:lnTo>
                    <a:pt x="25718" y="587"/>
                  </a:lnTo>
                  <a:lnTo>
                    <a:pt x="25174" y="472"/>
                  </a:lnTo>
                  <a:lnTo>
                    <a:pt x="24645" y="386"/>
                  </a:lnTo>
                  <a:lnTo>
                    <a:pt x="24130" y="300"/>
                  </a:lnTo>
                  <a:lnTo>
                    <a:pt x="23629" y="243"/>
                  </a:lnTo>
                  <a:lnTo>
                    <a:pt x="23143" y="186"/>
                  </a:lnTo>
                  <a:lnTo>
                    <a:pt x="22671" y="129"/>
                  </a:lnTo>
                  <a:lnTo>
                    <a:pt x="21770" y="72"/>
                  </a:lnTo>
                  <a:lnTo>
                    <a:pt x="20940" y="29"/>
                  </a:lnTo>
                  <a:lnTo>
                    <a:pt x="20168" y="14"/>
                  </a:lnTo>
                  <a:lnTo>
                    <a:pt x="18881" y="0"/>
                  </a:lnTo>
                  <a:lnTo>
                    <a:pt x="18881" y="0"/>
                  </a:lnTo>
                  <a:lnTo>
                    <a:pt x="18180" y="14"/>
                  </a:lnTo>
                  <a:lnTo>
                    <a:pt x="17221" y="29"/>
                  </a:lnTo>
                  <a:lnTo>
                    <a:pt x="14675" y="100"/>
                  </a:lnTo>
                  <a:lnTo>
                    <a:pt x="11600" y="200"/>
                  </a:lnTo>
                  <a:lnTo>
                    <a:pt x="8325" y="315"/>
                  </a:lnTo>
                  <a:lnTo>
                    <a:pt x="2532" y="529"/>
                  </a:lnTo>
                  <a:lnTo>
                    <a:pt x="0" y="629"/>
                  </a:lnTo>
                  <a:lnTo>
                    <a:pt x="0" y="629"/>
                  </a:lnTo>
                  <a:lnTo>
                    <a:pt x="15" y="973"/>
                  </a:lnTo>
                  <a:lnTo>
                    <a:pt x="43" y="1373"/>
                  </a:lnTo>
                  <a:lnTo>
                    <a:pt x="115" y="1902"/>
                  </a:lnTo>
                  <a:lnTo>
                    <a:pt x="229" y="2546"/>
                  </a:lnTo>
                  <a:lnTo>
                    <a:pt x="301" y="2904"/>
                  </a:lnTo>
                  <a:lnTo>
                    <a:pt x="387" y="3276"/>
                  </a:lnTo>
                  <a:lnTo>
                    <a:pt x="487" y="3662"/>
                  </a:lnTo>
                  <a:lnTo>
                    <a:pt x="615" y="4062"/>
                  </a:lnTo>
                  <a:lnTo>
                    <a:pt x="758" y="4491"/>
                  </a:lnTo>
                  <a:lnTo>
                    <a:pt x="916" y="4906"/>
                  </a:lnTo>
                  <a:lnTo>
                    <a:pt x="1102" y="5335"/>
                  </a:lnTo>
                  <a:lnTo>
                    <a:pt x="1302" y="5779"/>
                  </a:lnTo>
                  <a:lnTo>
                    <a:pt x="1531" y="6208"/>
                  </a:lnTo>
                  <a:lnTo>
                    <a:pt x="1788" y="6651"/>
                  </a:lnTo>
                  <a:lnTo>
                    <a:pt x="2060" y="7080"/>
                  </a:lnTo>
                  <a:lnTo>
                    <a:pt x="2360" y="7509"/>
                  </a:lnTo>
                  <a:lnTo>
                    <a:pt x="2704" y="7924"/>
                  </a:lnTo>
                  <a:lnTo>
                    <a:pt x="3076" y="8339"/>
                  </a:lnTo>
                  <a:lnTo>
                    <a:pt x="3462" y="8739"/>
                  </a:lnTo>
                  <a:lnTo>
                    <a:pt x="3676" y="8925"/>
                  </a:lnTo>
                  <a:lnTo>
                    <a:pt x="3891" y="9111"/>
                  </a:lnTo>
                  <a:lnTo>
                    <a:pt x="4120" y="9297"/>
                  </a:lnTo>
                  <a:lnTo>
                    <a:pt x="4363" y="9469"/>
                  </a:lnTo>
                  <a:lnTo>
                    <a:pt x="4606" y="9640"/>
                  </a:lnTo>
                  <a:lnTo>
                    <a:pt x="4863" y="9812"/>
                  </a:lnTo>
                  <a:lnTo>
                    <a:pt x="5121" y="9969"/>
                  </a:lnTo>
                  <a:lnTo>
                    <a:pt x="5393" y="10127"/>
                  </a:lnTo>
                  <a:lnTo>
                    <a:pt x="5679" y="10284"/>
                  </a:lnTo>
                  <a:lnTo>
                    <a:pt x="5965" y="10427"/>
                  </a:lnTo>
                  <a:lnTo>
                    <a:pt x="6265" y="10556"/>
                  </a:lnTo>
                  <a:lnTo>
                    <a:pt x="6580" y="10685"/>
                  </a:lnTo>
                  <a:lnTo>
                    <a:pt x="6909" y="10799"/>
                  </a:lnTo>
                  <a:lnTo>
                    <a:pt x="7238" y="10913"/>
                  </a:lnTo>
                  <a:lnTo>
                    <a:pt x="7238" y="10913"/>
                  </a:lnTo>
                  <a:lnTo>
                    <a:pt x="7481" y="10985"/>
                  </a:lnTo>
                  <a:lnTo>
                    <a:pt x="7753" y="11042"/>
                  </a:lnTo>
                  <a:lnTo>
                    <a:pt x="8039" y="11099"/>
                  </a:lnTo>
                  <a:lnTo>
                    <a:pt x="8353" y="11157"/>
                  </a:lnTo>
                  <a:lnTo>
                    <a:pt x="9054" y="11242"/>
                  </a:lnTo>
                  <a:lnTo>
                    <a:pt x="9827" y="11328"/>
                  </a:lnTo>
                  <a:lnTo>
                    <a:pt x="10671" y="11385"/>
                  </a:lnTo>
                  <a:lnTo>
                    <a:pt x="11543" y="11443"/>
                  </a:lnTo>
                  <a:lnTo>
                    <a:pt x="13388" y="11528"/>
                  </a:lnTo>
                  <a:lnTo>
                    <a:pt x="15219" y="11614"/>
                  </a:lnTo>
                  <a:lnTo>
                    <a:pt x="16120" y="11657"/>
                  </a:lnTo>
                  <a:lnTo>
                    <a:pt x="16964" y="11714"/>
                  </a:lnTo>
                  <a:lnTo>
                    <a:pt x="17765" y="11786"/>
                  </a:lnTo>
                  <a:lnTo>
                    <a:pt x="18480" y="11857"/>
                  </a:lnTo>
                  <a:lnTo>
                    <a:pt x="19124" y="11958"/>
                  </a:lnTo>
                  <a:lnTo>
                    <a:pt x="19410" y="12000"/>
                  </a:lnTo>
                  <a:lnTo>
                    <a:pt x="19667" y="12058"/>
                  </a:lnTo>
                  <a:lnTo>
                    <a:pt x="19667" y="12058"/>
                  </a:lnTo>
                  <a:lnTo>
                    <a:pt x="19853" y="12115"/>
                  </a:lnTo>
                  <a:lnTo>
                    <a:pt x="20025" y="12186"/>
                  </a:lnTo>
                  <a:lnTo>
                    <a:pt x="20182" y="12258"/>
                  </a:lnTo>
                  <a:lnTo>
                    <a:pt x="20325" y="12358"/>
                  </a:lnTo>
                  <a:lnTo>
                    <a:pt x="20454" y="12458"/>
                  </a:lnTo>
                  <a:lnTo>
                    <a:pt x="20583" y="12573"/>
                  </a:lnTo>
                  <a:lnTo>
                    <a:pt x="20683" y="12687"/>
                  </a:lnTo>
                  <a:lnTo>
                    <a:pt x="20783" y="12830"/>
                  </a:lnTo>
                  <a:lnTo>
                    <a:pt x="20869" y="12973"/>
                  </a:lnTo>
                  <a:lnTo>
                    <a:pt x="20940" y="13116"/>
                  </a:lnTo>
                  <a:lnTo>
                    <a:pt x="21012" y="13273"/>
                  </a:lnTo>
                  <a:lnTo>
                    <a:pt x="21055" y="13445"/>
                  </a:lnTo>
                  <a:lnTo>
                    <a:pt x="21098" y="13631"/>
                  </a:lnTo>
                  <a:lnTo>
                    <a:pt x="21141" y="13803"/>
                  </a:lnTo>
                  <a:lnTo>
                    <a:pt x="21169" y="14003"/>
                  </a:lnTo>
                  <a:lnTo>
                    <a:pt x="21183" y="14189"/>
                  </a:lnTo>
                  <a:lnTo>
                    <a:pt x="21198" y="14604"/>
                  </a:lnTo>
                  <a:lnTo>
                    <a:pt x="21183" y="15047"/>
                  </a:lnTo>
                  <a:lnTo>
                    <a:pt x="21141" y="15490"/>
                  </a:lnTo>
                  <a:lnTo>
                    <a:pt x="21069" y="15948"/>
                  </a:lnTo>
                  <a:lnTo>
                    <a:pt x="20983" y="16434"/>
                  </a:lnTo>
                  <a:lnTo>
                    <a:pt x="20883" y="16906"/>
                  </a:lnTo>
                  <a:lnTo>
                    <a:pt x="20754" y="17393"/>
                  </a:lnTo>
                  <a:lnTo>
                    <a:pt x="20626" y="17879"/>
                  </a:lnTo>
                  <a:lnTo>
                    <a:pt x="20626" y="17879"/>
                  </a:lnTo>
                  <a:lnTo>
                    <a:pt x="20525" y="18294"/>
                  </a:lnTo>
                  <a:lnTo>
                    <a:pt x="20440" y="18737"/>
                  </a:lnTo>
                  <a:lnTo>
                    <a:pt x="20368" y="19209"/>
                  </a:lnTo>
                  <a:lnTo>
                    <a:pt x="20297" y="19710"/>
                  </a:lnTo>
                  <a:lnTo>
                    <a:pt x="20239" y="20239"/>
                  </a:lnTo>
                  <a:lnTo>
                    <a:pt x="20182" y="20797"/>
                  </a:lnTo>
                  <a:lnTo>
                    <a:pt x="20139" y="21369"/>
                  </a:lnTo>
                  <a:lnTo>
                    <a:pt x="20111" y="21955"/>
                  </a:lnTo>
                  <a:lnTo>
                    <a:pt x="20068" y="23171"/>
                  </a:lnTo>
                  <a:lnTo>
                    <a:pt x="20039" y="24430"/>
                  </a:lnTo>
                  <a:lnTo>
                    <a:pt x="20039" y="25703"/>
                  </a:lnTo>
                  <a:lnTo>
                    <a:pt x="20068" y="26947"/>
                  </a:lnTo>
                  <a:lnTo>
                    <a:pt x="20096" y="28163"/>
                  </a:lnTo>
                  <a:lnTo>
                    <a:pt x="20139" y="29321"/>
                  </a:lnTo>
                  <a:lnTo>
                    <a:pt x="20197" y="30394"/>
                  </a:lnTo>
                  <a:lnTo>
                    <a:pt x="20254" y="31352"/>
                  </a:lnTo>
                  <a:lnTo>
                    <a:pt x="20354" y="32854"/>
                  </a:lnTo>
                  <a:lnTo>
                    <a:pt x="20411" y="33655"/>
                  </a:lnTo>
                  <a:lnTo>
                    <a:pt x="20411" y="33655"/>
                  </a:lnTo>
                  <a:lnTo>
                    <a:pt x="20697" y="33784"/>
                  </a:lnTo>
                  <a:lnTo>
                    <a:pt x="20997" y="33913"/>
                  </a:lnTo>
                  <a:lnTo>
                    <a:pt x="21269" y="34013"/>
                  </a:lnTo>
                  <a:lnTo>
                    <a:pt x="21555" y="34099"/>
                  </a:lnTo>
                  <a:lnTo>
                    <a:pt x="21827" y="34170"/>
                  </a:lnTo>
                  <a:lnTo>
                    <a:pt x="22099" y="34227"/>
                  </a:lnTo>
                  <a:lnTo>
                    <a:pt x="22356" y="34285"/>
                  </a:lnTo>
                  <a:lnTo>
                    <a:pt x="22614" y="34313"/>
                  </a:lnTo>
                  <a:lnTo>
                    <a:pt x="22857" y="34342"/>
                  </a:lnTo>
                  <a:lnTo>
                    <a:pt x="23086" y="34356"/>
                  </a:lnTo>
                  <a:lnTo>
                    <a:pt x="23329" y="34356"/>
                  </a:lnTo>
                  <a:lnTo>
                    <a:pt x="23543" y="34356"/>
                  </a:lnTo>
                  <a:lnTo>
                    <a:pt x="23973" y="34328"/>
                  </a:lnTo>
                  <a:lnTo>
                    <a:pt x="24359" y="34270"/>
                  </a:lnTo>
                  <a:lnTo>
                    <a:pt x="24716" y="34199"/>
                  </a:lnTo>
                  <a:lnTo>
                    <a:pt x="25017" y="34113"/>
                  </a:lnTo>
                  <a:lnTo>
                    <a:pt x="25288" y="34027"/>
                  </a:lnTo>
                  <a:lnTo>
                    <a:pt x="25517" y="33941"/>
                  </a:lnTo>
                  <a:lnTo>
                    <a:pt x="25703" y="33856"/>
                  </a:lnTo>
                  <a:lnTo>
                    <a:pt x="25832" y="33798"/>
                  </a:lnTo>
                  <a:lnTo>
                    <a:pt x="25932" y="33741"/>
                  </a:lnTo>
                  <a:lnTo>
                    <a:pt x="25932" y="33741"/>
                  </a:lnTo>
                  <a:lnTo>
                    <a:pt x="26361" y="31681"/>
                  </a:lnTo>
                  <a:lnTo>
                    <a:pt x="27420" y="26718"/>
                  </a:lnTo>
                  <a:lnTo>
                    <a:pt x="28063" y="23715"/>
                  </a:lnTo>
                  <a:lnTo>
                    <a:pt x="28750" y="20682"/>
                  </a:lnTo>
                  <a:lnTo>
                    <a:pt x="29408" y="17822"/>
                  </a:lnTo>
                  <a:lnTo>
                    <a:pt x="29708" y="16534"/>
                  </a:lnTo>
                  <a:lnTo>
                    <a:pt x="29994" y="15390"/>
                  </a:lnTo>
                  <a:lnTo>
                    <a:pt x="29994" y="15390"/>
                  </a:lnTo>
                  <a:lnTo>
                    <a:pt x="30023" y="15476"/>
                  </a:lnTo>
                  <a:lnTo>
                    <a:pt x="30051" y="15576"/>
                  </a:lnTo>
                  <a:lnTo>
                    <a:pt x="30094" y="15834"/>
                  </a:lnTo>
                  <a:lnTo>
                    <a:pt x="30109" y="16163"/>
                  </a:lnTo>
                  <a:lnTo>
                    <a:pt x="30123" y="16563"/>
                  </a:lnTo>
                  <a:lnTo>
                    <a:pt x="30123" y="17006"/>
                  </a:lnTo>
                  <a:lnTo>
                    <a:pt x="30109" y="17521"/>
                  </a:lnTo>
                  <a:lnTo>
                    <a:pt x="30051" y="18666"/>
                  </a:lnTo>
                  <a:lnTo>
                    <a:pt x="29980" y="19967"/>
                  </a:lnTo>
                  <a:lnTo>
                    <a:pt x="29880" y="21383"/>
                  </a:lnTo>
                  <a:lnTo>
                    <a:pt x="29665" y="24401"/>
                  </a:lnTo>
                  <a:lnTo>
                    <a:pt x="29565" y="25917"/>
                  </a:lnTo>
                  <a:lnTo>
                    <a:pt x="29479" y="27405"/>
                  </a:lnTo>
                  <a:lnTo>
                    <a:pt x="29436" y="28792"/>
                  </a:lnTo>
                  <a:lnTo>
                    <a:pt x="29422" y="29450"/>
                  </a:lnTo>
                  <a:lnTo>
                    <a:pt x="29422" y="30065"/>
                  </a:lnTo>
                  <a:lnTo>
                    <a:pt x="29436" y="30637"/>
                  </a:lnTo>
                  <a:lnTo>
                    <a:pt x="29465" y="31167"/>
                  </a:lnTo>
                  <a:lnTo>
                    <a:pt x="29508" y="31653"/>
                  </a:lnTo>
                  <a:lnTo>
                    <a:pt x="29565" y="32082"/>
                  </a:lnTo>
                  <a:lnTo>
                    <a:pt x="29637" y="32440"/>
                  </a:lnTo>
                  <a:lnTo>
                    <a:pt x="29680" y="32597"/>
                  </a:lnTo>
                  <a:lnTo>
                    <a:pt x="29737" y="32740"/>
                  </a:lnTo>
                  <a:lnTo>
                    <a:pt x="29780" y="32869"/>
                  </a:lnTo>
                  <a:lnTo>
                    <a:pt x="29851" y="32969"/>
                  </a:lnTo>
                  <a:lnTo>
                    <a:pt x="29908" y="33069"/>
                  </a:lnTo>
                  <a:lnTo>
                    <a:pt x="29980" y="33126"/>
                  </a:lnTo>
                  <a:lnTo>
                    <a:pt x="29980" y="33126"/>
                  </a:lnTo>
                  <a:lnTo>
                    <a:pt x="30123" y="33241"/>
                  </a:lnTo>
                  <a:lnTo>
                    <a:pt x="30280" y="33326"/>
                  </a:lnTo>
                  <a:lnTo>
                    <a:pt x="30452" y="33412"/>
                  </a:lnTo>
                  <a:lnTo>
                    <a:pt x="30638" y="33484"/>
                  </a:lnTo>
                  <a:lnTo>
                    <a:pt x="30810" y="33541"/>
                  </a:lnTo>
                  <a:lnTo>
                    <a:pt x="31010" y="33584"/>
                  </a:lnTo>
                  <a:lnTo>
                    <a:pt x="31210" y="33612"/>
                  </a:lnTo>
                  <a:lnTo>
                    <a:pt x="31410" y="33641"/>
                  </a:lnTo>
                  <a:lnTo>
                    <a:pt x="31610" y="33655"/>
                  </a:lnTo>
                  <a:lnTo>
                    <a:pt x="31811" y="33670"/>
                  </a:lnTo>
                  <a:lnTo>
                    <a:pt x="32226" y="33655"/>
                  </a:lnTo>
                  <a:lnTo>
                    <a:pt x="32640" y="33612"/>
                  </a:lnTo>
                  <a:lnTo>
                    <a:pt x="33055" y="33569"/>
                  </a:lnTo>
                  <a:lnTo>
                    <a:pt x="33441" y="33498"/>
                  </a:lnTo>
                  <a:lnTo>
                    <a:pt x="33799" y="33412"/>
                  </a:lnTo>
                  <a:lnTo>
                    <a:pt x="34128" y="33341"/>
                  </a:lnTo>
                  <a:lnTo>
                    <a:pt x="34414" y="33255"/>
                  </a:lnTo>
                  <a:lnTo>
                    <a:pt x="34814" y="33126"/>
                  </a:lnTo>
                  <a:lnTo>
                    <a:pt x="34972" y="33083"/>
                  </a:lnTo>
                  <a:lnTo>
                    <a:pt x="34972" y="33083"/>
                  </a:lnTo>
                  <a:lnTo>
                    <a:pt x="35201" y="32039"/>
                  </a:lnTo>
                  <a:lnTo>
                    <a:pt x="35458" y="30838"/>
                  </a:lnTo>
                  <a:lnTo>
                    <a:pt x="35773" y="29264"/>
                  </a:lnTo>
                  <a:lnTo>
                    <a:pt x="36116" y="27391"/>
                  </a:lnTo>
                  <a:lnTo>
                    <a:pt x="36302" y="26361"/>
                  </a:lnTo>
                  <a:lnTo>
                    <a:pt x="36474" y="25274"/>
                  </a:lnTo>
                  <a:lnTo>
                    <a:pt x="36660" y="24144"/>
                  </a:lnTo>
                  <a:lnTo>
                    <a:pt x="36817" y="22971"/>
                  </a:lnTo>
                  <a:lnTo>
                    <a:pt x="36989" y="21784"/>
                  </a:lnTo>
                  <a:lnTo>
                    <a:pt x="37132" y="20568"/>
                  </a:lnTo>
                  <a:lnTo>
                    <a:pt x="37260" y="19338"/>
                  </a:lnTo>
                  <a:lnTo>
                    <a:pt x="37375" y="18108"/>
                  </a:lnTo>
                  <a:lnTo>
                    <a:pt x="37461" y="16892"/>
                  </a:lnTo>
                  <a:lnTo>
                    <a:pt x="37532" y="15676"/>
                  </a:lnTo>
                  <a:lnTo>
                    <a:pt x="37561" y="14475"/>
                  </a:lnTo>
                  <a:lnTo>
                    <a:pt x="37575" y="13316"/>
                  </a:lnTo>
                  <a:lnTo>
                    <a:pt x="37561" y="12744"/>
                  </a:lnTo>
                  <a:lnTo>
                    <a:pt x="37546" y="12186"/>
                  </a:lnTo>
                  <a:lnTo>
                    <a:pt x="37518" y="11629"/>
                  </a:lnTo>
                  <a:lnTo>
                    <a:pt x="37475" y="11099"/>
                  </a:lnTo>
                  <a:lnTo>
                    <a:pt x="37432" y="10570"/>
                  </a:lnTo>
                  <a:lnTo>
                    <a:pt x="37375" y="10055"/>
                  </a:lnTo>
                  <a:lnTo>
                    <a:pt x="37303" y="9569"/>
                  </a:lnTo>
                  <a:lnTo>
                    <a:pt x="37217" y="9083"/>
                  </a:lnTo>
                  <a:lnTo>
                    <a:pt x="37132" y="8625"/>
                  </a:lnTo>
                  <a:lnTo>
                    <a:pt x="37017" y="8181"/>
                  </a:lnTo>
                  <a:lnTo>
                    <a:pt x="36903" y="7752"/>
                  </a:lnTo>
                  <a:lnTo>
                    <a:pt x="36774" y="7352"/>
                  </a:lnTo>
                  <a:lnTo>
                    <a:pt x="36631" y="6966"/>
                  </a:lnTo>
                  <a:lnTo>
                    <a:pt x="36474" y="6608"/>
                  </a:lnTo>
                  <a:lnTo>
                    <a:pt x="36316" y="6265"/>
                  </a:lnTo>
                  <a:lnTo>
                    <a:pt x="36130" y="5950"/>
                  </a:lnTo>
                  <a:lnTo>
                    <a:pt x="35930" y="5664"/>
                  </a:lnTo>
                  <a:lnTo>
                    <a:pt x="35716" y="5392"/>
                  </a:lnTo>
                  <a:lnTo>
                    <a:pt x="35487" y="5164"/>
                  </a:lnTo>
                  <a:lnTo>
                    <a:pt x="35244" y="49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817;p18">
              <a:extLst>
                <a:ext uri="{FF2B5EF4-FFF2-40B4-BE49-F238E27FC236}">
                  <a16:creationId xmlns:a16="http://schemas.microsoft.com/office/drawing/2014/main" id="{7D029E49-2A1D-E524-4A8A-FD1E59178E73}"/>
                </a:ext>
              </a:extLst>
            </p:cNvPr>
            <p:cNvSpPr/>
            <p:nvPr/>
          </p:nvSpPr>
          <p:spPr>
            <a:xfrm>
              <a:off x="6010900" y="3259750"/>
              <a:ext cx="200625" cy="405525"/>
            </a:xfrm>
            <a:custGeom>
              <a:avLst/>
              <a:gdLst/>
              <a:ahLst/>
              <a:cxnLst/>
              <a:rect l="l" t="t" r="r" b="b"/>
              <a:pathLst>
                <a:path w="8025" h="16221" extrusionOk="0">
                  <a:moveTo>
                    <a:pt x="0" y="1"/>
                  </a:moveTo>
                  <a:lnTo>
                    <a:pt x="801" y="316"/>
                  </a:lnTo>
                  <a:lnTo>
                    <a:pt x="1674" y="673"/>
                  </a:lnTo>
                  <a:lnTo>
                    <a:pt x="2704" y="1102"/>
                  </a:lnTo>
                  <a:lnTo>
                    <a:pt x="3805" y="1603"/>
                  </a:lnTo>
                  <a:lnTo>
                    <a:pt x="4349" y="1860"/>
                  </a:lnTo>
                  <a:lnTo>
                    <a:pt x="4878" y="2118"/>
                  </a:lnTo>
                  <a:lnTo>
                    <a:pt x="5364" y="2375"/>
                  </a:lnTo>
                  <a:lnTo>
                    <a:pt x="5808" y="2633"/>
                  </a:lnTo>
                  <a:lnTo>
                    <a:pt x="6194" y="2876"/>
                  </a:lnTo>
                  <a:lnTo>
                    <a:pt x="6365" y="2990"/>
                  </a:lnTo>
                  <a:lnTo>
                    <a:pt x="6508" y="3119"/>
                  </a:lnTo>
                  <a:lnTo>
                    <a:pt x="6623" y="3205"/>
                  </a:lnTo>
                  <a:lnTo>
                    <a:pt x="6723" y="3319"/>
                  </a:lnTo>
                  <a:lnTo>
                    <a:pt x="6809" y="3448"/>
                  </a:lnTo>
                  <a:lnTo>
                    <a:pt x="6895" y="3577"/>
                  </a:lnTo>
                  <a:lnTo>
                    <a:pt x="6966" y="3720"/>
                  </a:lnTo>
                  <a:lnTo>
                    <a:pt x="7038" y="3877"/>
                  </a:lnTo>
                  <a:lnTo>
                    <a:pt x="7095" y="4049"/>
                  </a:lnTo>
                  <a:lnTo>
                    <a:pt x="7138" y="4235"/>
                  </a:lnTo>
                  <a:lnTo>
                    <a:pt x="7181" y="4421"/>
                  </a:lnTo>
                  <a:lnTo>
                    <a:pt x="7224" y="4621"/>
                  </a:lnTo>
                  <a:lnTo>
                    <a:pt x="7281" y="5036"/>
                  </a:lnTo>
                  <a:lnTo>
                    <a:pt x="7309" y="5493"/>
                  </a:lnTo>
                  <a:lnTo>
                    <a:pt x="7324" y="5980"/>
                  </a:lnTo>
                  <a:lnTo>
                    <a:pt x="7309" y="6480"/>
                  </a:lnTo>
                  <a:lnTo>
                    <a:pt x="7281" y="7010"/>
                  </a:lnTo>
                  <a:lnTo>
                    <a:pt x="7238" y="7553"/>
                  </a:lnTo>
                  <a:lnTo>
                    <a:pt x="7181" y="8111"/>
                  </a:lnTo>
                  <a:lnTo>
                    <a:pt x="7095" y="8669"/>
                  </a:lnTo>
                  <a:lnTo>
                    <a:pt x="7009" y="9241"/>
                  </a:lnTo>
                  <a:lnTo>
                    <a:pt x="6909" y="9813"/>
                  </a:lnTo>
                  <a:lnTo>
                    <a:pt x="6809" y="10385"/>
                  </a:lnTo>
                  <a:lnTo>
                    <a:pt x="6566" y="11515"/>
                  </a:lnTo>
                  <a:lnTo>
                    <a:pt x="6322" y="12573"/>
                  </a:lnTo>
                  <a:lnTo>
                    <a:pt x="6065" y="13560"/>
                  </a:lnTo>
                  <a:lnTo>
                    <a:pt x="5836" y="14447"/>
                  </a:lnTo>
                  <a:lnTo>
                    <a:pt x="5636" y="15177"/>
                  </a:lnTo>
                  <a:lnTo>
                    <a:pt x="5464" y="15734"/>
                  </a:lnTo>
                  <a:lnTo>
                    <a:pt x="5321" y="16221"/>
                  </a:lnTo>
                  <a:lnTo>
                    <a:pt x="5493" y="15777"/>
                  </a:lnTo>
                  <a:lnTo>
                    <a:pt x="5693" y="15248"/>
                  </a:lnTo>
                  <a:lnTo>
                    <a:pt x="5951" y="14576"/>
                  </a:lnTo>
                  <a:lnTo>
                    <a:pt x="6237" y="13761"/>
                  </a:lnTo>
                  <a:lnTo>
                    <a:pt x="6551" y="12831"/>
                  </a:lnTo>
                  <a:lnTo>
                    <a:pt x="6866" y="11830"/>
                  </a:lnTo>
                  <a:lnTo>
                    <a:pt x="7181" y="10771"/>
                  </a:lnTo>
                  <a:lnTo>
                    <a:pt x="7324" y="10228"/>
                  </a:lnTo>
                  <a:lnTo>
                    <a:pt x="7452" y="9670"/>
                  </a:lnTo>
                  <a:lnTo>
                    <a:pt x="7581" y="9126"/>
                  </a:lnTo>
                  <a:lnTo>
                    <a:pt x="7696" y="8569"/>
                  </a:lnTo>
                  <a:lnTo>
                    <a:pt x="7796" y="8039"/>
                  </a:lnTo>
                  <a:lnTo>
                    <a:pt x="7881" y="7496"/>
                  </a:lnTo>
                  <a:lnTo>
                    <a:pt x="7953" y="6981"/>
                  </a:lnTo>
                  <a:lnTo>
                    <a:pt x="7996" y="6466"/>
                  </a:lnTo>
                  <a:lnTo>
                    <a:pt x="8025" y="5980"/>
                  </a:lnTo>
                  <a:lnTo>
                    <a:pt x="8025" y="5522"/>
                  </a:lnTo>
                  <a:lnTo>
                    <a:pt x="7996" y="5079"/>
                  </a:lnTo>
                  <a:lnTo>
                    <a:pt x="7939" y="4664"/>
                  </a:lnTo>
                  <a:lnTo>
                    <a:pt x="7896" y="4464"/>
                  </a:lnTo>
                  <a:lnTo>
                    <a:pt x="7853" y="4278"/>
                  </a:lnTo>
                  <a:lnTo>
                    <a:pt x="7810" y="4106"/>
                  </a:lnTo>
                  <a:lnTo>
                    <a:pt x="7738" y="3934"/>
                  </a:lnTo>
                  <a:lnTo>
                    <a:pt x="7667" y="3777"/>
                  </a:lnTo>
                  <a:lnTo>
                    <a:pt x="7595" y="3620"/>
                  </a:lnTo>
                  <a:lnTo>
                    <a:pt x="7510" y="3491"/>
                  </a:lnTo>
                  <a:lnTo>
                    <a:pt x="7409" y="3362"/>
                  </a:lnTo>
                  <a:lnTo>
                    <a:pt x="7266" y="3205"/>
                  </a:lnTo>
                  <a:lnTo>
                    <a:pt x="7109" y="3048"/>
                  </a:lnTo>
                  <a:lnTo>
                    <a:pt x="6909" y="2905"/>
                  </a:lnTo>
                  <a:lnTo>
                    <a:pt x="6709" y="2747"/>
                  </a:lnTo>
                  <a:lnTo>
                    <a:pt x="6480" y="2604"/>
                  </a:lnTo>
                  <a:lnTo>
                    <a:pt x="6222" y="2447"/>
                  </a:lnTo>
                  <a:lnTo>
                    <a:pt x="5679" y="2146"/>
                  </a:lnTo>
                  <a:lnTo>
                    <a:pt x="5092" y="1860"/>
                  </a:lnTo>
                  <a:lnTo>
                    <a:pt x="4477" y="1589"/>
                  </a:lnTo>
                  <a:lnTo>
                    <a:pt x="3834" y="1331"/>
                  </a:lnTo>
                  <a:lnTo>
                    <a:pt x="3204" y="1074"/>
                  </a:lnTo>
                  <a:lnTo>
                    <a:pt x="2575" y="845"/>
                  </a:lnTo>
                  <a:lnTo>
                    <a:pt x="1989" y="645"/>
                  </a:lnTo>
                  <a:lnTo>
                    <a:pt x="959" y="301"/>
                  </a:lnTo>
                  <a:lnTo>
                    <a:pt x="258" y="87"/>
                  </a:lnTo>
                  <a:lnTo>
                    <a:pt x="0"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818;p18">
              <a:extLst>
                <a:ext uri="{FF2B5EF4-FFF2-40B4-BE49-F238E27FC236}">
                  <a16:creationId xmlns:a16="http://schemas.microsoft.com/office/drawing/2014/main" id="{3D839F2E-4050-B7FA-40FE-7CE312AAAFC0}"/>
                </a:ext>
              </a:extLst>
            </p:cNvPr>
            <p:cNvSpPr/>
            <p:nvPr/>
          </p:nvSpPr>
          <p:spPr>
            <a:xfrm>
              <a:off x="5342925" y="1781525"/>
              <a:ext cx="769550" cy="546775"/>
            </a:xfrm>
            <a:custGeom>
              <a:avLst/>
              <a:gdLst/>
              <a:ahLst/>
              <a:cxnLst/>
              <a:rect l="l" t="t" r="r" b="b"/>
              <a:pathLst>
                <a:path w="30782" h="21871" extrusionOk="0">
                  <a:moveTo>
                    <a:pt x="29065" y="1"/>
                  </a:moveTo>
                  <a:lnTo>
                    <a:pt x="28951" y="30"/>
                  </a:lnTo>
                  <a:lnTo>
                    <a:pt x="28822" y="73"/>
                  </a:lnTo>
                  <a:lnTo>
                    <a:pt x="28536" y="173"/>
                  </a:lnTo>
                  <a:lnTo>
                    <a:pt x="28207" y="330"/>
                  </a:lnTo>
                  <a:lnTo>
                    <a:pt x="27849" y="502"/>
                  </a:lnTo>
                  <a:lnTo>
                    <a:pt x="27034" y="931"/>
                  </a:lnTo>
                  <a:lnTo>
                    <a:pt x="26591" y="1145"/>
                  </a:lnTo>
                  <a:lnTo>
                    <a:pt x="26133" y="1374"/>
                  </a:lnTo>
                  <a:lnTo>
                    <a:pt x="25647" y="1589"/>
                  </a:lnTo>
                  <a:lnTo>
                    <a:pt x="25146" y="1775"/>
                  </a:lnTo>
                  <a:lnTo>
                    <a:pt x="24889" y="1860"/>
                  </a:lnTo>
                  <a:lnTo>
                    <a:pt x="24631" y="1932"/>
                  </a:lnTo>
                  <a:lnTo>
                    <a:pt x="24359" y="2003"/>
                  </a:lnTo>
                  <a:lnTo>
                    <a:pt x="24102" y="2061"/>
                  </a:lnTo>
                  <a:lnTo>
                    <a:pt x="23844" y="2118"/>
                  </a:lnTo>
                  <a:lnTo>
                    <a:pt x="23573" y="2146"/>
                  </a:lnTo>
                  <a:lnTo>
                    <a:pt x="23301" y="2175"/>
                  </a:lnTo>
                  <a:lnTo>
                    <a:pt x="22757" y="2175"/>
                  </a:lnTo>
                  <a:lnTo>
                    <a:pt x="22457" y="2161"/>
                  </a:lnTo>
                  <a:lnTo>
                    <a:pt x="21770" y="2089"/>
                  </a:lnTo>
                  <a:lnTo>
                    <a:pt x="20998" y="2003"/>
                  </a:lnTo>
                  <a:lnTo>
                    <a:pt x="20140" y="1889"/>
                  </a:lnTo>
                  <a:lnTo>
                    <a:pt x="18266" y="1632"/>
                  </a:lnTo>
                  <a:lnTo>
                    <a:pt x="17251" y="1503"/>
                  </a:lnTo>
                  <a:lnTo>
                    <a:pt x="16221" y="1388"/>
                  </a:lnTo>
                  <a:lnTo>
                    <a:pt x="15162" y="1303"/>
                  </a:lnTo>
                  <a:lnTo>
                    <a:pt x="14619" y="1260"/>
                  </a:lnTo>
                  <a:lnTo>
                    <a:pt x="14090" y="1231"/>
                  </a:lnTo>
                  <a:lnTo>
                    <a:pt x="13560" y="1217"/>
                  </a:lnTo>
                  <a:lnTo>
                    <a:pt x="12502" y="1217"/>
                  </a:lnTo>
                  <a:lnTo>
                    <a:pt x="11987" y="1231"/>
                  </a:lnTo>
                  <a:lnTo>
                    <a:pt x="11472" y="1260"/>
                  </a:lnTo>
                  <a:lnTo>
                    <a:pt x="10957" y="1303"/>
                  </a:lnTo>
                  <a:lnTo>
                    <a:pt x="10471" y="1374"/>
                  </a:lnTo>
                  <a:lnTo>
                    <a:pt x="9985" y="1446"/>
                  </a:lnTo>
                  <a:lnTo>
                    <a:pt x="9513" y="1546"/>
                  </a:lnTo>
                  <a:lnTo>
                    <a:pt x="9041" y="1660"/>
                  </a:lnTo>
                  <a:lnTo>
                    <a:pt x="8597" y="1789"/>
                  </a:lnTo>
                  <a:lnTo>
                    <a:pt x="8182" y="1946"/>
                  </a:lnTo>
                  <a:lnTo>
                    <a:pt x="7768" y="2118"/>
                  </a:lnTo>
                  <a:lnTo>
                    <a:pt x="7353" y="2318"/>
                  </a:lnTo>
                  <a:lnTo>
                    <a:pt x="6952" y="2518"/>
                  </a:lnTo>
                  <a:lnTo>
                    <a:pt x="6552" y="2747"/>
                  </a:lnTo>
                  <a:lnTo>
                    <a:pt x="6151" y="2990"/>
                  </a:lnTo>
                  <a:lnTo>
                    <a:pt x="5765" y="3248"/>
                  </a:lnTo>
                  <a:lnTo>
                    <a:pt x="5393" y="3534"/>
                  </a:lnTo>
                  <a:lnTo>
                    <a:pt x="5021" y="3820"/>
                  </a:lnTo>
                  <a:lnTo>
                    <a:pt x="4664" y="4120"/>
                  </a:lnTo>
                  <a:lnTo>
                    <a:pt x="4306" y="4421"/>
                  </a:lnTo>
                  <a:lnTo>
                    <a:pt x="3963" y="4750"/>
                  </a:lnTo>
                  <a:lnTo>
                    <a:pt x="3634" y="5093"/>
                  </a:lnTo>
                  <a:lnTo>
                    <a:pt x="3305" y="5436"/>
                  </a:lnTo>
                  <a:lnTo>
                    <a:pt x="3005" y="5794"/>
                  </a:lnTo>
                  <a:lnTo>
                    <a:pt x="2704" y="6151"/>
                  </a:lnTo>
                  <a:lnTo>
                    <a:pt x="2418" y="6538"/>
                  </a:lnTo>
                  <a:lnTo>
                    <a:pt x="2146" y="6909"/>
                  </a:lnTo>
                  <a:lnTo>
                    <a:pt x="1889" y="7296"/>
                  </a:lnTo>
                  <a:lnTo>
                    <a:pt x="1646" y="7696"/>
                  </a:lnTo>
                  <a:lnTo>
                    <a:pt x="1417" y="8097"/>
                  </a:lnTo>
                  <a:lnTo>
                    <a:pt x="1202" y="8511"/>
                  </a:lnTo>
                  <a:lnTo>
                    <a:pt x="1002" y="8926"/>
                  </a:lnTo>
                  <a:lnTo>
                    <a:pt x="816" y="9341"/>
                  </a:lnTo>
                  <a:lnTo>
                    <a:pt x="645" y="9756"/>
                  </a:lnTo>
                  <a:lnTo>
                    <a:pt x="502" y="10185"/>
                  </a:lnTo>
                  <a:lnTo>
                    <a:pt x="373" y="10600"/>
                  </a:lnTo>
                  <a:lnTo>
                    <a:pt x="258" y="11029"/>
                  </a:lnTo>
                  <a:lnTo>
                    <a:pt x="173" y="11458"/>
                  </a:lnTo>
                  <a:lnTo>
                    <a:pt x="101" y="11873"/>
                  </a:lnTo>
                  <a:lnTo>
                    <a:pt x="44" y="12302"/>
                  </a:lnTo>
                  <a:lnTo>
                    <a:pt x="15" y="12731"/>
                  </a:lnTo>
                  <a:lnTo>
                    <a:pt x="1" y="13146"/>
                  </a:lnTo>
                  <a:lnTo>
                    <a:pt x="15" y="13575"/>
                  </a:lnTo>
                  <a:lnTo>
                    <a:pt x="44" y="13989"/>
                  </a:lnTo>
                  <a:lnTo>
                    <a:pt x="101" y="14390"/>
                  </a:lnTo>
                  <a:lnTo>
                    <a:pt x="173" y="14790"/>
                  </a:lnTo>
                  <a:lnTo>
                    <a:pt x="258" y="15191"/>
                  </a:lnTo>
                  <a:lnTo>
                    <a:pt x="373" y="15591"/>
                  </a:lnTo>
                  <a:lnTo>
                    <a:pt x="487" y="15978"/>
                  </a:lnTo>
                  <a:lnTo>
                    <a:pt x="630" y="16349"/>
                  </a:lnTo>
                  <a:lnTo>
                    <a:pt x="788" y="16721"/>
                  </a:lnTo>
                  <a:lnTo>
                    <a:pt x="945" y="17079"/>
                  </a:lnTo>
                  <a:lnTo>
                    <a:pt x="1117" y="17422"/>
                  </a:lnTo>
                  <a:lnTo>
                    <a:pt x="1303" y="17765"/>
                  </a:lnTo>
                  <a:lnTo>
                    <a:pt x="1489" y="18109"/>
                  </a:lnTo>
                  <a:lnTo>
                    <a:pt x="1689" y="18423"/>
                  </a:lnTo>
                  <a:lnTo>
                    <a:pt x="1889" y="18738"/>
                  </a:lnTo>
                  <a:lnTo>
                    <a:pt x="2104" y="19038"/>
                  </a:lnTo>
                  <a:lnTo>
                    <a:pt x="2318" y="19324"/>
                  </a:lnTo>
                  <a:lnTo>
                    <a:pt x="2533" y="19596"/>
                  </a:lnTo>
                  <a:lnTo>
                    <a:pt x="2747" y="19854"/>
                  </a:lnTo>
                  <a:lnTo>
                    <a:pt x="2962" y="20111"/>
                  </a:lnTo>
                  <a:lnTo>
                    <a:pt x="3391" y="20555"/>
                  </a:lnTo>
                  <a:lnTo>
                    <a:pt x="3791" y="20955"/>
                  </a:lnTo>
                  <a:lnTo>
                    <a:pt x="4178" y="21284"/>
                  </a:lnTo>
                  <a:lnTo>
                    <a:pt x="4521" y="21556"/>
                  </a:lnTo>
                  <a:lnTo>
                    <a:pt x="4692" y="21656"/>
                  </a:lnTo>
                  <a:lnTo>
                    <a:pt x="4835" y="21742"/>
                  </a:lnTo>
                  <a:lnTo>
                    <a:pt x="4964" y="21813"/>
                  </a:lnTo>
                  <a:lnTo>
                    <a:pt x="5079" y="21870"/>
                  </a:lnTo>
                  <a:lnTo>
                    <a:pt x="4692" y="21170"/>
                  </a:lnTo>
                  <a:lnTo>
                    <a:pt x="4506" y="20826"/>
                  </a:lnTo>
                  <a:lnTo>
                    <a:pt x="4335" y="20483"/>
                  </a:lnTo>
                  <a:lnTo>
                    <a:pt x="4178" y="20154"/>
                  </a:lnTo>
                  <a:lnTo>
                    <a:pt x="4049" y="19839"/>
                  </a:lnTo>
                  <a:lnTo>
                    <a:pt x="3934" y="19539"/>
                  </a:lnTo>
                  <a:lnTo>
                    <a:pt x="3849" y="19253"/>
                  </a:lnTo>
                  <a:lnTo>
                    <a:pt x="3791" y="18981"/>
                  </a:lnTo>
                  <a:lnTo>
                    <a:pt x="3748" y="18738"/>
                  </a:lnTo>
                  <a:lnTo>
                    <a:pt x="3748" y="18624"/>
                  </a:lnTo>
                  <a:lnTo>
                    <a:pt x="3763" y="18509"/>
                  </a:lnTo>
                  <a:lnTo>
                    <a:pt x="3777" y="18409"/>
                  </a:lnTo>
                  <a:lnTo>
                    <a:pt x="3791" y="18323"/>
                  </a:lnTo>
                  <a:lnTo>
                    <a:pt x="3820" y="18223"/>
                  </a:lnTo>
                  <a:lnTo>
                    <a:pt x="3863" y="18152"/>
                  </a:lnTo>
                  <a:lnTo>
                    <a:pt x="3920" y="18080"/>
                  </a:lnTo>
                  <a:lnTo>
                    <a:pt x="3977" y="18009"/>
                  </a:lnTo>
                  <a:lnTo>
                    <a:pt x="4063" y="17951"/>
                  </a:lnTo>
                  <a:lnTo>
                    <a:pt x="4149" y="17908"/>
                  </a:lnTo>
                  <a:lnTo>
                    <a:pt x="4235" y="17866"/>
                  </a:lnTo>
                  <a:lnTo>
                    <a:pt x="4349" y="17837"/>
                  </a:lnTo>
                  <a:lnTo>
                    <a:pt x="4506" y="17823"/>
                  </a:lnTo>
                  <a:lnTo>
                    <a:pt x="4650" y="17823"/>
                  </a:lnTo>
                  <a:lnTo>
                    <a:pt x="4793" y="17851"/>
                  </a:lnTo>
                  <a:lnTo>
                    <a:pt x="4936" y="17894"/>
                  </a:lnTo>
                  <a:lnTo>
                    <a:pt x="5050" y="17966"/>
                  </a:lnTo>
                  <a:lnTo>
                    <a:pt x="5179" y="18052"/>
                  </a:lnTo>
                  <a:lnTo>
                    <a:pt x="5293" y="18152"/>
                  </a:lnTo>
                  <a:lnTo>
                    <a:pt x="5393" y="18266"/>
                  </a:lnTo>
                  <a:lnTo>
                    <a:pt x="5493" y="18395"/>
                  </a:lnTo>
                  <a:lnTo>
                    <a:pt x="5579" y="18552"/>
                  </a:lnTo>
                  <a:lnTo>
                    <a:pt x="5679" y="18695"/>
                  </a:lnTo>
                  <a:lnTo>
                    <a:pt x="5751" y="18867"/>
                  </a:lnTo>
                  <a:lnTo>
                    <a:pt x="5894" y="19210"/>
                  </a:lnTo>
                  <a:lnTo>
                    <a:pt x="6023" y="19568"/>
                  </a:lnTo>
                  <a:lnTo>
                    <a:pt x="6123" y="19940"/>
                  </a:lnTo>
                  <a:lnTo>
                    <a:pt x="6209" y="20297"/>
                  </a:lnTo>
                  <a:lnTo>
                    <a:pt x="6280" y="20640"/>
                  </a:lnTo>
                  <a:lnTo>
                    <a:pt x="6337" y="20941"/>
                  </a:lnTo>
                  <a:lnTo>
                    <a:pt x="6395" y="21413"/>
                  </a:lnTo>
                  <a:lnTo>
                    <a:pt x="6409" y="21584"/>
                  </a:lnTo>
                  <a:lnTo>
                    <a:pt x="6523" y="21570"/>
                  </a:lnTo>
                  <a:lnTo>
                    <a:pt x="6809" y="21541"/>
                  </a:lnTo>
                  <a:lnTo>
                    <a:pt x="7195" y="21470"/>
                  </a:lnTo>
                  <a:lnTo>
                    <a:pt x="7410" y="21427"/>
                  </a:lnTo>
                  <a:lnTo>
                    <a:pt x="7610" y="21370"/>
                  </a:lnTo>
                  <a:lnTo>
                    <a:pt x="7811" y="21298"/>
                  </a:lnTo>
                  <a:lnTo>
                    <a:pt x="7996" y="21227"/>
                  </a:lnTo>
                  <a:lnTo>
                    <a:pt x="8154" y="21141"/>
                  </a:lnTo>
                  <a:lnTo>
                    <a:pt x="8211" y="21084"/>
                  </a:lnTo>
                  <a:lnTo>
                    <a:pt x="8268" y="21041"/>
                  </a:lnTo>
                  <a:lnTo>
                    <a:pt x="8311" y="20984"/>
                  </a:lnTo>
                  <a:lnTo>
                    <a:pt x="8340" y="20926"/>
                  </a:lnTo>
                  <a:lnTo>
                    <a:pt x="8354" y="20855"/>
                  </a:lnTo>
                  <a:lnTo>
                    <a:pt x="8354" y="20798"/>
                  </a:lnTo>
                  <a:lnTo>
                    <a:pt x="8325" y="20726"/>
                  </a:lnTo>
                  <a:lnTo>
                    <a:pt x="8297" y="20655"/>
                  </a:lnTo>
                  <a:lnTo>
                    <a:pt x="8254" y="20583"/>
                  </a:lnTo>
                  <a:lnTo>
                    <a:pt x="8182" y="20497"/>
                  </a:lnTo>
                  <a:lnTo>
                    <a:pt x="8097" y="20412"/>
                  </a:lnTo>
                  <a:lnTo>
                    <a:pt x="8011" y="20283"/>
                  </a:lnTo>
                  <a:lnTo>
                    <a:pt x="7939" y="20125"/>
                  </a:lnTo>
                  <a:lnTo>
                    <a:pt x="7853" y="19954"/>
                  </a:lnTo>
                  <a:lnTo>
                    <a:pt x="7768" y="19754"/>
                  </a:lnTo>
                  <a:lnTo>
                    <a:pt x="7696" y="19525"/>
                  </a:lnTo>
                  <a:lnTo>
                    <a:pt x="7553" y="19024"/>
                  </a:lnTo>
                  <a:lnTo>
                    <a:pt x="7424" y="18466"/>
                  </a:lnTo>
                  <a:lnTo>
                    <a:pt x="7324" y="17866"/>
                  </a:lnTo>
                  <a:lnTo>
                    <a:pt x="7296" y="17551"/>
                  </a:lnTo>
                  <a:lnTo>
                    <a:pt x="7253" y="17222"/>
                  </a:lnTo>
                  <a:lnTo>
                    <a:pt x="7238" y="16907"/>
                  </a:lnTo>
                  <a:lnTo>
                    <a:pt x="7224" y="16578"/>
                  </a:lnTo>
                  <a:lnTo>
                    <a:pt x="7210" y="16249"/>
                  </a:lnTo>
                  <a:lnTo>
                    <a:pt x="7224" y="15935"/>
                  </a:lnTo>
                  <a:lnTo>
                    <a:pt x="7238" y="15620"/>
                  </a:lnTo>
                  <a:lnTo>
                    <a:pt x="7267" y="15305"/>
                  </a:lnTo>
                  <a:lnTo>
                    <a:pt x="7310" y="15005"/>
                  </a:lnTo>
                  <a:lnTo>
                    <a:pt x="7367" y="14705"/>
                  </a:lnTo>
                  <a:lnTo>
                    <a:pt x="7439" y="14433"/>
                  </a:lnTo>
                  <a:lnTo>
                    <a:pt x="7539" y="14161"/>
                  </a:lnTo>
                  <a:lnTo>
                    <a:pt x="7639" y="13918"/>
                  </a:lnTo>
                  <a:lnTo>
                    <a:pt x="7753" y="13689"/>
                  </a:lnTo>
                  <a:lnTo>
                    <a:pt x="7896" y="13475"/>
                  </a:lnTo>
                  <a:lnTo>
                    <a:pt x="8039" y="13289"/>
                  </a:lnTo>
                  <a:lnTo>
                    <a:pt x="8225" y="13131"/>
                  </a:lnTo>
                  <a:lnTo>
                    <a:pt x="8411" y="12988"/>
                  </a:lnTo>
                  <a:lnTo>
                    <a:pt x="8511" y="12931"/>
                  </a:lnTo>
                  <a:lnTo>
                    <a:pt x="8626" y="12888"/>
                  </a:lnTo>
                  <a:lnTo>
                    <a:pt x="8740" y="12845"/>
                  </a:lnTo>
                  <a:lnTo>
                    <a:pt x="8855" y="12817"/>
                  </a:lnTo>
                  <a:lnTo>
                    <a:pt x="9513" y="12631"/>
                  </a:lnTo>
                  <a:lnTo>
                    <a:pt x="10156" y="12430"/>
                  </a:lnTo>
                  <a:lnTo>
                    <a:pt x="10800" y="12216"/>
                  </a:lnTo>
                  <a:lnTo>
                    <a:pt x="11444" y="11987"/>
                  </a:lnTo>
                  <a:lnTo>
                    <a:pt x="12073" y="11730"/>
                  </a:lnTo>
                  <a:lnTo>
                    <a:pt x="12702" y="11472"/>
                  </a:lnTo>
                  <a:lnTo>
                    <a:pt x="13961" y="10929"/>
                  </a:lnTo>
                  <a:lnTo>
                    <a:pt x="15191" y="10371"/>
                  </a:lnTo>
                  <a:lnTo>
                    <a:pt x="16392" y="9842"/>
                  </a:lnTo>
                  <a:lnTo>
                    <a:pt x="16993" y="9584"/>
                  </a:lnTo>
                  <a:lnTo>
                    <a:pt x="17580" y="9341"/>
                  </a:lnTo>
                  <a:lnTo>
                    <a:pt x="18152" y="9112"/>
                  </a:lnTo>
                  <a:lnTo>
                    <a:pt x="18724" y="8898"/>
                  </a:lnTo>
                  <a:lnTo>
                    <a:pt x="19282" y="8712"/>
                  </a:lnTo>
                  <a:lnTo>
                    <a:pt x="19840" y="8554"/>
                  </a:lnTo>
                  <a:lnTo>
                    <a:pt x="20383" y="8411"/>
                  </a:lnTo>
                  <a:lnTo>
                    <a:pt x="20927" y="8311"/>
                  </a:lnTo>
                  <a:lnTo>
                    <a:pt x="21456" y="8240"/>
                  </a:lnTo>
                  <a:lnTo>
                    <a:pt x="21713" y="8211"/>
                  </a:lnTo>
                  <a:lnTo>
                    <a:pt x="21971" y="8197"/>
                  </a:lnTo>
                  <a:lnTo>
                    <a:pt x="22228" y="8197"/>
                  </a:lnTo>
                  <a:lnTo>
                    <a:pt x="22471" y="8211"/>
                  </a:lnTo>
                  <a:lnTo>
                    <a:pt x="22729" y="8225"/>
                  </a:lnTo>
                  <a:lnTo>
                    <a:pt x="22972" y="8254"/>
                  </a:lnTo>
                  <a:lnTo>
                    <a:pt x="23215" y="8297"/>
                  </a:lnTo>
                  <a:lnTo>
                    <a:pt x="23458" y="8340"/>
                  </a:lnTo>
                  <a:lnTo>
                    <a:pt x="23687" y="8397"/>
                  </a:lnTo>
                  <a:lnTo>
                    <a:pt x="23930" y="8483"/>
                  </a:lnTo>
                  <a:lnTo>
                    <a:pt x="24159" y="8569"/>
                  </a:lnTo>
                  <a:lnTo>
                    <a:pt x="24388" y="8669"/>
                  </a:lnTo>
                  <a:lnTo>
                    <a:pt x="24617" y="8783"/>
                  </a:lnTo>
                  <a:lnTo>
                    <a:pt x="24846" y="8912"/>
                  </a:lnTo>
                  <a:lnTo>
                    <a:pt x="25060" y="9055"/>
                  </a:lnTo>
                  <a:lnTo>
                    <a:pt x="25275" y="9212"/>
                  </a:lnTo>
                  <a:lnTo>
                    <a:pt x="25489" y="9384"/>
                  </a:lnTo>
                  <a:lnTo>
                    <a:pt x="25704" y="9570"/>
                  </a:lnTo>
                  <a:lnTo>
                    <a:pt x="25904" y="9770"/>
                  </a:lnTo>
                  <a:lnTo>
                    <a:pt x="26119" y="9985"/>
                  </a:lnTo>
                  <a:lnTo>
                    <a:pt x="26319" y="10228"/>
                  </a:lnTo>
                  <a:lnTo>
                    <a:pt x="26505" y="10471"/>
                  </a:lnTo>
                  <a:lnTo>
                    <a:pt x="26820" y="10914"/>
                  </a:lnTo>
                  <a:lnTo>
                    <a:pt x="27077" y="11343"/>
                  </a:lnTo>
                  <a:lnTo>
                    <a:pt x="27320" y="11787"/>
                  </a:lnTo>
                  <a:lnTo>
                    <a:pt x="27535" y="12244"/>
                  </a:lnTo>
                  <a:lnTo>
                    <a:pt x="27706" y="12702"/>
                  </a:lnTo>
                  <a:lnTo>
                    <a:pt x="27864" y="13160"/>
                  </a:lnTo>
                  <a:lnTo>
                    <a:pt x="27992" y="13618"/>
                  </a:lnTo>
                  <a:lnTo>
                    <a:pt x="28093" y="14061"/>
                  </a:lnTo>
                  <a:lnTo>
                    <a:pt x="28164" y="14519"/>
                  </a:lnTo>
                  <a:lnTo>
                    <a:pt x="28236" y="14976"/>
                  </a:lnTo>
                  <a:lnTo>
                    <a:pt x="28264" y="15420"/>
                  </a:lnTo>
                  <a:lnTo>
                    <a:pt x="28293" y="15863"/>
                  </a:lnTo>
                  <a:lnTo>
                    <a:pt x="28293" y="16292"/>
                  </a:lnTo>
                  <a:lnTo>
                    <a:pt x="28293" y="16707"/>
                  </a:lnTo>
                  <a:lnTo>
                    <a:pt x="28264" y="17122"/>
                  </a:lnTo>
                  <a:lnTo>
                    <a:pt x="28236" y="17522"/>
                  </a:lnTo>
                  <a:lnTo>
                    <a:pt x="28193" y="17908"/>
                  </a:lnTo>
                  <a:lnTo>
                    <a:pt x="28135" y="18280"/>
                  </a:lnTo>
                  <a:lnTo>
                    <a:pt x="28078" y="18638"/>
                  </a:lnTo>
                  <a:lnTo>
                    <a:pt x="28021" y="18981"/>
                  </a:lnTo>
                  <a:lnTo>
                    <a:pt x="27878" y="19596"/>
                  </a:lnTo>
                  <a:lnTo>
                    <a:pt x="27735" y="20125"/>
                  </a:lnTo>
                  <a:lnTo>
                    <a:pt x="27606" y="20555"/>
                  </a:lnTo>
                  <a:lnTo>
                    <a:pt x="27506" y="20884"/>
                  </a:lnTo>
                  <a:lnTo>
                    <a:pt x="27406" y="21155"/>
                  </a:lnTo>
                  <a:lnTo>
                    <a:pt x="27578" y="20955"/>
                  </a:lnTo>
                  <a:lnTo>
                    <a:pt x="27749" y="20755"/>
                  </a:lnTo>
                  <a:lnTo>
                    <a:pt x="27907" y="20540"/>
                  </a:lnTo>
                  <a:lnTo>
                    <a:pt x="28064" y="20326"/>
                  </a:lnTo>
                  <a:lnTo>
                    <a:pt x="28207" y="20111"/>
                  </a:lnTo>
                  <a:lnTo>
                    <a:pt x="28336" y="19897"/>
                  </a:lnTo>
                  <a:lnTo>
                    <a:pt x="28450" y="19668"/>
                  </a:lnTo>
                  <a:lnTo>
                    <a:pt x="28565" y="19439"/>
                  </a:lnTo>
                  <a:lnTo>
                    <a:pt x="28679" y="19210"/>
                  </a:lnTo>
                  <a:lnTo>
                    <a:pt x="28765" y="18981"/>
                  </a:lnTo>
                  <a:lnTo>
                    <a:pt x="28936" y="18509"/>
                  </a:lnTo>
                  <a:lnTo>
                    <a:pt x="29079" y="18023"/>
                  </a:lnTo>
                  <a:lnTo>
                    <a:pt x="29194" y="17537"/>
                  </a:lnTo>
                  <a:lnTo>
                    <a:pt x="29280" y="17050"/>
                  </a:lnTo>
                  <a:lnTo>
                    <a:pt x="29337" y="16564"/>
                  </a:lnTo>
                  <a:lnTo>
                    <a:pt x="29380" y="16063"/>
                  </a:lnTo>
                  <a:lnTo>
                    <a:pt x="29394" y="15577"/>
                  </a:lnTo>
                  <a:lnTo>
                    <a:pt x="29394" y="15091"/>
                  </a:lnTo>
                  <a:lnTo>
                    <a:pt x="29366" y="14604"/>
                  </a:lnTo>
                  <a:lnTo>
                    <a:pt x="29337" y="14132"/>
                  </a:lnTo>
                  <a:lnTo>
                    <a:pt x="29294" y="13675"/>
                  </a:lnTo>
                  <a:lnTo>
                    <a:pt x="29237" y="13231"/>
                  </a:lnTo>
                  <a:lnTo>
                    <a:pt x="29165" y="12802"/>
                  </a:lnTo>
                  <a:lnTo>
                    <a:pt x="29079" y="12373"/>
                  </a:lnTo>
                  <a:lnTo>
                    <a:pt x="29008" y="11973"/>
                  </a:lnTo>
                  <a:lnTo>
                    <a:pt x="28822" y="11243"/>
                  </a:lnTo>
                  <a:lnTo>
                    <a:pt x="28650" y="10600"/>
                  </a:lnTo>
                  <a:lnTo>
                    <a:pt x="28479" y="10070"/>
                  </a:lnTo>
                  <a:lnTo>
                    <a:pt x="28350" y="9684"/>
                  </a:lnTo>
                  <a:lnTo>
                    <a:pt x="28221" y="9341"/>
                  </a:lnTo>
                  <a:lnTo>
                    <a:pt x="28436" y="9212"/>
                  </a:lnTo>
                  <a:lnTo>
                    <a:pt x="28636" y="9041"/>
                  </a:lnTo>
                  <a:lnTo>
                    <a:pt x="28836" y="8855"/>
                  </a:lnTo>
                  <a:lnTo>
                    <a:pt x="29037" y="8640"/>
                  </a:lnTo>
                  <a:lnTo>
                    <a:pt x="29222" y="8411"/>
                  </a:lnTo>
                  <a:lnTo>
                    <a:pt x="29408" y="8154"/>
                  </a:lnTo>
                  <a:lnTo>
                    <a:pt x="29580" y="7896"/>
                  </a:lnTo>
                  <a:lnTo>
                    <a:pt x="29737" y="7596"/>
                  </a:lnTo>
                  <a:lnTo>
                    <a:pt x="29895" y="7296"/>
                  </a:lnTo>
                  <a:lnTo>
                    <a:pt x="30038" y="6981"/>
                  </a:lnTo>
                  <a:lnTo>
                    <a:pt x="30166" y="6666"/>
                  </a:lnTo>
                  <a:lnTo>
                    <a:pt x="30281" y="6323"/>
                  </a:lnTo>
                  <a:lnTo>
                    <a:pt x="30395" y="5980"/>
                  </a:lnTo>
                  <a:lnTo>
                    <a:pt x="30495" y="5636"/>
                  </a:lnTo>
                  <a:lnTo>
                    <a:pt x="30581" y="5279"/>
                  </a:lnTo>
                  <a:lnTo>
                    <a:pt x="30638" y="4921"/>
                  </a:lnTo>
                  <a:lnTo>
                    <a:pt x="30696" y="4549"/>
                  </a:lnTo>
                  <a:lnTo>
                    <a:pt x="30739" y="4192"/>
                  </a:lnTo>
                  <a:lnTo>
                    <a:pt x="30767" y="3834"/>
                  </a:lnTo>
                  <a:lnTo>
                    <a:pt x="30782" y="3477"/>
                  </a:lnTo>
                  <a:lnTo>
                    <a:pt x="30767" y="3133"/>
                  </a:lnTo>
                  <a:lnTo>
                    <a:pt x="30739" y="2790"/>
                  </a:lnTo>
                  <a:lnTo>
                    <a:pt x="30710" y="2447"/>
                  </a:lnTo>
                  <a:lnTo>
                    <a:pt x="30638" y="2118"/>
                  </a:lnTo>
                  <a:lnTo>
                    <a:pt x="30567" y="1803"/>
                  </a:lnTo>
                  <a:lnTo>
                    <a:pt x="30467" y="1503"/>
                  </a:lnTo>
                  <a:lnTo>
                    <a:pt x="30352" y="1217"/>
                  </a:lnTo>
                  <a:lnTo>
                    <a:pt x="30209" y="945"/>
                  </a:lnTo>
                  <a:lnTo>
                    <a:pt x="30038" y="702"/>
                  </a:lnTo>
                  <a:lnTo>
                    <a:pt x="29866" y="459"/>
                  </a:lnTo>
                  <a:lnTo>
                    <a:pt x="29652" y="258"/>
                  </a:lnTo>
                  <a:lnTo>
                    <a:pt x="29423" y="58"/>
                  </a:lnTo>
                  <a:lnTo>
                    <a:pt x="29351" y="30"/>
                  </a:lnTo>
                  <a:lnTo>
                    <a:pt x="29265" y="1"/>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819;p18">
              <a:extLst>
                <a:ext uri="{FF2B5EF4-FFF2-40B4-BE49-F238E27FC236}">
                  <a16:creationId xmlns:a16="http://schemas.microsoft.com/office/drawing/2014/main" id="{F69393B6-64DA-D7A1-0CB0-5608CB6002E6}"/>
                </a:ext>
              </a:extLst>
            </p:cNvPr>
            <p:cNvSpPr/>
            <p:nvPr/>
          </p:nvSpPr>
          <p:spPr>
            <a:xfrm>
              <a:off x="5408725" y="2226375"/>
              <a:ext cx="54750" cy="84750"/>
            </a:xfrm>
            <a:custGeom>
              <a:avLst/>
              <a:gdLst/>
              <a:ahLst/>
              <a:cxnLst/>
              <a:rect l="l" t="t" r="r" b="b"/>
              <a:pathLst>
                <a:path w="2190" h="3390" extrusionOk="0">
                  <a:moveTo>
                    <a:pt x="1689" y="0"/>
                  </a:moveTo>
                  <a:lnTo>
                    <a:pt x="1517" y="14"/>
                  </a:lnTo>
                  <a:lnTo>
                    <a:pt x="1360" y="29"/>
                  </a:lnTo>
                  <a:lnTo>
                    <a:pt x="1188" y="72"/>
                  </a:lnTo>
                  <a:lnTo>
                    <a:pt x="1031" y="129"/>
                  </a:lnTo>
                  <a:lnTo>
                    <a:pt x="888" y="200"/>
                  </a:lnTo>
                  <a:lnTo>
                    <a:pt x="745" y="286"/>
                  </a:lnTo>
                  <a:lnTo>
                    <a:pt x="616" y="386"/>
                  </a:lnTo>
                  <a:lnTo>
                    <a:pt x="501" y="501"/>
                  </a:lnTo>
                  <a:lnTo>
                    <a:pt x="387" y="615"/>
                  </a:lnTo>
                  <a:lnTo>
                    <a:pt x="287" y="744"/>
                  </a:lnTo>
                  <a:lnTo>
                    <a:pt x="201" y="887"/>
                  </a:lnTo>
                  <a:lnTo>
                    <a:pt x="129" y="1030"/>
                  </a:lnTo>
                  <a:lnTo>
                    <a:pt x="72" y="1187"/>
                  </a:lnTo>
                  <a:lnTo>
                    <a:pt x="29" y="1345"/>
                  </a:lnTo>
                  <a:lnTo>
                    <a:pt x="15" y="1516"/>
                  </a:lnTo>
                  <a:lnTo>
                    <a:pt x="1" y="1688"/>
                  </a:lnTo>
                  <a:lnTo>
                    <a:pt x="15" y="1859"/>
                  </a:lnTo>
                  <a:lnTo>
                    <a:pt x="29" y="2031"/>
                  </a:lnTo>
                  <a:lnTo>
                    <a:pt x="72" y="2203"/>
                  </a:lnTo>
                  <a:lnTo>
                    <a:pt x="129" y="2346"/>
                  </a:lnTo>
                  <a:lnTo>
                    <a:pt x="201" y="2503"/>
                  </a:lnTo>
                  <a:lnTo>
                    <a:pt x="287" y="2646"/>
                  </a:lnTo>
                  <a:lnTo>
                    <a:pt x="387" y="2775"/>
                  </a:lnTo>
                  <a:lnTo>
                    <a:pt x="501" y="2889"/>
                  </a:lnTo>
                  <a:lnTo>
                    <a:pt x="616" y="3004"/>
                  </a:lnTo>
                  <a:lnTo>
                    <a:pt x="745" y="3104"/>
                  </a:lnTo>
                  <a:lnTo>
                    <a:pt x="888" y="3190"/>
                  </a:lnTo>
                  <a:lnTo>
                    <a:pt x="1031" y="3261"/>
                  </a:lnTo>
                  <a:lnTo>
                    <a:pt x="1188" y="3304"/>
                  </a:lnTo>
                  <a:lnTo>
                    <a:pt x="1360" y="3347"/>
                  </a:lnTo>
                  <a:lnTo>
                    <a:pt x="1517" y="3376"/>
                  </a:lnTo>
                  <a:lnTo>
                    <a:pt x="1689" y="3390"/>
                  </a:lnTo>
                  <a:lnTo>
                    <a:pt x="1817" y="3376"/>
                  </a:lnTo>
                  <a:lnTo>
                    <a:pt x="1946" y="3361"/>
                  </a:lnTo>
                  <a:lnTo>
                    <a:pt x="2075" y="3347"/>
                  </a:lnTo>
                  <a:lnTo>
                    <a:pt x="2189" y="3318"/>
                  </a:lnTo>
                  <a:lnTo>
                    <a:pt x="2132" y="57"/>
                  </a:lnTo>
                  <a:lnTo>
                    <a:pt x="1917" y="14"/>
                  </a:lnTo>
                  <a:lnTo>
                    <a:pt x="1689"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820;p18">
              <a:extLst>
                <a:ext uri="{FF2B5EF4-FFF2-40B4-BE49-F238E27FC236}">
                  <a16:creationId xmlns:a16="http://schemas.microsoft.com/office/drawing/2014/main" id="{461C2BBC-3C7E-1FD0-434E-E86CDD082F47}"/>
                </a:ext>
              </a:extLst>
            </p:cNvPr>
            <p:cNvSpPr/>
            <p:nvPr/>
          </p:nvSpPr>
          <p:spPr>
            <a:xfrm>
              <a:off x="5408725" y="2226375"/>
              <a:ext cx="54750" cy="84750"/>
            </a:xfrm>
            <a:custGeom>
              <a:avLst/>
              <a:gdLst/>
              <a:ahLst/>
              <a:cxnLst/>
              <a:rect l="l" t="t" r="r" b="b"/>
              <a:pathLst>
                <a:path w="2190" h="3390" fill="none" extrusionOk="0">
                  <a:moveTo>
                    <a:pt x="2132" y="57"/>
                  </a:moveTo>
                  <a:lnTo>
                    <a:pt x="2132" y="57"/>
                  </a:lnTo>
                  <a:lnTo>
                    <a:pt x="1917" y="14"/>
                  </a:lnTo>
                  <a:lnTo>
                    <a:pt x="1689" y="0"/>
                  </a:lnTo>
                  <a:lnTo>
                    <a:pt x="1689" y="0"/>
                  </a:lnTo>
                  <a:lnTo>
                    <a:pt x="1517" y="14"/>
                  </a:lnTo>
                  <a:lnTo>
                    <a:pt x="1360" y="29"/>
                  </a:lnTo>
                  <a:lnTo>
                    <a:pt x="1188" y="72"/>
                  </a:lnTo>
                  <a:lnTo>
                    <a:pt x="1031" y="129"/>
                  </a:lnTo>
                  <a:lnTo>
                    <a:pt x="888" y="200"/>
                  </a:lnTo>
                  <a:lnTo>
                    <a:pt x="745" y="286"/>
                  </a:lnTo>
                  <a:lnTo>
                    <a:pt x="616" y="386"/>
                  </a:lnTo>
                  <a:lnTo>
                    <a:pt x="501" y="501"/>
                  </a:lnTo>
                  <a:lnTo>
                    <a:pt x="387" y="615"/>
                  </a:lnTo>
                  <a:lnTo>
                    <a:pt x="287" y="744"/>
                  </a:lnTo>
                  <a:lnTo>
                    <a:pt x="201" y="887"/>
                  </a:lnTo>
                  <a:lnTo>
                    <a:pt x="129" y="1030"/>
                  </a:lnTo>
                  <a:lnTo>
                    <a:pt x="72" y="1187"/>
                  </a:lnTo>
                  <a:lnTo>
                    <a:pt x="29" y="1345"/>
                  </a:lnTo>
                  <a:lnTo>
                    <a:pt x="15" y="1516"/>
                  </a:lnTo>
                  <a:lnTo>
                    <a:pt x="1" y="1688"/>
                  </a:lnTo>
                  <a:lnTo>
                    <a:pt x="1" y="1688"/>
                  </a:lnTo>
                  <a:lnTo>
                    <a:pt x="15" y="1859"/>
                  </a:lnTo>
                  <a:lnTo>
                    <a:pt x="29" y="2031"/>
                  </a:lnTo>
                  <a:lnTo>
                    <a:pt x="72" y="2203"/>
                  </a:lnTo>
                  <a:lnTo>
                    <a:pt x="129" y="2346"/>
                  </a:lnTo>
                  <a:lnTo>
                    <a:pt x="201" y="2503"/>
                  </a:lnTo>
                  <a:lnTo>
                    <a:pt x="287" y="2646"/>
                  </a:lnTo>
                  <a:lnTo>
                    <a:pt x="387" y="2775"/>
                  </a:lnTo>
                  <a:lnTo>
                    <a:pt x="501" y="2889"/>
                  </a:lnTo>
                  <a:lnTo>
                    <a:pt x="616" y="3004"/>
                  </a:lnTo>
                  <a:lnTo>
                    <a:pt x="745" y="3104"/>
                  </a:lnTo>
                  <a:lnTo>
                    <a:pt x="888" y="3190"/>
                  </a:lnTo>
                  <a:lnTo>
                    <a:pt x="1031" y="3261"/>
                  </a:lnTo>
                  <a:lnTo>
                    <a:pt x="1188" y="3304"/>
                  </a:lnTo>
                  <a:lnTo>
                    <a:pt x="1360" y="3347"/>
                  </a:lnTo>
                  <a:lnTo>
                    <a:pt x="1517" y="3376"/>
                  </a:lnTo>
                  <a:lnTo>
                    <a:pt x="1689" y="3390"/>
                  </a:lnTo>
                  <a:lnTo>
                    <a:pt x="1689" y="3390"/>
                  </a:lnTo>
                  <a:lnTo>
                    <a:pt x="1817" y="3376"/>
                  </a:lnTo>
                  <a:lnTo>
                    <a:pt x="1946" y="3361"/>
                  </a:lnTo>
                  <a:lnTo>
                    <a:pt x="2075" y="3347"/>
                  </a:lnTo>
                  <a:lnTo>
                    <a:pt x="2189" y="33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821;p18">
              <a:extLst>
                <a:ext uri="{FF2B5EF4-FFF2-40B4-BE49-F238E27FC236}">
                  <a16:creationId xmlns:a16="http://schemas.microsoft.com/office/drawing/2014/main" id="{F110A7AB-A8C2-5E58-BB07-E97C8633B89E}"/>
                </a:ext>
              </a:extLst>
            </p:cNvPr>
            <p:cNvSpPr/>
            <p:nvPr/>
          </p:nvSpPr>
          <p:spPr>
            <a:xfrm>
              <a:off x="7092950" y="3079550"/>
              <a:ext cx="101925" cy="975500"/>
            </a:xfrm>
            <a:custGeom>
              <a:avLst/>
              <a:gdLst/>
              <a:ahLst/>
              <a:cxnLst/>
              <a:rect l="l" t="t" r="r" b="b"/>
              <a:pathLst>
                <a:path w="4077" h="39020" extrusionOk="0">
                  <a:moveTo>
                    <a:pt x="0" y="0"/>
                  </a:moveTo>
                  <a:lnTo>
                    <a:pt x="0" y="39019"/>
                  </a:lnTo>
                  <a:lnTo>
                    <a:pt x="4076" y="39019"/>
                  </a:lnTo>
                  <a:lnTo>
                    <a:pt x="4076"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822;p18">
              <a:extLst>
                <a:ext uri="{FF2B5EF4-FFF2-40B4-BE49-F238E27FC236}">
                  <a16:creationId xmlns:a16="http://schemas.microsoft.com/office/drawing/2014/main" id="{CA38CACD-1DF6-761D-9F5F-F505DA7F6BDD}"/>
                </a:ext>
              </a:extLst>
            </p:cNvPr>
            <p:cNvSpPr/>
            <p:nvPr/>
          </p:nvSpPr>
          <p:spPr>
            <a:xfrm>
              <a:off x="53193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823;p18">
              <a:extLst>
                <a:ext uri="{FF2B5EF4-FFF2-40B4-BE49-F238E27FC236}">
                  <a16:creationId xmlns:a16="http://schemas.microsoft.com/office/drawing/2014/main" id="{D8CD261B-4E51-FD06-9A78-F61F35A5FCF3}"/>
                </a:ext>
              </a:extLst>
            </p:cNvPr>
            <p:cNvSpPr/>
            <p:nvPr/>
          </p:nvSpPr>
          <p:spPr>
            <a:xfrm>
              <a:off x="5319325" y="3079550"/>
              <a:ext cx="102300" cy="975500"/>
            </a:xfrm>
            <a:custGeom>
              <a:avLst/>
              <a:gdLst/>
              <a:ahLst/>
              <a:cxnLst/>
              <a:rect l="l" t="t" r="r" b="b"/>
              <a:pathLst>
                <a:path w="4092" h="39020" fill="none" extrusionOk="0">
                  <a:moveTo>
                    <a:pt x="1" y="39019"/>
                  </a:moveTo>
                  <a:lnTo>
                    <a:pt x="4092" y="39019"/>
                  </a:lnTo>
                  <a:lnTo>
                    <a:pt x="4092"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824;p18">
              <a:extLst>
                <a:ext uri="{FF2B5EF4-FFF2-40B4-BE49-F238E27FC236}">
                  <a16:creationId xmlns:a16="http://schemas.microsoft.com/office/drawing/2014/main" id="{A7ACFEAF-03A8-3E6C-3F09-BA13AF39366F}"/>
                </a:ext>
              </a:extLst>
            </p:cNvPr>
            <p:cNvSpPr/>
            <p:nvPr/>
          </p:nvSpPr>
          <p:spPr>
            <a:xfrm>
              <a:off x="67979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825;p18">
              <a:extLst>
                <a:ext uri="{FF2B5EF4-FFF2-40B4-BE49-F238E27FC236}">
                  <a16:creationId xmlns:a16="http://schemas.microsoft.com/office/drawing/2014/main" id="{DD29DEBD-7835-B3A2-65C5-477AEAEC8521}"/>
                </a:ext>
              </a:extLst>
            </p:cNvPr>
            <p:cNvSpPr/>
            <p:nvPr/>
          </p:nvSpPr>
          <p:spPr>
            <a:xfrm>
              <a:off x="5616850"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826;p18">
              <a:extLst>
                <a:ext uri="{FF2B5EF4-FFF2-40B4-BE49-F238E27FC236}">
                  <a16:creationId xmlns:a16="http://schemas.microsoft.com/office/drawing/2014/main" id="{50F7392A-423C-CFEE-021C-24DDD7D20F6E}"/>
                </a:ext>
              </a:extLst>
            </p:cNvPr>
            <p:cNvSpPr/>
            <p:nvPr/>
          </p:nvSpPr>
          <p:spPr>
            <a:xfrm>
              <a:off x="5616850" y="3079550"/>
              <a:ext cx="102275" cy="975500"/>
            </a:xfrm>
            <a:custGeom>
              <a:avLst/>
              <a:gdLst/>
              <a:ahLst/>
              <a:cxnLst/>
              <a:rect l="l" t="t" r="r" b="b"/>
              <a:pathLst>
                <a:path w="4091"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827;p18">
              <a:extLst>
                <a:ext uri="{FF2B5EF4-FFF2-40B4-BE49-F238E27FC236}">
                  <a16:creationId xmlns:a16="http://schemas.microsoft.com/office/drawing/2014/main" id="{F23F07F2-C763-2822-F385-F4EDFC15BAA5}"/>
                </a:ext>
              </a:extLst>
            </p:cNvPr>
            <p:cNvSpPr/>
            <p:nvPr/>
          </p:nvSpPr>
          <p:spPr>
            <a:xfrm>
              <a:off x="7143725"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828;p18">
              <a:extLst>
                <a:ext uri="{FF2B5EF4-FFF2-40B4-BE49-F238E27FC236}">
                  <a16:creationId xmlns:a16="http://schemas.microsoft.com/office/drawing/2014/main" id="{7EB74B9F-10CF-7992-CF8B-EA28E45B73EC}"/>
                </a:ext>
              </a:extLst>
            </p:cNvPr>
            <p:cNvSpPr/>
            <p:nvPr/>
          </p:nvSpPr>
          <p:spPr>
            <a:xfrm>
              <a:off x="5370475"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829;p18">
              <a:extLst>
                <a:ext uri="{FF2B5EF4-FFF2-40B4-BE49-F238E27FC236}">
                  <a16:creationId xmlns:a16="http://schemas.microsoft.com/office/drawing/2014/main" id="{AFDE01D4-26FB-0EB8-23EF-110F7A3C943C}"/>
                </a:ext>
              </a:extLst>
            </p:cNvPr>
            <p:cNvSpPr/>
            <p:nvPr/>
          </p:nvSpPr>
          <p:spPr>
            <a:xfrm>
              <a:off x="5370475"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830;p18">
              <a:extLst>
                <a:ext uri="{FF2B5EF4-FFF2-40B4-BE49-F238E27FC236}">
                  <a16:creationId xmlns:a16="http://schemas.microsoft.com/office/drawing/2014/main" id="{BBC6A4FF-0A45-F6A9-339A-73D3475D7199}"/>
                </a:ext>
              </a:extLst>
            </p:cNvPr>
            <p:cNvSpPr/>
            <p:nvPr/>
          </p:nvSpPr>
          <p:spPr>
            <a:xfrm>
              <a:off x="6849075" y="3079550"/>
              <a:ext cx="101925" cy="975500"/>
            </a:xfrm>
            <a:custGeom>
              <a:avLst/>
              <a:gdLst/>
              <a:ahLst/>
              <a:cxnLst/>
              <a:rect l="l" t="t" r="r" b="b"/>
              <a:pathLst>
                <a:path w="4077" h="39020" extrusionOk="0">
                  <a:moveTo>
                    <a:pt x="0" y="0"/>
                  </a:moveTo>
                  <a:lnTo>
                    <a:pt x="0" y="39019"/>
                  </a:lnTo>
                  <a:lnTo>
                    <a:pt x="4077" y="39019"/>
                  </a:lnTo>
                  <a:lnTo>
                    <a:pt x="4077"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831;p18">
              <a:extLst>
                <a:ext uri="{FF2B5EF4-FFF2-40B4-BE49-F238E27FC236}">
                  <a16:creationId xmlns:a16="http://schemas.microsoft.com/office/drawing/2014/main" id="{EC38F0BD-A415-E92F-06F9-6B7FB83688BA}"/>
                </a:ext>
              </a:extLst>
            </p:cNvPr>
            <p:cNvSpPr/>
            <p:nvPr/>
          </p:nvSpPr>
          <p:spPr>
            <a:xfrm>
              <a:off x="5667975" y="3079550"/>
              <a:ext cx="102300" cy="975500"/>
            </a:xfrm>
            <a:custGeom>
              <a:avLst/>
              <a:gdLst/>
              <a:ahLst/>
              <a:cxnLst/>
              <a:rect l="l" t="t" r="r" b="b"/>
              <a:pathLst>
                <a:path w="4092" h="39020" extrusionOk="0">
                  <a:moveTo>
                    <a:pt x="1" y="0"/>
                  </a:moveTo>
                  <a:lnTo>
                    <a:pt x="1"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832;p18">
              <a:extLst>
                <a:ext uri="{FF2B5EF4-FFF2-40B4-BE49-F238E27FC236}">
                  <a16:creationId xmlns:a16="http://schemas.microsoft.com/office/drawing/2014/main" id="{EB9AE868-2E36-B279-BFDF-D15DBF5014BE}"/>
                </a:ext>
              </a:extLst>
            </p:cNvPr>
            <p:cNvSpPr/>
            <p:nvPr/>
          </p:nvSpPr>
          <p:spPr>
            <a:xfrm>
              <a:off x="5667975" y="3079550"/>
              <a:ext cx="102300" cy="975500"/>
            </a:xfrm>
            <a:custGeom>
              <a:avLst/>
              <a:gdLst/>
              <a:ahLst/>
              <a:cxnLst/>
              <a:rect l="l" t="t" r="r" b="b"/>
              <a:pathLst>
                <a:path w="4092" h="39020" fill="none" extrusionOk="0">
                  <a:moveTo>
                    <a:pt x="1" y="39019"/>
                  </a:moveTo>
                  <a:lnTo>
                    <a:pt x="4091" y="39019"/>
                  </a:lnTo>
                  <a:lnTo>
                    <a:pt x="4091"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833;p18">
              <a:extLst>
                <a:ext uri="{FF2B5EF4-FFF2-40B4-BE49-F238E27FC236}">
                  <a16:creationId xmlns:a16="http://schemas.microsoft.com/office/drawing/2014/main" id="{7AE3B7E1-A97F-77E2-894D-687BD0657FBD}"/>
                </a:ext>
              </a:extLst>
            </p:cNvPr>
            <p:cNvSpPr/>
            <p:nvPr/>
          </p:nvSpPr>
          <p:spPr>
            <a:xfrm>
              <a:off x="7060400"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834;p18">
              <a:extLst>
                <a:ext uri="{FF2B5EF4-FFF2-40B4-BE49-F238E27FC236}">
                  <a16:creationId xmlns:a16="http://schemas.microsoft.com/office/drawing/2014/main" id="{666B2B70-DFE9-E8BC-260B-366EA3DA8E2E}"/>
                </a:ext>
              </a:extLst>
            </p:cNvPr>
            <p:cNvSpPr/>
            <p:nvPr/>
          </p:nvSpPr>
          <p:spPr>
            <a:xfrm>
              <a:off x="6765400" y="3079550"/>
              <a:ext cx="102275" cy="34350"/>
            </a:xfrm>
            <a:custGeom>
              <a:avLst/>
              <a:gdLst/>
              <a:ahLst/>
              <a:cxnLst/>
              <a:rect l="l" t="t" r="r" b="b"/>
              <a:pathLst>
                <a:path w="4091"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835;p18">
              <a:extLst>
                <a:ext uri="{FF2B5EF4-FFF2-40B4-BE49-F238E27FC236}">
                  <a16:creationId xmlns:a16="http://schemas.microsoft.com/office/drawing/2014/main" id="{3934FE81-1D23-2249-1181-E0CF66EE8EA9}"/>
                </a:ext>
              </a:extLst>
            </p:cNvPr>
            <p:cNvSpPr/>
            <p:nvPr/>
          </p:nvSpPr>
          <p:spPr>
            <a:xfrm>
              <a:off x="5667975" y="3079550"/>
              <a:ext cx="102300" cy="34350"/>
            </a:xfrm>
            <a:custGeom>
              <a:avLst/>
              <a:gdLst/>
              <a:ahLst/>
              <a:cxnLst/>
              <a:rect l="l" t="t" r="r" b="b"/>
              <a:pathLst>
                <a:path w="4092" h="1374" extrusionOk="0">
                  <a:moveTo>
                    <a:pt x="1" y="0"/>
                  </a:moveTo>
                  <a:lnTo>
                    <a:pt x="1"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836;p18">
              <a:extLst>
                <a:ext uri="{FF2B5EF4-FFF2-40B4-BE49-F238E27FC236}">
                  <a16:creationId xmlns:a16="http://schemas.microsoft.com/office/drawing/2014/main" id="{8A8B56DD-68C7-CECC-BB24-601591BFC7FC}"/>
                </a:ext>
              </a:extLst>
            </p:cNvPr>
            <p:cNvSpPr/>
            <p:nvPr/>
          </p:nvSpPr>
          <p:spPr>
            <a:xfrm>
              <a:off x="5667975" y="3079550"/>
              <a:ext cx="102300" cy="34350"/>
            </a:xfrm>
            <a:custGeom>
              <a:avLst/>
              <a:gdLst/>
              <a:ahLst/>
              <a:cxnLst/>
              <a:rect l="l" t="t" r="r" b="b"/>
              <a:pathLst>
                <a:path w="4092" h="1374" fill="none" extrusionOk="0">
                  <a:moveTo>
                    <a:pt x="1" y="1373"/>
                  </a:moveTo>
                  <a:lnTo>
                    <a:pt x="4091" y="1373"/>
                  </a:lnTo>
                  <a:lnTo>
                    <a:pt x="4091" y="0"/>
                  </a:lnTo>
                  <a:lnTo>
                    <a:pt x="1" y="0"/>
                  </a:lnTo>
                  <a:lnTo>
                    <a:pt x="1"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837;p18">
              <a:extLst>
                <a:ext uri="{FF2B5EF4-FFF2-40B4-BE49-F238E27FC236}">
                  <a16:creationId xmlns:a16="http://schemas.microsoft.com/office/drawing/2014/main" id="{D76D2D70-AD95-DA55-2331-9B067CC47B76}"/>
                </a:ext>
              </a:extLst>
            </p:cNvPr>
            <p:cNvSpPr/>
            <p:nvPr/>
          </p:nvSpPr>
          <p:spPr>
            <a:xfrm>
              <a:off x="5370475"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838;p18">
              <a:extLst>
                <a:ext uri="{FF2B5EF4-FFF2-40B4-BE49-F238E27FC236}">
                  <a16:creationId xmlns:a16="http://schemas.microsoft.com/office/drawing/2014/main" id="{5738A4B2-1FF0-FE47-88EF-C01FA78391AA}"/>
                </a:ext>
              </a:extLst>
            </p:cNvPr>
            <p:cNvSpPr/>
            <p:nvPr/>
          </p:nvSpPr>
          <p:spPr>
            <a:xfrm>
              <a:off x="5370475" y="3079550"/>
              <a:ext cx="102300" cy="34350"/>
            </a:xfrm>
            <a:custGeom>
              <a:avLst/>
              <a:gdLst/>
              <a:ahLst/>
              <a:cxnLst/>
              <a:rect l="l" t="t" r="r" b="b"/>
              <a:pathLst>
                <a:path w="4092" h="1374" fill="none" extrusionOk="0">
                  <a:moveTo>
                    <a:pt x="0" y="1373"/>
                  </a:moveTo>
                  <a:lnTo>
                    <a:pt x="4091" y="1373"/>
                  </a:lnTo>
                  <a:lnTo>
                    <a:pt x="4091" y="0"/>
                  </a:lnTo>
                  <a:lnTo>
                    <a:pt x="0" y="0"/>
                  </a:lnTo>
                  <a:lnTo>
                    <a:pt x="0"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839;p18">
              <a:extLst>
                <a:ext uri="{FF2B5EF4-FFF2-40B4-BE49-F238E27FC236}">
                  <a16:creationId xmlns:a16="http://schemas.microsoft.com/office/drawing/2014/main" id="{B099E7DB-DFA7-2625-C874-41B5805A938E}"/>
                </a:ext>
              </a:extLst>
            </p:cNvPr>
            <p:cNvSpPr/>
            <p:nvPr/>
          </p:nvSpPr>
          <p:spPr>
            <a:xfrm>
              <a:off x="5185950" y="2921125"/>
              <a:ext cx="2195925" cy="591100"/>
            </a:xfrm>
            <a:custGeom>
              <a:avLst/>
              <a:gdLst/>
              <a:ahLst/>
              <a:cxnLst/>
              <a:rect l="l" t="t" r="r" b="b"/>
              <a:pathLst>
                <a:path w="87837" h="23644" extrusionOk="0">
                  <a:moveTo>
                    <a:pt x="1" y="1"/>
                  </a:moveTo>
                  <a:lnTo>
                    <a:pt x="1" y="8583"/>
                  </a:lnTo>
                  <a:lnTo>
                    <a:pt x="1" y="22643"/>
                  </a:lnTo>
                  <a:lnTo>
                    <a:pt x="172" y="22671"/>
                  </a:lnTo>
                  <a:lnTo>
                    <a:pt x="387" y="22700"/>
                  </a:lnTo>
                  <a:lnTo>
                    <a:pt x="659" y="22729"/>
                  </a:lnTo>
                  <a:lnTo>
                    <a:pt x="988" y="22729"/>
                  </a:lnTo>
                  <a:lnTo>
                    <a:pt x="1374" y="22714"/>
                  </a:lnTo>
                  <a:lnTo>
                    <a:pt x="1817" y="22671"/>
                  </a:lnTo>
                  <a:lnTo>
                    <a:pt x="2046" y="22643"/>
                  </a:lnTo>
                  <a:lnTo>
                    <a:pt x="2289" y="22586"/>
                  </a:lnTo>
                  <a:lnTo>
                    <a:pt x="2533" y="22528"/>
                  </a:lnTo>
                  <a:lnTo>
                    <a:pt x="2790" y="22457"/>
                  </a:lnTo>
                  <a:lnTo>
                    <a:pt x="3062" y="22371"/>
                  </a:lnTo>
                  <a:lnTo>
                    <a:pt x="3334" y="22271"/>
                  </a:lnTo>
                  <a:lnTo>
                    <a:pt x="3605" y="22156"/>
                  </a:lnTo>
                  <a:lnTo>
                    <a:pt x="3877" y="22013"/>
                  </a:lnTo>
                  <a:lnTo>
                    <a:pt x="4149" y="21856"/>
                  </a:lnTo>
                  <a:lnTo>
                    <a:pt x="4435" y="21684"/>
                  </a:lnTo>
                  <a:lnTo>
                    <a:pt x="4721" y="21484"/>
                  </a:lnTo>
                  <a:lnTo>
                    <a:pt x="4993" y="21270"/>
                  </a:lnTo>
                  <a:lnTo>
                    <a:pt x="5279" y="21027"/>
                  </a:lnTo>
                  <a:lnTo>
                    <a:pt x="5551" y="20769"/>
                  </a:lnTo>
                  <a:lnTo>
                    <a:pt x="5822" y="20483"/>
                  </a:lnTo>
                  <a:lnTo>
                    <a:pt x="6094" y="20168"/>
                  </a:lnTo>
                  <a:lnTo>
                    <a:pt x="6366" y="19825"/>
                  </a:lnTo>
                  <a:lnTo>
                    <a:pt x="6623" y="19453"/>
                  </a:lnTo>
                  <a:lnTo>
                    <a:pt x="6909" y="19038"/>
                  </a:lnTo>
                  <a:lnTo>
                    <a:pt x="7224" y="18652"/>
                  </a:lnTo>
                  <a:lnTo>
                    <a:pt x="7539" y="18295"/>
                  </a:lnTo>
                  <a:lnTo>
                    <a:pt x="7882" y="17966"/>
                  </a:lnTo>
                  <a:lnTo>
                    <a:pt x="8225" y="17665"/>
                  </a:lnTo>
                  <a:lnTo>
                    <a:pt x="8583" y="17408"/>
                  </a:lnTo>
                  <a:lnTo>
                    <a:pt x="8955" y="17165"/>
                  </a:lnTo>
                  <a:lnTo>
                    <a:pt x="9327" y="16950"/>
                  </a:lnTo>
                  <a:lnTo>
                    <a:pt x="9713" y="16764"/>
                  </a:lnTo>
                  <a:lnTo>
                    <a:pt x="10099" y="16607"/>
                  </a:lnTo>
                  <a:lnTo>
                    <a:pt x="10499" y="16478"/>
                  </a:lnTo>
                  <a:lnTo>
                    <a:pt x="10900" y="16378"/>
                  </a:lnTo>
                  <a:lnTo>
                    <a:pt x="11300" y="16306"/>
                  </a:lnTo>
                  <a:lnTo>
                    <a:pt x="11701" y="16264"/>
                  </a:lnTo>
                  <a:lnTo>
                    <a:pt x="12101" y="16235"/>
                  </a:lnTo>
                  <a:lnTo>
                    <a:pt x="12502" y="16235"/>
                  </a:lnTo>
                  <a:lnTo>
                    <a:pt x="12902" y="16264"/>
                  </a:lnTo>
                  <a:lnTo>
                    <a:pt x="13303" y="16321"/>
                  </a:lnTo>
                  <a:lnTo>
                    <a:pt x="13689" y="16392"/>
                  </a:lnTo>
                  <a:lnTo>
                    <a:pt x="14075" y="16492"/>
                  </a:lnTo>
                  <a:lnTo>
                    <a:pt x="14447" y="16621"/>
                  </a:lnTo>
                  <a:lnTo>
                    <a:pt x="14819" y="16764"/>
                  </a:lnTo>
                  <a:lnTo>
                    <a:pt x="15177" y="16936"/>
                  </a:lnTo>
                  <a:lnTo>
                    <a:pt x="15534" y="17122"/>
                  </a:lnTo>
                  <a:lnTo>
                    <a:pt x="15877" y="17336"/>
                  </a:lnTo>
                  <a:lnTo>
                    <a:pt x="16192" y="17579"/>
                  </a:lnTo>
                  <a:lnTo>
                    <a:pt x="16507" y="17837"/>
                  </a:lnTo>
                  <a:lnTo>
                    <a:pt x="16807" y="18123"/>
                  </a:lnTo>
                  <a:lnTo>
                    <a:pt x="17093" y="18423"/>
                  </a:lnTo>
                  <a:lnTo>
                    <a:pt x="17351" y="18738"/>
                  </a:lnTo>
                  <a:lnTo>
                    <a:pt x="17594" y="19081"/>
                  </a:lnTo>
                  <a:lnTo>
                    <a:pt x="17823" y="19453"/>
                  </a:lnTo>
                  <a:lnTo>
                    <a:pt x="18080" y="19868"/>
                  </a:lnTo>
                  <a:lnTo>
                    <a:pt x="18352" y="20268"/>
                  </a:lnTo>
                  <a:lnTo>
                    <a:pt x="18652" y="20655"/>
                  </a:lnTo>
                  <a:lnTo>
                    <a:pt x="18953" y="21012"/>
                  </a:lnTo>
                  <a:lnTo>
                    <a:pt x="19282" y="21341"/>
                  </a:lnTo>
                  <a:lnTo>
                    <a:pt x="19611" y="21656"/>
                  </a:lnTo>
                  <a:lnTo>
                    <a:pt x="19954" y="21942"/>
                  </a:lnTo>
                  <a:lnTo>
                    <a:pt x="20311" y="22214"/>
                  </a:lnTo>
                  <a:lnTo>
                    <a:pt x="20683" y="22457"/>
                  </a:lnTo>
                  <a:lnTo>
                    <a:pt x="21055" y="22686"/>
                  </a:lnTo>
                  <a:lnTo>
                    <a:pt x="21441" y="22872"/>
                  </a:lnTo>
                  <a:lnTo>
                    <a:pt x="21828" y="23058"/>
                  </a:lnTo>
                  <a:lnTo>
                    <a:pt x="22228" y="23201"/>
                  </a:lnTo>
                  <a:lnTo>
                    <a:pt x="22629" y="23344"/>
                  </a:lnTo>
                  <a:lnTo>
                    <a:pt x="23029" y="23444"/>
                  </a:lnTo>
                  <a:lnTo>
                    <a:pt x="23430" y="23530"/>
                  </a:lnTo>
                  <a:lnTo>
                    <a:pt x="23830" y="23587"/>
                  </a:lnTo>
                  <a:lnTo>
                    <a:pt x="24245" y="23630"/>
                  </a:lnTo>
                  <a:lnTo>
                    <a:pt x="24645" y="23644"/>
                  </a:lnTo>
                  <a:lnTo>
                    <a:pt x="25046" y="23644"/>
                  </a:lnTo>
                  <a:lnTo>
                    <a:pt x="25461" y="23615"/>
                  </a:lnTo>
                  <a:lnTo>
                    <a:pt x="25847" y="23558"/>
                  </a:lnTo>
                  <a:lnTo>
                    <a:pt x="26247" y="23487"/>
                  </a:lnTo>
                  <a:lnTo>
                    <a:pt x="26633" y="23387"/>
                  </a:lnTo>
                  <a:lnTo>
                    <a:pt x="27020" y="23258"/>
                  </a:lnTo>
                  <a:lnTo>
                    <a:pt x="27392" y="23115"/>
                  </a:lnTo>
                  <a:lnTo>
                    <a:pt x="27749" y="22943"/>
                  </a:lnTo>
                  <a:lnTo>
                    <a:pt x="28107" y="22743"/>
                  </a:lnTo>
                  <a:lnTo>
                    <a:pt x="28450" y="22528"/>
                  </a:lnTo>
                  <a:lnTo>
                    <a:pt x="28793" y="22285"/>
                  </a:lnTo>
                  <a:lnTo>
                    <a:pt x="29108" y="22028"/>
                  </a:lnTo>
                  <a:lnTo>
                    <a:pt x="29408" y="21742"/>
                  </a:lnTo>
                  <a:lnTo>
                    <a:pt x="29995" y="21155"/>
                  </a:lnTo>
                  <a:lnTo>
                    <a:pt x="30553" y="20569"/>
                  </a:lnTo>
                  <a:lnTo>
                    <a:pt x="31611" y="19439"/>
                  </a:lnTo>
                  <a:lnTo>
                    <a:pt x="32126" y="18910"/>
                  </a:lnTo>
                  <a:lnTo>
                    <a:pt x="32641" y="18409"/>
                  </a:lnTo>
                  <a:lnTo>
                    <a:pt x="33156" y="17937"/>
                  </a:lnTo>
                  <a:lnTo>
                    <a:pt x="33413" y="17708"/>
                  </a:lnTo>
                  <a:lnTo>
                    <a:pt x="33671" y="17494"/>
                  </a:lnTo>
                  <a:lnTo>
                    <a:pt x="33942" y="17293"/>
                  </a:lnTo>
                  <a:lnTo>
                    <a:pt x="34214" y="17093"/>
                  </a:lnTo>
                  <a:lnTo>
                    <a:pt x="34486" y="16907"/>
                  </a:lnTo>
                  <a:lnTo>
                    <a:pt x="34772" y="16736"/>
                  </a:lnTo>
                  <a:lnTo>
                    <a:pt x="35058" y="16578"/>
                  </a:lnTo>
                  <a:lnTo>
                    <a:pt x="35358" y="16421"/>
                  </a:lnTo>
                  <a:lnTo>
                    <a:pt x="35659" y="16292"/>
                  </a:lnTo>
                  <a:lnTo>
                    <a:pt x="35973" y="16163"/>
                  </a:lnTo>
                  <a:lnTo>
                    <a:pt x="36302" y="16049"/>
                  </a:lnTo>
                  <a:lnTo>
                    <a:pt x="36631" y="15963"/>
                  </a:lnTo>
                  <a:lnTo>
                    <a:pt x="36975" y="15877"/>
                  </a:lnTo>
                  <a:lnTo>
                    <a:pt x="37332" y="15806"/>
                  </a:lnTo>
                  <a:lnTo>
                    <a:pt x="37704" y="15763"/>
                  </a:lnTo>
                  <a:lnTo>
                    <a:pt x="38090" y="15720"/>
                  </a:lnTo>
                  <a:lnTo>
                    <a:pt x="38491" y="15706"/>
                  </a:lnTo>
                  <a:lnTo>
                    <a:pt x="38891" y="15706"/>
                  </a:lnTo>
                  <a:lnTo>
                    <a:pt x="39335" y="15720"/>
                  </a:lnTo>
                  <a:lnTo>
                    <a:pt x="39764" y="15749"/>
                  </a:lnTo>
                  <a:lnTo>
                    <a:pt x="40179" y="15777"/>
                  </a:lnTo>
                  <a:lnTo>
                    <a:pt x="40579" y="15820"/>
                  </a:lnTo>
                  <a:lnTo>
                    <a:pt x="40951" y="15877"/>
                  </a:lnTo>
                  <a:lnTo>
                    <a:pt x="41323" y="15935"/>
                  </a:lnTo>
                  <a:lnTo>
                    <a:pt x="41666" y="16006"/>
                  </a:lnTo>
                  <a:lnTo>
                    <a:pt x="42009" y="16092"/>
                  </a:lnTo>
                  <a:lnTo>
                    <a:pt x="42338" y="16178"/>
                  </a:lnTo>
                  <a:lnTo>
                    <a:pt x="42653" y="16264"/>
                  </a:lnTo>
                  <a:lnTo>
                    <a:pt x="42953" y="16364"/>
                  </a:lnTo>
                  <a:lnTo>
                    <a:pt x="43240" y="16464"/>
                  </a:lnTo>
                  <a:lnTo>
                    <a:pt x="43511" y="16578"/>
                  </a:lnTo>
                  <a:lnTo>
                    <a:pt x="43783" y="16693"/>
                  </a:lnTo>
                  <a:lnTo>
                    <a:pt x="44041" y="16821"/>
                  </a:lnTo>
                  <a:lnTo>
                    <a:pt x="44284" y="16950"/>
                  </a:lnTo>
                  <a:lnTo>
                    <a:pt x="44527" y="17079"/>
                  </a:lnTo>
                  <a:lnTo>
                    <a:pt x="44756" y="17222"/>
                  </a:lnTo>
                  <a:lnTo>
                    <a:pt x="45185" y="17508"/>
                  </a:lnTo>
                  <a:lnTo>
                    <a:pt x="45600" y="17823"/>
                  </a:lnTo>
                  <a:lnTo>
                    <a:pt x="45971" y="18137"/>
                  </a:lnTo>
                  <a:lnTo>
                    <a:pt x="46343" y="18466"/>
                  </a:lnTo>
                  <a:lnTo>
                    <a:pt x="46672" y="18795"/>
                  </a:lnTo>
                  <a:lnTo>
                    <a:pt x="47001" y="19138"/>
                  </a:lnTo>
                  <a:lnTo>
                    <a:pt x="47330" y="19467"/>
                  </a:lnTo>
                  <a:lnTo>
                    <a:pt x="47945" y="20154"/>
                  </a:lnTo>
                  <a:lnTo>
                    <a:pt x="48260" y="20483"/>
                  </a:lnTo>
                  <a:lnTo>
                    <a:pt x="48575" y="20798"/>
                  </a:lnTo>
                  <a:lnTo>
                    <a:pt x="48904" y="21112"/>
                  </a:lnTo>
                  <a:lnTo>
                    <a:pt x="49247" y="21413"/>
                  </a:lnTo>
                  <a:lnTo>
                    <a:pt x="49619" y="21684"/>
                  </a:lnTo>
                  <a:lnTo>
                    <a:pt x="49991" y="21942"/>
                  </a:lnTo>
                  <a:lnTo>
                    <a:pt x="50405" y="22185"/>
                  </a:lnTo>
                  <a:lnTo>
                    <a:pt x="50620" y="22299"/>
                  </a:lnTo>
                  <a:lnTo>
                    <a:pt x="50835" y="22400"/>
                  </a:lnTo>
                  <a:lnTo>
                    <a:pt x="51063" y="22500"/>
                  </a:lnTo>
                  <a:lnTo>
                    <a:pt x="51307" y="22600"/>
                  </a:lnTo>
                  <a:lnTo>
                    <a:pt x="51550" y="22671"/>
                  </a:lnTo>
                  <a:lnTo>
                    <a:pt x="51807" y="22757"/>
                  </a:lnTo>
                  <a:lnTo>
                    <a:pt x="52079" y="22829"/>
                  </a:lnTo>
                  <a:lnTo>
                    <a:pt x="52351" y="22886"/>
                  </a:lnTo>
                  <a:lnTo>
                    <a:pt x="52651" y="22929"/>
                  </a:lnTo>
                  <a:lnTo>
                    <a:pt x="52951" y="22972"/>
                  </a:lnTo>
                  <a:lnTo>
                    <a:pt x="53266" y="23015"/>
                  </a:lnTo>
                  <a:lnTo>
                    <a:pt x="53595" y="23029"/>
                  </a:lnTo>
                  <a:lnTo>
                    <a:pt x="53924" y="23043"/>
                  </a:lnTo>
                  <a:lnTo>
                    <a:pt x="54282" y="23058"/>
                  </a:lnTo>
                  <a:lnTo>
                    <a:pt x="54668" y="23043"/>
                  </a:lnTo>
                  <a:lnTo>
                    <a:pt x="55040" y="23029"/>
                  </a:lnTo>
                  <a:lnTo>
                    <a:pt x="55397" y="23000"/>
                  </a:lnTo>
                  <a:lnTo>
                    <a:pt x="55755" y="22957"/>
                  </a:lnTo>
                  <a:lnTo>
                    <a:pt x="56098" y="22915"/>
                  </a:lnTo>
                  <a:lnTo>
                    <a:pt x="56441" y="22857"/>
                  </a:lnTo>
                  <a:lnTo>
                    <a:pt x="56770" y="22800"/>
                  </a:lnTo>
                  <a:lnTo>
                    <a:pt x="57085" y="22729"/>
                  </a:lnTo>
                  <a:lnTo>
                    <a:pt x="57400" y="22643"/>
                  </a:lnTo>
                  <a:lnTo>
                    <a:pt x="57700" y="22557"/>
                  </a:lnTo>
                  <a:lnTo>
                    <a:pt x="58000" y="22457"/>
                  </a:lnTo>
                  <a:lnTo>
                    <a:pt x="58287" y="22357"/>
                  </a:lnTo>
                  <a:lnTo>
                    <a:pt x="58558" y="22257"/>
                  </a:lnTo>
                  <a:lnTo>
                    <a:pt x="58830" y="22142"/>
                  </a:lnTo>
                  <a:lnTo>
                    <a:pt x="59359" y="21885"/>
                  </a:lnTo>
                  <a:lnTo>
                    <a:pt x="59860" y="21627"/>
                  </a:lnTo>
                  <a:lnTo>
                    <a:pt x="60346" y="21327"/>
                  </a:lnTo>
                  <a:lnTo>
                    <a:pt x="60804" y="21027"/>
                  </a:lnTo>
                  <a:lnTo>
                    <a:pt x="61233" y="20712"/>
                  </a:lnTo>
                  <a:lnTo>
                    <a:pt x="61648" y="20383"/>
                  </a:lnTo>
                  <a:lnTo>
                    <a:pt x="62048" y="20054"/>
                  </a:lnTo>
                  <a:lnTo>
                    <a:pt x="62434" y="19711"/>
                  </a:lnTo>
                  <a:lnTo>
                    <a:pt x="62806" y="19367"/>
                  </a:lnTo>
                  <a:lnTo>
                    <a:pt x="63507" y="18681"/>
                  </a:lnTo>
                  <a:lnTo>
                    <a:pt x="64179" y="18023"/>
                  </a:lnTo>
                  <a:lnTo>
                    <a:pt x="64523" y="17708"/>
                  </a:lnTo>
                  <a:lnTo>
                    <a:pt x="64837" y="17408"/>
                  </a:lnTo>
                  <a:lnTo>
                    <a:pt x="65166" y="17122"/>
                  </a:lnTo>
                  <a:lnTo>
                    <a:pt x="65495" y="16850"/>
                  </a:lnTo>
                  <a:lnTo>
                    <a:pt x="65824" y="16607"/>
                  </a:lnTo>
                  <a:lnTo>
                    <a:pt x="66168" y="16378"/>
                  </a:lnTo>
                  <a:lnTo>
                    <a:pt x="66497" y="16192"/>
                  </a:lnTo>
                  <a:lnTo>
                    <a:pt x="66854" y="16020"/>
                  </a:lnTo>
                  <a:lnTo>
                    <a:pt x="67026" y="15949"/>
                  </a:lnTo>
                  <a:lnTo>
                    <a:pt x="67212" y="15892"/>
                  </a:lnTo>
                  <a:lnTo>
                    <a:pt x="67383" y="15834"/>
                  </a:lnTo>
                  <a:lnTo>
                    <a:pt x="67569" y="15792"/>
                  </a:lnTo>
                  <a:lnTo>
                    <a:pt x="67770" y="15749"/>
                  </a:lnTo>
                  <a:lnTo>
                    <a:pt x="67956" y="15734"/>
                  </a:lnTo>
                  <a:lnTo>
                    <a:pt x="68156" y="15720"/>
                  </a:lnTo>
                  <a:lnTo>
                    <a:pt x="68356" y="15706"/>
                  </a:lnTo>
                  <a:lnTo>
                    <a:pt x="68642" y="15720"/>
                  </a:lnTo>
                  <a:lnTo>
                    <a:pt x="68928" y="15734"/>
                  </a:lnTo>
                  <a:lnTo>
                    <a:pt x="69214" y="15749"/>
                  </a:lnTo>
                  <a:lnTo>
                    <a:pt x="69486" y="15792"/>
                  </a:lnTo>
                  <a:lnTo>
                    <a:pt x="69743" y="15834"/>
                  </a:lnTo>
                  <a:lnTo>
                    <a:pt x="70001" y="15892"/>
                  </a:lnTo>
                  <a:lnTo>
                    <a:pt x="70258" y="15949"/>
                  </a:lnTo>
                  <a:lnTo>
                    <a:pt x="70501" y="16020"/>
                  </a:lnTo>
                  <a:lnTo>
                    <a:pt x="70745" y="16106"/>
                  </a:lnTo>
                  <a:lnTo>
                    <a:pt x="70988" y="16192"/>
                  </a:lnTo>
                  <a:lnTo>
                    <a:pt x="71446" y="16378"/>
                  </a:lnTo>
                  <a:lnTo>
                    <a:pt x="71903" y="16607"/>
                  </a:lnTo>
                  <a:lnTo>
                    <a:pt x="72332" y="16850"/>
                  </a:lnTo>
                  <a:lnTo>
                    <a:pt x="72747" y="17122"/>
                  </a:lnTo>
                  <a:lnTo>
                    <a:pt x="73148" y="17408"/>
                  </a:lnTo>
                  <a:lnTo>
                    <a:pt x="73534" y="17708"/>
                  </a:lnTo>
                  <a:lnTo>
                    <a:pt x="73920" y="18023"/>
                  </a:lnTo>
                  <a:lnTo>
                    <a:pt x="74306" y="18352"/>
                  </a:lnTo>
                  <a:lnTo>
                    <a:pt x="74678" y="18681"/>
                  </a:lnTo>
                  <a:lnTo>
                    <a:pt x="75436" y="19367"/>
                  </a:lnTo>
                  <a:lnTo>
                    <a:pt x="76180" y="20040"/>
                  </a:lnTo>
                  <a:lnTo>
                    <a:pt x="76566" y="20383"/>
                  </a:lnTo>
                  <a:lnTo>
                    <a:pt x="76967" y="20698"/>
                  </a:lnTo>
                  <a:lnTo>
                    <a:pt x="77367" y="21027"/>
                  </a:lnTo>
                  <a:lnTo>
                    <a:pt x="77782" y="21327"/>
                  </a:lnTo>
                  <a:lnTo>
                    <a:pt x="78197" y="21613"/>
                  </a:lnTo>
                  <a:lnTo>
                    <a:pt x="78640" y="21870"/>
                  </a:lnTo>
                  <a:lnTo>
                    <a:pt x="79098" y="22114"/>
                  </a:lnTo>
                  <a:lnTo>
                    <a:pt x="79570" y="22342"/>
                  </a:lnTo>
                  <a:lnTo>
                    <a:pt x="79813" y="22443"/>
                  </a:lnTo>
                  <a:lnTo>
                    <a:pt x="80070" y="22543"/>
                  </a:lnTo>
                  <a:lnTo>
                    <a:pt x="80328" y="22628"/>
                  </a:lnTo>
                  <a:lnTo>
                    <a:pt x="80585" y="22700"/>
                  </a:lnTo>
                  <a:lnTo>
                    <a:pt x="80857" y="22771"/>
                  </a:lnTo>
                  <a:lnTo>
                    <a:pt x="81129" y="22829"/>
                  </a:lnTo>
                  <a:lnTo>
                    <a:pt x="81415" y="22886"/>
                  </a:lnTo>
                  <a:lnTo>
                    <a:pt x="81701" y="22929"/>
                  </a:lnTo>
                  <a:lnTo>
                    <a:pt x="82001" y="22972"/>
                  </a:lnTo>
                  <a:lnTo>
                    <a:pt x="82302" y="23000"/>
                  </a:lnTo>
                  <a:lnTo>
                    <a:pt x="82602" y="23015"/>
                  </a:lnTo>
                  <a:lnTo>
                    <a:pt x="82931" y="23015"/>
                  </a:lnTo>
                  <a:lnTo>
                    <a:pt x="83274" y="23000"/>
                  </a:lnTo>
                  <a:lnTo>
                    <a:pt x="83618" y="22972"/>
                  </a:lnTo>
                  <a:lnTo>
                    <a:pt x="83932" y="22915"/>
                  </a:lnTo>
                  <a:lnTo>
                    <a:pt x="84247" y="22829"/>
                  </a:lnTo>
                  <a:lnTo>
                    <a:pt x="84533" y="22743"/>
                  </a:lnTo>
                  <a:lnTo>
                    <a:pt x="84805" y="22628"/>
                  </a:lnTo>
                  <a:lnTo>
                    <a:pt x="85062" y="22500"/>
                  </a:lnTo>
                  <a:lnTo>
                    <a:pt x="85320" y="22357"/>
                  </a:lnTo>
                  <a:lnTo>
                    <a:pt x="85548" y="22199"/>
                  </a:lnTo>
                  <a:lnTo>
                    <a:pt x="85763" y="22042"/>
                  </a:lnTo>
                  <a:lnTo>
                    <a:pt x="85978" y="21856"/>
                  </a:lnTo>
                  <a:lnTo>
                    <a:pt x="86164" y="21684"/>
                  </a:lnTo>
                  <a:lnTo>
                    <a:pt x="86349" y="21484"/>
                  </a:lnTo>
                  <a:lnTo>
                    <a:pt x="86521" y="21298"/>
                  </a:lnTo>
                  <a:lnTo>
                    <a:pt x="86678" y="21098"/>
                  </a:lnTo>
                  <a:lnTo>
                    <a:pt x="86821" y="20898"/>
                  </a:lnTo>
                  <a:lnTo>
                    <a:pt x="86950" y="20712"/>
                  </a:lnTo>
                  <a:lnTo>
                    <a:pt x="87079" y="20512"/>
                  </a:lnTo>
                  <a:lnTo>
                    <a:pt x="87293" y="20125"/>
                  </a:lnTo>
                  <a:lnTo>
                    <a:pt x="87465" y="19768"/>
                  </a:lnTo>
                  <a:lnTo>
                    <a:pt x="87608" y="19453"/>
                  </a:lnTo>
                  <a:lnTo>
                    <a:pt x="87708" y="19181"/>
                  </a:lnTo>
                  <a:lnTo>
                    <a:pt x="87780" y="18967"/>
                  </a:lnTo>
                  <a:lnTo>
                    <a:pt x="87837" y="18795"/>
                  </a:lnTo>
                  <a:lnTo>
                    <a:pt x="87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840;p18">
              <a:extLst>
                <a:ext uri="{FF2B5EF4-FFF2-40B4-BE49-F238E27FC236}">
                  <a16:creationId xmlns:a16="http://schemas.microsoft.com/office/drawing/2014/main" id="{FC3EE2EC-D6B1-40CC-0471-2D630C2BC38A}"/>
                </a:ext>
              </a:extLst>
            </p:cNvPr>
            <p:cNvSpPr/>
            <p:nvPr/>
          </p:nvSpPr>
          <p:spPr>
            <a:xfrm>
              <a:off x="5185950" y="2921125"/>
              <a:ext cx="2195925" cy="591100"/>
            </a:xfrm>
            <a:custGeom>
              <a:avLst/>
              <a:gdLst/>
              <a:ahLst/>
              <a:cxnLst/>
              <a:rect l="l" t="t" r="r" b="b"/>
              <a:pathLst>
                <a:path w="87837" h="23644" fill="none" extrusionOk="0">
                  <a:moveTo>
                    <a:pt x="1" y="8583"/>
                  </a:moveTo>
                  <a:lnTo>
                    <a:pt x="1" y="22643"/>
                  </a:lnTo>
                  <a:lnTo>
                    <a:pt x="1" y="22643"/>
                  </a:lnTo>
                  <a:lnTo>
                    <a:pt x="172" y="22671"/>
                  </a:lnTo>
                  <a:lnTo>
                    <a:pt x="387" y="22700"/>
                  </a:lnTo>
                  <a:lnTo>
                    <a:pt x="659" y="22729"/>
                  </a:lnTo>
                  <a:lnTo>
                    <a:pt x="988" y="22729"/>
                  </a:lnTo>
                  <a:lnTo>
                    <a:pt x="1374" y="22714"/>
                  </a:lnTo>
                  <a:lnTo>
                    <a:pt x="1817" y="22671"/>
                  </a:lnTo>
                  <a:lnTo>
                    <a:pt x="2046" y="22643"/>
                  </a:lnTo>
                  <a:lnTo>
                    <a:pt x="2289" y="22586"/>
                  </a:lnTo>
                  <a:lnTo>
                    <a:pt x="2533" y="22528"/>
                  </a:lnTo>
                  <a:lnTo>
                    <a:pt x="2790" y="22457"/>
                  </a:lnTo>
                  <a:lnTo>
                    <a:pt x="3062" y="22371"/>
                  </a:lnTo>
                  <a:lnTo>
                    <a:pt x="3334" y="22271"/>
                  </a:lnTo>
                  <a:lnTo>
                    <a:pt x="3605" y="22156"/>
                  </a:lnTo>
                  <a:lnTo>
                    <a:pt x="3877" y="22013"/>
                  </a:lnTo>
                  <a:lnTo>
                    <a:pt x="4149" y="21856"/>
                  </a:lnTo>
                  <a:lnTo>
                    <a:pt x="4435" y="21684"/>
                  </a:lnTo>
                  <a:lnTo>
                    <a:pt x="4721" y="21484"/>
                  </a:lnTo>
                  <a:lnTo>
                    <a:pt x="4993" y="21270"/>
                  </a:lnTo>
                  <a:lnTo>
                    <a:pt x="5279" y="21027"/>
                  </a:lnTo>
                  <a:lnTo>
                    <a:pt x="5551" y="20769"/>
                  </a:lnTo>
                  <a:lnTo>
                    <a:pt x="5822" y="20483"/>
                  </a:lnTo>
                  <a:lnTo>
                    <a:pt x="6094" y="20168"/>
                  </a:lnTo>
                  <a:lnTo>
                    <a:pt x="6366" y="19825"/>
                  </a:lnTo>
                  <a:lnTo>
                    <a:pt x="6623" y="19453"/>
                  </a:lnTo>
                  <a:lnTo>
                    <a:pt x="6623" y="19453"/>
                  </a:lnTo>
                  <a:lnTo>
                    <a:pt x="6909" y="19038"/>
                  </a:lnTo>
                  <a:lnTo>
                    <a:pt x="7224" y="18652"/>
                  </a:lnTo>
                  <a:lnTo>
                    <a:pt x="7539" y="18295"/>
                  </a:lnTo>
                  <a:lnTo>
                    <a:pt x="7882" y="17966"/>
                  </a:lnTo>
                  <a:lnTo>
                    <a:pt x="8225" y="17665"/>
                  </a:lnTo>
                  <a:lnTo>
                    <a:pt x="8583" y="17408"/>
                  </a:lnTo>
                  <a:lnTo>
                    <a:pt x="8955" y="17165"/>
                  </a:lnTo>
                  <a:lnTo>
                    <a:pt x="9327" y="16950"/>
                  </a:lnTo>
                  <a:lnTo>
                    <a:pt x="9713" y="16764"/>
                  </a:lnTo>
                  <a:lnTo>
                    <a:pt x="10099" y="16607"/>
                  </a:lnTo>
                  <a:lnTo>
                    <a:pt x="10499" y="16478"/>
                  </a:lnTo>
                  <a:lnTo>
                    <a:pt x="10900" y="16378"/>
                  </a:lnTo>
                  <a:lnTo>
                    <a:pt x="11300" y="16306"/>
                  </a:lnTo>
                  <a:lnTo>
                    <a:pt x="11701" y="16264"/>
                  </a:lnTo>
                  <a:lnTo>
                    <a:pt x="12101" y="16235"/>
                  </a:lnTo>
                  <a:lnTo>
                    <a:pt x="12502" y="16235"/>
                  </a:lnTo>
                  <a:lnTo>
                    <a:pt x="12902" y="16264"/>
                  </a:lnTo>
                  <a:lnTo>
                    <a:pt x="13303" y="16321"/>
                  </a:lnTo>
                  <a:lnTo>
                    <a:pt x="13689" y="16392"/>
                  </a:lnTo>
                  <a:lnTo>
                    <a:pt x="14075" y="16492"/>
                  </a:lnTo>
                  <a:lnTo>
                    <a:pt x="14447" y="16621"/>
                  </a:lnTo>
                  <a:lnTo>
                    <a:pt x="14819" y="16764"/>
                  </a:lnTo>
                  <a:lnTo>
                    <a:pt x="15177" y="16936"/>
                  </a:lnTo>
                  <a:lnTo>
                    <a:pt x="15534" y="17122"/>
                  </a:lnTo>
                  <a:lnTo>
                    <a:pt x="15877" y="17336"/>
                  </a:lnTo>
                  <a:lnTo>
                    <a:pt x="16192" y="17579"/>
                  </a:lnTo>
                  <a:lnTo>
                    <a:pt x="16507" y="17837"/>
                  </a:lnTo>
                  <a:lnTo>
                    <a:pt x="16807" y="18123"/>
                  </a:lnTo>
                  <a:lnTo>
                    <a:pt x="17093" y="18423"/>
                  </a:lnTo>
                  <a:lnTo>
                    <a:pt x="17351" y="18738"/>
                  </a:lnTo>
                  <a:lnTo>
                    <a:pt x="17594" y="19081"/>
                  </a:lnTo>
                  <a:lnTo>
                    <a:pt x="17823" y="19453"/>
                  </a:lnTo>
                  <a:lnTo>
                    <a:pt x="17823" y="19453"/>
                  </a:lnTo>
                  <a:lnTo>
                    <a:pt x="18080" y="19868"/>
                  </a:lnTo>
                  <a:lnTo>
                    <a:pt x="18352" y="20268"/>
                  </a:lnTo>
                  <a:lnTo>
                    <a:pt x="18652" y="20655"/>
                  </a:lnTo>
                  <a:lnTo>
                    <a:pt x="18953" y="21012"/>
                  </a:lnTo>
                  <a:lnTo>
                    <a:pt x="19282" y="21341"/>
                  </a:lnTo>
                  <a:lnTo>
                    <a:pt x="19611" y="21656"/>
                  </a:lnTo>
                  <a:lnTo>
                    <a:pt x="19954" y="21942"/>
                  </a:lnTo>
                  <a:lnTo>
                    <a:pt x="20311" y="22214"/>
                  </a:lnTo>
                  <a:lnTo>
                    <a:pt x="20683" y="22457"/>
                  </a:lnTo>
                  <a:lnTo>
                    <a:pt x="21055" y="22686"/>
                  </a:lnTo>
                  <a:lnTo>
                    <a:pt x="21441" y="22872"/>
                  </a:lnTo>
                  <a:lnTo>
                    <a:pt x="21828" y="23058"/>
                  </a:lnTo>
                  <a:lnTo>
                    <a:pt x="22228" y="23201"/>
                  </a:lnTo>
                  <a:lnTo>
                    <a:pt x="22629" y="23344"/>
                  </a:lnTo>
                  <a:lnTo>
                    <a:pt x="23029" y="23444"/>
                  </a:lnTo>
                  <a:lnTo>
                    <a:pt x="23430" y="23530"/>
                  </a:lnTo>
                  <a:lnTo>
                    <a:pt x="23830" y="23587"/>
                  </a:lnTo>
                  <a:lnTo>
                    <a:pt x="24245" y="23630"/>
                  </a:lnTo>
                  <a:lnTo>
                    <a:pt x="24645" y="23644"/>
                  </a:lnTo>
                  <a:lnTo>
                    <a:pt x="25046" y="23644"/>
                  </a:lnTo>
                  <a:lnTo>
                    <a:pt x="25461" y="23615"/>
                  </a:lnTo>
                  <a:lnTo>
                    <a:pt x="25847" y="23558"/>
                  </a:lnTo>
                  <a:lnTo>
                    <a:pt x="26247" y="23487"/>
                  </a:lnTo>
                  <a:lnTo>
                    <a:pt x="26633" y="23387"/>
                  </a:lnTo>
                  <a:lnTo>
                    <a:pt x="27020" y="23258"/>
                  </a:lnTo>
                  <a:lnTo>
                    <a:pt x="27392" y="23115"/>
                  </a:lnTo>
                  <a:lnTo>
                    <a:pt x="27749" y="22943"/>
                  </a:lnTo>
                  <a:lnTo>
                    <a:pt x="28107" y="22743"/>
                  </a:lnTo>
                  <a:lnTo>
                    <a:pt x="28450" y="22528"/>
                  </a:lnTo>
                  <a:lnTo>
                    <a:pt x="28793" y="22285"/>
                  </a:lnTo>
                  <a:lnTo>
                    <a:pt x="29108" y="22028"/>
                  </a:lnTo>
                  <a:lnTo>
                    <a:pt x="29408" y="21742"/>
                  </a:lnTo>
                  <a:lnTo>
                    <a:pt x="29408" y="21742"/>
                  </a:lnTo>
                  <a:lnTo>
                    <a:pt x="29995" y="21155"/>
                  </a:lnTo>
                  <a:lnTo>
                    <a:pt x="30553" y="20569"/>
                  </a:lnTo>
                  <a:lnTo>
                    <a:pt x="31611" y="19439"/>
                  </a:lnTo>
                  <a:lnTo>
                    <a:pt x="32126" y="18910"/>
                  </a:lnTo>
                  <a:lnTo>
                    <a:pt x="32641" y="18409"/>
                  </a:lnTo>
                  <a:lnTo>
                    <a:pt x="33156" y="17937"/>
                  </a:lnTo>
                  <a:lnTo>
                    <a:pt x="33413" y="17708"/>
                  </a:lnTo>
                  <a:lnTo>
                    <a:pt x="33671" y="17494"/>
                  </a:lnTo>
                  <a:lnTo>
                    <a:pt x="33942" y="17293"/>
                  </a:lnTo>
                  <a:lnTo>
                    <a:pt x="34214" y="17093"/>
                  </a:lnTo>
                  <a:lnTo>
                    <a:pt x="34486" y="16907"/>
                  </a:lnTo>
                  <a:lnTo>
                    <a:pt x="34772" y="16736"/>
                  </a:lnTo>
                  <a:lnTo>
                    <a:pt x="35058" y="16578"/>
                  </a:lnTo>
                  <a:lnTo>
                    <a:pt x="35358" y="16421"/>
                  </a:lnTo>
                  <a:lnTo>
                    <a:pt x="35659" y="16292"/>
                  </a:lnTo>
                  <a:lnTo>
                    <a:pt x="35973" y="16163"/>
                  </a:lnTo>
                  <a:lnTo>
                    <a:pt x="36302" y="16049"/>
                  </a:lnTo>
                  <a:lnTo>
                    <a:pt x="36631" y="15963"/>
                  </a:lnTo>
                  <a:lnTo>
                    <a:pt x="36975" y="15877"/>
                  </a:lnTo>
                  <a:lnTo>
                    <a:pt x="37332" y="15806"/>
                  </a:lnTo>
                  <a:lnTo>
                    <a:pt x="37704" y="15763"/>
                  </a:lnTo>
                  <a:lnTo>
                    <a:pt x="38090" y="15720"/>
                  </a:lnTo>
                  <a:lnTo>
                    <a:pt x="38491" y="15706"/>
                  </a:lnTo>
                  <a:lnTo>
                    <a:pt x="38891" y="15706"/>
                  </a:lnTo>
                  <a:lnTo>
                    <a:pt x="38891" y="15706"/>
                  </a:lnTo>
                  <a:lnTo>
                    <a:pt x="39335" y="15720"/>
                  </a:lnTo>
                  <a:lnTo>
                    <a:pt x="39764" y="15749"/>
                  </a:lnTo>
                  <a:lnTo>
                    <a:pt x="40179" y="15777"/>
                  </a:lnTo>
                  <a:lnTo>
                    <a:pt x="40579" y="15820"/>
                  </a:lnTo>
                  <a:lnTo>
                    <a:pt x="40951" y="15877"/>
                  </a:lnTo>
                  <a:lnTo>
                    <a:pt x="41323" y="15935"/>
                  </a:lnTo>
                  <a:lnTo>
                    <a:pt x="41666" y="16006"/>
                  </a:lnTo>
                  <a:lnTo>
                    <a:pt x="42009" y="16092"/>
                  </a:lnTo>
                  <a:lnTo>
                    <a:pt x="42338" y="16178"/>
                  </a:lnTo>
                  <a:lnTo>
                    <a:pt x="42653" y="16264"/>
                  </a:lnTo>
                  <a:lnTo>
                    <a:pt x="42953" y="16364"/>
                  </a:lnTo>
                  <a:lnTo>
                    <a:pt x="43240" y="16464"/>
                  </a:lnTo>
                  <a:lnTo>
                    <a:pt x="43511" y="16578"/>
                  </a:lnTo>
                  <a:lnTo>
                    <a:pt x="43783" y="16693"/>
                  </a:lnTo>
                  <a:lnTo>
                    <a:pt x="44041" y="16821"/>
                  </a:lnTo>
                  <a:lnTo>
                    <a:pt x="44284" y="16950"/>
                  </a:lnTo>
                  <a:lnTo>
                    <a:pt x="44527" y="17079"/>
                  </a:lnTo>
                  <a:lnTo>
                    <a:pt x="44756" y="17222"/>
                  </a:lnTo>
                  <a:lnTo>
                    <a:pt x="45185" y="17508"/>
                  </a:lnTo>
                  <a:lnTo>
                    <a:pt x="45600" y="17823"/>
                  </a:lnTo>
                  <a:lnTo>
                    <a:pt x="45971" y="18137"/>
                  </a:lnTo>
                  <a:lnTo>
                    <a:pt x="46343" y="18466"/>
                  </a:lnTo>
                  <a:lnTo>
                    <a:pt x="46672" y="18795"/>
                  </a:lnTo>
                  <a:lnTo>
                    <a:pt x="47001" y="19138"/>
                  </a:lnTo>
                  <a:lnTo>
                    <a:pt x="47330" y="19467"/>
                  </a:lnTo>
                  <a:lnTo>
                    <a:pt x="47945" y="20154"/>
                  </a:lnTo>
                  <a:lnTo>
                    <a:pt x="48260" y="20483"/>
                  </a:lnTo>
                  <a:lnTo>
                    <a:pt x="48575" y="20798"/>
                  </a:lnTo>
                  <a:lnTo>
                    <a:pt x="48904" y="21112"/>
                  </a:lnTo>
                  <a:lnTo>
                    <a:pt x="49247" y="21413"/>
                  </a:lnTo>
                  <a:lnTo>
                    <a:pt x="49619" y="21684"/>
                  </a:lnTo>
                  <a:lnTo>
                    <a:pt x="49991" y="21942"/>
                  </a:lnTo>
                  <a:lnTo>
                    <a:pt x="50405" y="22185"/>
                  </a:lnTo>
                  <a:lnTo>
                    <a:pt x="50620" y="22299"/>
                  </a:lnTo>
                  <a:lnTo>
                    <a:pt x="50835" y="22400"/>
                  </a:lnTo>
                  <a:lnTo>
                    <a:pt x="51063" y="22500"/>
                  </a:lnTo>
                  <a:lnTo>
                    <a:pt x="51307" y="22600"/>
                  </a:lnTo>
                  <a:lnTo>
                    <a:pt x="51550" y="22671"/>
                  </a:lnTo>
                  <a:lnTo>
                    <a:pt x="51807" y="22757"/>
                  </a:lnTo>
                  <a:lnTo>
                    <a:pt x="52079" y="22829"/>
                  </a:lnTo>
                  <a:lnTo>
                    <a:pt x="52351" y="22886"/>
                  </a:lnTo>
                  <a:lnTo>
                    <a:pt x="52651" y="22929"/>
                  </a:lnTo>
                  <a:lnTo>
                    <a:pt x="52951" y="22972"/>
                  </a:lnTo>
                  <a:lnTo>
                    <a:pt x="53266" y="23015"/>
                  </a:lnTo>
                  <a:lnTo>
                    <a:pt x="53595" y="23029"/>
                  </a:lnTo>
                  <a:lnTo>
                    <a:pt x="53924" y="23043"/>
                  </a:lnTo>
                  <a:lnTo>
                    <a:pt x="54282" y="23058"/>
                  </a:lnTo>
                  <a:lnTo>
                    <a:pt x="54282" y="23058"/>
                  </a:lnTo>
                  <a:lnTo>
                    <a:pt x="54668" y="23043"/>
                  </a:lnTo>
                  <a:lnTo>
                    <a:pt x="55040" y="23029"/>
                  </a:lnTo>
                  <a:lnTo>
                    <a:pt x="55397" y="23000"/>
                  </a:lnTo>
                  <a:lnTo>
                    <a:pt x="55755" y="22957"/>
                  </a:lnTo>
                  <a:lnTo>
                    <a:pt x="56098" y="22915"/>
                  </a:lnTo>
                  <a:lnTo>
                    <a:pt x="56441" y="22857"/>
                  </a:lnTo>
                  <a:lnTo>
                    <a:pt x="56770" y="22800"/>
                  </a:lnTo>
                  <a:lnTo>
                    <a:pt x="57085" y="22729"/>
                  </a:lnTo>
                  <a:lnTo>
                    <a:pt x="57400" y="22643"/>
                  </a:lnTo>
                  <a:lnTo>
                    <a:pt x="57700" y="22557"/>
                  </a:lnTo>
                  <a:lnTo>
                    <a:pt x="58000" y="22457"/>
                  </a:lnTo>
                  <a:lnTo>
                    <a:pt x="58287" y="22357"/>
                  </a:lnTo>
                  <a:lnTo>
                    <a:pt x="58558" y="22257"/>
                  </a:lnTo>
                  <a:lnTo>
                    <a:pt x="58830" y="22142"/>
                  </a:lnTo>
                  <a:lnTo>
                    <a:pt x="59359" y="21885"/>
                  </a:lnTo>
                  <a:lnTo>
                    <a:pt x="59860" y="21627"/>
                  </a:lnTo>
                  <a:lnTo>
                    <a:pt x="60346" y="21327"/>
                  </a:lnTo>
                  <a:lnTo>
                    <a:pt x="60804" y="21027"/>
                  </a:lnTo>
                  <a:lnTo>
                    <a:pt x="61233" y="20712"/>
                  </a:lnTo>
                  <a:lnTo>
                    <a:pt x="61648" y="20383"/>
                  </a:lnTo>
                  <a:lnTo>
                    <a:pt x="62048" y="20054"/>
                  </a:lnTo>
                  <a:lnTo>
                    <a:pt x="62434" y="19711"/>
                  </a:lnTo>
                  <a:lnTo>
                    <a:pt x="62806" y="19367"/>
                  </a:lnTo>
                  <a:lnTo>
                    <a:pt x="63507" y="18681"/>
                  </a:lnTo>
                  <a:lnTo>
                    <a:pt x="64179" y="18023"/>
                  </a:lnTo>
                  <a:lnTo>
                    <a:pt x="64523" y="17708"/>
                  </a:lnTo>
                  <a:lnTo>
                    <a:pt x="64837" y="17408"/>
                  </a:lnTo>
                  <a:lnTo>
                    <a:pt x="65166" y="17122"/>
                  </a:lnTo>
                  <a:lnTo>
                    <a:pt x="65495" y="16850"/>
                  </a:lnTo>
                  <a:lnTo>
                    <a:pt x="65824" y="16607"/>
                  </a:lnTo>
                  <a:lnTo>
                    <a:pt x="66168" y="16378"/>
                  </a:lnTo>
                  <a:lnTo>
                    <a:pt x="66497" y="16192"/>
                  </a:lnTo>
                  <a:lnTo>
                    <a:pt x="66854" y="16020"/>
                  </a:lnTo>
                  <a:lnTo>
                    <a:pt x="67026" y="15949"/>
                  </a:lnTo>
                  <a:lnTo>
                    <a:pt x="67212" y="15892"/>
                  </a:lnTo>
                  <a:lnTo>
                    <a:pt x="67383" y="15834"/>
                  </a:lnTo>
                  <a:lnTo>
                    <a:pt x="67569" y="15792"/>
                  </a:lnTo>
                  <a:lnTo>
                    <a:pt x="67770" y="15749"/>
                  </a:lnTo>
                  <a:lnTo>
                    <a:pt x="67956" y="15734"/>
                  </a:lnTo>
                  <a:lnTo>
                    <a:pt x="68156" y="15720"/>
                  </a:lnTo>
                  <a:lnTo>
                    <a:pt x="68356" y="15706"/>
                  </a:lnTo>
                  <a:lnTo>
                    <a:pt x="68356" y="15706"/>
                  </a:lnTo>
                  <a:lnTo>
                    <a:pt x="68642" y="15720"/>
                  </a:lnTo>
                  <a:lnTo>
                    <a:pt x="68928" y="15734"/>
                  </a:lnTo>
                  <a:lnTo>
                    <a:pt x="69214" y="15749"/>
                  </a:lnTo>
                  <a:lnTo>
                    <a:pt x="69486" y="15792"/>
                  </a:lnTo>
                  <a:lnTo>
                    <a:pt x="69743" y="15834"/>
                  </a:lnTo>
                  <a:lnTo>
                    <a:pt x="70001" y="15892"/>
                  </a:lnTo>
                  <a:lnTo>
                    <a:pt x="70258" y="15949"/>
                  </a:lnTo>
                  <a:lnTo>
                    <a:pt x="70501" y="16020"/>
                  </a:lnTo>
                  <a:lnTo>
                    <a:pt x="70745" y="16106"/>
                  </a:lnTo>
                  <a:lnTo>
                    <a:pt x="70988" y="16192"/>
                  </a:lnTo>
                  <a:lnTo>
                    <a:pt x="71446" y="16378"/>
                  </a:lnTo>
                  <a:lnTo>
                    <a:pt x="71903" y="16607"/>
                  </a:lnTo>
                  <a:lnTo>
                    <a:pt x="72332" y="16850"/>
                  </a:lnTo>
                  <a:lnTo>
                    <a:pt x="72747" y="17122"/>
                  </a:lnTo>
                  <a:lnTo>
                    <a:pt x="73148" y="17408"/>
                  </a:lnTo>
                  <a:lnTo>
                    <a:pt x="73534" y="17708"/>
                  </a:lnTo>
                  <a:lnTo>
                    <a:pt x="73920" y="18023"/>
                  </a:lnTo>
                  <a:lnTo>
                    <a:pt x="74306" y="18352"/>
                  </a:lnTo>
                  <a:lnTo>
                    <a:pt x="74678" y="18681"/>
                  </a:lnTo>
                  <a:lnTo>
                    <a:pt x="75436" y="19367"/>
                  </a:lnTo>
                  <a:lnTo>
                    <a:pt x="76180" y="20040"/>
                  </a:lnTo>
                  <a:lnTo>
                    <a:pt x="76566" y="20383"/>
                  </a:lnTo>
                  <a:lnTo>
                    <a:pt x="76967" y="20698"/>
                  </a:lnTo>
                  <a:lnTo>
                    <a:pt x="77367" y="21027"/>
                  </a:lnTo>
                  <a:lnTo>
                    <a:pt x="77782" y="21327"/>
                  </a:lnTo>
                  <a:lnTo>
                    <a:pt x="78197" y="21613"/>
                  </a:lnTo>
                  <a:lnTo>
                    <a:pt x="78640" y="21870"/>
                  </a:lnTo>
                  <a:lnTo>
                    <a:pt x="79098" y="22114"/>
                  </a:lnTo>
                  <a:lnTo>
                    <a:pt x="79570" y="22342"/>
                  </a:lnTo>
                  <a:lnTo>
                    <a:pt x="79813" y="22443"/>
                  </a:lnTo>
                  <a:lnTo>
                    <a:pt x="80070" y="22543"/>
                  </a:lnTo>
                  <a:lnTo>
                    <a:pt x="80328" y="22628"/>
                  </a:lnTo>
                  <a:lnTo>
                    <a:pt x="80585" y="22700"/>
                  </a:lnTo>
                  <a:lnTo>
                    <a:pt x="80857" y="22771"/>
                  </a:lnTo>
                  <a:lnTo>
                    <a:pt x="81129" y="22829"/>
                  </a:lnTo>
                  <a:lnTo>
                    <a:pt x="81415" y="22886"/>
                  </a:lnTo>
                  <a:lnTo>
                    <a:pt x="81701" y="22929"/>
                  </a:lnTo>
                  <a:lnTo>
                    <a:pt x="82001" y="22972"/>
                  </a:lnTo>
                  <a:lnTo>
                    <a:pt x="82302" y="23000"/>
                  </a:lnTo>
                  <a:lnTo>
                    <a:pt x="82602" y="23015"/>
                  </a:lnTo>
                  <a:lnTo>
                    <a:pt x="82931" y="23015"/>
                  </a:lnTo>
                  <a:lnTo>
                    <a:pt x="82931" y="23015"/>
                  </a:lnTo>
                  <a:lnTo>
                    <a:pt x="83274" y="23000"/>
                  </a:lnTo>
                  <a:lnTo>
                    <a:pt x="83618" y="22972"/>
                  </a:lnTo>
                  <a:lnTo>
                    <a:pt x="83932" y="22915"/>
                  </a:lnTo>
                  <a:lnTo>
                    <a:pt x="84247" y="22829"/>
                  </a:lnTo>
                  <a:lnTo>
                    <a:pt x="84533" y="22743"/>
                  </a:lnTo>
                  <a:lnTo>
                    <a:pt x="84805" y="22628"/>
                  </a:lnTo>
                  <a:lnTo>
                    <a:pt x="85062" y="22500"/>
                  </a:lnTo>
                  <a:lnTo>
                    <a:pt x="85320" y="22357"/>
                  </a:lnTo>
                  <a:lnTo>
                    <a:pt x="85548" y="22199"/>
                  </a:lnTo>
                  <a:lnTo>
                    <a:pt x="85763" y="22042"/>
                  </a:lnTo>
                  <a:lnTo>
                    <a:pt x="85978" y="21856"/>
                  </a:lnTo>
                  <a:lnTo>
                    <a:pt x="86164" y="21684"/>
                  </a:lnTo>
                  <a:lnTo>
                    <a:pt x="86349" y="21484"/>
                  </a:lnTo>
                  <a:lnTo>
                    <a:pt x="86521" y="21298"/>
                  </a:lnTo>
                  <a:lnTo>
                    <a:pt x="86678" y="21098"/>
                  </a:lnTo>
                  <a:lnTo>
                    <a:pt x="86821" y="20898"/>
                  </a:lnTo>
                  <a:lnTo>
                    <a:pt x="86950" y="20712"/>
                  </a:lnTo>
                  <a:lnTo>
                    <a:pt x="87079" y="20512"/>
                  </a:lnTo>
                  <a:lnTo>
                    <a:pt x="87293" y="20125"/>
                  </a:lnTo>
                  <a:lnTo>
                    <a:pt x="87465" y="19768"/>
                  </a:lnTo>
                  <a:lnTo>
                    <a:pt x="87608" y="19453"/>
                  </a:lnTo>
                  <a:lnTo>
                    <a:pt x="87708" y="19181"/>
                  </a:lnTo>
                  <a:lnTo>
                    <a:pt x="87780" y="18967"/>
                  </a:lnTo>
                  <a:lnTo>
                    <a:pt x="87837" y="18795"/>
                  </a:lnTo>
                  <a:lnTo>
                    <a:pt x="87837" y="1"/>
                  </a:lnTo>
                  <a:lnTo>
                    <a:pt x="1" y="1"/>
                  </a:lnTo>
                  <a:lnTo>
                    <a:pt x="1" y="8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841;p18">
              <a:extLst>
                <a:ext uri="{FF2B5EF4-FFF2-40B4-BE49-F238E27FC236}">
                  <a16:creationId xmlns:a16="http://schemas.microsoft.com/office/drawing/2014/main" id="{E36434D3-89C2-01A9-4FFD-03367D11EFCE}"/>
                </a:ext>
              </a:extLst>
            </p:cNvPr>
            <p:cNvSpPr/>
            <p:nvPr/>
          </p:nvSpPr>
          <p:spPr>
            <a:xfrm>
              <a:off x="5185950" y="2921125"/>
              <a:ext cx="45450" cy="25"/>
            </a:xfrm>
            <a:custGeom>
              <a:avLst/>
              <a:gdLst/>
              <a:ahLst/>
              <a:cxnLst/>
              <a:rect l="l" t="t" r="r" b="b"/>
              <a:pathLst>
                <a:path w="1818" h="1" extrusionOk="0">
                  <a:moveTo>
                    <a:pt x="1817" y="1"/>
                  </a:moveTo>
                  <a:lnTo>
                    <a:pt x="1" y="1"/>
                  </a:lnTo>
                  <a:lnTo>
                    <a:pt x="1817" y="1"/>
                  </a:lnTo>
                  <a:lnTo>
                    <a:pt x="1817" y="1"/>
                  </a:lnTo>
                  <a:lnTo>
                    <a:pt x="1817" y="1"/>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842;p18">
              <a:extLst>
                <a:ext uri="{FF2B5EF4-FFF2-40B4-BE49-F238E27FC236}">
                  <a16:creationId xmlns:a16="http://schemas.microsoft.com/office/drawing/2014/main" id="{1C721DEF-FA17-0A6A-9BC7-A766B5E630E8}"/>
                </a:ext>
              </a:extLst>
            </p:cNvPr>
            <p:cNvSpPr/>
            <p:nvPr/>
          </p:nvSpPr>
          <p:spPr>
            <a:xfrm>
              <a:off x="5185950" y="2921125"/>
              <a:ext cx="45450" cy="25"/>
            </a:xfrm>
            <a:custGeom>
              <a:avLst/>
              <a:gdLst/>
              <a:ahLst/>
              <a:cxnLst/>
              <a:rect l="l" t="t" r="r" b="b"/>
              <a:pathLst>
                <a:path w="1818" h="1" fill="none" extrusionOk="0">
                  <a:moveTo>
                    <a:pt x="1817" y="1"/>
                  </a:moveTo>
                  <a:lnTo>
                    <a:pt x="1" y="1"/>
                  </a:lnTo>
                  <a:lnTo>
                    <a:pt x="1817" y="1"/>
                  </a:lnTo>
                  <a:lnTo>
                    <a:pt x="1817" y="1"/>
                  </a:lnTo>
                  <a:lnTo>
                    <a:pt x="181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843;p18">
              <a:extLst>
                <a:ext uri="{FF2B5EF4-FFF2-40B4-BE49-F238E27FC236}">
                  <a16:creationId xmlns:a16="http://schemas.microsoft.com/office/drawing/2014/main" id="{D430CCDA-D472-B7EF-979A-01902D227F8F}"/>
                </a:ext>
              </a:extLst>
            </p:cNvPr>
            <p:cNvSpPr/>
            <p:nvPr/>
          </p:nvSpPr>
          <p:spPr>
            <a:xfrm>
              <a:off x="5231375" y="2920775"/>
              <a:ext cx="86200" cy="375"/>
            </a:xfrm>
            <a:custGeom>
              <a:avLst/>
              <a:gdLst/>
              <a:ahLst/>
              <a:cxnLst/>
              <a:rect l="l" t="t" r="r" b="b"/>
              <a:pathLst>
                <a:path w="3448" h="15" extrusionOk="0">
                  <a:moveTo>
                    <a:pt x="3447" y="1"/>
                  </a:moveTo>
                  <a:lnTo>
                    <a:pt x="0" y="15"/>
                  </a:lnTo>
                  <a:lnTo>
                    <a:pt x="3447" y="15"/>
                  </a:lnTo>
                  <a:lnTo>
                    <a:pt x="3447" y="1"/>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844;p18">
              <a:extLst>
                <a:ext uri="{FF2B5EF4-FFF2-40B4-BE49-F238E27FC236}">
                  <a16:creationId xmlns:a16="http://schemas.microsoft.com/office/drawing/2014/main" id="{CD317AC5-4A78-B0FF-DF07-B586511D2B7A}"/>
                </a:ext>
              </a:extLst>
            </p:cNvPr>
            <p:cNvSpPr/>
            <p:nvPr/>
          </p:nvSpPr>
          <p:spPr>
            <a:xfrm>
              <a:off x="5231375" y="2920775"/>
              <a:ext cx="86200" cy="375"/>
            </a:xfrm>
            <a:custGeom>
              <a:avLst/>
              <a:gdLst/>
              <a:ahLst/>
              <a:cxnLst/>
              <a:rect l="l" t="t" r="r" b="b"/>
              <a:pathLst>
                <a:path w="3448" h="15" fill="none" extrusionOk="0">
                  <a:moveTo>
                    <a:pt x="3447" y="1"/>
                  </a:moveTo>
                  <a:lnTo>
                    <a:pt x="0" y="15"/>
                  </a:lnTo>
                  <a:lnTo>
                    <a:pt x="0" y="15"/>
                  </a:lnTo>
                  <a:lnTo>
                    <a:pt x="0" y="15"/>
                  </a:lnTo>
                  <a:lnTo>
                    <a:pt x="3447" y="15"/>
                  </a:lnTo>
                  <a:lnTo>
                    <a:pt x="3447" y="15"/>
                  </a:lnTo>
                  <a:lnTo>
                    <a:pt x="34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845;p18">
              <a:extLst>
                <a:ext uri="{FF2B5EF4-FFF2-40B4-BE49-F238E27FC236}">
                  <a16:creationId xmlns:a16="http://schemas.microsoft.com/office/drawing/2014/main" id="{2A0BDD13-F117-6531-A89E-4503C4DC80D0}"/>
                </a:ext>
              </a:extLst>
            </p:cNvPr>
            <p:cNvSpPr/>
            <p:nvPr/>
          </p:nvSpPr>
          <p:spPr>
            <a:xfrm>
              <a:off x="5317550" y="2920775"/>
              <a:ext cx="86550" cy="375"/>
            </a:xfrm>
            <a:custGeom>
              <a:avLst/>
              <a:gdLst/>
              <a:ahLst/>
              <a:cxnLst/>
              <a:rect l="l" t="t" r="r" b="b"/>
              <a:pathLst>
                <a:path w="3462" h="15" extrusionOk="0">
                  <a:moveTo>
                    <a:pt x="0" y="1"/>
                  </a:moveTo>
                  <a:lnTo>
                    <a:pt x="0" y="15"/>
                  </a:lnTo>
                  <a:lnTo>
                    <a:pt x="3462" y="15"/>
                  </a:lnTo>
                  <a:lnTo>
                    <a:pt x="3462" y="1"/>
                  </a:lnTo>
                  <a:close/>
                </a:path>
              </a:pathLst>
            </a:custGeom>
            <a:solidFill>
              <a:srgbClr val="B36A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846;p18">
              <a:extLst>
                <a:ext uri="{FF2B5EF4-FFF2-40B4-BE49-F238E27FC236}">
                  <a16:creationId xmlns:a16="http://schemas.microsoft.com/office/drawing/2014/main" id="{153E5E7D-59A2-5C70-4C33-541E85679252}"/>
                </a:ext>
              </a:extLst>
            </p:cNvPr>
            <p:cNvSpPr/>
            <p:nvPr/>
          </p:nvSpPr>
          <p:spPr>
            <a:xfrm>
              <a:off x="5317550" y="2920775"/>
              <a:ext cx="86550" cy="375"/>
            </a:xfrm>
            <a:custGeom>
              <a:avLst/>
              <a:gdLst/>
              <a:ahLst/>
              <a:cxnLst/>
              <a:rect l="l" t="t" r="r" b="b"/>
              <a:pathLst>
                <a:path w="3462" h="15" fill="none" extrusionOk="0">
                  <a:moveTo>
                    <a:pt x="3462" y="1"/>
                  </a:moveTo>
                  <a:lnTo>
                    <a:pt x="0" y="1"/>
                  </a:lnTo>
                  <a:lnTo>
                    <a:pt x="0" y="1"/>
                  </a:lnTo>
                  <a:lnTo>
                    <a:pt x="0" y="15"/>
                  </a:lnTo>
                  <a:lnTo>
                    <a:pt x="3462" y="15"/>
                  </a:lnTo>
                  <a:lnTo>
                    <a:pt x="34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847;p18">
              <a:extLst>
                <a:ext uri="{FF2B5EF4-FFF2-40B4-BE49-F238E27FC236}">
                  <a16:creationId xmlns:a16="http://schemas.microsoft.com/office/drawing/2014/main" id="{F949BF3E-632E-7AC8-DF02-9B43BADF3337}"/>
                </a:ext>
              </a:extLst>
            </p:cNvPr>
            <p:cNvSpPr/>
            <p:nvPr/>
          </p:nvSpPr>
          <p:spPr>
            <a:xfrm>
              <a:off x="5404075" y="2919000"/>
              <a:ext cx="605775" cy="2150"/>
            </a:xfrm>
            <a:custGeom>
              <a:avLst/>
              <a:gdLst/>
              <a:ahLst/>
              <a:cxnLst/>
              <a:rect l="l" t="t" r="r" b="b"/>
              <a:pathLst>
                <a:path w="24231" h="86" extrusionOk="0">
                  <a:moveTo>
                    <a:pt x="2218" y="57"/>
                  </a:moveTo>
                  <a:lnTo>
                    <a:pt x="1" y="72"/>
                  </a:lnTo>
                  <a:lnTo>
                    <a:pt x="1" y="86"/>
                  </a:lnTo>
                  <a:lnTo>
                    <a:pt x="2232" y="86"/>
                  </a:lnTo>
                  <a:lnTo>
                    <a:pt x="2218" y="57"/>
                  </a:lnTo>
                  <a:close/>
                  <a:moveTo>
                    <a:pt x="22857" y="14"/>
                  </a:moveTo>
                  <a:lnTo>
                    <a:pt x="17522" y="29"/>
                  </a:lnTo>
                  <a:lnTo>
                    <a:pt x="17479" y="86"/>
                  </a:lnTo>
                  <a:lnTo>
                    <a:pt x="22872" y="86"/>
                  </a:lnTo>
                  <a:lnTo>
                    <a:pt x="22857" y="14"/>
                  </a:lnTo>
                  <a:close/>
                  <a:moveTo>
                    <a:pt x="24231" y="0"/>
                  </a:moveTo>
                  <a:lnTo>
                    <a:pt x="23472" y="14"/>
                  </a:lnTo>
                  <a:lnTo>
                    <a:pt x="23501" y="86"/>
                  </a:lnTo>
                  <a:lnTo>
                    <a:pt x="24231" y="86"/>
                  </a:lnTo>
                  <a:lnTo>
                    <a:pt x="24231" y="0"/>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848;p18">
              <a:extLst>
                <a:ext uri="{FF2B5EF4-FFF2-40B4-BE49-F238E27FC236}">
                  <a16:creationId xmlns:a16="http://schemas.microsoft.com/office/drawing/2014/main" id="{FB4C7D56-D0F2-12DA-A256-98A76219532A}"/>
                </a:ext>
              </a:extLst>
            </p:cNvPr>
            <p:cNvSpPr/>
            <p:nvPr/>
          </p:nvSpPr>
          <p:spPr>
            <a:xfrm>
              <a:off x="5404075" y="2920425"/>
              <a:ext cx="55825" cy="725"/>
            </a:xfrm>
            <a:custGeom>
              <a:avLst/>
              <a:gdLst/>
              <a:ahLst/>
              <a:cxnLst/>
              <a:rect l="l" t="t" r="r" b="b"/>
              <a:pathLst>
                <a:path w="2233" h="29" fill="none" extrusionOk="0">
                  <a:moveTo>
                    <a:pt x="2218" y="0"/>
                  </a:moveTo>
                  <a:lnTo>
                    <a:pt x="1" y="15"/>
                  </a:lnTo>
                  <a:lnTo>
                    <a:pt x="1" y="29"/>
                  </a:lnTo>
                  <a:lnTo>
                    <a:pt x="2232" y="29"/>
                  </a:lnTo>
                  <a:lnTo>
                    <a:pt x="2232" y="29"/>
                  </a:lnTo>
                  <a:lnTo>
                    <a:pt x="22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849;p18">
              <a:extLst>
                <a:ext uri="{FF2B5EF4-FFF2-40B4-BE49-F238E27FC236}">
                  <a16:creationId xmlns:a16="http://schemas.microsoft.com/office/drawing/2014/main" id="{8087BFCE-C708-DA97-47AD-713EA3305230}"/>
                </a:ext>
              </a:extLst>
            </p:cNvPr>
            <p:cNvSpPr/>
            <p:nvPr/>
          </p:nvSpPr>
          <p:spPr>
            <a:xfrm>
              <a:off x="5841050" y="2919350"/>
              <a:ext cx="134825" cy="1800"/>
            </a:xfrm>
            <a:custGeom>
              <a:avLst/>
              <a:gdLst/>
              <a:ahLst/>
              <a:cxnLst/>
              <a:rect l="l" t="t" r="r" b="b"/>
              <a:pathLst>
                <a:path w="5393" h="72" fill="none" extrusionOk="0">
                  <a:moveTo>
                    <a:pt x="5378" y="0"/>
                  </a:moveTo>
                  <a:lnTo>
                    <a:pt x="43" y="15"/>
                  </a:lnTo>
                  <a:lnTo>
                    <a:pt x="43" y="15"/>
                  </a:lnTo>
                  <a:lnTo>
                    <a:pt x="0" y="72"/>
                  </a:lnTo>
                  <a:lnTo>
                    <a:pt x="5393" y="72"/>
                  </a:lnTo>
                  <a:lnTo>
                    <a:pt x="53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850;p18">
              <a:extLst>
                <a:ext uri="{FF2B5EF4-FFF2-40B4-BE49-F238E27FC236}">
                  <a16:creationId xmlns:a16="http://schemas.microsoft.com/office/drawing/2014/main" id="{20C92D44-9B65-030E-DB93-29CFBBF15016}"/>
                </a:ext>
              </a:extLst>
            </p:cNvPr>
            <p:cNvSpPr/>
            <p:nvPr/>
          </p:nvSpPr>
          <p:spPr>
            <a:xfrm>
              <a:off x="5990875" y="2919000"/>
              <a:ext cx="18975" cy="2150"/>
            </a:xfrm>
            <a:custGeom>
              <a:avLst/>
              <a:gdLst/>
              <a:ahLst/>
              <a:cxnLst/>
              <a:rect l="l" t="t" r="r" b="b"/>
              <a:pathLst>
                <a:path w="759" h="86" fill="none" extrusionOk="0">
                  <a:moveTo>
                    <a:pt x="759" y="0"/>
                  </a:moveTo>
                  <a:lnTo>
                    <a:pt x="0" y="14"/>
                  </a:lnTo>
                  <a:lnTo>
                    <a:pt x="29" y="86"/>
                  </a:lnTo>
                  <a:lnTo>
                    <a:pt x="759" y="86"/>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851;p18">
              <a:extLst>
                <a:ext uri="{FF2B5EF4-FFF2-40B4-BE49-F238E27FC236}">
                  <a16:creationId xmlns:a16="http://schemas.microsoft.com/office/drawing/2014/main" id="{0BA57F91-8D6A-7112-ED2E-B1F9D28E4B0B}"/>
                </a:ext>
              </a:extLst>
            </p:cNvPr>
            <p:cNvSpPr/>
            <p:nvPr/>
          </p:nvSpPr>
          <p:spPr>
            <a:xfrm>
              <a:off x="5975500" y="2919350"/>
              <a:ext cx="16125" cy="1800"/>
            </a:xfrm>
            <a:custGeom>
              <a:avLst/>
              <a:gdLst/>
              <a:ahLst/>
              <a:cxnLst/>
              <a:rect l="l" t="t" r="r" b="b"/>
              <a:pathLst>
                <a:path w="645" h="72" extrusionOk="0">
                  <a:moveTo>
                    <a:pt x="0" y="0"/>
                  </a:moveTo>
                  <a:lnTo>
                    <a:pt x="15" y="72"/>
                  </a:lnTo>
                  <a:lnTo>
                    <a:pt x="644" y="72"/>
                  </a:lnTo>
                  <a:lnTo>
                    <a:pt x="615" y="0"/>
                  </a:lnTo>
                  <a:close/>
                </a:path>
              </a:pathLst>
            </a:custGeom>
            <a:solidFill>
              <a:srgbClr val="2D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852;p18">
              <a:extLst>
                <a:ext uri="{FF2B5EF4-FFF2-40B4-BE49-F238E27FC236}">
                  <a16:creationId xmlns:a16="http://schemas.microsoft.com/office/drawing/2014/main" id="{F77323A4-AB35-F8F1-6585-9F5E3623C1F9}"/>
                </a:ext>
              </a:extLst>
            </p:cNvPr>
            <p:cNvSpPr/>
            <p:nvPr/>
          </p:nvSpPr>
          <p:spPr>
            <a:xfrm>
              <a:off x="5975500" y="2919350"/>
              <a:ext cx="16125" cy="1800"/>
            </a:xfrm>
            <a:custGeom>
              <a:avLst/>
              <a:gdLst/>
              <a:ahLst/>
              <a:cxnLst/>
              <a:rect l="l" t="t" r="r" b="b"/>
              <a:pathLst>
                <a:path w="645" h="72" fill="none" extrusionOk="0">
                  <a:moveTo>
                    <a:pt x="615" y="0"/>
                  </a:moveTo>
                  <a:lnTo>
                    <a:pt x="0" y="0"/>
                  </a:lnTo>
                  <a:lnTo>
                    <a:pt x="15" y="72"/>
                  </a:lnTo>
                  <a:lnTo>
                    <a:pt x="644" y="72"/>
                  </a:lnTo>
                  <a:lnTo>
                    <a:pt x="6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853;p18">
              <a:extLst>
                <a:ext uri="{FF2B5EF4-FFF2-40B4-BE49-F238E27FC236}">
                  <a16:creationId xmlns:a16="http://schemas.microsoft.com/office/drawing/2014/main" id="{0C8FCF03-1CC4-9916-9053-60EE2CDADBED}"/>
                </a:ext>
              </a:extLst>
            </p:cNvPr>
            <p:cNvSpPr/>
            <p:nvPr/>
          </p:nvSpPr>
          <p:spPr>
            <a:xfrm>
              <a:off x="5459500" y="2919700"/>
              <a:ext cx="382650" cy="1450"/>
            </a:xfrm>
            <a:custGeom>
              <a:avLst/>
              <a:gdLst/>
              <a:ahLst/>
              <a:cxnLst/>
              <a:rect l="l" t="t" r="r" b="b"/>
              <a:pathLst>
                <a:path w="15306" h="58" extrusionOk="0">
                  <a:moveTo>
                    <a:pt x="1" y="29"/>
                  </a:moveTo>
                  <a:lnTo>
                    <a:pt x="15" y="58"/>
                  </a:lnTo>
                  <a:lnTo>
                    <a:pt x="473" y="58"/>
                  </a:lnTo>
                  <a:lnTo>
                    <a:pt x="459" y="29"/>
                  </a:lnTo>
                  <a:close/>
                  <a:moveTo>
                    <a:pt x="15005" y="1"/>
                  </a:moveTo>
                  <a:lnTo>
                    <a:pt x="14962" y="58"/>
                  </a:lnTo>
                  <a:lnTo>
                    <a:pt x="15262" y="58"/>
                  </a:lnTo>
                  <a:lnTo>
                    <a:pt x="15305" y="1"/>
                  </a:lnTo>
                  <a:close/>
                </a:path>
              </a:pathLst>
            </a:custGeom>
            <a:solidFill>
              <a:srgbClr val="2D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854;p18">
              <a:extLst>
                <a:ext uri="{FF2B5EF4-FFF2-40B4-BE49-F238E27FC236}">
                  <a16:creationId xmlns:a16="http://schemas.microsoft.com/office/drawing/2014/main" id="{037C1475-6CD9-C3CA-ED59-8C2C7CE4E840}"/>
                </a:ext>
              </a:extLst>
            </p:cNvPr>
            <p:cNvSpPr/>
            <p:nvPr/>
          </p:nvSpPr>
          <p:spPr>
            <a:xfrm>
              <a:off x="5459500" y="2920425"/>
              <a:ext cx="11825" cy="725"/>
            </a:xfrm>
            <a:custGeom>
              <a:avLst/>
              <a:gdLst/>
              <a:ahLst/>
              <a:cxnLst/>
              <a:rect l="l" t="t" r="r" b="b"/>
              <a:pathLst>
                <a:path w="473" h="29" fill="none" extrusionOk="0">
                  <a:moveTo>
                    <a:pt x="459" y="0"/>
                  </a:moveTo>
                  <a:lnTo>
                    <a:pt x="1" y="0"/>
                  </a:lnTo>
                  <a:lnTo>
                    <a:pt x="1" y="0"/>
                  </a:lnTo>
                  <a:lnTo>
                    <a:pt x="15" y="29"/>
                  </a:lnTo>
                  <a:lnTo>
                    <a:pt x="473" y="29"/>
                  </a:lnTo>
                  <a:lnTo>
                    <a:pt x="473" y="29"/>
                  </a:lnTo>
                  <a:lnTo>
                    <a:pt x="4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855;p18">
              <a:extLst>
                <a:ext uri="{FF2B5EF4-FFF2-40B4-BE49-F238E27FC236}">
                  <a16:creationId xmlns:a16="http://schemas.microsoft.com/office/drawing/2014/main" id="{02BA3172-D569-944C-23BF-5DED063BE090}"/>
                </a:ext>
              </a:extLst>
            </p:cNvPr>
            <p:cNvSpPr/>
            <p:nvPr/>
          </p:nvSpPr>
          <p:spPr>
            <a:xfrm>
              <a:off x="5833550" y="2919700"/>
              <a:ext cx="8600" cy="1450"/>
            </a:xfrm>
            <a:custGeom>
              <a:avLst/>
              <a:gdLst/>
              <a:ahLst/>
              <a:cxnLst/>
              <a:rect l="l" t="t" r="r" b="b"/>
              <a:pathLst>
                <a:path w="344" h="58" fill="none" extrusionOk="0">
                  <a:moveTo>
                    <a:pt x="343" y="1"/>
                  </a:moveTo>
                  <a:lnTo>
                    <a:pt x="43" y="1"/>
                  </a:lnTo>
                  <a:lnTo>
                    <a:pt x="43" y="1"/>
                  </a:lnTo>
                  <a:lnTo>
                    <a:pt x="0" y="58"/>
                  </a:lnTo>
                  <a:lnTo>
                    <a:pt x="300" y="58"/>
                  </a:lnTo>
                  <a:lnTo>
                    <a:pt x="300" y="58"/>
                  </a:lnTo>
                  <a:lnTo>
                    <a:pt x="3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856;p18">
              <a:extLst>
                <a:ext uri="{FF2B5EF4-FFF2-40B4-BE49-F238E27FC236}">
                  <a16:creationId xmlns:a16="http://schemas.microsoft.com/office/drawing/2014/main" id="{B6B9F43C-8D7D-D28A-44D6-199543048176}"/>
                </a:ext>
              </a:extLst>
            </p:cNvPr>
            <p:cNvSpPr/>
            <p:nvPr/>
          </p:nvSpPr>
          <p:spPr>
            <a:xfrm>
              <a:off x="5470950" y="2919700"/>
              <a:ext cx="363675" cy="1450"/>
            </a:xfrm>
            <a:custGeom>
              <a:avLst/>
              <a:gdLst/>
              <a:ahLst/>
              <a:cxnLst/>
              <a:rect l="l" t="t" r="r" b="b"/>
              <a:pathLst>
                <a:path w="14547" h="58" extrusionOk="0">
                  <a:moveTo>
                    <a:pt x="14547" y="1"/>
                  </a:moveTo>
                  <a:lnTo>
                    <a:pt x="1" y="29"/>
                  </a:lnTo>
                  <a:lnTo>
                    <a:pt x="15" y="58"/>
                  </a:lnTo>
                  <a:lnTo>
                    <a:pt x="14504" y="58"/>
                  </a:lnTo>
                  <a:lnTo>
                    <a:pt x="14547" y="1"/>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857;p18">
              <a:extLst>
                <a:ext uri="{FF2B5EF4-FFF2-40B4-BE49-F238E27FC236}">
                  <a16:creationId xmlns:a16="http://schemas.microsoft.com/office/drawing/2014/main" id="{04F91F92-93F7-B736-9A94-9863CFCEAEA0}"/>
                </a:ext>
              </a:extLst>
            </p:cNvPr>
            <p:cNvSpPr/>
            <p:nvPr/>
          </p:nvSpPr>
          <p:spPr>
            <a:xfrm>
              <a:off x="5470950" y="2919700"/>
              <a:ext cx="363675" cy="1450"/>
            </a:xfrm>
            <a:custGeom>
              <a:avLst/>
              <a:gdLst/>
              <a:ahLst/>
              <a:cxnLst/>
              <a:rect l="l" t="t" r="r" b="b"/>
              <a:pathLst>
                <a:path w="14547" h="58" fill="none" extrusionOk="0">
                  <a:moveTo>
                    <a:pt x="14547" y="1"/>
                  </a:moveTo>
                  <a:lnTo>
                    <a:pt x="1" y="29"/>
                  </a:lnTo>
                  <a:lnTo>
                    <a:pt x="1" y="29"/>
                  </a:lnTo>
                  <a:lnTo>
                    <a:pt x="15" y="58"/>
                  </a:lnTo>
                  <a:lnTo>
                    <a:pt x="14504" y="58"/>
                  </a:lnTo>
                  <a:lnTo>
                    <a:pt x="14504" y="58"/>
                  </a:lnTo>
                  <a:lnTo>
                    <a:pt x="1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858;p18">
              <a:extLst>
                <a:ext uri="{FF2B5EF4-FFF2-40B4-BE49-F238E27FC236}">
                  <a16:creationId xmlns:a16="http://schemas.microsoft.com/office/drawing/2014/main" id="{A3149274-C895-EDB1-0F9B-D27EE8E570AF}"/>
                </a:ext>
              </a:extLst>
            </p:cNvPr>
            <p:cNvSpPr/>
            <p:nvPr/>
          </p:nvSpPr>
          <p:spPr>
            <a:xfrm>
              <a:off x="5939375" y="3373825"/>
              <a:ext cx="70475" cy="72250"/>
            </a:xfrm>
            <a:custGeom>
              <a:avLst/>
              <a:gdLst/>
              <a:ahLst/>
              <a:cxnLst/>
              <a:rect l="l" t="t" r="r" b="b"/>
              <a:pathLst>
                <a:path w="2819" h="2890" extrusionOk="0">
                  <a:moveTo>
                    <a:pt x="2819" y="1"/>
                  </a:moveTo>
                  <a:lnTo>
                    <a:pt x="2475" y="315"/>
                  </a:lnTo>
                  <a:lnTo>
                    <a:pt x="2132" y="659"/>
                  </a:lnTo>
                  <a:lnTo>
                    <a:pt x="1445" y="1359"/>
                  </a:lnTo>
                  <a:lnTo>
                    <a:pt x="1" y="2890"/>
                  </a:lnTo>
                  <a:lnTo>
                    <a:pt x="1" y="2890"/>
                  </a:lnTo>
                  <a:lnTo>
                    <a:pt x="2819" y="1"/>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859;p18">
              <a:extLst>
                <a:ext uri="{FF2B5EF4-FFF2-40B4-BE49-F238E27FC236}">
                  <a16:creationId xmlns:a16="http://schemas.microsoft.com/office/drawing/2014/main" id="{9829718B-9F00-1A37-226D-66CEA452D513}"/>
                </a:ext>
              </a:extLst>
            </p:cNvPr>
            <p:cNvSpPr/>
            <p:nvPr/>
          </p:nvSpPr>
          <p:spPr>
            <a:xfrm>
              <a:off x="5939375" y="3373825"/>
              <a:ext cx="70475" cy="72250"/>
            </a:xfrm>
            <a:custGeom>
              <a:avLst/>
              <a:gdLst/>
              <a:ahLst/>
              <a:cxnLst/>
              <a:rect l="l" t="t" r="r" b="b"/>
              <a:pathLst>
                <a:path w="2819" h="2890" fill="none" extrusionOk="0">
                  <a:moveTo>
                    <a:pt x="2819" y="1"/>
                  </a:moveTo>
                  <a:lnTo>
                    <a:pt x="2819" y="1"/>
                  </a:lnTo>
                  <a:lnTo>
                    <a:pt x="2475" y="315"/>
                  </a:lnTo>
                  <a:lnTo>
                    <a:pt x="2132" y="659"/>
                  </a:lnTo>
                  <a:lnTo>
                    <a:pt x="1445" y="1359"/>
                  </a:lnTo>
                  <a:lnTo>
                    <a:pt x="1" y="2890"/>
                  </a:lnTo>
                  <a:lnTo>
                    <a:pt x="2819" y="1"/>
                  </a:lnTo>
                  <a:lnTo>
                    <a:pt x="28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860;p18">
              <a:extLst>
                <a:ext uri="{FF2B5EF4-FFF2-40B4-BE49-F238E27FC236}">
                  <a16:creationId xmlns:a16="http://schemas.microsoft.com/office/drawing/2014/main" id="{B9D12BE1-9186-F732-1AC2-F6D55102C42B}"/>
                </a:ext>
              </a:extLst>
            </p:cNvPr>
            <p:cNvSpPr/>
            <p:nvPr/>
          </p:nvSpPr>
          <p:spPr>
            <a:xfrm>
              <a:off x="5185950" y="2921125"/>
              <a:ext cx="823900" cy="591100"/>
            </a:xfrm>
            <a:custGeom>
              <a:avLst/>
              <a:gdLst/>
              <a:ahLst/>
              <a:cxnLst/>
              <a:rect l="l" t="t" r="r" b="b"/>
              <a:pathLst>
                <a:path w="32956" h="23644" extrusionOk="0">
                  <a:moveTo>
                    <a:pt x="1" y="1"/>
                  </a:moveTo>
                  <a:lnTo>
                    <a:pt x="1" y="8583"/>
                  </a:lnTo>
                  <a:lnTo>
                    <a:pt x="1" y="22643"/>
                  </a:lnTo>
                  <a:lnTo>
                    <a:pt x="72" y="22657"/>
                  </a:lnTo>
                  <a:lnTo>
                    <a:pt x="273" y="22686"/>
                  </a:lnTo>
                  <a:lnTo>
                    <a:pt x="573" y="22714"/>
                  </a:lnTo>
                  <a:lnTo>
                    <a:pt x="973" y="22729"/>
                  </a:lnTo>
                  <a:lnTo>
                    <a:pt x="1245" y="22729"/>
                  </a:lnTo>
                  <a:lnTo>
                    <a:pt x="1531" y="22700"/>
                  </a:lnTo>
                  <a:lnTo>
                    <a:pt x="1832" y="22671"/>
                  </a:lnTo>
                  <a:lnTo>
                    <a:pt x="2161" y="22614"/>
                  </a:lnTo>
                  <a:lnTo>
                    <a:pt x="2504" y="22543"/>
                  </a:lnTo>
                  <a:lnTo>
                    <a:pt x="2847" y="22443"/>
                  </a:lnTo>
                  <a:lnTo>
                    <a:pt x="3219" y="22314"/>
                  </a:lnTo>
                  <a:lnTo>
                    <a:pt x="3591" y="22156"/>
                  </a:lnTo>
                  <a:lnTo>
                    <a:pt x="3977" y="21956"/>
                  </a:lnTo>
                  <a:lnTo>
                    <a:pt x="4363" y="21742"/>
                  </a:lnTo>
                  <a:lnTo>
                    <a:pt x="4750" y="21470"/>
                  </a:lnTo>
                  <a:lnTo>
                    <a:pt x="4935" y="21313"/>
                  </a:lnTo>
                  <a:lnTo>
                    <a:pt x="5136" y="21155"/>
                  </a:lnTo>
                  <a:lnTo>
                    <a:pt x="5322" y="20984"/>
                  </a:lnTo>
                  <a:lnTo>
                    <a:pt x="5508" y="20812"/>
                  </a:lnTo>
                  <a:lnTo>
                    <a:pt x="5708" y="20612"/>
                  </a:lnTo>
                  <a:lnTo>
                    <a:pt x="5894" y="20411"/>
                  </a:lnTo>
                  <a:lnTo>
                    <a:pt x="6080" y="20183"/>
                  </a:lnTo>
                  <a:lnTo>
                    <a:pt x="6266" y="19954"/>
                  </a:lnTo>
                  <a:lnTo>
                    <a:pt x="6437" y="19711"/>
                  </a:lnTo>
                  <a:lnTo>
                    <a:pt x="6623" y="19453"/>
                  </a:lnTo>
                  <a:lnTo>
                    <a:pt x="6909" y="19053"/>
                  </a:lnTo>
                  <a:lnTo>
                    <a:pt x="7195" y="18666"/>
                  </a:lnTo>
                  <a:lnTo>
                    <a:pt x="7510" y="18323"/>
                  </a:lnTo>
                  <a:lnTo>
                    <a:pt x="7825" y="18009"/>
                  </a:lnTo>
                  <a:lnTo>
                    <a:pt x="8168" y="17722"/>
                  </a:lnTo>
                  <a:lnTo>
                    <a:pt x="8511" y="17451"/>
                  </a:lnTo>
                  <a:lnTo>
                    <a:pt x="8855" y="17222"/>
                  </a:lnTo>
                  <a:lnTo>
                    <a:pt x="9226" y="17007"/>
                  </a:lnTo>
                  <a:lnTo>
                    <a:pt x="9584" y="16821"/>
                  </a:lnTo>
                  <a:lnTo>
                    <a:pt x="9970" y="16664"/>
                  </a:lnTo>
                  <a:lnTo>
                    <a:pt x="10342" y="16535"/>
                  </a:lnTo>
                  <a:lnTo>
                    <a:pt x="10728" y="16421"/>
                  </a:lnTo>
                  <a:lnTo>
                    <a:pt x="11114" y="16335"/>
                  </a:lnTo>
                  <a:lnTo>
                    <a:pt x="11501" y="16278"/>
                  </a:lnTo>
                  <a:lnTo>
                    <a:pt x="11887" y="16249"/>
                  </a:lnTo>
                  <a:lnTo>
                    <a:pt x="12273" y="16235"/>
                  </a:lnTo>
                  <a:lnTo>
                    <a:pt x="12688" y="16249"/>
                  </a:lnTo>
                  <a:lnTo>
                    <a:pt x="13103" y="16278"/>
                  </a:lnTo>
                  <a:lnTo>
                    <a:pt x="13503" y="16349"/>
                  </a:lnTo>
                  <a:lnTo>
                    <a:pt x="13904" y="16450"/>
                  </a:lnTo>
                  <a:lnTo>
                    <a:pt x="14304" y="16564"/>
                  </a:lnTo>
                  <a:lnTo>
                    <a:pt x="14690" y="16707"/>
                  </a:lnTo>
                  <a:lnTo>
                    <a:pt x="15062" y="16879"/>
                  </a:lnTo>
                  <a:lnTo>
                    <a:pt x="15434" y="17065"/>
                  </a:lnTo>
                  <a:lnTo>
                    <a:pt x="15792" y="17279"/>
                  </a:lnTo>
                  <a:lnTo>
                    <a:pt x="16121" y="17522"/>
                  </a:lnTo>
                  <a:lnTo>
                    <a:pt x="16450" y="17794"/>
                  </a:lnTo>
                  <a:lnTo>
                    <a:pt x="16764" y="18080"/>
                  </a:lnTo>
                  <a:lnTo>
                    <a:pt x="17065" y="18380"/>
                  </a:lnTo>
                  <a:lnTo>
                    <a:pt x="17336" y="18724"/>
                  </a:lnTo>
                  <a:lnTo>
                    <a:pt x="17594" y="19067"/>
                  </a:lnTo>
                  <a:lnTo>
                    <a:pt x="17823" y="19453"/>
                  </a:lnTo>
                  <a:lnTo>
                    <a:pt x="17980" y="19711"/>
                  </a:lnTo>
                  <a:lnTo>
                    <a:pt x="18137" y="19954"/>
                  </a:lnTo>
                  <a:lnTo>
                    <a:pt x="18309" y="20197"/>
                  </a:lnTo>
                  <a:lnTo>
                    <a:pt x="18481" y="20426"/>
                  </a:lnTo>
                  <a:lnTo>
                    <a:pt x="18652" y="20655"/>
                  </a:lnTo>
                  <a:lnTo>
                    <a:pt x="18838" y="20869"/>
                  </a:lnTo>
                  <a:lnTo>
                    <a:pt x="19024" y="21084"/>
                  </a:lnTo>
                  <a:lnTo>
                    <a:pt x="19210" y="21284"/>
                  </a:lnTo>
                  <a:lnTo>
                    <a:pt x="19410" y="21470"/>
                  </a:lnTo>
                  <a:lnTo>
                    <a:pt x="19611" y="21656"/>
                  </a:lnTo>
                  <a:lnTo>
                    <a:pt x="19825" y="21827"/>
                  </a:lnTo>
                  <a:lnTo>
                    <a:pt x="20025" y="21999"/>
                  </a:lnTo>
                  <a:lnTo>
                    <a:pt x="20240" y="22156"/>
                  </a:lnTo>
                  <a:lnTo>
                    <a:pt x="20454" y="22314"/>
                  </a:lnTo>
                  <a:lnTo>
                    <a:pt x="20683" y="22457"/>
                  </a:lnTo>
                  <a:lnTo>
                    <a:pt x="20898" y="22586"/>
                  </a:lnTo>
                  <a:lnTo>
                    <a:pt x="21356" y="22843"/>
                  </a:lnTo>
                  <a:lnTo>
                    <a:pt x="21828" y="23058"/>
                  </a:lnTo>
                  <a:lnTo>
                    <a:pt x="22300" y="23229"/>
                  </a:lnTo>
                  <a:lnTo>
                    <a:pt x="22772" y="23387"/>
                  </a:lnTo>
                  <a:lnTo>
                    <a:pt x="23258" y="23501"/>
                  </a:lnTo>
                  <a:lnTo>
                    <a:pt x="23744" y="23587"/>
                  </a:lnTo>
                  <a:lnTo>
                    <a:pt x="24231" y="23630"/>
                  </a:lnTo>
                  <a:lnTo>
                    <a:pt x="24731" y="23644"/>
                  </a:lnTo>
                  <a:lnTo>
                    <a:pt x="25046" y="23644"/>
                  </a:lnTo>
                  <a:lnTo>
                    <a:pt x="25375" y="23615"/>
                  </a:lnTo>
                  <a:lnTo>
                    <a:pt x="25689" y="23587"/>
                  </a:lnTo>
                  <a:lnTo>
                    <a:pt x="26004" y="23530"/>
                  </a:lnTo>
                  <a:lnTo>
                    <a:pt x="26319" y="23458"/>
                  </a:lnTo>
                  <a:lnTo>
                    <a:pt x="26633" y="23387"/>
                  </a:lnTo>
                  <a:lnTo>
                    <a:pt x="26934" y="23286"/>
                  </a:lnTo>
                  <a:lnTo>
                    <a:pt x="27234" y="23172"/>
                  </a:lnTo>
                  <a:lnTo>
                    <a:pt x="27535" y="23043"/>
                  </a:lnTo>
                  <a:lnTo>
                    <a:pt x="27821" y="22900"/>
                  </a:lnTo>
                  <a:lnTo>
                    <a:pt x="28107" y="22743"/>
                  </a:lnTo>
                  <a:lnTo>
                    <a:pt x="28378" y="22571"/>
                  </a:lnTo>
                  <a:lnTo>
                    <a:pt x="28650" y="22385"/>
                  </a:lnTo>
                  <a:lnTo>
                    <a:pt x="28922" y="22185"/>
                  </a:lnTo>
                  <a:lnTo>
                    <a:pt x="29165" y="21971"/>
                  </a:lnTo>
                  <a:lnTo>
                    <a:pt x="29408" y="21742"/>
                  </a:lnTo>
                  <a:lnTo>
                    <a:pt x="30138" y="20998"/>
                  </a:lnTo>
                  <a:lnTo>
                    <a:pt x="31582" y="19467"/>
                  </a:lnTo>
                  <a:lnTo>
                    <a:pt x="32269" y="18767"/>
                  </a:lnTo>
                  <a:lnTo>
                    <a:pt x="32612" y="18423"/>
                  </a:lnTo>
                  <a:lnTo>
                    <a:pt x="32956" y="18109"/>
                  </a:lnTo>
                  <a:lnTo>
                    <a:pt x="32956"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861;p18">
              <a:extLst>
                <a:ext uri="{FF2B5EF4-FFF2-40B4-BE49-F238E27FC236}">
                  <a16:creationId xmlns:a16="http://schemas.microsoft.com/office/drawing/2014/main" id="{0A2CA1C0-12CF-0D01-753D-F46C551F5EF9}"/>
                </a:ext>
              </a:extLst>
            </p:cNvPr>
            <p:cNvSpPr/>
            <p:nvPr/>
          </p:nvSpPr>
          <p:spPr>
            <a:xfrm>
              <a:off x="5185950" y="2921125"/>
              <a:ext cx="823900" cy="591100"/>
            </a:xfrm>
            <a:custGeom>
              <a:avLst/>
              <a:gdLst/>
              <a:ahLst/>
              <a:cxnLst/>
              <a:rect l="l" t="t" r="r" b="b"/>
              <a:pathLst>
                <a:path w="32956" h="23644" fill="none" extrusionOk="0">
                  <a:moveTo>
                    <a:pt x="32956" y="1"/>
                  </a:moveTo>
                  <a:lnTo>
                    <a:pt x="32226" y="1"/>
                  </a:lnTo>
                  <a:lnTo>
                    <a:pt x="31597" y="1"/>
                  </a:lnTo>
                  <a:lnTo>
                    <a:pt x="26204" y="1"/>
                  </a:lnTo>
                  <a:lnTo>
                    <a:pt x="25904" y="1"/>
                  </a:lnTo>
                  <a:lnTo>
                    <a:pt x="11415" y="1"/>
                  </a:lnTo>
                  <a:lnTo>
                    <a:pt x="10957" y="1"/>
                  </a:lnTo>
                  <a:lnTo>
                    <a:pt x="8726" y="1"/>
                  </a:lnTo>
                  <a:lnTo>
                    <a:pt x="5264" y="1"/>
                  </a:lnTo>
                  <a:lnTo>
                    <a:pt x="1817" y="1"/>
                  </a:lnTo>
                  <a:lnTo>
                    <a:pt x="1" y="1"/>
                  </a:lnTo>
                  <a:lnTo>
                    <a:pt x="1" y="8583"/>
                  </a:lnTo>
                  <a:lnTo>
                    <a:pt x="1" y="22643"/>
                  </a:lnTo>
                  <a:lnTo>
                    <a:pt x="1" y="22643"/>
                  </a:lnTo>
                  <a:lnTo>
                    <a:pt x="72" y="22657"/>
                  </a:lnTo>
                  <a:lnTo>
                    <a:pt x="273" y="22686"/>
                  </a:lnTo>
                  <a:lnTo>
                    <a:pt x="573" y="22714"/>
                  </a:lnTo>
                  <a:lnTo>
                    <a:pt x="973" y="22729"/>
                  </a:lnTo>
                  <a:lnTo>
                    <a:pt x="973" y="22729"/>
                  </a:lnTo>
                  <a:lnTo>
                    <a:pt x="1245" y="22729"/>
                  </a:lnTo>
                  <a:lnTo>
                    <a:pt x="1531" y="22700"/>
                  </a:lnTo>
                  <a:lnTo>
                    <a:pt x="1832" y="22671"/>
                  </a:lnTo>
                  <a:lnTo>
                    <a:pt x="2161" y="22614"/>
                  </a:lnTo>
                  <a:lnTo>
                    <a:pt x="2504" y="22543"/>
                  </a:lnTo>
                  <a:lnTo>
                    <a:pt x="2847" y="22443"/>
                  </a:lnTo>
                  <a:lnTo>
                    <a:pt x="3219" y="22314"/>
                  </a:lnTo>
                  <a:lnTo>
                    <a:pt x="3591" y="22156"/>
                  </a:lnTo>
                  <a:lnTo>
                    <a:pt x="3977" y="21956"/>
                  </a:lnTo>
                  <a:lnTo>
                    <a:pt x="4363" y="21742"/>
                  </a:lnTo>
                  <a:lnTo>
                    <a:pt x="4750" y="21470"/>
                  </a:lnTo>
                  <a:lnTo>
                    <a:pt x="4935" y="21313"/>
                  </a:lnTo>
                  <a:lnTo>
                    <a:pt x="5136" y="21155"/>
                  </a:lnTo>
                  <a:lnTo>
                    <a:pt x="5322" y="20984"/>
                  </a:lnTo>
                  <a:lnTo>
                    <a:pt x="5508" y="20812"/>
                  </a:lnTo>
                  <a:lnTo>
                    <a:pt x="5708" y="20612"/>
                  </a:lnTo>
                  <a:lnTo>
                    <a:pt x="5894" y="20411"/>
                  </a:lnTo>
                  <a:lnTo>
                    <a:pt x="6080" y="20183"/>
                  </a:lnTo>
                  <a:lnTo>
                    <a:pt x="6266" y="19954"/>
                  </a:lnTo>
                  <a:lnTo>
                    <a:pt x="6437" y="19711"/>
                  </a:lnTo>
                  <a:lnTo>
                    <a:pt x="6623" y="19453"/>
                  </a:lnTo>
                  <a:lnTo>
                    <a:pt x="6623" y="19453"/>
                  </a:lnTo>
                  <a:lnTo>
                    <a:pt x="6909" y="19053"/>
                  </a:lnTo>
                  <a:lnTo>
                    <a:pt x="7195" y="18666"/>
                  </a:lnTo>
                  <a:lnTo>
                    <a:pt x="7510" y="18323"/>
                  </a:lnTo>
                  <a:lnTo>
                    <a:pt x="7825" y="18009"/>
                  </a:lnTo>
                  <a:lnTo>
                    <a:pt x="8168" y="17722"/>
                  </a:lnTo>
                  <a:lnTo>
                    <a:pt x="8511" y="17451"/>
                  </a:lnTo>
                  <a:lnTo>
                    <a:pt x="8855" y="17222"/>
                  </a:lnTo>
                  <a:lnTo>
                    <a:pt x="9226" y="17007"/>
                  </a:lnTo>
                  <a:lnTo>
                    <a:pt x="9584" y="16821"/>
                  </a:lnTo>
                  <a:lnTo>
                    <a:pt x="9970" y="16664"/>
                  </a:lnTo>
                  <a:lnTo>
                    <a:pt x="10342" y="16535"/>
                  </a:lnTo>
                  <a:lnTo>
                    <a:pt x="10728" y="16421"/>
                  </a:lnTo>
                  <a:lnTo>
                    <a:pt x="11114" y="16335"/>
                  </a:lnTo>
                  <a:lnTo>
                    <a:pt x="11501" y="16278"/>
                  </a:lnTo>
                  <a:lnTo>
                    <a:pt x="11887" y="16249"/>
                  </a:lnTo>
                  <a:lnTo>
                    <a:pt x="12273" y="16235"/>
                  </a:lnTo>
                  <a:lnTo>
                    <a:pt x="12273" y="16235"/>
                  </a:lnTo>
                  <a:lnTo>
                    <a:pt x="12688" y="16249"/>
                  </a:lnTo>
                  <a:lnTo>
                    <a:pt x="13103" y="16278"/>
                  </a:lnTo>
                  <a:lnTo>
                    <a:pt x="13503" y="16349"/>
                  </a:lnTo>
                  <a:lnTo>
                    <a:pt x="13904" y="16450"/>
                  </a:lnTo>
                  <a:lnTo>
                    <a:pt x="14304" y="16564"/>
                  </a:lnTo>
                  <a:lnTo>
                    <a:pt x="14690" y="16707"/>
                  </a:lnTo>
                  <a:lnTo>
                    <a:pt x="15062" y="16879"/>
                  </a:lnTo>
                  <a:lnTo>
                    <a:pt x="15434" y="17065"/>
                  </a:lnTo>
                  <a:lnTo>
                    <a:pt x="15792" y="17279"/>
                  </a:lnTo>
                  <a:lnTo>
                    <a:pt x="16121" y="17522"/>
                  </a:lnTo>
                  <a:lnTo>
                    <a:pt x="16450" y="17794"/>
                  </a:lnTo>
                  <a:lnTo>
                    <a:pt x="16764" y="18080"/>
                  </a:lnTo>
                  <a:lnTo>
                    <a:pt x="17065" y="18380"/>
                  </a:lnTo>
                  <a:lnTo>
                    <a:pt x="17336" y="18724"/>
                  </a:lnTo>
                  <a:lnTo>
                    <a:pt x="17594" y="19067"/>
                  </a:lnTo>
                  <a:lnTo>
                    <a:pt x="17823" y="19453"/>
                  </a:lnTo>
                  <a:lnTo>
                    <a:pt x="17823" y="19453"/>
                  </a:lnTo>
                  <a:lnTo>
                    <a:pt x="17980" y="19711"/>
                  </a:lnTo>
                  <a:lnTo>
                    <a:pt x="18137" y="19954"/>
                  </a:lnTo>
                  <a:lnTo>
                    <a:pt x="18309" y="20197"/>
                  </a:lnTo>
                  <a:lnTo>
                    <a:pt x="18481" y="20426"/>
                  </a:lnTo>
                  <a:lnTo>
                    <a:pt x="18652" y="20655"/>
                  </a:lnTo>
                  <a:lnTo>
                    <a:pt x="18838" y="20869"/>
                  </a:lnTo>
                  <a:lnTo>
                    <a:pt x="19024" y="21084"/>
                  </a:lnTo>
                  <a:lnTo>
                    <a:pt x="19210" y="21284"/>
                  </a:lnTo>
                  <a:lnTo>
                    <a:pt x="19410" y="21470"/>
                  </a:lnTo>
                  <a:lnTo>
                    <a:pt x="19611" y="21656"/>
                  </a:lnTo>
                  <a:lnTo>
                    <a:pt x="19825" y="21827"/>
                  </a:lnTo>
                  <a:lnTo>
                    <a:pt x="20025" y="21999"/>
                  </a:lnTo>
                  <a:lnTo>
                    <a:pt x="20240" y="22156"/>
                  </a:lnTo>
                  <a:lnTo>
                    <a:pt x="20454" y="22314"/>
                  </a:lnTo>
                  <a:lnTo>
                    <a:pt x="20683" y="22457"/>
                  </a:lnTo>
                  <a:lnTo>
                    <a:pt x="20898" y="22586"/>
                  </a:lnTo>
                  <a:lnTo>
                    <a:pt x="21356" y="22843"/>
                  </a:lnTo>
                  <a:lnTo>
                    <a:pt x="21828" y="23058"/>
                  </a:lnTo>
                  <a:lnTo>
                    <a:pt x="22300" y="23229"/>
                  </a:lnTo>
                  <a:lnTo>
                    <a:pt x="22772" y="23387"/>
                  </a:lnTo>
                  <a:lnTo>
                    <a:pt x="23258" y="23501"/>
                  </a:lnTo>
                  <a:lnTo>
                    <a:pt x="23744" y="23587"/>
                  </a:lnTo>
                  <a:lnTo>
                    <a:pt x="24231" y="23630"/>
                  </a:lnTo>
                  <a:lnTo>
                    <a:pt x="24731" y="23644"/>
                  </a:lnTo>
                  <a:lnTo>
                    <a:pt x="24731" y="23644"/>
                  </a:lnTo>
                  <a:lnTo>
                    <a:pt x="25046" y="23644"/>
                  </a:lnTo>
                  <a:lnTo>
                    <a:pt x="25375" y="23615"/>
                  </a:lnTo>
                  <a:lnTo>
                    <a:pt x="25689" y="23587"/>
                  </a:lnTo>
                  <a:lnTo>
                    <a:pt x="26004" y="23530"/>
                  </a:lnTo>
                  <a:lnTo>
                    <a:pt x="26319" y="23458"/>
                  </a:lnTo>
                  <a:lnTo>
                    <a:pt x="26633" y="23387"/>
                  </a:lnTo>
                  <a:lnTo>
                    <a:pt x="26934" y="23286"/>
                  </a:lnTo>
                  <a:lnTo>
                    <a:pt x="27234" y="23172"/>
                  </a:lnTo>
                  <a:lnTo>
                    <a:pt x="27535" y="23043"/>
                  </a:lnTo>
                  <a:lnTo>
                    <a:pt x="27821" y="22900"/>
                  </a:lnTo>
                  <a:lnTo>
                    <a:pt x="28107" y="22743"/>
                  </a:lnTo>
                  <a:lnTo>
                    <a:pt x="28378" y="22571"/>
                  </a:lnTo>
                  <a:lnTo>
                    <a:pt x="28650" y="22385"/>
                  </a:lnTo>
                  <a:lnTo>
                    <a:pt x="28922" y="22185"/>
                  </a:lnTo>
                  <a:lnTo>
                    <a:pt x="29165" y="21971"/>
                  </a:lnTo>
                  <a:lnTo>
                    <a:pt x="29408" y="21742"/>
                  </a:lnTo>
                  <a:lnTo>
                    <a:pt x="30138" y="20998"/>
                  </a:lnTo>
                  <a:lnTo>
                    <a:pt x="30138" y="20998"/>
                  </a:lnTo>
                  <a:lnTo>
                    <a:pt x="31582" y="19467"/>
                  </a:lnTo>
                  <a:lnTo>
                    <a:pt x="32269" y="18767"/>
                  </a:lnTo>
                  <a:lnTo>
                    <a:pt x="32612" y="18423"/>
                  </a:lnTo>
                  <a:lnTo>
                    <a:pt x="32956" y="18109"/>
                  </a:lnTo>
                  <a:lnTo>
                    <a:pt x="329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863;p18">
              <a:extLst>
                <a:ext uri="{FF2B5EF4-FFF2-40B4-BE49-F238E27FC236}">
                  <a16:creationId xmlns:a16="http://schemas.microsoft.com/office/drawing/2014/main" id="{64D52A81-4DF8-4F4B-E7D5-995B813E9234}"/>
                </a:ext>
              </a:extLst>
            </p:cNvPr>
            <p:cNvSpPr/>
            <p:nvPr/>
          </p:nvSpPr>
          <p:spPr>
            <a:xfrm>
              <a:off x="6809025" y="2632575"/>
              <a:ext cx="146275" cy="144475"/>
            </a:xfrm>
            <a:custGeom>
              <a:avLst/>
              <a:gdLst/>
              <a:ahLst/>
              <a:cxnLst/>
              <a:rect l="l" t="t" r="r" b="b"/>
              <a:pathLst>
                <a:path w="5851" h="5779" extrusionOk="0">
                  <a:moveTo>
                    <a:pt x="0" y="0"/>
                  </a:moveTo>
                  <a:lnTo>
                    <a:pt x="0" y="5779"/>
                  </a:lnTo>
                  <a:lnTo>
                    <a:pt x="5850" y="5779"/>
                  </a:lnTo>
                  <a:lnTo>
                    <a:pt x="5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864;p18">
              <a:extLst>
                <a:ext uri="{FF2B5EF4-FFF2-40B4-BE49-F238E27FC236}">
                  <a16:creationId xmlns:a16="http://schemas.microsoft.com/office/drawing/2014/main" id="{3471DE42-FF3C-F5A1-2C1B-C4F5155269D5}"/>
                </a:ext>
              </a:extLst>
            </p:cNvPr>
            <p:cNvSpPr/>
            <p:nvPr/>
          </p:nvSpPr>
          <p:spPr>
            <a:xfrm>
              <a:off x="6074550" y="2856050"/>
              <a:ext cx="418750" cy="66175"/>
            </a:xfrm>
            <a:custGeom>
              <a:avLst/>
              <a:gdLst/>
              <a:ahLst/>
              <a:cxnLst/>
              <a:rect l="l" t="t" r="r" b="b"/>
              <a:pathLst>
                <a:path w="16750" h="2647" extrusionOk="0">
                  <a:moveTo>
                    <a:pt x="0" y="1"/>
                  </a:moveTo>
                  <a:lnTo>
                    <a:pt x="1359" y="2647"/>
                  </a:lnTo>
                  <a:lnTo>
                    <a:pt x="15391" y="2647"/>
                  </a:lnTo>
                  <a:lnTo>
                    <a:pt x="16749" y="1"/>
                  </a:lnTo>
                  <a:close/>
                </a:path>
              </a:pathLst>
            </a:custGeom>
            <a:solidFill>
              <a:srgbClr val="F4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865;p18">
              <a:extLst>
                <a:ext uri="{FF2B5EF4-FFF2-40B4-BE49-F238E27FC236}">
                  <a16:creationId xmlns:a16="http://schemas.microsoft.com/office/drawing/2014/main" id="{7C2588D7-B8CA-F10D-55E4-82DCA7D5A472}"/>
                </a:ext>
              </a:extLst>
            </p:cNvPr>
            <p:cNvSpPr/>
            <p:nvPr/>
          </p:nvSpPr>
          <p:spPr>
            <a:xfrm>
              <a:off x="6108875" y="2789550"/>
              <a:ext cx="357975" cy="66525"/>
            </a:xfrm>
            <a:custGeom>
              <a:avLst/>
              <a:gdLst/>
              <a:ahLst/>
              <a:cxnLst/>
              <a:rect l="l" t="t" r="r" b="b"/>
              <a:pathLst>
                <a:path w="14319" h="2661" extrusionOk="0">
                  <a:moveTo>
                    <a:pt x="5092" y="0"/>
                  </a:moveTo>
                  <a:lnTo>
                    <a:pt x="4921" y="15"/>
                  </a:lnTo>
                  <a:lnTo>
                    <a:pt x="4763" y="43"/>
                  </a:lnTo>
                  <a:lnTo>
                    <a:pt x="4635" y="72"/>
                  </a:lnTo>
                  <a:lnTo>
                    <a:pt x="4506" y="115"/>
                  </a:lnTo>
                  <a:lnTo>
                    <a:pt x="4406" y="158"/>
                  </a:lnTo>
                  <a:lnTo>
                    <a:pt x="4320" y="215"/>
                  </a:lnTo>
                  <a:lnTo>
                    <a:pt x="4177" y="315"/>
                  </a:lnTo>
                  <a:lnTo>
                    <a:pt x="4091" y="415"/>
                  </a:lnTo>
                  <a:lnTo>
                    <a:pt x="4034" y="487"/>
                  </a:lnTo>
                  <a:lnTo>
                    <a:pt x="4020" y="515"/>
                  </a:lnTo>
                  <a:lnTo>
                    <a:pt x="3920" y="430"/>
                  </a:lnTo>
                  <a:lnTo>
                    <a:pt x="3791" y="358"/>
                  </a:lnTo>
                  <a:lnTo>
                    <a:pt x="3634" y="272"/>
                  </a:lnTo>
                  <a:lnTo>
                    <a:pt x="3433" y="201"/>
                  </a:lnTo>
                  <a:lnTo>
                    <a:pt x="3333" y="186"/>
                  </a:lnTo>
                  <a:lnTo>
                    <a:pt x="3204" y="158"/>
                  </a:lnTo>
                  <a:lnTo>
                    <a:pt x="2947" y="158"/>
                  </a:lnTo>
                  <a:lnTo>
                    <a:pt x="2818" y="172"/>
                  </a:lnTo>
                  <a:lnTo>
                    <a:pt x="2675" y="215"/>
                  </a:lnTo>
                  <a:lnTo>
                    <a:pt x="2546" y="258"/>
                  </a:lnTo>
                  <a:lnTo>
                    <a:pt x="2432" y="329"/>
                  </a:lnTo>
                  <a:lnTo>
                    <a:pt x="2332" y="401"/>
                  </a:lnTo>
                  <a:lnTo>
                    <a:pt x="2246" y="487"/>
                  </a:lnTo>
                  <a:lnTo>
                    <a:pt x="2189" y="573"/>
                  </a:lnTo>
                  <a:lnTo>
                    <a:pt x="2132" y="673"/>
                  </a:lnTo>
                  <a:lnTo>
                    <a:pt x="2089" y="773"/>
                  </a:lnTo>
                  <a:lnTo>
                    <a:pt x="2060" y="859"/>
                  </a:lnTo>
                  <a:lnTo>
                    <a:pt x="2032" y="1045"/>
                  </a:lnTo>
                  <a:lnTo>
                    <a:pt x="2017" y="1202"/>
                  </a:lnTo>
                  <a:lnTo>
                    <a:pt x="2017" y="1345"/>
                  </a:lnTo>
                  <a:lnTo>
                    <a:pt x="1960" y="1302"/>
                  </a:lnTo>
                  <a:lnTo>
                    <a:pt x="1874" y="1245"/>
                  </a:lnTo>
                  <a:lnTo>
                    <a:pt x="1745" y="1216"/>
                  </a:lnTo>
                  <a:lnTo>
                    <a:pt x="1674" y="1202"/>
                  </a:lnTo>
                  <a:lnTo>
                    <a:pt x="1488" y="1202"/>
                  </a:lnTo>
                  <a:lnTo>
                    <a:pt x="1374" y="1216"/>
                  </a:lnTo>
                  <a:lnTo>
                    <a:pt x="1259" y="1259"/>
                  </a:lnTo>
                  <a:lnTo>
                    <a:pt x="1130" y="1302"/>
                  </a:lnTo>
                  <a:lnTo>
                    <a:pt x="987" y="1359"/>
                  </a:lnTo>
                  <a:lnTo>
                    <a:pt x="844" y="1445"/>
                  </a:lnTo>
                  <a:lnTo>
                    <a:pt x="701" y="1531"/>
                  </a:lnTo>
                  <a:lnTo>
                    <a:pt x="573" y="1631"/>
                  </a:lnTo>
                  <a:lnTo>
                    <a:pt x="458" y="1731"/>
                  </a:lnTo>
                  <a:lnTo>
                    <a:pt x="358" y="1831"/>
                  </a:lnTo>
                  <a:lnTo>
                    <a:pt x="272" y="1931"/>
                  </a:lnTo>
                  <a:lnTo>
                    <a:pt x="215" y="2031"/>
                  </a:lnTo>
                  <a:lnTo>
                    <a:pt x="115" y="2217"/>
                  </a:lnTo>
                  <a:lnTo>
                    <a:pt x="43" y="2375"/>
                  </a:lnTo>
                  <a:lnTo>
                    <a:pt x="15" y="2518"/>
                  </a:lnTo>
                  <a:lnTo>
                    <a:pt x="0" y="2632"/>
                  </a:lnTo>
                  <a:lnTo>
                    <a:pt x="14318" y="2661"/>
                  </a:lnTo>
                  <a:lnTo>
                    <a:pt x="14304" y="2518"/>
                  </a:lnTo>
                  <a:lnTo>
                    <a:pt x="14261" y="2375"/>
                  </a:lnTo>
                  <a:lnTo>
                    <a:pt x="14189" y="2189"/>
                  </a:lnTo>
                  <a:lnTo>
                    <a:pt x="14089" y="1989"/>
                  </a:lnTo>
                  <a:lnTo>
                    <a:pt x="14032" y="1888"/>
                  </a:lnTo>
                  <a:lnTo>
                    <a:pt x="13946" y="1803"/>
                  </a:lnTo>
                  <a:lnTo>
                    <a:pt x="13860" y="1702"/>
                  </a:lnTo>
                  <a:lnTo>
                    <a:pt x="13760" y="1617"/>
                  </a:lnTo>
                  <a:lnTo>
                    <a:pt x="13660" y="1545"/>
                  </a:lnTo>
                  <a:lnTo>
                    <a:pt x="13531" y="1488"/>
                  </a:lnTo>
                  <a:lnTo>
                    <a:pt x="13360" y="1431"/>
                  </a:lnTo>
                  <a:lnTo>
                    <a:pt x="13217" y="1388"/>
                  </a:lnTo>
                  <a:lnTo>
                    <a:pt x="13074" y="1374"/>
                  </a:lnTo>
                  <a:lnTo>
                    <a:pt x="12945" y="1359"/>
                  </a:lnTo>
                  <a:lnTo>
                    <a:pt x="12830" y="1374"/>
                  </a:lnTo>
                  <a:lnTo>
                    <a:pt x="12730" y="1388"/>
                  </a:lnTo>
                  <a:lnTo>
                    <a:pt x="12630" y="1416"/>
                  </a:lnTo>
                  <a:lnTo>
                    <a:pt x="12559" y="1445"/>
                  </a:lnTo>
                  <a:lnTo>
                    <a:pt x="12416" y="1517"/>
                  </a:lnTo>
                  <a:lnTo>
                    <a:pt x="12330" y="1588"/>
                  </a:lnTo>
                  <a:lnTo>
                    <a:pt x="12273" y="1645"/>
                  </a:lnTo>
                  <a:lnTo>
                    <a:pt x="12258" y="1674"/>
                  </a:lnTo>
                  <a:lnTo>
                    <a:pt x="12244" y="1645"/>
                  </a:lnTo>
                  <a:lnTo>
                    <a:pt x="12230" y="1545"/>
                  </a:lnTo>
                  <a:lnTo>
                    <a:pt x="12173" y="1402"/>
                  </a:lnTo>
                  <a:lnTo>
                    <a:pt x="12130" y="1316"/>
                  </a:lnTo>
                  <a:lnTo>
                    <a:pt x="12072" y="1230"/>
                  </a:lnTo>
                  <a:lnTo>
                    <a:pt x="12001" y="1145"/>
                  </a:lnTo>
                  <a:lnTo>
                    <a:pt x="11901" y="1059"/>
                  </a:lnTo>
                  <a:lnTo>
                    <a:pt x="11786" y="959"/>
                  </a:lnTo>
                  <a:lnTo>
                    <a:pt x="11658" y="873"/>
                  </a:lnTo>
                  <a:lnTo>
                    <a:pt x="11500" y="801"/>
                  </a:lnTo>
                  <a:lnTo>
                    <a:pt x="11329" y="716"/>
                  </a:lnTo>
                  <a:lnTo>
                    <a:pt x="11114" y="658"/>
                  </a:lnTo>
                  <a:lnTo>
                    <a:pt x="10871" y="601"/>
                  </a:lnTo>
                  <a:lnTo>
                    <a:pt x="10699" y="573"/>
                  </a:lnTo>
                  <a:lnTo>
                    <a:pt x="10528" y="573"/>
                  </a:lnTo>
                  <a:lnTo>
                    <a:pt x="10370" y="587"/>
                  </a:lnTo>
                  <a:lnTo>
                    <a:pt x="10242" y="630"/>
                  </a:lnTo>
                  <a:lnTo>
                    <a:pt x="10113" y="673"/>
                  </a:lnTo>
                  <a:lnTo>
                    <a:pt x="10013" y="744"/>
                  </a:lnTo>
                  <a:lnTo>
                    <a:pt x="9913" y="816"/>
                  </a:lnTo>
                  <a:lnTo>
                    <a:pt x="9827" y="887"/>
                  </a:lnTo>
                  <a:lnTo>
                    <a:pt x="9755" y="959"/>
                  </a:lnTo>
                  <a:lnTo>
                    <a:pt x="9698" y="1045"/>
                  </a:lnTo>
                  <a:lnTo>
                    <a:pt x="9612" y="1188"/>
                  </a:lnTo>
                  <a:lnTo>
                    <a:pt x="9569" y="1288"/>
                  </a:lnTo>
                  <a:lnTo>
                    <a:pt x="9555" y="1331"/>
                  </a:lnTo>
                  <a:lnTo>
                    <a:pt x="9555" y="1288"/>
                  </a:lnTo>
                  <a:lnTo>
                    <a:pt x="9526" y="1173"/>
                  </a:lnTo>
                  <a:lnTo>
                    <a:pt x="9469" y="1016"/>
                  </a:lnTo>
                  <a:lnTo>
                    <a:pt x="9412" y="930"/>
                  </a:lnTo>
                  <a:lnTo>
                    <a:pt x="9355" y="830"/>
                  </a:lnTo>
                  <a:lnTo>
                    <a:pt x="9283" y="744"/>
                  </a:lnTo>
                  <a:lnTo>
                    <a:pt x="9197" y="644"/>
                  </a:lnTo>
                  <a:lnTo>
                    <a:pt x="9083" y="558"/>
                  </a:lnTo>
                  <a:lnTo>
                    <a:pt x="8954" y="472"/>
                  </a:lnTo>
                  <a:lnTo>
                    <a:pt x="8797" y="401"/>
                  </a:lnTo>
                  <a:lnTo>
                    <a:pt x="8625" y="329"/>
                  </a:lnTo>
                  <a:lnTo>
                    <a:pt x="8425" y="286"/>
                  </a:lnTo>
                  <a:lnTo>
                    <a:pt x="8211" y="258"/>
                  </a:lnTo>
                  <a:lnTo>
                    <a:pt x="7967" y="244"/>
                  </a:lnTo>
                  <a:lnTo>
                    <a:pt x="7753" y="258"/>
                  </a:lnTo>
                  <a:lnTo>
                    <a:pt x="7581" y="286"/>
                  </a:lnTo>
                  <a:lnTo>
                    <a:pt x="7424" y="315"/>
                  </a:lnTo>
                  <a:lnTo>
                    <a:pt x="7281" y="372"/>
                  </a:lnTo>
                  <a:lnTo>
                    <a:pt x="7166" y="444"/>
                  </a:lnTo>
                  <a:lnTo>
                    <a:pt x="7066" y="515"/>
                  </a:lnTo>
                  <a:lnTo>
                    <a:pt x="6980" y="587"/>
                  </a:lnTo>
                  <a:lnTo>
                    <a:pt x="6923" y="658"/>
                  </a:lnTo>
                  <a:lnTo>
                    <a:pt x="6866" y="730"/>
                  </a:lnTo>
                  <a:lnTo>
                    <a:pt x="6809" y="873"/>
                  </a:lnTo>
                  <a:lnTo>
                    <a:pt x="6780" y="973"/>
                  </a:lnTo>
                  <a:lnTo>
                    <a:pt x="6766" y="1002"/>
                  </a:lnTo>
                  <a:lnTo>
                    <a:pt x="6766" y="973"/>
                  </a:lnTo>
                  <a:lnTo>
                    <a:pt x="6737" y="859"/>
                  </a:lnTo>
                  <a:lnTo>
                    <a:pt x="6666" y="716"/>
                  </a:lnTo>
                  <a:lnTo>
                    <a:pt x="6623" y="644"/>
                  </a:lnTo>
                  <a:lnTo>
                    <a:pt x="6566" y="558"/>
                  </a:lnTo>
                  <a:lnTo>
                    <a:pt x="6494" y="458"/>
                  </a:lnTo>
                  <a:lnTo>
                    <a:pt x="6408" y="372"/>
                  </a:lnTo>
                  <a:lnTo>
                    <a:pt x="6294" y="286"/>
                  </a:lnTo>
                  <a:lnTo>
                    <a:pt x="6179" y="215"/>
                  </a:lnTo>
                  <a:lnTo>
                    <a:pt x="6036" y="143"/>
                  </a:lnTo>
                  <a:lnTo>
                    <a:pt x="5879" y="86"/>
                  </a:lnTo>
                  <a:lnTo>
                    <a:pt x="5693" y="43"/>
                  </a:lnTo>
                  <a:lnTo>
                    <a:pt x="5493" y="15"/>
                  </a:lnTo>
                  <a:lnTo>
                    <a:pt x="5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706;p18">
            <a:extLst>
              <a:ext uri="{FF2B5EF4-FFF2-40B4-BE49-F238E27FC236}">
                <a16:creationId xmlns:a16="http://schemas.microsoft.com/office/drawing/2014/main" id="{075A1980-BC0E-74B3-8EC0-A1020FFD990D}"/>
              </a:ext>
            </a:extLst>
          </p:cNvPr>
          <p:cNvSpPr/>
          <p:nvPr/>
        </p:nvSpPr>
        <p:spPr>
          <a:xfrm>
            <a:off x="8443359" y="1025018"/>
            <a:ext cx="457628" cy="183121"/>
          </a:xfrm>
          <a:custGeom>
            <a:avLst/>
            <a:gdLst/>
            <a:ahLst/>
            <a:cxnLst/>
            <a:rect l="l" t="t" r="r" b="b"/>
            <a:pathLst>
              <a:path w="22129" h="8855" extrusionOk="0">
                <a:moveTo>
                  <a:pt x="14075" y="1"/>
                </a:moveTo>
                <a:lnTo>
                  <a:pt x="14004" y="15"/>
                </a:lnTo>
                <a:lnTo>
                  <a:pt x="13947" y="29"/>
                </a:lnTo>
                <a:lnTo>
                  <a:pt x="13904" y="58"/>
                </a:lnTo>
                <a:lnTo>
                  <a:pt x="13818" y="130"/>
                </a:lnTo>
                <a:lnTo>
                  <a:pt x="13746" y="230"/>
                </a:lnTo>
                <a:lnTo>
                  <a:pt x="13689" y="344"/>
                </a:lnTo>
                <a:lnTo>
                  <a:pt x="13661" y="473"/>
                </a:lnTo>
                <a:lnTo>
                  <a:pt x="13632" y="616"/>
                </a:lnTo>
                <a:lnTo>
                  <a:pt x="13618" y="759"/>
                </a:lnTo>
                <a:lnTo>
                  <a:pt x="13589" y="1403"/>
                </a:lnTo>
                <a:lnTo>
                  <a:pt x="13575" y="1560"/>
                </a:lnTo>
                <a:lnTo>
                  <a:pt x="13546" y="1703"/>
                </a:lnTo>
                <a:lnTo>
                  <a:pt x="13518" y="1832"/>
                </a:lnTo>
                <a:lnTo>
                  <a:pt x="13460" y="1932"/>
                </a:lnTo>
                <a:lnTo>
                  <a:pt x="13403" y="2032"/>
                </a:lnTo>
                <a:lnTo>
                  <a:pt x="13346" y="2089"/>
                </a:lnTo>
                <a:lnTo>
                  <a:pt x="13289" y="2132"/>
                </a:lnTo>
                <a:lnTo>
                  <a:pt x="13231" y="2146"/>
                </a:lnTo>
                <a:lnTo>
                  <a:pt x="13160" y="2146"/>
                </a:lnTo>
                <a:lnTo>
                  <a:pt x="13103" y="2132"/>
                </a:lnTo>
                <a:lnTo>
                  <a:pt x="13046" y="2089"/>
                </a:lnTo>
                <a:lnTo>
                  <a:pt x="12974" y="2032"/>
                </a:lnTo>
                <a:lnTo>
                  <a:pt x="12845" y="1875"/>
                </a:lnTo>
                <a:lnTo>
                  <a:pt x="12688" y="1660"/>
                </a:lnTo>
                <a:lnTo>
                  <a:pt x="12531" y="1403"/>
                </a:lnTo>
                <a:lnTo>
                  <a:pt x="12359" y="1116"/>
                </a:lnTo>
                <a:lnTo>
                  <a:pt x="12273" y="973"/>
                </a:lnTo>
                <a:lnTo>
                  <a:pt x="12187" y="845"/>
                </a:lnTo>
                <a:lnTo>
                  <a:pt x="12102" y="759"/>
                </a:lnTo>
                <a:lnTo>
                  <a:pt x="12016" y="687"/>
                </a:lnTo>
                <a:lnTo>
                  <a:pt x="11930" y="630"/>
                </a:lnTo>
                <a:lnTo>
                  <a:pt x="11858" y="602"/>
                </a:lnTo>
                <a:lnTo>
                  <a:pt x="11773" y="602"/>
                </a:lnTo>
                <a:lnTo>
                  <a:pt x="11715" y="616"/>
                </a:lnTo>
                <a:lnTo>
                  <a:pt x="11644" y="644"/>
                </a:lnTo>
                <a:lnTo>
                  <a:pt x="11587" y="687"/>
                </a:lnTo>
                <a:lnTo>
                  <a:pt x="11544" y="745"/>
                </a:lnTo>
                <a:lnTo>
                  <a:pt x="11501" y="816"/>
                </a:lnTo>
                <a:lnTo>
                  <a:pt x="11458" y="902"/>
                </a:lnTo>
                <a:lnTo>
                  <a:pt x="11429" y="1002"/>
                </a:lnTo>
                <a:lnTo>
                  <a:pt x="11415" y="1116"/>
                </a:lnTo>
                <a:lnTo>
                  <a:pt x="11415" y="1245"/>
                </a:lnTo>
                <a:lnTo>
                  <a:pt x="11401" y="1860"/>
                </a:lnTo>
                <a:lnTo>
                  <a:pt x="11386" y="2218"/>
                </a:lnTo>
                <a:lnTo>
                  <a:pt x="11343" y="2575"/>
                </a:lnTo>
                <a:lnTo>
                  <a:pt x="11315" y="2747"/>
                </a:lnTo>
                <a:lnTo>
                  <a:pt x="11272" y="2919"/>
                </a:lnTo>
                <a:lnTo>
                  <a:pt x="11229" y="3076"/>
                </a:lnTo>
                <a:lnTo>
                  <a:pt x="11186" y="3219"/>
                </a:lnTo>
                <a:lnTo>
                  <a:pt x="11115" y="3348"/>
                </a:lnTo>
                <a:lnTo>
                  <a:pt x="11043" y="3462"/>
                </a:lnTo>
                <a:lnTo>
                  <a:pt x="10957" y="3562"/>
                </a:lnTo>
                <a:lnTo>
                  <a:pt x="10857" y="3634"/>
                </a:lnTo>
                <a:lnTo>
                  <a:pt x="10757" y="3677"/>
                </a:lnTo>
                <a:lnTo>
                  <a:pt x="10657" y="3705"/>
                </a:lnTo>
                <a:lnTo>
                  <a:pt x="10557" y="3720"/>
                </a:lnTo>
                <a:lnTo>
                  <a:pt x="10471" y="3705"/>
                </a:lnTo>
                <a:lnTo>
                  <a:pt x="10385" y="3691"/>
                </a:lnTo>
                <a:lnTo>
                  <a:pt x="10299" y="3648"/>
                </a:lnTo>
                <a:lnTo>
                  <a:pt x="10228" y="3605"/>
                </a:lnTo>
                <a:lnTo>
                  <a:pt x="10156" y="3548"/>
                </a:lnTo>
                <a:lnTo>
                  <a:pt x="10099" y="3476"/>
                </a:lnTo>
                <a:lnTo>
                  <a:pt x="10056" y="3405"/>
                </a:lnTo>
                <a:lnTo>
                  <a:pt x="10013" y="3319"/>
                </a:lnTo>
                <a:lnTo>
                  <a:pt x="9985" y="3233"/>
                </a:lnTo>
                <a:lnTo>
                  <a:pt x="9970" y="3147"/>
                </a:lnTo>
                <a:lnTo>
                  <a:pt x="9970" y="3062"/>
                </a:lnTo>
                <a:lnTo>
                  <a:pt x="9970" y="2962"/>
                </a:lnTo>
                <a:lnTo>
                  <a:pt x="9999" y="2876"/>
                </a:lnTo>
                <a:lnTo>
                  <a:pt x="10085" y="2590"/>
                </a:lnTo>
                <a:lnTo>
                  <a:pt x="10113" y="2361"/>
                </a:lnTo>
                <a:lnTo>
                  <a:pt x="10128" y="2246"/>
                </a:lnTo>
                <a:lnTo>
                  <a:pt x="10113" y="2146"/>
                </a:lnTo>
                <a:lnTo>
                  <a:pt x="10113" y="2060"/>
                </a:lnTo>
                <a:lnTo>
                  <a:pt x="10085" y="1989"/>
                </a:lnTo>
                <a:lnTo>
                  <a:pt x="10070" y="1917"/>
                </a:lnTo>
                <a:lnTo>
                  <a:pt x="10028" y="1846"/>
                </a:lnTo>
                <a:lnTo>
                  <a:pt x="9999" y="1789"/>
                </a:lnTo>
                <a:lnTo>
                  <a:pt x="9956" y="1746"/>
                </a:lnTo>
                <a:lnTo>
                  <a:pt x="9856" y="1660"/>
                </a:lnTo>
                <a:lnTo>
                  <a:pt x="9741" y="1603"/>
                </a:lnTo>
                <a:lnTo>
                  <a:pt x="9627" y="1574"/>
                </a:lnTo>
                <a:lnTo>
                  <a:pt x="9498" y="1560"/>
                </a:lnTo>
                <a:lnTo>
                  <a:pt x="9370" y="1560"/>
                </a:lnTo>
                <a:lnTo>
                  <a:pt x="9241" y="1588"/>
                </a:lnTo>
                <a:lnTo>
                  <a:pt x="9126" y="1617"/>
                </a:lnTo>
                <a:lnTo>
                  <a:pt x="9012" y="1660"/>
                </a:lnTo>
                <a:lnTo>
                  <a:pt x="8926" y="1703"/>
                </a:lnTo>
                <a:lnTo>
                  <a:pt x="8869" y="1760"/>
                </a:lnTo>
                <a:lnTo>
                  <a:pt x="8769" y="1860"/>
                </a:lnTo>
                <a:lnTo>
                  <a:pt x="8683" y="1989"/>
                </a:lnTo>
                <a:lnTo>
                  <a:pt x="8597" y="2132"/>
                </a:lnTo>
                <a:lnTo>
                  <a:pt x="8540" y="2275"/>
                </a:lnTo>
                <a:lnTo>
                  <a:pt x="8411" y="2575"/>
                </a:lnTo>
                <a:lnTo>
                  <a:pt x="8311" y="2876"/>
                </a:lnTo>
                <a:lnTo>
                  <a:pt x="8211" y="3147"/>
                </a:lnTo>
                <a:lnTo>
                  <a:pt x="8168" y="3262"/>
                </a:lnTo>
                <a:lnTo>
                  <a:pt x="8111" y="3362"/>
                </a:lnTo>
                <a:lnTo>
                  <a:pt x="8054" y="3448"/>
                </a:lnTo>
                <a:lnTo>
                  <a:pt x="7996" y="3519"/>
                </a:lnTo>
                <a:lnTo>
                  <a:pt x="7925" y="3562"/>
                </a:lnTo>
                <a:lnTo>
                  <a:pt x="7839" y="3577"/>
                </a:lnTo>
                <a:lnTo>
                  <a:pt x="7768" y="3562"/>
                </a:lnTo>
                <a:lnTo>
                  <a:pt x="7696" y="3548"/>
                </a:lnTo>
                <a:lnTo>
                  <a:pt x="7625" y="3519"/>
                </a:lnTo>
                <a:lnTo>
                  <a:pt x="7582" y="3476"/>
                </a:lnTo>
                <a:lnTo>
                  <a:pt x="7524" y="3434"/>
                </a:lnTo>
                <a:lnTo>
                  <a:pt x="7482" y="3362"/>
                </a:lnTo>
                <a:lnTo>
                  <a:pt x="7424" y="3205"/>
                </a:lnTo>
                <a:lnTo>
                  <a:pt x="7353" y="3004"/>
                </a:lnTo>
                <a:lnTo>
                  <a:pt x="7296" y="2761"/>
                </a:lnTo>
                <a:lnTo>
                  <a:pt x="7167" y="2146"/>
                </a:lnTo>
                <a:lnTo>
                  <a:pt x="7110" y="1917"/>
                </a:lnTo>
                <a:lnTo>
                  <a:pt x="7095" y="1703"/>
                </a:lnTo>
                <a:lnTo>
                  <a:pt x="7067" y="1517"/>
                </a:lnTo>
                <a:lnTo>
                  <a:pt x="7038" y="1431"/>
                </a:lnTo>
                <a:lnTo>
                  <a:pt x="7010" y="1360"/>
                </a:lnTo>
                <a:lnTo>
                  <a:pt x="6967" y="1288"/>
                </a:lnTo>
                <a:lnTo>
                  <a:pt x="6909" y="1231"/>
                </a:lnTo>
                <a:lnTo>
                  <a:pt x="6838" y="1174"/>
                </a:lnTo>
                <a:lnTo>
                  <a:pt x="6738" y="1131"/>
                </a:lnTo>
                <a:lnTo>
                  <a:pt x="6623" y="1102"/>
                </a:lnTo>
                <a:lnTo>
                  <a:pt x="6480" y="1074"/>
                </a:lnTo>
                <a:lnTo>
                  <a:pt x="6309" y="1059"/>
                </a:lnTo>
                <a:lnTo>
                  <a:pt x="6094" y="1059"/>
                </a:lnTo>
                <a:lnTo>
                  <a:pt x="5894" y="1074"/>
                </a:lnTo>
                <a:lnTo>
                  <a:pt x="5722" y="1116"/>
                </a:lnTo>
                <a:lnTo>
                  <a:pt x="5579" y="1174"/>
                </a:lnTo>
                <a:lnTo>
                  <a:pt x="5465" y="1259"/>
                </a:lnTo>
                <a:lnTo>
                  <a:pt x="5379" y="1374"/>
                </a:lnTo>
                <a:lnTo>
                  <a:pt x="5307" y="1488"/>
                </a:lnTo>
                <a:lnTo>
                  <a:pt x="5265" y="1617"/>
                </a:lnTo>
                <a:lnTo>
                  <a:pt x="5222" y="1760"/>
                </a:lnTo>
                <a:lnTo>
                  <a:pt x="5179" y="2060"/>
                </a:lnTo>
                <a:lnTo>
                  <a:pt x="5136" y="2361"/>
                </a:lnTo>
                <a:lnTo>
                  <a:pt x="5122" y="2504"/>
                </a:lnTo>
                <a:lnTo>
                  <a:pt x="5093" y="2633"/>
                </a:lnTo>
                <a:lnTo>
                  <a:pt x="5050" y="2761"/>
                </a:lnTo>
                <a:lnTo>
                  <a:pt x="5007" y="2876"/>
                </a:lnTo>
                <a:lnTo>
                  <a:pt x="4936" y="2962"/>
                </a:lnTo>
                <a:lnTo>
                  <a:pt x="4878" y="3019"/>
                </a:lnTo>
                <a:lnTo>
                  <a:pt x="4807" y="3047"/>
                </a:lnTo>
                <a:lnTo>
                  <a:pt x="4735" y="3062"/>
                </a:lnTo>
                <a:lnTo>
                  <a:pt x="4650" y="3033"/>
                </a:lnTo>
                <a:lnTo>
                  <a:pt x="4578" y="2990"/>
                </a:lnTo>
                <a:lnTo>
                  <a:pt x="4506" y="2919"/>
                </a:lnTo>
                <a:lnTo>
                  <a:pt x="4421" y="2833"/>
                </a:lnTo>
                <a:lnTo>
                  <a:pt x="4349" y="2733"/>
                </a:lnTo>
                <a:lnTo>
                  <a:pt x="4278" y="2604"/>
                </a:lnTo>
                <a:lnTo>
                  <a:pt x="4206" y="2475"/>
                </a:lnTo>
                <a:lnTo>
                  <a:pt x="4149" y="2318"/>
                </a:lnTo>
                <a:lnTo>
                  <a:pt x="4077" y="2146"/>
                </a:lnTo>
                <a:lnTo>
                  <a:pt x="4020" y="1975"/>
                </a:lnTo>
                <a:lnTo>
                  <a:pt x="3977" y="1789"/>
                </a:lnTo>
                <a:lnTo>
                  <a:pt x="3934" y="1603"/>
                </a:lnTo>
                <a:lnTo>
                  <a:pt x="3906" y="1474"/>
                </a:lnTo>
                <a:lnTo>
                  <a:pt x="3863" y="1374"/>
                </a:lnTo>
                <a:lnTo>
                  <a:pt x="3820" y="1259"/>
                </a:lnTo>
                <a:lnTo>
                  <a:pt x="3777" y="1174"/>
                </a:lnTo>
                <a:lnTo>
                  <a:pt x="3720" y="1088"/>
                </a:lnTo>
                <a:lnTo>
                  <a:pt x="3648" y="1002"/>
                </a:lnTo>
                <a:lnTo>
                  <a:pt x="3577" y="945"/>
                </a:lnTo>
                <a:lnTo>
                  <a:pt x="3491" y="888"/>
                </a:lnTo>
                <a:lnTo>
                  <a:pt x="3405" y="845"/>
                </a:lnTo>
                <a:lnTo>
                  <a:pt x="3319" y="816"/>
                </a:lnTo>
                <a:lnTo>
                  <a:pt x="3219" y="802"/>
                </a:lnTo>
                <a:lnTo>
                  <a:pt x="3105" y="802"/>
                </a:lnTo>
                <a:lnTo>
                  <a:pt x="3005" y="816"/>
                </a:lnTo>
                <a:lnTo>
                  <a:pt x="2876" y="845"/>
                </a:lnTo>
                <a:lnTo>
                  <a:pt x="2761" y="888"/>
                </a:lnTo>
                <a:lnTo>
                  <a:pt x="2633" y="959"/>
                </a:lnTo>
                <a:lnTo>
                  <a:pt x="2518" y="1045"/>
                </a:lnTo>
                <a:lnTo>
                  <a:pt x="2433" y="1145"/>
                </a:lnTo>
                <a:lnTo>
                  <a:pt x="2375" y="1245"/>
                </a:lnTo>
                <a:lnTo>
                  <a:pt x="2332" y="1374"/>
                </a:lnTo>
                <a:lnTo>
                  <a:pt x="2304" y="1503"/>
                </a:lnTo>
                <a:lnTo>
                  <a:pt x="2304" y="1631"/>
                </a:lnTo>
                <a:lnTo>
                  <a:pt x="2318" y="1917"/>
                </a:lnTo>
                <a:lnTo>
                  <a:pt x="2347" y="2232"/>
                </a:lnTo>
                <a:lnTo>
                  <a:pt x="2361" y="2389"/>
                </a:lnTo>
                <a:lnTo>
                  <a:pt x="2361" y="2532"/>
                </a:lnTo>
                <a:lnTo>
                  <a:pt x="2347" y="2690"/>
                </a:lnTo>
                <a:lnTo>
                  <a:pt x="2332" y="2833"/>
                </a:lnTo>
                <a:lnTo>
                  <a:pt x="2289" y="2976"/>
                </a:lnTo>
                <a:lnTo>
                  <a:pt x="2218" y="3119"/>
                </a:lnTo>
                <a:lnTo>
                  <a:pt x="2175" y="3176"/>
                </a:lnTo>
                <a:lnTo>
                  <a:pt x="2132" y="3219"/>
                </a:lnTo>
                <a:lnTo>
                  <a:pt x="2089" y="3262"/>
                </a:lnTo>
                <a:lnTo>
                  <a:pt x="2032" y="3291"/>
                </a:lnTo>
                <a:lnTo>
                  <a:pt x="1975" y="3305"/>
                </a:lnTo>
                <a:lnTo>
                  <a:pt x="1903" y="3319"/>
                </a:lnTo>
                <a:lnTo>
                  <a:pt x="1775" y="3319"/>
                </a:lnTo>
                <a:lnTo>
                  <a:pt x="1617" y="3291"/>
                </a:lnTo>
                <a:lnTo>
                  <a:pt x="1474" y="3248"/>
                </a:lnTo>
                <a:lnTo>
                  <a:pt x="1145" y="3119"/>
                </a:lnTo>
                <a:lnTo>
                  <a:pt x="816" y="2990"/>
                </a:lnTo>
                <a:lnTo>
                  <a:pt x="659" y="2947"/>
                </a:lnTo>
                <a:lnTo>
                  <a:pt x="516" y="2919"/>
                </a:lnTo>
                <a:lnTo>
                  <a:pt x="316" y="2919"/>
                </a:lnTo>
                <a:lnTo>
                  <a:pt x="258" y="2947"/>
                </a:lnTo>
                <a:lnTo>
                  <a:pt x="201" y="2976"/>
                </a:lnTo>
                <a:lnTo>
                  <a:pt x="158" y="3004"/>
                </a:lnTo>
                <a:lnTo>
                  <a:pt x="101" y="3062"/>
                </a:lnTo>
                <a:lnTo>
                  <a:pt x="72" y="3119"/>
                </a:lnTo>
                <a:lnTo>
                  <a:pt x="30" y="3190"/>
                </a:lnTo>
                <a:lnTo>
                  <a:pt x="15" y="3262"/>
                </a:lnTo>
                <a:lnTo>
                  <a:pt x="1" y="3348"/>
                </a:lnTo>
                <a:lnTo>
                  <a:pt x="1" y="3434"/>
                </a:lnTo>
                <a:lnTo>
                  <a:pt x="15" y="3619"/>
                </a:lnTo>
                <a:lnTo>
                  <a:pt x="58" y="3820"/>
                </a:lnTo>
                <a:lnTo>
                  <a:pt x="130" y="4020"/>
                </a:lnTo>
                <a:lnTo>
                  <a:pt x="230" y="4235"/>
                </a:lnTo>
                <a:lnTo>
                  <a:pt x="330" y="4449"/>
                </a:lnTo>
                <a:lnTo>
                  <a:pt x="459" y="4664"/>
                </a:lnTo>
                <a:lnTo>
                  <a:pt x="702" y="5050"/>
                </a:lnTo>
                <a:lnTo>
                  <a:pt x="916" y="5364"/>
                </a:lnTo>
                <a:lnTo>
                  <a:pt x="1145" y="5665"/>
                </a:lnTo>
                <a:lnTo>
                  <a:pt x="1388" y="5779"/>
                </a:lnTo>
                <a:lnTo>
                  <a:pt x="2061" y="6051"/>
                </a:lnTo>
                <a:lnTo>
                  <a:pt x="3119" y="6466"/>
                </a:lnTo>
                <a:lnTo>
                  <a:pt x="3777" y="6695"/>
                </a:lnTo>
                <a:lnTo>
                  <a:pt x="4506" y="6952"/>
                </a:lnTo>
                <a:lnTo>
                  <a:pt x="5293" y="7210"/>
                </a:lnTo>
                <a:lnTo>
                  <a:pt x="6151" y="7467"/>
                </a:lnTo>
                <a:lnTo>
                  <a:pt x="7067" y="7724"/>
                </a:lnTo>
                <a:lnTo>
                  <a:pt x="8011" y="7982"/>
                </a:lnTo>
                <a:lnTo>
                  <a:pt x="9012" y="8211"/>
                </a:lnTo>
                <a:lnTo>
                  <a:pt x="10042" y="8411"/>
                </a:lnTo>
                <a:lnTo>
                  <a:pt x="10557" y="8511"/>
                </a:lnTo>
                <a:lnTo>
                  <a:pt x="11086" y="8597"/>
                </a:lnTo>
                <a:lnTo>
                  <a:pt x="11615" y="8683"/>
                </a:lnTo>
                <a:lnTo>
                  <a:pt x="12159" y="8754"/>
                </a:lnTo>
                <a:lnTo>
                  <a:pt x="12688" y="8797"/>
                </a:lnTo>
                <a:lnTo>
                  <a:pt x="13203" y="8840"/>
                </a:lnTo>
                <a:lnTo>
                  <a:pt x="13703" y="8854"/>
                </a:lnTo>
                <a:lnTo>
                  <a:pt x="14190" y="8854"/>
                </a:lnTo>
                <a:lnTo>
                  <a:pt x="14662" y="8840"/>
                </a:lnTo>
                <a:lnTo>
                  <a:pt x="15105" y="8797"/>
                </a:lnTo>
                <a:lnTo>
                  <a:pt x="15549" y="8754"/>
                </a:lnTo>
                <a:lnTo>
                  <a:pt x="15978" y="8697"/>
                </a:lnTo>
                <a:lnTo>
                  <a:pt x="16378" y="8626"/>
                </a:lnTo>
                <a:lnTo>
                  <a:pt x="16779" y="8540"/>
                </a:lnTo>
                <a:lnTo>
                  <a:pt x="17165" y="8440"/>
                </a:lnTo>
                <a:lnTo>
                  <a:pt x="17522" y="8325"/>
                </a:lnTo>
                <a:lnTo>
                  <a:pt x="17880" y="8211"/>
                </a:lnTo>
                <a:lnTo>
                  <a:pt x="18209" y="8096"/>
                </a:lnTo>
                <a:lnTo>
                  <a:pt x="18524" y="7968"/>
                </a:lnTo>
                <a:lnTo>
                  <a:pt x="18824" y="7825"/>
                </a:lnTo>
                <a:lnTo>
                  <a:pt x="19124" y="7682"/>
                </a:lnTo>
                <a:lnTo>
                  <a:pt x="19396" y="7539"/>
                </a:lnTo>
                <a:lnTo>
                  <a:pt x="19654" y="7395"/>
                </a:lnTo>
                <a:lnTo>
                  <a:pt x="19897" y="7238"/>
                </a:lnTo>
                <a:lnTo>
                  <a:pt x="20126" y="7095"/>
                </a:lnTo>
                <a:lnTo>
                  <a:pt x="20340" y="6938"/>
                </a:lnTo>
                <a:lnTo>
                  <a:pt x="20712" y="6637"/>
                </a:lnTo>
                <a:lnTo>
                  <a:pt x="21041" y="6351"/>
                </a:lnTo>
                <a:lnTo>
                  <a:pt x="21298" y="6080"/>
                </a:lnTo>
                <a:lnTo>
                  <a:pt x="21499" y="5836"/>
                </a:lnTo>
                <a:lnTo>
                  <a:pt x="21642" y="5636"/>
                </a:lnTo>
                <a:lnTo>
                  <a:pt x="21828" y="5264"/>
                </a:lnTo>
                <a:lnTo>
                  <a:pt x="21914" y="5078"/>
                </a:lnTo>
                <a:lnTo>
                  <a:pt x="21985" y="4907"/>
                </a:lnTo>
                <a:lnTo>
                  <a:pt x="22042" y="4735"/>
                </a:lnTo>
                <a:lnTo>
                  <a:pt x="22085" y="4563"/>
                </a:lnTo>
                <a:lnTo>
                  <a:pt x="22114" y="4392"/>
                </a:lnTo>
                <a:lnTo>
                  <a:pt x="22128" y="4235"/>
                </a:lnTo>
                <a:lnTo>
                  <a:pt x="22128" y="4077"/>
                </a:lnTo>
                <a:lnTo>
                  <a:pt x="22099" y="3934"/>
                </a:lnTo>
                <a:lnTo>
                  <a:pt x="22057" y="3791"/>
                </a:lnTo>
                <a:lnTo>
                  <a:pt x="21999" y="3662"/>
                </a:lnTo>
                <a:lnTo>
                  <a:pt x="21914" y="3548"/>
                </a:lnTo>
                <a:lnTo>
                  <a:pt x="21799" y="3434"/>
                </a:lnTo>
                <a:lnTo>
                  <a:pt x="21670" y="3319"/>
                </a:lnTo>
                <a:lnTo>
                  <a:pt x="21527" y="3233"/>
                </a:lnTo>
                <a:lnTo>
                  <a:pt x="21313" y="3133"/>
                </a:lnTo>
                <a:lnTo>
                  <a:pt x="21127" y="3062"/>
                </a:lnTo>
                <a:lnTo>
                  <a:pt x="20970" y="3033"/>
                </a:lnTo>
                <a:lnTo>
                  <a:pt x="20841" y="3033"/>
                </a:lnTo>
                <a:lnTo>
                  <a:pt x="20726" y="3047"/>
                </a:lnTo>
                <a:lnTo>
                  <a:pt x="20626" y="3090"/>
                </a:lnTo>
                <a:lnTo>
                  <a:pt x="20555" y="3133"/>
                </a:lnTo>
                <a:lnTo>
                  <a:pt x="20483" y="3205"/>
                </a:lnTo>
                <a:lnTo>
                  <a:pt x="20383" y="3333"/>
                </a:lnTo>
                <a:lnTo>
                  <a:pt x="20297" y="3448"/>
                </a:lnTo>
                <a:lnTo>
                  <a:pt x="20269" y="3491"/>
                </a:lnTo>
                <a:lnTo>
                  <a:pt x="20226" y="3519"/>
                </a:lnTo>
                <a:lnTo>
                  <a:pt x="20183" y="3519"/>
                </a:lnTo>
                <a:lnTo>
                  <a:pt x="20126" y="3491"/>
                </a:lnTo>
                <a:lnTo>
                  <a:pt x="20011" y="3391"/>
                </a:lnTo>
                <a:lnTo>
                  <a:pt x="19925" y="3305"/>
                </a:lnTo>
                <a:lnTo>
                  <a:pt x="19854" y="3219"/>
                </a:lnTo>
                <a:lnTo>
                  <a:pt x="19811" y="3147"/>
                </a:lnTo>
                <a:lnTo>
                  <a:pt x="19782" y="3076"/>
                </a:lnTo>
                <a:lnTo>
                  <a:pt x="19768" y="3019"/>
                </a:lnTo>
                <a:lnTo>
                  <a:pt x="19768" y="2890"/>
                </a:lnTo>
                <a:lnTo>
                  <a:pt x="19754" y="2804"/>
                </a:lnTo>
                <a:lnTo>
                  <a:pt x="19739" y="2761"/>
                </a:lnTo>
                <a:lnTo>
                  <a:pt x="19725" y="2718"/>
                </a:lnTo>
                <a:lnTo>
                  <a:pt x="19682" y="2690"/>
                </a:lnTo>
                <a:lnTo>
                  <a:pt x="19639" y="2661"/>
                </a:lnTo>
                <a:lnTo>
                  <a:pt x="19553" y="2647"/>
                </a:lnTo>
                <a:lnTo>
                  <a:pt x="19453" y="2618"/>
                </a:lnTo>
                <a:lnTo>
                  <a:pt x="19339" y="2618"/>
                </a:lnTo>
                <a:lnTo>
                  <a:pt x="19239" y="2633"/>
                </a:lnTo>
                <a:lnTo>
                  <a:pt x="19167" y="2647"/>
                </a:lnTo>
                <a:lnTo>
                  <a:pt x="19096" y="2690"/>
                </a:lnTo>
                <a:lnTo>
                  <a:pt x="19039" y="2747"/>
                </a:lnTo>
                <a:lnTo>
                  <a:pt x="18981" y="2804"/>
                </a:lnTo>
                <a:lnTo>
                  <a:pt x="18953" y="2876"/>
                </a:lnTo>
                <a:lnTo>
                  <a:pt x="18910" y="2962"/>
                </a:lnTo>
                <a:lnTo>
                  <a:pt x="18853" y="3133"/>
                </a:lnTo>
                <a:lnTo>
                  <a:pt x="18795" y="3319"/>
                </a:lnTo>
                <a:lnTo>
                  <a:pt x="18738" y="3505"/>
                </a:lnTo>
                <a:lnTo>
                  <a:pt x="18695" y="3591"/>
                </a:lnTo>
                <a:lnTo>
                  <a:pt x="18652" y="3662"/>
                </a:lnTo>
                <a:lnTo>
                  <a:pt x="18595" y="3720"/>
                </a:lnTo>
                <a:lnTo>
                  <a:pt x="18552" y="3748"/>
                </a:lnTo>
                <a:lnTo>
                  <a:pt x="18495" y="3763"/>
                </a:lnTo>
                <a:lnTo>
                  <a:pt x="18438" y="3763"/>
                </a:lnTo>
                <a:lnTo>
                  <a:pt x="18366" y="3734"/>
                </a:lnTo>
                <a:lnTo>
                  <a:pt x="18309" y="3691"/>
                </a:lnTo>
                <a:lnTo>
                  <a:pt x="18252" y="3634"/>
                </a:lnTo>
                <a:lnTo>
                  <a:pt x="18195" y="3548"/>
                </a:lnTo>
                <a:lnTo>
                  <a:pt x="18137" y="3462"/>
                </a:lnTo>
                <a:lnTo>
                  <a:pt x="18095" y="3362"/>
                </a:lnTo>
                <a:lnTo>
                  <a:pt x="18052" y="3248"/>
                </a:lnTo>
                <a:lnTo>
                  <a:pt x="18009" y="3119"/>
                </a:lnTo>
                <a:lnTo>
                  <a:pt x="17980" y="2990"/>
                </a:lnTo>
                <a:lnTo>
                  <a:pt x="17952" y="2833"/>
                </a:lnTo>
                <a:lnTo>
                  <a:pt x="17937" y="2690"/>
                </a:lnTo>
                <a:lnTo>
                  <a:pt x="17923" y="2518"/>
                </a:lnTo>
                <a:lnTo>
                  <a:pt x="17923" y="2261"/>
                </a:lnTo>
                <a:lnTo>
                  <a:pt x="17894" y="2032"/>
                </a:lnTo>
                <a:lnTo>
                  <a:pt x="17851" y="1846"/>
                </a:lnTo>
                <a:lnTo>
                  <a:pt x="17794" y="1703"/>
                </a:lnTo>
                <a:lnTo>
                  <a:pt x="17708" y="1574"/>
                </a:lnTo>
                <a:lnTo>
                  <a:pt x="17608" y="1460"/>
                </a:lnTo>
                <a:lnTo>
                  <a:pt x="17480" y="1360"/>
                </a:lnTo>
                <a:lnTo>
                  <a:pt x="17322" y="1274"/>
                </a:lnTo>
                <a:lnTo>
                  <a:pt x="17265" y="1245"/>
                </a:lnTo>
                <a:lnTo>
                  <a:pt x="17208" y="1231"/>
                </a:lnTo>
                <a:lnTo>
                  <a:pt x="17151" y="1217"/>
                </a:lnTo>
                <a:lnTo>
                  <a:pt x="17108" y="1231"/>
                </a:lnTo>
                <a:lnTo>
                  <a:pt x="16993" y="1259"/>
                </a:lnTo>
                <a:lnTo>
                  <a:pt x="16893" y="1317"/>
                </a:lnTo>
                <a:lnTo>
                  <a:pt x="16793" y="1403"/>
                </a:lnTo>
                <a:lnTo>
                  <a:pt x="16693" y="1517"/>
                </a:lnTo>
                <a:lnTo>
                  <a:pt x="16507" y="1760"/>
                </a:lnTo>
                <a:lnTo>
                  <a:pt x="16321" y="2032"/>
                </a:lnTo>
                <a:lnTo>
                  <a:pt x="16149" y="2275"/>
                </a:lnTo>
                <a:lnTo>
                  <a:pt x="16063" y="2375"/>
                </a:lnTo>
                <a:lnTo>
                  <a:pt x="15963" y="2447"/>
                </a:lnTo>
                <a:lnTo>
                  <a:pt x="15878" y="2504"/>
                </a:lnTo>
                <a:lnTo>
                  <a:pt x="15835" y="2518"/>
                </a:lnTo>
                <a:lnTo>
                  <a:pt x="15706" y="2518"/>
                </a:lnTo>
                <a:lnTo>
                  <a:pt x="15620" y="2490"/>
                </a:lnTo>
                <a:lnTo>
                  <a:pt x="15534" y="2447"/>
                </a:lnTo>
                <a:lnTo>
                  <a:pt x="15463" y="2389"/>
                </a:lnTo>
                <a:lnTo>
                  <a:pt x="15391" y="2318"/>
                </a:lnTo>
                <a:lnTo>
                  <a:pt x="15320" y="2232"/>
                </a:lnTo>
                <a:lnTo>
                  <a:pt x="15248" y="2146"/>
                </a:lnTo>
                <a:lnTo>
                  <a:pt x="15191" y="2032"/>
                </a:lnTo>
                <a:lnTo>
                  <a:pt x="15134" y="1932"/>
                </a:lnTo>
                <a:lnTo>
                  <a:pt x="15077" y="1803"/>
                </a:lnTo>
                <a:lnTo>
                  <a:pt x="15005" y="1546"/>
                </a:lnTo>
                <a:lnTo>
                  <a:pt x="14962" y="1259"/>
                </a:lnTo>
                <a:lnTo>
                  <a:pt x="14948" y="1102"/>
                </a:lnTo>
                <a:lnTo>
                  <a:pt x="14934" y="959"/>
                </a:lnTo>
                <a:lnTo>
                  <a:pt x="14934" y="687"/>
                </a:lnTo>
                <a:lnTo>
                  <a:pt x="14919" y="473"/>
                </a:lnTo>
                <a:lnTo>
                  <a:pt x="14891" y="301"/>
                </a:lnTo>
                <a:lnTo>
                  <a:pt x="14876" y="244"/>
                </a:lnTo>
                <a:lnTo>
                  <a:pt x="14833" y="172"/>
                </a:lnTo>
                <a:lnTo>
                  <a:pt x="14791" y="130"/>
                </a:lnTo>
                <a:lnTo>
                  <a:pt x="14748" y="87"/>
                </a:lnTo>
                <a:lnTo>
                  <a:pt x="14676" y="58"/>
                </a:lnTo>
                <a:lnTo>
                  <a:pt x="14605" y="29"/>
                </a:lnTo>
                <a:lnTo>
                  <a:pt x="14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704;p18">
            <a:extLst>
              <a:ext uri="{FF2B5EF4-FFF2-40B4-BE49-F238E27FC236}">
                <a16:creationId xmlns:a16="http://schemas.microsoft.com/office/drawing/2014/main" id="{741026FA-5A22-0381-BACE-101166A14E83}"/>
              </a:ext>
            </a:extLst>
          </p:cNvPr>
          <p:cNvSpPr/>
          <p:nvPr/>
        </p:nvSpPr>
        <p:spPr>
          <a:xfrm>
            <a:off x="8591774" y="990049"/>
            <a:ext cx="89648" cy="104124"/>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704;p18">
            <a:extLst>
              <a:ext uri="{FF2B5EF4-FFF2-40B4-BE49-F238E27FC236}">
                <a16:creationId xmlns:a16="http://schemas.microsoft.com/office/drawing/2014/main" id="{9BA03D39-C108-8364-A326-FA326B24756A}"/>
              </a:ext>
            </a:extLst>
          </p:cNvPr>
          <p:cNvSpPr/>
          <p:nvPr/>
        </p:nvSpPr>
        <p:spPr>
          <a:xfrm>
            <a:off x="8644057" y="995612"/>
            <a:ext cx="89648" cy="104124"/>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704;p18">
            <a:extLst>
              <a:ext uri="{FF2B5EF4-FFF2-40B4-BE49-F238E27FC236}">
                <a16:creationId xmlns:a16="http://schemas.microsoft.com/office/drawing/2014/main" id="{00A601EB-6896-3871-DB3F-5F39F9FE74A5}"/>
              </a:ext>
            </a:extLst>
          </p:cNvPr>
          <p:cNvSpPr/>
          <p:nvPr/>
        </p:nvSpPr>
        <p:spPr>
          <a:xfrm>
            <a:off x="8796457" y="1014522"/>
            <a:ext cx="89648" cy="104124"/>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704;p18">
            <a:extLst>
              <a:ext uri="{FF2B5EF4-FFF2-40B4-BE49-F238E27FC236}">
                <a16:creationId xmlns:a16="http://schemas.microsoft.com/office/drawing/2014/main" id="{2D661110-554A-9643-3E9F-B26375F1562E}"/>
              </a:ext>
            </a:extLst>
          </p:cNvPr>
          <p:cNvSpPr/>
          <p:nvPr/>
        </p:nvSpPr>
        <p:spPr>
          <a:xfrm>
            <a:off x="8461622" y="986712"/>
            <a:ext cx="89648" cy="104124"/>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701;p18">
            <a:extLst>
              <a:ext uri="{FF2B5EF4-FFF2-40B4-BE49-F238E27FC236}">
                <a16:creationId xmlns:a16="http://schemas.microsoft.com/office/drawing/2014/main" id="{7DFC0E5A-3DC9-2115-BF94-A38444487740}"/>
              </a:ext>
            </a:extLst>
          </p:cNvPr>
          <p:cNvSpPr/>
          <p:nvPr/>
        </p:nvSpPr>
        <p:spPr>
          <a:xfrm>
            <a:off x="8503187" y="985603"/>
            <a:ext cx="150592" cy="113016"/>
          </a:xfrm>
          <a:custGeom>
            <a:avLst/>
            <a:gdLst/>
            <a:ahLst/>
            <a:cxnLst/>
            <a:rect l="l" t="t" r="r" b="b"/>
            <a:pathLst>
              <a:path w="7282" h="5465" extrusionOk="0">
                <a:moveTo>
                  <a:pt x="2475" y="1"/>
                </a:moveTo>
                <a:lnTo>
                  <a:pt x="2361" y="15"/>
                </a:lnTo>
                <a:lnTo>
                  <a:pt x="2247" y="44"/>
                </a:lnTo>
                <a:lnTo>
                  <a:pt x="2132" y="72"/>
                </a:lnTo>
                <a:lnTo>
                  <a:pt x="2032" y="129"/>
                </a:lnTo>
                <a:lnTo>
                  <a:pt x="1932" y="187"/>
                </a:lnTo>
                <a:lnTo>
                  <a:pt x="1846" y="258"/>
                </a:lnTo>
                <a:lnTo>
                  <a:pt x="1760" y="344"/>
                </a:lnTo>
                <a:lnTo>
                  <a:pt x="1703" y="430"/>
                </a:lnTo>
                <a:lnTo>
                  <a:pt x="1646" y="544"/>
                </a:lnTo>
                <a:lnTo>
                  <a:pt x="1603" y="673"/>
                </a:lnTo>
                <a:lnTo>
                  <a:pt x="1517" y="945"/>
                </a:lnTo>
                <a:lnTo>
                  <a:pt x="1374" y="1531"/>
                </a:lnTo>
                <a:lnTo>
                  <a:pt x="1288" y="1789"/>
                </a:lnTo>
                <a:lnTo>
                  <a:pt x="1245" y="1889"/>
                </a:lnTo>
                <a:lnTo>
                  <a:pt x="1202" y="1975"/>
                </a:lnTo>
                <a:lnTo>
                  <a:pt x="1145" y="2046"/>
                </a:lnTo>
                <a:lnTo>
                  <a:pt x="1088" y="2075"/>
                </a:lnTo>
                <a:lnTo>
                  <a:pt x="1016" y="2075"/>
                </a:lnTo>
                <a:lnTo>
                  <a:pt x="931" y="2046"/>
                </a:lnTo>
                <a:lnTo>
                  <a:pt x="759" y="1960"/>
                </a:lnTo>
                <a:lnTo>
                  <a:pt x="687" y="1932"/>
                </a:lnTo>
                <a:lnTo>
                  <a:pt x="602" y="1917"/>
                </a:lnTo>
                <a:lnTo>
                  <a:pt x="516" y="1903"/>
                </a:lnTo>
                <a:lnTo>
                  <a:pt x="444" y="1903"/>
                </a:lnTo>
                <a:lnTo>
                  <a:pt x="373" y="1917"/>
                </a:lnTo>
                <a:lnTo>
                  <a:pt x="301" y="1960"/>
                </a:lnTo>
                <a:lnTo>
                  <a:pt x="230" y="2003"/>
                </a:lnTo>
                <a:lnTo>
                  <a:pt x="173" y="2075"/>
                </a:lnTo>
                <a:lnTo>
                  <a:pt x="130" y="2146"/>
                </a:lnTo>
                <a:lnTo>
                  <a:pt x="87" y="2261"/>
                </a:lnTo>
                <a:lnTo>
                  <a:pt x="44" y="2389"/>
                </a:lnTo>
                <a:lnTo>
                  <a:pt x="15" y="2532"/>
                </a:lnTo>
                <a:lnTo>
                  <a:pt x="1" y="2704"/>
                </a:lnTo>
                <a:lnTo>
                  <a:pt x="1" y="2904"/>
                </a:lnTo>
                <a:lnTo>
                  <a:pt x="15" y="3119"/>
                </a:lnTo>
                <a:lnTo>
                  <a:pt x="58" y="3348"/>
                </a:lnTo>
                <a:lnTo>
                  <a:pt x="144" y="3562"/>
                </a:lnTo>
                <a:lnTo>
                  <a:pt x="230" y="3791"/>
                </a:lnTo>
                <a:lnTo>
                  <a:pt x="344" y="4006"/>
                </a:lnTo>
                <a:lnTo>
                  <a:pt x="473" y="4206"/>
                </a:lnTo>
                <a:lnTo>
                  <a:pt x="616" y="4420"/>
                </a:lnTo>
                <a:lnTo>
                  <a:pt x="745" y="4606"/>
                </a:lnTo>
                <a:lnTo>
                  <a:pt x="1031" y="4950"/>
                </a:lnTo>
                <a:lnTo>
                  <a:pt x="1274" y="5221"/>
                </a:lnTo>
                <a:lnTo>
                  <a:pt x="1503" y="5465"/>
                </a:lnTo>
                <a:lnTo>
                  <a:pt x="6952" y="5465"/>
                </a:lnTo>
                <a:lnTo>
                  <a:pt x="7010" y="5136"/>
                </a:lnTo>
                <a:lnTo>
                  <a:pt x="7124" y="4363"/>
                </a:lnTo>
                <a:lnTo>
                  <a:pt x="7181" y="3906"/>
                </a:lnTo>
                <a:lnTo>
                  <a:pt x="7238" y="3448"/>
                </a:lnTo>
                <a:lnTo>
                  <a:pt x="7267" y="3047"/>
                </a:lnTo>
                <a:lnTo>
                  <a:pt x="7281" y="2733"/>
                </a:lnTo>
                <a:lnTo>
                  <a:pt x="7267" y="2618"/>
                </a:lnTo>
                <a:lnTo>
                  <a:pt x="7253" y="2518"/>
                </a:lnTo>
                <a:lnTo>
                  <a:pt x="7210" y="2447"/>
                </a:lnTo>
                <a:lnTo>
                  <a:pt x="7181" y="2389"/>
                </a:lnTo>
                <a:lnTo>
                  <a:pt x="7124" y="2346"/>
                </a:lnTo>
                <a:lnTo>
                  <a:pt x="7067" y="2318"/>
                </a:lnTo>
                <a:lnTo>
                  <a:pt x="6995" y="2304"/>
                </a:lnTo>
                <a:lnTo>
                  <a:pt x="6924" y="2304"/>
                </a:lnTo>
                <a:lnTo>
                  <a:pt x="6766" y="2318"/>
                </a:lnTo>
                <a:lnTo>
                  <a:pt x="6609" y="2346"/>
                </a:lnTo>
                <a:lnTo>
                  <a:pt x="6437" y="2375"/>
                </a:lnTo>
                <a:lnTo>
                  <a:pt x="6266" y="2389"/>
                </a:lnTo>
                <a:lnTo>
                  <a:pt x="6194" y="2389"/>
                </a:lnTo>
                <a:lnTo>
                  <a:pt x="6137" y="2361"/>
                </a:lnTo>
                <a:lnTo>
                  <a:pt x="6094" y="2332"/>
                </a:lnTo>
                <a:lnTo>
                  <a:pt x="6051" y="2289"/>
                </a:lnTo>
                <a:lnTo>
                  <a:pt x="6023" y="2232"/>
                </a:lnTo>
                <a:lnTo>
                  <a:pt x="6008" y="2161"/>
                </a:lnTo>
                <a:lnTo>
                  <a:pt x="5994" y="2018"/>
                </a:lnTo>
                <a:lnTo>
                  <a:pt x="6008" y="1846"/>
                </a:lnTo>
                <a:lnTo>
                  <a:pt x="6023" y="1674"/>
                </a:lnTo>
                <a:lnTo>
                  <a:pt x="6065" y="1345"/>
                </a:lnTo>
                <a:lnTo>
                  <a:pt x="6080" y="1202"/>
                </a:lnTo>
                <a:lnTo>
                  <a:pt x="6065" y="1073"/>
                </a:lnTo>
                <a:lnTo>
                  <a:pt x="6023" y="959"/>
                </a:lnTo>
                <a:lnTo>
                  <a:pt x="5980" y="845"/>
                </a:lnTo>
                <a:lnTo>
                  <a:pt x="5908" y="745"/>
                </a:lnTo>
                <a:lnTo>
                  <a:pt x="5837" y="659"/>
                </a:lnTo>
                <a:lnTo>
                  <a:pt x="5737" y="587"/>
                </a:lnTo>
                <a:lnTo>
                  <a:pt x="5636" y="516"/>
                </a:lnTo>
                <a:lnTo>
                  <a:pt x="5536" y="458"/>
                </a:lnTo>
                <a:lnTo>
                  <a:pt x="5422" y="401"/>
                </a:lnTo>
                <a:lnTo>
                  <a:pt x="5293" y="358"/>
                </a:lnTo>
                <a:lnTo>
                  <a:pt x="5179" y="330"/>
                </a:lnTo>
                <a:lnTo>
                  <a:pt x="4921" y="287"/>
                </a:lnTo>
                <a:lnTo>
                  <a:pt x="4678" y="273"/>
                </a:lnTo>
                <a:lnTo>
                  <a:pt x="4564" y="273"/>
                </a:lnTo>
                <a:lnTo>
                  <a:pt x="4478" y="315"/>
                </a:lnTo>
                <a:lnTo>
                  <a:pt x="4392" y="358"/>
                </a:lnTo>
                <a:lnTo>
                  <a:pt x="4306" y="430"/>
                </a:lnTo>
                <a:lnTo>
                  <a:pt x="4235" y="516"/>
                </a:lnTo>
                <a:lnTo>
                  <a:pt x="4177" y="601"/>
                </a:lnTo>
                <a:lnTo>
                  <a:pt x="4077" y="802"/>
                </a:lnTo>
                <a:lnTo>
                  <a:pt x="3920" y="1159"/>
                </a:lnTo>
                <a:lnTo>
                  <a:pt x="3891" y="1231"/>
                </a:lnTo>
                <a:lnTo>
                  <a:pt x="3848" y="1288"/>
                </a:lnTo>
                <a:lnTo>
                  <a:pt x="3806" y="1317"/>
                </a:lnTo>
                <a:lnTo>
                  <a:pt x="3763" y="1331"/>
                </a:lnTo>
                <a:lnTo>
                  <a:pt x="3663" y="1331"/>
                </a:lnTo>
                <a:lnTo>
                  <a:pt x="3548" y="1302"/>
                </a:lnTo>
                <a:lnTo>
                  <a:pt x="3419" y="1259"/>
                </a:lnTo>
                <a:lnTo>
                  <a:pt x="3305" y="1174"/>
                </a:lnTo>
                <a:lnTo>
                  <a:pt x="3248" y="1131"/>
                </a:lnTo>
                <a:lnTo>
                  <a:pt x="3191" y="1073"/>
                </a:lnTo>
                <a:lnTo>
                  <a:pt x="3133" y="1002"/>
                </a:lnTo>
                <a:lnTo>
                  <a:pt x="3090" y="930"/>
                </a:lnTo>
                <a:lnTo>
                  <a:pt x="3062" y="830"/>
                </a:lnTo>
                <a:lnTo>
                  <a:pt x="3033" y="730"/>
                </a:lnTo>
                <a:lnTo>
                  <a:pt x="3019" y="616"/>
                </a:lnTo>
                <a:lnTo>
                  <a:pt x="3005" y="487"/>
                </a:lnTo>
                <a:lnTo>
                  <a:pt x="3005" y="373"/>
                </a:lnTo>
                <a:lnTo>
                  <a:pt x="2962" y="273"/>
                </a:lnTo>
                <a:lnTo>
                  <a:pt x="2919" y="187"/>
                </a:lnTo>
                <a:lnTo>
                  <a:pt x="2847" y="115"/>
                </a:lnTo>
                <a:lnTo>
                  <a:pt x="2761" y="58"/>
                </a:lnTo>
                <a:lnTo>
                  <a:pt x="2676" y="29"/>
                </a:lnTo>
                <a:lnTo>
                  <a:pt x="2576"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701;p18">
            <a:extLst>
              <a:ext uri="{FF2B5EF4-FFF2-40B4-BE49-F238E27FC236}">
                <a16:creationId xmlns:a16="http://schemas.microsoft.com/office/drawing/2014/main" id="{A624F126-DF3D-0DB6-0118-9122C6E13481}"/>
              </a:ext>
            </a:extLst>
          </p:cNvPr>
          <p:cNvSpPr/>
          <p:nvPr/>
        </p:nvSpPr>
        <p:spPr>
          <a:xfrm>
            <a:off x="8688959" y="997839"/>
            <a:ext cx="150592" cy="113016"/>
          </a:xfrm>
          <a:custGeom>
            <a:avLst/>
            <a:gdLst/>
            <a:ahLst/>
            <a:cxnLst/>
            <a:rect l="l" t="t" r="r" b="b"/>
            <a:pathLst>
              <a:path w="7282" h="5465" extrusionOk="0">
                <a:moveTo>
                  <a:pt x="2475" y="1"/>
                </a:moveTo>
                <a:lnTo>
                  <a:pt x="2361" y="15"/>
                </a:lnTo>
                <a:lnTo>
                  <a:pt x="2247" y="44"/>
                </a:lnTo>
                <a:lnTo>
                  <a:pt x="2132" y="72"/>
                </a:lnTo>
                <a:lnTo>
                  <a:pt x="2032" y="129"/>
                </a:lnTo>
                <a:lnTo>
                  <a:pt x="1932" y="187"/>
                </a:lnTo>
                <a:lnTo>
                  <a:pt x="1846" y="258"/>
                </a:lnTo>
                <a:lnTo>
                  <a:pt x="1760" y="344"/>
                </a:lnTo>
                <a:lnTo>
                  <a:pt x="1703" y="430"/>
                </a:lnTo>
                <a:lnTo>
                  <a:pt x="1646" y="544"/>
                </a:lnTo>
                <a:lnTo>
                  <a:pt x="1603" y="673"/>
                </a:lnTo>
                <a:lnTo>
                  <a:pt x="1517" y="945"/>
                </a:lnTo>
                <a:lnTo>
                  <a:pt x="1374" y="1531"/>
                </a:lnTo>
                <a:lnTo>
                  <a:pt x="1288" y="1789"/>
                </a:lnTo>
                <a:lnTo>
                  <a:pt x="1245" y="1889"/>
                </a:lnTo>
                <a:lnTo>
                  <a:pt x="1202" y="1975"/>
                </a:lnTo>
                <a:lnTo>
                  <a:pt x="1145" y="2046"/>
                </a:lnTo>
                <a:lnTo>
                  <a:pt x="1088" y="2075"/>
                </a:lnTo>
                <a:lnTo>
                  <a:pt x="1016" y="2075"/>
                </a:lnTo>
                <a:lnTo>
                  <a:pt x="931" y="2046"/>
                </a:lnTo>
                <a:lnTo>
                  <a:pt x="759" y="1960"/>
                </a:lnTo>
                <a:lnTo>
                  <a:pt x="687" y="1932"/>
                </a:lnTo>
                <a:lnTo>
                  <a:pt x="602" y="1917"/>
                </a:lnTo>
                <a:lnTo>
                  <a:pt x="516" y="1903"/>
                </a:lnTo>
                <a:lnTo>
                  <a:pt x="444" y="1903"/>
                </a:lnTo>
                <a:lnTo>
                  <a:pt x="373" y="1917"/>
                </a:lnTo>
                <a:lnTo>
                  <a:pt x="301" y="1960"/>
                </a:lnTo>
                <a:lnTo>
                  <a:pt x="230" y="2003"/>
                </a:lnTo>
                <a:lnTo>
                  <a:pt x="173" y="2075"/>
                </a:lnTo>
                <a:lnTo>
                  <a:pt x="130" y="2146"/>
                </a:lnTo>
                <a:lnTo>
                  <a:pt x="87" y="2261"/>
                </a:lnTo>
                <a:lnTo>
                  <a:pt x="44" y="2389"/>
                </a:lnTo>
                <a:lnTo>
                  <a:pt x="15" y="2532"/>
                </a:lnTo>
                <a:lnTo>
                  <a:pt x="1" y="2704"/>
                </a:lnTo>
                <a:lnTo>
                  <a:pt x="1" y="2904"/>
                </a:lnTo>
                <a:lnTo>
                  <a:pt x="15" y="3119"/>
                </a:lnTo>
                <a:lnTo>
                  <a:pt x="58" y="3348"/>
                </a:lnTo>
                <a:lnTo>
                  <a:pt x="144" y="3562"/>
                </a:lnTo>
                <a:lnTo>
                  <a:pt x="230" y="3791"/>
                </a:lnTo>
                <a:lnTo>
                  <a:pt x="344" y="4006"/>
                </a:lnTo>
                <a:lnTo>
                  <a:pt x="473" y="4206"/>
                </a:lnTo>
                <a:lnTo>
                  <a:pt x="616" y="4420"/>
                </a:lnTo>
                <a:lnTo>
                  <a:pt x="745" y="4606"/>
                </a:lnTo>
                <a:lnTo>
                  <a:pt x="1031" y="4950"/>
                </a:lnTo>
                <a:lnTo>
                  <a:pt x="1274" y="5221"/>
                </a:lnTo>
                <a:lnTo>
                  <a:pt x="1503" y="5465"/>
                </a:lnTo>
                <a:lnTo>
                  <a:pt x="6952" y="5465"/>
                </a:lnTo>
                <a:lnTo>
                  <a:pt x="7010" y="5136"/>
                </a:lnTo>
                <a:lnTo>
                  <a:pt x="7124" y="4363"/>
                </a:lnTo>
                <a:lnTo>
                  <a:pt x="7181" y="3906"/>
                </a:lnTo>
                <a:lnTo>
                  <a:pt x="7238" y="3448"/>
                </a:lnTo>
                <a:lnTo>
                  <a:pt x="7267" y="3047"/>
                </a:lnTo>
                <a:lnTo>
                  <a:pt x="7281" y="2733"/>
                </a:lnTo>
                <a:lnTo>
                  <a:pt x="7267" y="2618"/>
                </a:lnTo>
                <a:lnTo>
                  <a:pt x="7253" y="2518"/>
                </a:lnTo>
                <a:lnTo>
                  <a:pt x="7210" y="2447"/>
                </a:lnTo>
                <a:lnTo>
                  <a:pt x="7181" y="2389"/>
                </a:lnTo>
                <a:lnTo>
                  <a:pt x="7124" y="2346"/>
                </a:lnTo>
                <a:lnTo>
                  <a:pt x="7067" y="2318"/>
                </a:lnTo>
                <a:lnTo>
                  <a:pt x="6995" y="2304"/>
                </a:lnTo>
                <a:lnTo>
                  <a:pt x="6924" y="2304"/>
                </a:lnTo>
                <a:lnTo>
                  <a:pt x="6766" y="2318"/>
                </a:lnTo>
                <a:lnTo>
                  <a:pt x="6609" y="2346"/>
                </a:lnTo>
                <a:lnTo>
                  <a:pt x="6437" y="2375"/>
                </a:lnTo>
                <a:lnTo>
                  <a:pt x="6266" y="2389"/>
                </a:lnTo>
                <a:lnTo>
                  <a:pt x="6194" y="2389"/>
                </a:lnTo>
                <a:lnTo>
                  <a:pt x="6137" y="2361"/>
                </a:lnTo>
                <a:lnTo>
                  <a:pt x="6094" y="2332"/>
                </a:lnTo>
                <a:lnTo>
                  <a:pt x="6051" y="2289"/>
                </a:lnTo>
                <a:lnTo>
                  <a:pt x="6023" y="2232"/>
                </a:lnTo>
                <a:lnTo>
                  <a:pt x="6008" y="2161"/>
                </a:lnTo>
                <a:lnTo>
                  <a:pt x="5994" y="2018"/>
                </a:lnTo>
                <a:lnTo>
                  <a:pt x="6008" y="1846"/>
                </a:lnTo>
                <a:lnTo>
                  <a:pt x="6023" y="1674"/>
                </a:lnTo>
                <a:lnTo>
                  <a:pt x="6065" y="1345"/>
                </a:lnTo>
                <a:lnTo>
                  <a:pt x="6080" y="1202"/>
                </a:lnTo>
                <a:lnTo>
                  <a:pt x="6065" y="1073"/>
                </a:lnTo>
                <a:lnTo>
                  <a:pt x="6023" y="959"/>
                </a:lnTo>
                <a:lnTo>
                  <a:pt x="5980" y="845"/>
                </a:lnTo>
                <a:lnTo>
                  <a:pt x="5908" y="745"/>
                </a:lnTo>
                <a:lnTo>
                  <a:pt x="5837" y="659"/>
                </a:lnTo>
                <a:lnTo>
                  <a:pt x="5737" y="587"/>
                </a:lnTo>
                <a:lnTo>
                  <a:pt x="5636" y="516"/>
                </a:lnTo>
                <a:lnTo>
                  <a:pt x="5536" y="458"/>
                </a:lnTo>
                <a:lnTo>
                  <a:pt x="5422" y="401"/>
                </a:lnTo>
                <a:lnTo>
                  <a:pt x="5293" y="358"/>
                </a:lnTo>
                <a:lnTo>
                  <a:pt x="5179" y="330"/>
                </a:lnTo>
                <a:lnTo>
                  <a:pt x="4921" y="287"/>
                </a:lnTo>
                <a:lnTo>
                  <a:pt x="4678" y="273"/>
                </a:lnTo>
                <a:lnTo>
                  <a:pt x="4564" y="273"/>
                </a:lnTo>
                <a:lnTo>
                  <a:pt x="4478" y="315"/>
                </a:lnTo>
                <a:lnTo>
                  <a:pt x="4392" y="358"/>
                </a:lnTo>
                <a:lnTo>
                  <a:pt x="4306" y="430"/>
                </a:lnTo>
                <a:lnTo>
                  <a:pt x="4235" y="516"/>
                </a:lnTo>
                <a:lnTo>
                  <a:pt x="4177" y="601"/>
                </a:lnTo>
                <a:lnTo>
                  <a:pt x="4077" y="802"/>
                </a:lnTo>
                <a:lnTo>
                  <a:pt x="3920" y="1159"/>
                </a:lnTo>
                <a:lnTo>
                  <a:pt x="3891" y="1231"/>
                </a:lnTo>
                <a:lnTo>
                  <a:pt x="3848" y="1288"/>
                </a:lnTo>
                <a:lnTo>
                  <a:pt x="3806" y="1317"/>
                </a:lnTo>
                <a:lnTo>
                  <a:pt x="3763" y="1331"/>
                </a:lnTo>
                <a:lnTo>
                  <a:pt x="3663" y="1331"/>
                </a:lnTo>
                <a:lnTo>
                  <a:pt x="3548" y="1302"/>
                </a:lnTo>
                <a:lnTo>
                  <a:pt x="3419" y="1259"/>
                </a:lnTo>
                <a:lnTo>
                  <a:pt x="3305" y="1174"/>
                </a:lnTo>
                <a:lnTo>
                  <a:pt x="3248" y="1131"/>
                </a:lnTo>
                <a:lnTo>
                  <a:pt x="3191" y="1073"/>
                </a:lnTo>
                <a:lnTo>
                  <a:pt x="3133" y="1002"/>
                </a:lnTo>
                <a:lnTo>
                  <a:pt x="3090" y="930"/>
                </a:lnTo>
                <a:lnTo>
                  <a:pt x="3062" y="830"/>
                </a:lnTo>
                <a:lnTo>
                  <a:pt x="3033" y="730"/>
                </a:lnTo>
                <a:lnTo>
                  <a:pt x="3019" y="616"/>
                </a:lnTo>
                <a:lnTo>
                  <a:pt x="3005" y="487"/>
                </a:lnTo>
                <a:lnTo>
                  <a:pt x="3005" y="373"/>
                </a:lnTo>
                <a:lnTo>
                  <a:pt x="2962" y="273"/>
                </a:lnTo>
                <a:lnTo>
                  <a:pt x="2919" y="187"/>
                </a:lnTo>
                <a:lnTo>
                  <a:pt x="2847" y="115"/>
                </a:lnTo>
                <a:lnTo>
                  <a:pt x="2761" y="58"/>
                </a:lnTo>
                <a:lnTo>
                  <a:pt x="2676" y="29"/>
                </a:lnTo>
                <a:lnTo>
                  <a:pt x="2576"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708;p18">
            <a:extLst>
              <a:ext uri="{FF2B5EF4-FFF2-40B4-BE49-F238E27FC236}">
                <a16:creationId xmlns:a16="http://schemas.microsoft.com/office/drawing/2014/main" id="{EF213F04-E9CA-A234-C800-4DCE13C85E42}"/>
              </a:ext>
            </a:extLst>
          </p:cNvPr>
          <p:cNvSpPr/>
          <p:nvPr/>
        </p:nvSpPr>
        <p:spPr>
          <a:xfrm>
            <a:off x="8426345" y="1145531"/>
            <a:ext cx="479197" cy="239599"/>
          </a:xfrm>
          <a:custGeom>
            <a:avLst/>
            <a:gdLst/>
            <a:ahLst/>
            <a:cxnLst/>
            <a:rect l="l" t="t" r="r" b="b"/>
            <a:pathLst>
              <a:path w="23172" h="11586" extrusionOk="0">
                <a:moveTo>
                  <a:pt x="0" y="0"/>
                </a:moveTo>
                <a:lnTo>
                  <a:pt x="15" y="601"/>
                </a:lnTo>
                <a:lnTo>
                  <a:pt x="58" y="1187"/>
                </a:lnTo>
                <a:lnTo>
                  <a:pt x="129" y="1774"/>
                </a:lnTo>
                <a:lnTo>
                  <a:pt x="229" y="2332"/>
                </a:lnTo>
                <a:lnTo>
                  <a:pt x="358" y="2904"/>
                </a:lnTo>
                <a:lnTo>
                  <a:pt x="515" y="3447"/>
                </a:lnTo>
                <a:lnTo>
                  <a:pt x="701" y="3991"/>
                </a:lnTo>
                <a:lnTo>
                  <a:pt x="916" y="4520"/>
                </a:lnTo>
                <a:lnTo>
                  <a:pt x="1145" y="5021"/>
                </a:lnTo>
                <a:lnTo>
                  <a:pt x="1402" y="5521"/>
                </a:lnTo>
                <a:lnTo>
                  <a:pt x="1674" y="6008"/>
                </a:lnTo>
                <a:lnTo>
                  <a:pt x="1974" y="6480"/>
                </a:lnTo>
                <a:lnTo>
                  <a:pt x="2303" y="6937"/>
                </a:lnTo>
                <a:lnTo>
                  <a:pt x="2646" y="7381"/>
                </a:lnTo>
                <a:lnTo>
                  <a:pt x="3004" y="7795"/>
                </a:lnTo>
                <a:lnTo>
                  <a:pt x="3390" y="8196"/>
                </a:lnTo>
                <a:lnTo>
                  <a:pt x="3791" y="8582"/>
                </a:lnTo>
                <a:lnTo>
                  <a:pt x="4220" y="8940"/>
                </a:lnTo>
                <a:lnTo>
                  <a:pt x="4649" y="9283"/>
                </a:lnTo>
                <a:lnTo>
                  <a:pt x="5107" y="9612"/>
                </a:lnTo>
                <a:lnTo>
                  <a:pt x="5579" y="9912"/>
                </a:lnTo>
                <a:lnTo>
                  <a:pt x="6065" y="10198"/>
                </a:lnTo>
                <a:lnTo>
                  <a:pt x="6566" y="10441"/>
                </a:lnTo>
                <a:lnTo>
                  <a:pt x="7080" y="10685"/>
                </a:lnTo>
                <a:lnTo>
                  <a:pt x="7610" y="10885"/>
                </a:lnTo>
                <a:lnTo>
                  <a:pt x="8139" y="11071"/>
                </a:lnTo>
                <a:lnTo>
                  <a:pt x="8697" y="11228"/>
                </a:lnTo>
                <a:lnTo>
                  <a:pt x="9255" y="11357"/>
                </a:lnTo>
                <a:lnTo>
                  <a:pt x="9827" y="11457"/>
                </a:lnTo>
                <a:lnTo>
                  <a:pt x="10399" y="11529"/>
                </a:lnTo>
                <a:lnTo>
                  <a:pt x="10985" y="11571"/>
                </a:lnTo>
                <a:lnTo>
                  <a:pt x="11586" y="11586"/>
                </a:lnTo>
                <a:lnTo>
                  <a:pt x="12187" y="11571"/>
                </a:lnTo>
                <a:lnTo>
                  <a:pt x="12773" y="11529"/>
                </a:lnTo>
                <a:lnTo>
                  <a:pt x="13345" y="11457"/>
                </a:lnTo>
                <a:lnTo>
                  <a:pt x="13917" y="11357"/>
                </a:lnTo>
                <a:lnTo>
                  <a:pt x="14490" y="11228"/>
                </a:lnTo>
                <a:lnTo>
                  <a:pt x="15033" y="11071"/>
                </a:lnTo>
                <a:lnTo>
                  <a:pt x="15577" y="10885"/>
                </a:lnTo>
                <a:lnTo>
                  <a:pt x="16091" y="10685"/>
                </a:lnTo>
                <a:lnTo>
                  <a:pt x="16606" y="10441"/>
                </a:lnTo>
                <a:lnTo>
                  <a:pt x="17107" y="10198"/>
                </a:lnTo>
                <a:lnTo>
                  <a:pt x="17593" y="9912"/>
                </a:lnTo>
                <a:lnTo>
                  <a:pt x="18065" y="9612"/>
                </a:lnTo>
                <a:lnTo>
                  <a:pt x="18523" y="9283"/>
                </a:lnTo>
                <a:lnTo>
                  <a:pt x="18952" y="8940"/>
                </a:lnTo>
                <a:lnTo>
                  <a:pt x="19381" y="8582"/>
                </a:lnTo>
                <a:lnTo>
                  <a:pt x="19782" y="8196"/>
                </a:lnTo>
                <a:lnTo>
                  <a:pt x="20168" y="7795"/>
                </a:lnTo>
                <a:lnTo>
                  <a:pt x="20525" y="7381"/>
                </a:lnTo>
                <a:lnTo>
                  <a:pt x="20869" y="6937"/>
                </a:lnTo>
                <a:lnTo>
                  <a:pt x="21198" y="6480"/>
                </a:lnTo>
                <a:lnTo>
                  <a:pt x="21498" y="6008"/>
                </a:lnTo>
                <a:lnTo>
                  <a:pt x="21770" y="5521"/>
                </a:lnTo>
                <a:lnTo>
                  <a:pt x="22027" y="5021"/>
                </a:lnTo>
                <a:lnTo>
                  <a:pt x="22270" y="4520"/>
                </a:lnTo>
                <a:lnTo>
                  <a:pt x="22471" y="3991"/>
                </a:lnTo>
                <a:lnTo>
                  <a:pt x="22657" y="3447"/>
                </a:lnTo>
                <a:lnTo>
                  <a:pt x="22814" y="2904"/>
                </a:lnTo>
                <a:lnTo>
                  <a:pt x="22943" y="2332"/>
                </a:lnTo>
                <a:lnTo>
                  <a:pt x="23043" y="1774"/>
                </a:lnTo>
                <a:lnTo>
                  <a:pt x="23114" y="1187"/>
                </a:lnTo>
                <a:lnTo>
                  <a:pt x="23157" y="601"/>
                </a:lnTo>
                <a:lnTo>
                  <a:pt x="2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Google Shape;5124;p57">
            <a:extLst>
              <a:ext uri="{FF2B5EF4-FFF2-40B4-BE49-F238E27FC236}">
                <a16:creationId xmlns:a16="http://schemas.microsoft.com/office/drawing/2014/main" id="{B85B8347-6186-DD60-C719-92DE56B78548}"/>
              </a:ext>
            </a:extLst>
          </p:cNvPr>
          <p:cNvCxnSpPr>
            <a:cxnSpLocks/>
            <a:stCxn id="3" idx="1"/>
            <a:endCxn id="34" idx="3"/>
          </p:cNvCxnSpPr>
          <p:nvPr/>
        </p:nvCxnSpPr>
        <p:spPr>
          <a:xfrm flipH="1">
            <a:off x="5059431" y="4210061"/>
            <a:ext cx="283977" cy="0"/>
          </a:xfrm>
          <a:prstGeom prst="straightConnector1">
            <a:avLst/>
          </a:prstGeom>
          <a:ln>
            <a:solidFill>
              <a:schemeClr val="tx1"/>
            </a:solidFill>
            <a:headEnd type="none" w="med" len="med"/>
            <a:tailEnd type="triangle" w="med" len="med"/>
          </a:ln>
        </p:spPr>
        <p:style>
          <a:lnRef idx="3">
            <a:schemeClr val="lt1"/>
          </a:lnRef>
          <a:fillRef idx="1">
            <a:schemeClr val="accent4"/>
          </a:fillRef>
          <a:effectRef idx="1">
            <a:schemeClr val="accent4"/>
          </a:effectRef>
          <a:fontRef idx="minor">
            <a:schemeClr val="lt1"/>
          </a:fontRef>
        </p:style>
      </p:cxnSp>
      <p:sp>
        <p:nvSpPr>
          <p:cNvPr id="3" name="Google Shape;5125;p57">
            <a:extLst>
              <a:ext uri="{FF2B5EF4-FFF2-40B4-BE49-F238E27FC236}">
                <a16:creationId xmlns:a16="http://schemas.microsoft.com/office/drawing/2014/main" id="{4E911BF6-0451-0CED-4669-CD4F9EDA6F45}"/>
              </a:ext>
            </a:extLst>
          </p:cNvPr>
          <p:cNvSpPr/>
          <p:nvPr/>
        </p:nvSpPr>
        <p:spPr>
          <a:xfrm>
            <a:off x="5343408" y="4027211"/>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Borrow Book</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4" name="Google Shape;5125;p57">
            <a:extLst>
              <a:ext uri="{FF2B5EF4-FFF2-40B4-BE49-F238E27FC236}">
                <a16:creationId xmlns:a16="http://schemas.microsoft.com/office/drawing/2014/main" id="{9D7D155E-49D3-0C59-7D39-8466250EAFEA}"/>
              </a:ext>
            </a:extLst>
          </p:cNvPr>
          <p:cNvSpPr/>
          <p:nvPr/>
        </p:nvSpPr>
        <p:spPr>
          <a:xfrm>
            <a:off x="7163391" y="4019660"/>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Take Seat</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sp>
        <p:nvSpPr>
          <p:cNvPr id="12" name="Google Shape;5125;p57">
            <a:extLst>
              <a:ext uri="{FF2B5EF4-FFF2-40B4-BE49-F238E27FC236}">
                <a16:creationId xmlns:a16="http://schemas.microsoft.com/office/drawing/2014/main" id="{32EA8E77-366D-869E-C7A3-ACBF684E2F3D}"/>
              </a:ext>
            </a:extLst>
          </p:cNvPr>
          <p:cNvSpPr/>
          <p:nvPr/>
        </p:nvSpPr>
        <p:spPr>
          <a:xfrm>
            <a:off x="596479" y="3177668"/>
            <a:ext cx="1443296" cy="365700"/>
          </a:xfrm>
          <a:prstGeom prst="roundRect">
            <a:avLst/>
          </a:prstGeom>
          <a:ln>
            <a:solidFill>
              <a:schemeClr val="tx1"/>
            </a:solidFill>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Coiny"/>
                <a:ea typeface="Coiny"/>
                <a:cs typeface="Coiny"/>
                <a:sym typeface="Coiny"/>
              </a:rPr>
              <a:t>Close Café</a:t>
            </a:r>
            <a:endParaRPr kumimoji="0" sz="1800" b="0" i="0" u="none" strike="noStrike" kern="0" cap="none" spc="0" normalizeH="0" baseline="0" noProof="0" dirty="0">
              <a:ln>
                <a:noFill/>
              </a:ln>
              <a:solidFill>
                <a:srgbClr val="FFFFFF"/>
              </a:solidFill>
              <a:effectLst/>
              <a:uLnTx/>
              <a:uFillTx/>
              <a:latin typeface="Coiny"/>
              <a:ea typeface="Coiny"/>
              <a:cs typeface="Coiny"/>
              <a:sym typeface="Coiny"/>
            </a:endParaRPr>
          </a:p>
        </p:txBody>
      </p:sp>
      <p:cxnSp>
        <p:nvCxnSpPr>
          <p:cNvPr id="20" name="Google Shape;5124;p57">
            <a:extLst>
              <a:ext uri="{FF2B5EF4-FFF2-40B4-BE49-F238E27FC236}">
                <a16:creationId xmlns:a16="http://schemas.microsoft.com/office/drawing/2014/main" id="{22B9E7D2-D5D8-6880-0C10-E1589A37F935}"/>
              </a:ext>
            </a:extLst>
          </p:cNvPr>
          <p:cNvCxnSpPr>
            <a:cxnSpLocks/>
            <a:stCxn id="30" idx="1"/>
            <a:endCxn id="12" idx="3"/>
          </p:cNvCxnSpPr>
          <p:nvPr/>
        </p:nvCxnSpPr>
        <p:spPr>
          <a:xfrm flipH="1">
            <a:off x="2039775" y="3357684"/>
            <a:ext cx="1506149" cy="2834"/>
          </a:xfrm>
          <a:prstGeom prst="straightConnector1">
            <a:avLst/>
          </a:prstGeom>
          <a:ln>
            <a:solidFill>
              <a:schemeClr val="tx1"/>
            </a:solidFill>
            <a:headEnd type="none" w="med" len="med"/>
            <a:tailEnd type="triangle" w="med" len="med"/>
          </a:ln>
        </p:spPr>
        <p:style>
          <a:lnRef idx="3">
            <a:schemeClr val="lt1"/>
          </a:lnRef>
          <a:fillRef idx="1">
            <a:schemeClr val="accent4"/>
          </a:fillRef>
          <a:effectRef idx="1">
            <a:schemeClr val="accent4"/>
          </a:effectRef>
          <a:fontRef idx="minor">
            <a:schemeClr val="lt1"/>
          </a:fontRef>
        </p:style>
      </p:cxnSp>
      <p:pic>
        <p:nvPicPr>
          <p:cNvPr id="5" name="Picture 4">
            <a:extLst>
              <a:ext uri="{FF2B5EF4-FFF2-40B4-BE49-F238E27FC236}">
                <a16:creationId xmlns:a16="http://schemas.microsoft.com/office/drawing/2014/main" id="{12134FE7-F9E2-AA34-8348-0595EE58DF1E}"/>
              </a:ext>
            </a:extLst>
          </p:cNvPr>
          <p:cNvPicPr>
            <a:picLocks noChangeAspect="1"/>
          </p:cNvPicPr>
          <p:nvPr/>
        </p:nvPicPr>
        <p:blipFill>
          <a:blip r:embed="rId3"/>
          <a:stretch>
            <a:fillRect/>
          </a:stretch>
        </p:blipFill>
        <p:spPr>
          <a:xfrm rot="13499869">
            <a:off x="287849" y="226695"/>
            <a:ext cx="360638" cy="399106"/>
          </a:xfrm>
          <a:prstGeom prst="rect">
            <a:avLst/>
          </a:prstGeom>
        </p:spPr>
      </p:pic>
      <p:pic>
        <p:nvPicPr>
          <p:cNvPr id="6" name="Picture 5">
            <a:extLst>
              <a:ext uri="{FF2B5EF4-FFF2-40B4-BE49-F238E27FC236}">
                <a16:creationId xmlns:a16="http://schemas.microsoft.com/office/drawing/2014/main" id="{4591DC70-8DEB-0C37-EF0F-66A64FB2C74F}"/>
              </a:ext>
            </a:extLst>
          </p:cNvPr>
          <p:cNvPicPr>
            <a:picLocks noChangeAspect="1"/>
          </p:cNvPicPr>
          <p:nvPr/>
        </p:nvPicPr>
        <p:blipFill>
          <a:blip r:embed="rId3"/>
          <a:stretch>
            <a:fillRect/>
          </a:stretch>
        </p:blipFill>
        <p:spPr>
          <a:xfrm rot="13499869">
            <a:off x="765825" y="410158"/>
            <a:ext cx="313722" cy="347186"/>
          </a:xfrm>
          <a:prstGeom prst="rect">
            <a:avLst/>
          </a:prstGeom>
        </p:spPr>
      </p:pic>
      <p:pic>
        <p:nvPicPr>
          <p:cNvPr id="7" name="Picture 6">
            <a:extLst>
              <a:ext uri="{FF2B5EF4-FFF2-40B4-BE49-F238E27FC236}">
                <a16:creationId xmlns:a16="http://schemas.microsoft.com/office/drawing/2014/main" id="{D9F0A747-C415-29A2-08F3-1A1D8CC6544B}"/>
              </a:ext>
            </a:extLst>
          </p:cNvPr>
          <p:cNvPicPr>
            <a:picLocks noChangeAspect="1"/>
          </p:cNvPicPr>
          <p:nvPr/>
        </p:nvPicPr>
        <p:blipFill>
          <a:blip r:embed="rId3"/>
          <a:stretch>
            <a:fillRect/>
          </a:stretch>
        </p:blipFill>
        <p:spPr>
          <a:xfrm rot="13499869">
            <a:off x="484184" y="533957"/>
            <a:ext cx="327989" cy="362974"/>
          </a:xfrm>
          <a:prstGeom prst="rect">
            <a:avLst/>
          </a:prstGeom>
        </p:spPr>
      </p:pic>
      <p:pic>
        <p:nvPicPr>
          <p:cNvPr id="8" name="Picture 7">
            <a:extLst>
              <a:ext uri="{FF2B5EF4-FFF2-40B4-BE49-F238E27FC236}">
                <a16:creationId xmlns:a16="http://schemas.microsoft.com/office/drawing/2014/main" id="{A91D45B7-8512-1A3F-1943-1945AEDCCDE3}"/>
              </a:ext>
            </a:extLst>
          </p:cNvPr>
          <p:cNvPicPr>
            <a:picLocks noChangeAspect="1"/>
          </p:cNvPicPr>
          <p:nvPr/>
        </p:nvPicPr>
        <p:blipFill>
          <a:blip r:embed="rId3"/>
          <a:stretch>
            <a:fillRect/>
          </a:stretch>
        </p:blipFill>
        <p:spPr>
          <a:xfrm>
            <a:off x="209211" y="685707"/>
            <a:ext cx="376526" cy="416689"/>
          </a:xfrm>
          <a:prstGeom prst="rect">
            <a:avLst/>
          </a:prstGeom>
        </p:spPr>
      </p:pic>
      <p:pic>
        <p:nvPicPr>
          <p:cNvPr id="9" name="Picture 8">
            <a:extLst>
              <a:ext uri="{FF2B5EF4-FFF2-40B4-BE49-F238E27FC236}">
                <a16:creationId xmlns:a16="http://schemas.microsoft.com/office/drawing/2014/main" id="{EEF4EE11-75C6-B914-66E2-E041EF4E65B7}"/>
              </a:ext>
            </a:extLst>
          </p:cNvPr>
          <p:cNvPicPr>
            <a:picLocks noChangeAspect="1"/>
          </p:cNvPicPr>
          <p:nvPr/>
        </p:nvPicPr>
        <p:blipFill>
          <a:blip r:embed="rId3"/>
          <a:stretch>
            <a:fillRect/>
          </a:stretch>
        </p:blipFill>
        <p:spPr>
          <a:xfrm>
            <a:off x="441703" y="884829"/>
            <a:ext cx="376526" cy="416689"/>
          </a:xfrm>
          <a:prstGeom prst="rect">
            <a:avLst/>
          </a:prstGeom>
        </p:spPr>
      </p:pic>
      <p:pic>
        <p:nvPicPr>
          <p:cNvPr id="10" name="Picture 9">
            <a:extLst>
              <a:ext uri="{FF2B5EF4-FFF2-40B4-BE49-F238E27FC236}">
                <a16:creationId xmlns:a16="http://schemas.microsoft.com/office/drawing/2014/main" id="{E317AF80-6B3D-5402-79D2-AB1560E9B722}"/>
              </a:ext>
            </a:extLst>
          </p:cNvPr>
          <p:cNvPicPr>
            <a:picLocks noChangeAspect="1"/>
          </p:cNvPicPr>
          <p:nvPr/>
        </p:nvPicPr>
        <p:blipFill>
          <a:blip r:embed="rId3"/>
          <a:stretch>
            <a:fillRect/>
          </a:stretch>
        </p:blipFill>
        <p:spPr>
          <a:xfrm>
            <a:off x="277279" y="1228100"/>
            <a:ext cx="270092" cy="298901"/>
          </a:xfrm>
          <a:prstGeom prst="rect">
            <a:avLst/>
          </a:prstGeom>
        </p:spPr>
      </p:pic>
      <p:pic>
        <p:nvPicPr>
          <p:cNvPr id="11" name="Picture 10">
            <a:extLst>
              <a:ext uri="{FF2B5EF4-FFF2-40B4-BE49-F238E27FC236}">
                <a16:creationId xmlns:a16="http://schemas.microsoft.com/office/drawing/2014/main" id="{C989F8A2-90D1-5ED5-97D4-C761388DC152}"/>
              </a:ext>
            </a:extLst>
          </p:cNvPr>
          <p:cNvPicPr>
            <a:picLocks noChangeAspect="1"/>
          </p:cNvPicPr>
          <p:nvPr/>
        </p:nvPicPr>
        <p:blipFill>
          <a:blip r:embed="rId3"/>
          <a:stretch>
            <a:fillRect/>
          </a:stretch>
        </p:blipFill>
        <p:spPr>
          <a:xfrm>
            <a:off x="347149" y="4367781"/>
            <a:ext cx="376526" cy="416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61"/>
                                        </p:tgtEl>
                                      </p:cBhvr>
                                    </p:animEffect>
                                    <p:animScale>
                                      <p:cBhvr>
                                        <p:cTn id="7" dur="500" autoRev="1" fill="hold"/>
                                        <p:tgtEl>
                                          <p:spTgt spid="61"/>
                                        </p:tgtEl>
                                      </p:cBhvr>
                                      <p:by x="105000" y="105000"/>
                                    </p:animScale>
                                  </p:childTnLst>
                                </p:cTn>
                              </p:par>
                              <p:par>
                                <p:cTn id="8" presetID="1" presetClass="emph" presetSubtype="2" fill="hold" nodeType="withEffect">
                                  <p:stCondLst>
                                    <p:cond delay="0"/>
                                  </p:stCondLst>
                                  <p:childTnLst>
                                    <p:animClr clrSpc="rgb" dir="cw">
                                      <p:cBhvr>
                                        <p:cTn id="9" dur="1000" fill="hold"/>
                                        <p:tgtEl>
                                          <p:spTgt spid="26"/>
                                        </p:tgtEl>
                                        <p:attrNameLst>
                                          <p:attrName>fillcolor</p:attrName>
                                        </p:attrNameLst>
                                      </p:cBhvr>
                                      <p:to>
                                        <a:schemeClr val="folHlink"/>
                                      </p:to>
                                    </p:animClr>
                                    <p:set>
                                      <p:cBhvr>
                                        <p:cTn id="10" dur="1000" fill="hold"/>
                                        <p:tgtEl>
                                          <p:spTgt spid="26"/>
                                        </p:tgtEl>
                                        <p:attrNameLst>
                                          <p:attrName>fill.type</p:attrName>
                                        </p:attrNameLst>
                                      </p:cBhvr>
                                      <p:to>
                                        <p:strVal val="solid"/>
                                      </p:to>
                                    </p:set>
                                    <p:set>
                                      <p:cBhvr>
                                        <p:cTn id="11" dur="1000" fill="hold"/>
                                        <p:tgtEl>
                                          <p:spTgt spid="26"/>
                                        </p:tgtEl>
                                        <p:attrNameLst>
                                          <p:attrName>fill.on</p:attrName>
                                        </p:attrNameLst>
                                      </p:cBhvr>
                                      <p:to>
                                        <p:strVal val="true"/>
                                      </p:to>
                                    </p:set>
                                  </p:childTnLst>
                                </p:cTn>
                              </p:par>
                              <p:par>
                                <p:cTn id="12" presetID="1" presetClass="emph" presetSubtype="2" fill="hold" nodeType="withEffect">
                                  <p:stCondLst>
                                    <p:cond delay="0"/>
                                  </p:stCondLst>
                                  <p:childTnLst>
                                    <p:animClr clrSpc="rgb" dir="cw">
                                      <p:cBhvr>
                                        <p:cTn id="13" dur="1000" fill="hold"/>
                                        <p:tgtEl>
                                          <p:spTgt spid="27"/>
                                        </p:tgtEl>
                                        <p:attrNameLst>
                                          <p:attrName>fillcolor</p:attrName>
                                        </p:attrNameLst>
                                      </p:cBhvr>
                                      <p:to>
                                        <a:srgbClr val="9D47FF"/>
                                      </p:to>
                                    </p:animClr>
                                    <p:set>
                                      <p:cBhvr>
                                        <p:cTn id="14" dur="1000" fill="hold"/>
                                        <p:tgtEl>
                                          <p:spTgt spid="27"/>
                                        </p:tgtEl>
                                        <p:attrNameLst>
                                          <p:attrName>fill.type</p:attrName>
                                        </p:attrNameLst>
                                      </p:cBhvr>
                                      <p:to>
                                        <p:strVal val="solid"/>
                                      </p:to>
                                    </p:set>
                                    <p:set>
                                      <p:cBhvr>
                                        <p:cTn id="15" dur="1000" fill="hold"/>
                                        <p:tgtEl>
                                          <p:spTgt spid="27"/>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1000" fill="hold"/>
                                        <p:tgtEl>
                                          <p:spTgt spid="28"/>
                                        </p:tgtEl>
                                        <p:attrNameLst>
                                          <p:attrName>fillcolor</p:attrName>
                                        </p:attrNameLst>
                                      </p:cBhvr>
                                      <p:to>
                                        <a:srgbClr val="9D47FF"/>
                                      </p:to>
                                    </p:animClr>
                                    <p:set>
                                      <p:cBhvr>
                                        <p:cTn id="18" dur="1000" fill="hold"/>
                                        <p:tgtEl>
                                          <p:spTgt spid="28"/>
                                        </p:tgtEl>
                                        <p:attrNameLst>
                                          <p:attrName>fill.type</p:attrName>
                                        </p:attrNameLst>
                                      </p:cBhvr>
                                      <p:to>
                                        <p:strVal val="solid"/>
                                      </p:to>
                                    </p:set>
                                    <p:set>
                                      <p:cBhvr>
                                        <p:cTn id="19" dur="1000" fill="hold"/>
                                        <p:tgtEl>
                                          <p:spTgt spid="28"/>
                                        </p:tgtEl>
                                        <p:attrNameLst>
                                          <p:attrName>fill.on</p:attrName>
                                        </p:attrNameLst>
                                      </p:cBhvr>
                                      <p:to>
                                        <p:strVal val="true"/>
                                      </p:to>
                                    </p:set>
                                  </p:childTnLst>
                                </p:cTn>
                              </p:par>
                            </p:childTnLst>
                          </p:cTn>
                        </p:par>
                        <p:par>
                          <p:cTn id="20" fill="hold">
                            <p:stCondLst>
                              <p:cond delay="1000"/>
                            </p:stCondLst>
                            <p:childTnLst>
                              <p:par>
                                <p:cTn id="21" presetID="1" presetClass="emph" presetSubtype="2" fill="hold" nodeType="afterEffect">
                                  <p:stCondLst>
                                    <p:cond delay="0"/>
                                  </p:stCondLst>
                                  <p:childTnLst>
                                    <p:animClr clrSpc="rgb" dir="cw">
                                      <p:cBhvr>
                                        <p:cTn id="22" dur="2000" fill="hold"/>
                                        <p:tgtEl>
                                          <p:spTgt spid="29"/>
                                        </p:tgtEl>
                                        <p:attrNameLst>
                                          <p:attrName>fillcolor</p:attrName>
                                        </p:attrNameLst>
                                      </p:cBhvr>
                                      <p:to>
                                        <a:schemeClr val="folHlink"/>
                                      </p:to>
                                    </p:animClr>
                                    <p:set>
                                      <p:cBhvr>
                                        <p:cTn id="23" dur="2000" fill="hold"/>
                                        <p:tgtEl>
                                          <p:spTgt spid="29"/>
                                        </p:tgtEl>
                                        <p:attrNameLst>
                                          <p:attrName>fill.type</p:attrName>
                                        </p:attrNameLst>
                                      </p:cBhvr>
                                      <p:to>
                                        <p:strVal val="solid"/>
                                      </p:to>
                                    </p:set>
                                    <p:set>
                                      <p:cBhvr>
                                        <p:cTn id="24" dur="2000" fill="hold"/>
                                        <p:tgtEl>
                                          <p:spTgt spid="29"/>
                                        </p:tgtEl>
                                        <p:attrNameLst>
                                          <p:attrName>fill.on</p:attrName>
                                        </p:attrNameLst>
                                      </p:cBhvr>
                                      <p:to>
                                        <p:strVal val="true"/>
                                      </p:to>
                                    </p:set>
                                  </p:childTnLst>
                                </p:cTn>
                              </p:par>
                            </p:childTnLst>
                          </p:cTn>
                        </p:par>
                        <p:par>
                          <p:cTn id="25" fill="hold">
                            <p:stCondLst>
                              <p:cond delay="3000"/>
                            </p:stCondLst>
                            <p:childTnLst>
                              <p:par>
                                <p:cTn id="26" presetID="1" presetClass="emph" presetSubtype="2" fill="hold" nodeType="afterEffect">
                                  <p:stCondLst>
                                    <p:cond delay="0"/>
                                  </p:stCondLst>
                                  <p:childTnLst>
                                    <p:animClr clrSpc="rgb" dir="cw">
                                      <p:cBhvr>
                                        <p:cTn id="27" dur="500" fill="hold"/>
                                        <p:tgtEl>
                                          <p:spTgt spid="30"/>
                                        </p:tgtEl>
                                        <p:attrNameLst>
                                          <p:attrName>fillcolor</p:attrName>
                                        </p:attrNameLst>
                                      </p:cBhvr>
                                      <p:to>
                                        <a:srgbClr val="FF2802"/>
                                      </p:to>
                                    </p:animClr>
                                    <p:set>
                                      <p:cBhvr>
                                        <p:cTn id="28" dur="500" fill="hold"/>
                                        <p:tgtEl>
                                          <p:spTgt spid="30"/>
                                        </p:tgtEl>
                                        <p:attrNameLst>
                                          <p:attrName>fill.type</p:attrName>
                                        </p:attrNameLst>
                                      </p:cBhvr>
                                      <p:to>
                                        <p:strVal val="solid"/>
                                      </p:to>
                                    </p:set>
                                    <p:set>
                                      <p:cBhvr>
                                        <p:cTn id="29" dur="500" fill="hold"/>
                                        <p:tgtEl>
                                          <p:spTgt spid="30"/>
                                        </p:tgtEl>
                                        <p:attrNameLst>
                                          <p:attrName>fill.on</p:attrName>
                                        </p:attrNameLst>
                                      </p:cBhvr>
                                      <p:to>
                                        <p:strVal val="true"/>
                                      </p:to>
                                    </p:set>
                                  </p:childTnLst>
                                </p:cTn>
                              </p:par>
                            </p:childTnLst>
                          </p:cTn>
                        </p:par>
                        <p:par>
                          <p:cTn id="30" fill="hold">
                            <p:stCondLst>
                              <p:cond delay="3500"/>
                            </p:stCondLst>
                            <p:childTnLst>
                              <p:par>
                                <p:cTn id="31" presetID="1" presetClass="emph" presetSubtype="2" fill="hold" nodeType="afterEffect">
                                  <p:stCondLst>
                                    <p:cond delay="0"/>
                                  </p:stCondLst>
                                  <p:childTnLst>
                                    <p:animClr clrSpc="rgb" dir="cw">
                                      <p:cBhvr>
                                        <p:cTn id="32" dur="500" fill="hold"/>
                                        <p:tgtEl>
                                          <p:spTgt spid="45"/>
                                        </p:tgtEl>
                                        <p:attrNameLst>
                                          <p:attrName>fillcolor</p:attrName>
                                        </p:attrNameLst>
                                      </p:cBhvr>
                                      <p:to>
                                        <a:srgbClr val="838383"/>
                                      </p:to>
                                    </p:animClr>
                                    <p:set>
                                      <p:cBhvr>
                                        <p:cTn id="33" dur="500" fill="hold"/>
                                        <p:tgtEl>
                                          <p:spTgt spid="45"/>
                                        </p:tgtEl>
                                        <p:attrNameLst>
                                          <p:attrName>fill.type</p:attrName>
                                        </p:attrNameLst>
                                      </p:cBhvr>
                                      <p:to>
                                        <p:strVal val="solid"/>
                                      </p:to>
                                    </p:set>
                                    <p:set>
                                      <p:cBhvr>
                                        <p:cTn id="34" dur="500" fill="hold"/>
                                        <p:tgtEl>
                                          <p:spTgt spid="4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44"/>
                                        </p:tgtEl>
                                        <p:attrNameLst>
                                          <p:attrName>fillcolor</p:attrName>
                                        </p:attrNameLst>
                                      </p:cBhvr>
                                      <p:to>
                                        <a:srgbClr val="838383"/>
                                      </p:to>
                                    </p:animClr>
                                    <p:set>
                                      <p:cBhvr>
                                        <p:cTn id="37" dur="500" fill="hold"/>
                                        <p:tgtEl>
                                          <p:spTgt spid="44"/>
                                        </p:tgtEl>
                                        <p:attrNameLst>
                                          <p:attrName>fill.type</p:attrName>
                                        </p:attrNameLst>
                                      </p:cBhvr>
                                      <p:to>
                                        <p:strVal val="solid"/>
                                      </p:to>
                                    </p:set>
                                    <p:set>
                                      <p:cBhvr>
                                        <p:cTn id="38" dur="500" fill="hold"/>
                                        <p:tgtEl>
                                          <p:spTgt spid="44"/>
                                        </p:tgtEl>
                                        <p:attrNameLst>
                                          <p:attrName>fill.on</p:attrName>
                                        </p:attrNameLst>
                                      </p:cBhvr>
                                      <p:to>
                                        <p:strVal val="true"/>
                                      </p:to>
                                    </p:set>
                                  </p:childTnLst>
                                </p:cTn>
                              </p:par>
                            </p:childTnLst>
                          </p:cTn>
                        </p:par>
                        <p:par>
                          <p:cTn id="39" fill="hold">
                            <p:stCondLst>
                              <p:cond delay="4000"/>
                            </p:stCondLst>
                            <p:childTnLst>
                              <p:par>
                                <p:cTn id="40" presetID="1" presetClass="emph" presetSubtype="2" fill="hold" nodeType="afterEffect">
                                  <p:stCondLst>
                                    <p:cond delay="0"/>
                                  </p:stCondLst>
                                  <p:childTnLst>
                                    <p:animClr clrSpc="rgb" dir="cw">
                                      <p:cBhvr>
                                        <p:cTn id="41" dur="500" fill="hold"/>
                                        <p:tgtEl>
                                          <p:spTgt spid="4"/>
                                        </p:tgtEl>
                                        <p:attrNameLst>
                                          <p:attrName>fillcolor</p:attrName>
                                        </p:attrNameLst>
                                      </p:cBhvr>
                                      <p:to>
                                        <a:schemeClr val="accent1"/>
                                      </p:to>
                                    </p:animClr>
                                    <p:set>
                                      <p:cBhvr>
                                        <p:cTn id="42" dur="500" fill="hold"/>
                                        <p:tgtEl>
                                          <p:spTgt spid="4"/>
                                        </p:tgtEl>
                                        <p:attrNameLst>
                                          <p:attrName>fill.type</p:attrName>
                                        </p:attrNameLst>
                                      </p:cBhvr>
                                      <p:to>
                                        <p:strVal val="solid"/>
                                      </p:to>
                                    </p:set>
                                    <p:set>
                                      <p:cBhvr>
                                        <p:cTn id="43" dur="500" fill="hold"/>
                                        <p:tgtEl>
                                          <p:spTgt spid="4"/>
                                        </p:tgtEl>
                                        <p:attrNameLst>
                                          <p:attrName>fill.on</p:attrName>
                                        </p:attrNameLst>
                                      </p:cBhvr>
                                      <p:to>
                                        <p:strVal val="true"/>
                                      </p:to>
                                    </p:set>
                                  </p:childTnLst>
                                </p:cTn>
                              </p:par>
                            </p:childTnLst>
                          </p:cTn>
                        </p:par>
                        <p:par>
                          <p:cTn id="44" fill="hold">
                            <p:stCondLst>
                              <p:cond delay="4500"/>
                            </p:stCondLst>
                            <p:childTnLst>
                              <p:par>
                                <p:cTn id="45" presetID="1" presetClass="emph" presetSubtype="2" fill="hold" nodeType="afterEffect">
                                  <p:stCondLst>
                                    <p:cond delay="0"/>
                                  </p:stCondLst>
                                  <p:childTnLst>
                                    <p:animClr clrSpc="rgb" dir="cw">
                                      <p:cBhvr>
                                        <p:cTn id="46" dur="500" fill="hold"/>
                                        <p:tgtEl>
                                          <p:spTgt spid="3"/>
                                        </p:tgtEl>
                                        <p:attrNameLst>
                                          <p:attrName>fillcolor</p:attrName>
                                        </p:attrNameLst>
                                      </p:cBhvr>
                                      <p:to>
                                        <a:schemeClr val="accent1"/>
                                      </p:to>
                                    </p:animClr>
                                    <p:set>
                                      <p:cBhvr>
                                        <p:cTn id="47" dur="500" fill="hold"/>
                                        <p:tgtEl>
                                          <p:spTgt spid="3"/>
                                        </p:tgtEl>
                                        <p:attrNameLst>
                                          <p:attrName>fill.type</p:attrName>
                                        </p:attrNameLst>
                                      </p:cBhvr>
                                      <p:to>
                                        <p:strVal val="solid"/>
                                      </p:to>
                                    </p:set>
                                    <p:set>
                                      <p:cBhvr>
                                        <p:cTn id="48" dur="500" fill="hold"/>
                                        <p:tgtEl>
                                          <p:spTgt spid="3"/>
                                        </p:tgtEl>
                                        <p:attrNameLst>
                                          <p:attrName>fill.on</p:attrName>
                                        </p:attrNameLst>
                                      </p:cBhvr>
                                      <p:to>
                                        <p:strVal val="true"/>
                                      </p:to>
                                    </p:set>
                                  </p:childTnLst>
                                </p:cTn>
                              </p:par>
                            </p:childTnLst>
                          </p:cTn>
                        </p:par>
                        <p:par>
                          <p:cTn id="49" fill="hold">
                            <p:stCondLst>
                              <p:cond delay="5000"/>
                            </p:stCondLst>
                            <p:childTnLst>
                              <p:par>
                                <p:cTn id="50" presetID="1" presetClass="emph" presetSubtype="2" fill="hold" nodeType="afterEffect">
                                  <p:stCondLst>
                                    <p:cond delay="0"/>
                                  </p:stCondLst>
                                  <p:childTnLst>
                                    <p:animClr clrSpc="rgb" dir="cw">
                                      <p:cBhvr>
                                        <p:cTn id="51" dur="500" fill="hold"/>
                                        <p:tgtEl>
                                          <p:spTgt spid="34"/>
                                        </p:tgtEl>
                                        <p:attrNameLst>
                                          <p:attrName>fillcolor</p:attrName>
                                        </p:attrNameLst>
                                      </p:cBhvr>
                                      <p:to>
                                        <a:schemeClr val="accent1"/>
                                      </p:to>
                                    </p:animClr>
                                    <p:set>
                                      <p:cBhvr>
                                        <p:cTn id="52" dur="500" fill="hold"/>
                                        <p:tgtEl>
                                          <p:spTgt spid="34"/>
                                        </p:tgtEl>
                                        <p:attrNameLst>
                                          <p:attrName>fill.type</p:attrName>
                                        </p:attrNameLst>
                                      </p:cBhvr>
                                      <p:to>
                                        <p:strVal val="solid"/>
                                      </p:to>
                                    </p:set>
                                    <p:set>
                                      <p:cBhvr>
                                        <p:cTn id="53" dur="500" fill="hold"/>
                                        <p:tgtEl>
                                          <p:spTgt spid="34"/>
                                        </p:tgtEl>
                                        <p:attrNameLst>
                                          <p:attrName>fill.on</p:attrName>
                                        </p:attrNameLst>
                                      </p:cBhvr>
                                      <p:to>
                                        <p:strVal val="true"/>
                                      </p:to>
                                    </p:set>
                                  </p:childTnLst>
                                </p:cTn>
                              </p:par>
                            </p:childTnLst>
                          </p:cTn>
                        </p:par>
                        <p:par>
                          <p:cTn id="54" fill="hold">
                            <p:stCondLst>
                              <p:cond delay="5500"/>
                            </p:stCondLst>
                            <p:childTnLst>
                              <p:par>
                                <p:cTn id="55" presetID="1" presetClass="emph" presetSubtype="2" fill="hold" nodeType="afterEffect">
                                  <p:stCondLst>
                                    <p:cond delay="0"/>
                                  </p:stCondLst>
                                  <p:childTnLst>
                                    <p:animClr clrSpc="rgb" dir="cw">
                                      <p:cBhvr>
                                        <p:cTn id="56" dur="500" fill="hold"/>
                                        <p:tgtEl>
                                          <p:spTgt spid="12"/>
                                        </p:tgtEl>
                                        <p:attrNameLst>
                                          <p:attrName>fillcolor</p:attrName>
                                        </p:attrNameLst>
                                      </p:cBhvr>
                                      <p:to>
                                        <a:schemeClr val="accent2"/>
                                      </p:to>
                                    </p:animClr>
                                    <p:set>
                                      <p:cBhvr>
                                        <p:cTn id="57" dur="500" fill="hold"/>
                                        <p:tgtEl>
                                          <p:spTgt spid="12"/>
                                        </p:tgtEl>
                                        <p:attrNameLst>
                                          <p:attrName>fill.type</p:attrName>
                                        </p:attrNameLst>
                                      </p:cBhvr>
                                      <p:to>
                                        <p:strVal val="solid"/>
                                      </p:to>
                                    </p:set>
                                    <p:set>
                                      <p:cBhvr>
                                        <p:cTn id="58"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grpSp>
        <p:nvGrpSpPr>
          <p:cNvPr id="1239" name="Google Shape;1239;p21"/>
          <p:cNvGrpSpPr/>
          <p:nvPr/>
        </p:nvGrpSpPr>
        <p:grpSpPr>
          <a:xfrm>
            <a:off x="6826783" y="1146497"/>
            <a:ext cx="1731394" cy="2673247"/>
            <a:chOff x="6581973" y="1400996"/>
            <a:chExt cx="1963478" cy="3031579"/>
          </a:xfrm>
        </p:grpSpPr>
        <p:sp>
          <p:nvSpPr>
            <p:cNvPr id="1241" name="Google Shape;1241;p21"/>
            <p:cNvSpPr/>
            <p:nvPr/>
          </p:nvSpPr>
          <p:spPr>
            <a:xfrm>
              <a:off x="8037779" y="3301746"/>
              <a:ext cx="490447" cy="1000443"/>
            </a:xfrm>
            <a:custGeom>
              <a:avLst/>
              <a:gdLst/>
              <a:ahLst/>
              <a:cxnLst/>
              <a:rect l="l" t="t" r="r" b="b"/>
              <a:pathLst>
                <a:path w="20899" h="42631" extrusionOk="0">
                  <a:moveTo>
                    <a:pt x="3118" y="1"/>
                  </a:moveTo>
                  <a:lnTo>
                    <a:pt x="1" y="1092"/>
                  </a:lnTo>
                  <a:lnTo>
                    <a:pt x="19462" y="42085"/>
                  </a:lnTo>
                  <a:lnTo>
                    <a:pt x="19506" y="42152"/>
                  </a:lnTo>
                  <a:lnTo>
                    <a:pt x="19551" y="42230"/>
                  </a:lnTo>
                  <a:lnTo>
                    <a:pt x="19595" y="42297"/>
                  </a:lnTo>
                  <a:lnTo>
                    <a:pt x="19651" y="42352"/>
                  </a:lnTo>
                  <a:lnTo>
                    <a:pt x="19774" y="42464"/>
                  </a:lnTo>
                  <a:lnTo>
                    <a:pt x="19907" y="42542"/>
                  </a:lnTo>
                  <a:lnTo>
                    <a:pt x="19985" y="42575"/>
                  </a:lnTo>
                  <a:lnTo>
                    <a:pt x="20052" y="42597"/>
                  </a:lnTo>
                  <a:lnTo>
                    <a:pt x="20130" y="42619"/>
                  </a:lnTo>
                  <a:lnTo>
                    <a:pt x="20197" y="42631"/>
                  </a:lnTo>
                  <a:lnTo>
                    <a:pt x="20341" y="42631"/>
                  </a:lnTo>
                  <a:lnTo>
                    <a:pt x="20419" y="42619"/>
                  </a:lnTo>
                  <a:lnTo>
                    <a:pt x="20486" y="42597"/>
                  </a:lnTo>
                  <a:lnTo>
                    <a:pt x="20553" y="42575"/>
                  </a:lnTo>
                  <a:lnTo>
                    <a:pt x="20609" y="42542"/>
                  </a:lnTo>
                  <a:lnTo>
                    <a:pt x="20664" y="42497"/>
                  </a:lnTo>
                  <a:lnTo>
                    <a:pt x="20720" y="42452"/>
                  </a:lnTo>
                  <a:lnTo>
                    <a:pt x="20764" y="42397"/>
                  </a:lnTo>
                  <a:lnTo>
                    <a:pt x="20798" y="42341"/>
                  </a:lnTo>
                  <a:lnTo>
                    <a:pt x="20831" y="42274"/>
                  </a:lnTo>
                  <a:lnTo>
                    <a:pt x="20865" y="42208"/>
                  </a:lnTo>
                  <a:lnTo>
                    <a:pt x="20876" y="42141"/>
                  </a:lnTo>
                  <a:lnTo>
                    <a:pt x="20898" y="42074"/>
                  </a:lnTo>
                  <a:lnTo>
                    <a:pt x="20898" y="41996"/>
                  </a:lnTo>
                  <a:lnTo>
                    <a:pt x="20898" y="41918"/>
                  </a:lnTo>
                  <a:lnTo>
                    <a:pt x="20898" y="41840"/>
                  </a:lnTo>
                  <a:lnTo>
                    <a:pt x="20876" y="41762"/>
                  </a:lnTo>
                  <a:lnTo>
                    <a:pt x="20854" y="41684"/>
                  </a:lnTo>
                  <a:lnTo>
                    <a:pt x="20831" y="41606"/>
                  </a:lnTo>
                  <a:lnTo>
                    <a:pt x="3118"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8037779" y="3301746"/>
              <a:ext cx="490447" cy="1000443"/>
            </a:xfrm>
            <a:custGeom>
              <a:avLst/>
              <a:gdLst/>
              <a:ahLst/>
              <a:cxnLst/>
              <a:rect l="l" t="t" r="r" b="b"/>
              <a:pathLst>
                <a:path w="20899" h="42631" fill="none" extrusionOk="0">
                  <a:moveTo>
                    <a:pt x="19462" y="42085"/>
                  </a:moveTo>
                  <a:lnTo>
                    <a:pt x="1" y="1092"/>
                  </a:lnTo>
                  <a:lnTo>
                    <a:pt x="3118" y="1"/>
                  </a:lnTo>
                  <a:lnTo>
                    <a:pt x="20831" y="41606"/>
                  </a:lnTo>
                  <a:lnTo>
                    <a:pt x="20831" y="41606"/>
                  </a:lnTo>
                  <a:lnTo>
                    <a:pt x="20854" y="41684"/>
                  </a:lnTo>
                  <a:lnTo>
                    <a:pt x="20876" y="41762"/>
                  </a:lnTo>
                  <a:lnTo>
                    <a:pt x="20898" y="41840"/>
                  </a:lnTo>
                  <a:lnTo>
                    <a:pt x="20898" y="41918"/>
                  </a:lnTo>
                  <a:lnTo>
                    <a:pt x="20898" y="41996"/>
                  </a:lnTo>
                  <a:lnTo>
                    <a:pt x="20898" y="42074"/>
                  </a:lnTo>
                  <a:lnTo>
                    <a:pt x="20876" y="42141"/>
                  </a:lnTo>
                  <a:lnTo>
                    <a:pt x="20865" y="42208"/>
                  </a:lnTo>
                  <a:lnTo>
                    <a:pt x="20831" y="42274"/>
                  </a:lnTo>
                  <a:lnTo>
                    <a:pt x="20798" y="42341"/>
                  </a:lnTo>
                  <a:lnTo>
                    <a:pt x="20764" y="42397"/>
                  </a:lnTo>
                  <a:lnTo>
                    <a:pt x="20720" y="42452"/>
                  </a:lnTo>
                  <a:lnTo>
                    <a:pt x="20664" y="42497"/>
                  </a:lnTo>
                  <a:lnTo>
                    <a:pt x="20609" y="42542"/>
                  </a:lnTo>
                  <a:lnTo>
                    <a:pt x="20553" y="42575"/>
                  </a:lnTo>
                  <a:lnTo>
                    <a:pt x="20486" y="42597"/>
                  </a:lnTo>
                  <a:lnTo>
                    <a:pt x="20486" y="42597"/>
                  </a:lnTo>
                  <a:lnTo>
                    <a:pt x="20419" y="42619"/>
                  </a:lnTo>
                  <a:lnTo>
                    <a:pt x="20341" y="42631"/>
                  </a:lnTo>
                  <a:lnTo>
                    <a:pt x="20275" y="42631"/>
                  </a:lnTo>
                  <a:lnTo>
                    <a:pt x="20197" y="42631"/>
                  </a:lnTo>
                  <a:lnTo>
                    <a:pt x="20130" y="42619"/>
                  </a:lnTo>
                  <a:lnTo>
                    <a:pt x="20052" y="42597"/>
                  </a:lnTo>
                  <a:lnTo>
                    <a:pt x="19985" y="42575"/>
                  </a:lnTo>
                  <a:lnTo>
                    <a:pt x="19907" y="42542"/>
                  </a:lnTo>
                  <a:lnTo>
                    <a:pt x="19774" y="42464"/>
                  </a:lnTo>
                  <a:lnTo>
                    <a:pt x="19651" y="42352"/>
                  </a:lnTo>
                  <a:lnTo>
                    <a:pt x="19595" y="42297"/>
                  </a:lnTo>
                  <a:lnTo>
                    <a:pt x="19551" y="42230"/>
                  </a:lnTo>
                  <a:lnTo>
                    <a:pt x="19506" y="42152"/>
                  </a:lnTo>
                  <a:lnTo>
                    <a:pt x="19462" y="420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8494480" y="4289376"/>
              <a:ext cx="282" cy="282"/>
            </a:xfrm>
            <a:custGeom>
              <a:avLst/>
              <a:gdLst/>
              <a:ahLst/>
              <a:cxnLst/>
              <a:rect l="l" t="t" r="r" b="b"/>
              <a:pathLst>
                <a:path w="12" h="12" extrusionOk="0">
                  <a:moveTo>
                    <a:pt x="12" y="11"/>
                  </a:moveTo>
                  <a:lnTo>
                    <a:pt x="12" y="11"/>
                  </a:lnTo>
                  <a:lnTo>
                    <a:pt x="12" y="11"/>
                  </a:lnTo>
                  <a:lnTo>
                    <a:pt x="12" y="11"/>
                  </a:lnTo>
                  <a:lnTo>
                    <a:pt x="12" y="11"/>
                  </a:lnTo>
                  <a:close/>
                  <a:moveTo>
                    <a:pt x="1" y="0"/>
                  </a:moveTo>
                  <a:lnTo>
                    <a:pt x="1" y="0"/>
                  </a:lnTo>
                  <a:lnTo>
                    <a:pt x="1" y="0"/>
                  </a:lnTo>
                  <a:lnTo>
                    <a:pt x="1" y="0"/>
                  </a:lnTo>
                  <a:lnTo>
                    <a:pt x="1" y="0"/>
                  </a:lnTo>
                  <a:close/>
                </a:path>
              </a:pathLst>
            </a:custGeom>
            <a:solidFill>
              <a:srgbClr val="999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8494738" y="4289634"/>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8494480" y="4289376"/>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8098912" y="3452783"/>
              <a:ext cx="407349" cy="847834"/>
            </a:xfrm>
            <a:custGeom>
              <a:avLst/>
              <a:gdLst/>
              <a:ahLst/>
              <a:cxnLst/>
              <a:rect l="l" t="t" r="r" b="b"/>
              <a:pathLst>
                <a:path w="17358" h="36128" extrusionOk="0">
                  <a:moveTo>
                    <a:pt x="1081" y="0"/>
                  </a:moveTo>
                  <a:lnTo>
                    <a:pt x="1" y="134"/>
                  </a:lnTo>
                  <a:lnTo>
                    <a:pt x="16857" y="35649"/>
                  </a:lnTo>
                  <a:lnTo>
                    <a:pt x="16868" y="35660"/>
                  </a:lnTo>
                  <a:lnTo>
                    <a:pt x="16912" y="35738"/>
                  </a:lnTo>
                  <a:lnTo>
                    <a:pt x="16957" y="35816"/>
                  </a:lnTo>
                  <a:lnTo>
                    <a:pt x="17013" y="35883"/>
                  </a:lnTo>
                  <a:lnTo>
                    <a:pt x="17079" y="35950"/>
                  </a:lnTo>
                  <a:lnTo>
                    <a:pt x="17146" y="36005"/>
                  </a:lnTo>
                  <a:lnTo>
                    <a:pt x="17213" y="36050"/>
                  </a:lnTo>
                  <a:lnTo>
                    <a:pt x="17291" y="36094"/>
                  </a:lnTo>
                  <a:lnTo>
                    <a:pt x="17358" y="36128"/>
                  </a:lnTo>
                  <a:lnTo>
                    <a:pt x="17358" y="36128"/>
                  </a:lnTo>
                  <a:lnTo>
                    <a:pt x="1081"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8098912" y="3452783"/>
              <a:ext cx="407349" cy="847834"/>
            </a:xfrm>
            <a:custGeom>
              <a:avLst/>
              <a:gdLst/>
              <a:ahLst/>
              <a:cxnLst/>
              <a:rect l="l" t="t" r="r" b="b"/>
              <a:pathLst>
                <a:path w="17358" h="36128" fill="none" extrusionOk="0">
                  <a:moveTo>
                    <a:pt x="1081" y="0"/>
                  </a:moveTo>
                  <a:lnTo>
                    <a:pt x="1081" y="0"/>
                  </a:lnTo>
                  <a:lnTo>
                    <a:pt x="1" y="134"/>
                  </a:lnTo>
                  <a:lnTo>
                    <a:pt x="16857" y="35649"/>
                  </a:lnTo>
                  <a:lnTo>
                    <a:pt x="16857" y="35649"/>
                  </a:lnTo>
                  <a:lnTo>
                    <a:pt x="16857" y="35649"/>
                  </a:lnTo>
                  <a:lnTo>
                    <a:pt x="16857" y="35649"/>
                  </a:lnTo>
                  <a:lnTo>
                    <a:pt x="16857" y="35649"/>
                  </a:lnTo>
                  <a:lnTo>
                    <a:pt x="16857" y="35649"/>
                  </a:lnTo>
                  <a:lnTo>
                    <a:pt x="16868" y="35660"/>
                  </a:lnTo>
                  <a:lnTo>
                    <a:pt x="16868" y="35660"/>
                  </a:lnTo>
                  <a:lnTo>
                    <a:pt x="16868" y="35660"/>
                  </a:lnTo>
                  <a:lnTo>
                    <a:pt x="16868" y="35660"/>
                  </a:lnTo>
                  <a:lnTo>
                    <a:pt x="16912" y="35738"/>
                  </a:lnTo>
                  <a:lnTo>
                    <a:pt x="16957" y="35816"/>
                  </a:lnTo>
                  <a:lnTo>
                    <a:pt x="17013" y="35883"/>
                  </a:lnTo>
                  <a:lnTo>
                    <a:pt x="17079" y="35950"/>
                  </a:lnTo>
                  <a:lnTo>
                    <a:pt x="17146" y="36005"/>
                  </a:lnTo>
                  <a:lnTo>
                    <a:pt x="17213" y="36050"/>
                  </a:lnTo>
                  <a:lnTo>
                    <a:pt x="17291" y="36094"/>
                  </a:lnTo>
                  <a:lnTo>
                    <a:pt x="17358" y="36128"/>
                  </a:lnTo>
                  <a:lnTo>
                    <a:pt x="10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7749598" y="3240355"/>
              <a:ext cx="78663" cy="1061834"/>
            </a:xfrm>
            <a:custGeom>
              <a:avLst/>
              <a:gdLst/>
              <a:ahLst/>
              <a:cxnLst/>
              <a:rect l="l" t="t" r="r" b="b"/>
              <a:pathLst>
                <a:path w="3352" h="45247" extrusionOk="0">
                  <a:moveTo>
                    <a:pt x="0" y="1"/>
                  </a:moveTo>
                  <a:lnTo>
                    <a:pt x="947" y="44434"/>
                  </a:lnTo>
                  <a:lnTo>
                    <a:pt x="958" y="44523"/>
                  </a:lnTo>
                  <a:lnTo>
                    <a:pt x="969" y="44601"/>
                  </a:lnTo>
                  <a:lnTo>
                    <a:pt x="980" y="44679"/>
                  </a:lnTo>
                  <a:lnTo>
                    <a:pt x="1014" y="44757"/>
                  </a:lnTo>
                  <a:lnTo>
                    <a:pt x="1047" y="44824"/>
                  </a:lnTo>
                  <a:lnTo>
                    <a:pt x="1080" y="44890"/>
                  </a:lnTo>
                  <a:lnTo>
                    <a:pt x="1125" y="44957"/>
                  </a:lnTo>
                  <a:lnTo>
                    <a:pt x="1169" y="45013"/>
                  </a:lnTo>
                  <a:lnTo>
                    <a:pt x="1225" y="45068"/>
                  </a:lnTo>
                  <a:lnTo>
                    <a:pt x="1281" y="45113"/>
                  </a:lnTo>
                  <a:lnTo>
                    <a:pt x="1336" y="45158"/>
                  </a:lnTo>
                  <a:lnTo>
                    <a:pt x="1403" y="45191"/>
                  </a:lnTo>
                  <a:lnTo>
                    <a:pt x="1470" y="45213"/>
                  </a:lnTo>
                  <a:lnTo>
                    <a:pt x="1537" y="45235"/>
                  </a:lnTo>
                  <a:lnTo>
                    <a:pt x="1604" y="45247"/>
                  </a:lnTo>
                  <a:lnTo>
                    <a:pt x="1748" y="45247"/>
                  </a:lnTo>
                  <a:lnTo>
                    <a:pt x="1826" y="45235"/>
                  </a:lnTo>
                  <a:lnTo>
                    <a:pt x="1893" y="45213"/>
                  </a:lnTo>
                  <a:lnTo>
                    <a:pt x="1960" y="45191"/>
                  </a:lnTo>
                  <a:lnTo>
                    <a:pt x="2027" y="45158"/>
                  </a:lnTo>
                  <a:lnTo>
                    <a:pt x="2082" y="45113"/>
                  </a:lnTo>
                  <a:lnTo>
                    <a:pt x="2138" y="45068"/>
                  </a:lnTo>
                  <a:lnTo>
                    <a:pt x="2194" y="45013"/>
                  </a:lnTo>
                  <a:lnTo>
                    <a:pt x="2238" y="44957"/>
                  </a:lnTo>
                  <a:lnTo>
                    <a:pt x="2283" y="44890"/>
                  </a:lnTo>
                  <a:lnTo>
                    <a:pt x="2316" y="44824"/>
                  </a:lnTo>
                  <a:lnTo>
                    <a:pt x="2350" y="44757"/>
                  </a:lnTo>
                  <a:lnTo>
                    <a:pt x="2372" y="44679"/>
                  </a:lnTo>
                  <a:lnTo>
                    <a:pt x="2394" y="44601"/>
                  </a:lnTo>
                  <a:lnTo>
                    <a:pt x="2405" y="44523"/>
                  </a:lnTo>
                  <a:lnTo>
                    <a:pt x="2416" y="44434"/>
                  </a:lnTo>
                  <a:lnTo>
                    <a:pt x="3352"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7749598" y="3240355"/>
              <a:ext cx="78663" cy="1061834"/>
            </a:xfrm>
            <a:custGeom>
              <a:avLst/>
              <a:gdLst/>
              <a:ahLst/>
              <a:cxnLst/>
              <a:rect l="l" t="t" r="r" b="b"/>
              <a:pathLst>
                <a:path w="3352" h="45247" fill="none" extrusionOk="0">
                  <a:moveTo>
                    <a:pt x="947" y="44434"/>
                  </a:moveTo>
                  <a:lnTo>
                    <a:pt x="0" y="1"/>
                  </a:lnTo>
                  <a:lnTo>
                    <a:pt x="3352" y="1"/>
                  </a:lnTo>
                  <a:lnTo>
                    <a:pt x="2416" y="44434"/>
                  </a:lnTo>
                  <a:lnTo>
                    <a:pt x="2416" y="44434"/>
                  </a:lnTo>
                  <a:lnTo>
                    <a:pt x="2405" y="44523"/>
                  </a:lnTo>
                  <a:lnTo>
                    <a:pt x="2394" y="44601"/>
                  </a:lnTo>
                  <a:lnTo>
                    <a:pt x="2372" y="44679"/>
                  </a:lnTo>
                  <a:lnTo>
                    <a:pt x="2350" y="44757"/>
                  </a:lnTo>
                  <a:lnTo>
                    <a:pt x="2316" y="44824"/>
                  </a:lnTo>
                  <a:lnTo>
                    <a:pt x="2283" y="44890"/>
                  </a:lnTo>
                  <a:lnTo>
                    <a:pt x="2238" y="44957"/>
                  </a:lnTo>
                  <a:lnTo>
                    <a:pt x="2194" y="45013"/>
                  </a:lnTo>
                  <a:lnTo>
                    <a:pt x="2138" y="45068"/>
                  </a:lnTo>
                  <a:lnTo>
                    <a:pt x="2082" y="45113"/>
                  </a:lnTo>
                  <a:lnTo>
                    <a:pt x="2027" y="45158"/>
                  </a:lnTo>
                  <a:lnTo>
                    <a:pt x="1960" y="45191"/>
                  </a:lnTo>
                  <a:lnTo>
                    <a:pt x="1893" y="45213"/>
                  </a:lnTo>
                  <a:lnTo>
                    <a:pt x="1826" y="45235"/>
                  </a:lnTo>
                  <a:lnTo>
                    <a:pt x="1748" y="45247"/>
                  </a:lnTo>
                  <a:lnTo>
                    <a:pt x="1682" y="45247"/>
                  </a:lnTo>
                  <a:lnTo>
                    <a:pt x="1682" y="45247"/>
                  </a:lnTo>
                  <a:lnTo>
                    <a:pt x="1604" y="45247"/>
                  </a:lnTo>
                  <a:lnTo>
                    <a:pt x="1537" y="45235"/>
                  </a:lnTo>
                  <a:lnTo>
                    <a:pt x="1470" y="45213"/>
                  </a:lnTo>
                  <a:lnTo>
                    <a:pt x="1403" y="45191"/>
                  </a:lnTo>
                  <a:lnTo>
                    <a:pt x="1336" y="45158"/>
                  </a:lnTo>
                  <a:lnTo>
                    <a:pt x="1281" y="45113"/>
                  </a:lnTo>
                  <a:lnTo>
                    <a:pt x="1225" y="45068"/>
                  </a:lnTo>
                  <a:lnTo>
                    <a:pt x="1169" y="45013"/>
                  </a:lnTo>
                  <a:lnTo>
                    <a:pt x="1125" y="44957"/>
                  </a:lnTo>
                  <a:lnTo>
                    <a:pt x="1080" y="44890"/>
                  </a:lnTo>
                  <a:lnTo>
                    <a:pt x="1047" y="44824"/>
                  </a:lnTo>
                  <a:lnTo>
                    <a:pt x="1014" y="44757"/>
                  </a:lnTo>
                  <a:lnTo>
                    <a:pt x="980" y="44679"/>
                  </a:lnTo>
                  <a:lnTo>
                    <a:pt x="969" y="44601"/>
                  </a:lnTo>
                  <a:lnTo>
                    <a:pt x="958" y="44523"/>
                  </a:lnTo>
                  <a:lnTo>
                    <a:pt x="947" y="444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7754573" y="3467403"/>
              <a:ext cx="36586" cy="834786"/>
            </a:xfrm>
            <a:custGeom>
              <a:avLst/>
              <a:gdLst/>
              <a:ahLst/>
              <a:cxnLst/>
              <a:rect l="l" t="t" r="r" b="b"/>
              <a:pathLst>
                <a:path w="1559" h="35572" extrusionOk="0">
                  <a:moveTo>
                    <a:pt x="0" y="0"/>
                  </a:moveTo>
                  <a:lnTo>
                    <a:pt x="735" y="34759"/>
                  </a:lnTo>
                  <a:lnTo>
                    <a:pt x="746" y="34848"/>
                  </a:lnTo>
                  <a:lnTo>
                    <a:pt x="757" y="34926"/>
                  </a:lnTo>
                  <a:lnTo>
                    <a:pt x="768" y="35004"/>
                  </a:lnTo>
                  <a:lnTo>
                    <a:pt x="802" y="35082"/>
                  </a:lnTo>
                  <a:lnTo>
                    <a:pt x="835" y="35149"/>
                  </a:lnTo>
                  <a:lnTo>
                    <a:pt x="868" y="35215"/>
                  </a:lnTo>
                  <a:lnTo>
                    <a:pt x="913" y="35282"/>
                  </a:lnTo>
                  <a:lnTo>
                    <a:pt x="957" y="35338"/>
                  </a:lnTo>
                  <a:lnTo>
                    <a:pt x="1013" y="35393"/>
                  </a:lnTo>
                  <a:lnTo>
                    <a:pt x="1069" y="35438"/>
                  </a:lnTo>
                  <a:lnTo>
                    <a:pt x="1124" y="35483"/>
                  </a:lnTo>
                  <a:lnTo>
                    <a:pt x="1191" y="35516"/>
                  </a:lnTo>
                  <a:lnTo>
                    <a:pt x="1258" y="35538"/>
                  </a:lnTo>
                  <a:lnTo>
                    <a:pt x="1325" y="35560"/>
                  </a:lnTo>
                  <a:lnTo>
                    <a:pt x="1392" y="35572"/>
                  </a:lnTo>
                  <a:lnTo>
                    <a:pt x="1559" y="35572"/>
                  </a:lnTo>
                  <a:lnTo>
                    <a:pt x="802" y="12"/>
                  </a:lnTo>
                  <a:lnTo>
                    <a:pt x="479" y="12"/>
                  </a:lnTo>
                  <a:lnTo>
                    <a:pt x="0"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7754573" y="3467403"/>
              <a:ext cx="36586" cy="834786"/>
            </a:xfrm>
            <a:custGeom>
              <a:avLst/>
              <a:gdLst/>
              <a:ahLst/>
              <a:cxnLst/>
              <a:rect l="l" t="t" r="r" b="b"/>
              <a:pathLst>
                <a:path w="1559" h="35572" fill="none" extrusionOk="0">
                  <a:moveTo>
                    <a:pt x="0" y="0"/>
                  </a:moveTo>
                  <a:lnTo>
                    <a:pt x="735" y="34759"/>
                  </a:lnTo>
                  <a:lnTo>
                    <a:pt x="735" y="34759"/>
                  </a:lnTo>
                  <a:lnTo>
                    <a:pt x="746" y="34848"/>
                  </a:lnTo>
                  <a:lnTo>
                    <a:pt x="757" y="34926"/>
                  </a:lnTo>
                  <a:lnTo>
                    <a:pt x="768" y="35004"/>
                  </a:lnTo>
                  <a:lnTo>
                    <a:pt x="802" y="35082"/>
                  </a:lnTo>
                  <a:lnTo>
                    <a:pt x="835" y="35149"/>
                  </a:lnTo>
                  <a:lnTo>
                    <a:pt x="868" y="35215"/>
                  </a:lnTo>
                  <a:lnTo>
                    <a:pt x="913" y="35282"/>
                  </a:lnTo>
                  <a:lnTo>
                    <a:pt x="957" y="35338"/>
                  </a:lnTo>
                  <a:lnTo>
                    <a:pt x="1013" y="35393"/>
                  </a:lnTo>
                  <a:lnTo>
                    <a:pt x="1069" y="35438"/>
                  </a:lnTo>
                  <a:lnTo>
                    <a:pt x="1124" y="35483"/>
                  </a:lnTo>
                  <a:lnTo>
                    <a:pt x="1191" y="35516"/>
                  </a:lnTo>
                  <a:lnTo>
                    <a:pt x="1258" y="35538"/>
                  </a:lnTo>
                  <a:lnTo>
                    <a:pt x="1325" y="35560"/>
                  </a:lnTo>
                  <a:lnTo>
                    <a:pt x="1392" y="35572"/>
                  </a:lnTo>
                  <a:lnTo>
                    <a:pt x="1470" y="35572"/>
                  </a:lnTo>
                  <a:lnTo>
                    <a:pt x="1470" y="35572"/>
                  </a:lnTo>
                  <a:lnTo>
                    <a:pt x="1559" y="35572"/>
                  </a:lnTo>
                  <a:lnTo>
                    <a:pt x="802" y="12"/>
                  </a:lnTo>
                  <a:lnTo>
                    <a:pt x="802" y="12"/>
                  </a:lnTo>
                  <a:lnTo>
                    <a:pt x="479" y="12"/>
                  </a:lnTo>
                  <a:lnTo>
                    <a:pt x="479" y="1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7049656" y="3301746"/>
              <a:ext cx="490682" cy="1000443"/>
            </a:xfrm>
            <a:custGeom>
              <a:avLst/>
              <a:gdLst/>
              <a:ahLst/>
              <a:cxnLst/>
              <a:rect l="l" t="t" r="r" b="b"/>
              <a:pathLst>
                <a:path w="20909" h="42631" extrusionOk="0">
                  <a:moveTo>
                    <a:pt x="17791" y="1"/>
                  </a:moveTo>
                  <a:lnTo>
                    <a:pt x="78" y="41606"/>
                  </a:lnTo>
                  <a:lnTo>
                    <a:pt x="45" y="41684"/>
                  </a:lnTo>
                  <a:lnTo>
                    <a:pt x="22" y="41762"/>
                  </a:lnTo>
                  <a:lnTo>
                    <a:pt x="11" y="41840"/>
                  </a:lnTo>
                  <a:lnTo>
                    <a:pt x="11" y="41918"/>
                  </a:lnTo>
                  <a:lnTo>
                    <a:pt x="0" y="41996"/>
                  </a:lnTo>
                  <a:lnTo>
                    <a:pt x="11" y="42074"/>
                  </a:lnTo>
                  <a:lnTo>
                    <a:pt x="22" y="42141"/>
                  </a:lnTo>
                  <a:lnTo>
                    <a:pt x="45" y="42208"/>
                  </a:lnTo>
                  <a:lnTo>
                    <a:pt x="67" y="42274"/>
                  </a:lnTo>
                  <a:lnTo>
                    <a:pt x="100" y="42341"/>
                  </a:lnTo>
                  <a:lnTo>
                    <a:pt x="145" y="42397"/>
                  </a:lnTo>
                  <a:lnTo>
                    <a:pt x="189" y="42452"/>
                  </a:lnTo>
                  <a:lnTo>
                    <a:pt x="234" y="42497"/>
                  </a:lnTo>
                  <a:lnTo>
                    <a:pt x="290" y="42542"/>
                  </a:lnTo>
                  <a:lnTo>
                    <a:pt x="356" y="42575"/>
                  </a:lnTo>
                  <a:lnTo>
                    <a:pt x="423" y="42597"/>
                  </a:lnTo>
                  <a:lnTo>
                    <a:pt x="490" y="42619"/>
                  </a:lnTo>
                  <a:lnTo>
                    <a:pt x="557" y="42631"/>
                  </a:lnTo>
                  <a:lnTo>
                    <a:pt x="701" y="42631"/>
                  </a:lnTo>
                  <a:lnTo>
                    <a:pt x="779" y="42619"/>
                  </a:lnTo>
                  <a:lnTo>
                    <a:pt x="857" y="42597"/>
                  </a:lnTo>
                  <a:lnTo>
                    <a:pt x="924" y="42575"/>
                  </a:lnTo>
                  <a:lnTo>
                    <a:pt x="991" y="42542"/>
                  </a:lnTo>
                  <a:lnTo>
                    <a:pt x="1125" y="42464"/>
                  </a:lnTo>
                  <a:lnTo>
                    <a:pt x="1247" y="42352"/>
                  </a:lnTo>
                  <a:lnTo>
                    <a:pt x="1303" y="42297"/>
                  </a:lnTo>
                  <a:lnTo>
                    <a:pt x="1358" y="42230"/>
                  </a:lnTo>
                  <a:lnTo>
                    <a:pt x="1403" y="42152"/>
                  </a:lnTo>
                  <a:lnTo>
                    <a:pt x="1447" y="42085"/>
                  </a:lnTo>
                  <a:lnTo>
                    <a:pt x="20909" y="1092"/>
                  </a:lnTo>
                  <a:lnTo>
                    <a:pt x="17791"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7049656" y="3301746"/>
              <a:ext cx="490682" cy="1000443"/>
            </a:xfrm>
            <a:custGeom>
              <a:avLst/>
              <a:gdLst/>
              <a:ahLst/>
              <a:cxnLst/>
              <a:rect l="l" t="t" r="r" b="b"/>
              <a:pathLst>
                <a:path w="20909" h="42631" fill="none" extrusionOk="0">
                  <a:moveTo>
                    <a:pt x="1447" y="42085"/>
                  </a:moveTo>
                  <a:lnTo>
                    <a:pt x="20909" y="1092"/>
                  </a:lnTo>
                  <a:lnTo>
                    <a:pt x="17791" y="1"/>
                  </a:lnTo>
                  <a:lnTo>
                    <a:pt x="78" y="41606"/>
                  </a:lnTo>
                  <a:lnTo>
                    <a:pt x="78" y="41606"/>
                  </a:lnTo>
                  <a:lnTo>
                    <a:pt x="45" y="41684"/>
                  </a:lnTo>
                  <a:lnTo>
                    <a:pt x="22" y="41762"/>
                  </a:lnTo>
                  <a:lnTo>
                    <a:pt x="11" y="41840"/>
                  </a:lnTo>
                  <a:lnTo>
                    <a:pt x="11" y="41918"/>
                  </a:lnTo>
                  <a:lnTo>
                    <a:pt x="0" y="41996"/>
                  </a:lnTo>
                  <a:lnTo>
                    <a:pt x="11" y="42074"/>
                  </a:lnTo>
                  <a:lnTo>
                    <a:pt x="22" y="42141"/>
                  </a:lnTo>
                  <a:lnTo>
                    <a:pt x="45" y="42208"/>
                  </a:lnTo>
                  <a:lnTo>
                    <a:pt x="67" y="42274"/>
                  </a:lnTo>
                  <a:lnTo>
                    <a:pt x="100" y="42341"/>
                  </a:lnTo>
                  <a:lnTo>
                    <a:pt x="145" y="42397"/>
                  </a:lnTo>
                  <a:lnTo>
                    <a:pt x="189" y="42452"/>
                  </a:lnTo>
                  <a:lnTo>
                    <a:pt x="234" y="42497"/>
                  </a:lnTo>
                  <a:lnTo>
                    <a:pt x="290" y="42542"/>
                  </a:lnTo>
                  <a:lnTo>
                    <a:pt x="356" y="42575"/>
                  </a:lnTo>
                  <a:lnTo>
                    <a:pt x="423" y="42597"/>
                  </a:lnTo>
                  <a:lnTo>
                    <a:pt x="423" y="42597"/>
                  </a:lnTo>
                  <a:lnTo>
                    <a:pt x="490" y="42619"/>
                  </a:lnTo>
                  <a:lnTo>
                    <a:pt x="557" y="42631"/>
                  </a:lnTo>
                  <a:lnTo>
                    <a:pt x="635" y="42631"/>
                  </a:lnTo>
                  <a:lnTo>
                    <a:pt x="701" y="42631"/>
                  </a:lnTo>
                  <a:lnTo>
                    <a:pt x="779" y="42619"/>
                  </a:lnTo>
                  <a:lnTo>
                    <a:pt x="857" y="42597"/>
                  </a:lnTo>
                  <a:lnTo>
                    <a:pt x="924" y="42575"/>
                  </a:lnTo>
                  <a:lnTo>
                    <a:pt x="991" y="42542"/>
                  </a:lnTo>
                  <a:lnTo>
                    <a:pt x="1125" y="42464"/>
                  </a:lnTo>
                  <a:lnTo>
                    <a:pt x="1247" y="42352"/>
                  </a:lnTo>
                  <a:lnTo>
                    <a:pt x="1303" y="42297"/>
                  </a:lnTo>
                  <a:lnTo>
                    <a:pt x="1358" y="42230"/>
                  </a:lnTo>
                  <a:lnTo>
                    <a:pt x="1403" y="42152"/>
                  </a:lnTo>
                  <a:lnTo>
                    <a:pt x="1447" y="420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7049656" y="3425068"/>
              <a:ext cx="392963" cy="877121"/>
            </a:xfrm>
            <a:custGeom>
              <a:avLst/>
              <a:gdLst/>
              <a:ahLst/>
              <a:cxnLst/>
              <a:rect l="l" t="t" r="r" b="b"/>
              <a:pathLst>
                <a:path w="16745" h="37376" extrusionOk="0">
                  <a:moveTo>
                    <a:pt x="15553" y="1"/>
                  </a:moveTo>
                  <a:lnTo>
                    <a:pt x="78" y="36351"/>
                  </a:lnTo>
                  <a:lnTo>
                    <a:pt x="45" y="36440"/>
                  </a:lnTo>
                  <a:lnTo>
                    <a:pt x="22" y="36529"/>
                  </a:lnTo>
                  <a:lnTo>
                    <a:pt x="11" y="36619"/>
                  </a:lnTo>
                  <a:lnTo>
                    <a:pt x="0" y="36708"/>
                  </a:lnTo>
                  <a:lnTo>
                    <a:pt x="11" y="36819"/>
                  </a:lnTo>
                  <a:lnTo>
                    <a:pt x="33" y="36919"/>
                  </a:lnTo>
                  <a:lnTo>
                    <a:pt x="67" y="37008"/>
                  </a:lnTo>
                  <a:lnTo>
                    <a:pt x="111" y="37097"/>
                  </a:lnTo>
                  <a:lnTo>
                    <a:pt x="178" y="37175"/>
                  </a:lnTo>
                  <a:lnTo>
                    <a:pt x="245" y="37253"/>
                  </a:lnTo>
                  <a:lnTo>
                    <a:pt x="323" y="37309"/>
                  </a:lnTo>
                  <a:lnTo>
                    <a:pt x="423" y="37342"/>
                  </a:lnTo>
                  <a:lnTo>
                    <a:pt x="523" y="37376"/>
                  </a:lnTo>
                  <a:lnTo>
                    <a:pt x="724" y="37376"/>
                  </a:lnTo>
                  <a:lnTo>
                    <a:pt x="824" y="37353"/>
                  </a:lnTo>
                  <a:lnTo>
                    <a:pt x="913" y="37320"/>
                  </a:lnTo>
                  <a:lnTo>
                    <a:pt x="1013" y="37275"/>
                  </a:lnTo>
                  <a:lnTo>
                    <a:pt x="16745" y="324"/>
                  </a:lnTo>
                  <a:lnTo>
                    <a:pt x="16132" y="157"/>
                  </a:lnTo>
                  <a:lnTo>
                    <a:pt x="15553" y="1"/>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7049656" y="3425068"/>
              <a:ext cx="392963" cy="877121"/>
            </a:xfrm>
            <a:custGeom>
              <a:avLst/>
              <a:gdLst/>
              <a:ahLst/>
              <a:cxnLst/>
              <a:rect l="l" t="t" r="r" b="b"/>
              <a:pathLst>
                <a:path w="16745" h="37376" fill="none" extrusionOk="0">
                  <a:moveTo>
                    <a:pt x="15553" y="1"/>
                  </a:moveTo>
                  <a:lnTo>
                    <a:pt x="78" y="36351"/>
                  </a:lnTo>
                  <a:lnTo>
                    <a:pt x="78" y="36351"/>
                  </a:lnTo>
                  <a:lnTo>
                    <a:pt x="45" y="36440"/>
                  </a:lnTo>
                  <a:lnTo>
                    <a:pt x="22" y="36529"/>
                  </a:lnTo>
                  <a:lnTo>
                    <a:pt x="11" y="36619"/>
                  </a:lnTo>
                  <a:lnTo>
                    <a:pt x="0" y="36708"/>
                  </a:lnTo>
                  <a:lnTo>
                    <a:pt x="0" y="36708"/>
                  </a:lnTo>
                  <a:lnTo>
                    <a:pt x="11" y="36819"/>
                  </a:lnTo>
                  <a:lnTo>
                    <a:pt x="33" y="36919"/>
                  </a:lnTo>
                  <a:lnTo>
                    <a:pt x="67" y="37008"/>
                  </a:lnTo>
                  <a:lnTo>
                    <a:pt x="111" y="37097"/>
                  </a:lnTo>
                  <a:lnTo>
                    <a:pt x="178" y="37175"/>
                  </a:lnTo>
                  <a:lnTo>
                    <a:pt x="245" y="37253"/>
                  </a:lnTo>
                  <a:lnTo>
                    <a:pt x="323" y="37309"/>
                  </a:lnTo>
                  <a:lnTo>
                    <a:pt x="423" y="37342"/>
                  </a:lnTo>
                  <a:lnTo>
                    <a:pt x="423" y="37342"/>
                  </a:lnTo>
                  <a:lnTo>
                    <a:pt x="523" y="37376"/>
                  </a:lnTo>
                  <a:lnTo>
                    <a:pt x="635" y="37376"/>
                  </a:lnTo>
                  <a:lnTo>
                    <a:pt x="635" y="37376"/>
                  </a:lnTo>
                  <a:lnTo>
                    <a:pt x="724" y="37376"/>
                  </a:lnTo>
                  <a:lnTo>
                    <a:pt x="824" y="37353"/>
                  </a:lnTo>
                  <a:lnTo>
                    <a:pt x="913" y="37320"/>
                  </a:lnTo>
                  <a:lnTo>
                    <a:pt x="1013" y="37275"/>
                  </a:lnTo>
                  <a:lnTo>
                    <a:pt x="16745" y="324"/>
                  </a:lnTo>
                  <a:lnTo>
                    <a:pt x="16745" y="324"/>
                  </a:lnTo>
                  <a:lnTo>
                    <a:pt x="16132" y="157"/>
                  </a:lnTo>
                  <a:lnTo>
                    <a:pt x="155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7225475" y="2199454"/>
              <a:ext cx="1319976" cy="1268747"/>
            </a:xfrm>
            <a:custGeom>
              <a:avLst/>
              <a:gdLst/>
              <a:ahLst/>
              <a:cxnLst/>
              <a:rect l="l" t="t" r="r" b="b"/>
              <a:pathLst>
                <a:path w="56247" h="54064" extrusionOk="0">
                  <a:moveTo>
                    <a:pt x="40037" y="0"/>
                  </a:moveTo>
                  <a:lnTo>
                    <a:pt x="39736" y="11"/>
                  </a:lnTo>
                  <a:lnTo>
                    <a:pt x="39435" y="34"/>
                  </a:lnTo>
                  <a:lnTo>
                    <a:pt x="39135" y="67"/>
                  </a:lnTo>
                  <a:lnTo>
                    <a:pt x="38823" y="112"/>
                  </a:lnTo>
                  <a:lnTo>
                    <a:pt x="38522" y="167"/>
                  </a:lnTo>
                  <a:lnTo>
                    <a:pt x="38211" y="234"/>
                  </a:lnTo>
                  <a:lnTo>
                    <a:pt x="37899" y="323"/>
                  </a:lnTo>
                  <a:lnTo>
                    <a:pt x="37587" y="423"/>
                  </a:lnTo>
                  <a:lnTo>
                    <a:pt x="37264" y="524"/>
                  </a:lnTo>
                  <a:lnTo>
                    <a:pt x="36953" y="657"/>
                  </a:lnTo>
                  <a:lnTo>
                    <a:pt x="36630" y="791"/>
                  </a:lnTo>
                  <a:lnTo>
                    <a:pt x="36307" y="935"/>
                  </a:lnTo>
                  <a:lnTo>
                    <a:pt x="35984" y="1102"/>
                  </a:lnTo>
                  <a:lnTo>
                    <a:pt x="35661" y="1281"/>
                  </a:lnTo>
                  <a:lnTo>
                    <a:pt x="35216" y="1537"/>
                  </a:lnTo>
                  <a:lnTo>
                    <a:pt x="34771" y="1815"/>
                  </a:lnTo>
                  <a:lnTo>
                    <a:pt x="34347" y="2104"/>
                  </a:lnTo>
                  <a:lnTo>
                    <a:pt x="33924" y="2405"/>
                  </a:lnTo>
                  <a:lnTo>
                    <a:pt x="33579" y="2650"/>
                  </a:lnTo>
                  <a:lnTo>
                    <a:pt x="33245" y="2917"/>
                  </a:lnTo>
                  <a:lnTo>
                    <a:pt x="32922" y="3184"/>
                  </a:lnTo>
                  <a:lnTo>
                    <a:pt x="32599" y="3452"/>
                  </a:lnTo>
                  <a:lnTo>
                    <a:pt x="32277" y="3730"/>
                  </a:lnTo>
                  <a:lnTo>
                    <a:pt x="31965" y="4019"/>
                  </a:lnTo>
                  <a:lnTo>
                    <a:pt x="31664" y="4320"/>
                  </a:lnTo>
                  <a:lnTo>
                    <a:pt x="31353" y="4621"/>
                  </a:lnTo>
                  <a:lnTo>
                    <a:pt x="31063" y="4921"/>
                  </a:lnTo>
                  <a:lnTo>
                    <a:pt x="30762" y="5233"/>
                  </a:lnTo>
                  <a:lnTo>
                    <a:pt x="30473" y="5556"/>
                  </a:lnTo>
                  <a:lnTo>
                    <a:pt x="30195" y="5879"/>
                  </a:lnTo>
                  <a:lnTo>
                    <a:pt x="29916" y="6202"/>
                  </a:lnTo>
                  <a:lnTo>
                    <a:pt x="29638" y="6536"/>
                  </a:lnTo>
                  <a:lnTo>
                    <a:pt x="29104" y="7226"/>
                  </a:lnTo>
                  <a:lnTo>
                    <a:pt x="28591" y="7927"/>
                  </a:lnTo>
                  <a:lnTo>
                    <a:pt x="28090" y="8651"/>
                  </a:lnTo>
                  <a:lnTo>
                    <a:pt x="27601" y="9386"/>
                  </a:lnTo>
                  <a:lnTo>
                    <a:pt x="27144" y="10143"/>
                  </a:lnTo>
                  <a:lnTo>
                    <a:pt x="26688" y="10900"/>
                  </a:lnTo>
                  <a:lnTo>
                    <a:pt x="26253" y="11679"/>
                  </a:lnTo>
                  <a:lnTo>
                    <a:pt x="25842" y="12470"/>
                  </a:lnTo>
                  <a:lnTo>
                    <a:pt x="25441" y="13260"/>
                  </a:lnTo>
                  <a:lnTo>
                    <a:pt x="25051" y="14073"/>
                  </a:lnTo>
                  <a:lnTo>
                    <a:pt x="24672" y="14886"/>
                  </a:lnTo>
                  <a:lnTo>
                    <a:pt x="24316" y="15698"/>
                  </a:lnTo>
                  <a:lnTo>
                    <a:pt x="23971" y="16511"/>
                  </a:lnTo>
                  <a:lnTo>
                    <a:pt x="23637" y="17335"/>
                  </a:lnTo>
                  <a:lnTo>
                    <a:pt x="23325" y="18159"/>
                  </a:lnTo>
                  <a:lnTo>
                    <a:pt x="23014" y="18983"/>
                  </a:lnTo>
                  <a:lnTo>
                    <a:pt x="22724" y="19795"/>
                  </a:lnTo>
                  <a:lnTo>
                    <a:pt x="22446" y="20608"/>
                  </a:lnTo>
                  <a:lnTo>
                    <a:pt x="22179" y="21421"/>
                  </a:lnTo>
                  <a:lnTo>
                    <a:pt x="21911" y="22222"/>
                  </a:lnTo>
                  <a:lnTo>
                    <a:pt x="21666" y="23024"/>
                  </a:lnTo>
                  <a:lnTo>
                    <a:pt x="21433" y="23803"/>
                  </a:lnTo>
                  <a:lnTo>
                    <a:pt x="21210" y="24583"/>
                  </a:lnTo>
                  <a:lnTo>
                    <a:pt x="20776" y="26097"/>
                  </a:lnTo>
                  <a:lnTo>
                    <a:pt x="20653" y="26542"/>
                  </a:lnTo>
                  <a:lnTo>
                    <a:pt x="20219" y="28212"/>
                  </a:lnTo>
                  <a:lnTo>
                    <a:pt x="19829" y="29782"/>
                  </a:lnTo>
                  <a:lnTo>
                    <a:pt x="19150" y="32510"/>
                  </a:lnTo>
                  <a:lnTo>
                    <a:pt x="18861" y="33645"/>
                  </a:lnTo>
                  <a:lnTo>
                    <a:pt x="18716" y="34146"/>
                  </a:lnTo>
                  <a:lnTo>
                    <a:pt x="18594" y="34603"/>
                  </a:lnTo>
                  <a:lnTo>
                    <a:pt x="18460" y="35015"/>
                  </a:lnTo>
                  <a:lnTo>
                    <a:pt x="18338" y="35371"/>
                  </a:lnTo>
                  <a:lnTo>
                    <a:pt x="18226" y="35672"/>
                  </a:lnTo>
                  <a:lnTo>
                    <a:pt x="18115" y="35905"/>
                  </a:lnTo>
                  <a:lnTo>
                    <a:pt x="18059" y="35994"/>
                  </a:lnTo>
                  <a:lnTo>
                    <a:pt x="18004" y="36084"/>
                  </a:lnTo>
                  <a:lnTo>
                    <a:pt x="17859" y="36251"/>
                  </a:lnTo>
                  <a:lnTo>
                    <a:pt x="17681" y="36429"/>
                  </a:lnTo>
                  <a:lnTo>
                    <a:pt x="17469" y="36607"/>
                  </a:lnTo>
                  <a:lnTo>
                    <a:pt x="17235" y="36785"/>
                  </a:lnTo>
                  <a:lnTo>
                    <a:pt x="16968" y="36963"/>
                  </a:lnTo>
                  <a:lnTo>
                    <a:pt x="16668" y="37141"/>
                  </a:lnTo>
                  <a:lnTo>
                    <a:pt x="16345" y="37319"/>
                  </a:lnTo>
                  <a:lnTo>
                    <a:pt x="16000" y="37509"/>
                  </a:lnTo>
                  <a:lnTo>
                    <a:pt x="15632" y="37687"/>
                  </a:lnTo>
                  <a:lnTo>
                    <a:pt x="15243" y="37876"/>
                  </a:lnTo>
                  <a:lnTo>
                    <a:pt x="14831" y="38065"/>
                  </a:lnTo>
                  <a:lnTo>
                    <a:pt x="13951" y="38455"/>
                  </a:lnTo>
                  <a:lnTo>
                    <a:pt x="13016" y="38845"/>
                  </a:lnTo>
                  <a:lnTo>
                    <a:pt x="12036" y="39245"/>
                  </a:lnTo>
                  <a:lnTo>
                    <a:pt x="11012" y="39657"/>
                  </a:lnTo>
                  <a:lnTo>
                    <a:pt x="8919" y="40492"/>
                  </a:lnTo>
                  <a:lnTo>
                    <a:pt x="7872" y="40927"/>
                  </a:lnTo>
                  <a:lnTo>
                    <a:pt x="6837" y="41361"/>
                  </a:lnTo>
                  <a:lnTo>
                    <a:pt x="5835" y="41817"/>
                  </a:lnTo>
                  <a:lnTo>
                    <a:pt x="5345" y="42040"/>
                  </a:lnTo>
                  <a:lnTo>
                    <a:pt x="4866" y="42274"/>
                  </a:lnTo>
                  <a:lnTo>
                    <a:pt x="4098" y="42663"/>
                  </a:lnTo>
                  <a:lnTo>
                    <a:pt x="3742" y="42853"/>
                  </a:lnTo>
                  <a:lnTo>
                    <a:pt x="3385" y="43053"/>
                  </a:lnTo>
                  <a:lnTo>
                    <a:pt x="3040" y="43253"/>
                  </a:lnTo>
                  <a:lnTo>
                    <a:pt x="2717" y="43454"/>
                  </a:lnTo>
                  <a:lnTo>
                    <a:pt x="2395" y="43654"/>
                  </a:lnTo>
                  <a:lnTo>
                    <a:pt x="2105" y="43855"/>
                  </a:lnTo>
                  <a:lnTo>
                    <a:pt x="1816" y="44055"/>
                  </a:lnTo>
                  <a:lnTo>
                    <a:pt x="1548" y="44267"/>
                  </a:lnTo>
                  <a:lnTo>
                    <a:pt x="1303" y="44478"/>
                  </a:lnTo>
                  <a:lnTo>
                    <a:pt x="1081" y="44690"/>
                  </a:lnTo>
                  <a:lnTo>
                    <a:pt x="869" y="44901"/>
                  </a:lnTo>
                  <a:lnTo>
                    <a:pt x="680" y="45113"/>
                  </a:lnTo>
                  <a:lnTo>
                    <a:pt x="513" y="45324"/>
                  </a:lnTo>
                  <a:lnTo>
                    <a:pt x="368" y="45547"/>
                  </a:lnTo>
                  <a:lnTo>
                    <a:pt x="246" y="45758"/>
                  </a:lnTo>
                  <a:lnTo>
                    <a:pt x="146" y="45981"/>
                  </a:lnTo>
                  <a:lnTo>
                    <a:pt x="68" y="46204"/>
                  </a:lnTo>
                  <a:lnTo>
                    <a:pt x="23" y="46426"/>
                  </a:lnTo>
                  <a:lnTo>
                    <a:pt x="12" y="46538"/>
                  </a:lnTo>
                  <a:lnTo>
                    <a:pt x="1" y="46649"/>
                  </a:lnTo>
                  <a:lnTo>
                    <a:pt x="1" y="46760"/>
                  </a:lnTo>
                  <a:lnTo>
                    <a:pt x="12" y="46872"/>
                  </a:lnTo>
                  <a:lnTo>
                    <a:pt x="23" y="46994"/>
                  </a:lnTo>
                  <a:lnTo>
                    <a:pt x="45" y="47106"/>
                  </a:lnTo>
                  <a:lnTo>
                    <a:pt x="79" y="47217"/>
                  </a:lnTo>
                  <a:lnTo>
                    <a:pt x="112" y="47339"/>
                  </a:lnTo>
                  <a:lnTo>
                    <a:pt x="157" y="47451"/>
                  </a:lnTo>
                  <a:lnTo>
                    <a:pt x="201" y="47562"/>
                  </a:lnTo>
                  <a:lnTo>
                    <a:pt x="268" y="47684"/>
                  </a:lnTo>
                  <a:lnTo>
                    <a:pt x="335" y="47796"/>
                  </a:lnTo>
                  <a:lnTo>
                    <a:pt x="491" y="48041"/>
                  </a:lnTo>
                  <a:lnTo>
                    <a:pt x="680" y="48275"/>
                  </a:lnTo>
                  <a:lnTo>
                    <a:pt x="903" y="48508"/>
                  </a:lnTo>
                  <a:lnTo>
                    <a:pt x="1170" y="48753"/>
                  </a:lnTo>
                  <a:lnTo>
                    <a:pt x="1459" y="48998"/>
                  </a:lnTo>
                  <a:lnTo>
                    <a:pt x="1793" y="49243"/>
                  </a:lnTo>
                  <a:lnTo>
                    <a:pt x="2350" y="49622"/>
                  </a:lnTo>
                  <a:lnTo>
                    <a:pt x="2651" y="49811"/>
                  </a:lnTo>
                  <a:lnTo>
                    <a:pt x="2951" y="50000"/>
                  </a:lnTo>
                  <a:lnTo>
                    <a:pt x="3541" y="50345"/>
                  </a:lnTo>
                  <a:lnTo>
                    <a:pt x="3864" y="50523"/>
                  </a:lnTo>
                  <a:lnTo>
                    <a:pt x="4187" y="50690"/>
                  </a:lnTo>
                  <a:lnTo>
                    <a:pt x="4521" y="50857"/>
                  </a:lnTo>
                  <a:lnTo>
                    <a:pt x="4866" y="51024"/>
                  </a:lnTo>
                  <a:lnTo>
                    <a:pt x="5234" y="51191"/>
                  </a:lnTo>
                  <a:lnTo>
                    <a:pt x="5601" y="51347"/>
                  </a:lnTo>
                  <a:lnTo>
                    <a:pt x="5991" y="51503"/>
                  </a:lnTo>
                  <a:lnTo>
                    <a:pt x="6391" y="51659"/>
                  </a:lnTo>
                  <a:lnTo>
                    <a:pt x="6803" y="51815"/>
                  </a:lnTo>
                  <a:lnTo>
                    <a:pt x="7238" y="51960"/>
                  </a:lnTo>
                  <a:lnTo>
                    <a:pt x="7683" y="52104"/>
                  </a:lnTo>
                  <a:lnTo>
                    <a:pt x="8151" y="52249"/>
                  </a:lnTo>
                  <a:lnTo>
                    <a:pt x="8629" y="52383"/>
                  </a:lnTo>
                  <a:lnTo>
                    <a:pt x="9130" y="52516"/>
                  </a:lnTo>
                  <a:lnTo>
                    <a:pt x="9654" y="52650"/>
                  </a:lnTo>
                  <a:lnTo>
                    <a:pt x="10188" y="52772"/>
                  </a:lnTo>
                  <a:lnTo>
                    <a:pt x="10745" y="52895"/>
                  </a:lnTo>
                  <a:lnTo>
                    <a:pt x="11324" y="53006"/>
                  </a:lnTo>
                  <a:lnTo>
                    <a:pt x="11925" y="53118"/>
                  </a:lnTo>
                  <a:lnTo>
                    <a:pt x="12537" y="53218"/>
                  </a:lnTo>
                  <a:lnTo>
                    <a:pt x="13183" y="53318"/>
                  </a:lnTo>
                  <a:lnTo>
                    <a:pt x="13840" y="53418"/>
                  </a:lnTo>
                  <a:lnTo>
                    <a:pt x="14530" y="53507"/>
                  </a:lnTo>
                  <a:lnTo>
                    <a:pt x="15243" y="53585"/>
                  </a:lnTo>
                  <a:lnTo>
                    <a:pt x="15977" y="53663"/>
                  </a:lnTo>
                  <a:lnTo>
                    <a:pt x="16734" y="53730"/>
                  </a:lnTo>
                  <a:lnTo>
                    <a:pt x="17525" y="53797"/>
                  </a:lnTo>
                  <a:lnTo>
                    <a:pt x="18338" y="53852"/>
                  </a:lnTo>
                  <a:lnTo>
                    <a:pt x="19173" y="53908"/>
                  </a:lnTo>
                  <a:lnTo>
                    <a:pt x="20041" y="53953"/>
                  </a:lnTo>
                  <a:lnTo>
                    <a:pt x="21488" y="53997"/>
                  </a:lnTo>
                  <a:lnTo>
                    <a:pt x="23025" y="54042"/>
                  </a:lnTo>
                  <a:lnTo>
                    <a:pt x="24572" y="54064"/>
                  </a:lnTo>
                  <a:lnTo>
                    <a:pt x="27545" y="54064"/>
                  </a:lnTo>
                  <a:lnTo>
                    <a:pt x="28959" y="54042"/>
                  </a:lnTo>
                  <a:lnTo>
                    <a:pt x="30328" y="54019"/>
                  </a:lnTo>
                  <a:lnTo>
                    <a:pt x="31664" y="53964"/>
                  </a:lnTo>
                  <a:lnTo>
                    <a:pt x="32956" y="53908"/>
                  </a:lnTo>
                  <a:lnTo>
                    <a:pt x="34192" y="53830"/>
                  </a:lnTo>
                  <a:lnTo>
                    <a:pt x="35405" y="53730"/>
                  </a:lnTo>
                  <a:lnTo>
                    <a:pt x="36563" y="53619"/>
                  </a:lnTo>
                  <a:lnTo>
                    <a:pt x="37687" y="53485"/>
                  </a:lnTo>
                  <a:lnTo>
                    <a:pt x="38779" y="53340"/>
                  </a:lnTo>
                  <a:lnTo>
                    <a:pt x="39825" y="53162"/>
                  </a:lnTo>
                  <a:lnTo>
                    <a:pt x="40337" y="53073"/>
                  </a:lnTo>
                  <a:lnTo>
                    <a:pt x="40838" y="52973"/>
                  </a:lnTo>
                  <a:lnTo>
                    <a:pt x="41328" y="52873"/>
                  </a:lnTo>
                  <a:lnTo>
                    <a:pt x="41807" y="52761"/>
                  </a:lnTo>
                  <a:lnTo>
                    <a:pt x="42274" y="52650"/>
                  </a:lnTo>
                  <a:lnTo>
                    <a:pt x="42742" y="52527"/>
                  </a:lnTo>
                  <a:lnTo>
                    <a:pt x="43198" y="52405"/>
                  </a:lnTo>
                  <a:lnTo>
                    <a:pt x="43644" y="52271"/>
                  </a:lnTo>
                  <a:lnTo>
                    <a:pt x="44078" y="52138"/>
                  </a:lnTo>
                  <a:lnTo>
                    <a:pt x="44512" y="51993"/>
                  </a:lnTo>
                  <a:lnTo>
                    <a:pt x="44935" y="51837"/>
                  </a:lnTo>
                  <a:lnTo>
                    <a:pt x="45347" y="51681"/>
                  </a:lnTo>
                  <a:lnTo>
                    <a:pt x="45748" y="51525"/>
                  </a:lnTo>
                  <a:lnTo>
                    <a:pt x="46149" y="51358"/>
                  </a:lnTo>
                  <a:lnTo>
                    <a:pt x="46539" y="51180"/>
                  </a:lnTo>
                  <a:lnTo>
                    <a:pt x="46917" y="51002"/>
                  </a:lnTo>
                  <a:lnTo>
                    <a:pt x="47284" y="50813"/>
                  </a:lnTo>
                  <a:lnTo>
                    <a:pt x="47652" y="50624"/>
                  </a:lnTo>
                  <a:lnTo>
                    <a:pt x="48008" y="50412"/>
                  </a:lnTo>
                  <a:lnTo>
                    <a:pt x="48353" y="50212"/>
                  </a:lnTo>
                  <a:lnTo>
                    <a:pt x="48698" y="50000"/>
                  </a:lnTo>
                  <a:lnTo>
                    <a:pt x="49032" y="49778"/>
                  </a:lnTo>
                  <a:lnTo>
                    <a:pt x="49355" y="49544"/>
                  </a:lnTo>
                  <a:lnTo>
                    <a:pt x="49678" y="49310"/>
                  </a:lnTo>
                  <a:lnTo>
                    <a:pt x="49990" y="49065"/>
                  </a:lnTo>
                  <a:lnTo>
                    <a:pt x="50290" y="48809"/>
                  </a:lnTo>
                  <a:lnTo>
                    <a:pt x="50591" y="48553"/>
                  </a:lnTo>
                  <a:lnTo>
                    <a:pt x="50881" y="48286"/>
                  </a:lnTo>
                  <a:lnTo>
                    <a:pt x="51170" y="48018"/>
                  </a:lnTo>
                  <a:lnTo>
                    <a:pt x="51448" y="47740"/>
                  </a:lnTo>
                  <a:lnTo>
                    <a:pt x="51716" y="47451"/>
                  </a:lnTo>
                  <a:lnTo>
                    <a:pt x="51983" y="47150"/>
                  </a:lnTo>
                  <a:lnTo>
                    <a:pt x="52239" y="46849"/>
                  </a:lnTo>
                  <a:lnTo>
                    <a:pt x="52484" y="46527"/>
                  </a:lnTo>
                  <a:lnTo>
                    <a:pt x="52729" y="46215"/>
                  </a:lnTo>
                  <a:lnTo>
                    <a:pt x="52974" y="45881"/>
                  </a:lnTo>
                  <a:lnTo>
                    <a:pt x="53207" y="45547"/>
                  </a:lnTo>
                  <a:lnTo>
                    <a:pt x="53430" y="45202"/>
                  </a:lnTo>
                  <a:lnTo>
                    <a:pt x="53697" y="44768"/>
                  </a:lnTo>
                  <a:lnTo>
                    <a:pt x="53942" y="44322"/>
                  </a:lnTo>
                  <a:lnTo>
                    <a:pt x="54176" y="43855"/>
                  </a:lnTo>
                  <a:lnTo>
                    <a:pt x="54399" y="43365"/>
                  </a:lnTo>
                  <a:lnTo>
                    <a:pt x="54599" y="42864"/>
                  </a:lnTo>
                  <a:lnTo>
                    <a:pt x="54800" y="42340"/>
                  </a:lnTo>
                  <a:lnTo>
                    <a:pt x="54978" y="41806"/>
                  </a:lnTo>
                  <a:lnTo>
                    <a:pt x="55145" y="41249"/>
                  </a:lnTo>
                  <a:lnTo>
                    <a:pt x="55301" y="40682"/>
                  </a:lnTo>
                  <a:lnTo>
                    <a:pt x="55445" y="40092"/>
                  </a:lnTo>
                  <a:lnTo>
                    <a:pt x="55579" y="39490"/>
                  </a:lnTo>
                  <a:lnTo>
                    <a:pt x="55701" y="38878"/>
                  </a:lnTo>
                  <a:lnTo>
                    <a:pt x="55813" y="38255"/>
                  </a:lnTo>
                  <a:lnTo>
                    <a:pt x="55902" y="37620"/>
                  </a:lnTo>
                  <a:lnTo>
                    <a:pt x="55991" y="36963"/>
                  </a:lnTo>
                  <a:lnTo>
                    <a:pt x="56058" y="36306"/>
                  </a:lnTo>
                  <a:lnTo>
                    <a:pt x="56124" y="35583"/>
                  </a:lnTo>
                  <a:lnTo>
                    <a:pt x="56169" y="34848"/>
                  </a:lnTo>
                  <a:lnTo>
                    <a:pt x="56213" y="34102"/>
                  </a:lnTo>
                  <a:lnTo>
                    <a:pt x="56236" y="33345"/>
                  </a:lnTo>
                  <a:lnTo>
                    <a:pt x="56247" y="32588"/>
                  </a:lnTo>
                  <a:lnTo>
                    <a:pt x="56247" y="31819"/>
                  </a:lnTo>
                  <a:lnTo>
                    <a:pt x="56225" y="31040"/>
                  </a:lnTo>
                  <a:lnTo>
                    <a:pt x="56202" y="30250"/>
                  </a:lnTo>
                  <a:lnTo>
                    <a:pt x="56158" y="29459"/>
                  </a:lnTo>
                  <a:lnTo>
                    <a:pt x="56113" y="28669"/>
                  </a:lnTo>
                  <a:lnTo>
                    <a:pt x="56046" y="27867"/>
                  </a:lnTo>
                  <a:lnTo>
                    <a:pt x="55969" y="27065"/>
                  </a:lnTo>
                  <a:lnTo>
                    <a:pt x="55879" y="26253"/>
                  </a:lnTo>
                  <a:lnTo>
                    <a:pt x="55779" y="25451"/>
                  </a:lnTo>
                  <a:lnTo>
                    <a:pt x="55668" y="24638"/>
                  </a:lnTo>
                  <a:lnTo>
                    <a:pt x="55534" y="23837"/>
                  </a:lnTo>
                  <a:lnTo>
                    <a:pt x="55401" y="23024"/>
                  </a:lnTo>
                  <a:lnTo>
                    <a:pt x="55256" y="22222"/>
                  </a:lnTo>
                  <a:lnTo>
                    <a:pt x="55100" y="21410"/>
                  </a:lnTo>
                  <a:lnTo>
                    <a:pt x="54933" y="20608"/>
                  </a:lnTo>
                  <a:lnTo>
                    <a:pt x="54744" y="19818"/>
                  </a:lnTo>
                  <a:lnTo>
                    <a:pt x="54555" y="19016"/>
                  </a:lnTo>
                  <a:lnTo>
                    <a:pt x="54354" y="18226"/>
                  </a:lnTo>
                  <a:lnTo>
                    <a:pt x="54143" y="17446"/>
                  </a:lnTo>
                  <a:lnTo>
                    <a:pt x="53920" y="16678"/>
                  </a:lnTo>
                  <a:lnTo>
                    <a:pt x="53686" y="15910"/>
                  </a:lnTo>
                  <a:lnTo>
                    <a:pt x="53441" y="15142"/>
                  </a:lnTo>
                  <a:lnTo>
                    <a:pt x="53185" y="14396"/>
                  </a:lnTo>
                  <a:lnTo>
                    <a:pt x="52918" y="13661"/>
                  </a:lnTo>
                  <a:lnTo>
                    <a:pt x="52640" y="12926"/>
                  </a:lnTo>
                  <a:lnTo>
                    <a:pt x="52361" y="12214"/>
                  </a:lnTo>
                  <a:lnTo>
                    <a:pt x="52072" y="11501"/>
                  </a:lnTo>
                  <a:lnTo>
                    <a:pt x="51716" y="10711"/>
                  </a:lnTo>
                  <a:lnTo>
                    <a:pt x="51359" y="9931"/>
                  </a:lnTo>
                  <a:lnTo>
                    <a:pt x="50981" y="9174"/>
                  </a:lnTo>
                  <a:lnTo>
                    <a:pt x="50591" y="8451"/>
                  </a:lnTo>
                  <a:lnTo>
                    <a:pt x="50201" y="7738"/>
                  </a:lnTo>
                  <a:lnTo>
                    <a:pt x="49789" y="7048"/>
                  </a:lnTo>
                  <a:lnTo>
                    <a:pt x="49366" y="6380"/>
                  </a:lnTo>
                  <a:lnTo>
                    <a:pt x="48932" y="5745"/>
                  </a:lnTo>
                  <a:lnTo>
                    <a:pt x="48487" y="5133"/>
                  </a:lnTo>
                  <a:lnTo>
                    <a:pt x="48030" y="4543"/>
                  </a:lnTo>
                  <a:lnTo>
                    <a:pt x="47808" y="4264"/>
                  </a:lnTo>
                  <a:lnTo>
                    <a:pt x="47574" y="3997"/>
                  </a:lnTo>
                  <a:lnTo>
                    <a:pt x="47329" y="3730"/>
                  </a:lnTo>
                  <a:lnTo>
                    <a:pt x="47095" y="3474"/>
                  </a:lnTo>
                  <a:lnTo>
                    <a:pt x="46850" y="3218"/>
                  </a:lnTo>
                  <a:lnTo>
                    <a:pt x="46605" y="2984"/>
                  </a:lnTo>
                  <a:lnTo>
                    <a:pt x="46360" y="2750"/>
                  </a:lnTo>
                  <a:lnTo>
                    <a:pt x="46115" y="2516"/>
                  </a:lnTo>
                  <a:lnTo>
                    <a:pt x="45859" y="2305"/>
                  </a:lnTo>
                  <a:lnTo>
                    <a:pt x="45603" y="2093"/>
                  </a:lnTo>
                  <a:lnTo>
                    <a:pt x="45347" y="1893"/>
                  </a:lnTo>
                  <a:lnTo>
                    <a:pt x="45091" y="1704"/>
                  </a:lnTo>
                  <a:lnTo>
                    <a:pt x="44824" y="1526"/>
                  </a:lnTo>
                  <a:lnTo>
                    <a:pt x="44568" y="1359"/>
                  </a:lnTo>
                  <a:lnTo>
                    <a:pt x="44301" y="1192"/>
                  </a:lnTo>
                  <a:lnTo>
                    <a:pt x="44033" y="1036"/>
                  </a:lnTo>
                  <a:lnTo>
                    <a:pt x="43755" y="902"/>
                  </a:lnTo>
                  <a:lnTo>
                    <a:pt x="43488" y="768"/>
                  </a:lnTo>
                  <a:lnTo>
                    <a:pt x="43210" y="646"/>
                  </a:lnTo>
                  <a:lnTo>
                    <a:pt x="42931" y="535"/>
                  </a:lnTo>
                  <a:lnTo>
                    <a:pt x="42653" y="423"/>
                  </a:lnTo>
                  <a:lnTo>
                    <a:pt x="42375" y="334"/>
                  </a:lnTo>
                  <a:lnTo>
                    <a:pt x="42085" y="256"/>
                  </a:lnTo>
                  <a:lnTo>
                    <a:pt x="41796" y="190"/>
                  </a:lnTo>
                  <a:lnTo>
                    <a:pt x="41517" y="123"/>
                  </a:lnTo>
                  <a:lnTo>
                    <a:pt x="41217" y="78"/>
                  </a:lnTo>
                  <a:lnTo>
                    <a:pt x="40927" y="45"/>
                  </a:lnTo>
                  <a:lnTo>
                    <a:pt x="40638" y="11"/>
                  </a:lnTo>
                  <a:lnTo>
                    <a:pt x="40337" y="0"/>
                  </a:lnTo>
                  <a:close/>
                </a:path>
              </a:pathLst>
            </a:custGeom>
            <a:solidFill>
              <a:srgbClr val="D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7225475" y="2199454"/>
              <a:ext cx="1319976" cy="1268747"/>
            </a:xfrm>
            <a:custGeom>
              <a:avLst/>
              <a:gdLst/>
              <a:ahLst/>
              <a:cxnLst/>
              <a:rect l="l" t="t" r="r" b="b"/>
              <a:pathLst>
                <a:path w="56247" h="54064" fill="none" extrusionOk="0">
                  <a:moveTo>
                    <a:pt x="56058" y="36306"/>
                  </a:moveTo>
                  <a:lnTo>
                    <a:pt x="56058" y="36306"/>
                  </a:lnTo>
                  <a:lnTo>
                    <a:pt x="55991" y="36963"/>
                  </a:lnTo>
                  <a:lnTo>
                    <a:pt x="55902" y="37620"/>
                  </a:lnTo>
                  <a:lnTo>
                    <a:pt x="55813" y="38255"/>
                  </a:lnTo>
                  <a:lnTo>
                    <a:pt x="55701" y="38878"/>
                  </a:lnTo>
                  <a:lnTo>
                    <a:pt x="55579" y="39490"/>
                  </a:lnTo>
                  <a:lnTo>
                    <a:pt x="55445" y="40092"/>
                  </a:lnTo>
                  <a:lnTo>
                    <a:pt x="55301" y="40682"/>
                  </a:lnTo>
                  <a:lnTo>
                    <a:pt x="55145" y="41249"/>
                  </a:lnTo>
                  <a:lnTo>
                    <a:pt x="54978" y="41806"/>
                  </a:lnTo>
                  <a:lnTo>
                    <a:pt x="54800" y="42340"/>
                  </a:lnTo>
                  <a:lnTo>
                    <a:pt x="54599" y="42864"/>
                  </a:lnTo>
                  <a:lnTo>
                    <a:pt x="54399" y="43365"/>
                  </a:lnTo>
                  <a:lnTo>
                    <a:pt x="54176" y="43855"/>
                  </a:lnTo>
                  <a:lnTo>
                    <a:pt x="53942" y="44322"/>
                  </a:lnTo>
                  <a:lnTo>
                    <a:pt x="53697" y="44768"/>
                  </a:lnTo>
                  <a:lnTo>
                    <a:pt x="53430" y="45202"/>
                  </a:lnTo>
                  <a:lnTo>
                    <a:pt x="53430" y="45202"/>
                  </a:lnTo>
                  <a:lnTo>
                    <a:pt x="53207" y="45547"/>
                  </a:lnTo>
                  <a:lnTo>
                    <a:pt x="52974" y="45881"/>
                  </a:lnTo>
                  <a:lnTo>
                    <a:pt x="52729" y="46215"/>
                  </a:lnTo>
                  <a:lnTo>
                    <a:pt x="52484" y="46527"/>
                  </a:lnTo>
                  <a:lnTo>
                    <a:pt x="52239" y="46849"/>
                  </a:lnTo>
                  <a:lnTo>
                    <a:pt x="51983" y="47150"/>
                  </a:lnTo>
                  <a:lnTo>
                    <a:pt x="51716" y="47451"/>
                  </a:lnTo>
                  <a:lnTo>
                    <a:pt x="51448" y="47740"/>
                  </a:lnTo>
                  <a:lnTo>
                    <a:pt x="51170" y="48018"/>
                  </a:lnTo>
                  <a:lnTo>
                    <a:pt x="50881" y="48286"/>
                  </a:lnTo>
                  <a:lnTo>
                    <a:pt x="50591" y="48553"/>
                  </a:lnTo>
                  <a:lnTo>
                    <a:pt x="50290" y="48809"/>
                  </a:lnTo>
                  <a:lnTo>
                    <a:pt x="49990" y="49065"/>
                  </a:lnTo>
                  <a:lnTo>
                    <a:pt x="49678" y="49310"/>
                  </a:lnTo>
                  <a:lnTo>
                    <a:pt x="49355" y="49544"/>
                  </a:lnTo>
                  <a:lnTo>
                    <a:pt x="49032" y="49778"/>
                  </a:lnTo>
                  <a:lnTo>
                    <a:pt x="48698" y="50000"/>
                  </a:lnTo>
                  <a:lnTo>
                    <a:pt x="48353" y="50212"/>
                  </a:lnTo>
                  <a:lnTo>
                    <a:pt x="48008" y="50412"/>
                  </a:lnTo>
                  <a:lnTo>
                    <a:pt x="47652" y="50624"/>
                  </a:lnTo>
                  <a:lnTo>
                    <a:pt x="47284" y="50813"/>
                  </a:lnTo>
                  <a:lnTo>
                    <a:pt x="46917" y="51002"/>
                  </a:lnTo>
                  <a:lnTo>
                    <a:pt x="46539" y="51180"/>
                  </a:lnTo>
                  <a:lnTo>
                    <a:pt x="46149" y="51358"/>
                  </a:lnTo>
                  <a:lnTo>
                    <a:pt x="45748" y="51525"/>
                  </a:lnTo>
                  <a:lnTo>
                    <a:pt x="45347" y="51681"/>
                  </a:lnTo>
                  <a:lnTo>
                    <a:pt x="44935" y="51837"/>
                  </a:lnTo>
                  <a:lnTo>
                    <a:pt x="44512" y="51993"/>
                  </a:lnTo>
                  <a:lnTo>
                    <a:pt x="44078" y="52138"/>
                  </a:lnTo>
                  <a:lnTo>
                    <a:pt x="43644" y="52271"/>
                  </a:lnTo>
                  <a:lnTo>
                    <a:pt x="43198" y="52405"/>
                  </a:lnTo>
                  <a:lnTo>
                    <a:pt x="42742" y="52527"/>
                  </a:lnTo>
                  <a:lnTo>
                    <a:pt x="42274" y="52650"/>
                  </a:lnTo>
                  <a:lnTo>
                    <a:pt x="41807" y="52761"/>
                  </a:lnTo>
                  <a:lnTo>
                    <a:pt x="41328" y="52873"/>
                  </a:lnTo>
                  <a:lnTo>
                    <a:pt x="40838" y="52973"/>
                  </a:lnTo>
                  <a:lnTo>
                    <a:pt x="40337" y="53073"/>
                  </a:lnTo>
                  <a:lnTo>
                    <a:pt x="39825" y="53162"/>
                  </a:lnTo>
                  <a:lnTo>
                    <a:pt x="38779" y="53340"/>
                  </a:lnTo>
                  <a:lnTo>
                    <a:pt x="37687" y="53485"/>
                  </a:lnTo>
                  <a:lnTo>
                    <a:pt x="36563" y="53619"/>
                  </a:lnTo>
                  <a:lnTo>
                    <a:pt x="35405" y="53730"/>
                  </a:lnTo>
                  <a:lnTo>
                    <a:pt x="34192" y="53830"/>
                  </a:lnTo>
                  <a:lnTo>
                    <a:pt x="32956" y="53908"/>
                  </a:lnTo>
                  <a:lnTo>
                    <a:pt x="31664" y="53964"/>
                  </a:lnTo>
                  <a:lnTo>
                    <a:pt x="30328" y="54019"/>
                  </a:lnTo>
                  <a:lnTo>
                    <a:pt x="28959" y="54042"/>
                  </a:lnTo>
                  <a:lnTo>
                    <a:pt x="27545" y="54064"/>
                  </a:lnTo>
                  <a:lnTo>
                    <a:pt x="26086" y="54064"/>
                  </a:lnTo>
                  <a:lnTo>
                    <a:pt x="24572" y="54064"/>
                  </a:lnTo>
                  <a:lnTo>
                    <a:pt x="23025" y="54042"/>
                  </a:lnTo>
                  <a:lnTo>
                    <a:pt x="23025" y="54042"/>
                  </a:lnTo>
                  <a:lnTo>
                    <a:pt x="21488" y="53997"/>
                  </a:lnTo>
                  <a:lnTo>
                    <a:pt x="20041" y="53953"/>
                  </a:lnTo>
                  <a:lnTo>
                    <a:pt x="20041" y="53953"/>
                  </a:lnTo>
                  <a:lnTo>
                    <a:pt x="19173" y="53908"/>
                  </a:lnTo>
                  <a:lnTo>
                    <a:pt x="18338" y="53852"/>
                  </a:lnTo>
                  <a:lnTo>
                    <a:pt x="17525" y="53797"/>
                  </a:lnTo>
                  <a:lnTo>
                    <a:pt x="16734" y="53730"/>
                  </a:lnTo>
                  <a:lnTo>
                    <a:pt x="15977" y="53663"/>
                  </a:lnTo>
                  <a:lnTo>
                    <a:pt x="15243" y="53585"/>
                  </a:lnTo>
                  <a:lnTo>
                    <a:pt x="14530" y="53507"/>
                  </a:lnTo>
                  <a:lnTo>
                    <a:pt x="13840" y="53418"/>
                  </a:lnTo>
                  <a:lnTo>
                    <a:pt x="13183" y="53318"/>
                  </a:lnTo>
                  <a:lnTo>
                    <a:pt x="12537" y="53218"/>
                  </a:lnTo>
                  <a:lnTo>
                    <a:pt x="11925" y="53118"/>
                  </a:lnTo>
                  <a:lnTo>
                    <a:pt x="11324" y="53006"/>
                  </a:lnTo>
                  <a:lnTo>
                    <a:pt x="10745" y="52895"/>
                  </a:lnTo>
                  <a:lnTo>
                    <a:pt x="10188" y="52772"/>
                  </a:lnTo>
                  <a:lnTo>
                    <a:pt x="9654" y="52650"/>
                  </a:lnTo>
                  <a:lnTo>
                    <a:pt x="9130" y="52516"/>
                  </a:lnTo>
                  <a:lnTo>
                    <a:pt x="8629" y="52383"/>
                  </a:lnTo>
                  <a:lnTo>
                    <a:pt x="8151" y="52249"/>
                  </a:lnTo>
                  <a:lnTo>
                    <a:pt x="7683" y="52104"/>
                  </a:lnTo>
                  <a:lnTo>
                    <a:pt x="7238" y="51960"/>
                  </a:lnTo>
                  <a:lnTo>
                    <a:pt x="6803" y="51815"/>
                  </a:lnTo>
                  <a:lnTo>
                    <a:pt x="6391" y="51659"/>
                  </a:lnTo>
                  <a:lnTo>
                    <a:pt x="5991" y="51503"/>
                  </a:lnTo>
                  <a:lnTo>
                    <a:pt x="5601" y="51347"/>
                  </a:lnTo>
                  <a:lnTo>
                    <a:pt x="5234" y="51191"/>
                  </a:lnTo>
                  <a:lnTo>
                    <a:pt x="4866" y="51024"/>
                  </a:lnTo>
                  <a:lnTo>
                    <a:pt x="4521" y="50857"/>
                  </a:lnTo>
                  <a:lnTo>
                    <a:pt x="4187" y="50690"/>
                  </a:lnTo>
                  <a:lnTo>
                    <a:pt x="3864" y="50523"/>
                  </a:lnTo>
                  <a:lnTo>
                    <a:pt x="3541" y="50345"/>
                  </a:lnTo>
                  <a:lnTo>
                    <a:pt x="2951" y="50000"/>
                  </a:lnTo>
                  <a:lnTo>
                    <a:pt x="2951" y="50000"/>
                  </a:lnTo>
                  <a:lnTo>
                    <a:pt x="2651" y="49811"/>
                  </a:lnTo>
                  <a:lnTo>
                    <a:pt x="2350" y="49622"/>
                  </a:lnTo>
                  <a:lnTo>
                    <a:pt x="1793" y="49243"/>
                  </a:lnTo>
                  <a:lnTo>
                    <a:pt x="1793" y="49243"/>
                  </a:lnTo>
                  <a:lnTo>
                    <a:pt x="1459" y="48998"/>
                  </a:lnTo>
                  <a:lnTo>
                    <a:pt x="1170" y="48753"/>
                  </a:lnTo>
                  <a:lnTo>
                    <a:pt x="903" y="48508"/>
                  </a:lnTo>
                  <a:lnTo>
                    <a:pt x="680" y="48275"/>
                  </a:lnTo>
                  <a:lnTo>
                    <a:pt x="491" y="48041"/>
                  </a:lnTo>
                  <a:lnTo>
                    <a:pt x="335" y="47796"/>
                  </a:lnTo>
                  <a:lnTo>
                    <a:pt x="268" y="47684"/>
                  </a:lnTo>
                  <a:lnTo>
                    <a:pt x="201" y="47562"/>
                  </a:lnTo>
                  <a:lnTo>
                    <a:pt x="157" y="47451"/>
                  </a:lnTo>
                  <a:lnTo>
                    <a:pt x="112" y="47339"/>
                  </a:lnTo>
                  <a:lnTo>
                    <a:pt x="79" y="47217"/>
                  </a:lnTo>
                  <a:lnTo>
                    <a:pt x="45" y="47106"/>
                  </a:lnTo>
                  <a:lnTo>
                    <a:pt x="23" y="46994"/>
                  </a:lnTo>
                  <a:lnTo>
                    <a:pt x="12" y="46872"/>
                  </a:lnTo>
                  <a:lnTo>
                    <a:pt x="1" y="46760"/>
                  </a:lnTo>
                  <a:lnTo>
                    <a:pt x="1" y="46649"/>
                  </a:lnTo>
                  <a:lnTo>
                    <a:pt x="12" y="46538"/>
                  </a:lnTo>
                  <a:lnTo>
                    <a:pt x="23" y="46426"/>
                  </a:lnTo>
                  <a:lnTo>
                    <a:pt x="68" y="46204"/>
                  </a:lnTo>
                  <a:lnTo>
                    <a:pt x="146" y="45981"/>
                  </a:lnTo>
                  <a:lnTo>
                    <a:pt x="246" y="45758"/>
                  </a:lnTo>
                  <a:lnTo>
                    <a:pt x="368" y="45547"/>
                  </a:lnTo>
                  <a:lnTo>
                    <a:pt x="513" y="45324"/>
                  </a:lnTo>
                  <a:lnTo>
                    <a:pt x="680" y="45113"/>
                  </a:lnTo>
                  <a:lnTo>
                    <a:pt x="869" y="44901"/>
                  </a:lnTo>
                  <a:lnTo>
                    <a:pt x="1081" y="44690"/>
                  </a:lnTo>
                  <a:lnTo>
                    <a:pt x="1303" y="44478"/>
                  </a:lnTo>
                  <a:lnTo>
                    <a:pt x="1548" y="44267"/>
                  </a:lnTo>
                  <a:lnTo>
                    <a:pt x="1816" y="44055"/>
                  </a:lnTo>
                  <a:lnTo>
                    <a:pt x="2105" y="43855"/>
                  </a:lnTo>
                  <a:lnTo>
                    <a:pt x="2395" y="43654"/>
                  </a:lnTo>
                  <a:lnTo>
                    <a:pt x="2717" y="43454"/>
                  </a:lnTo>
                  <a:lnTo>
                    <a:pt x="3040" y="43253"/>
                  </a:lnTo>
                  <a:lnTo>
                    <a:pt x="3385" y="43053"/>
                  </a:lnTo>
                  <a:lnTo>
                    <a:pt x="3742" y="42853"/>
                  </a:lnTo>
                  <a:lnTo>
                    <a:pt x="4098" y="42663"/>
                  </a:lnTo>
                  <a:lnTo>
                    <a:pt x="4866" y="42274"/>
                  </a:lnTo>
                  <a:lnTo>
                    <a:pt x="4866" y="42274"/>
                  </a:lnTo>
                  <a:lnTo>
                    <a:pt x="5345" y="42040"/>
                  </a:lnTo>
                  <a:lnTo>
                    <a:pt x="5835" y="41817"/>
                  </a:lnTo>
                  <a:lnTo>
                    <a:pt x="6837" y="41361"/>
                  </a:lnTo>
                  <a:lnTo>
                    <a:pt x="7872" y="40927"/>
                  </a:lnTo>
                  <a:lnTo>
                    <a:pt x="8919" y="40492"/>
                  </a:lnTo>
                  <a:lnTo>
                    <a:pt x="11012" y="39657"/>
                  </a:lnTo>
                  <a:lnTo>
                    <a:pt x="12036" y="39245"/>
                  </a:lnTo>
                  <a:lnTo>
                    <a:pt x="13016" y="38845"/>
                  </a:lnTo>
                  <a:lnTo>
                    <a:pt x="13951" y="38455"/>
                  </a:lnTo>
                  <a:lnTo>
                    <a:pt x="14831" y="38065"/>
                  </a:lnTo>
                  <a:lnTo>
                    <a:pt x="15243" y="37876"/>
                  </a:lnTo>
                  <a:lnTo>
                    <a:pt x="15632" y="37687"/>
                  </a:lnTo>
                  <a:lnTo>
                    <a:pt x="16000" y="37509"/>
                  </a:lnTo>
                  <a:lnTo>
                    <a:pt x="16345" y="37319"/>
                  </a:lnTo>
                  <a:lnTo>
                    <a:pt x="16668" y="37141"/>
                  </a:lnTo>
                  <a:lnTo>
                    <a:pt x="16968" y="36963"/>
                  </a:lnTo>
                  <a:lnTo>
                    <a:pt x="17235" y="36785"/>
                  </a:lnTo>
                  <a:lnTo>
                    <a:pt x="17469" y="36607"/>
                  </a:lnTo>
                  <a:lnTo>
                    <a:pt x="17681" y="36429"/>
                  </a:lnTo>
                  <a:lnTo>
                    <a:pt x="17859" y="36251"/>
                  </a:lnTo>
                  <a:lnTo>
                    <a:pt x="18004" y="36084"/>
                  </a:lnTo>
                  <a:lnTo>
                    <a:pt x="18059" y="35994"/>
                  </a:lnTo>
                  <a:lnTo>
                    <a:pt x="18115" y="35905"/>
                  </a:lnTo>
                  <a:lnTo>
                    <a:pt x="18115" y="35905"/>
                  </a:lnTo>
                  <a:lnTo>
                    <a:pt x="18226" y="35672"/>
                  </a:lnTo>
                  <a:lnTo>
                    <a:pt x="18338" y="35371"/>
                  </a:lnTo>
                  <a:lnTo>
                    <a:pt x="18460" y="35015"/>
                  </a:lnTo>
                  <a:lnTo>
                    <a:pt x="18594" y="34603"/>
                  </a:lnTo>
                  <a:lnTo>
                    <a:pt x="18716" y="34146"/>
                  </a:lnTo>
                  <a:lnTo>
                    <a:pt x="18861" y="33645"/>
                  </a:lnTo>
                  <a:lnTo>
                    <a:pt x="19150" y="32510"/>
                  </a:lnTo>
                  <a:lnTo>
                    <a:pt x="19829" y="29782"/>
                  </a:lnTo>
                  <a:lnTo>
                    <a:pt x="20219" y="28212"/>
                  </a:lnTo>
                  <a:lnTo>
                    <a:pt x="20653" y="26542"/>
                  </a:lnTo>
                  <a:lnTo>
                    <a:pt x="20653" y="26542"/>
                  </a:lnTo>
                  <a:lnTo>
                    <a:pt x="20776" y="26097"/>
                  </a:lnTo>
                  <a:lnTo>
                    <a:pt x="20776" y="26097"/>
                  </a:lnTo>
                  <a:lnTo>
                    <a:pt x="20776" y="26097"/>
                  </a:lnTo>
                  <a:lnTo>
                    <a:pt x="20776" y="26097"/>
                  </a:lnTo>
                  <a:lnTo>
                    <a:pt x="21210" y="24583"/>
                  </a:lnTo>
                  <a:lnTo>
                    <a:pt x="21433" y="23803"/>
                  </a:lnTo>
                  <a:lnTo>
                    <a:pt x="21666" y="23024"/>
                  </a:lnTo>
                  <a:lnTo>
                    <a:pt x="21911" y="22222"/>
                  </a:lnTo>
                  <a:lnTo>
                    <a:pt x="22179" y="21421"/>
                  </a:lnTo>
                  <a:lnTo>
                    <a:pt x="22446" y="20608"/>
                  </a:lnTo>
                  <a:lnTo>
                    <a:pt x="22724" y="19795"/>
                  </a:lnTo>
                  <a:lnTo>
                    <a:pt x="23014" y="18983"/>
                  </a:lnTo>
                  <a:lnTo>
                    <a:pt x="23325" y="18159"/>
                  </a:lnTo>
                  <a:lnTo>
                    <a:pt x="23637" y="17335"/>
                  </a:lnTo>
                  <a:lnTo>
                    <a:pt x="23971" y="16511"/>
                  </a:lnTo>
                  <a:lnTo>
                    <a:pt x="24316" y="15698"/>
                  </a:lnTo>
                  <a:lnTo>
                    <a:pt x="24672" y="14886"/>
                  </a:lnTo>
                  <a:lnTo>
                    <a:pt x="25051" y="14073"/>
                  </a:lnTo>
                  <a:lnTo>
                    <a:pt x="25441" y="13260"/>
                  </a:lnTo>
                  <a:lnTo>
                    <a:pt x="25842" y="12470"/>
                  </a:lnTo>
                  <a:lnTo>
                    <a:pt x="26253" y="11679"/>
                  </a:lnTo>
                  <a:lnTo>
                    <a:pt x="26688" y="10900"/>
                  </a:lnTo>
                  <a:lnTo>
                    <a:pt x="27144" y="10143"/>
                  </a:lnTo>
                  <a:lnTo>
                    <a:pt x="27601" y="9386"/>
                  </a:lnTo>
                  <a:lnTo>
                    <a:pt x="28090" y="8651"/>
                  </a:lnTo>
                  <a:lnTo>
                    <a:pt x="28591" y="7927"/>
                  </a:lnTo>
                  <a:lnTo>
                    <a:pt x="29104" y="7226"/>
                  </a:lnTo>
                  <a:lnTo>
                    <a:pt x="29638" y="6536"/>
                  </a:lnTo>
                  <a:lnTo>
                    <a:pt x="29916" y="6202"/>
                  </a:lnTo>
                  <a:lnTo>
                    <a:pt x="30195" y="5879"/>
                  </a:lnTo>
                  <a:lnTo>
                    <a:pt x="30473" y="5556"/>
                  </a:lnTo>
                  <a:lnTo>
                    <a:pt x="30762" y="5233"/>
                  </a:lnTo>
                  <a:lnTo>
                    <a:pt x="31063" y="4921"/>
                  </a:lnTo>
                  <a:lnTo>
                    <a:pt x="31353" y="4621"/>
                  </a:lnTo>
                  <a:lnTo>
                    <a:pt x="31664" y="4320"/>
                  </a:lnTo>
                  <a:lnTo>
                    <a:pt x="31965" y="4019"/>
                  </a:lnTo>
                  <a:lnTo>
                    <a:pt x="32277" y="3730"/>
                  </a:lnTo>
                  <a:lnTo>
                    <a:pt x="32599" y="3452"/>
                  </a:lnTo>
                  <a:lnTo>
                    <a:pt x="32922" y="3184"/>
                  </a:lnTo>
                  <a:lnTo>
                    <a:pt x="33245" y="2917"/>
                  </a:lnTo>
                  <a:lnTo>
                    <a:pt x="33579" y="2650"/>
                  </a:lnTo>
                  <a:lnTo>
                    <a:pt x="33924" y="2405"/>
                  </a:lnTo>
                  <a:lnTo>
                    <a:pt x="33924" y="2405"/>
                  </a:lnTo>
                  <a:lnTo>
                    <a:pt x="34347" y="2104"/>
                  </a:lnTo>
                  <a:lnTo>
                    <a:pt x="34771" y="1815"/>
                  </a:lnTo>
                  <a:lnTo>
                    <a:pt x="35216" y="1537"/>
                  </a:lnTo>
                  <a:lnTo>
                    <a:pt x="35661" y="1281"/>
                  </a:lnTo>
                  <a:lnTo>
                    <a:pt x="35661" y="1281"/>
                  </a:lnTo>
                  <a:lnTo>
                    <a:pt x="35984" y="1102"/>
                  </a:lnTo>
                  <a:lnTo>
                    <a:pt x="36307" y="935"/>
                  </a:lnTo>
                  <a:lnTo>
                    <a:pt x="36630" y="791"/>
                  </a:lnTo>
                  <a:lnTo>
                    <a:pt x="36953" y="657"/>
                  </a:lnTo>
                  <a:lnTo>
                    <a:pt x="37264" y="524"/>
                  </a:lnTo>
                  <a:lnTo>
                    <a:pt x="37587" y="423"/>
                  </a:lnTo>
                  <a:lnTo>
                    <a:pt x="37899" y="323"/>
                  </a:lnTo>
                  <a:lnTo>
                    <a:pt x="38211" y="234"/>
                  </a:lnTo>
                  <a:lnTo>
                    <a:pt x="38522" y="167"/>
                  </a:lnTo>
                  <a:lnTo>
                    <a:pt x="38823" y="112"/>
                  </a:lnTo>
                  <a:lnTo>
                    <a:pt x="39135" y="67"/>
                  </a:lnTo>
                  <a:lnTo>
                    <a:pt x="39435" y="34"/>
                  </a:lnTo>
                  <a:lnTo>
                    <a:pt x="39736" y="11"/>
                  </a:lnTo>
                  <a:lnTo>
                    <a:pt x="40037" y="0"/>
                  </a:lnTo>
                  <a:lnTo>
                    <a:pt x="40337" y="0"/>
                  </a:lnTo>
                  <a:lnTo>
                    <a:pt x="40638" y="11"/>
                  </a:lnTo>
                  <a:lnTo>
                    <a:pt x="40927" y="45"/>
                  </a:lnTo>
                  <a:lnTo>
                    <a:pt x="41217" y="78"/>
                  </a:lnTo>
                  <a:lnTo>
                    <a:pt x="41517" y="123"/>
                  </a:lnTo>
                  <a:lnTo>
                    <a:pt x="41796" y="190"/>
                  </a:lnTo>
                  <a:lnTo>
                    <a:pt x="42085" y="256"/>
                  </a:lnTo>
                  <a:lnTo>
                    <a:pt x="42375" y="334"/>
                  </a:lnTo>
                  <a:lnTo>
                    <a:pt x="42653" y="423"/>
                  </a:lnTo>
                  <a:lnTo>
                    <a:pt x="42931" y="535"/>
                  </a:lnTo>
                  <a:lnTo>
                    <a:pt x="43210" y="646"/>
                  </a:lnTo>
                  <a:lnTo>
                    <a:pt x="43488" y="768"/>
                  </a:lnTo>
                  <a:lnTo>
                    <a:pt x="43755" y="902"/>
                  </a:lnTo>
                  <a:lnTo>
                    <a:pt x="44033" y="1036"/>
                  </a:lnTo>
                  <a:lnTo>
                    <a:pt x="44301" y="1192"/>
                  </a:lnTo>
                  <a:lnTo>
                    <a:pt x="44568" y="1359"/>
                  </a:lnTo>
                  <a:lnTo>
                    <a:pt x="44824" y="1526"/>
                  </a:lnTo>
                  <a:lnTo>
                    <a:pt x="45091" y="1704"/>
                  </a:lnTo>
                  <a:lnTo>
                    <a:pt x="45347" y="1893"/>
                  </a:lnTo>
                  <a:lnTo>
                    <a:pt x="45603" y="2093"/>
                  </a:lnTo>
                  <a:lnTo>
                    <a:pt x="45859" y="2305"/>
                  </a:lnTo>
                  <a:lnTo>
                    <a:pt x="46115" y="2516"/>
                  </a:lnTo>
                  <a:lnTo>
                    <a:pt x="46360" y="2750"/>
                  </a:lnTo>
                  <a:lnTo>
                    <a:pt x="46605" y="2984"/>
                  </a:lnTo>
                  <a:lnTo>
                    <a:pt x="46850" y="3218"/>
                  </a:lnTo>
                  <a:lnTo>
                    <a:pt x="47095" y="3474"/>
                  </a:lnTo>
                  <a:lnTo>
                    <a:pt x="47329" y="3730"/>
                  </a:lnTo>
                  <a:lnTo>
                    <a:pt x="47574" y="3997"/>
                  </a:lnTo>
                  <a:lnTo>
                    <a:pt x="47808" y="4264"/>
                  </a:lnTo>
                  <a:lnTo>
                    <a:pt x="48030" y="4543"/>
                  </a:lnTo>
                  <a:lnTo>
                    <a:pt x="48487" y="5133"/>
                  </a:lnTo>
                  <a:lnTo>
                    <a:pt x="48932" y="5745"/>
                  </a:lnTo>
                  <a:lnTo>
                    <a:pt x="49366" y="6380"/>
                  </a:lnTo>
                  <a:lnTo>
                    <a:pt x="49789" y="7048"/>
                  </a:lnTo>
                  <a:lnTo>
                    <a:pt x="50201" y="7738"/>
                  </a:lnTo>
                  <a:lnTo>
                    <a:pt x="50591" y="8451"/>
                  </a:lnTo>
                  <a:lnTo>
                    <a:pt x="50981" y="9174"/>
                  </a:lnTo>
                  <a:lnTo>
                    <a:pt x="51359" y="9931"/>
                  </a:lnTo>
                  <a:lnTo>
                    <a:pt x="51716" y="10711"/>
                  </a:lnTo>
                  <a:lnTo>
                    <a:pt x="52072" y="11501"/>
                  </a:lnTo>
                  <a:lnTo>
                    <a:pt x="52072" y="11501"/>
                  </a:lnTo>
                  <a:lnTo>
                    <a:pt x="52361" y="12214"/>
                  </a:lnTo>
                  <a:lnTo>
                    <a:pt x="52640" y="12926"/>
                  </a:lnTo>
                  <a:lnTo>
                    <a:pt x="52918" y="13661"/>
                  </a:lnTo>
                  <a:lnTo>
                    <a:pt x="53185" y="14396"/>
                  </a:lnTo>
                  <a:lnTo>
                    <a:pt x="53441" y="15142"/>
                  </a:lnTo>
                  <a:lnTo>
                    <a:pt x="53686" y="15910"/>
                  </a:lnTo>
                  <a:lnTo>
                    <a:pt x="53920" y="16678"/>
                  </a:lnTo>
                  <a:lnTo>
                    <a:pt x="54143" y="17446"/>
                  </a:lnTo>
                  <a:lnTo>
                    <a:pt x="54354" y="18226"/>
                  </a:lnTo>
                  <a:lnTo>
                    <a:pt x="54555" y="19016"/>
                  </a:lnTo>
                  <a:lnTo>
                    <a:pt x="54744" y="19818"/>
                  </a:lnTo>
                  <a:lnTo>
                    <a:pt x="54933" y="20608"/>
                  </a:lnTo>
                  <a:lnTo>
                    <a:pt x="55100" y="21410"/>
                  </a:lnTo>
                  <a:lnTo>
                    <a:pt x="55256" y="22222"/>
                  </a:lnTo>
                  <a:lnTo>
                    <a:pt x="55401" y="23024"/>
                  </a:lnTo>
                  <a:lnTo>
                    <a:pt x="55534" y="23837"/>
                  </a:lnTo>
                  <a:lnTo>
                    <a:pt x="55668" y="24638"/>
                  </a:lnTo>
                  <a:lnTo>
                    <a:pt x="55779" y="25451"/>
                  </a:lnTo>
                  <a:lnTo>
                    <a:pt x="55879" y="26253"/>
                  </a:lnTo>
                  <a:lnTo>
                    <a:pt x="55969" y="27065"/>
                  </a:lnTo>
                  <a:lnTo>
                    <a:pt x="56046" y="27867"/>
                  </a:lnTo>
                  <a:lnTo>
                    <a:pt x="56113" y="28669"/>
                  </a:lnTo>
                  <a:lnTo>
                    <a:pt x="56158" y="29459"/>
                  </a:lnTo>
                  <a:lnTo>
                    <a:pt x="56202" y="30250"/>
                  </a:lnTo>
                  <a:lnTo>
                    <a:pt x="56225" y="31040"/>
                  </a:lnTo>
                  <a:lnTo>
                    <a:pt x="56247" y="31819"/>
                  </a:lnTo>
                  <a:lnTo>
                    <a:pt x="56247" y="32588"/>
                  </a:lnTo>
                  <a:lnTo>
                    <a:pt x="56236" y="33345"/>
                  </a:lnTo>
                  <a:lnTo>
                    <a:pt x="56213" y="34102"/>
                  </a:lnTo>
                  <a:lnTo>
                    <a:pt x="56169" y="34848"/>
                  </a:lnTo>
                  <a:lnTo>
                    <a:pt x="56124" y="35583"/>
                  </a:lnTo>
                  <a:lnTo>
                    <a:pt x="56058" y="363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7313267" y="2942764"/>
              <a:ext cx="366586" cy="260513"/>
            </a:xfrm>
            <a:custGeom>
              <a:avLst/>
              <a:gdLst/>
              <a:ahLst/>
              <a:cxnLst/>
              <a:rect l="l" t="t" r="r" b="b"/>
              <a:pathLst>
                <a:path w="15621" h="11101" extrusionOk="0">
                  <a:moveTo>
                    <a:pt x="15621" y="1"/>
                  </a:moveTo>
                  <a:lnTo>
                    <a:pt x="14719" y="268"/>
                  </a:lnTo>
                  <a:lnTo>
                    <a:pt x="13817" y="546"/>
                  </a:lnTo>
                  <a:lnTo>
                    <a:pt x="13238" y="724"/>
                  </a:lnTo>
                  <a:lnTo>
                    <a:pt x="12648" y="891"/>
                  </a:lnTo>
                  <a:lnTo>
                    <a:pt x="12058" y="1025"/>
                  </a:lnTo>
                  <a:lnTo>
                    <a:pt x="11468" y="1159"/>
                  </a:lnTo>
                  <a:lnTo>
                    <a:pt x="10867" y="1281"/>
                  </a:lnTo>
                  <a:lnTo>
                    <a:pt x="10277" y="1392"/>
                  </a:lnTo>
                  <a:lnTo>
                    <a:pt x="9086" y="1615"/>
                  </a:lnTo>
                  <a:lnTo>
                    <a:pt x="8484" y="1738"/>
                  </a:lnTo>
                  <a:lnTo>
                    <a:pt x="7894" y="1860"/>
                  </a:lnTo>
                  <a:lnTo>
                    <a:pt x="7304" y="2005"/>
                  </a:lnTo>
                  <a:lnTo>
                    <a:pt x="6714" y="2161"/>
                  </a:lnTo>
                  <a:lnTo>
                    <a:pt x="6135" y="2339"/>
                  </a:lnTo>
                  <a:lnTo>
                    <a:pt x="5556" y="2539"/>
                  </a:lnTo>
                  <a:lnTo>
                    <a:pt x="5267" y="2650"/>
                  </a:lnTo>
                  <a:lnTo>
                    <a:pt x="4977" y="2762"/>
                  </a:lnTo>
                  <a:lnTo>
                    <a:pt x="4688" y="2884"/>
                  </a:lnTo>
                  <a:lnTo>
                    <a:pt x="4410" y="3018"/>
                  </a:lnTo>
                  <a:lnTo>
                    <a:pt x="4131" y="3163"/>
                  </a:lnTo>
                  <a:lnTo>
                    <a:pt x="3853" y="3307"/>
                  </a:lnTo>
                  <a:lnTo>
                    <a:pt x="3586" y="3463"/>
                  </a:lnTo>
                  <a:lnTo>
                    <a:pt x="3318" y="3630"/>
                  </a:lnTo>
                  <a:lnTo>
                    <a:pt x="3051" y="3797"/>
                  </a:lnTo>
                  <a:lnTo>
                    <a:pt x="2795" y="3975"/>
                  </a:lnTo>
                  <a:lnTo>
                    <a:pt x="2550" y="4165"/>
                  </a:lnTo>
                  <a:lnTo>
                    <a:pt x="2305" y="4365"/>
                  </a:lnTo>
                  <a:lnTo>
                    <a:pt x="2072" y="4565"/>
                  </a:lnTo>
                  <a:lnTo>
                    <a:pt x="1849" y="4788"/>
                  </a:lnTo>
                  <a:lnTo>
                    <a:pt x="1637" y="5011"/>
                  </a:lnTo>
                  <a:lnTo>
                    <a:pt x="1448" y="5245"/>
                  </a:lnTo>
                  <a:lnTo>
                    <a:pt x="1259" y="5489"/>
                  </a:lnTo>
                  <a:lnTo>
                    <a:pt x="1081" y="5746"/>
                  </a:lnTo>
                  <a:lnTo>
                    <a:pt x="925" y="6013"/>
                  </a:lnTo>
                  <a:lnTo>
                    <a:pt x="780" y="6280"/>
                  </a:lnTo>
                  <a:lnTo>
                    <a:pt x="635" y="6592"/>
                  </a:lnTo>
                  <a:lnTo>
                    <a:pt x="513" y="6903"/>
                  </a:lnTo>
                  <a:lnTo>
                    <a:pt x="401" y="7215"/>
                  </a:lnTo>
                  <a:lnTo>
                    <a:pt x="301" y="7527"/>
                  </a:lnTo>
                  <a:lnTo>
                    <a:pt x="223" y="7839"/>
                  </a:lnTo>
                  <a:lnTo>
                    <a:pt x="145" y="8139"/>
                  </a:lnTo>
                  <a:lnTo>
                    <a:pt x="90" y="8451"/>
                  </a:lnTo>
                  <a:lnTo>
                    <a:pt x="45" y="8752"/>
                  </a:lnTo>
                  <a:lnTo>
                    <a:pt x="23" y="9052"/>
                  </a:lnTo>
                  <a:lnTo>
                    <a:pt x="1" y="9353"/>
                  </a:lnTo>
                  <a:lnTo>
                    <a:pt x="1" y="9642"/>
                  </a:lnTo>
                  <a:lnTo>
                    <a:pt x="1" y="9943"/>
                  </a:lnTo>
                  <a:lnTo>
                    <a:pt x="23" y="10232"/>
                  </a:lnTo>
                  <a:lnTo>
                    <a:pt x="56" y="10522"/>
                  </a:lnTo>
                  <a:lnTo>
                    <a:pt x="101" y="10811"/>
                  </a:lnTo>
                  <a:lnTo>
                    <a:pt x="145" y="11101"/>
                  </a:lnTo>
                  <a:lnTo>
                    <a:pt x="624" y="10845"/>
                  </a:lnTo>
                  <a:lnTo>
                    <a:pt x="1125" y="10600"/>
                  </a:lnTo>
                  <a:lnTo>
                    <a:pt x="1604" y="10366"/>
                  </a:lnTo>
                  <a:lnTo>
                    <a:pt x="2094" y="10143"/>
                  </a:lnTo>
                  <a:lnTo>
                    <a:pt x="3096" y="9687"/>
                  </a:lnTo>
                  <a:lnTo>
                    <a:pt x="4131" y="9253"/>
                  </a:lnTo>
                  <a:lnTo>
                    <a:pt x="5178" y="8818"/>
                  </a:lnTo>
                  <a:lnTo>
                    <a:pt x="7271" y="7983"/>
                  </a:lnTo>
                  <a:lnTo>
                    <a:pt x="8295" y="7571"/>
                  </a:lnTo>
                  <a:lnTo>
                    <a:pt x="9275" y="7171"/>
                  </a:lnTo>
                  <a:lnTo>
                    <a:pt x="10210" y="6781"/>
                  </a:lnTo>
                  <a:lnTo>
                    <a:pt x="11090" y="6391"/>
                  </a:lnTo>
                  <a:lnTo>
                    <a:pt x="11502" y="6202"/>
                  </a:lnTo>
                  <a:lnTo>
                    <a:pt x="11891" y="6013"/>
                  </a:lnTo>
                  <a:lnTo>
                    <a:pt x="12259" y="5835"/>
                  </a:lnTo>
                  <a:lnTo>
                    <a:pt x="12604" y="5645"/>
                  </a:lnTo>
                  <a:lnTo>
                    <a:pt x="12927" y="5467"/>
                  </a:lnTo>
                  <a:lnTo>
                    <a:pt x="13227" y="5289"/>
                  </a:lnTo>
                  <a:lnTo>
                    <a:pt x="13494" y="5111"/>
                  </a:lnTo>
                  <a:lnTo>
                    <a:pt x="13728" y="4933"/>
                  </a:lnTo>
                  <a:lnTo>
                    <a:pt x="13940" y="4755"/>
                  </a:lnTo>
                  <a:lnTo>
                    <a:pt x="14118" y="4577"/>
                  </a:lnTo>
                  <a:lnTo>
                    <a:pt x="14263" y="4410"/>
                  </a:lnTo>
                  <a:lnTo>
                    <a:pt x="14318" y="4320"/>
                  </a:lnTo>
                  <a:lnTo>
                    <a:pt x="14374" y="4231"/>
                  </a:lnTo>
                  <a:lnTo>
                    <a:pt x="14441" y="4098"/>
                  </a:lnTo>
                  <a:lnTo>
                    <a:pt x="14508" y="3942"/>
                  </a:lnTo>
                  <a:lnTo>
                    <a:pt x="14641" y="3586"/>
                  </a:lnTo>
                  <a:lnTo>
                    <a:pt x="14786" y="3140"/>
                  </a:lnTo>
                  <a:lnTo>
                    <a:pt x="14931" y="2639"/>
                  </a:lnTo>
                  <a:lnTo>
                    <a:pt x="15098" y="2060"/>
                  </a:lnTo>
                  <a:lnTo>
                    <a:pt x="15253" y="1437"/>
                  </a:lnTo>
                  <a:lnTo>
                    <a:pt x="15621" y="1"/>
                  </a:lnTo>
                  <a:close/>
                </a:path>
              </a:pathLst>
            </a:custGeom>
            <a:solidFill>
              <a:srgbClr val="E4C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7313267" y="2942764"/>
              <a:ext cx="366586" cy="260513"/>
            </a:xfrm>
            <a:custGeom>
              <a:avLst/>
              <a:gdLst/>
              <a:ahLst/>
              <a:cxnLst/>
              <a:rect l="l" t="t" r="r" b="b"/>
              <a:pathLst>
                <a:path w="15621" h="11101" fill="none" extrusionOk="0">
                  <a:moveTo>
                    <a:pt x="15621" y="1"/>
                  </a:moveTo>
                  <a:lnTo>
                    <a:pt x="15621" y="1"/>
                  </a:lnTo>
                  <a:lnTo>
                    <a:pt x="14719" y="268"/>
                  </a:lnTo>
                  <a:lnTo>
                    <a:pt x="13817" y="546"/>
                  </a:lnTo>
                  <a:lnTo>
                    <a:pt x="13817" y="546"/>
                  </a:lnTo>
                  <a:lnTo>
                    <a:pt x="13238" y="724"/>
                  </a:lnTo>
                  <a:lnTo>
                    <a:pt x="12648" y="891"/>
                  </a:lnTo>
                  <a:lnTo>
                    <a:pt x="12058" y="1025"/>
                  </a:lnTo>
                  <a:lnTo>
                    <a:pt x="11468" y="1159"/>
                  </a:lnTo>
                  <a:lnTo>
                    <a:pt x="10867" y="1281"/>
                  </a:lnTo>
                  <a:lnTo>
                    <a:pt x="10277" y="1392"/>
                  </a:lnTo>
                  <a:lnTo>
                    <a:pt x="9086" y="1615"/>
                  </a:lnTo>
                  <a:lnTo>
                    <a:pt x="8484" y="1738"/>
                  </a:lnTo>
                  <a:lnTo>
                    <a:pt x="7894" y="1860"/>
                  </a:lnTo>
                  <a:lnTo>
                    <a:pt x="7304" y="2005"/>
                  </a:lnTo>
                  <a:lnTo>
                    <a:pt x="6714" y="2161"/>
                  </a:lnTo>
                  <a:lnTo>
                    <a:pt x="6135" y="2339"/>
                  </a:lnTo>
                  <a:lnTo>
                    <a:pt x="5556" y="2539"/>
                  </a:lnTo>
                  <a:lnTo>
                    <a:pt x="5267" y="2650"/>
                  </a:lnTo>
                  <a:lnTo>
                    <a:pt x="4977" y="2762"/>
                  </a:lnTo>
                  <a:lnTo>
                    <a:pt x="4688" y="2884"/>
                  </a:lnTo>
                  <a:lnTo>
                    <a:pt x="4410" y="3018"/>
                  </a:lnTo>
                  <a:lnTo>
                    <a:pt x="4410" y="3018"/>
                  </a:lnTo>
                  <a:lnTo>
                    <a:pt x="4131" y="3163"/>
                  </a:lnTo>
                  <a:lnTo>
                    <a:pt x="3853" y="3307"/>
                  </a:lnTo>
                  <a:lnTo>
                    <a:pt x="3586" y="3463"/>
                  </a:lnTo>
                  <a:lnTo>
                    <a:pt x="3318" y="3630"/>
                  </a:lnTo>
                  <a:lnTo>
                    <a:pt x="3051" y="3797"/>
                  </a:lnTo>
                  <a:lnTo>
                    <a:pt x="2795" y="3975"/>
                  </a:lnTo>
                  <a:lnTo>
                    <a:pt x="2550" y="4165"/>
                  </a:lnTo>
                  <a:lnTo>
                    <a:pt x="2305" y="4365"/>
                  </a:lnTo>
                  <a:lnTo>
                    <a:pt x="2072" y="4565"/>
                  </a:lnTo>
                  <a:lnTo>
                    <a:pt x="1849" y="4788"/>
                  </a:lnTo>
                  <a:lnTo>
                    <a:pt x="1637" y="5011"/>
                  </a:lnTo>
                  <a:lnTo>
                    <a:pt x="1448" y="5245"/>
                  </a:lnTo>
                  <a:lnTo>
                    <a:pt x="1259" y="5489"/>
                  </a:lnTo>
                  <a:lnTo>
                    <a:pt x="1081" y="5746"/>
                  </a:lnTo>
                  <a:lnTo>
                    <a:pt x="925" y="6013"/>
                  </a:lnTo>
                  <a:lnTo>
                    <a:pt x="780" y="6280"/>
                  </a:lnTo>
                  <a:lnTo>
                    <a:pt x="780" y="6280"/>
                  </a:lnTo>
                  <a:lnTo>
                    <a:pt x="635" y="6592"/>
                  </a:lnTo>
                  <a:lnTo>
                    <a:pt x="513" y="6903"/>
                  </a:lnTo>
                  <a:lnTo>
                    <a:pt x="401" y="7215"/>
                  </a:lnTo>
                  <a:lnTo>
                    <a:pt x="301" y="7527"/>
                  </a:lnTo>
                  <a:lnTo>
                    <a:pt x="223" y="7839"/>
                  </a:lnTo>
                  <a:lnTo>
                    <a:pt x="145" y="8139"/>
                  </a:lnTo>
                  <a:lnTo>
                    <a:pt x="90" y="8451"/>
                  </a:lnTo>
                  <a:lnTo>
                    <a:pt x="45" y="8752"/>
                  </a:lnTo>
                  <a:lnTo>
                    <a:pt x="23" y="9052"/>
                  </a:lnTo>
                  <a:lnTo>
                    <a:pt x="1" y="9353"/>
                  </a:lnTo>
                  <a:lnTo>
                    <a:pt x="1" y="9642"/>
                  </a:lnTo>
                  <a:lnTo>
                    <a:pt x="1" y="9943"/>
                  </a:lnTo>
                  <a:lnTo>
                    <a:pt x="23" y="10232"/>
                  </a:lnTo>
                  <a:lnTo>
                    <a:pt x="56" y="10522"/>
                  </a:lnTo>
                  <a:lnTo>
                    <a:pt x="101" y="10811"/>
                  </a:lnTo>
                  <a:lnTo>
                    <a:pt x="145" y="11101"/>
                  </a:lnTo>
                  <a:lnTo>
                    <a:pt x="145" y="11101"/>
                  </a:lnTo>
                  <a:lnTo>
                    <a:pt x="624" y="10845"/>
                  </a:lnTo>
                  <a:lnTo>
                    <a:pt x="1125" y="10600"/>
                  </a:lnTo>
                  <a:lnTo>
                    <a:pt x="1125" y="10600"/>
                  </a:lnTo>
                  <a:lnTo>
                    <a:pt x="1604" y="10366"/>
                  </a:lnTo>
                  <a:lnTo>
                    <a:pt x="2094" y="10143"/>
                  </a:lnTo>
                  <a:lnTo>
                    <a:pt x="3096" y="9687"/>
                  </a:lnTo>
                  <a:lnTo>
                    <a:pt x="4131" y="9253"/>
                  </a:lnTo>
                  <a:lnTo>
                    <a:pt x="5178" y="8818"/>
                  </a:lnTo>
                  <a:lnTo>
                    <a:pt x="7271" y="7983"/>
                  </a:lnTo>
                  <a:lnTo>
                    <a:pt x="8295" y="7571"/>
                  </a:lnTo>
                  <a:lnTo>
                    <a:pt x="9275" y="7171"/>
                  </a:lnTo>
                  <a:lnTo>
                    <a:pt x="10210" y="6781"/>
                  </a:lnTo>
                  <a:lnTo>
                    <a:pt x="11090" y="6391"/>
                  </a:lnTo>
                  <a:lnTo>
                    <a:pt x="11502" y="6202"/>
                  </a:lnTo>
                  <a:lnTo>
                    <a:pt x="11891" y="6013"/>
                  </a:lnTo>
                  <a:lnTo>
                    <a:pt x="12259" y="5835"/>
                  </a:lnTo>
                  <a:lnTo>
                    <a:pt x="12604" y="5645"/>
                  </a:lnTo>
                  <a:lnTo>
                    <a:pt x="12927" y="5467"/>
                  </a:lnTo>
                  <a:lnTo>
                    <a:pt x="13227" y="5289"/>
                  </a:lnTo>
                  <a:lnTo>
                    <a:pt x="13494" y="5111"/>
                  </a:lnTo>
                  <a:lnTo>
                    <a:pt x="13728" y="4933"/>
                  </a:lnTo>
                  <a:lnTo>
                    <a:pt x="13940" y="4755"/>
                  </a:lnTo>
                  <a:lnTo>
                    <a:pt x="14118" y="4577"/>
                  </a:lnTo>
                  <a:lnTo>
                    <a:pt x="14263" y="4410"/>
                  </a:lnTo>
                  <a:lnTo>
                    <a:pt x="14318" y="4320"/>
                  </a:lnTo>
                  <a:lnTo>
                    <a:pt x="14374" y="4231"/>
                  </a:lnTo>
                  <a:lnTo>
                    <a:pt x="14374" y="4231"/>
                  </a:lnTo>
                  <a:lnTo>
                    <a:pt x="14441" y="4098"/>
                  </a:lnTo>
                  <a:lnTo>
                    <a:pt x="14508" y="3942"/>
                  </a:lnTo>
                  <a:lnTo>
                    <a:pt x="14641" y="3586"/>
                  </a:lnTo>
                  <a:lnTo>
                    <a:pt x="14786" y="3140"/>
                  </a:lnTo>
                  <a:lnTo>
                    <a:pt x="14931" y="2639"/>
                  </a:lnTo>
                  <a:lnTo>
                    <a:pt x="15098" y="2060"/>
                  </a:lnTo>
                  <a:lnTo>
                    <a:pt x="15253" y="1437"/>
                  </a:lnTo>
                  <a:lnTo>
                    <a:pt x="156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7294727" y="2237073"/>
              <a:ext cx="1250724" cy="1231129"/>
            </a:xfrm>
            <a:custGeom>
              <a:avLst/>
              <a:gdLst/>
              <a:ahLst/>
              <a:cxnLst/>
              <a:rect l="l" t="t" r="r" b="b"/>
              <a:pathLst>
                <a:path w="53296" h="52461" extrusionOk="0">
                  <a:moveTo>
                    <a:pt x="37709" y="0"/>
                  </a:moveTo>
                  <a:lnTo>
                    <a:pt x="37843" y="501"/>
                  </a:lnTo>
                  <a:lnTo>
                    <a:pt x="37987" y="1025"/>
                  </a:lnTo>
                  <a:lnTo>
                    <a:pt x="38110" y="1581"/>
                  </a:lnTo>
                  <a:lnTo>
                    <a:pt x="38243" y="2160"/>
                  </a:lnTo>
                  <a:lnTo>
                    <a:pt x="38355" y="2750"/>
                  </a:lnTo>
                  <a:lnTo>
                    <a:pt x="38477" y="3363"/>
                  </a:lnTo>
                  <a:lnTo>
                    <a:pt x="38589" y="3986"/>
                  </a:lnTo>
                  <a:lnTo>
                    <a:pt x="38689" y="4621"/>
                  </a:lnTo>
                  <a:lnTo>
                    <a:pt x="38889" y="5912"/>
                  </a:lnTo>
                  <a:lnTo>
                    <a:pt x="39056" y="7215"/>
                  </a:lnTo>
                  <a:lnTo>
                    <a:pt x="39223" y="8495"/>
                  </a:lnTo>
                  <a:lnTo>
                    <a:pt x="39357" y="9742"/>
                  </a:lnTo>
                  <a:lnTo>
                    <a:pt x="39479" y="10933"/>
                  </a:lnTo>
                  <a:lnTo>
                    <a:pt x="39579" y="12036"/>
                  </a:lnTo>
                  <a:lnTo>
                    <a:pt x="39746" y="13895"/>
                  </a:lnTo>
                  <a:lnTo>
                    <a:pt x="39836" y="15142"/>
                  </a:lnTo>
                  <a:lnTo>
                    <a:pt x="39869" y="15609"/>
                  </a:lnTo>
                  <a:lnTo>
                    <a:pt x="34124" y="15910"/>
                  </a:lnTo>
                  <a:lnTo>
                    <a:pt x="32866" y="26375"/>
                  </a:lnTo>
                  <a:lnTo>
                    <a:pt x="32855" y="26442"/>
                  </a:lnTo>
                  <a:lnTo>
                    <a:pt x="32833" y="26498"/>
                  </a:lnTo>
                  <a:lnTo>
                    <a:pt x="32788" y="26565"/>
                  </a:lnTo>
                  <a:lnTo>
                    <a:pt x="32732" y="26620"/>
                  </a:lnTo>
                  <a:lnTo>
                    <a:pt x="32655" y="26676"/>
                  </a:lnTo>
                  <a:lnTo>
                    <a:pt x="32577" y="26732"/>
                  </a:lnTo>
                  <a:lnTo>
                    <a:pt x="32476" y="26787"/>
                  </a:lnTo>
                  <a:lnTo>
                    <a:pt x="32365" y="26843"/>
                  </a:lnTo>
                  <a:lnTo>
                    <a:pt x="32120" y="26943"/>
                  </a:lnTo>
                  <a:lnTo>
                    <a:pt x="31820" y="27043"/>
                  </a:lnTo>
                  <a:lnTo>
                    <a:pt x="31474" y="27132"/>
                  </a:lnTo>
                  <a:lnTo>
                    <a:pt x="31107" y="27222"/>
                  </a:lnTo>
                  <a:lnTo>
                    <a:pt x="30695" y="27299"/>
                  </a:lnTo>
                  <a:lnTo>
                    <a:pt x="30261" y="27366"/>
                  </a:lnTo>
                  <a:lnTo>
                    <a:pt x="29793" y="27444"/>
                  </a:lnTo>
                  <a:lnTo>
                    <a:pt x="29303" y="27511"/>
                  </a:lnTo>
                  <a:lnTo>
                    <a:pt x="28268" y="27622"/>
                  </a:lnTo>
                  <a:lnTo>
                    <a:pt x="27199" y="27723"/>
                  </a:lnTo>
                  <a:lnTo>
                    <a:pt x="26976" y="27934"/>
                  </a:lnTo>
                  <a:lnTo>
                    <a:pt x="26743" y="28123"/>
                  </a:lnTo>
                  <a:lnTo>
                    <a:pt x="26509" y="28290"/>
                  </a:lnTo>
                  <a:lnTo>
                    <a:pt x="26386" y="28357"/>
                  </a:lnTo>
                  <a:lnTo>
                    <a:pt x="26264" y="28424"/>
                  </a:lnTo>
                  <a:lnTo>
                    <a:pt x="26141" y="28491"/>
                  </a:lnTo>
                  <a:lnTo>
                    <a:pt x="26019" y="28535"/>
                  </a:lnTo>
                  <a:lnTo>
                    <a:pt x="25885" y="28580"/>
                  </a:lnTo>
                  <a:lnTo>
                    <a:pt x="25763" y="28613"/>
                  </a:lnTo>
                  <a:lnTo>
                    <a:pt x="25629" y="28647"/>
                  </a:lnTo>
                  <a:lnTo>
                    <a:pt x="25496" y="28669"/>
                  </a:lnTo>
                  <a:lnTo>
                    <a:pt x="25362" y="28680"/>
                  </a:lnTo>
                  <a:lnTo>
                    <a:pt x="25062" y="28680"/>
                  </a:lnTo>
                  <a:lnTo>
                    <a:pt x="24505" y="28691"/>
                  </a:lnTo>
                  <a:lnTo>
                    <a:pt x="23959" y="28713"/>
                  </a:lnTo>
                  <a:lnTo>
                    <a:pt x="23414" y="28747"/>
                  </a:lnTo>
                  <a:lnTo>
                    <a:pt x="22868" y="28780"/>
                  </a:lnTo>
                  <a:lnTo>
                    <a:pt x="22323" y="28836"/>
                  </a:lnTo>
                  <a:lnTo>
                    <a:pt x="21777" y="28903"/>
                  </a:lnTo>
                  <a:lnTo>
                    <a:pt x="21232" y="28981"/>
                  </a:lnTo>
                  <a:lnTo>
                    <a:pt x="20686" y="29070"/>
                  </a:lnTo>
                  <a:lnTo>
                    <a:pt x="20152" y="29170"/>
                  </a:lnTo>
                  <a:lnTo>
                    <a:pt x="19606" y="29270"/>
                  </a:lnTo>
                  <a:lnTo>
                    <a:pt x="19072" y="29381"/>
                  </a:lnTo>
                  <a:lnTo>
                    <a:pt x="18537" y="29504"/>
                  </a:lnTo>
                  <a:lnTo>
                    <a:pt x="18003" y="29637"/>
                  </a:lnTo>
                  <a:lnTo>
                    <a:pt x="17469" y="29771"/>
                  </a:lnTo>
                  <a:lnTo>
                    <a:pt x="16411" y="30072"/>
                  </a:lnTo>
                  <a:lnTo>
                    <a:pt x="16043" y="31508"/>
                  </a:lnTo>
                  <a:lnTo>
                    <a:pt x="15888" y="32131"/>
                  </a:lnTo>
                  <a:lnTo>
                    <a:pt x="15721" y="32710"/>
                  </a:lnTo>
                  <a:lnTo>
                    <a:pt x="15576" y="33211"/>
                  </a:lnTo>
                  <a:lnTo>
                    <a:pt x="15431" y="33657"/>
                  </a:lnTo>
                  <a:lnTo>
                    <a:pt x="15298" y="34013"/>
                  </a:lnTo>
                  <a:lnTo>
                    <a:pt x="15231" y="34169"/>
                  </a:lnTo>
                  <a:lnTo>
                    <a:pt x="15164" y="34302"/>
                  </a:lnTo>
                  <a:lnTo>
                    <a:pt x="15108" y="34391"/>
                  </a:lnTo>
                  <a:lnTo>
                    <a:pt x="15053" y="34481"/>
                  </a:lnTo>
                  <a:lnTo>
                    <a:pt x="14908" y="34648"/>
                  </a:lnTo>
                  <a:lnTo>
                    <a:pt x="14730" y="34826"/>
                  </a:lnTo>
                  <a:lnTo>
                    <a:pt x="14518" y="35004"/>
                  </a:lnTo>
                  <a:lnTo>
                    <a:pt x="14284" y="35182"/>
                  </a:lnTo>
                  <a:lnTo>
                    <a:pt x="14017" y="35360"/>
                  </a:lnTo>
                  <a:lnTo>
                    <a:pt x="13717" y="35538"/>
                  </a:lnTo>
                  <a:lnTo>
                    <a:pt x="13394" y="35716"/>
                  </a:lnTo>
                  <a:lnTo>
                    <a:pt x="13049" y="35906"/>
                  </a:lnTo>
                  <a:lnTo>
                    <a:pt x="12681" y="36084"/>
                  </a:lnTo>
                  <a:lnTo>
                    <a:pt x="12292" y="36273"/>
                  </a:lnTo>
                  <a:lnTo>
                    <a:pt x="11880" y="36462"/>
                  </a:lnTo>
                  <a:lnTo>
                    <a:pt x="11000" y="36852"/>
                  </a:lnTo>
                  <a:lnTo>
                    <a:pt x="10065" y="37242"/>
                  </a:lnTo>
                  <a:lnTo>
                    <a:pt x="9085" y="37642"/>
                  </a:lnTo>
                  <a:lnTo>
                    <a:pt x="8061" y="38054"/>
                  </a:lnTo>
                  <a:lnTo>
                    <a:pt x="5968" y="38889"/>
                  </a:lnTo>
                  <a:lnTo>
                    <a:pt x="4921" y="39324"/>
                  </a:lnTo>
                  <a:lnTo>
                    <a:pt x="3886" y="39758"/>
                  </a:lnTo>
                  <a:lnTo>
                    <a:pt x="2884" y="40214"/>
                  </a:lnTo>
                  <a:lnTo>
                    <a:pt x="2394" y="40437"/>
                  </a:lnTo>
                  <a:lnTo>
                    <a:pt x="1915" y="40671"/>
                  </a:lnTo>
                  <a:lnTo>
                    <a:pt x="1414" y="40916"/>
                  </a:lnTo>
                  <a:lnTo>
                    <a:pt x="935" y="41172"/>
                  </a:lnTo>
                  <a:lnTo>
                    <a:pt x="991" y="41417"/>
                  </a:lnTo>
                  <a:lnTo>
                    <a:pt x="1058" y="41662"/>
                  </a:lnTo>
                  <a:lnTo>
                    <a:pt x="1125" y="41906"/>
                  </a:lnTo>
                  <a:lnTo>
                    <a:pt x="1203" y="42151"/>
                  </a:lnTo>
                  <a:lnTo>
                    <a:pt x="1292" y="42396"/>
                  </a:lnTo>
                  <a:lnTo>
                    <a:pt x="1381" y="42630"/>
                  </a:lnTo>
                  <a:lnTo>
                    <a:pt x="1481" y="42864"/>
                  </a:lnTo>
                  <a:lnTo>
                    <a:pt x="1592" y="43098"/>
                  </a:lnTo>
                  <a:lnTo>
                    <a:pt x="1704" y="43332"/>
                  </a:lnTo>
                  <a:lnTo>
                    <a:pt x="1826" y="43565"/>
                  </a:lnTo>
                  <a:lnTo>
                    <a:pt x="2082" y="44022"/>
                  </a:lnTo>
                  <a:lnTo>
                    <a:pt x="2361" y="44456"/>
                  </a:lnTo>
                  <a:lnTo>
                    <a:pt x="2661" y="44890"/>
                  </a:lnTo>
                  <a:lnTo>
                    <a:pt x="2984" y="45313"/>
                  </a:lnTo>
                  <a:lnTo>
                    <a:pt x="3318" y="45725"/>
                  </a:lnTo>
                  <a:lnTo>
                    <a:pt x="3674" y="46126"/>
                  </a:lnTo>
                  <a:lnTo>
                    <a:pt x="4042" y="46505"/>
                  </a:lnTo>
                  <a:lnTo>
                    <a:pt x="4420" y="46883"/>
                  </a:lnTo>
                  <a:lnTo>
                    <a:pt x="4821" y="47250"/>
                  </a:lnTo>
                  <a:lnTo>
                    <a:pt x="5222" y="47596"/>
                  </a:lnTo>
                  <a:lnTo>
                    <a:pt x="5623" y="47930"/>
                  </a:lnTo>
                  <a:lnTo>
                    <a:pt x="4264" y="48074"/>
                  </a:lnTo>
                  <a:lnTo>
                    <a:pt x="2862" y="48197"/>
                  </a:lnTo>
                  <a:lnTo>
                    <a:pt x="1448" y="48297"/>
                  </a:lnTo>
                  <a:lnTo>
                    <a:pt x="0" y="48397"/>
                  </a:lnTo>
                  <a:lnTo>
                    <a:pt x="590" y="48742"/>
                  </a:lnTo>
                  <a:lnTo>
                    <a:pt x="913" y="48920"/>
                  </a:lnTo>
                  <a:lnTo>
                    <a:pt x="1236" y="49087"/>
                  </a:lnTo>
                  <a:lnTo>
                    <a:pt x="1570" y="49254"/>
                  </a:lnTo>
                  <a:lnTo>
                    <a:pt x="1915" y="49421"/>
                  </a:lnTo>
                  <a:lnTo>
                    <a:pt x="2283" y="49588"/>
                  </a:lnTo>
                  <a:lnTo>
                    <a:pt x="2650" y="49744"/>
                  </a:lnTo>
                  <a:lnTo>
                    <a:pt x="3040" y="49900"/>
                  </a:lnTo>
                  <a:lnTo>
                    <a:pt x="3440" y="50056"/>
                  </a:lnTo>
                  <a:lnTo>
                    <a:pt x="3852" y="50212"/>
                  </a:lnTo>
                  <a:lnTo>
                    <a:pt x="4287" y="50357"/>
                  </a:lnTo>
                  <a:lnTo>
                    <a:pt x="4732" y="50501"/>
                  </a:lnTo>
                  <a:lnTo>
                    <a:pt x="5200" y="50646"/>
                  </a:lnTo>
                  <a:lnTo>
                    <a:pt x="5678" y="50780"/>
                  </a:lnTo>
                  <a:lnTo>
                    <a:pt x="6179" y="50913"/>
                  </a:lnTo>
                  <a:lnTo>
                    <a:pt x="6703" y="51047"/>
                  </a:lnTo>
                  <a:lnTo>
                    <a:pt x="7237" y="51169"/>
                  </a:lnTo>
                  <a:lnTo>
                    <a:pt x="7794" y="51292"/>
                  </a:lnTo>
                  <a:lnTo>
                    <a:pt x="8373" y="51403"/>
                  </a:lnTo>
                  <a:lnTo>
                    <a:pt x="8974" y="51515"/>
                  </a:lnTo>
                  <a:lnTo>
                    <a:pt x="9586" y="51615"/>
                  </a:lnTo>
                  <a:lnTo>
                    <a:pt x="10232" y="51715"/>
                  </a:lnTo>
                  <a:lnTo>
                    <a:pt x="10889" y="51815"/>
                  </a:lnTo>
                  <a:lnTo>
                    <a:pt x="11579" y="51904"/>
                  </a:lnTo>
                  <a:lnTo>
                    <a:pt x="12292" y="51982"/>
                  </a:lnTo>
                  <a:lnTo>
                    <a:pt x="13026" y="52060"/>
                  </a:lnTo>
                  <a:lnTo>
                    <a:pt x="13783" y="52127"/>
                  </a:lnTo>
                  <a:lnTo>
                    <a:pt x="14574" y="52194"/>
                  </a:lnTo>
                  <a:lnTo>
                    <a:pt x="15387" y="52249"/>
                  </a:lnTo>
                  <a:lnTo>
                    <a:pt x="16222" y="52305"/>
                  </a:lnTo>
                  <a:lnTo>
                    <a:pt x="17090" y="52350"/>
                  </a:lnTo>
                  <a:lnTo>
                    <a:pt x="18537" y="52394"/>
                  </a:lnTo>
                  <a:lnTo>
                    <a:pt x="20074" y="52439"/>
                  </a:lnTo>
                  <a:lnTo>
                    <a:pt x="21777" y="52461"/>
                  </a:lnTo>
                  <a:lnTo>
                    <a:pt x="24783" y="52461"/>
                  </a:lnTo>
                  <a:lnTo>
                    <a:pt x="26097" y="52439"/>
                  </a:lnTo>
                  <a:lnTo>
                    <a:pt x="27377" y="52416"/>
                  </a:lnTo>
                  <a:lnTo>
                    <a:pt x="28613" y="52372"/>
                  </a:lnTo>
                  <a:lnTo>
                    <a:pt x="29815" y="52316"/>
                  </a:lnTo>
                  <a:lnTo>
                    <a:pt x="30984" y="52238"/>
                  </a:lnTo>
                  <a:lnTo>
                    <a:pt x="32109" y="52160"/>
                  </a:lnTo>
                  <a:lnTo>
                    <a:pt x="33211" y="52060"/>
                  </a:lnTo>
                  <a:lnTo>
                    <a:pt x="34269" y="51938"/>
                  </a:lnTo>
                  <a:lnTo>
                    <a:pt x="35304" y="51815"/>
                  </a:lnTo>
                  <a:lnTo>
                    <a:pt x="36295" y="51659"/>
                  </a:lnTo>
                  <a:lnTo>
                    <a:pt x="37253" y="51492"/>
                  </a:lnTo>
                  <a:lnTo>
                    <a:pt x="38188" y="51314"/>
                  </a:lnTo>
                  <a:lnTo>
                    <a:pt x="39078" y="51103"/>
                  </a:lnTo>
                  <a:lnTo>
                    <a:pt x="39947" y="50880"/>
                  </a:lnTo>
                  <a:lnTo>
                    <a:pt x="40370" y="50769"/>
                  </a:lnTo>
                  <a:lnTo>
                    <a:pt x="40782" y="50646"/>
                  </a:lnTo>
                  <a:lnTo>
                    <a:pt x="41183" y="50513"/>
                  </a:lnTo>
                  <a:lnTo>
                    <a:pt x="41583" y="50379"/>
                  </a:lnTo>
                  <a:lnTo>
                    <a:pt x="41973" y="50234"/>
                  </a:lnTo>
                  <a:lnTo>
                    <a:pt x="42363" y="50089"/>
                  </a:lnTo>
                  <a:lnTo>
                    <a:pt x="42741" y="49945"/>
                  </a:lnTo>
                  <a:lnTo>
                    <a:pt x="43109" y="49789"/>
                  </a:lnTo>
                  <a:lnTo>
                    <a:pt x="43476" y="49633"/>
                  </a:lnTo>
                  <a:lnTo>
                    <a:pt x="43832" y="49466"/>
                  </a:lnTo>
                  <a:lnTo>
                    <a:pt x="44178" y="49288"/>
                  </a:lnTo>
                  <a:lnTo>
                    <a:pt x="44523" y="49110"/>
                  </a:lnTo>
                  <a:lnTo>
                    <a:pt x="44857" y="48932"/>
                  </a:lnTo>
                  <a:lnTo>
                    <a:pt x="45191" y="48742"/>
                  </a:lnTo>
                  <a:lnTo>
                    <a:pt x="45514" y="48542"/>
                  </a:lnTo>
                  <a:lnTo>
                    <a:pt x="45825" y="48342"/>
                  </a:lnTo>
                  <a:lnTo>
                    <a:pt x="46137" y="48130"/>
                  </a:lnTo>
                  <a:lnTo>
                    <a:pt x="46438" y="47918"/>
                  </a:lnTo>
                  <a:lnTo>
                    <a:pt x="46738" y="47696"/>
                  </a:lnTo>
                  <a:lnTo>
                    <a:pt x="47028" y="47473"/>
                  </a:lnTo>
                  <a:lnTo>
                    <a:pt x="47306" y="47239"/>
                  </a:lnTo>
                  <a:lnTo>
                    <a:pt x="47584" y="46994"/>
                  </a:lnTo>
                  <a:lnTo>
                    <a:pt x="47863" y="46749"/>
                  </a:lnTo>
                  <a:lnTo>
                    <a:pt x="48130" y="46505"/>
                  </a:lnTo>
                  <a:lnTo>
                    <a:pt x="48386" y="46237"/>
                  </a:lnTo>
                  <a:lnTo>
                    <a:pt x="48642" y="45970"/>
                  </a:lnTo>
                  <a:lnTo>
                    <a:pt x="48887" y="45703"/>
                  </a:lnTo>
                  <a:lnTo>
                    <a:pt x="49132" y="45425"/>
                  </a:lnTo>
                  <a:lnTo>
                    <a:pt x="49377" y="45135"/>
                  </a:lnTo>
                  <a:lnTo>
                    <a:pt x="49611" y="44846"/>
                  </a:lnTo>
                  <a:lnTo>
                    <a:pt x="49833" y="44545"/>
                  </a:lnTo>
                  <a:lnTo>
                    <a:pt x="50056" y="44233"/>
                  </a:lnTo>
                  <a:lnTo>
                    <a:pt x="50268" y="43922"/>
                  </a:lnTo>
                  <a:lnTo>
                    <a:pt x="50479" y="43599"/>
                  </a:lnTo>
                  <a:lnTo>
                    <a:pt x="50746" y="43165"/>
                  </a:lnTo>
                  <a:lnTo>
                    <a:pt x="50991" y="42719"/>
                  </a:lnTo>
                  <a:lnTo>
                    <a:pt x="51225" y="42252"/>
                  </a:lnTo>
                  <a:lnTo>
                    <a:pt x="51448" y="41762"/>
                  </a:lnTo>
                  <a:lnTo>
                    <a:pt x="51648" y="41261"/>
                  </a:lnTo>
                  <a:lnTo>
                    <a:pt x="51849" y="40737"/>
                  </a:lnTo>
                  <a:lnTo>
                    <a:pt x="52027" y="40203"/>
                  </a:lnTo>
                  <a:lnTo>
                    <a:pt x="52194" y="39646"/>
                  </a:lnTo>
                  <a:lnTo>
                    <a:pt x="52350" y="39079"/>
                  </a:lnTo>
                  <a:lnTo>
                    <a:pt x="52494" y="38489"/>
                  </a:lnTo>
                  <a:lnTo>
                    <a:pt x="52628" y="37887"/>
                  </a:lnTo>
                  <a:lnTo>
                    <a:pt x="52750" y="37275"/>
                  </a:lnTo>
                  <a:lnTo>
                    <a:pt x="52862" y="36652"/>
                  </a:lnTo>
                  <a:lnTo>
                    <a:pt x="52951" y="36017"/>
                  </a:lnTo>
                  <a:lnTo>
                    <a:pt x="53040" y="35360"/>
                  </a:lnTo>
                  <a:lnTo>
                    <a:pt x="53107" y="34703"/>
                  </a:lnTo>
                  <a:lnTo>
                    <a:pt x="53173" y="33946"/>
                  </a:lnTo>
                  <a:lnTo>
                    <a:pt x="53229" y="33189"/>
                  </a:lnTo>
                  <a:lnTo>
                    <a:pt x="53262" y="32410"/>
                  </a:lnTo>
                  <a:lnTo>
                    <a:pt x="53285" y="31630"/>
                  </a:lnTo>
                  <a:lnTo>
                    <a:pt x="53296" y="30829"/>
                  </a:lnTo>
                  <a:lnTo>
                    <a:pt x="53285" y="30027"/>
                  </a:lnTo>
                  <a:lnTo>
                    <a:pt x="53262" y="29214"/>
                  </a:lnTo>
                  <a:lnTo>
                    <a:pt x="53229" y="28402"/>
                  </a:lnTo>
                  <a:lnTo>
                    <a:pt x="53006" y="28658"/>
                  </a:lnTo>
                  <a:lnTo>
                    <a:pt x="52773" y="28914"/>
                  </a:lnTo>
                  <a:lnTo>
                    <a:pt x="52517" y="29159"/>
                  </a:lnTo>
                  <a:lnTo>
                    <a:pt x="52260" y="29393"/>
                  </a:lnTo>
                  <a:lnTo>
                    <a:pt x="51993" y="29615"/>
                  </a:lnTo>
                  <a:lnTo>
                    <a:pt x="51726" y="29827"/>
                  </a:lnTo>
                  <a:lnTo>
                    <a:pt x="51437" y="30027"/>
                  </a:lnTo>
                  <a:lnTo>
                    <a:pt x="51147" y="30216"/>
                  </a:lnTo>
                  <a:lnTo>
                    <a:pt x="50846" y="30395"/>
                  </a:lnTo>
                  <a:lnTo>
                    <a:pt x="50546" y="30562"/>
                  </a:lnTo>
                  <a:lnTo>
                    <a:pt x="50234" y="30717"/>
                  </a:lnTo>
                  <a:lnTo>
                    <a:pt x="49911" y="30862"/>
                  </a:lnTo>
                  <a:lnTo>
                    <a:pt x="49588" y="30985"/>
                  </a:lnTo>
                  <a:lnTo>
                    <a:pt x="49254" y="31096"/>
                  </a:lnTo>
                  <a:lnTo>
                    <a:pt x="48920" y="31196"/>
                  </a:lnTo>
                  <a:lnTo>
                    <a:pt x="48586" y="31285"/>
                  </a:lnTo>
                  <a:lnTo>
                    <a:pt x="48364" y="31330"/>
                  </a:lnTo>
                  <a:lnTo>
                    <a:pt x="48130" y="31374"/>
                  </a:lnTo>
                  <a:lnTo>
                    <a:pt x="47673" y="31441"/>
                  </a:lnTo>
                  <a:lnTo>
                    <a:pt x="47206" y="31475"/>
                  </a:lnTo>
                  <a:lnTo>
                    <a:pt x="46738" y="31486"/>
                  </a:lnTo>
                  <a:lnTo>
                    <a:pt x="46427" y="31486"/>
                  </a:lnTo>
                  <a:lnTo>
                    <a:pt x="46126" y="31463"/>
                  </a:lnTo>
                  <a:lnTo>
                    <a:pt x="45814" y="31441"/>
                  </a:lnTo>
                  <a:lnTo>
                    <a:pt x="45514" y="31397"/>
                  </a:lnTo>
                  <a:lnTo>
                    <a:pt x="45213" y="31352"/>
                  </a:lnTo>
                  <a:lnTo>
                    <a:pt x="44912" y="31296"/>
                  </a:lnTo>
                  <a:lnTo>
                    <a:pt x="44612" y="31218"/>
                  </a:lnTo>
                  <a:lnTo>
                    <a:pt x="44311" y="31141"/>
                  </a:lnTo>
                  <a:lnTo>
                    <a:pt x="44022" y="31051"/>
                  </a:lnTo>
                  <a:lnTo>
                    <a:pt x="43732" y="30951"/>
                  </a:lnTo>
                  <a:lnTo>
                    <a:pt x="43454" y="30840"/>
                  </a:lnTo>
                  <a:lnTo>
                    <a:pt x="43164" y="30717"/>
                  </a:lnTo>
                  <a:lnTo>
                    <a:pt x="42886" y="30584"/>
                  </a:lnTo>
                  <a:lnTo>
                    <a:pt x="42619" y="30439"/>
                  </a:lnTo>
                  <a:lnTo>
                    <a:pt x="42352" y="30283"/>
                  </a:lnTo>
                  <a:lnTo>
                    <a:pt x="42096" y="30127"/>
                  </a:lnTo>
                  <a:lnTo>
                    <a:pt x="41806" y="29927"/>
                  </a:lnTo>
                  <a:lnTo>
                    <a:pt x="41528" y="29715"/>
                  </a:lnTo>
                  <a:lnTo>
                    <a:pt x="41261" y="29493"/>
                  </a:lnTo>
                  <a:lnTo>
                    <a:pt x="41005" y="29248"/>
                  </a:lnTo>
                  <a:lnTo>
                    <a:pt x="40771" y="28992"/>
                  </a:lnTo>
                  <a:lnTo>
                    <a:pt x="40548" y="28725"/>
                  </a:lnTo>
                  <a:lnTo>
                    <a:pt x="40448" y="28580"/>
                  </a:lnTo>
                  <a:lnTo>
                    <a:pt x="40359" y="28435"/>
                  </a:lnTo>
                  <a:lnTo>
                    <a:pt x="40259" y="28290"/>
                  </a:lnTo>
                  <a:lnTo>
                    <a:pt x="40181" y="28134"/>
                  </a:lnTo>
                  <a:lnTo>
                    <a:pt x="40069" y="27901"/>
                  </a:lnTo>
                  <a:lnTo>
                    <a:pt x="39969" y="27656"/>
                  </a:lnTo>
                  <a:lnTo>
                    <a:pt x="39891" y="27411"/>
                  </a:lnTo>
                  <a:lnTo>
                    <a:pt x="39824" y="27166"/>
                  </a:lnTo>
                  <a:lnTo>
                    <a:pt x="39769" y="26910"/>
                  </a:lnTo>
                  <a:lnTo>
                    <a:pt x="39724" y="26654"/>
                  </a:lnTo>
                  <a:lnTo>
                    <a:pt x="39691" y="26398"/>
                  </a:lnTo>
                  <a:lnTo>
                    <a:pt x="39669" y="26130"/>
                  </a:lnTo>
                  <a:lnTo>
                    <a:pt x="39657" y="25874"/>
                  </a:lnTo>
                  <a:lnTo>
                    <a:pt x="39657" y="25607"/>
                  </a:lnTo>
                  <a:lnTo>
                    <a:pt x="39657" y="25340"/>
                  </a:lnTo>
                  <a:lnTo>
                    <a:pt x="39669" y="25073"/>
                  </a:lnTo>
                  <a:lnTo>
                    <a:pt x="39702" y="24550"/>
                  </a:lnTo>
                  <a:lnTo>
                    <a:pt x="39746" y="24015"/>
                  </a:lnTo>
                  <a:lnTo>
                    <a:pt x="39836" y="23258"/>
                  </a:lnTo>
                  <a:lnTo>
                    <a:pt x="39947" y="22501"/>
                  </a:lnTo>
                  <a:lnTo>
                    <a:pt x="40080" y="21755"/>
                  </a:lnTo>
                  <a:lnTo>
                    <a:pt x="40236" y="21020"/>
                  </a:lnTo>
                  <a:lnTo>
                    <a:pt x="40392" y="20274"/>
                  </a:lnTo>
                  <a:lnTo>
                    <a:pt x="40559" y="19540"/>
                  </a:lnTo>
                  <a:lnTo>
                    <a:pt x="40915" y="18081"/>
                  </a:lnTo>
                  <a:lnTo>
                    <a:pt x="41094" y="17346"/>
                  </a:lnTo>
                  <a:lnTo>
                    <a:pt x="41261" y="16611"/>
                  </a:lnTo>
                  <a:lnTo>
                    <a:pt x="41416" y="15888"/>
                  </a:lnTo>
                  <a:lnTo>
                    <a:pt x="41561" y="15142"/>
                  </a:lnTo>
                  <a:lnTo>
                    <a:pt x="41695" y="14407"/>
                  </a:lnTo>
                  <a:lnTo>
                    <a:pt x="41806" y="13661"/>
                  </a:lnTo>
                  <a:lnTo>
                    <a:pt x="41895" y="12904"/>
                  </a:lnTo>
                  <a:lnTo>
                    <a:pt x="41929" y="12526"/>
                  </a:lnTo>
                  <a:lnTo>
                    <a:pt x="41951" y="12147"/>
                  </a:lnTo>
                  <a:lnTo>
                    <a:pt x="41984" y="11546"/>
                  </a:lnTo>
                  <a:lnTo>
                    <a:pt x="41995" y="10945"/>
                  </a:lnTo>
                  <a:lnTo>
                    <a:pt x="42007" y="10343"/>
                  </a:lnTo>
                  <a:lnTo>
                    <a:pt x="41995" y="9742"/>
                  </a:lnTo>
                  <a:lnTo>
                    <a:pt x="41962" y="9152"/>
                  </a:lnTo>
                  <a:lnTo>
                    <a:pt x="41929" y="8551"/>
                  </a:lnTo>
                  <a:lnTo>
                    <a:pt x="41862" y="7961"/>
                  </a:lnTo>
                  <a:lnTo>
                    <a:pt x="41795" y="7371"/>
                  </a:lnTo>
                  <a:lnTo>
                    <a:pt x="41695" y="6792"/>
                  </a:lnTo>
                  <a:lnTo>
                    <a:pt x="41583" y="6202"/>
                  </a:lnTo>
                  <a:lnTo>
                    <a:pt x="41450" y="5623"/>
                  </a:lnTo>
                  <a:lnTo>
                    <a:pt x="41294" y="5055"/>
                  </a:lnTo>
                  <a:lnTo>
                    <a:pt x="41105" y="4476"/>
                  </a:lnTo>
                  <a:lnTo>
                    <a:pt x="40904" y="3919"/>
                  </a:lnTo>
                  <a:lnTo>
                    <a:pt x="40682" y="3352"/>
                  </a:lnTo>
                  <a:lnTo>
                    <a:pt x="40426" y="2795"/>
                  </a:lnTo>
                  <a:lnTo>
                    <a:pt x="40259" y="2450"/>
                  </a:lnTo>
                  <a:lnTo>
                    <a:pt x="40058" y="2094"/>
                  </a:lnTo>
                  <a:lnTo>
                    <a:pt x="39858" y="1760"/>
                  </a:lnTo>
                  <a:lnTo>
                    <a:pt x="39635" y="1437"/>
                  </a:lnTo>
                  <a:lnTo>
                    <a:pt x="39513" y="1281"/>
                  </a:lnTo>
                  <a:lnTo>
                    <a:pt x="39379" y="1136"/>
                  </a:lnTo>
                  <a:lnTo>
                    <a:pt x="39257" y="991"/>
                  </a:lnTo>
                  <a:lnTo>
                    <a:pt x="39112" y="858"/>
                  </a:lnTo>
                  <a:lnTo>
                    <a:pt x="38978" y="724"/>
                  </a:lnTo>
                  <a:lnTo>
                    <a:pt x="38822" y="602"/>
                  </a:lnTo>
                  <a:lnTo>
                    <a:pt x="38667" y="479"/>
                  </a:lnTo>
                  <a:lnTo>
                    <a:pt x="38511" y="379"/>
                  </a:lnTo>
                  <a:lnTo>
                    <a:pt x="38310" y="257"/>
                  </a:lnTo>
                  <a:lnTo>
                    <a:pt x="38121" y="156"/>
                  </a:lnTo>
                  <a:lnTo>
                    <a:pt x="37909" y="78"/>
                  </a:lnTo>
                  <a:lnTo>
                    <a:pt x="37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7294727" y="2237073"/>
              <a:ext cx="1250724" cy="1231129"/>
            </a:xfrm>
            <a:custGeom>
              <a:avLst/>
              <a:gdLst/>
              <a:ahLst/>
              <a:cxnLst/>
              <a:rect l="l" t="t" r="r" b="b"/>
              <a:pathLst>
                <a:path w="53296" h="52461" fill="none" extrusionOk="0">
                  <a:moveTo>
                    <a:pt x="37709" y="0"/>
                  </a:moveTo>
                  <a:lnTo>
                    <a:pt x="37709" y="0"/>
                  </a:lnTo>
                  <a:lnTo>
                    <a:pt x="37843" y="501"/>
                  </a:lnTo>
                  <a:lnTo>
                    <a:pt x="37987" y="1025"/>
                  </a:lnTo>
                  <a:lnTo>
                    <a:pt x="38110" y="1581"/>
                  </a:lnTo>
                  <a:lnTo>
                    <a:pt x="38243" y="2160"/>
                  </a:lnTo>
                  <a:lnTo>
                    <a:pt x="38355" y="2750"/>
                  </a:lnTo>
                  <a:lnTo>
                    <a:pt x="38477" y="3363"/>
                  </a:lnTo>
                  <a:lnTo>
                    <a:pt x="38589" y="3986"/>
                  </a:lnTo>
                  <a:lnTo>
                    <a:pt x="38689" y="4621"/>
                  </a:lnTo>
                  <a:lnTo>
                    <a:pt x="38889" y="5912"/>
                  </a:lnTo>
                  <a:lnTo>
                    <a:pt x="39056" y="7215"/>
                  </a:lnTo>
                  <a:lnTo>
                    <a:pt x="39223" y="8495"/>
                  </a:lnTo>
                  <a:lnTo>
                    <a:pt x="39357" y="9742"/>
                  </a:lnTo>
                  <a:lnTo>
                    <a:pt x="39479" y="10933"/>
                  </a:lnTo>
                  <a:lnTo>
                    <a:pt x="39579" y="12036"/>
                  </a:lnTo>
                  <a:lnTo>
                    <a:pt x="39746" y="13895"/>
                  </a:lnTo>
                  <a:lnTo>
                    <a:pt x="39836" y="15142"/>
                  </a:lnTo>
                  <a:lnTo>
                    <a:pt x="39869" y="15609"/>
                  </a:lnTo>
                  <a:lnTo>
                    <a:pt x="34124" y="15910"/>
                  </a:lnTo>
                  <a:lnTo>
                    <a:pt x="32866" y="26375"/>
                  </a:lnTo>
                  <a:lnTo>
                    <a:pt x="32866" y="26375"/>
                  </a:lnTo>
                  <a:lnTo>
                    <a:pt x="32855" y="26442"/>
                  </a:lnTo>
                  <a:lnTo>
                    <a:pt x="32833" y="26498"/>
                  </a:lnTo>
                  <a:lnTo>
                    <a:pt x="32788" y="26565"/>
                  </a:lnTo>
                  <a:lnTo>
                    <a:pt x="32732" y="26620"/>
                  </a:lnTo>
                  <a:lnTo>
                    <a:pt x="32655" y="26676"/>
                  </a:lnTo>
                  <a:lnTo>
                    <a:pt x="32577" y="26732"/>
                  </a:lnTo>
                  <a:lnTo>
                    <a:pt x="32476" y="26787"/>
                  </a:lnTo>
                  <a:lnTo>
                    <a:pt x="32365" y="26843"/>
                  </a:lnTo>
                  <a:lnTo>
                    <a:pt x="32120" y="26943"/>
                  </a:lnTo>
                  <a:lnTo>
                    <a:pt x="31820" y="27043"/>
                  </a:lnTo>
                  <a:lnTo>
                    <a:pt x="31474" y="27132"/>
                  </a:lnTo>
                  <a:lnTo>
                    <a:pt x="31107" y="27222"/>
                  </a:lnTo>
                  <a:lnTo>
                    <a:pt x="30695" y="27299"/>
                  </a:lnTo>
                  <a:lnTo>
                    <a:pt x="30261" y="27366"/>
                  </a:lnTo>
                  <a:lnTo>
                    <a:pt x="29793" y="27444"/>
                  </a:lnTo>
                  <a:lnTo>
                    <a:pt x="29303" y="27511"/>
                  </a:lnTo>
                  <a:lnTo>
                    <a:pt x="28268" y="27622"/>
                  </a:lnTo>
                  <a:lnTo>
                    <a:pt x="27199" y="27723"/>
                  </a:lnTo>
                  <a:lnTo>
                    <a:pt x="27199" y="27723"/>
                  </a:lnTo>
                  <a:lnTo>
                    <a:pt x="26976" y="27934"/>
                  </a:lnTo>
                  <a:lnTo>
                    <a:pt x="26743" y="28123"/>
                  </a:lnTo>
                  <a:lnTo>
                    <a:pt x="26509" y="28290"/>
                  </a:lnTo>
                  <a:lnTo>
                    <a:pt x="26386" y="28357"/>
                  </a:lnTo>
                  <a:lnTo>
                    <a:pt x="26264" y="28424"/>
                  </a:lnTo>
                  <a:lnTo>
                    <a:pt x="26141" y="28491"/>
                  </a:lnTo>
                  <a:lnTo>
                    <a:pt x="26019" y="28535"/>
                  </a:lnTo>
                  <a:lnTo>
                    <a:pt x="25885" y="28580"/>
                  </a:lnTo>
                  <a:lnTo>
                    <a:pt x="25763" y="28613"/>
                  </a:lnTo>
                  <a:lnTo>
                    <a:pt x="25629" y="28647"/>
                  </a:lnTo>
                  <a:lnTo>
                    <a:pt x="25496" y="28669"/>
                  </a:lnTo>
                  <a:lnTo>
                    <a:pt x="25362" y="28680"/>
                  </a:lnTo>
                  <a:lnTo>
                    <a:pt x="25217" y="28680"/>
                  </a:lnTo>
                  <a:lnTo>
                    <a:pt x="25217" y="28680"/>
                  </a:lnTo>
                  <a:lnTo>
                    <a:pt x="25206" y="28680"/>
                  </a:lnTo>
                  <a:lnTo>
                    <a:pt x="25206" y="28680"/>
                  </a:lnTo>
                  <a:lnTo>
                    <a:pt x="25062" y="28680"/>
                  </a:lnTo>
                  <a:lnTo>
                    <a:pt x="25062" y="28680"/>
                  </a:lnTo>
                  <a:lnTo>
                    <a:pt x="24505" y="28691"/>
                  </a:lnTo>
                  <a:lnTo>
                    <a:pt x="23959" y="28713"/>
                  </a:lnTo>
                  <a:lnTo>
                    <a:pt x="23414" y="28747"/>
                  </a:lnTo>
                  <a:lnTo>
                    <a:pt x="22868" y="28780"/>
                  </a:lnTo>
                  <a:lnTo>
                    <a:pt x="22323" y="28836"/>
                  </a:lnTo>
                  <a:lnTo>
                    <a:pt x="21777" y="28903"/>
                  </a:lnTo>
                  <a:lnTo>
                    <a:pt x="21232" y="28981"/>
                  </a:lnTo>
                  <a:lnTo>
                    <a:pt x="20686" y="29070"/>
                  </a:lnTo>
                  <a:lnTo>
                    <a:pt x="20152" y="29170"/>
                  </a:lnTo>
                  <a:lnTo>
                    <a:pt x="19606" y="29270"/>
                  </a:lnTo>
                  <a:lnTo>
                    <a:pt x="19072" y="29381"/>
                  </a:lnTo>
                  <a:lnTo>
                    <a:pt x="18537" y="29504"/>
                  </a:lnTo>
                  <a:lnTo>
                    <a:pt x="18003" y="29637"/>
                  </a:lnTo>
                  <a:lnTo>
                    <a:pt x="17469" y="29771"/>
                  </a:lnTo>
                  <a:lnTo>
                    <a:pt x="16411" y="30072"/>
                  </a:lnTo>
                  <a:lnTo>
                    <a:pt x="16411" y="30072"/>
                  </a:lnTo>
                  <a:lnTo>
                    <a:pt x="16043" y="31508"/>
                  </a:lnTo>
                  <a:lnTo>
                    <a:pt x="15888" y="32131"/>
                  </a:lnTo>
                  <a:lnTo>
                    <a:pt x="15721" y="32710"/>
                  </a:lnTo>
                  <a:lnTo>
                    <a:pt x="15576" y="33211"/>
                  </a:lnTo>
                  <a:lnTo>
                    <a:pt x="15431" y="33657"/>
                  </a:lnTo>
                  <a:lnTo>
                    <a:pt x="15298" y="34013"/>
                  </a:lnTo>
                  <a:lnTo>
                    <a:pt x="15231" y="34169"/>
                  </a:lnTo>
                  <a:lnTo>
                    <a:pt x="15164" y="34302"/>
                  </a:lnTo>
                  <a:lnTo>
                    <a:pt x="15164" y="34302"/>
                  </a:lnTo>
                  <a:lnTo>
                    <a:pt x="15108" y="34391"/>
                  </a:lnTo>
                  <a:lnTo>
                    <a:pt x="15053" y="34481"/>
                  </a:lnTo>
                  <a:lnTo>
                    <a:pt x="14908" y="34648"/>
                  </a:lnTo>
                  <a:lnTo>
                    <a:pt x="14730" y="34826"/>
                  </a:lnTo>
                  <a:lnTo>
                    <a:pt x="14518" y="35004"/>
                  </a:lnTo>
                  <a:lnTo>
                    <a:pt x="14284" y="35182"/>
                  </a:lnTo>
                  <a:lnTo>
                    <a:pt x="14017" y="35360"/>
                  </a:lnTo>
                  <a:lnTo>
                    <a:pt x="13717" y="35538"/>
                  </a:lnTo>
                  <a:lnTo>
                    <a:pt x="13394" y="35716"/>
                  </a:lnTo>
                  <a:lnTo>
                    <a:pt x="13049" y="35906"/>
                  </a:lnTo>
                  <a:lnTo>
                    <a:pt x="12681" y="36084"/>
                  </a:lnTo>
                  <a:lnTo>
                    <a:pt x="12292" y="36273"/>
                  </a:lnTo>
                  <a:lnTo>
                    <a:pt x="11880" y="36462"/>
                  </a:lnTo>
                  <a:lnTo>
                    <a:pt x="11000" y="36852"/>
                  </a:lnTo>
                  <a:lnTo>
                    <a:pt x="10065" y="37242"/>
                  </a:lnTo>
                  <a:lnTo>
                    <a:pt x="9085" y="37642"/>
                  </a:lnTo>
                  <a:lnTo>
                    <a:pt x="8061" y="38054"/>
                  </a:lnTo>
                  <a:lnTo>
                    <a:pt x="5968" y="38889"/>
                  </a:lnTo>
                  <a:lnTo>
                    <a:pt x="4921" y="39324"/>
                  </a:lnTo>
                  <a:lnTo>
                    <a:pt x="3886" y="39758"/>
                  </a:lnTo>
                  <a:lnTo>
                    <a:pt x="2884" y="40214"/>
                  </a:lnTo>
                  <a:lnTo>
                    <a:pt x="2394" y="40437"/>
                  </a:lnTo>
                  <a:lnTo>
                    <a:pt x="1915" y="40671"/>
                  </a:lnTo>
                  <a:lnTo>
                    <a:pt x="1915" y="40671"/>
                  </a:lnTo>
                  <a:lnTo>
                    <a:pt x="1414" y="40916"/>
                  </a:lnTo>
                  <a:lnTo>
                    <a:pt x="935" y="41172"/>
                  </a:lnTo>
                  <a:lnTo>
                    <a:pt x="935" y="41172"/>
                  </a:lnTo>
                  <a:lnTo>
                    <a:pt x="991" y="41417"/>
                  </a:lnTo>
                  <a:lnTo>
                    <a:pt x="1058" y="41662"/>
                  </a:lnTo>
                  <a:lnTo>
                    <a:pt x="1125" y="41906"/>
                  </a:lnTo>
                  <a:lnTo>
                    <a:pt x="1203" y="42151"/>
                  </a:lnTo>
                  <a:lnTo>
                    <a:pt x="1292" y="42396"/>
                  </a:lnTo>
                  <a:lnTo>
                    <a:pt x="1381" y="42630"/>
                  </a:lnTo>
                  <a:lnTo>
                    <a:pt x="1481" y="42864"/>
                  </a:lnTo>
                  <a:lnTo>
                    <a:pt x="1592" y="43098"/>
                  </a:lnTo>
                  <a:lnTo>
                    <a:pt x="1704" y="43332"/>
                  </a:lnTo>
                  <a:lnTo>
                    <a:pt x="1826" y="43565"/>
                  </a:lnTo>
                  <a:lnTo>
                    <a:pt x="2082" y="44022"/>
                  </a:lnTo>
                  <a:lnTo>
                    <a:pt x="2361" y="44456"/>
                  </a:lnTo>
                  <a:lnTo>
                    <a:pt x="2661" y="44890"/>
                  </a:lnTo>
                  <a:lnTo>
                    <a:pt x="2984" y="45313"/>
                  </a:lnTo>
                  <a:lnTo>
                    <a:pt x="3318" y="45725"/>
                  </a:lnTo>
                  <a:lnTo>
                    <a:pt x="3674" y="46126"/>
                  </a:lnTo>
                  <a:lnTo>
                    <a:pt x="4042" y="46505"/>
                  </a:lnTo>
                  <a:lnTo>
                    <a:pt x="4420" y="46883"/>
                  </a:lnTo>
                  <a:lnTo>
                    <a:pt x="4821" y="47250"/>
                  </a:lnTo>
                  <a:lnTo>
                    <a:pt x="5222" y="47596"/>
                  </a:lnTo>
                  <a:lnTo>
                    <a:pt x="5623" y="47930"/>
                  </a:lnTo>
                  <a:lnTo>
                    <a:pt x="5623" y="47930"/>
                  </a:lnTo>
                  <a:lnTo>
                    <a:pt x="4264" y="48074"/>
                  </a:lnTo>
                  <a:lnTo>
                    <a:pt x="2862" y="48197"/>
                  </a:lnTo>
                  <a:lnTo>
                    <a:pt x="1448" y="48297"/>
                  </a:lnTo>
                  <a:lnTo>
                    <a:pt x="0" y="48397"/>
                  </a:lnTo>
                  <a:lnTo>
                    <a:pt x="0" y="48397"/>
                  </a:lnTo>
                  <a:lnTo>
                    <a:pt x="590" y="48742"/>
                  </a:lnTo>
                  <a:lnTo>
                    <a:pt x="913" y="48920"/>
                  </a:lnTo>
                  <a:lnTo>
                    <a:pt x="1236" y="49087"/>
                  </a:lnTo>
                  <a:lnTo>
                    <a:pt x="1570" y="49254"/>
                  </a:lnTo>
                  <a:lnTo>
                    <a:pt x="1915" y="49421"/>
                  </a:lnTo>
                  <a:lnTo>
                    <a:pt x="2283" y="49588"/>
                  </a:lnTo>
                  <a:lnTo>
                    <a:pt x="2650" y="49744"/>
                  </a:lnTo>
                  <a:lnTo>
                    <a:pt x="3040" y="49900"/>
                  </a:lnTo>
                  <a:lnTo>
                    <a:pt x="3440" y="50056"/>
                  </a:lnTo>
                  <a:lnTo>
                    <a:pt x="3852" y="50212"/>
                  </a:lnTo>
                  <a:lnTo>
                    <a:pt x="4287" y="50357"/>
                  </a:lnTo>
                  <a:lnTo>
                    <a:pt x="4732" y="50501"/>
                  </a:lnTo>
                  <a:lnTo>
                    <a:pt x="5200" y="50646"/>
                  </a:lnTo>
                  <a:lnTo>
                    <a:pt x="5678" y="50780"/>
                  </a:lnTo>
                  <a:lnTo>
                    <a:pt x="6179" y="50913"/>
                  </a:lnTo>
                  <a:lnTo>
                    <a:pt x="6703" y="51047"/>
                  </a:lnTo>
                  <a:lnTo>
                    <a:pt x="7237" y="51169"/>
                  </a:lnTo>
                  <a:lnTo>
                    <a:pt x="7794" y="51292"/>
                  </a:lnTo>
                  <a:lnTo>
                    <a:pt x="8373" y="51403"/>
                  </a:lnTo>
                  <a:lnTo>
                    <a:pt x="8974" y="51515"/>
                  </a:lnTo>
                  <a:lnTo>
                    <a:pt x="9586" y="51615"/>
                  </a:lnTo>
                  <a:lnTo>
                    <a:pt x="10232" y="51715"/>
                  </a:lnTo>
                  <a:lnTo>
                    <a:pt x="10889" y="51815"/>
                  </a:lnTo>
                  <a:lnTo>
                    <a:pt x="11579" y="51904"/>
                  </a:lnTo>
                  <a:lnTo>
                    <a:pt x="12292" y="51982"/>
                  </a:lnTo>
                  <a:lnTo>
                    <a:pt x="13026" y="52060"/>
                  </a:lnTo>
                  <a:lnTo>
                    <a:pt x="13783" y="52127"/>
                  </a:lnTo>
                  <a:lnTo>
                    <a:pt x="14574" y="52194"/>
                  </a:lnTo>
                  <a:lnTo>
                    <a:pt x="15387" y="52249"/>
                  </a:lnTo>
                  <a:lnTo>
                    <a:pt x="16222" y="52305"/>
                  </a:lnTo>
                  <a:lnTo>
                    <a:pt x="17090" y="52350"/>
                  </a:lnTo>
                  <a:lnTo>
                    <a:pt x="17090" y="52350"/>
                  </a:lnTo>
                  <a:lnTo>
                    <a:pt x="18537" y="52394"/>
                  </a:lnTo>
                  <a:lnTo>
                    <a:pt x="20074" y="52439"/>
                  </a:lnTo>
                  <a:lnTo>
                    <a:pt x="20074" y="52439"/>
                  </a:lnTo>
                  <a:lnTo>
                    <a:pt x="21777" y="52461"/>
                  </a:lnTo>
                  <a:lnTo>
                    <a:pt x="23425" y="52461"/>
                  </a:lnTo>
                  <a:lnTo>
                    <a:pt x="23425" y="52461"/>
                  </a:lnTo>
                  <a:lnTo>
                    <a:pt x="24783" y="52461"/>
                  </a:lnTo>
                  <a:lnTo>
                    <a:pt x="26097" y="52439"/>
                  </a:lnTo>
                  <a:lnTo>
                    <a:pt x="27377" y="52416"/>
                  </a:lnTo>
                  <a:lnTo>
                    <a:pt x="28613" y="52372"/>
                  </a:lnTo>
                  <a:lnTo>
                    <a:pt x="29815" y="52316"/>
                  </a:lnTo>
                  <a:lnTo>
                    <a:pt x="30984" y="52238"/>
                  </a:lnTo>
                  <a:lnTo>
                    <a:pt x="32109" y="52160"/>
                  </a:lnTo>
                  <a:lnTo>
                    <a:pt x="33211" y="52060"/>
                  </a:lnTo>
                  <a:lnTo>
                    <a:pt x="34269" y="51938"/>
                  </a:lnTo>
                  <a:lnTo>
                    <a:pt x="35304" y="51815"/>
                  </a:lnTo>
                  <a:lnTo>
                    <a:pt x="36295" y="51659"/>
                  </a:lnTo>
                  <a:lnTo>
                    <a:pt x="37253" y="51492"/>
                  </a:lnTo>
                  <a:lnTo>
                    <a:pt x="38188" y="51314"/>
                  </a:lnTo>
                  <a:lnTo>
                    <a:pt x="39078" y="51103"/>
                  </a:lnTo>
                  <a:lnTo>
                    <a:pt x="39947" y="50880"/>
                  </a:lnTo>
                  <a:lnTo>
                    <a:pt x="40370" y="50769"/>
                  </a:lnTo>
                  <a:lnTo>
                    <a:pt x="40782" y="50646"/>
                  </a:lnTo>
                  <a:lnTo>
                    <a:pt x="41183" y="50513"/>
                  </a:lnTo>
                  <a:lnTo>
                    <a:pt x="41583" y="50379"/>
                  </a:lnTo>
                  <a:lnTo>
                    <a:pt x="41973" y="50234"/>
                  </a:lnTo>
                  <a:lnTo>
                    <a:pt x="42363" y="50089"/>
                  </a:lnTo>
                  <a:lnTo>
                    <a:pt x="42741" y="49945"/>
                  </a:lnTo>
                  <a:lnTo>
                    <a:pt x="43109" y="49789"/>
                  </a:lnTo>
                  <a:lnTo>
                    <a:pt x="43476" y="49633"/>
                  </a:lnTo>
                  <a:lnTo>
                    <a:pt x="43832" y="49466"/>
                  </a:lnTo>
                  <a:lnTo>
                    <a:pt x="44178" y="49288"/>
                  </a:lnTo>
                  <a:lnTo>
                    <a:pt x="44523" y="49110"/>
                  </a:lnTo>
                  <a:lnTo>
                    <a:pt x="44857" y="48932"/>
                  </a:lnTo>
                  <a:lnTo>
                    <a:pt x="45191" y="48742"/>
                  </a:lnTo>
                  <a:lnTo>
                    <a:pt x="45514" y="48542"/>
                  </a:lnTo>
                  <a:lnTo>
                    <a:pt x="45825" y="48342"/>
                  </a:lnTo>
                  <a:lnTo>
                    <a:pt x="46137" y="48130"/>
                  </a:lnTo>
                  <a:lnTo>
                    <a:pt x="46438" y="47918"/>
                  </a:lnTo>
                  <a:lnTo>
                    <a:pt x="46738" y="47696"/>
                  </a:lnTo>
                  <a:lnTo>
                    <a:pt x="47028" y="47473"/>
                  </a:lnTo>
                  <a:lnTo>
                    <a:pt x="47306" y="47239"/>
                  </a:lnTo>
                  <a:lnTo>
                    <a:pt x="47584" y="46994"/>
                  </a:lnTo>
                  <a:lnTo>
                    <a:pt x="47863" y="46749"/>
                  </a:lnTo>
                  <a:lnTo>
                    <a:pt x="48130" y="46505"/>
                  </a:lnTo>
                  <a:lnTo>
                    <a:pt x="48386" y="46237"/>
                  </a:lnTo>
                  <a:lnTo>
                    <a:pt x="48642" y="45970"/>
                  </a:lnTo>
                  <a:lnTo>
                    <a:pt x="48887" y="45703"/>
                  </a:lnTo>
                  <a:lnTo>
                    <a:pt x="49132" y="45425"/>
                  </a:lnTo>
                  <a:lnTo>
                    <a:pt x="49377" y="45135"/>
                  </a:lnTo>
                  <a:lnTo>
                    <a:pt x="49611" y="44846"/>
                  </a:lnTo>
                  <a:lnTo>
                    <a:pt x="49833" y="44545"/>
                  </a:lnTo>
                  <a:lnTo>
                    <a:pt x="50056" y="44233"/>
                  </a:lnTo>
                  <a:lnTo>
                    <a:pt x="50268" y="43922"/>
                  </a:lnTo>
                  <a:lnTo>
                    <a:pt x="50479" y="43599"/>
                  </a:lnTo>
                  <a:lnTo>
                    <a:pt x="50479" y="43599"/>
                  </a:lnTo>
                  <a:lnTo>
                    <a:pt x="50746" y="43165"/>
                  </a:lnTo>
                  <a:lnTo>
                    <a:pt x="50991" y="42719"/>
                  </a:lnTo>
                  <a:lnTo>
                    <a:pt x="51225" y="42252"/>
                  </a:lnTo>
                  <a:lnTo>
                    <a:pt x="51448" y="41762"/>
                  </a:lnTo>
                  <a:lnTo>
                    <a:pt x="51648" y="41261"/>
                  </a:lnTo>
                  <a:lnTo>
                    <a:pt x="51849" y="40737"/>
                  </a:lnTo>
                  <a:lnTo>
                    <a:pt x="52027" y="40203"/>
                  </a:lnTo>
                  <a:lnTo>
                    <a:pt x="52194" y="39646"/>
                  </a:lnTo>
                  <a:lnTo>
                    <a:pt x="52350" y="39079"/>
                  </a:lnTo>
                  <a:lnTo>
                    <a:pt x="52494" y="38489"/>
                  </a:lnTo>
                  <a:lnTo>
                    <a:pt x="52628" y="37887"/>
                  </a:lnTo>
                  <a:lnTo>
                    <a:pt x="52750" y="37275"/>
                  </a:lnTo>
                  <a:lnTo>
                    <a:pt x="52862" y="36652"/>
                  </a:lnTo>
                  <a:lnTo>
                    <a:pt x="52951" y="36017"/>
                  </a:lnTo>
                  <a:lnTo>
                    <a:pt x="53040" y="35360"/>
                  </a:lnTo>
                  <a:lnTo>
                    <a:pt x="53107" y="34703"/>
                  </a:lnTo>
                  <a:lnTo>
                    <a:pt x="53107" y="34703"/>
                  </a:lnTo>
                  <a:lnTo>
                    <a:pt x="53173" y="33946"/>
                  </a:lnTo>
                  <a:lnTo>
                    <a:pt x="53229" y="33189"/>
                  </a:lnTo>
                  <a:lnTo>
                    <a:pt x="53262" y="32410"/>
                  </a:lnTo>
                  <a:lnTo>
                    <a:pt x="53285" y="31630"/>
                  </a:lnTo>
                  <a:lnTo>
                    <a:pt x="53296" y="30829"/>
                  </a:lnTo>
                  <a:lnTo>
                    <a:pt x="53285" y="30027"/>
                  </a:lnTo>
                  <a:lnTo>
                    <a:pt x="53262" y="29214"/>
                  </a:lnTo>
                  <a:lnTo>
                    <a:pt x="53229" y="28402"/>
                  </a:lnTo>
                  <a:lnTo>
                    <a:pt x="53229" y="28402"/>
                  </a:lnTo>
                  <a:lnTo>
                    <a:pt x="53006" y="28658"/>
                  </a:lnTo>
                  <a:lnTo>
                    <a:pt x="52773" y="28914"/>
                  </a:lnTo>
                  <a:lnTo>
                    <a:pt x="52517" y="29159"/>
                  </a:lnTo>
                  <a:lnTo>
                    <a:pt x="52260" y="29393"/>
                  </a:lnTo>
                  <a:lnTo>
                    <a:pt x="51993" y="29615"/>
                  </a:lnTo>
                  <a:lnTo>
                    <a:pt x="51726" y="29827"/>
                  </a:lnTo>
                  <a:lnTo>
                    <a:pt x="51437" y="30027"/>
                  </a:lnTo>
                  <a:lnTo>
                    <a:pt x="51147" y="30216"/>
                  </a:lnTo>
                  <a:lnTo>
                    <a:pt x="50846" y="30395"/>
                  </a:lnTo>
                  <a:lnTo>
                    <a:pt x="50546" y="30562"/>
                  </a:lnTo>
                  <a:lnTo>
                    <a:pt x="50234" y="30717"/>
                  </a:lnTo>
                  <a:lnTo>
                    <a:pt x="49911" y="30862"/>
                  </a:lnTo>
                  <a:lnTo>
                    <a:pt x="49588" y="30985"/>
                  </a:lnTo>
                  <a:lnTo>
                    <a:pt x="49254" y="31096"/>
                  </a:lnTo>
                  <a:lnTo>
                    <a:pt x="48920" y="31196"/>
                  </a:lnTo>
                  <a:lnTo>
                    <a:pt x="48586" y="31285"/>
                  </a:lnTo>
                  <a:lnTo>
                    <a:pt x="48586" y="31285"/>
                  </a:lnTo>
                  <a:lnTo>
                    <a:pt x="48364" y="31330"/>
                  </a:lnTo>
                  <a:lnTo>
                    <a:pt x="48130" y="31374"/>
                  </a:lnTo>
                  <a:lnTo>
                    <a:pt x="47673" y="31441"/>
                  </a:lnTo>
                  <a:lnTo>
                    <a:pt x="47206" y="31475"/>
                  </a:lnTo>
                  <a:lnTo>
                    <a:pt x="46738" y="31486"/>
                  </a:lnTo>
                  <a:lnTo>
                    <a:pt x="46738" y="31486"/>
                  </a:lnTo>
                  <a:lnTo>
                    <a:pt x="46427" y="31486"/>
                  </a:lnTo>
                  <a:lnTo>
                    <a:pt x="46126" y="31463"/>
                  </a:lnTo>
                  <a:lnTo>
                    <a:pt x="45814" y="31441"/>
                  </a:lnTo>
                  <a:lnTo>
                    <a:pt x="45514" y="31397"/>
                  </a:lnTo>
                  <a:lnTo>
                    <a:pt x="45213" y="31352"/>
                  </a:lnTo>
                  <a:lnTo>
                    <a:pt x="44912" y="31296"/>
                  </a:lnTo>
                  <a:lnTo>
                    <a:pt x="44612" y="31218"/>
                  </a:lnTo>
                  <a:lnTo>
                    <a:pt x="44311" y="31141"/>
                  </a:lnTo>
                  <a:lnTo>
                    <a:pt x="44022" y="31051"/>
                  </a:lnTo>
                  <a:lnTo>
                    <a:pt x="43732" y="30951"/>
                  </a:lnTo>
                  <a:lnTo>
                    <a:pt x="43454" y="30840"/>
                  </a:lnTo>
                  <a:lnTo>
                    <a:pt x="43164" y="30717"/>
                  </a:lnTo>
                  <a:lnTo>
                    <a:pt x="42886" y="30584"/>
                  </a:lnTo>
                  <a:lnTo>
                    <a:pt x="42619" y="30439"/>
                  </a:lnTo>
                  <a:lnTo>
                    <a:pt x="42352" y="30283"/>
                  </a:lnTo>
                  <a:lnTo>
                    <a:pt x="42096" y="30127"/>
                  </a:lnTo>
                  <a:lnTo>
                    <a:pt x="42096" y="30127"/>
                  </a:lnTo>
                  <a:lnTo>
                    <a:pt x="41806" y="29927"/>
                  </a:lnTo>
                  <a:lnTo>
                    <a:pt x="41528" y="29715"/>
                  </a:lnTo>
                  <a:lnTo>
                    <a:pt x="41261" y="29493"/>
                  </a:lnTo>
                  <a:lnTo>
                    <a:pt x="41005" y="29248"/>
                  </a:lnTo>
                  <a:lnTo>
                    <a:pt x="40771" y="28992"/>
                  </a:lnTo>
                  <a:lnTo>
                    <a:pt x="40548" y="28725"/>
                  </a:lnTo>
                  <a:lnTo>
                    <a:pt x="40448" y="28580"/>
                  </a:lnTo>
                  <a:lnTo>
                    <a:pt x="40359" y="28435"/>
                  </a:lnTo>
                  <a:lnTo>
                    <a:pt x="40259" y="28290"/>
                  </a:lnTo>
                  <a:lnTo>
                    <a:pt x="40181" y="28134"/>
                  </a:lnTo>
                  <a:lnTo>
                    <a:pt x="40181" y="28134"/>
                  </a:lnTo>
                  <a:lnTo>
                    <a:pt x="40069" y="27901"/>
                  </a:lnTo>
                  <a:lnTo>
                    <a:pt x="39969" y="27656"/>
                  </a:lnTo>
                  <a:lnTo>
                    <a:pt x="39891" y="27411"/>
                  </a:lnTo>
                  <a:lnTo>
                    <a:pt x="39824" y="27166"/>
                  </a:lnTo>
                  <a:lnTo>
                    <a:pt x="39769" y="26910"/>
                  </a:lnTo>
                  <a:lnTo>
                    <a:pt x="39724" y="26654"/>
                  </a:lnTo>
                  <a:lnTo>
                    <a:pt x="39691" y="26398"/>
                  </a:lnTo>
                  <a:lnTo>
                    <a:pt x="39669" y="26130"/>
                  </a:lnTo>
                  <a:lnTo>
                    <a:pt x="39657" y="25874"/>
                  </a:lnTo>
                  <a:lnTo>
                    <a:pt x="39657" y="25607"/>
                  </a:lnTo>
                  <a:lnTo>
                    <a:pt x="39657" y="25340"/>
                  </a:lnTo>
                  <a:lnTo>
                    <a:pt x="39669" y="25073"/>
                  </a:lnTo>
                  <a:lnTo>
                    <a:pt x="39702" y="24550"/>
                  </a:lnTo>
                  <a:lnTo>
                    <a:pt x="39746" y="24015"/>
                  </a:lnTo>
                  <a:lnTo>
                    <a:pt x="39746" y="24015"/>
                  </a:lnTo>
                  <a:lnTo>
                    <a:pt x="39836" y="23258"/>
                  </a:lnTo>
                  <a:lnTo>
                    <a:pt x="39947" y="22501"/>
                  </a:lnTo>
                  <a:lnTo>
                    <a:pt x="40080" y="21755"/>
                  </a:lnTo>
                  <a:lnTo>
                    <a:pt x="40236" y="21020"/>
                  </a:lnTo>
                  <a:lnTo>
                    <a:pt x="40392" y="20274"/>
                  </a:lnTo>
                  <a:lnTo>
                    <a:pt x="40559" y="19540"/>
                  </a:lnTo>
                  <a:lnTo>
                    <a:pt x="40915" y="18081"/>
                  </a:lnTo>
                  <a:lnTo>
                    <a:pt x="41094" y="17346"/>
                  </a:lnTo>
                  <a:lnTo>
                    <a:pt x="41261" y="16611"/>
                  </a:lnTo>
                  <a:lnTo>
                    <a:pt x="41416" y="15888"/>
                  </a:lnTo>
                  <a:lnTo>
                    <a:pt x="41561" y="15142"/>
                  </a:lnTo>
                  <a:lnTo>
                    <a:pt x="41695" y="14407"/>
                  </a:lnTo>
                  <a:lnTo>
                    <a:pt x="41806" y="13661"/>
                  </a:lnTo>
                  <a:lnTo>
                    <a:pt x="41895" y="12904"/>
                  </a:lnTo>
                  <a:lnTo>
                    <a:pt x="41929" y="12526"/>
                  </a:lnTo>
                  <a:lnTo>
                    <a:pt x="41951" y="12147"/>
                  </a:lnTo>
                  <a:lnTo>
                    <a:pt x="41951" y="12147"/>
                  </a:lnTo>
                  <a:lnTo>
                    <a:pt x="41984" y="11546"/>
                  </a:lnTo>
                  <a:lnTo>
                    <a:pt x="41995" y="10945"/>
                  </a:lnTo>
                  <a:lnTo>
                    <a:pt x="42007" y="10343"/>
                  </a:lnTo>
                  <a:lnTo>
                    <a:pt x="41995" y="9742"/>
                  </a:lnTo>
                  <a:lnTo>
                    <a:pt x="41962" y="9152"/>
                  </a:lnTo>
                  <a:lnTo>
                    <a:pt x="41929" y="8551"/>
                  </a:lnTo>
                  <a:lnTo>
                    <a:pt x="41862" y="7961"/>
                  </a:lnTo>
                  <a:lnTo>
                    <a:pt x="41795" y="7371"/>
                  </a:lnTo>
                  <a:lnTo>
                    <a:pt x="41695" y="6792"/>
                  </a:lnTo>
                  <a:lnTo>
                    <a:pt x="41583" y="6202"/>
                  </a:lnTo>
                  <a:lnTo>
                    <a:pt x="41450" y="5623"/>
                  </a:lnTo>
                  <a:lnTo>
                    <a:pt x="41294" y="5055"/>
                  </a:lnTo>
                  <a:lnTo>
                    <a:pt x="41105" y="4476"/>
                  </a:lnTo>
                  <a:lnTo>
                    <a:pt x="40904" y="3919"/>
                  </a:lnTo>
                  <a:lnTo>
                    <a:pt x="40682" y="3352"/>
                  </a:lnTo>
                  <a:lnTo>
                    <a:pt x="40426" y="2795"/>
                  </a:lnTo>
                  <a:lnTo>
                    <a:pt x="40426" y="2795"/>
                  </a:lnTo>
                  <a:lnTo>
                    <a:pt x="40259" y="2450"/>
                  </a:lnTo>
                  <a:lnTo>
                    <a:pt x="40058" y="2094"/>
                  </a:lnTo>
                  <a:lnTo>
                    <a:pt x="39858" y="1760"/>
                  </a:lnTo>
                  <a:lnTo>
                    <a:pt x="39635" y="1437"/>
                  </a:lnTo>
                  <a:lnTo>
                    <a:pt x="39513" y="1281"/>
                  </a:lnTo>
                  <a:lnTo>
                    <a:pt x="39379" y="1136"/>
                  </a:lnTo>
                  <a:lnTo>
                    <a:pt x="39257" y="991"/>
                  </a:lnTo>
                  <a:lnTo>
                    <a:pt x="39112" y="858"/>
                  </a:lnTo>
                  <a:lnTo>
                    <a:pt x="38978" y="724"/>
                  </a:lnTo>
                  <a:lnTo>
                    <a:pt x="38822" y="602"/>
                  </a:lnTo>
                  <a:lnTo>
                    <a:pt x="38667" y="479"/>
                  </a:lnTo>
                  <a:lnTo>
                    <a:pt x="38511" y="379"/>
                  </a:lnTo>
                  <a:lnTo>
                    <a:pt x="38511" y="379"/>
                  </a:lnTo>
                  <a:lnTo>
                    <a:pt x="38310" y="257"/>
                  </a:lnTo>
                  <a:lnTo>
                    <a:pt x="38121" y="156"/>
                  </a:lnTo>
                  <a:lnTo>
                    <a:pt x="37909" y="78"/>
                  </a:lnTo>
                  <a:lnTo>
                    <a:pt x="377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6844550" y="2337396"/>
              <a:ext cx="175584" cy="78405"/>
            </a:xfrm>
            <a:custGeom>
              <a:avLst/>
              <a:gdLst/>
              <a:ahLst/>
              <a:cxnLst/>
              <a:rect l="l" t="t" r="r" b="b"/>
              <a:pathLst>
                <a:path w="7482" h="3341" extrusionOk="0">
                  <a:moveTo>
                    <a:pt x="2940" y="1"/>
                  </a:moveTo>
                  <a:lnTo>
                    <a:pt x="2695" y="23"/>
                  </a:lnTo>
                  <a:lnTo>
                    <a:pt x="2439" y="56"/>
                  </a:lnTo>
                  <a:lnTo>
                    <a:pt x="2205" y="112"/>
                  </a:lnTo>
                  <a:lnTo>
                    <a:pt x="1960" y="168"/>
                  </a:lnTo>
                  <a:lnTo>
                    <a:pt x="1726" y="246"/>
                  </a:lnTo>
                  <a:lnTo>
                    <a:pt x="1281" y="402"/>
                  </a:lnTo>
                  <a:lnTo>
                    <a:pt x="1058" y="491"/>
                  </a:lnTo>
                  <a:lnTo>
                    <a:pt x="835" y="591"/>
                  </a:lnTo>
                  <a:lnTo>
                    <a:pt x="624" y="702"/>
                  </a:lnTo>
                  <a:lnTo>
                    <a:pt x="423" y="836"/>
                  </a:lnTo>
                  <a:lnTo>
                    <a:pt x="334" y="903"/>
                  </a:lnTo>
                  <a:lnTo>
                    <a:pt x="245" y="980"/>
                  </a:lnTo>
                  <a:lnTo>
                    <a:pt x="156" y="1058"/>
                  </a:lnTo>
                  <a:lnTo>
                    <a:pt x="78" y="1147"/>
                  </a:lnTo>
                  <a:lnTo>
                    <a:pt x="34" y="1203"/>
                  </a:lnTo>
                  <a:lnTo>
                    <a:pt x="11" y="1259"/>
                  </a:lnTo>
                  <a:lnTo>
                    <a:pt x="0" y="1326"/>
                  </a:lnTo>
                  <a:lnTo>
                    <a:pt x="0" y="1348"/>
                  </a:lnTo>
                  <a:lnTo>
                    <a:pt x="11" y="1381"/>
                  </a:lnTo>
                  <a:lnTo>
                    <a:pt x="45" y="1426"/>
                  </a:lnTo>
                  <a:lnTo>
                    <a:pt x="89" y="1448"/>
                  </a:lnTo>
                  <a:lnTo>
                    <a:pt x="145" y="1459"/>
                  </a:lnTo>
                  <a:lnTo>
                    <a:pt x="201" y="1470"/>
                  </a:lnTo>
                  <a:lnTo>
                    <a:pt x="368" y="1493"/>
                  </a:lnTo>
                  <a:lnTo>
                    <a:pt x="891" y="1493"/>
                  </a:lnTo>
                  <a:lnTo>
                    <a:pt x="1592" y="1459"/>
                  </a:lnTo>
                  <a:lnTo>
                    <a:pt x="1960" y="1448"/>
                  </a:lnTo>
                  <a:lnTo>
                    <a:pt x="2327" y="1459"/>
                  </a:lnTo>
                  <a:lnTo>
                    <a:pt x="2695" y="1481"/>
                  </a:lnTo>
                  <a:lnTo>
                    <a:pt x="3062" y="1515"/>
                  </a:lnTo>
                  <a:lnTo>
                    <a:pt x="3429" y="1559"/>
                  </a:lnTo>
                  <a:lnTo>
                    <a:pt x="3797" y="1626"/>
                  </a:lnTo>
                  <a:lnTo>
                    <a:pt x="4153" y="1704"/>
                  </a:lnTo>
                  <a:lnTo>
                    <a:pt x="4509" y="1804"/>
                  </a:lnTo>
                  <a:lnTo>
                    <a:pt x="7482" y="3341"/>
                  </a:lnTo>
                  <a:lnTo>
                    <a:pt x="7304" y="3140"/>
                  </a:lnTo>
                  <a:lnTo>
                    <a:pt x="7103" y="2918"/>
                  </a:lnTo>
                  <a:lnTo>
                    <a:pt x="6647" y="2428"/>
                  </a:lnTo>
                  <a:lnTo>
                    <a:pt x="6124" y="1916"/>
                  </a:lnTo>
                  <a:lnTo>
                    <a:pt x="5567" y="1404"/>
                  </a:lnTo>
                  <a:lnTo>
                    <a:pt x="5289" y="1159"/>
                  </a:lnTo>
                  <a:lnTo>
                    <a:pt x="5022" y="925"/>
                  </a:lnTo>
                  <a:lnTo>
                    <a:pt x="4754" y="713"/>
                  </a:lnTo>
                  <a:lnTo>
                    <a:pt x="4498" y="524"/>
                  </a:lnTo>
                  <a:lnTo>
                    <a:pt x="4253" y="357"/>
                  </a:lnTo>
                  <a:lnTo>
                    <a:pt x="4042" y="223"/>
                  </a:lnTo>
                  <a:lnTo>
                    <a:pt x="3841" y="134"/>
                  </a:lnTo>
                  <a:lnTo>
                    <a:pt x="3752" y="101"/>
                  </a:lnTo>
                  <a:lnTo>
                    <a:pt x="3674" y="68"/>
                  </a:lnTo>
                  <a:lnTo>
                    <a:pt x="3429" y="23"/>
                  </a:lnTo>
                  <a:lnTo>
                    <a:pt x="3185"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6844550" y="2337396"/>
              <a:ext cx="175584" cy="78405"/>
            </a:xfrm>
            <a:custGeom>
              <a:avLst/>
              <a:gdLst/>
              <a:ahLst/>
              <a:cxnLst/>
              <a:rect l="l" t="t" r="r" b="b"/>
              <a:pathLst>
                <a:path w="7482" h="3341" fill="none" extrusionOk="0">
                  <a:moveTo>
                    <a:pt x="7482" y="3341"/>
                  </a:moveTo>
                  <a:lnTo>
                    <a:pt x="7482" y="3341"/>
                  </a:lnTo>
                  <a:lnTo>
                    <a:pt x="7304" y="3140"/>
                  </a:lnTo>
                  <a:lnTo>
                    <a:pt x="7103" y="2918"/>
                  </a:lnTo>
                  <a:lnTo>
                    <a:pt x="6647" y="2428"/>
                  </a:lnTo>
                  <a:lnTo>
                    <a:pt x="6124" y="1916"/>
                  </a:lnTo>
                  <a:lnTo>
                    <a:pt x="5567" y="1404"/>
                  </a:lnTo>
                  <a:lnTo>
                    <a:pt x="5289" y="1159"/>
                  </a:lnTo>
                  <a:lnTo>
                    <a:pt x="5022" y="925"/>
                  </a:lnTo>
                  <a:lnTo>
                    <a:pt x="4754" y="713"/>
                  </a:lnTo>
                  <a:lnTo>
                    <a:pt x="4498" y="524"/>
                  </a:lnTo>
                  <a:lnTo>
                    <a:pt x="4253" y="357"/>
                  </a:lnTo>
                  <a:lnTo>
                    <a:pt x="4042" y="223"/>
                  </a:lnTo>
                  <a:lnTo>
                    <a:pt x="3841" y="134"/>
                  </a:lnTo>
                  <a:lnTo>
                    <a:pt x="3752" y="101"/>
                  </a:lnTo>
                  <a:lnTo>
                    <a:pt x="3674" y="68"/>
                  </a:lnTo>
                  <a:lnTo>
                    <a:pt x="3674" y="68"/>
                  </a:lnTo>
                  <a:lnTo>
                    <a:pt x="3429" y="23"/>
                  </a:lnTo>
                  <a:lnTo>
                    <a:pt x="3185" y="1"/>
                  </a:lnTo>
                  <a:lnTo>
                    <a:pt x="2940" y="1"/>
                  </a:lnTo>
                  <a:lnTo>
                    <a:pt x="2695" y="23"/>
                  </a:lnTo>
                  <a:lnTo>
                    <a:pt x="2439" y="56"/>
                  </a:lnTo>
                  <a:lnTo>
                    <a:pt x="2205" y="112"/>
                  </a:lnTo>
                  <a:lnTo>
                    <a:pt x="1960" y="168"/>
                  </a:lnTo>
                  <a:lnTo>
                    <a:pt x="1726" y="246"/>
                  </a:lnTo>
                  <a:lnTo>
                    <a:pt x="1726" y="246"/>
                  </a:lnTo>
                  <a:lnTo>
                    <a:pt x="1281" y="402"/>
                  </a:lnTo>
                  <a:lnTo>
                    <a:pt x="1058" y="491"/>
                  </a:lnTo>
                  <a:lnTo>
                    <a:pt x="835" y="591"/>
                  </a:lnTo>
                  <a:lnTo>
                    <a:pt x="624" y="702"/>
                  </a:lnTo>
                  <a:lnTo>
                    <a:pt x="423" y="836"/>
                  </a:lnTo>
                  <a:lnTo>
                    <a:pt x="334" y="903"/>
                  </a:lnTo>
                  <a:lnTo>
                    <a:pt x="245" y="980"/>
                  </a:lnTo>
                  <a:lnTo>
                    <a:pt x="156" y="1058"/>
                  </a:lnTo>
                  <a:lnTo>
                    <a:pt x="78" y="1147"/>
                  </a:lnTo>
                  <a:lnTo>
                    <a:pt x="78" y="1147"/>
                  </a:lnTo>
                  <a:lnTo>
                    <a:pt x="34" y="1203"/>
                  </a:lnTo>
                  <a:lnTo>
                    <a:pt x="11" y="1259"/>
                  </a:lnTo>
                  <a:lnTo>
                    <a:pt x="0" y="1326"/>
                  </a:lnTo>
                  <a:lnTo>
                    <a:pt x="0" y="1348"/>
                  </a:lnTo>
                  <a:lnTo>
                    <a:pt x="11" y="1381"/>
                  </a:lnTo>
                  <a:lnTo>
                    <a:pt x="11" y="1381"/>
                  </a:lnTo>
                  <a:lnTo>
                    <a:pt x="45" y="1426"/>
                  </a:lnTo>
                  <a:lnTo>
                    <a:pt x="89" y="1448"/>
                  </a:lnTo>
                  <a:lnTo>
                    <a:pt x="145" y="1459"/>
                  </a:lnTo>
                  <a:lnTo>
                    <a:pt x="201" y="1470"/>
                  </a:lnTo>
                  <a:lnTo>
                    <a:pt x="201" y="1470"/>
                  </a:lnTo>
                  <a:lnTo>
                    <a:pt x="368" y="1493"/>
                  </a:lnTo>
                  <a:lnTo>
                    <a:pt x="546" y="1493"/>
                  </a:lnTo>
                  <a:lnTo>
                    <a:pt x="891" y="1493"/>
                  </a:lnTo>
                  <a:lnTo>
                    <a:pt x="1592" y="1459"/>
                  </a:lnTo>
                  <a:lnTo>
                    <a:pt x="1592" y="1459"/>
                  </a:lnTo>
                  <a:lnTo>
                    <a:pt x="1960" y="1448"/>
                  </a:lnTo>
                  <a:lnTo>
                    <a:pt x="2327" y="1459"/>
                  </a:lnTo>
                  <a:lnTo>
                    <a:pt x="2695" y="1481"/>
                  </a:lnTo>
                  <a:lnTo>
                    <a:pt x="3062" y="1515"/>
                  </a:lnTo>
                  <a:lnTo>
                    <a:pt x="3429" y="1559"/>
                  </a:lnTo>
                  <a:lnTo>
                    <a:pt x="3797" y="1626"/>
                  </a:lnTo>
                  <a:lnTo>
                    <a:pt x="4153" y="1704"/>
                  </a:lnTo>
                  <a:lnTo>
                    <a:pt x="4509" y="1804"/>
                  </a:lnTo>
                  <a:lnTo>
                    <a:pt x="7482" y="33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6877733" y="2376329"/>
              <a:ext cx="193091" cy="120201"/>
            </a:xfrm>
            <a:custGeom>
              <a:avLst/>
              <a:gdLst/>
              <a:ahLst/>
              <a:cxnLst/>
              <a:rect l="l" t="t" r="r" b="b"/>
              <a:pathLst>
                <a:path w="8228" h="5122" extrusionOk="0">
                  <a:moveTo>
                    <a:pt x="846" y="1"/>
                  </a:moveTo>
                  <a:lnTo>
                    <a:pt x="679" y="34"/>
                  </a:lnTo>
                  <a:lnTo>
                    <a:pt x="535" y="67"/>
                  </a:lnTo>
                  <a:lnTo>
                    <a:pt x="412" y="134"/>
                  </a:lnTo>
                  <a:lnTo>
                    <a:pt x="323" y="201"/>
                  </a:lnTo>
                  <a:lnTo>
                    <a:pt x="245" y="279"/>
                  </a:lnTo>
                  <a:lnTo>
                    <a:pt x="190" y="368"/>
                  </a:lnTo>
                  <a:lnTo>
                    <a:pt x="145" y="446"/>
                  </a:lnTo>
                  <a:lnTo>
                    <a:pt x="101" y="535"/>
                  </a:lnTo>
                  <a:lnTo>
                    <a:pt x="45" y="691"/>
                  </a:lnTo>
                  <a:lnTo>
                    <a:pt x="23" y="769"/>
                  </a:lnTo>
                  <a:lnTo>
                    <a:pt x="11" y="836"/>
                  </a:lnTo>
                  <a:lnTo>
                    <a:pt x="0" y="914"/>
                  </a:lnTo>
                  <a:lnTo>
                    <a:pt x="0" y="991"/>
                  </a:lnTo>
                  <a:lnTo>
                    <a:pt x="11" y="1069"/>
                  </a:lnTo>
                  <a:lnTo>
                    <a:pt x="23" y="1147"/>
                  </a:lnTo>
                  <a:lnTo>
                    <a:pt x="78" y="1292"/>
                  </a:lnTo>
                  <a:lnTo>
                    <a:pt x="145" y="1437"/>
                  </a:lnTo>
                  <a:lnTo>
                    <a:pt x="234" y="1570"/>
                  </a:lnTo>
                  <a:lnTo>
                    <a:pt x="334" y="1693"/>
                  </a:lnTo>
                  <a:lnTo>
                    <a:pt x="446" y="1804"/>
                  </a:lnTo>
                  <a:lnTo>
                    <a:pt x="368" y="2016"/>
                  </a:lnTo>
                  <a:lnTo>
                    <a:pt x="323" y="2205"/>
                  </a:lnTo>
                  <a:lnTo>
                    <a:pt x="312" y="2294"/>
                  </a:lnTo>
                  <a:lnTo>
                    <a:pt x="312" y="2372"/>
                  </a:lnTo>
                  <a:lnTo>
                    <a:pt x="323" y="2439"/>
                  </a:lnTo>
                  <a:lnTo>
                    <a:pt x="334" y="2517"/>
                  </a:lnTo>
                  <a:lnTo>
                    <a:pt x="357" y="2584"/>
                  </a:lnTo>
                  <a:lnTo>
                    <a:pt x="379" y="2650"/>
                  </a:lnTo>
                  <a:lnTo>
                    <a:pt x="468" y="2795"/>
                  </a:lnTo>
                  <a:lnTo>
                    <a:pt x="579" y="2951"/>
                  </a:lnTo>
                  <a:lnTo>
                    <a:pt x="735" y="3129"/>
                  </a:lnTo>
                  <a:lnTo>
                    <a:pt x="702" y="3196"/>
                  </a:lnTo>
                  <a:lnTo>
                    <a:pt x="668" y="3263"/>
                  </a:lnTo>
                  <a:lnTo>
                    <a:pt x="657" y="3318"/>
                  </a:lnTo>
                  <a:lnTo>
                    <a:pt x="646" y="3385"/>
                  </a:lnTo>
                  <a:lnTo>
                    <a:pt x="635" y="3441"/>
                  </a:lnTo>
                  <a:lnTo>
                    <a:pt x="646" y="3508"/>
                  </a:lnTo>
                  <a:lnTo>
                    <a:pt x="657" y="3563"/>
                  </a:lnTo>
                  <a:lnTo>
                    <a:pt x="668" y="3619"/>
                  </a:lnTo>
                  <a:lnTo>
                    <a:pt x="724" y="3730"/>
                  </a:lnTo>
                  <a:lnTo>
                    <a:pt x="802" y="3830"/>
                  </a:lnTo>
                  <a:lnTo>
                    <a:pt x="891" y="3931"/>
                  </a:lnTo>
                  <a:lnTo>
                    <a:pt x="1002" y="4020"/>
                  </a:lnTo>
                  <a:lnTo>
                    <a:pt x="1125" y="4098"/>
                  </a:lnTo>
                  <a:lnTo>
                    <a:pt x="1258" y="4187"/>
                  </a:lnTo>
                  <a:lnTo>
                    <a:pt x="1392" y="4254"/>
                  </a:lnTo>
                  <a:lnTo>
                    <a:pt x="1537" y="4320"/>
                  </a:lnTo>
                  <a:lnTo>
                    <a:pt x="1815" y="4432"/>
                  </a:lnTo>
                  <a:lnTo>
                    <a:pt x="2071" y="4521"/>
                  </a:lnTo>
                  <a:lnTo>
                    <a:pt x="2182" y="4554"/>
                  </a:lnTo>
                  <a:lnTo>
                    <a:pt x="2316" y="4576"/>
                  </a:lnTo>
                  <a:lnTo>
                    <a:pt x="2472" y="4588"/>
                  </a:lnTo>
                  <a:lnTo>
                    <a:pt x="2628" y="4599"/>
                  </a:lnTo>
                  <a:lnTo>
                    <a:pt x="2784" y="4610"/>
                  </a:lnTo>
                  <a:lnTo>
                    <a:pt x="2928" y="4599"/>
                  </a:lnTo>
                  <a:lnTo>
                    <a:pt x="3062" y="4588"/>
                  </a:lnTo>
                  <a:lnTo>
                    <a:pt x="3173" y="4565"/>
                  </a:lnTo>
                  <a:lnTo>
                    <a:pt x="3262" y="4532"/>
                  </a:lnTo>
                  <a:lnTo>
                    <a:pt x="3340" y="4487"/>
                  </a:lnTo>
                  <a:lnTo>
                    <a:pt x="3396" y="4443"/>
                  </a:lnTo>
                  <a:lnTo>
                    <a:pt x="3441" y="4376"/>
                  </a:lnTo>
                  <a:lnTo>
                    <a:pt x="3463" y="4309"/>
                  </a:lnTo>
                  <a:lnTo>
                    <a:pt x="3474" y="4231"/>
                  </a:lnTo>
                  <a:lnTo>
                    <a:pt x="3485" y="4142"/>
                  </a:lnTo>
                  <a:lnTo>
                    <a:pt x="3474" y="4042"/>
                  </a:lnTo>
                  <a:lnTo>
                    <a:pt x="3552" y="4176"/>
                  </a:lnTo>
                  <a:lnTo>
                    <a:pt x="3652" y="4287"/>
                  </a:lnTo>
                  <a:lnTo>
                    <a:pt x="3775" y="4398"/>
                  </a:lnTo>
                  <a:lnTo>
                    <a:pt x="3908" y="4487"/>
                  </a:lnTo>
                  <a:lnTo>
                    <a:pt x="4053" y="4576"/>
                  </a:lnTo>
                  <a:lnTo>
                    <a:pt x="4209" y="4654"/>
                  </a:lnTo>
                  <a:lnTo>
                    <a:pt x="4376" y="4710"/>
                  </a:lnTo>
                  <a:lnTo>
                    <a:pt x="4543" y="4755"/>
                  </a:lnTo>
                  <a:lnTo>
                    <a:pt x="4710" y="4799"/>
                  </a:lnTo>
                  <a:lnTo>
                    <a:pt x="4877" y="4810"/>
                  </a:lnTo>
                  <a:lnTo>
                    <a:pt x="5055" y="4821"/>
                  </a:lnTo>
                  <a:lnTo>
                    <a:pt x="5222" y="4810"/>
                  </a:lnTo>
                  <a:lnTo>
                    <a:pt x="5378" y="4788"/>
                  </a:lnTo>
                  <a:lnTo>
                    <a:pt x="5534" y="4743"/>
                  </a:lnTo>
                  <a:lnTo>
                    <a:pt x="5667" y="4688"/>
                  </a:lnTo>
                  <a:lnTo>
                    <a:pt x="5801" y="4610"/>
                  </a:lnTo>
                  <a:lnTo>
                    <a:pt x="5979" y="4476"/>
                  </a:lnTo>
                  <a:lnTo>
                    <a:pt x="6068" y="4432"/>
                  </a:lnTo>
                  <a:lnTo>
                    <a:pt x="6113" y="4409"/>
                  </a:lnTo>
                  <a:lnTo>
                    <a:pt x="6168" y="4398"/>
                  </a:lnTo>
                  <a:lnTo>
                    <a:pt x="6246" y="4398"/>
                  </a:lnTo>
                  <a:lnTo>
                    <a:pt x="6324" y="4409"/>
                  </a:lnTo>
                  <a:lnTo>
                    <a:pt x="6480" y="4465"/>
                  </a:lnTo>
                  <a:lnTo>
                    <a:pt x="8228" y="5122"/>
                  </a:lnTo>
                  <a:lnTo>
                    <a:pt x="2706" y="401"/>
                  </a:lnTo>
                  <a:lnTo>
                    <a:pt x="2283" y="257"/>
                  </a:lnTo>
                  <a:lnTo>
                    <a:pt x="1904" y="145"/>
                  </a:lnTo>
                  <a:lnTo>
                    <a:pt x="1581" y="67"/>
                  </a:lnTo>
                  <a:lnTo>
                    <a:pt x="1303" y="23"/>
                  </a:lnTo>
                  <a:lnTo>
                    <a:pt x="1058"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6877733" y="2376329"/>
              <a:ext cx="193091" cy="120201"/>
            </a:xfrm>
            <a:custGeom>
              <a:avLst/>
              <a:gdLst/>
              <a:ahLst/>
              <a:cxnLst/>
              <a:rect l="l" t="t" r="r" b="b"/>
              <a:pathLst>
                <a:path w="8228" h="5122" fill="none" extrusionOk="0">
                  <a:moveTo>
                    <a:pt x="2706" y="401"/>
                  </a:moveTo>
                  <a:lnTo>
                    <a:pt x="2706" y="401"/>
                  </a:lnTo>
                  <a:lnTo>
                    <a:pt x="2283" y="257"/>
                  </a:lnTo>
                  <a:lnTo>
                    <a:pt x="1904" y="145"/>
                  </a:lnTo>
                  <a:lnTo>
                    <a:pt x="1581" y="67"/>
                  </a:lnTo>
                  <a:lnTo>
                    <a:pt x="1303" y="23"/>
                  </a:lnTo>
                  <a:lnTo>
                    <a:pt x="1058" y="1"/>
                  </a:lnTo>
                  <a:lnTo>
                    <a:pt x="846" y="1"/>
                  </a:lnTo>
                  <a:lnTo>
                    <a:pt x="679" y="34"/>
                  </a:lnTo>
                  <a:lnTo>
                    <a:pt x="535" y="67"/>
                  </a:lnTo>
                  <a:lnTo>
                    <a:pt x="412" y="134"/>
                  </a:lnTo>
                  <a:lnTo>
                    <a:pt x="323" y="201"/>
                  </a:lnTo>
                  <a:lnTo>
                    <a:pt x="245" y="279"/>
                  </a:lnTo>
                  <a:lnTo>
                    <a:pt x="190" y="368"/>
                  </a:lnTo>
                  <a:lnTo>
                    <a:pt x="145" y="446"/>
                  </a:lnTo>
                  <a:lnTo>
                    <a:pt x="101" y="535"/>
                  </a:lnTo>
                  <a:lnTo>
                    <a:pt x="45" y="691"/>
                  </a:lnTo>
                  <a:lnTo>
                    <a:pt x="45" y="691"/>
                  </a:lnTo>
                  <a:lnTo>
                    <a:pt x="23" y="769"/>
                  </a:lnTo>
                  <a:lnTo>
                    <a:pt x="11" y="836"/>
                  </a:lnTo>
                  <a:lnTo>
                    <a:pt x="0" y="914"/>
                  </a:lnTo>
                  <a:lnTo>
                    <a:pt x="0" y="991"/>
                  </a:lnTo>
                  <a:lnTo>
                    <a:pt x="11" y="1069"/>
                  </a:lnTo>
                  <a:lnTo>
                    <a:pt x="23" y="1147"/>
                  </a:lnTo>
                  <a:lnTo>
                    <a:pt x="78" y="1292"/>
                  </a:lnTo>
                  <a:lnTo>
                    <a:pt x="145" y="1437"/>
                  </a:lnTo>
                  <a:lnTo>
                    <a:pt x="234" y="1570"/>
                  </a:lnTo>
                  <a:lnTo>
                    <a:pt x="334" y="1693"/>
                  </a:lnTo>
                  <a:lnTo>
                    <a:pt x="446" y="1804"/>
                  </a:lnTo>
                  <a:lnTo>
                    <a:pt x="446" y="1804"/>
                  </a:lnTo>
                  <a:lnTo>
                    <a:pt x="368" y="2016"/>
                  </a:lnTo>
                  <a:lnTo>
                    <a:pt x="323" y="2205"/>
                  </a:lnTo>
                  <a:lnTo>
                    <a:pt x="312" y="2294"/>
                  </a:lnTo>
                  <a:lnTo>
                    <a:pt x="312" y="2372"/>
                  </a:lnTo>
                  <a:lnTo>
                    <a:pt x="323" y="2439"/>
                  </a:lnTo>
                  <a:lnTo>
                    <a:pt x="334" y="2517"/>
                  </a:lnTo>
                  <a:lnTo>
                    <a:pt x="357" y="2584"/>
                  </a:lnTo>
                  <a:lnTo>
                    <a:pt x="379" y="2650"/>
                  </a:lnTo>
                  <a:lnTo>
                    <a:pt x="468" y="2795"/>
                  </a:lnTo>
                  <a:lnTo>
                    <a:pt x="579" y="2951"/>
                  </a:lnTo>
                  <a:lnTo>
                    <a:pt x="735" y="3129"/>
                  </a:lnTo>
                  <a:lnTo>
                    <a:pt x="735" y="3129"/>
                  </a:lnTo>
                  <a:lnTo>
                    <a:pt x="702" y="3196"/>
                  </a:lnTo>
                  <a:lnTo>
                    <a:pt x="668" y="3263"/>
                  </a:lnTo>
                  <a:lnTo>
                    <a:pt x="657" y="3318"/>
                  </a:lnTo>
                  <a:lnTo>
                    <a:pt x="646" y="3385"/>
                  </a:lnTo>
                  <a:lnTo>
                    <a:pt x="635" y="3441"/>
                  </a:lnTo>
                  <a:lnTo>
                    <a:pt x="646" y="3508"/>
                  </a:lnTo>
                  <a:lnTo>
                    <a:pt x="657" y="3563"/>
                  </a:lnTo>
                  <a:lnTo>
                    <a:pt x="668" y="3619"/>
                  </a:lnTo>
                  <a:lnTo>
                    <a:pt x="724" y="3730"/>
                  </a:lnTo>
                  <a:lnTo>
                    <a:pt x="802" y="3830"/>
                  </a:lnTo>
                  <a:lnTo>
                    <a:pt x="891" y="3931"/>
                  </a:lnTo>
                  <a:lnTo>
                    <a:pt x="1002" y="4020"/>
                  </a:lnTo>
                  <a:lnTo>
                    <a:pt x="1125" y="4098"/>
                  </a:lnTo>
                  <a:lnTo>
                    <a:pt x="1258" y="4187"/>
                  </a:lnTo>
                  <a:lnTo>
                    <a:pt x="1392" y="4254"/>
                  </a:lnTo>
                  <a:lnTo>
                    <a:pt x="1537" y="4320"/>
                  </a:lnTo>
                  <a:lnTo>
                    <a:pt x="1815" y="4432"/>
                  </a:lnTo>
                  <a:lnTo>
                    <a:pt x="2071" y="4521"/>
                  </a:lnTo>
                  <a:lnTo>
                    <a:pt x="2071" y="4521"/>
                  </a:lnTo>
                  <a:lnTo>
                    <a:pt x="2182" y="4554"/>
                  </a:lnTo>
                  <a:lnTo>
                    <a:pt x="2316" y="4576"/>
                  </a:lnTo>
                  <a:lnTo>
                    <a:pt x="2472" y="4588"/>
                  </a:lnTo>
                  <a:lnTo>
                    <a:pt x="2628" y="4599"/>
                  </a:lnTo>
                  <a:lnTo>
                    <a:pt x="2784" y="4610"/>
                  </a:lnTo>
                  <a:lnTo>
                    <a:pt x="2928" y="4599"/>
                  </a:lnTo>
                  <a:lnTo>
                    <a:pt x="3062" y="4588"/>
                  </a:lnTo>
                  <a:lnTo>
                    <a:pt x="3173" y="4565"/>
                  </a:lnTo>
                  <a:lnTo>
                    <a:pt x="3173" y="4565"/>
                  </a:lnTo>
                  <a:lnTo>
                    <a:pt x="3262" y="4532"/>
                  </a:lnTo>
                  <a:lnTo>
                    <a:pt x="3340" y="4487"/>
                  </a:lnTo>
                  <a:lnTo>
                    <a:pt x="3396" y="4443"/>
                  </a:lnTo>
                  <a:lnTo>
                    <a:pt x="3441" y="4376"/>
                  </a:lnTo>
                  <a:lnTo>
                    <a:pt x="3463" y="4309"/>
                  </a:lnTo>
                  <a:lnTo>
                    <a:pt x="3474" y="4231"/>
                  </a:lnTo>
                  <a:lnTo>
                    <a:pt x="3485" y="4142"/>
                  </a:lnTo>
                  <a:lnTo>
                    <a:pt x="3474" y="4042"/>
                  </a:lnTo>
                  <a:lnTo>
                    <a:pt x="3474" y="4042"/>
                  </a:lnTo>
                  <a:lnTo>
                    <a:pt x="3552" y="4176"/>
                  </a:lnTo>
                  <a:lnTo>
                    <a:pt x="3652" y="4287"/>
                  </a:lnTo>
                  <a:lnTo>
                    <a:pt x="3775" y="4398"/>
                  </a:lnTo>
                  <a:lnTo>
                    <a:pt x="3908" y="4487"/>
                  </a:lnTo>
                  <a:lnTo>
                    <a:pt x="4053" y="4576"/>
                  </a:lnTo>
                  <a:lnTo>
                    <a:pt x="4209" y="4654"/>
                  </a:lnTo>
                  <a:lnTo>
                    <a:pt x="4376" y="4710"/>
                  </a:lnTo>
                  <a:lnTo>
                    <a:pt x="4543" y="4755"/>
                  </a:lnTo>
                  <a:lnTo>
                    <a:pt x="4710" y="4799"/>
                  </a:lnTo>
                  <a:lnTo>
                    <a:pt x="4877" y="4810"/>
                  </a:lnTo>
                  <a:lnTo>
                    <a:pt x="5055" y="4821"/>
                  </a:lnTo>
                  <a:lnTo>
                    <a:pt x="5222" y="4810"/>
                  </a:lnTo>
                  <a:lnTo>
                    <a:pt x="5378" y="4788"/>
                  </a:lnTo>
                  <a:lnTo>
                    <a:pt x="5534" y="4743"/>
                  </a:lnTo>
                  <a:lnTo>
                    <a:pt x="5667" y="4688"/>
                  </a:lnTo>
                  <a:lnTo>
                    <a:pt x="5801" y="4610"/>
                  </a:lnTo>
                  <a:lnTo>
                    <a:pt x="5801" y="4610"/>
                  </a:lnTo>
                  <a:lnTo>
                    <a:pt x="5979" y="4476"/>
                  </a:lnTo>
                  <a:lnTo>
                    <a:pt x="6068" y="4432"/>
                  </a:lnTo>
                  <a:lnTo>
                    <a:pt x="6113" y="4409"/>
                  </a:lnTo>
                  <a:lnTo>
                    <a:pt x="6168" y="4398"/>
                  </a:lnTo>
                  <a:lnTo>
                    <a:pt x="6168" y="4398"/>
                  </a:lnTo>
                  <a:lnTo>
                    <a:pt x="6246" y="4398"/>
                  </a:lnTo>
                  <a:lnTo>
                    <a:pt x="6324" y="4409"/>
                  </a:lnTo>
                  <a:lnTo>
                    <a:pt x="6480" y="4465"/>
                  </a:lnTo>
                  <a:lnTo>
                    <a:pt x="6480" y="4465"/>
                  </a:lnTo>
                  <a:lnTo>
                    <a:pt x="8228" y="5122"/>
                  </a:lnTo>
                  <a:lnTo>
                    <a:pt x="2706" y="4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6750751" y="2301608"/>
              <a:ext cx="248239" cy="176124"/>
            </a:xfrm>
            <a:custGeom>
              <a:avLst/>
              <a:gdLst/>
              <a:ahLst/>
              <a:cxnLst/>
              <a:rect l="l" t="t" r="r" b="b"/>
              <a:pathLst>
                <a:path w="10578" h="7505" fill="none" extrusionOk="0">
                  <a:moveTo>
                    <a:pt x="10432" y="234"/>
                  </a:moveTo>
                  <a:lnTo>
                    <a:pt x="10432" y="234"/>
                  </a:lnTo>
                  <a:lnTo>
                    <a:pt x="10377" y="156"/>
                  </a:lnTo>
                  <a:lnTo>
                    <a:pt x="10310" y="101"/>
                  </a:lnTo>
                  <a:lnTo>
                    <a:pt x="10243" y="45"/>
                  </a:lnTo>
                  <a:lnTo>
                    <a:pt x="10154" y="12"/>
                  </a:lnTo>
                  <a:lnTo>
                    <a:pt x="10065" y="0"/>
                  </a:lnTo>
                  <a:lnTo>
                    <a:pt x="9965" y="12"/>
                  </a:lnTo>
                  <a:lnTo>
                    <a:pt x="9854" y="34"/>
                  </a:lnTo>
                  <a:lnTo>
                    <a:pt x="9731" y="90"/>
                  </a:lnTo>
                  <a:lnTo>
                    <a:pt x="9731" y="90"/>
                  </a:lnTo>
                  <a:lnTo>
                    <a:pt x="9286" y="346"/>
                  </a:lnTo>
                  <a:lnTo>
                    <a:pt x="8840" y="624"/>
                  </a:lnTo>
                  <a:lnTo>
                    <a:pt x="8395" y="913"/>
                  </a:lnTo>
                  <a:lnTo>
                    <a:pt x="7961" y="1214"/>
                  </a:lnTo>
                  <a:lnTo>
                    <a:pt x="7104" y="1826"/>
                  </a:lnTo>
                  <a:lnTo>
                    <a:pt x="6257" y="2439"/>
                  </a:lnTo>
                  <a:lnTo>
                    <a:pt x="5823" y="2739"/>
                  </a:lnTo>
                  <a:lnTo>
                    <a:pt x="5389" y="3029"/>
                  </a:lnTo>
                  <a:lnTo>
                    <a:pt x="4944" y="3296"/>
                  </a:lnTo>
                  <a:lnTo>
                    <a:pt x="4498" y="3552"/>
                  </a:lnTo>
                  <a:lnTo>
                    <a:pt x="4042" y="3786"/>
                  </a:lnTo>
                  <a:lnTo>
                    <a:pt x="3808" y="3897"/>
                  </a:lnTo>
                  <a:lnTo>
                    <a:pt x="3574" y="3997"/>
                  </a:lnTo>
                  <a:lnTo>
                    <a:pt x="3329" y="4086"/>
                  </a:lnTo>
                  <a:lnTo>
                    <a:pt x="3084" y="4175"/>
                  </a:lnTo>
                  <a:lnTo>
                    <a:pt x="2839" y="4253"/>
                  </a:lnTo>
                  <a:lnTo>
                    <a:pt x="2595" y="4320"/>
                  </a:lnTo>
                  <a:lnTo>
                    <a:pt x="2595" y="4320"/>
                  </a:lnTo>
                  <a:lnTo>
                    <a:pt x="2227" y="4409"/>
                  </a:lnTo>
                  <a:lnTo>
                    <a:pt x="1860" y="4487"/>
                  </a:lnTo>
                  <a:lnTo>
                    <a:pt x="1503" y="4587"/>
                  </a:lnTo>
                  <a:lnTo>
                    <a:pt x="1325" y="4643"/>
                  </a:lnTo>
                  <a:lnTo>
                    <a:pt x="1147" y="4710"/>
                  </a:lnTo>
                  <a:lnTo>
                    <a:pt x="1147" y="4710"/>
                  </a:lnTo>
                  <a:lnTo>
                    <a:pt x="969" y="4788"/>
                  </a:lnTo>
                  <a:lnTo>
                    <a:pt x="802" y="4877"/>
                  </a:lnTo>
                  <a:lnTo>
                    <a:pt x="646" y="4988"/>
                  </a:lnTo>
                  <a:lnTo>
                    <a:pt x="501" y="5100"/>
                  </a:lnTo>
                  <a:lnTo>
                    <a:pt x="368" y="5233"/>
                  </a:lnTo>
                  <a:lnTo>
                    <a:pt x="245" y="5389"/>
                  </a:lnTo>
                  <a:lnTo>
                    <a:pt x="145" y="5545"/>
                  </a:lnTo>
                  <a:lnTo>
                    <a:pt x="101" y="5634"/>
                  </a:lnTo>
                  <a:lnTo>
                    <a:pt x="67" y="5723"/>
                  </a:lnTo>
                  <a:lnTo>
                    <a:pt x="67" y="5723"/>
                  </a:lnTo>
                  <a:lnTo>
                    <a:pt x="34" y="5868"/>
                  </a:lnTo>
                  <a:lnTo>
                    <a:pt x="0" y="6024"/>
                  </a:lnTo>
                  <a:lnTo>
                    <a:pt x="0" y="6168"/>
                  </a:lnTo>
                  <a:lnTo>
                    <a:pt x="12" y="6324"/>
                  </a:lnTo>
                  <a:lnTo>
                    <a:pt x="34" y="6480"/>
                  </a:lnTo>
                  <a:lnTo>
                    <a:pt x="78" y="6625"/>
                  </a:lnTo>
                  <a:lnTo>
                    <a:pt x="134" y="6758"/>
                  </a:lnTo>
                  <a:lnTo>
                    <a:pt x="212" y="6892"/>
                  </a:lnTo>
                  <a:lnTo>
                    <a:pt x="212" y="6892"/>
                  </a:lnTo>
                  <a:lnTo>
                    <a:pt x="301" y="7014"/>
                  </a:lnTo>
                  <a:lnTo>
                    <a:pt x="401" y="7126"/>
                  </a:lnTo>
                  <a:lnTo>
                    <a:pt x="513" y="7226"/>
                  </a:lnTo>
                  <a:lnTo>
                    <a:pt x="646" y="7315"/>
                  </a:lnTo>
                  <a:lnTo>
                    <a:pt x="769" y="7382"/>
                  </a:lnTo>
                  <a:lnTo>
                    <a:pt x="913" y="7438"/>
                  </a:lnTo>
                  <a:lnTo>
                    <a:pt x="1058" y="7471"/>
                  </a:lnTo>
                  <a:lnTo>
                    <a:pt x="1203" y="7504"/>
                  </a:lnTo>
                  <a:lnTo>
                    <a:pt x="1203" y="7504"/>
                  </a:lnTo>
                  <a:lnTo>
                    <a:pt x="1325" y="7504"/>
                  </a:lnTo>
                  <a:lnTo>
                    <a:pt x="1448" y="7504"/>
                  </a:lnTo>
                  <a:lnTo>
                    <a:pt x="1570" y="7482"/>
                  </a:lnTo>
                  <a:lnTo>
                    <a:pt x="1693" y="7460"/>
                  </a:lnTo>
                  <a:lnTo>
                    <a:pt x="1815" y="7426"/>
                  </a:lnTo>
                  <a:lnTo>
                    <a:pt x="1927" y="7382"/>
                  </a:lnTo>
                  <a:lnTo>
                    <a:pt x="2049" y="7337"/>
                  </a:lnTo>
                  <a:lnTo>
                    <a:pt x="2160" y="7282"/>
                  </a:lnTo>
                  <a:lnTo>
                    <a:pt x="2272" y="7215"/>
                  </a:lnTo>
                  <a:lnTo>
                    <a:pt x="2372" y="7137"/>
                  </a:lnTo>
                  <a:lnTo>
                    <a:pt x="2583" y="6981"/>
                  </a:lnTo>
                  <a:lnTo>
                    <a:pt x="2773" y="6803"/>
                  </a:lnTo>
                  <a:lnTo>
                    <a:pt x="2951" y="6614"/>
                  </a:lnTo>
                  <a:lnTo>
                    <a:pt x="2951" y="6614"/>
                  </a:lnTo>
                  <a:lnTo>
                    <a:pt x="3151" y="6369"/>
                  </a:lnTo>
                  <a:lnTo>
                    <a:pt x="3329" y="6113"/>
                  </a:lnTo>
                  <a:lnTo>
                    <a:pt x="3686" y="5578"/>
                  </a:lnTo>
                  <a:lnTo>
                    <a:pt x="3864" y="5322"/>
                  </a:lnTo>
                  <a:lnTo>
                    <a:pt x="4042" y="5055"/>
                  </a:lnTo>
                  <a:lnTo>
                    <a:pt x="4231" y="4799"/>
                  </a:lnTo>
                  <a:lnTo>
                    <a:pt x="4432" y="4565"/>
                  </a:lnTo>
                  <a:lnTo>
                    <a:pt x="4432" y="4565"/>
                  </a:lnTo>
                  <a:lnTo>
                    <a:pt x="4565" y="4420"/>
                  </a:lnTo>
                  <a:lnTo>
                    <a:pt x="4699" y="4287"/>
                  </a:lnTo>
                  <a:lnTo>
                    <a:pt x="4844" y="4164"/>
                  </a:lnTo>
                  <a:lnTo>
                    <a:pt x="4999" y="4042"/>
                  </a:lnTo>
                  <a:lnTo>
                    <a:pt x="5144" y="3919"/>
                  </a:lnTo>
                  <a:lnTo>
                    <a:pt x="5300" y="3808"/>
                  </a:lnTo>
                  <a:lnTo>
                    <a:pt x="5623" y="3608"/>
                  </a:lnTo>
                  <a:lnTo>
                    <a:pt x="5957" y="3418"/>
                  </a:lnTo>
                  <a:lnTo>
                    <a:pt x="6302" y="3240"/>
                  </a:lnTo>
                  <a:lnTo>
                    <a:pt x="6647" y="3073"/>
                  </a:lnTo>
                  <a:lnTo>
                    <a:pt x="7003" y="2929"/>
                  </a:lnTo>
                  <a:lnTo>
                    <a:pt x="7003" y="2929"/>
                  </a:lnTo>
                  <a:lnTo>
                    <a:pt x="7182" y="2862"/>
                  </a:lnTo>
                  <a:lnTo>
                    <a:pt x="7415" y="2773"/>
                  </a:lnTo>
                  <a:lnTo>
                    <a:pt x="7994" y="2572"/>
                  </a:lnTo>
                  <a:lnTo>
                    <a:pt x="8328" y="2461"/>
                  </a:lnTo>
                  <a:lnTo>
                    <a:pt x="8673" y="2327"/>
                  </a:lnTo>
                  <a:lnTo>
                    <a:pt x="9019" y="2183"/>
                  </a:lnTo>
                  <a:lnTo>
                    <a:pt x="9353" y="2016"/>
                  </a:lnTo>
                  <a:lnTo>
                    <a:pt x="9675" y="1849"/>
                  </a:lnTo>
                  <a:lnTo>
                    <a:pt x="9820" y="1748"/>
                  </a:lnTo>
                  <a:lnTo>
                    <a:pt x="9954" y="1659"/>
                  </a:lnTo>
                  <a:lnTo>
                    <a:pt x="10087" y="1559"/>
                  </a:lnTo>
                  <a:lnTo>
                    <a:pt x="10199" y="1459"/>
                  </a:lnTo>
                  <a:lnTo>
                    <a:pt x="10299" y="1348"/>
                  </a:lnTo>
                  <a:lnTo>
                    <a:pt x="10388" y="1236"/>
                  </a:lnTo>
                  <a:lnTo>
                    <a:pt x="10466" y="1125"/>
                  </a:lnTo>
                  <a:lnTo>
                    <a:pt x="10522" y="1014"/>
                  </a:lnTo>
                  <a:lnTo>
                    <a:pt x="10566" y="891"/>
                  </a:lnTo>
                  <a:lnTo>
                    <a:pt x="10577" y="769"/>
                  </a:lnTo>
                  <a:lnTo>
                    <a:pt x="10577" y="635"/>
                  </a:lnTo>
                  <a:lnTo>
                    <a:pt x="10555" y="513"/>
                  </a:lnTo>
                  <a:lnTo>
                    <a:pt x="10510" y="368"/>
                  </a:lnTo>
                  <a:lnTo>
                    <a:pt x="10432" y="2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6883741" y="2360911"/>
              <a:ext cx="177954" cy="115765"/>
            </a:xfrm>
            <a:custGeom>
              <a:avLst/>
              <a:gdLst/>
              <a:ahLst/>
              <a:cxnLst/>
              <a:rect l="l" t="t" r="r" b="b"/>
              <a:pathLst>
                <a:path w="7583" h="4933" extrusionOk="0">
                  <a:moveTo>
                    <a:pt x="1548" y="1"/>
                  </a:moveTo>
                  <a:lnTo>
                    <a:pt x="1292" y="23"/>
                  </a:lnTo>
                  <a:lnTo>
                    <a:pt x="1036" y="45"/>
                  </a:lnTo>
                  <a:lnTo>
                    <a:pt x="780" y="90"/>
                  </a:lnTo>
                  <a:lnTo>
                    <a:pt x="524" y="157"/>
                  </a:lnTo>
                  <a:lnTo>
                    <a:pt x="268" y="235"/>
                  </a:lnTo>
                  <a:lnTo>
                    <a:pt x="190" y="268"/>
                  </a:lnTo>
                  <a:lnTo>
                    <a:pt x="112" y="312"/>
                  </a:lnTo>
                  <a:lnTo>
                    <a:pt x="45" y="368"/>
                  </a:lnTo>
                  <a:lnTo>
                    <a:pt x="23" y="402"/>
                  </a:lnTo>
                  <a:lnTo>
                    <a:pt x="12" y="435"/>
                  </a:lnTo>
                  <a:lnTo>
                    <a:pt x="0" y="479"/>
                  </a:lnTo>
                  <a:lnTo>
                    <a:pt x="0" y="513"/>
                  </a:lnTo>
                  <a:lnTo>
                    <a:pt x="12" y="580"/>
                  </a:lnTo>
                  <a:lnTo>
                    <a:pt x="45" y="646"/>
                  </a:lnTo>
                  <a:lnTo>
                    <a:pt x="101" y="702"/>
                  </a:lnTo>
                  <a:lnTo>
                    <a:pt x="179" y="747"/>
                  </a:lnTo>
                  <a:lnTo>
                    <a:pt x="245" y="791"/>
                  </a:lnTo>
                  <a:lnTo>
                    <a:pt x="334" y="825"/>
                  </a:lnTo>
                  <a:lnTo>
                    <a:pt x="412" y="847"/>
                  </a:lnTo>
                  <a:lnTo>
                    <a:pt x="780" y="947"/>
                  </a:lnTo>
                  <a:lnTo>
                    <a:pt x="1147" y="1058"/>
                  </a:lnTo>
                  <a:lnTo>
                    <a:pt x="1515" y="1170"/>
                  </a:lnTo>
                  <a:lnTo>
                    <a:pt x="1893" y="1281"/>
                  </a:lnTo>
                  <a:lnTo>
                    <a:pt x="1893" y="1404"/>
                  </a:lnTo>
                  <a:lnTo>
                    <a:pt x="1893" y="1515"/>
                  </a:lnTo>
                  <a:lnTo>
                    <a:pt x="1904" y="1637"/>
                  </a:lnTo>
                  <a:lnTo>
                    <a:pt x="1915" y="1749"/>
                  </a:lnTo>
                  <a:lnTo>
                    <a:pt x="1960" y="1971"/>
                  </a:lnTo>
                  <a:lnTo>
                    <a:pt x="2038" y="2194"/>
                  </a:lnTo>
                  <a:lnTo>
                    <a:pt x="2138" y="2417"/>
                  </a:lnTo>
                  <a:lnTo>
                    <a:pt x="2249" y="2617"/>
                  </a:lnTo>
                  <a:lnTo>
                    <a:pt x="2383" y="2806"/>
                  </a:lnTo>
                  <a:lnTo>
                    <a:pt x="2528" y="2996"/>
                  </a:lnTo>
                  <a:lnTo>
                    <a:pt x="2695" y="3163"/>
                  </a:lnTo>
                  <a:lnTo>
                    <a:pt x="2862" y="3307"/>
                  </a:lnTo>
                  <a:lnTo>
                    <a:pt x="3040" y="3452"/>
                  </a:lnTo>
                  <a:lnTo>
                    <a:pt x="3229" y="3586"/>
                  </a:lnTo>
                  <a:lnTo>
                    <a:pt x="3429" y="3708"/>
                  </a:lnTo>
                  <a:lnTo>
                    <a:pt x="3630" y="3831"/>
                  </a:lnTo>
                  <a:lnTo>
                    <a:pt x="3830" y="3942"/>
                  </a:lnTo>
                  <a:lnTo>
                    <a:pt x="4042" y="4042"/>
                  </a:lnTo>
                  <a:lnTo>
                    <a:pt x="4454" y="4220"/>
                  </a:lnTo>
                  <a:lnTo>
                    <a:pt x="4888" y="4387"/>
                  </a:lnTo>
                  <a:lnTo>
                    <a:pt x="5322" y="4532"/>
                  </a:lnTo>
                  <a:lnTo>
                    <a:pt x="5767" y="4654"/>
                  </a:lnTo>
                  <a:lnTo>
                    <a:pt x="6213" y="4766"/>
                  </a:lnTo>
                  <a:lnTo>
                    <a:pt x="6669" y="4844"/>
                  </a:lnTo>
                  <a:lnTo>
                    <a:pt x="7126" y="4899"/>
                  </a:lnTo>
                  <a:lnTo>
                    <a:pt x="7582" y="4933"/>
                  </a:lnTo>
                  <a:lnTo>
                    <a:pt x="7304" y="2962"/>
                  </a:lnTo>
                  <a:lnTo>
                    <a:pt x="7103" y="2907"/>
                  </a:lnTo>
                  <a:lnTo>
                    <a:pt x="6892" y="2829"/>
                  </a:lnTo>
                  <a:lnTo>
                    <a:pt x="6692" y="2740"/>
                  </a:lnTo>
                  <a:lnTo>
                    <a:pt x="6480" y="2639"/>
                  </a:lnTo>
                  <a:lnTo>
                    <a:pt x="6280" y="2517"/>
                  </a:lnTo>
                  <a:lnTo>
                    <a:pt x="6079" y="2394"/>
                  </a:lnTo>
                  <a:lnTo>
                    <a:pt x="5879" y="2250"/>
                  </a:lnTo>
                  <a:lnTo>
                    <a:pt x="5690" y="2116"/>
                  </a:lnTo>
                  <a:lnTo>
                    <a:pt x="5300" y="1804"/>
                  </a:lnTo>
                  <a:lnTo>
                    <a:pt x="4921" y="1493"/>
                  </a:lnTo>
                  <a:lnTo>
                    <a:pt x="4565" y="1192"/>
                  </a:lnTo>
                  <a:lnTo>
                    <a:pt x="4231" y="914"/>
                  </a:lnTo>
                  <a:lnTo>
                    <a:pt x="4020" y="758"/>
                  </a:lnTo>
                  <a:lnTo>
                    <a:pt x="3797" y="613"/>
                  </a:lnTo>
                  <a:lnTo>
                    <a:pt x="3563" y="479"/>
                  </a:lnTo>
                  <a:lnTo>
                    <a:pt x="3329" y="368"/>
                  </a:lnTo>
                  <a:lnTo>
                    <a:pt x="3095" y="268"/>
                  </a:lnTo>
                  <a:lnTo>
                    <a:pt x="2839" y="190"/>
                  </a:lnTo>
                  <a:lnTo>
                    <a:pt x="2594" y="123"/>
                  </a:lnTo>
                  <a:lnTo>
                    <a:pt x="2338" y="68"/>
                  </a:lnTo>
                  <a:lnTo>
                    <a:pt x="2071" y="34"/>
                  </a:lnTo>
                  <a:lnTo>
                    <a:pt x="1815" y="12"/>
                  </a:lnTo>
                  <a:lnTo>
                    <a:pt x="1548"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6883741" y="2360911"/>
              <a:ext cx="177954" cy="115765"/>
            </a:xfrm>
            <a:custGeom>
              <a:avLst/>
              <a:gdLst/>
              <a:ahLst/>
              <a:cxnLst/>
              <a:rect l="l" t="t" r="r" b="b"/>
              <a:pathLst>
                <a:path w="7583" h="4933" fill="none" extrusionOk="0">
                  <a:moveTo>
                    <a:pt x="7304" y="2962"/>
                  </a:moveTo>
                  <a:lnTo>
                    <a:pt x="7304" y="2962"/>
                  </a:lnTo>
                  <a:lnTo>
                    <a:pt x="7103" y="2907"/>
                  </a:lnTo>
                  <a:lnTo>
                    <a:pt x="6892" y="2829"/>
                  </a:lnTo>
                  <a:lnTo>
                    <a:pt x="6692" y="2740"/>
                  </a:lnTo>
                  <a:lnTo>
                    <a:pt x="6480" y="2639"/>
                  </a:lnTo>
                  <a:lnTo>
                    <a:pt x="6280" y="2517"/>
                  </a:lnTo>
                  <a:lnTo>
                    <a:pt x="6079" y="2394"/>
                  </a:lnTo>
                  <a:lnTo>
                    <a:pt x="5879" y="2250"/>
                  </a:lnTo>
                  <a:lnTo>
                    <a:pt x="5690" y="2116"/>
                  </a:lnTo>
                  <a:lnTo>
                    <a:pt x="5300" y="1804"/>
                  </a:lnTo>
                  <a:lnTo>
                    <a:pt x="4921" y="1493"/>
                  </a:lnTo>
                  <a:lnTo>
                    <a:pt x="4565" y="1192"/>
                  </a:lnTo>
                  <a:lnTo>
                    <a:pt x="4231" y="914"/>
                  </a:lnTo>
                  <a:lnTo>
                    <a:pt x="4231" y="914"/>
                  </a:lnTo>
                  <a:lnTo>
                    <a:pt x="4020" y="758"/>
                  </a:lnTo>
                  <a:lnTo>
                    <a:pt x="3797" y="613"/>
                  </a:lnTo>
                  <a:lnTo>
                    <a:pt x="3563" y="479"/>
                  </a:lnTo>
                  <a:lnTo>
                    <a:pt x="3329" y="368"/>
                  </a:lnTo>
                  <a:lnTo>
                    <a:pt x="3095" y="268"/>
                  </a:lnTo>
                  <a:lnTo>
                    <a:pt x="2839" y="190"/>
                  </a:lnTo>
                  <a:lnTo>
                    <a:pt x="2594" y="123"/>
                  </a:lnTo>
                  <a:lnTo>
                    <a:pt x="2338" y="68"/>
                  </a:lnTo>
                  <a:lnTo>
                    <a:pt x="2071" y="34"/>
                  </a:lnTo>
                  <a:lnTo>
                    <a:pt x="1815" y="12"/>
                  </a:lnTo>
                  <a:lnTo>
                    <a:pt x="1548" y="1"/>
                  </a:lnTo>
                  <a:lnTo>
                    <a:pt x="1292" y="23"/>
                  </a:lnTo>
                  <a:lnTo>
                    <a:pt x="1036" y="45"/>
                  </a:lnTo>
                  <a:lnTo>
                    <a:pt x="780" y="90"/>
                  </a:lnTo>
                  <a:lnTo>
                    <a:pt x="524" y="157"/>
                  </a:lnTo>
                  <a:lnTo>
                    <a:pt x="268" y="235"/>
                  </a:lnTo>
                  <a:lnTo>
                    <a:pt x="268" y="235"/>
                  </a:lnTo>
                  <a:lnTo>
                    <a:pt x="190" y="268"/>
                  </a:lnTo>
                  <a:lnTo>
                    <a:pt x="112" y="312"/>
                  </a:lnTo>
                  <a:lnTo>
                    <a:pt x="45" y="368"/>
                  </a:lnTo>
                  <a:lnTo>
                    <a:pt x="23" y="402"/>
                  </a:lnTo>
                  <a:lnTo>
                    <a:pt x="12" y="435"/>
                  </a:lnTo>
                  <a:lnTo>
                    <a:pt x="12" y="435"/>
                  </a:lnTo>
                  <a:lnTo>
                    <a:pt x="0" y="479"/>
                  </a:lnTo>
                  <a:lnTo>
                    <a:pt x="0" y="513"/>
                  </a:lnTo>
                  <a:lnTo>
                    <a:pt x="12" y="580"/>
                  </a:lnTo>
                  <a:lnTo>
                    <a:pt x="45" y="646"/>
                  </a:lnTo>
                  <a:lnTo>
                    <a:pt x="101" y="702"/>
                  </a:lnTo>
                  <a:lnTo>
                    <a:pt x="179" y="747"/>
                  </a:lnTo>
                  <a:lnTo>
                    <a:pt x="245" y="791"/>
                  </a:lnTo>
                  <a:lnTo>
                    <a:pt x="334" y="825"/>
                  </a:lnTo>
                  <a:lnTo>
                    <a:pt x="412" y="847"/>
                  </a:lnTo>
                  <a:lnTo>
                    <a:pt x="412" y="847"/>
                  </a:lnTo>
                  <a:lnTo>
                    <a:pt x="780" y="947"/>
                  </a:lnTo>
                  <a:lnTo>
                    <a:pt x="1147" y="1058"/>
                  </a:lnTo>
                  <a:lnTo>
                    <a:pt x="1515" y="1170"/>
                  </a:lnTo>
                  <a:lnTo>
                    <a:pt x="1893" y="1281"/>
                  </a:lnTo>
                  <a:lnTo>
                    <a:pt x="1893" y="1281"/>
                  </a:lnTo>
                  <a:lnTo>
                    <a:pt x="1893" y="1404"/>
                  </a:lnTo>
                  <a:lnTo>
                    <a:pt x="1893" y="1515"/>
                  </a:lnTo>
                  <a:lnTo>
                    <a:pt x="1904" y="1637"/>
                  </a:lnTo>
                  <a:lnTo>
                    <a:pt x="1915" y="1749"/>
                  </a:lnTo>
                  <a:lnTo>
                    <a:pt x="1960" y="1971"/>
                  </a:lnTo>
                  <a:lnTo>
                    <a:pt x="2038" y="2194"/>
                  </a:lnTo>
                  <a:lnTo>
                    <a:pt x="2138" y="2417"/>
                  </a:lnTo>
                  <a:lnTo>
                    <a:pt x="2249" y="2617"/>
                  </a:lnTo>
                  <a:lnTo>
                    <a:pt x="2383" y="2806"/>
                  </a:lnTo>
                  <a:lnTo>
                    <a:pt x="2528" y="2996"/>
                  </a:lnTo>
                  <a:lnTo>
                    <a:pt x="2528" y="2996"/>
                  </a:lnTo>
                  <a:lnTo>
                    <a:pt x="2695" y="3163"/>
                  </a:lnTo>
                  <a:lnTo>
                    <a:pt x="2862" y="3307"/>
                  </a:lnTo>
                  <a:lnTo>
                    <a:pt x="3040" y="3452"/>
                  </a:lnTo>
                  <a:lnTo>
                    <a:pt x="3229" y="3586"/>
                  </a:lnTo>
                  <a:lnTo>
                    <a:pt x="3429" y="3708"/>
                  </a:lnTo>
                  <a:lnTo>
                    <a:pt x="3630" y="3831"/>
                  </a:lnTo>
                  <a:lnTo>
                    <a:pt x="3830" y="3942"/>
                  </a:lnTo>
                  <a:lnTo>
                    <a:pt x="4042" y="4042"/>
                  </a:lnTo>
                  <a:lnTo>
                    <a:pt x="4042" y="4042"/>
                  </a:lnTo>
                  <a:lnTo>
                    <a:pt x="4454" y="4220"/>
                  </a:lnTo>
                  <a:lnTo>
                    <a:pt x="4888" y="4387"/>
                  </a:lnTo>
                  <a:lnTo>
                    <a:pt x="5322" y="4532"/>
                  </a:lnTo>
                  <a:lnTo>
                    <a:pt x="5767" y="4654"/>
                  </a:lnTo>
                  <a:lnTo>
                    <a:pt x="6213" y="4766"/>
                  </a:lnTo>
                  <a:lnTo>
                    <a:pt x="6669" y="4844"/>
                  </a:lnTo>
                  <a:lnTo>
                    <a:pt x="7126" y="4899"/>
                  </a:lnTo>
                  <a:lnTo>
                    <a:pt x="7582" y="4933"/>
                  </a:lnTo>
                  <a:lnTo>
                    <a:pt x="7304" y="2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7004974" y="2422044"/>
              <a:ext cx="361353" cy="240917"/>
            </a:xfrm>
            <a:custGeom>
              <a:avLst/>
              <a:gdLst/>
              <a:ahLst/>
              <a:cxnLst/>
              <a:rect l="l" t="t" r="r" b="b"/>
              <a:pathLst>
                <a:path w="15398" h="10266" extrusionOk="0">
                  <a:moveTo>
                    <a:pt x="1102" y="1"/>
                  </a:moveTo>
                  <a:lnTo>
                    <a:pt x="958" y="146"/>
                  </a:lnTo>
                  <a:lnTo>
                    <a:pt x="824" y="302"/>
                  </a:lnTo>
                  <a:lnTo>
                    <a:pt x="713" y="457"/>
                  </a:lnTo>
                  <a:lnTo>
                    <a:pt x="601" y="624"/>
                  </a:lnTo>
                  <a:lnTo>
                    <a:pt x="512" y="791"/>
                  </a:lnTo>
                  <a:lnTo>
                    <a:pt x="434" y="958"/>
                  </a:lnTo>
                  <a:lnTo>
                    <a:pt x="357" y="1137"/>
                  </a:lnTo>
                  <a:lnTo>
                    <a:pt x="301" y="1315"/>
                  </a:lnTo>
                  <a:lnTo>
                    <a:pt x="245" y="1493"/>
                  </a:lnTo>
                  <a:lnTo>
                    <a:pt x="190" y="1682"/>
                  </a:lnTo>
                  <a:lnTo>
                    <a:pt x="112" y="2061"/>
                  </a:lnTo>
                  <a:lnTo>
                    <a:pt x="56" y="2461"/>
                  </a:lnTo>
                  <a:lnTo>
                    <a:pt x="0" y="2862"/>
                  </a:lnTo>
                  <a:lnTo>
                    <a:pt x="1281" y="3664"/>
                  </a:lnTo>
                  <a:lnTo>
                    <a:pt x="2539" y="4432"/>
                  </a:lnTo>
                  <a:lnTo>
                    <a:pt x="3786" y="5167"/>
                  </a:lnTo>
                  <a:lnTo>
                    <a:pt x="4999" y="5868"/>
                  </a:lnTo>
                  <a:lnTo>
                    <a:pt x="6190" y="6525"/>
                  </a:lnTo>
                  <a:lnTo>
                    <a:pt x="7337" y="7149"/>
                  </a:lnTo>
                  <a:lnTo>
                    <a:pt x="8439" y="7716"/>
                  </a:lnTo>
                  <a:lnTo>
                    <a:pt x="9486" y="8240"/>
                  </a:lnTo>
                  <a:lnTo>
                    <a:pt x="10488" y="8718"/>
                  </a:lnTo>
                  <a:lnTo>
                    <a:pt x="11412" y="9130"/>
                  </a:lnTo>
                  <a:lnTo>
                    <a:pt x="11857" y="9320"/>
                  </a:lnTo>
                  <a:lnTo>
                    <a:pt x="12280" y="9487"/>
                  </a:lnTo>
                  <a:lnTo>
                    <a:pt x="12692" y="9642"/>
                  </a:lnTo>
                  <a:lnTo>
                    <a:pt x="13082" y="9776"/>
                  </a:lnTo>
                  <a:lnTo>
                    <a:pt x="13449" y="9898"/>
                  </a:lnTo>
                  <a:lnTo>
                    <a:pt x="13795" y="10010"/>
                  </a:lnTo>
                  <a:lnTo>
                    <a:pt x="14117" y="10099"/>
                  </a:lnTo>
                  <a:lnTo>
                    <a:pt x="14418" y="10166"/>
                  </a:lnTo>
                  <a:lnTo>
                    <a:pt x="14696" y="10221"/>
                  </a:lnTo>
                  <a:lnTo>
                    <a:pt x="14964" y="10255"/>
                  </a:lnTo>
                  <a:lnTo>
                    <a:pt x="15197" y="10266"/>
                  </a:lnTo>
                  <a:lnTo>
                    <a:pt x="15398" y="10266"/>
                  </a:lnTo>
                  <a:lnTo>
                    <a:pt x="15253" y="4354"/>
                  </a:lnTo>
                  <a:lnTo>
                    <a:pt x="14273" y="3976"/>
                  </a:lnTo>
                  <a:lnTo>
                    <a:pt x="13260" y="3586"/>
                  </a:lnTo>
                  <a:lnTo>
                    <a:pt x="12236" y="3207"/>
                  </a:lnTo>
                  <a:lnTo>
                    <a:pt x="11189" y="2829"/>
                  </a:lnTo>
                  <a:lnTo>
                    <a:pt x="10143" y="2461"/>
                  </a:lnTo>
                  <a:lnTo>
                    <a:pt x="9107" y="2105"/>
                  </a:lnTo>
                  <a:lnTo>
                    <a:pt x="8083" y="1771"/>
                  </a:lnTo>
                  <a:lnTo>
                    <a:pt x="7081" y="1448"/>
                  </a:lnTo>
                  <a:lnTo>
                    <a:pt x="6124" y="1159"/>
                  </a:lnTo>
                  <a:lnTo>
                    <a:pt x="5200" y="880"/>
                  </a:lnTo>
                  <a:lnTo>
                    <a:pt x="4331" y="647"/>
                  </a:lnTo>
                  <a:lnTo>
                    <a:pt x="3518" y="435"/>
                  </a:lnTo>
                  <a:lnTo>
                    <a:pt x="2784" y="257"/>
                  </a:lnTo>
                  <a:lnTo>
                    <a:pt x="2138" y="135"/>
                  </a:lnTo>
                  <a:lnTo>
                    <a:pt x="1837" y="79"/>
                  </a:lnTo>
                  <a:lnTo>
                    <a:pt x="1570" y="34"/>
                  </a:lnTo>
                  <a:lnTo>
                    <a:pt x="1325" y="12"/>
                  </a:lnTo>
                  <a:lnTo>
                    <a:pt x="1102"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7004974" y="2422044"/>
              <a:ext cx="361353" cy="240917"/>
            </a:xfrm>
            <a:custGeom>
              <a:avLst/>
              <a:gdLst/>
              <a:ahLst/>
              <a:cxnLst/>
              <a:rect l="l" t="t" r="r" b="b"/>
              <a:pathLst>
                <a:path w="15398" h="10266" fill="none" extrusionOk="0">
                  <a:moveTo>
                    <a:pt x="15253" y="4354"/>
                  </a:moveTo>
                  <a:lnTo>
                    <a:pt x="15253" y="4354"/>
                  </a:lnTo>
                  <a:lnTo>
                    <a:pt x="14273" y="3976"/>
                  </a:lnTo>
                  <a:lnTo>
                    <a:pt x="13260" y="3586"/>
                  </a:lnTo>
                  <a:lnTo>
                    <a:pt x="12236" y="3207"/>
                  </a:lnTo>
                  <a:lnTo>
                    <a:pt x="11189" y="2829"/>
                  </a:lnTo>
                  <a:lnTo>
                    <a:pt x="10143" y="2461"/>
                  </a:lnTo>
                  <a:lnTo>
                    <a:pt x="9107" y="2105"/>
                  </a:lnTo>
                  <a:lnTo>
                    <a:pt x="8083" y="1771"/>
                  </a:lnTo>
                  <a:lnTo>
                    <a:pt x="7081" y="1448"/>
                  </a:lnTo>
                  <a:lnTo>
                    <a:pt x="6124" y="1159"/>
                  </a:lnTo>
                  <a:lnTo>
                    <a:pt x="5200" y="880"/>
                  </a:lnTo>
                  <a:lnTo>
                    <a:pt x="4331" y="647"/>
                  </a:lnTo>
                  <a:lnTo>
                    <a:pt x="3518" y="435"/>
                  </a:lnTo>
                  <a:lnTo>
                    <a:pt x="2784" y="257"/>
                  </a:lnTo>
                  <a:lnTo>
                    <a:pt x="2138" y="135"/>
                  </a:lnTo>
                  <a:lnTo>
                    <a:pt x="1837" y="79"/>
                  </a:lnTo>
                  <a:lnTo>
                    <a:pt x="1570" y="34"/>
                  </a:lnTo>
                  <a:lnTo>
                    <a:pt x="1325" y="12"/>
                  </a:lnTo>
                  <a:lnTo>
                    <a:pt x="1102" y="1"/>
                  </a:lnTo>
                  <a:lnTo>
                    <a:pt x="1102" y="1"/>
                  </a:lnTo>
                  <a:lnTo>
                    <a:pt x="958" y="146"/>
                  </a:lnTo>
                  <a:lnTo>
                    <a:pt x="824" y="302"/>
                  </a:lnTo>
                  <a:lnTo>
                    <a:pt x="713" y="457"/>
                  </a:lnTo>
                  <a:lnTo>
                    <a:pt x="601" y="624"/>
                  </a:lnTo>
                  <a:lnTo>
                    <a:pt x="512" y="791"/>
                  </a:lnTo>
                  <a:lnTo>
                    <a:pt x="434" y="958"/>
                  </a:lnTo>
                  <a:lnTo>
                    <a:pt x="357" y="1137"/>
                  </a:lnTo>
                  <a:lnTo>
                    <a:pt x="301" y="1315"/>
                  </a:lnTo>
                  <a:lnTo>
                    <a:pt x="245" y="1493"/>
                  </a:lnTo>
                  <a:lnTo>
                    <a:pt x="190" y="1682"/>
                  </a:lnTo>
                  <a:lnTo>
                    <a:pt x="112" y="2061"/>
                  </a:lnTo>
                  <a:lnTo>
                    <a:pt x="56" y="2461"/>
                  </a:lnTo>
                  <a:lnTo>
                    <a:pt x="0" y="2862"/>
                  </a:lnTo>
                  <a:lnTo>
                    <a:pt x="0" y="2862"/>
                  </a:lnTo>
                  <a:lnTo>
                    <a:pt x="1281" y="3664"/>
                  </a:lnTo>
                  <a:lnTo>
                    <a:pt x="2539" y="4432"/>
                  </a:lnTo>
                  <a:lnTo>
                    <a:pt x="3786" y="5167"/>
                  </a:lnTo>
                  <a:lnTo>
                    <a:pt x="4999" y="5868"/>
                  </a:lnTo>
                  <a:lnTo>
                    <a:pt x="6190" y="6525"/>
                  </a:lnTo>
                  <a:lnTo>
                    <a:pt x="7337" y="7149"/>
                  </a:lnTo>
                  <a:lnTo>
                    <a:pt x="8439" y="7716"/>
                  </a:lnTo>
                  <a:lnTo>
                    <a:pt x="9486" y="8240"/>
                  </a:lnTo>
                  <a:lnTo>
                    <a:pt x="10488" y="8718"/>
                  </a:lnTo>
                  <a:lnTo>
                    <a:pt x="11412" y="9130"/>
                  </a:lnTo>
                  <a:lnTo>
                    <a:pt x="11857" y="9320"/>
                  </a:lnTo>
                  <a:lnTo>
                    <a:pt x="12280" y="9487"/>
                  </a:lnTo>
                  <a:lnTo>
                    <a:pt x="12692" y="9642"/>
                  </a:lnTo>
                  <a:lnTo>
                    <a:pt x="13082" y="9776"/>
                  </a:lnTo>
                  <a:lnTo>
                    <a:pt x="13449" y="9898"/>
                  </a:lnTo>
                  <a:lnTo>
                    <a:pt x="13795" y="10010"/>
                  </a:lnTo>
                  <a:lnTo>
                    <a:pt x="14117" y="10099"/>
                  </a:lnTo>
                  <a:lnTo>
                    <a:pt x="14418" y="10166"/>
                  </a:lnTo>
                  <a:lnTo>
                    <a:pt x="14696" y="10221"/>
                  </a:lnTo>
                  <a:lnTo>
                    <a:pt x="14964" y="10255"/>
                  </a:lnTo>
                  <a:lnTo>
                    <a:pt x="15197" y="10266"/>
                  </a:lnTo>
                  <a:lnTo>
                    <a:pt x="15398" y="102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6765653" y="2422044"/>
              <a:ext cx="63761" cy="45222"/>
            </a:xfrm>
            <a:custGeom>
              <a:avLst/>
              <a:gdLst/>
              <a:ahLst/>
              <a:cxnLst/>
              <a:rect l="l" t="t" r="r" b="b"/>
              <a:pathLst>
                <a:path w="2717" h="1927" extrusionOk="0">
                  <a:moveTo>
                    <a:pt x="2550" y="1"/>
                  </a:moveTo>
                  <a:lnTo>
                    <a:pt x="2483" y="12"/>
                  </a:lnTo>
                  <a:lnTo>
                    <a:pt x="2438" y="34"/>
                  </a:lnTo>
                  <a:lnTo>
                    <a:pt x="2383" y="68"/>
                  </a:lnTo>
                  <a:lnTo>
                    <a:pt x="2338" y="112"/>
                  </a:lnTo>
                  <a:lnTo>
                    <a:pt x="2260" y="212"/>
                  </a:lnTo>
                  <a:lnTo>
                    <a:pt x="2193" y="313"/>
                  </a:lnTo>
                  <a:lnTo>
                    <a:pt x="2082" y="513"/>
                  </a:lnTo>
                  <a:lnTo>
                    <a:pt x="1960" y="713"/>
                  </a:lnTo>
                  <a:lnTo>
                    <a:pt x="1848" y="880"/>
                  </a:lnTo>
                  <a:lnTo>
                    <a:pt x="1726" y="1047"/>
                  </a:lnTo>
                  <a:lnTo>
                    <a:pt x="1581" y="1192"/>
                  </a:lnTo>
                  <a:lnTo>
                    <a:pt x="1514" y="1259"/>
                  </a:lnTo>
                  <a:lnTo>
                    <a:pt x="1425" y="1326"/>
                  </a:lnTo>
                  <a:lnTo>
                    <a:pt x="1358" y="1381"/>
                  </a:lnTo>
                  <a:lnTo>
                    <a:pt x="1280" y="1426"/>
                  </a:lnTo>
                  <a:lnTo>
                    <a:pt x="1191" y="1459"/>
                  </a:lnTo>
                  <a:lnTo>
                    <a:pt x="1113" y="1493"/>
                  </a:lnTo>
                  <a:lnTo>
                    <a:pt x="1024" y="1515"/>
                  </a:lnTo>
                  <a:lnTo>
                    <a:pt x="935" y="1537"/>
                  </a:lnTo>
                  <a:lnTo>
                    <a:pt x="846" y="1548"/>
                  </a:lnTo>
                  <a:lnTo>
                    <a:pt x="757" y="1548"/>
                  </a:lnTo>
                  <a:lnTo>
                    <a:pt x="679" y="1537"/>
                  </a:lnTo>
                  <a:lnTo>
                    <a:pt x="590" y="1526"/>
                  </a:lnTo>
                  <a:lnTo>
                    <a:pt x="512" y="1504"/>
                  </a:lnTo>
                  <a:lnTo>
                    <a:pt x="434" y="1471"/>
                  </a:lnTo>
                  <a:lnTo>
                    <a:pt x="356" y="1426"/>
                  </a:lnTo>
                  <a:lnTo>
                    <a:pt x="290" y="1381"/>
                  </a:lnTo>
                  <a:lnTo>
                    <a:pt x="223" y="1326"/>
                  </a:lnTo>
                  <a:lnTo>
                    <a:pt x="178" y="1259"/>
                  </a:lnTo>
                  <a:lnTo>
                    <a:pt x="145" y="1237"/>
                  </a:lnTo>
                  <a:lnTo>
                    <a:pt x="123" y="1214"/>
                  </a:lnTo>
                  <a:lnTo>
                    <a:pt x="89" y="1214"/>
                  </a:lnTo>
                  <a:lnTo>
                    <a:pt x="56" y="1226"/>
                  </a:lnTo>
                  <a:lnTo>
                    <a:pt x="22" y="1237"/>
                  </a:lnTo>
                  <a:lnTo>
                    <a:pt x="0" y="1259"/>
                  </a:lnTo>
                  <a:lnTo>
                    <a:pt x="0" y="1292"/>
                  </a:lnTo>
                  <a:lnTo>
                    <a:pt x="0" y="1326"/>
                  </a:lnTo>
                  <a:lnTo>
                    <a:pt x="45" y="1426"/>
                  </a:lnTo>
                  <a:lnTo>
                    <a:pt x="100" y="1515"/>
                  </a:lnTo>
                  <a:lnTo>
                    <a:pt x="156" y="1604"/>
                  </a:lnTo>
                  <a:lnTo>
                    <a:pt x="234" y="1671"/>
                  </a:lnTo>
                  <a:lnTo>
                    <a:pt x="312" y="1738"/>
                  </a:lnTo>
                  <a:lnTo>
                    <a:pt x="390" y="1793"/>
                  </a:lnTo>
                  <a:lnTo>
                    <a:pt x="490" y="1849"/>
                  </a:lnTo>
                  <a:lnTo>
                    <a:pt x="590" y="1882"/>
                  </a:lnTo>
                  <a:lnTo>
                    <a:pt x="701" y="1916"/>
                  </a:lnTo>
                  <a:lnTo>
                    <a:pt x="824" y="1927"/>
                  </a:lnTo>
                  <a:lnTo>
                    <a:pt x="935" y="1927"/>
                  </a:lnTo>
                  <a:lnTo>
                    <a:pt x="1058" y="1916"/>
                  </a:lnTo>
                  <a:lnTo>
                    <a:pt x="1169" y="1894"/>
                  </a:lnTo>
                  <a:lnTo>
                    <a:pt x="1292" y="1860"/>
                  </a:lnTo>
                  <a:lnTo>
                    <a:pt x="1392" y="1816"/>
                  </a:lnTo>
                  <a:lnTo>
                    <a:pt x="1503" y="1760"/>
                  </a:lnTo>
                  <a:lnTo>
                    <a:pt x="1614" y="1693"/>
                  </a:lnTo>
                  <a:lnTo>
                    <a:pt x="1715" y="1626"/>
                  </a:lnTo>
                  <a:lnTo>
                    <a:pt x="1815" y="1548"/>
                  </a:lnTo>
                  <a:lnTo>
                    <a:pt x="1904" y="1459"/>
                  </a:lnTo>
                  <a:lnTo>
                    <a:pt x="2082" y="1281"/>
                  </a:lnTo>
                  <a:lnTo>
                    <a:pt x="2238" y="1081"/>
                  </a:lnTo>
                  <a:lnTo>
                    <a:pt x="2394" y="858"/>
                  </a:lnTo>
                  <a:lnTo>
                    <a:pt x="2527" y="624"/>
                  </a:lnTo>
                  <a:lnTo>
                    <a:pt x="2605" y="502"/>
                  </a:lnTo>
                  <a:lnTo>
                    <a:pt x="2683" y="368"/>
                  </a:lnTo>
                  <a:lnTo>
                    <a:pt x="2705" y="290"/>
                  </a:lnTo>
                  <a:lnTo>
                    <a:pt x="2717" y="224"/>
                  </a:lnTo>
                  <a:lnTo>
                    <a:pt x="2717" y="157"/>
                  </a:lnTo>
                  <a:lnTo>
                    <a:pt x="2694" y="90"/>
                  </a:lnTo>
                  <a:lnTo>
                    <a:pt x="2661" y="57"/>
                  </a:lnTo>
                  <a:lnTo>
                    <a:pt x="2628" y="23"/>
                  </a:lnTo>
                  <a:lnTo>
                    <a:pt x="2594" y="12"/>
                  </a:lnTo>
                  <a:lnTo>
                    <a:pt x="25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6904369" y="2384941"/>
              <a:ext cx="23820" cy="8918"/>
            </a:xfrm>
            <a:custGeom>
              <a:avLst/>
              <a:gdLst/>
              <a:ahLst/>
              <a:cxnLst/>
              <a:rect l="l" t="t" r="r" b="b"/>
              <a:pathLst>
                <a:path w="1015" h="380" extrusionOk="0">
                  <a:moveTo>
                    <a:pt x="34" y="1"/>
                  </a:moveTo>
                  <a:lnTo>
                    <a:pt x="12" y="12"/>
                  </a:lnTo>
                  <a:lnTo>
                    <a:pt x="1" y="34"/>
                  </a:lnTo>
                  <a:lnTo>
                    <a:pt x="12" y="57"/>
                  </a:lnTo>
                  <a:lnTo>
                    <a:pt x="23" y="68"/>
                  </a:lnTo>
                  <a:lnTo>
                    <a:pt x="335" y="168"/>
                  </a:lnTo>
                  <a:lnTo>
                    <a:pt x="636" y="268"/>
                  </a:lnTo>
                  <a:lnTo>
                    <a:pt x="825" y="324"/>
                  </a:lnTo>
                  <a:lnTo>
                    <a:pt x="1014" y="380"/>
                  </a:lnTo>
                  <a:lnTo>
                    <a:pt x="1014" y="257"/>
                  </a:lnTo>
                  <a:lnTo>
                    <a:pt x="680" y="157"/>
                  </a:lnTo>
                  <a:lnTo>
                    <a:pt x="346" y="57"/>
                  </a:lnTo>
                  <a:lnTo>
                    <a:pt x="45"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6904369" y="2384941"/>
              <a:ext cx="23820" cy="8918"/>
            </a:xfrm>
            <a:custGeom>
              <a:avLst/>
              <a:gdLst/>
              <a:ahLst/>
              <a:cxnLst/>
              <a:rect l="l" t="t" r="r" b="b"/>
              <a:pathLst>
                <a:path w="1015" h="380" fill="none" extrusionOk="0">
                  <a:moveTo>
                    <a:pt x="34" y="1"/>
                  </a:moveTo>
                  <a:lnTo>
                    <a:pt x="34" y="1"/>
                  </a:lnTo>
                  <a:lnTo>
                    <a:pt x="12" y="12"/>
                  </a:lnTo>
                  <a:lnTo>
                    <a:pt x="1" y="34"/>
                  </a:lnTo>
                  <a:lnTo>
                    <a:pt x="12" y="57"/>
                  </a:lnTo>
                  <a:lnTo>
                    <a:pt x="23" y="68"/>
                  </a:lnTo>
                  <a:lnTo>
                    <a:pt x="23" y="68"/>
                  </a:lnTo>
                  <a:lnTo>
                    <a:pt x="335" y="168"/>
                  </a:lnTo>
                  <a:lnTo>
                    <a:pt x="636" y="268"/>
                  </a:lnTo>
                  <a:lnTo>
                    <a:pt x="636" y="268"/>
                  </a:lnTo>
                  <a:lnTo>
                    <a:pt x="825" y="324"/>
                  </a:lnTo>
                  <a:lnTo>
                    <a:pt x="1014" y="380"/>
                  </a:lnTo>
                  <a:lnTo>
                    <a:pt x="1014" y="380"/>
                  </a:lnTo>
                  <a:lnTo>
                    <a:pt x="1014" y="257"/>
                  </a:lnTo>
                  <a:lnTo>
                    <a:pt x="1014" y="257"/>
                  </a:lnTo>
                  <a:lnTo>
                    <a:pt x="680" y="157"/>
                  </a:lnTo>
                  <a:lnTo>
                    <a:pt x="346" y="57"/>
                  </a:lnTo>
                  <a:lnTo>
                    <a:pt x="346" y="57"/>
                  </a:lnTo>
                  <a:lnTo>
                    <a:pt x="45" y="1"/>
                  </a:lnTo>
                  <a:lnTo>
                    <a:pt x="45" y="1"/>
                  </a:lnTo>
                  <a:lnTo>
                    <a:pt x="3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6912489" y="2386256"/>
              <a:ext cx="68736" cy="66648"/>
            </a:xfrm>
            <a:custGeom>
              <a:avLst/>
              <a:gdLst/>
              <a:ahLst/>
              <a:cxnLst/>
              <a:rect l="l" t="t" r="r" b="b"/>
              <a:pathLst>
                <a:path w="2929" h="2840" extrusionOk="0">
                  <a:moveTo>
                    <a:pt x="0" y="1"/>
                  </a:moveTo>
                  <a:lnTo>
                    <a:pt x="334" y="101"/>
                  </a:lnTo>
                  <a:lnTo>
                    <a:pt x="668" y="201"/>
                  </a:lnTo>
                  <a:lnTo>
                    <a:pt x="668" y="324"/>
                  </a:lnTo>
                  <a:lnTo>
                    <a:pt x="757" y="357"/>
                  </a:lnTo>
                  <a:lnTo>
                    <a:pt x="846" y="413"/>
                  </a:lnTo>
                  <a:lnTo>
                    <a:pt x="891" y="457"/>
                  </a:lnTo>
                  <a:lnTo>
                    <a:pt x="946" y="502"/>
                  </a:lnTo>
                  <a:lnTo>
                    <a:pt x="1024" y="613"/>
                  </a:lnTo>
                  <a:lnTo>
                    <a:pt x="1102" y="724"/>
                  </a:lnTo>
                  <a:lnTo>
                    <a:pt x="1169" y="836"/>
                  </a:lnTo>
                  <a:lnTo>
                    <a:pt x="1425" y="1348"/>
                  </a:lnTo>
                  <a:lnTo>
                    <a:pt x="1559" y="1593"/>
                  </a:lnTo>
                  <a:lnTo>
                    <a:pt x="1703" y="1838"/>
                  </a:lnTo>
                  <a:lnTo>
                    <a:pt x="1859" y="2071"/>
                  </a:lnTo>
                  <a:lnTo>
                    <a:pt x="1948" y="2183"/>
                  </a:lnTo>
                  <a:lnTo>
                    <a:pt x="2037" y="2294"/>
                  </a:lnTo>
                  <a:lnTo>
                    <a:pt x="2204" y="2472"/>
                  </a:lnTo>
                  <a:lnTo>
                    <a:pt x="2305" y="2561"/>
                  </a:lnTo>
                  <a:lnTo>
                    <a:pt x="2405" y="2639"/>
                  </a:lnTo>
                  <a:lnTo>
                    <a:pt x="2516" y="2706"/>
                  </a:lnTo>
                  <a:lnTo>
                    <a:pt x="2628" y="2773"/>
                  </a:lnTo>
                  <a:lnTo>
                    <a:pt x="2739" y="2817"/>
                  </a:lnTo>
                  <a:lnTo>
                    <a:pt x="2861" y="2840"/>
                  </a:lnTo>
                  <a:lnTo>
                    <a:pt x="2872" y="2840"/>
                  </a:lnTo>
                  <a:lnTo>
                    <a:pt x="2895" y="2829"/>
                  </a:lnTo>
                  <a:lnTo>
                    <a:pt x="2906" y="2817"/>
                  </a:lnTo>
                  <a:lnTo>
                    <a:pt x="2928" y="2784"/>
                  </a:lnTo>
                  <a:lnTo>
                    <a:pt x="2917" y="2751"/>
                  </a:lnTo>
                  <a:lnTo>
                    <a:pt x="2895" y="2717"/>
                  </a:lnTo>
                  <a:lnTo>
                    <a:pt x="2672" y="2572"/>
                  </a:lnTo>
                  <a:lnTo>
                    <a:pt x="2561" y="2506"/>
                  </a:lnTo>
                  <a:lnTo>
                    <a:pt x="2449" y="2428"/>
                  </a:lnTo>
                  <a:lnTo>
                    <a:pt x="2349" y="2339"/>
                  </a:lnTo>
                  <a:lnTo>
                    <a:pt x="2249" y="2250"/>
                  </a:lnTo>
                  <a:lnTo>
                    <a:pt x="2160" y="2149"/>
                  </a:lnTo>
                  <a:lnTo>
                    <a:pt x="2082" y="2049"/>
                  </a:lnTo>
                  <a:lnTo>
                    <a:pt x="1993" y="1927"/>
                  </a:lnTo>
                  <a:lnTo>
                    <a:pt x="1904" y="1815"/>
                  </a:lnTo>
                  <a:lnTo>
                    <a:pt x="1748" y="1559"/>
                  </a:lnTo>
                  <a:lnTo>
                    <a:pt x="1614" y="1303"/>
                  </a:lnTo>
                  <a:lnTo>
                    <a:pt x="1470" y="1036"/>
                  </a:lnTo>
                  <a:lnTo>
                    <a:pt x="1358" y="813"/>
                  </a:lnTo>
                  <a:lnTo>
                    <a:pt x="1292" y="702"/>
                  </a:lnTo>
                  <a:lnTo>
                    <a:pt x="1225" y="591"/>
                  </a:lnTo>
                  <a:lnTo>
                    <a:pt x="1147" y="479"/>
                  </a:lnTo>
                  <a:lnTo>
                    <a:pt x="1069" y="390"/>
                  </a:lnTo>
                  <a:lnTo>
                    <a:pt x="969" y="301"/>
                  </a:lnTo>
                  <a:lnTo>
                    <a:pt x="868" y="234"/>
                  </a:lnTo>
                  <a:lnTo>
                    <a:pt x="735" y="179"/>
                  </a:lnTo>
                  <a:lnTo>
                    <a:pt x="601" y="134"/>
                  </a:lnTo>
                  <a:lnTo>
                    <a:pt x="334" y="67"/>
                  </a:lnTo>
                  <a:lnTo>
                    <a:pt x="0"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6912489" y="2386256"/>
              <a:ext cx="68736" cy="66648"/>
            </a:xfrm>
            <a:custGeom>
              <a:avLst/>
              <a:gdLst/>
              <a:ahLst/>
              <a:cxnLst/>
              <a:rect l="l" t="t" r="r" b="b"/>
              <a:pathLst>
                <a:path w="2929" h="2840" fill="none" extrusionOk="0">
                  <a:moveTo>
                    <a:pt x="0" y="1"/>
                  </a:moveTo>
                  <a:lnTo>
                    <a:pt x="0" y="1"/>
                  </a:lnTo>
                  <a:lnTo>
                    <a:pt x="334" y="101"/>
                  </a:lnTo>
                  <a:lnTo>
                    <a:pt x="668" y="201"/>
                  </a:lnTo>
                  <a:lnTo>
                    <a:pt x="668" y="201"/>
                  </a:lnTo>
                  <a:lnTo>
                    <a:pt x="668" y="324"/>
                  </a:lnTo>
                  <a:lnTo>
                    <a:pt x="668" y="324"/>
                  </a:lnTo>
                  <a:lnTo>
                    <a:pt x="757" y="357"/>
                  </a:lnTo>
                  <a:lnTo>
                    <a:pt x="846" y="413"/>
                  </a:lnTo>
                  <a:lnTo>
                    <a:pt x="846" y="413"/>
                  </a:lnTo>
                  <a:lnTo>
                    <a:pt x="891" y="457"/>
                  </a:lnTo>
                  <a:lnTo>
                    <a:pt x="946" y="502"/>
                  </a:lnTo>
                  <a:lnTo>
                    <a:pt x="1024" y="613"/>
                  </a:lnTo>
                  <a:lnTo>
                    <a:pt x="1102" y="724"/>
                  </a:lnTo>
                  <a:lnTo>
                    <a:pt x="1169" y="836"/>
                  </a:lnTo>
                  <a:lnTo>
                    <a:pt x="1169" y="836"/>
                  </a:lnTo>
                  <a:lnTo>
                    <a:pt x="1425" y="1348"/>
                  </a:lnTo>
                  <a:lnTo>
                    <a:pt x="1425" y="1348"/>
                  </a:lnTo>
                  <a:lnTo>
                    <a:pt x="1559" y="1593"/>
                  </a:lnTo>
                  <a:lnTo>
                    <a:pt x="1703" y="1838"/>
                  </a:lnTo>
                  <a:lnTo>
                    <a:pt x="1859" y="2071"/>
                  </a:lnTo>
                  <a:lnTo>
                    <a:pt x="1948" y="2183"/>
                  </a:lnTo>
                  <a:lnTo>
                    <a:pt x="2037" y="2294"/>
                  </a:lnTo>
                  <a:lnTo>
                    <a:pt x="2037" y="2294"/>
                  </a:lnTo>
                  <a:lnTo>
                    <a:pt x="2204" y="2472"/>
                  </a:lnTo>
                  <a:lnTo>
                    <a:pt x="2305" y="2561"/>
                  </a:lnTo>
                  <a:lnTo>
                    <a:pt x="2405" y="2639"/>
                  </a:lnTo>
                  <a:lnTo>
                    <a:pt x="2516" y="2706"/>
                  </a:lnTo>
                  <a:lnTo>
                    <a:pt x="2628" y="2773"/>
                  </a:lnTo>
                  <a:lnTo>
                    <a:pt x="2739" y="2817"/>
                  </a:lnTo>
                  <a:lnTo>
                    <a:pt x="2861" y="2840"/>
                  </a:lnTo>
                  <a:lnTo>
                    <a:pt x="2861" y="2840"/>
                  </a:lnTo>
                  <a:lnTo>
                    <a:pt x="2872" y="2840"/>
                  </a:lnTo>
                  <a:lnTo>
                    <a:pt x="2872" y="2840"/>
                  </a:lnTo>
                  <a:lnTo>
                    <a:pt x="2895" y="2829"/>
                  </a:lnTo>
                  <a:lnTo>
                    <a:pt x="2906" y="2817"/>
                  </a:lnTo>
                  <a:lnTo>
                    <a:pt x="2928" y="2784"/>
                  </a:lnTo>
                  <a:lnTo>
                    <a:pt x="2917" y="2751"/>
                  </a:lnTo>
                  <a:lnTo>
                    <a:pt x="2895" y="2717"/>
                  </a:lnTo>
                  <a:lnTo>
                    <a:pt x="2895" y="2717"/>
                  </a:lnTo>
                  <a:lnTo>
                    <a:pt x="2672" y="2572"/>
                  </a:lnTo>
                  <a:lnTo>
                    <a:pt x="2561" y="2506"/>
                  </a:lnTo>
                  <a:lnTo>
                    <a:pt x="2449" y="2428"/>
                  </a:lnTo>
                  <a:lnTo>
                    <a:pt x="2449" y="2428"/>
                  </a:lnTo>
                  <a:lnTo>
                    <a:pt x="2349" y="2339"/>
                  </a:lnTo>
                  <a:lnTo>
                    <a:pt x="2249" y="2250"/>
                  </a:lnTo>
                  <a:lnTo>
                    <a:pt x="2160" y="2149"/>
                  </a:lnTo>
                  <a:lnTo>
                    <a:pt x="2082" y="2049"/>
                  </a:lnTo>
                  <a:lnTo>
                    <a:pt x="2082" y="2049"/>
                  </a:lnTo>
                  <a:lnTo>
                    <a:pt x="1993" y="1927"/>
                  </a:lnTo>
                  <a:lnTo>
                    <a:pt x="1904" y="1815"/>
                  </a:lnTo>
                  <a:lnTo>
                    <a:pt x="1748" y="1559"/>
                  </a:lnTo>
                  <a:lnTo>
                    <a:pt x="1614" y="1303"/>
                  </a:lnTo>
                  <a:lnTo>
                    <a:pt x="1470" y="1036"/>
                  </a:lnTo>
                  <a:lnTo>
                    <a:pt x="1470" y="1036"/>
                  </a:lnTo>
                  <a:lnTo>
                    <a:pt x="1358" y="813"/>
                  </a:lnTo>
                  <a:lnTo>
                    <a:pt x="1292" y="702"/>
                  </a:lnTo>
                  <a:lnTo>
                    <a:pt x="1225" y="591"/>
                  </a:lnTo>
                  <a:lnTo>
                    <a:pt x="1147" y="479"/>
                  </a:lnTo>
                  <a:lnTo>
                    <a:pt x="1069" y="390"/>
                  </a:lnTo>
                  <a:lnTo>
                    <a:pt x="969" y="301"/>
                  </a:lnTo>
                  <a:lnTo>
                    <a:pt x="868" y="234"/>
                  </a:lnTo>
                  <a:lnTo>
                    <a:pt x="868" y="234"/>
                  </a:lnTo>
                  <a:lnTo>
                    <a:pt x="735" y="179"/>
                  </a:lnTo>
                  <a:lnTo>
                    <a:pt x="601" y="134"/>
                  </a:lnTo>
                  <a:lnTo>
                    <a:pt x="334" y="67"/>
                  </a:lnTo>
                  <a:lnTo>
                    <a:pt x="334" y="6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6936778" y="2362483"/>
              <a:ext cx="16732" cy="7345"/>
            </a:xfrm>
            <a:custGeom>
              <a:avLst/>
              <a:gdLst/>
              <a:ahLst/>
              <a:cxnLst/>
              <a:rect l="l" t="t" r="r" b="b"/>
              <a:pathLst>
                <a:path w="713" h="313" extrusionOk="0">
                  <a:moveTo>
                    <a:pt x="23" y="1"/>
                  </a:moveTo>
                  <a:lnTo>
                    <a:pt x="12" y="12"/>
                  </a:lnTo>
                  <a:lnTo>
                    <a:pt x="0" y="23"/>
                  </a:lnTo>
                  <a:lnTo>
                    <a:pt x="0" y="34"/>
                  </a:lnTo>
                  <a:lnTo>
                    <a:pt x="12" y="45"/>
                  </a:lnTo>
                  <a:lnTo>
                    <a:pt x="179" y="101"/>
                  </a:lnTo>
                  <a:lnTo>
                    <a:pt x="346" y="156"/>
                  </a:lnTo>
                  <a:lnTo>
                    <a:pt x="501" y="234"/>
                  </a:lnTo>
                  <a:lnTo>
                    <a:pt x="579" y="268"/>
                  </a:lnTo>
                  <a:lnTo>
                    <a:pt x="657" y="312"/>
                  </a:lnTo>
                  <a:lnTo>
                    <a:pt x="668" y="312"/>
                  </a:lnTo>
                  <a:lnTo>
                    <a:pt x="691" y="301"/>
                  </a:lnTo>
                  <a:lnTo>
                    <a:pt x="713" y="279"/>
                  </a:lnTo>
                  <a:lnTo>
                    <a:pt x="713" y="257"/>
                  </a:lnTo>
                  <a:lnTo>
                    <a:pt x="702" y="234"/>
                  </a:lnTo>
                  <a:lnTo>
                    <a:pt x="635" y="190"/>
                  </a:lnTo>
                  <a:lnTo>
                    <a:pt x="557" y="145"/>
                  </a:lnTo>
                  <a:lnTo>
                    <a:pt x="468" y="101"/>
                  </a:lnTo>
                  <a:lnTo>
                    <a:pt x="379" y="67"/>
                  </a:lnTo>
                  <a:lnTo>
                    <a:pt x="201" y="23"/>
                  </a:lnTo>
                  <a:lnTo>
                    <a:pt x="23"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6936778" y="2362483"/>
              <a:ext cx="16732" cy="7345"/>
            </a:xfrm>
            <a:custGeom>
              <a:avLst/>
              <a:gdLst/>
              <a:ahLst/>
              <a:cxnLst/>
              <a:rect l="l" t="t" r="r" b="b"/>
              <a:pathLst>
                <a:path w="713" h="313" fill="none" extrusionOk="0">
                  <a:moveTo>
                    <a:pt x="23" y="1"/>
                  </a:moveTo>
                  <a:lnTo>
                    <a:pt x="23" y="1"/>
                  </a:lnTo>
                  <a:lnTo>
                    <a:pt x="12" y="12"/>
                  </a:lnTo>
                  <a:lnTo>
                    <a:pt x="0" y="23"/>
                  </a:lnTo>
                  <a:lnTo>
                    <a:pt x="0" y="34"/>
                  </a:lnTo>
                  <a:lnTo>
                    <a:pt x="12" y="45"/>
                  </a:lnTo>
                  <a:lnTo>
                    <a:pt x="12" y="45"/>
                  </a:lnTo>
                  <a:lnTo>
                    <a:pt x="179" y="101"/>
                  </a:lnTo>
                  <a:lnTo>
                    <a:pt x="346" y="156"/>
                  </a:lnTo>
                  <a:lnTo>
                    <a:pt x="346" y="156"/>
                  </a:lnTo>
                  <a:lnTo>
                    <a:pt x="501" y="234"/>
                  </a:lnTo>
                  <a:lnTo>
                    <a:pt x="579" y="268"/>
                  </a:lnTo>
                  <a:lnTo>
                    <a:pt x="657" y="312"/>
                  </a:lnTo>
                  <a:lnTo>
                    <a:pt x="657" y="312"/>
                  </a:lnTo>
                  <a:lnTo>
                    <a:pt x="668" y="312"/>
                  </a:lnTo>
                  <a:lnTo>
                    <a:pt x="668" y="312"/>
                  </a:lnTo>
                  <a:lnTo>
                    <a:pt x="691" y="301"/>
                  </a:lnTo>
                  <a:lnTo>
                    <a:pt x="713" y="279"/>
                  </a:lnTo>
                  <a:lnTo>
                    <a:pt x="713" y="257"/>
                  </a:lnTo>
                  <a:lnTo>
                    <a:pt x="702" y="234"/>
                  </a:lnTo>
                  <a:lnTo>
                    <a:pt x="702" y="234"/>
                  </a:lnTo>
                  <a:lnTo>
                    <a:pt x="635" y="190"/>
                  </a:lnTo>
                  <a:lnTo>
                    <a:pt x="557" y="145"/>
                  </a:lnTo>
                  <a:lnTo>
                    <a:pt x="468" y="101"/>
                  </a:lnTo>
                  <a:lnTo>
                    <a:pt x="379" y="67"/>
                  </a:lnTo>
                  <a:lnTo>
                    <a:pt x="201" y="23"/>
                  </a:lnTo>
                  <a:lnTo>
                    <a:pt x="23" y="1"/>
                  </a:lnTo>
                  <a:lnTo>
                    <a:pt x="23" y="1"/>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6895756" y="2419955"/>
              <a:ext cx="44964" cy="10232"/>
            </a:xfrm>
            <a:custGeom>
              <a:avLst/>
              <a:gdLst/>
              <a:ahLst/>
              <a:cxnLst/>
              <a:rect l="l" t="t" r="r" b="b"/>
              <a:pathLst>
                <a:path w="1916" h="436" extrusionOk="0">
                  <a:moveTo>
                    <a:pt x="23" y="1"/>
                  </a:moveTo>
                  <a:lnTo>
                    <a:pt x="12" y="12"/>
                  </a:lnTo>
                  <a:lnTo>
                    <a:pt x="1" y="34"/>
                  </a:lnTo>
                  <a:lnTo>
                    <a:pt x="1" y="57"/>
                  </a:lnTo>
                  <a:lnTo>
                    <a:pt x="12" y="68"/>
                  </a:lnTo>
                  <a:lnTo>
                    <a:pt x="168" y="134"/>
                  </a:lnTo>
                  <a:lnTo>
                    <a:pt x="335" y="190"/>
                  </a:lnTo>
                  <a:lnTo>
                    <a:pt x="669" y="290"/>
                  </a:lnTo>
                  <a:lnTo>
                    <a:pt x="1003" y="368"/>
                  </a:lnTo>
                  <a:lnTo>
                    <a:pt x="1348" y="413"/>
                  </a:lnTo>
                  <a:lnTo>
                    <a:pt x="1459" y="424"/>
                  </a:lnTo>
                  <a:lnTo>
                    <a:pt x="1570" y="435"/>
                  </a:lnTo>
                  <a:lnTo>
                    <a:pt x="1659" y="424"/>
                  </a:lnTo>
                  <a:lnTo>
                    <a:pt x="1748" y="413"/>
                  </a:lnTo>
                  <a:lnTo>
                    <a:pt x="1838" y="391"/>
                  </a:lnTo>
                  <a:lnTo>
                    <a:pt x="1915" y="357"/>
                  </a:lnTo>
                  <a:lnTo>
                    <a:pt x="1849" y="257"/>
                  </a:lnTo>
                  <a:lnTo>
                    <a:pt x="1771" y="279"/>
                  </a:lnTo>
                  <a:lnTo>
                    <a:pt x="1704" y="301"/>
                  </a:lnTo>
                  <a:lnTo>
                    <a:pt x="1537" y="313"/>
                  </a:lnTo>
                  <a:lnTo>
                    <a:pt x="1337" y="301"/>
                  </a:lnTo>
                  <a:lnTo>
                    <a:pt x="1158" y="279"/>
                  </a:lnTo>
                  <a:lnTo>
                    <a:pt x="869" y="235"/>
                  </a:lnTo>
                  <a:lnTo>
                    <a:pt x="591" y="179"/>
                  </a:lnTo>
                  <a:lnTo>
                    <a:pt x="312" y="101"/>
                  </a:lnTo>
                  <a:lnTo>
                    <a:pt x="34" y="12"/>
                  </a:lnTo>
                  <a:lnTo>
                    <a:pt x="23"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895756" y="2419955"/>
              <a:ext cx="44964" cy="10232"/>
            </a:xfrm>
            <a:custGeom>
              <a:avLst/>
              <a:gdLst/>
              <a:ahLst/>
              <a:cxnLst/>
              <a:rect l="l" t="t" r="r" b="b"/>
              <a:pathLst>
                <a:path w="1916" h="436" fill="none" extrusionOk="0">
                  <a:moveTo>
                    <a:pt x="23" y="1"/>
                  </a:moveTo>
                  <a:lnTo>
                    <a:pt x="23" y="1"/>
                  </a:lnTo>
                  <a:lnTo>
                    <a:pt x="12" y="12"/>
                  </a:lnTo>
                  <a:lnTo>
                    <a:pt x="1" y="34"/>
                  </a:lnTo>
                  <a:lnTo>
                    <a:pt x="1" y="57"/>
                  </a:lnTo>
                  <a:lnTo>
                    <a:pt x="12" y="68"/>
                  </a:lnTo>
                  <a:lnTo>
                    <a:pt x="12" y="68"/>
                  </a:lnTo>
                  <a:lnTo>
                    <a:pt x="168" y="134"/>
                  </a:lnTo>
                  <a:lnTo>
                    <a:pt x="335" y="190"/>
                  </a:lnTo>
                  <a:lnTo>
                    <a:pt x="669" y="290"/>
                  </a:lnTo>
                  <a:lnTo>
                    <a:pt x="1003" y="368"/>
                  </a:lnTo>
                  <a:lnTo>
                    <a:pt x="1348" y="413"/>
                  </a:lnTo>
                  <a:lnTo>
                    <a:pt x="1348" y="413"/>
                  </a:lnTo>
                  <a:lnTo>
                    <a:pt x="1459" y="424"/>
                  </a:lnTo>
                  <a:lnTo>
                    <a:pt x="1570" y="435"/>
                  </a:lnTo>
                  <a:lnTo>
                    <a:pt x="1570" y="435"/>
                  </a:lnTo>
                  <a:lnTo>
                    <a:pt x="1659" y="424"/>
                  </a:lnTo>
                  <a:lnTo>
                    <a:pt x="1748" y="413"/>
                  </a:lnTo>
                  <a:lnTo>
                    <a:pt x="1838" y="391"/>
                  </a:lnTo>
                  <a:lnTo>
                    <a:pt x="1915" y="357"/>
                  </a:lnTo>
                  <a:lnTo>
                    <a:pt x="1915" y="357"/>
                  </a:lnTo>
                  <a:lnTo>
                    <a:pt x="1849" y="257"/>
                  </a:lnTo>
                  <a:lnTo>
                    <a:pt x="1849" y="257"/>
                  </a:lnTo>
                  <a:lnTo>
                    <a:pt x="1771" y="279"/>
                  </a:lnTo>
                  <a:lnTo>
                    <a:pt x="1704" y="301"/>
                  </a:lnTo>
                  <a:lnTo>
                    <a:pt x="1537" y="313"/>
                  </a:lnTo>
                  <a:lnTo>
                    <a:pt x="1537" y="313"/>
                  </a:lnTo>
                  <a:lnTo>
                    <a:pt x="1337" y="301"/>
                  </a:lnTo>
                  <a:lnTo>
                    <a:pt x="1158" y="279"/>
                  </a:lnTo>
                  <a:lnTo>
                    <a:pt x="1158" y="279"/>
                  </a:lnTo>
                  <a:lnTo>
                    <a:pt x="869" y="235"/>
                  </a:lnTo>
                  <a:lnTo>
                    <a:pt x="591" y="179"/>
                  </a:lnTo>
                  <a:lnTo>
                    <a:pt x="312" y="101"/>
                  </a:lnTo>
                  <a:lnTo>
                    <a:pt x="34" y="12"/>
                  </a:lnTo>
                  <a:lnTo>
                    <a:pt x="34" y="12"/>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939124" y="2418406"/>
              <a:ext cx="6829" cy="9950"/>
            </a:xfrm>
            <a:custGeom>
              <a:avLst/>
              <a:gdLst/>
              <a:ahLst/>
              <a:cxnLst/>
              <a:rect l="l" t="t" r="r" b="b"/>
              <a:pathLst>
                <a:path w="291" h="424" extrusionOk="0">
                  <a:moveTo>
                    <a:pt x="234" y="0"/>
                  </a:moveTo>
                  <a:lnTo>
                    <a:pt x="223" y="22"/>
                  </a:lnTo>
                  <a:lnTo>
                    <a:pt x="212" y="78"/>
                  </a:lnTo>
                  <a:lnTo>
                    <a:pt x="190" y="123"/>
                  </a:lnTo>
                  <a:lnTo>
                    <a:pt x="168" y="178"/>
                  </a:lnTo>
                  <a:lnTo>
                    <a:pt x="145" y="212"/>
                  </a:lnTo>
                  <a:lnTo>
                    <a:pt x="79" y="278"/>
                  </a:lnTo>
                  <a:lnTo>
                    <a:pt x="1" y="323"/>
                  </a:lnTo>
                  <a:lnTo>
                    <a:pt x="67" y="423"/>
                  </a:lnTo>
                  <a:lnTo>
                    <a:pt x="90" y="412"/>
                  </a:lnTo>
                  <a:lnTo>
                    <a:pt x="134" y="379"/>
                  </a:lnTo>
                  <a:lnTo>
                    <a:pt x="179" y="334"/>
                  </a:lnTo>
                  <a:lnTo>
                    <a:pt x="212" y="290"/>
                  </a:lnTo>
                  <a:lnTo>
                    <a:pt x="246" y="245"/>
                  </a:lnTo>
                  <a:lnTo>
                    <a:pt x="268" y="189"/>
                  </a:lnTo>
                  <a:lnTo>
                    <a:pt x="279" y="134"/>
                  </a:lnTo>
                  <a:lnTo>
                    <a:pt x="290" y="78"/>
                  </a:lnTo>
                  <a:lnTo>
                    <a:pt x="279" y="22"/>
                  </a:lnTo>
                  <a:lnTo>
                    <a:pt x="268"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39124" y="2418406"/>
              <a:ext cx="6829" cy="9950"/>
            </a:xfrm>
            <a:custGeom>
              <a:avLst/>
              <a:gdLst/>
              <a:ahLst/>
              <a:cxnLst/>
              <a:rect l="l" t="t" r="r" b="b"/>
              <a:pathLst>
                <a:path w="291" h="424" fill="none" extrusionOk="0">
                  <a:moveTo>
                    <a:pt x="257" y="0"/>
                  </a:moveTo>
                  <a:lnTo>
                    <a:pt x="257" y="0"/>
                  </a:lnTo>
                  <a:lnTo>
                    <a:pt x="234" y="0"/>
                  </a:lnTo>
                  <a:lnTo>
                    <a:pt x="223" y="22"/>
                  </a:lnTo>
                  <a:lnTo>
                    <a:pt x="223" y="22"/>
                  </a:lnTo>
                  <a:lnTo>
                    <a:pt x="212" y="78"/>
                  </a:lnTo>
                  <a:lnTo>
                    <a:pt x="190" y="123"/>
                  </a:lnTo>
                  <a:lnTo>
                    <a:pt x="168" y="178"/>
                  </a:lnTo>
                  <a:lnTo>
                    <a:pt x="145" y="212"/>
                  </a:lnTo>
                  <a:lnTo>
                    <a:pt x="79" y="278"/>
                  </a:lnTo>
                  <a:lnTo>
                    <a:pt x="1" y="323"/>
                  </a:lnTo>
                  <a:lnTo>
                    <a:pt x="1" y="323"/>
                  </a:lnTo>
                  <a:lnTo>
                    <a:pt x="67" y="423"/>
                  </a:lnTo>
                  <a:lnTo>
                    <a:pt x="67" y="423"/>
                  </a:lnTo>
                  <a:lnTo>
                    <a:pt x="90" y="412"/>
                  </a:lnTo>
                  <a:lnTo>
                    <a:pt x="90" y="412"/>
                  </a:lnTo>
                  <a:lnTo>
                    <a:pt x="134" y="379"/>
                  </a:lnTo>
                  <a:lnTo>
                    <a:pt x="179" y="334"/>
                  </a:lnTo>
                  <a:lnTo>
                    <a:pt x="212" y="290"/>
                  </a:lnTo>
                  <a:lnTo>
                    <a:pt x="246" y="245"/>
                  </a:lnTo>
                  <a:lnTo>
                    <a:pt x="268" y="189"/>
                  </a:lnTo>
                  <a:lnTo>
                    <a:pt x="279" y="134"/>
                  </a:lnTo>
                  <a:lnTo>
                    <a:pt x="290" y="78"/>
                  </a:lnTo>
                  <a:lnTo>
                    <a:pt x="279" y="22"/>
                  </a:lnTo>
                  <a:lnTo>
                    <a:pt x="279" y="22"/>
                  </a:lnTo>
                  <a:lnTo>
                    <a:pt x="268" y="0"/>
                  </a:lnTo>
                  <a:lnTo>
                    <a:pt x="2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6899159" y="2434082"/>
              <a:ext cx="51230" cy="24829"/>
            </a:xfrm>
            <a:custGeom>
              <a:avLst/>
              <a:gdLst/>
              <a:ahLst/>
              <a:cxnLst/>
              <a:rect l="l" t="t" r="r" b="b"/>
              <a:pathLst>
                <a:path w="2183" h="1058" extrusionOk="0">
                  <a:moveTo>
                    <a:pt x="1993" y="0"/>
                  </a:moveTo>
                  <a:lnTo>
                    <a:pt x="1982" y="22"/>
                  </a:lnTo>
                  <a:lnTo>
                    <a:pt x="1982" y="33"/>
                  </a:lnTo>
                  <a:lnTo>
                    <a:pt x="1982" y="45"/>
                  </a:lnTo>
                  <a:lnTo>
                    <a:pt x="2027" y="111"/>
                  </a:lnTo>
                  <a:lnTo>
                    <a:pt x="2060" y="178"/>
                  </a:lnTo>
                  <a:lnTo>
                    <a:pt x="2071" y="245"/>
                  </a:lnTo>
                  <a:lnTo>
                    <a:pt x="2071" y="323"/>
                  </a:lnTo>
                  <a:lnTo>
                    <a:pt x="2071" y="390"/>
                  </a:lnTo>
                  <a:lnTo>
                    <a:pt x="2049" y="468"/>
                  </a:lnTo>
                  <a:lnTo>
                    <a:pt x="2027" y="534"/>
                  </a:lnTo>
                  <a:lnTo>
                    <a:pt x="1993" y="601"/>
                  </a:lnTo>
                  <a:lnTo>
                    <a:pt x="1937" y="657"/>
                  </a:lnTo>
                  <a:lnTo>
                    <a:pt x="1882" y="713"/>
                  </a:lnTo>
                  <a:lnTo>
                    <a:pt x="1826" y="768"/>
                  </a:lnTo>
                  <a:lnTo>
                    <a:pt x="1748" y="802"/>
                  </a:lnTo>
                  <a:lnTo>
                    <a:pt x="1681" y="835"/>
                  </a:lnTo>
                  <a:lnTo>
                    <a:pt x="1603" y="857"/>
                  </a:lnTo>
                  <a:lnTo>
                    <a:pt x="1448" y="902"/>
                  </a:lnTo>
                  <a:lnTo>
                    <a:pt x="1236" y="935"/>
                  </a:lnTo>
                  <a:lnTo>
                    <a:pt x="1025" y="946"/>
                  </a:lnTo>
                  <a:lnTo>
                    <a:pt x="902" y="935"/>
                  </a:lnTo>
                  <a:lnTo>
                    <a:pt x="780" y="924"/>
                  </a:lnTo>
                  <a:lnTo>
                    <a:pt x="657" y="913"/>
                  </a:lnTo>
                  <a:lnTo>
                    <a:pt x="535" y="891"/>
                  </a:lnTo>
                  <a:lnTo>
                    <a:pt x="412" y="857"/>
                  </a:lnTo>
                  <a:lnTo>
                    <a:pt x="290" y="813"/>
                  </a:lnTo>
                  <a:lnTo>
                    <a:pt x="167" y="768"/>
                  </a:lnTo>
                  <a:lnTo>
                    <a:pt x="56" y="724"/>
                  </a:lnTo>
                  <a:lnTo>
                    <a:pt x="34" y="713"/>
                  </a:lnTo>
                  <a:lnTo>
                    <a:pt x="11" y="724"/>
                  </a:lnTo>
                  <a:lnTo>
                    <a:pt x="0" y="746"/>
                  </a:lnTo>
                  <a:lnTo>
                    <a:pt x="0" y="768"/>
                  </a:lnTo>
                  <a:lnTo>
                    <a:pt x="23" y="791"/>
                  </a:lnTo>
                  <a:lnTo>
                    <a:pt x="145" y="846"/>
                  </a:lnTo>
                  <a:lnTo>
                    <a:pt x="267" y="902"/>
                  </a:lnTo>
                  <a:lnTo>
                    <a:pt x="401" y="946"/>
                  </a:lnTo>
                  <a:lnTo>
                    <a:pt x="535" y="991"/>
                  </a:lnTo>
                  <a:lnTo>
                    <a:pt x="679" y="1013"/>
                  </a:lnTo>
                  <a:lnTo>
                    <a:pt x="813" y="1035"/>
                  </a:lnTo>
                  <a:lnTo>
                    <a:pt x="958" y="1058"/>
                  </a:lnTo>
                  <a:lnTo>
                    <a:pt x="1236" y="1058"/>
                  </a:lnTo>
                  <a:lnTo>
                    <a:pt x="1381" y="1035"/>
                  </a:lnTo>
                  <a:lnTo>
                    <a:pt x="1514" y="1013"/>
                  </a:lnTo>
                  <a:lnTo>
                    <a:pt x="1648" y="969"/>
                  </a:lnTo>
                  <a:lnTo>
                    <a:pt x="1726" y="946"/>
                  </a:lnTo>
                  <a:lnTo>
                    <a:pt x="1804" y="902"/>
                  </a:lnTo>
                  <a:lnTo>
                    <a:pt x="1871" y="868"/>
                  </a:lnTo>
                  <a:lnTo>
                    <a:pt x="1937" y="813"/>
                  </a:lnTo>
                  <a:lnTo>
                    <a:pt x="2004" y="757"/>
                  </a:lnTo>
                  <a:lnTo>
                    <a:pt x="2060" y="690"/>
                  </a:lnTo>
                  <a:lnTo>
                    <a:pt x="2104" y="624"/>
                  </a:lnTo>
                  <a:lnTo>
                    <a:pt x="2138" y="546"/>
                  </a:lnTo>
                  <a:lnTo>
                    <a:pt x="2171" y="445"/>
                  </a:lnTo>
                  <a:lnTo>
                    <a:pt x="2182" y="334"/>
                  </a:lnTo>
                  <a:lnTo>
                    <a:pt x="2171" y="234"/>
                  </a:lnTo>
                  <a:lnTo>
                    <a:pt x="2138" y="134"/>
                  </a:lnTo>
                  <a:lnTo>
                    <a:pt x="1993"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6899159" y="2434082"/>
              <a:ext cx="51230" cy="24829"/>
            </a:xfrm>
            <a:custGeom>
              <a:avLst/>
              <a:gdLst/>
              <a:ahLst/>
              <a:cxnLst/>
              <a:rect l="l" t="t" r="r" b="b"/>
              <a:pathLst>
                <a:path w="2183" h="1058" fill="none" extrusionOk="0">
                  <a:moveTo>
                    <a:pt x="1993" y="0"/>
                  </a:moveTo>
                  <a:lnTo>
                    <a:pt x="1993" y="0"/>
                  </a:lnTo>
                  <a:lnTo>
                    <a:pt x="1982" y="22"/>
                  </a:lnTo>
                  <a:lnTo>
                    <a:pt x="1982" y="33"/>
                  </a:lnTo>
                  <a:lnTo>
                    <a:pt x="1982" y="45"/>
                  </a:lnTo>
                  <a:lnTo>
                    <a:pt x="1982" y="45"/>
                  </a:lnTo>
                  <a:lnTo>
                    <a:pt x="2027" y="111"/>
                  </a:lnTo>
                  <a:lnTo>
                    <a:pt x="2060" y="178"/>
                  </a:lnTo>
                  <a:lnTo>
                    <a:pt x="2071" y="245"/>
                  </a:lnTo>
                  <a:lnTo>
                    <a:pt x="2071" y="323"/>
                  </a:lnTo>
                  <a:lnTo>
                    <a:pt x="2071" y="390"/>
                  </a:lnTo>
                  <a:lnTo>
                    <a:pt x="2049" y="468"/>
                  </a:lnTo>
                  <a:lnTo>
                    <a:pt x="2027" y="534"/>
                  </a:lnTo>
                  <a:lnTo>
                    <a:pt x="1993" y="601"/>
                  </a:lnTo>
                  <a:lnTo>
                    <a:pt x="1993" y="601"/>
                  </a:lnTo>
                  <a:lnTo>
                    <a:pt x="1937" y="657"/>
                  </a:lnTo>
                  <a:lnTo>
                    <a:pt x="1882" y="713"/>
                  </a:lnTo>
                  <a:lnTo>
                    <a:pt x="1826" y="768"/>
                  </a:lnTo>
                  <a:lnTo>
                    <a:pt x="1748" y="802"/>
                  </a:lnTo>
                  <a:lnTo>
                    <a:pt x="1681" y="835"/>
                  </a:lnTo>
                  <a:lnTo>
                    <a:pt x="1603" y="857"/>
                  </a:lnTo>
                  <a:lnTo>
                    <a:pt x="1448" y="902"/>
                  </a:lnTo>
                  <a:lnTo>
                    <a:pt x="1448" y="902"/>
                  </a:lnTo>
                  <a:lnTo>
                    <a:pt x="1236" y="935"/>
                  </a:lnTo>
                  <a:lnTo>
                    <a:pt x="1025" y="946"/>
                  </a:lnTo>
                  <a:lnTo>
                    <a:pt x="1025" y="946"/>
                  </a:lnTo>
                  <a:lnTo>
                    <a:pt x="902" y="935"/>
                  </a:lnTo>
                  <a:lnTo>
                    <a:pt x="780" y="924"/>
                  </a:lnTo>
                  <a:lnTo>
                    <a:pt x="657" y="913"/>
                  </a:lnTo>
                  <a:lnTo>
                    <a:pt x="535" y="891"/>
                  </a:lnTo>
                  <a:lnTo>
                    <a:pt x="412" y="857"/>
                  </a:lnTo>
                  <a:lnTo>
                    <a:pt x="290" y="813"/>
                  </a:lnTo>
                  <a:lnTo>
                    <a:pt x="167" y="768"/>
                  </a:lnTo>
                  <a:lnTo>
                    <a:pt x="56" y="724"/>
                  </a:lnTo>
                  <a:lnTo>
                    <a:pt x="56" y="724"/>
                  </a:lnTo>
                  <a:lnTo>
                    <a:pt x="34" y="713"/>
                  </a:lnTo>
                  <a:lnTo>
                    <a:pt x="34" y="713"/>
                  </a:lnTo>
                  <a:lnTo>
                    <a:pt x="11" y="724"/>
                  </a:lnTo>
                  <a:lnTo>
                    <a:pt x="0" y="746"/>
                  </a:lnTo>
                  <a:lnTo>
                    <a:pt x="0" y="768"/>
                  </a:lnTo>
                  <a:lnTo>
                    <a:pt x="23" y="791"/>
                  </a:lnTo>
                  <a:lnTo>
                    <a:pt x="23" y="791"/>
                  </a:lnTo>
                  <a:lnTo>
                    <a:pt x="145" y="846"/>
                  </a:lnTo>
                  <a:lnTo>
                    <a:pt x="267" y="902"/>
                  </a:lnTo>
                  <a:lnTo>
                    <a:pt x="401" y="946"/>
                  </a:lnTo>
                  <a:lnTo>
                    <a:pt x="535" y="991"/>
                  </a:lnTo>
                  <a:lnTo>
                    <a:pt x="679" y="1013"/>
                  </a:lnTo>
                  <a:lnTo>
                    <a:pt x="813" y="1035"/>
                  </a:lnTo>
                  <a:lnTo>
                    <a:pt x="958" y="1058"/>
                  </a:lnTo>
                  <a:lnTo>
                    <a:pt x="1102" y="1058"/>
                  </a:lnTo>
                  <a:lnTo>
                    <a:pt x="1102" y="1058"/>
                  </a:lnTo>
                  <a:lnTo>
                    <a:pt x="1236" y="1058"/>
                  </a:lnTo>
                  <a:lnTo>
                    <a:pt x="1381" y="1035"/>
                  </a:lnTo>
                  <a:lnTo>
                    <a:pt x="1514" y="1013"/>
                  </a:lnTo>
                  <a:lnTo>
                    <a:pt x="1648" y="969"/>
                  </a:lnTo>
                  <a:lnTo>
                    <a:pt x="1648" y="969"/>
                  </a:lnTo>
                  <a:lnTo>
                    <a:pt x="1726" y="946"/>
                  </a:lnTo>
                  <a:lnTo>
                    <a:pt x="1804" y="902"/>
                  </a:lnTo>
                  <a:lnTo>
                    <a:pt x="1871" y="868"/>
                  </a:lnTo>
                  <a:lnTo>
                    <a:pt x="1937" y="813"/>
                  </a:lnTo>
                  <a:lnTo>
                    <a:pt x="2004" y="757"/>
                  </a:lnTo>
                  <a:lnTo>
                    <a:pt x="2060" y="690"/>
                  </a:lnTo>
                  <a:lnTo>
                    <a:pt x="2104" y="624"/>
                  </a:lnTo>
                  <a:lnTo>
                    <a:pt x="2138" y="546"/>
                  </a:lnTo>
                  <a:lnTo>
                    <a:pt x="2138" y="546"/>
                  </a:lnTo>
                  <a:lnTo>
                    <a:pt x="2171" y="445"/>
                  </a:lnTo>
                  <a:lnTo>
                    <a:pt x="2182" y="334"/>
                  </a:lnTo>
                  <a:lnTo>
                    <a:pt x="2171" y="234"/>
                  </a:lnTo>
                  <a:lnTo>
                    <a:pt x="2138" y="134"/>
                  </a:lnTo>
                  <a:lnTo>
                    <a:pt x="2138" y="134"/>
                  </a:lnTo>
                  <a:lnTo>
                    <a:pt x="19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6945930" y="2433801"/>
              <a:ext cx="3403" cy="3426"/>
            </a:xfrm>
            <a:custGeom>
              <a:avLst/>
              <a:gdLst/>
              <a:ahLst/>
              <a:cxnLst/>
              <a:rect l="l" t="t" r="r" b="b"/>
              <a:pathLst>
                <a:path w="145" h="146" extrusionOk="0">
                  <a:moveTo>
                    <a:pt x="11" y="1"/>
                  </a:moveTo>
                  <a:lnTo>
                    <a:pt x="0" y="12"/>
                  </a:lnTo>
                  <a:lnTo>
                    <a:pt x="145" y="146"/>
                  </a:lnTo>
                  <a:lnTo>
                    <a:pt x="100" y="79"/>
                  </a:lnTo>
                  <a:lnTo>
                    <a:pt x="34" y="12"/>
                  </a:lnTo>
                  <a:lnTo>
                    <a:pt x="11"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6945930" y="2433801"/>
              <a:ext cx="3403" cy="3426"/>
            </a:xfrm>
            <a:custGeom>
              <a:avLst/>
              <a:gdLst/>
              <a:ahLst/>
              <a:cxnLst/>
              <a:rect l="l" t="t" r="r" b="b"/>
              <a:pathLst>
                <a:path w="145" h="146" fill="none" extrusionOk="0">
                  <a:moveTo>
                    <a:pt x="11" y="1"/>
                  </a:moveTo>
                  <a:lnTo>
                    <a:pt x="11" y="1"/>
                  </a:lnTo>
                  <a:lnTo>
                    <a:pt x="0" y="12"/>
                  </a:lnTo>
                  <a:lnTo>
                    <a:pt x="0" y="12"/>
                  </a:lnTo>
                  <a:lnTo>
                    <a:pt x="145" y="146"/>
                  </a:lnTo>
                  <a:lnTo>
                    <a:pt x="145" y="146"/>
                  </a:lnTo>
                  <a:lnTo>
                    <a:pt x="100" y="79"/>
                  </a:lnTo>
                  <a:lnTo>
                    <a:pt x="34" y="12"/>
                  </a:lnTo>
                  <a:lnTo>
                    <a:pt x="34" y="12"/>
                  </a:lnTo>
                  <a:lnTo>
                    <a:pt x="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6959236" y="2471161"/>
              <a:ext cx="821" cy="1854"/>
            </a:xfrm>
            <a:custGeom>
              <a:avLst/>
              <a:gdLst/>
              <a:ahLst/>
              <a:cxnLst/>
              <a:rect l="l" t="t" r="r" b="b"/>
              <a:pathLst>
                <a:path w="35" h="79" extrusionOk="0">
                  <a:moveTo>
                    <a:pt x="1" y="1"/>
                  </a:moveTo>
                  <a:lnTo>
                    <a:pt x="1" y="79"/>
                  </a:lnTo>
                  <a:lnTo>
                    <a:pt x="34" y="68"/>
                  </a:lnTo>
                  <a:lnTo>
                    <a:pt x="1" y="1"/>
                  </a:lnTo>
                  <a:close/>
                </a:path>
              </a:pathLst>
            </a:custGeom>
            <a:solidFill>
              <a:srgbClr val="DBD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6959236" y="2471161"/>
              <a:ext cx="821" cy="1854"/>
            </a:xfrm>
            <a:custGeom>
              <a:avLst/>
              <a:gdLst/>
              <a:ahLst/>
              <a:cxnLst/>
              <a:rect l="l" t="t" r="r" b="b"/>
              <a:pathLst>
                <a:path w="35" h="79" fill="none" extrusionOk="0">
                  <a:moveTo>
                    <a:pt x="1" y="1"/>
                  </a:moveTo>
                  <a:lnTo>
                    <a:pt x="1" y="1"/>
                  </a:lnTo>
                  <a:lnTo>
                    <a:pt x="1" y="79"/>
                  </a:lnTo>
                  <a:lnTo>
                    <a:pt x="1" y="79"/>
                  </a:lnTo>
                  <a:lnTo>
                    <a:pt x="34" y="68"/>
                  </a:lnTo>
                  <a:lnTo>
                    <a:pt x="34" y="6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6946704" y="2453678"/>
              <a:ext cx="14644" cy="19337"/>
            </a:xfrm>
            <a:custGeom>
              <a:avLst/>
              <a:gdLst/>
              <a:ahLst/>
              <a:cxnLst/>
              <a:rect l="l" t="t" r="r" b="b"/>
              <a:pathLst>
                <a:path w="624" h="824" extrusionOk="0">
                  <a:moveTo>
                    <a:pt x="34" y="0"/>
                  </a:moveTo>
                  <a:lnTo>
                    <a:pt x="23" y="11"/>
                  </a:lnTo>
                  <a:lnTo>
                    <a:pt x="1" y="45"/>
                  </a:lnTo>
                  <a:lnTo>
                    <a:pt x="1" y="78"/>
                  </a:lnTo>
                  <a:lnTo>
                    <a:pt x="12" y="100"/>
                  </a:lnTo>
                  <a:lnTo>
                    <a:pt x="23" y="111"/>
                  </a:lnTo>
                  <a:lnTo>
                    <a:pt x="123" y="167"/>
                  </a:lnTo>
                  <a:lnTo>
                    <a:pt x="201" y="234"/>
                  </a:lnTo>
                  <a:lnTo>
                    <a:pt x="279" y="312"/>
                  </a:lnTo>
                  <a:lnTo>
                    <a:pt x="335" y="401"/>
                  </a:lnTo>
                  <a:lnTo>
                    <a:pt x="379" y="490"/>
                  </a:lnTo>
                  <a:lnTo>
                    <a:pt x="412" y="590"/>
                  </a:lnTo>
                  <a:lnTo>
                    <a:pt x="435" y="690"/>
                  </a:lnTo>
                  <a:lnTo>
                    <a:pt x="446" y="735"/>
                  </a:lnTo>
                  <a:lnTo>
                    <a:pt x="468" y="791"/>
                  </a:lnTo>
                  <a:lnTo>
                    <a:pt x="502" y="813"/>
                  </a:lnTo>
                  <a:lnTo>
                    <a:pt x="535" y="824"/>
                  </a:lnTo>
                  <a:lnTo>
                    <a:pt x="535" y="746"/>
                  </a:lnTo>
                  <a:lnTo>
                    <a:pt x="568" y="813"/>
                  </a:lnTo>
                  <a:lnTo>
                    <a:pt x="591" y="791"/>
                  </a:lnTo>
                  <a:lnTo>
                    <a:pt x="613" y="735"/>
                  </a:lnTo>
                  <a:lnTo>
                    <a:pt x="624" y="668"/>
                  </a:lnTo>
                  <a:lnTo>
                    <a:pt x="613" y="601"/>
                  </a:lnTo>
                  <a:lnTo>
                    <a:pt x="602" y="534"/>
                  </a:lnTo>
                  <a:lnTo>
                    <a:pt x="546" y="401"/>
                  </a:lnTo>
                  <a:lnTo>
                    <a:pt x="479" y="301"/>
                  </a:lnTo>
                  <a:lnTo>
                    <a:pt x="401" y="200"/>
                  </a:lnTo>
                  <a:lnTo>
                    <a:pt x="301" y="111"/>
                  </a:lnTo>
                  <a:lnTo>
                    <a:pt x="190" y="45"/>
                  </a:lnTo>
                  <a:lnTo>
                    <a:pt x="67"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6946704" y="2453678"/>
              <a:ext cx="14644" cy="19337"/>
            </a:xfrm>
            <a:custGeom>
              <a:avLst/>
              <a:gdLst/>
              <a:ahLst/>
              <a:cxnLst/>
              <a:rect l="l" t="t" r="r" b="b"/>
              <a:pathLst>
                <a:path w="624" h="824" fill="none" extrusionOk="0">
                  <a:moveTo>
                    <a:pt x="56" y="0"/>
                  </a:moveTo>
                  <a:lnTo>
                    <a:pt x="56" y="0"/>
                  </a:lnTo>
                  <a:lnTo>
                    <a:pt x="34" y="0"/>
                  </a:lnTo>
                  <a:lnTo>
                    <a:pt x="23" y="11"/>
                  </a:lnTo>
                  <a:lnTo>
                    <a:pt x="1" y="45"/>
                  </a:lnTo>
                  <a:lnTo>
                    <a:pt x="1" y="78"/>
                  </a:lnTo>
                  <a:lnTo>
                    <a:pt x="12" y="100"/>
                  </a:lnTo>
                  <a:lnTo>
                    <a:pt x="23" y="111"/>
                  </a:lnTo>
                  <a:lnTo>
                    <a:pt x="23" y="111"/>
                  </a:lnTo>
                  <a:lnTo>
                    <a:pt x="123" y="167"/>
                  </a:lnTo>
                  <a:lnTo>
                    <a:pt x="201" y="234"/>
                  </a:lnTo>
                  <a:lnTo>
                    <a:pt x="279" y="312"/>
                  </a:lnTo>
                  <a:lnTo>
                    <a:pt x="335" y="401"/>
                  </a:lnTo>
                  <a:lnTo>
                    <a:pt x="335" y="401"/>
                  </a:lnTo>
                  <a:lnTo>
                    <a:pt x="379" y="490"/>
                  </a:lnTo>
                  <a:lnTo>
                    <a:pt x="412" y="590"/>
                  </a:lnTo>
                  <a:lnTo>
                    <a:pt x="412" y="590"/>
                  </a:lnTo>
                  <a:lnTo>
                    <a:pt x="435" y="690"/>
                  </a:lnTo>
                  <a:lnTo>
                    <a:pt x="446" y="735"/>
                  </a:lnTo>
                  <a:lnTo>
                    <a:pt x="468" y="791"/>
                  </a:lnTo>
                  <a:lnTo>
                    <a:pt x="468" y="791"/>
                  </a:lnTo>
                  <a:lnTo>
                    <a:pt x="502" y="813"/>
                  </a:lnTo>
                  <a:lnTo>
                    <a:pt x="535" y="824"/>
                  </a:lnTo>
                  <a:lnTo>
                    <a:pt x="535" y="824"/>
                  </a:lnTo>
                  <a:lnTo>
                    <a:pt x="535" y="824"/>
                  </a:lnTo>
                  <a:lnTo>
                    <a:pt x="535" y="824"/>
                  </a:lnTo>
                  <a:lnTo>
                    <a:pt x="535" y="746"/>
                  </a:lnTo>
                  <a:lnTo>
                    <a:pt x="535" y="746"/>
                  </a:lnTo>
                  <a:lnTo>
                    <a:pt x="568" y="813"/>
                  </a:lnTo>
                  <a:lnTo>
                    <a:pt x="568" y="813"/>
                  </a:lnTo>
                  <a:lnTo>
                    <a:pt x="591" y="791"/>
                  </a:lnTo>
                  <a:lnTo>
                    <a:pt x="591" y="791"/>
                  </a:lnTo>
                  <a:lnTo>
                    <a:pt x="613" y="735"/>
                  </a:lnTo>
                  <a:lnTo>
                    <a:pt x="624" y="668"/>
                  </a:lnTo>
                  <a:lnTo>
                    <a:pt x="613" y="601"/>
                  </a:lnTo>
                  <a:lnTo>
                    <a:pt x="602" y="534"/>
                  </a:lnTo>
                  <a:lnTo>
                    <a:pt x="546" y="401"/>
                  </a:lnTo>
                  <a:lnTo>
                    <a:pt x="479" y="301"/>
                  </a:lnTo>
                  <a:lnTo>
                    <a:pt x="479" y="301"/>
                  </a:lnTo>
                  <a:lnTo>
                    <a:pt x="401" y="200"/>
                  </a:lnTo>
                  <a:lnTo>
                    <a:pt x="301" y="111"/>
                  </a:lnTo>
                  <a:lnTo>
                    <a:pt x="190" y="45"/>
                  </a:lnTo>
                  <a:lnTo>
                    <a:pt x="67" y="0"/>
                  </a:lnTo>
                  <a:lnTo>
                    <a:pt x="67" y="0"/>
                  </a:lnTo>
                  <a:lnTo>
                    <a:pt x="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7067163" y="4009550"/>
              <a:ext cx="149723" cy="162794"/>
            </a:xfrm>
            <a:custGeom>
              <a:avLst/>
              <a:gdLst/>
              <a:ahLst/>
              <a:cxnLst/>
              <a:rect l="l" t="t" r="r" b="b"/>
              <a:pathLst>
                <a:path w="6380" h="6937" extrusionOk="0">
                  <a:moveTo>
                    <a:pt x="6302" y="0"/>
                  </a:moveTo>
                  <a:lnTo>
                    <a:pt x="0" y="2438"/>
                  </a:lnTo>
                  <a:lnTo>
                    <a:pt x="456" y="6346"/>
                  </a:lnTo>
                  <a:lnTo>
                    <a:pt x="646" y="6402"/>
                  </a:lnTo>
                  <a:lnTo>
                    <a:pt x="1147" y="6535"/>
                  </a:lnTo>
                  <a:lnTo>
                    <a:pt x="1503" y="6625"/>
                  </a:lnTo>
                  <a:lnTo>
                    <a:pt x="1893" y="6714"/>
                  </a:lnTo>
                  <a:lnTo>
                    <a:pt x="2338" y="6792"/>
                  </a:lnTo>
                  <a:lnTo>
                    <a:pt x="2795" y="6858"/>
                  </a:lnTo>
                  <a:lnTo>
                    <a:pt x="3284" y="6914"/>
                  </a:lnTo>
                  <a:lnTo>
                    <a:pt x="3529" y="6925"/>
                  </a:lnTo>
                  <a:lnTo>
                    <a:pt x="3774" y="6936"/>
                  </a:lnTo>
                  <a:lnTo>
                    <a:pt x="4275" y="6936"/>
                  </a:lnTo>
                  <a:lnTo>
                    <a:pt x="4520" y="6914"/>
                  </a:lnTo>
                  <a:lnTo>
                    <a:pt x="4754" y="6892"/>
                  </a:lnTo>
                  <a:lnTo>
                    <a:pt x="4988" y="6858"/>
                  </a:lnTo>
                  <a:lnTo>
                    <a:pt x="5222" y="6814"/>
                  </a:lnTo>
                  <a:lnTo>
                    <a:pt x="5433" y="6747"/>
                  </a:lnTo>
                  <a:lnTo>
                    <a:pt x="5645" y="6680"/>
                  </a:lnTo>
                  <a:lnTo>
                    <a:pt x="5845" y="6591"/>
                  </a:lnTo>
                  <a:lnTo>
                    <a:pt x="6034" y="6491"/>
                  </a:lnTo>
                  <a:lnTo>
                    <a:pt x="6212" y="6368"/>
                  </a:lnTo>
                  <a:lnTo>
                    <a:pt x="6379" y="6235"/>
                  </a:lnTo>
                  <a:lnTo>
                    <a:pt x="6302"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7067163" y="4009550"/>
              <a:ext cx="149723" cy="162794"/>
            </a:xfrm>
            <a:custGeom>
              <a:avLst/>
              <a:gdLst/>
              <a:ahLst/>
              <a:cxnLst/>
              <a:rect l="l" t="t" r="r" b="b"/>
              <a:pathLst>
                <a:path w="6380" h="6937" fill="none" extrusionOk="0">
                  <a:moveTo>
                    <a:pt x="0" y="2438"/>
                  </a:moveTo>
                  <a:lnTo>
                    <a:pt x="456" y="6346"/>
                  </a:lnTo>
                  <a:lnTo>
                    <a:pt x="456" y="6346"/>
                  </a:lnTo>
                  <a:lnTo>
                    <a:pt x="646" y="6402"/>
                  </a:lnTo>
                  <a:lnTo>
                    <a:pt x="1147" y="6535"/>
                  </a:lnTo>
                  <a:lnTo>
                    <a:pt x="1503" y="6625"/>
                  </a:lnTo>
                  <a:lnTo>
                    <a:pt x="1893" y="6714"/>
                  </a:lnTo>
                  <a:lnTo>
                    <a:pt x="2338" y="6792"/>
                  </a:lnTo>
                  <a:lnTo>
                    <a:pt x="2795" y="6858"/>
                  </a:lnTo>
                  <a:lnTo>
                    <a:pt x="3284" y="6914"/>
                  </a:lnTo>
                  <a:lnTo>
                    <a:pt x="3529" y="6925"/>
                  </a:lnTo>
                  <a:lnTo>
                    <a:pt x="3774" y="6936"/>
                  </a:lnTo>
                  <a:lnTo>
                    <a:pt x="4030" y="6936"/>
                  </a:lnTo>
                  <a:lnTo>
                    <a:pt x="4275" y="6936"/>
                  </a:lnTo>
                  <a:lnTo>
                    <a:pt x="4520" y="6914"/>
                  </a:lnTo>
                  <a:lnTo>
                    <a:pt x="4754" y="6892"/>
                  </a:lnTo>
                  <a:lnTo>
                    <a:pt x="4988" y="6858"/>
                  </a:lnTo>
                  <a:lnTo>
                    <a:pt x="5222" y="6814"/>
                  </a:lnTo>
                  <a:lnTo>
                    <a:pt x="5433" y="6747"/>
                  </a:lnTo>
                  <a:lnTo>
                    <a:pt x="5645" y="6680"/>
                  </a:lnTo>
                  <a:lnTo>
                    <a:pt x="5845" y="6591"/>
                  </a:lnTo>
                  <a:lnTo>
                    <a:pt x="6034" y="6491"/>
                  </a:lnTo>
                  <a:lnTo>
                    <a:pt x="6212" y="6368"/>
                  </a:lnTo>
                  <a:lnTo>
                    <a:pt x="6379" y="6235"/>
                  </a:lnTo>
                  <a:lnTo>
                    <a:pt x="63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6885572" y="2844271"/>
              <a:ext cx="1020813" cy="1237934"/>
            </a:xfrm>
            <a:custGeom>
              <a:avLst/>
              <a:gdLst/>
              <a:ahLst/>
              <a:cxnLst/>
              <a:rect l="l" t="t" r="r" b="b"/>
              <a:pathLst>
                <a:path w="43499" h="52751" extrusionOk="0">
                  <a:moveTo>
                    <a:pt x="36863" y="0"/>
                  </a:moveTo>
                  <a:lnTo>
                    <a:pt x="36818" y="12"/>
                  </a:lnTo>
                  <a:lnTo>
                    <a:pt x="36796" y="12"/>
                  </a:lnTo>
                  <a:lnTo>
                    <a:pt x="36774" y="23"/>
                  </a:lnTo>
                  <a:lnTo>
                    <a:pt x="35382" y="279"/>
                  </a:lnTo>
                  <a:lnTo>
                    <a:pt x="33790" y="579"/>
                  </a:lnTo>
                  <a:lnTo>
                    <a:pt x="31742" y="969"/>
                  </a:lnTo>
                  <a:lnTo>
                    <a:pt x="29326" y="1448"/>
                  </a:lnTo>
                  <a:lnTo>
                    <a:pt x="26654" y="1993"/>
                  </a:lnTo>
                  <a:lnTo>
                    <a:pt x="23826" y="2583"/>
                  </a:lnTo>
                  <a:lnTo>
                    <a:pt x="22390" y="2906"/>
                  </a:lnTo>
                  <a:lnTo>
                    <a:pt x="20942" y="3229"/>
                  </a:lnTo>
                  <a:lnTo>
                    <a:pt x="20107" y="3418"/>
                  </a:lnTo>
                  <a:lnTo>
                    <a:pt x="19161" y="3652"/>
                  </a:lnTo>
                  <a:lnTo>
                    <a:pt x="17925" y="3964"/>
                  </a:lnTo>
                  <a:lnTo>
                    <a:pt x="16467" y="4354"/>
                  </a:lnTo>
                  <a:lnTo>
                    <a:pt x="15665" y="4576"/>
                  </a:lnTo>
                  <a:lnTo>
                    <a:pt x="14819" y="4821"/>
                  </a:lnTo>
                  <a:lnTo>
                    <a:pt x="13950" y="5077"/>
                  </a:lnTo>
                  <a:lnTo>
                    <a:pt x="13060" y="5356"/>
                  </a:lnTo>
                  <a:lnTo>
                    <a:pt x="12147" y="5645"/>
                  </a:lnTo>
                  <a:lnTo>
                    <a:pt x="11223" y="5946"/>
                  </a:lnTo>
                  <a:lnTo>
                    <a:pt x="10299" y="6257"/>
                  </a:lnTo>
                  <a:lnTo>
                    <a:pt x="9375" y="6591"/>
                  </a:lnTo>
                  <a:lnTo>
                    <a:pt x="8462" y="6937"/>
                  </a:lnTo>
                  <a:lnTo>
                    <a:pt x="7560" y="7293"/>
                  </a:lnTo>
                  <a:lnTo>
                    <a:pt x="6680" y="7660"/>
                  </a:lnTo>
                  <a:lnTo>
                    <a:pt x="5823" y="8028"/>
                  </a:lnTo>
                  <a:lnTo>
                    <a:pt x="5010" y="8417"/>
                  </a:lnTo>
                  <a:lnTo>
                    <a:pt x="4621" y="8618"/>
                  </a:lnTo>
                  <a:lnTo>
                    <a:pt x="4242" y="8818"/>
                  </a:lnTo>
                  <a:lnTo>
                    <a:pt x="3875" y="9018"/>
                  </a:lnTo>
                  <a:lnTo>
                    <a:pt x="3518" y="9219"/>
                  </a:lnTo>
                  <a:lnTo>
                    <a:pt x="3173" y="9419"/>
                  </a:lnTo>
                  <a:lnTo>
                    <a:pt x="2839" y="9631"/>
                  </a:lnTo>
                  <a:lnTo>
                    <a:pt x="2528" y="9842"/>
                  </a:lnTo>
                  <a:lnTo>
                    <a:pt x="2238" y="10054"/>
                  </a:lnTo>
                  <a:lnTo>
                    <a:pt x="1960" y="10265"/>
                  </a:lnTo>
                  <a:lnTo>
                    <a:pt x="1693" y="10477"/>
                  </a:lnTo>
                  <a:lnTo>
                    <a:pt x="1459" y="10688"/>
                  </a:lnTo>
                  <a:lnTo>
                    <a:pt x="1236" y="10911"/>
                  </a:lnTo>
                  <a:lnTo>
                    <a:pt x="1036" y="11123"/>
                  </a:lnTo>
                  <a:lnTo>
                    <a:pt x="846" y="11345"/>
                  </a:lnTo>
                  <a:lnTo>
                    <a:pt x="691" y="11568"/>
                  </a:lnTo>
                  <a:lnTo>
                    <a:pt x="557" y="11791"/>
                  </a:lnTo>
                  <a:lnTo>
                    <a:pt x="446" y="12013"/>
                  </a:lnTo>
                  <a:lnTo>
                    <a:pt x="357" y="12236"/>
                  </a:lnTo>
                  <a:lnTo>
                    <a:pt x="268" y="12537"/>
                  </a:lnTo>
                  <a:lnTo>
                    <a:pt x="190" y="12882"/>
                  </a:lnTo>
                  <a:lnTo>
                    <a:pt x="134" y="13271"/>
                  </a:lnTo>
                  <a:lnTo>
                    <a:pt x="78" y="13694"/>
                  </a:lnTo>
                  <a:lnTo>
                    <a:pt x="45" y="14151"/>
                  </a:lnTo>
                  <a:lnTo>
                    <a:pt x="11" y="14641"/>
                  </a:lnTo>
                  <a:lnTo>
                    <a:pt x="0" y="15153"/>
                  </a:lnTo>
                  <a:lnTo>
                    <a:pt x="0" y="15710"/>
                  </a:lnTo>
                  <a:lnTo>
                    <a:pt x="11" y="16289"/>
                  </a:lnTo>
                  <a:lnTo>
                    <a:pt x="23" y="16901"/>
                  </a:lnTo>
                  <a:lnTo>
                    <a:pt x="56" y="17535"/>
                  </a:lnTo>
                  <a:lnTo>
                    <a:pt x="89" y="18192"/>
                  </a:lnTo>
                  <a:lnTo>
                    <a:pt x="145" y="18871"/>
                  </a:lnTo>
                  <a:lnTo>
                    <a:pt x="201" y="19584"/>
                  </a:lnTo>
                  <a:lnTo>
                    <a:pt x="334" y="21054"/>
                  </a:lnTo>
                  <a:lnTo>
                    <a:pt x="501" y="22601"/>
                  </a:lnTo>
                  <a:lnTo>
                    <a:pt x="702" y="24204"/>
                  </a:lnTo>
                  <a:lnTo>
                    <a:pt x="924" y="25863"/>
                  </a:lnTo>
                  <a:lnTo>
                    <a:pt x="1158" y="27567"/>
                  </a:lnTo>
                  <a:lnTo>
                    <a:pt x="1425" y="29292"/>
                  </a:lnTo>
                  <a:lnTo>
                    <a:pt x="1704" y="31040"/>
                  </a:lnTo>
                  <a:lnTo>
                    <a:pt x="1993" y="32788"/>
                  </a:lnTo>
                  <a:lnTo>
                    <a:pt x="2283" y="34525"/>
                  </a:lnTo>
                  <a:lnTo>
                    <a:pt x="2594" y="36262"/>
                  </a:lnTo>
                  <a:lnTo>
                    <a:pt x="2895" y="37965"/>
                  </a:lnTo>
                  <a:lnTo>
                    <a:pt x="3507" y="41238"/>
                  </a:lnTo>
                  <a:lnTo>
                    <a:pt x="4097" y="44278"/>
                  </a:lnTo>
                  <a:lnTo>
                    <a:pt x="4632" y="46983"/>
                  </a:lnTo>
                  <a:lnTo>
                    <a:pt x="5456" y="51047"/>
                  </a:lnTo>
                  <a:lnTo>
                    <a:pt x="5701" y="52238"/>
                  </a:lnTo>
                  <a:lnTo>
                    <a:pt x="5767" y="52572"/>
                  </a:lnTo>
                  <a:lnTo>
                    <a:pt x="5790" y="52739"/>
                  </a:lnTo>
                  <a:lnTo>
                    <a:pt x="6324" y="52750"/>
                  </a:lnTo>
                  <a:lnTo>
                    <a:pt x="6870" y="52750"/>
                  </a:lnTo>
                  <a:lnTo>
                    <a:pt x="7404" y="52739"/>
                  </a:lnTo>
                  <a:lnTo>
                    <a:pt x="7938" y="52717"/>
                  </a:lnTo>
                  <a:lnTo>
                    <a:pt x="8462" y="52695"/>
                  </a:lnTo>
                  <a:lnTo>
                    <a:pt x="8974" y="52661"/>
                  </a:lnTo>
                  <a:lnTo>
                    <a:pt x="9965" y="52583"/>
                  </a:lnTo>
                  <a:lnTo>
                    <a:pt x="10900" y="52483"/>
                  </a:lnTo>
                  <a:lnTo>
                    <a:pt x="11746" y="52383"/>
                  </a:lnTo>
                  <a:lnTo>
                    <a:pt x="12514" y="52272"/>
                  </a:lnTo>
                  <a:lnTo>
                    <a:pt x="13160" y="52171"/>
                  </a:lnTo>
                  <a:lnTo>
                    <a:pt x="13661" y="52082"/>
                  </a:lnTo>
                  <a:lnTo>
                    <a:pt x="14040" y="52015"/>
                  </a:lnTo>
                  <a:lnTo>
                    <a:pt x="14362" y="51960"/>
                  </a:lnTo>
                  <a:lnTo>
                    <a:pt x="14396" y="51180"/>
                  </a:lnTo>
                  <a:lnTo>
                    <a:pt x="14474" y="48998"/>
                  </a:lnTo>
                  <a:lnTo>
                    <a:pt x="14518" y="47473"/>
                  </a:lnTo>
                  <a:lnTo>
                    <a:pt x="14552" y="45681"/>
                  </a:lnTo>
                  <a:lnTo>
                    <a:pt x="14585" y="43665"/>
                  </a:lnTo>
                  <a:lnTo>
                    <a:pt x="14607" y="41461"/>
                  </a:lnTo>
                  <a:lnTo>
                    <a:pt x="14618" y="39090"/>
                  </a:lnTo>
                  <a:lnTo>
                    <a:pt x="14596" y="36574"/>
                  </a:lnTo>
                  <a:lnTo>
                    <a:pt x="14574" y="35282"/>
                  </a:lnTo>
                  <a:lnTo>
                    <a:pt x="14552" y="33968"/>
                  </a:lnTo>
                  <a:lnTo>
                    <a:pt x="14518" y="32632"/>
                  </a:lnTo>
                  <a:lnTo>
                    <a:pt x="14474" y="31285"/>
                  </a:lnTo>
                  <a:lnTo>
                    <a:pt x="14429" y="29938"/>
                  </a:lnTo>
                  <a:lnTo>
                    <a:pt x="14374" y="28569"/>
                  </a:lnTo>
                  <a:lnTo>
                    <a:pt x="14296" y="27199"/>
                  </a:lnTo>
                  <a:lnTo>
                    <a:pt x="14218" y="25841"/>
                  </a:lnTo>
                  <a:lnTo>
                    <a:pt x="14129" y="24483"/>
                  </a:lnTo>
                  <a:lnTo>
                    <a:pt x="14028" y="23124"/>
                  </a:lnTo>
                  <a:lnTo>
                    <a:pt x="13906" y="21788"/>
                  </a:lnTo>
                  <a:lnTo>
                    <a:pt x="13783" y="20464"/>
                  </a:lnTo>
                  <a:lnTo>
                    <a:pt x="13783" y="20464"/>
                  </a:lnTo>
                  <a:lnTo>
                    <a:pt x="14875" y="20497"/>
                  </a:lnTo>
                  <a:lnTo>
                    <a:pt x="16166" y="20530"/>
                  </a:lnTo>
                  <a:lnTo>
                    <a:pt x="17647" y="20564"/>
                  </a:lnTo>
                  <a:lnTo>
                    <a:pt x="19317" y="20586"/>
                  </a:lnTo>
                  <a:lnTo>
                    <a:pt x="20219" y="20597"/>
                  </a:lnTo>
                  <a:lnTo>
                    <a:pt x="21154" y="20586"/>
                  </a:lnTo>
                  <a:lnTo>
                    <a:pt x="22145" y="20575"/>
                  </a:lnTo>
                  <a:lnTo>
                    <a:pt x="23180" y="20553"/>
                  </a:lnTo>
                  <a:lnTo>
                    <a:pt x="24249" y="20519"/>
                  </a:lnTo>
                  <a:lnTo>
                    <a:pt x="25351" y="20475"/>
                  </a:lnTo>
                  <a:lnTo>
                    <a:pt x="26498" y="20408"/>
                  </a:lnTo>
                  <a:lnTo>
                    <a:pt x="27689" y="20330"/>
                  </a:lnTo>
                  <a:lnTo>
                    <a:pt x="28557" y="20263"/>
                  </a:lnTo>
                  <a:lnTo>
                    <a:pt x="29437" y="20196"/>
                  </a:lnTo>
                  <a:lnTo>
                    <a:pt x="30328" y="20107"/>
                  </a:lnTo>
                  <a:lnTo>
                    <a:pt x="31252" y="20018"/>
                  </a:lnTo>
                  <a:lnTo>
                    <a:pt x="32176" y="19918"/>
                  </a:lnTo>
                  <a:lnTo>
                    <a:pt x="33133" y="19807"/>
                  </a:lnTo>
                  <a:lnTo>
                    <a:pt x="34102" y="19684"/>
                  </a:lnTo>
                  <a:lnTo>
                    <a:pt x="35082" y="19539"/>
                  </a:lnTo>
                  <a:lnTo>
                    <a:pt x="36084" y="19395"/>
                  </a:lnTo>
                  <a:lnTo>
                    <a:pt x="37097" y="19228"/>
                  </a:lnTo>
                  <a:lnTo>
                    <a:pt x="38121" y="19061"/>
                  </a:lnTo>
                  <a:lnTo>
                    <a:pt x="39168" y="18871"/>
                  </a:lnTo>
                  <a:lnTo>
                    <a:pt x="40236" y="18671"/>
                  </a:lnTo>
                  <a:lnTo>
                    <a:pt x="41305" y="18448"/>
                  </a:lnTo>
                  <a:lnTo>
                    <a:pt x="42396" y="18215"/>
                  </a:lnTo>
                  <a:lnTo>
                    <a:pt x="43499" y="17970"/>
                  </a:lnTo>
                  <a:lnTo>
                    <a:pt x="43042" y="16222"/>
                  </a:lnTo>
                  <a:lnTo>
                    <a:pt x="42619" y="14585"/>
                  </a:lnTo>
                  <a:lnTo>
                    <a:pt x="42207" y="13071"/>
                  </a:lnTo>
                  <a:lnTo>
                    <a:pt x="41806" y="11657"/>
                  </a:lnTo>
                  <a:lnTo>
                    <a:pt x="41428" y="10354"/>
                  </a:lnTo>
                  <a:lnTo>
                    <a:pt x="41060" y="9152"/>
                  </a:lnTo>
                  <a:lnTo>
                    <a:pt x="40715" y="8039"/>
                  </a:lnTo>
                  <a:lnTo>
                    <a:pt x="40392" y="7026"/>
                  </a:lnTo>
                  <a:lnTo>
                    <a:pt x="40069" y="6102"/>
                  </a:lnTo>
                  <a:lnTo>
                    <a:pt x="39769" y="5255"/>
                  </a:lnTo>
                  <a:lnTo>
                    <a:pt x="39490" y="4498"/>
                  </a:lnTo>
                  <a:lnTo>
                    <a:pt x="39223" y="3808"/>
                  </a:lnTo>
                  <a:lnTo>
                    <a:pt x="38967" y="3196"/>
                  </a:lnTo>
                  <a:lnTo>
                    <a:pt x="38733" y="2661"/>
                  </a:lnTo>
                  <a:lnTo>
                    <a:pt x="38511" y="2183"/>
                  </a:lnTo>
                  <a:lnTo>
                    <a:pt x="38299" y="1759"/>
                  </a:lnTo>
                  <a:lnTo>
                    <a:pt x="38110" y="1403"/>
                  </a:lnTo>
                  <a:lnTo>
                    <a:pt x="37932" y="1091"/>
                  </a:lnTo>
                  <a:lnTo>
                    <a:pt x="37765" y="835"/>
                  </a:lnTo>
                  <a:lnTo>
                    <a:pt x="37609" y="613"/>
                  </a:lnTo>
                  <a:lnTo>
                    <a:pt x="37475" y="435"/>
                  </a:lnTo>
                  <a:lnTo>
                    <a:pt x="37353" y="301"/>
                  </a:lnTo>
                  <a:lnTo>
                    <a:pt x="37242" y="190"/>
                  </a:lnTo>
                  <a:lnTo>
                    <a:pt x="37141" y="112"/>
                  </a:lnTo>
                  <a:lnTo>
                    <a:pt x="37052" y="56"/>
                  </a:lnTo>
                  <a:lnTo>
                    <a:pt x="36974" y="23"/>
                  </a:lnTo>
                  <a:lnTo>
                    <a:pt x="36908" y="12"/>
                  </a:lnTo>
                  <a:lnTo>
                    <a:pt x="36863" y="0"/>
                  </a:lnTo>
                  <a:close/>
                </a:path>
              </a:pathLst>
            </a:custGeom>
            <a:solidFill>
              <a:srgbClr val="31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6819464" y="4134162"/>
              <a:ext cx="429549" cy="222378"/>
            </a:xfrm>
            <a:custGeom>
              <a:avLst/>
              <a:gdLst/>
              <a:ahLst/>
              <a:cxnLst/>
              <a:rect l="l" t="t" r="r" b="b"/>
              <a:pathLst>
                <a:path w="18304" h="9476" extrusionOk="0">
                  <a:moveTo>
                    <a:pt x="11089" y="1"/>
                  </a:moveTo>
                  <a:lnTo>
                    <a:pt x="10989" y="34"/>
                  </a:lnTo>
                  <a:lnTo>
                    <a:pt x="10945" y="56"/>
                  </a:lnTo>
                  <a:lnTo>
                    <a:pt x="10900" y="90"/>
                  </a:lnTo>
                  <a:lnTo>
                    <a:pt x="10577" y="413"/>
                  </a:lnTo>
                  <a:lnTo>
                    <a:pt x="9909" y="1047"/>
                  </a:lnTo>
                  <a:lnTo>
                    <a:pt x="9475" y="1459"/>
                  </a:lnTo>
                  <a:lnTo>
                    <a:pt x="8985" y="1905"/>
                  </a:lnTo>
                  <a:lnTo>
                    <a:pt x="8451" y="2383"/>
                  </a:lnTo>
                  <a:lnTo>
                    <a:pt x="7872" y="2884"/>
                  </a:lnTo>
                  <a:lnTo>
                    <a:pt x="7271" y="3385"/>
                  </a:lnTo>
                  <a:lnTo>
                    <a:pt x="6636" y="3875"/>
                  </a:lnTo>
                  <a:lnTo>
                    <a:pt x="6313" y="4120"/>
                  </a:lnTo>
                  <a:lnTo>
                    <a:pt x="5990" y="4354"/>
                  </a:lnTo>
                  <a:lnTo>
                    <a:pt x="5656" y="4577"/>
                  </a:lnTo>
                  <a:lnTo>
                    <a:pt x="5333" y="4799"/>
                  </a:lnTo>
                  <a:lnTo>
                    <a:pt x="5011" y="5000"/>
                  </a:lnTo>
                  <a:lnTo>
                    <a:pt x="4677" y="5200"/>
                  </a:lnTo>
                  <a:lnTo>
                    <a:pt x="4354" y="5378"/>
                  </a:lnTo>
                  <a:lnTo>
                    <a:pt x="4042" y="5545"/>
                  </a:lnTo>
                  <a:lnTo>
                    <a:pt x="3730" y="5690"/>
                  </a:lnTo>
                  <a:lnTo>
                    <a:pt x="3419" y="5812"/>
                  </a:lnTo>
                  <a:lnTo>
                    <a:pt x="3118" y="5924"/>
                  </a:lnTo>
                  <a:lnTo>
                    <a:pt x="2828" y="6013"/>
                  </a:lnTo>
                  <a:lnTo>
                    <a:pt x="2428" y="6124"/>
                  </a:lnTo>
                  <a:lnTo>
                    <a:pt x="2060" y="6236"/>
                  </a:lnTo>
                  <a:lnTo>
                    <a:pt x="1737" y="6358"/>
                  </a:lnTo>
                  <a:lnTo>
                    <a:pt x="1448" y="6492"/>
                  </a:lnTo>
                  <a:lnTo>
                    <a:pt x="1192" y="6625"/>
                  </a:lnTo>
                  <a:lnTo>
                    <a:pt x="958" y="6759"/>
                  </a:lnTo>
                  <a:lnTo>
                    <a:pt x="758" y="6892"/>
                  </a:lnTo>
                  <a:lnTo>
                    <a:pt x="591" y="7037"/>
                  </a:lnTo>
                  <a:lnTo>
                    <a:pt x="435" y="7182"/>
                  </a:lnTo>
                  <a:lnTo>
                    <a:pt x="312" y="7327"/>
                  </a:lnTo>
                  <a:lnTo>
                    <a:pt x="212" y="7471"/>
                  </a:lnTo>
                  <a:lnTo>
                    <a:pt x="134" y="7616"/>
                  </a:lnTo>
                  <a:lnTo>
                    <a:pt x="78" y="7750"/>
                  </a:lnTo>
                  <a:lnTo>
                    <a:pt x="34" y="7894"/>
                  </a:lnTo>
                  <a:lnTo>
                    <a:pt x="12" y="8039"/>
                  </a:lnTo>
                  <a:lnTo>
                    <a:pt x="1" y="8173"/>
                  </a:lnTo>
                  <a:lnTo>
                    <a:pt x="1" y="8273"/>
                  </a:lnTo>
                  <a:lnTo>
                    <a:pt x="12" y="8373"/>
                  </a:lnTo>
                  <a:lnTo>
                    <a:pt x="45" y="8562"/>
                  </a:lnTo>
                  <a:lnTo>
                    <a:pt x="90" y="8741"/>
                  </a:lnTo>
                  <a:lnTo>
                    <a:pt x="156" y="8908"/>
                  </a:lnTo>
                  <a:lnTo>
                    <a:pt x="190" y="8952"/>
                  </a:lnTo>
                  <a:lnTo>
                    <a:pt x="223" y="8997"/>
                  </a:lnTo>
                  <a:lnTo>
                    <a:pt x="279" y="9041"/>
                  </a:lnTo>
                  <a:lnTo>
                    <a:pt x="335" y="9086"/>
                  </a:lnTo>
                  <a:lnTo>
                    <a:pt x="479" y="9164"/>
                  </a:lnTo>
                  <a:lnTo>
                    <a:pt x="657" y="9230"/>
                  </a:lnTo>
                  <a:lnTo>
                    <a:pt x="869" y="9286"/>
                  </a:lnTo>
                  <a:lnTo>
                    <a:pt x="1114" y="9342"/>
                  </a:lnTo>
                  <a:lnTo>
                    <a:pt x="1381" y="9375"/>
                  </a:lnTo>
                  <a:lnTo>
                    <a:pt x="1682" y="9409"/>
                  </a:lnTo>
                  <a:lnTo>
                    <a:pt x="1993" y="9442"/>
                  </a:lnTo>
                  <a:lnTo>
                    <a:pt x="2327" y="9464"/>
                  </a:lnTo>
                  <a:lnTo>
                    <a:pt x="2684" y="9475"/>
                  </a:lnTo>
                  <a:lnTo>
                    <a:pt x="3819" y="9475"/>
                  </a:lnTo>
                  <a:lnTo>
                    <a:pt x="4621" y="9453"/>
                  </a:lnTo>
                  <a:lnTo>
                    <a:pt x="5423" y="9409"/>
                  </a:lnTo>
                  <a:lnTo>
                    <a:pt x="6224" y="9342"/>
                  </a:lnTo>
                  <a:lnTo>
                    <a:pt x="6981" y="9264"/>
                  </a:lnTo>
                  <a:lnTo>
                    <a:pt x="7683" y="9186"/>
                  </a:lnTo>
                  <a:lnTo>
                    <a:pt x="8317" y="9086"/>
                  </a:lnTo>
                  <a:lnTo>
                    <a:pt x="8852" y="8985"/>
                  </a:lnTo>
                  <a:lnTo>
                    <a:pt x="9085" y="8941"/>
                  </a:lnTo>
                  <a:lnTo>
                    <a:pt x="9275" y="8885"/>
                  </a:lnTo>
                  <a:lnTo>
                    <a:pt x="9442" y="8841"/>
                  </a:lnTo>
                  <a:lnTo>
                    <a:pt x="9564" y="8785"/>
                  </a:lnTo>
                  <a:lnTo>
                    <a:pt x="9976" y="8596"/>
                  </a:lnTo>
                  <a:lnTo>
                    <a:pt x="10366" y="8418"/>
                  </a:lnTo>
                  <a:lnTo>
                    <a:pt x="10722" y="8273"/>
                  </a:lnTo>
                  <a:lnTo>
                    <a:pt x="11023" y="8150"/>
                  </a:lnTo>
                  <a:lnTo>
                    <a:pt x="11479" y="7983"/>
                  </a:lnTo>
                  <a:lnTo>
                    <a:pt x="11646" y="7928"/>
                  </a:lnTo>
                  <a:lnTo>
                    <a:pt x="12002" y="8607"/>
                  </a:lnTo>
                  <a:lnTo>
                    <a:pt x="12336" y="8618"/>
                  </a:lnTo>
                  <a:lnTo>
                    <a:pt x="12737" y="8618"/>
                  </a:lnTo>
                  <a:lnTo>
                    <a:pt x="13183" y="8607"/>
                  </a:lnTo>
                  <a:lnTo>
                    <a:pt x="13661" y="8574"/>
                  </a:lnTo>
                  <a:lnTo>
                    <a:pt x="14162" y="8540"/>
                  </a:lnTo>
                  <a:lnTo>
                    <a:pt x="14674" y="8484"/>
                  </a:lnTo>
                  <a:lnTo>
                    <a:pt x="15699" y="8362"/>
                  </a:lnTo>
                  <a:lnTo>
                    <a:pt x="16645" y="8240"/>
                  </a:lnTo>
                  <a:lnTo>
                    <a:pt x="17435" y="8128"/>
                  </a:lnTo>
                  <a:lnTo>
                    <a:pt x="18170" y="8017"/>
                  </a:lnTo>
                  <a:lnTo>
                    <a:pt x="18204" y="7828"/>
                  </a:lnTo>
                  <a:lnTo>
                    <a:pt x="18226" y="7572"/>
                  </a:lnTo>
                  <a:lnTo>
                    <a:pt x="18259" y="7204"/>
                  </a:lnTo>
                  <a:lnTo>
                    <a:pt x="18293" y="6714"/>
                  </a:lnTo>
                  <a:lnTo>
                    <a:pt x="18304" y="6102"/>
                  </a:lnTo>
                  <a:lnTo>
                    <a:pt x="18304" y="5345"/>
                  </a:lnTo>
                  <a:lnTo>
                    <a:pt x="18282" y="4432"/>
                  </a:lnTo>
                  <a:lnTo>
                    <a:pt x="18259" y="4053"/>
                  </a:lnTo>
                  <a:lnTo>
                    <a:pt x="18215" y="3697"/>
                  </a:lnTo>
                  <a:lnTo>
                    <a:pt x="18170" y="3352"/>
                  </a:lnTo>
                  <a:lnTo>
                    <a:pt x="18103" y="3029"/>
                  </a:lnTo>
                  <a:lnTo>
                    <a:pt x="18026" y="2728"/>
                  </a:lnTo>
                  <a:lnTo>
                    <a:pt x="17948" y="2439"/>
                  </a:lnTo>
                  <a:lnTo>
                    <a:pt x="17859" y="2172"/>
                  </a:lnTo>
                  <a:lnTo>
                    <a:pt x="17758" y="1927"/>
                  </a:lnTo>
                  <a:lnTo>
                    <a:pt x="17658" y="1693"/>
                  </a:lnTo>
                  <a:lnTo>
                    <a:pt x="17569" y="1482"/>
                  </a:lnTo>
                  <a:lnTo>
                    <a:pt x="17469" y="1292"/>
                  </a:lnTo>
                  <a:lnTo>
                    <a:pt x="17369" y="1125"/>
                  </a:lnTo>
                  <a:lnTo>
                    <a:pt x="17202" y="847"/>
                  </a:lnTo>
                  <a:lnTo>
                    <a:pt x="17057" y="647"/>
                  </a:lnTo>
                  <a:lnTo>
                    <a:pt x="16957" y="524"/>
                  </a:lnTo>
                  <a:lnTo>
                    <a:pt x="16923" y="480"/>
                  </a:lnTo>
                  <a:lnTo>
                    <a:pt x="16790" y="602"/>
                  </a:lnTo>
                  <a:lnTo>
                    <a:pt x="16656" y="713"/>
                  </a:lnTo>
                  <a:lnTo>
                    <a:pt x="16511" y="814"/>
                  </a:lnTo>
                  <a:lnTo>
                    <a:pt x="16367" y="903"/>
                  </a:lnTo>
                  <a:lnTo>
                    <a:pt x="16211" y="981"/>
                  </a:lnTo>
                  <a:lnTo>
                    <a:pt x="16055" y="1047"/>
                  </a:lnTo>
                  <a:lnTo>
                    <a:pt x="15888" y="1114"/>
                  </a:lnTo>
                  <a:lnTo>
                    <a:pt x="15721" y="1159"/>
                  </a:lnTo>
                  <a:lnTo>
                    <a:pt x="15554" y="1203"/>
                  </a:lnTo>
                  <a:lnTo>
                    <a:pt x="15387" y="1237"/>
                  </a:lnTo>
                  <a:lnTo>
                    <a:pt x="15220" y="1259"/>
                  </a:lnTo>
                  <a:lnTo>
                    <a:pt x="15042" y="1281"/>
                  </a:lnTo>
                  <a:lnTo>
                    <a:pt x="14708" y="1303"/>
                  </a:lnTo>
                  <a:lnTo>
                    <a:pt x="14374" y="1292"/>
                  </a:lnTo>
                  <a:lnTo>
                    <a:pt x="14062" y="1270"/>
                  </a:lnTo>
                  <a:lnTo>
                    <a:pt x="13761" y="1237"/>
                  </a:lnTo>
                  <a:lnTo>
                    <a:pt x="13494" y="1181"/>
                  </a:lnTo>
                  <a:lnTo>
                    <a:pt x="13249" y="1114"/>
                  </a:lnTo>
                  <a:lnTo>
                    <a:pt x="13038" y="1047"/>
                  </a:lnTo>
                  <a:lnTo>
                    <a:pt x="12882" y="969"/>
                  </a:lnTo>
                  <a:lnTo>
                    <a:pt x="12759" y="891"/>
                  </a:lnTo>
                  <a:lnTo>
                    <a:pt x="12726" y="858"/>
                  </a:lnTo>
                  <a:lnTo>
                    <a:pt x="12704" y="825"/>
                  </a:lnTo>
                  <a:lnTo>
                    <a:pt x="12659" y="758"/>
                  </a:lnTo>
                  <a:lnTo>
                    <a:pt x="12581" y="680"/>
                  </a:lnTo>
                  <a:lnTo>
                    <a:pt x="12503" y="602"/>
                  </a:lnTo>
                  <a:lnTo>
                    <a:pt x="12392" y="513"/>
                  </a:lnTo>
                  <a:lnTo>
                    <a:pt x="12281" y="435"/>
                  </a:lnTo>
                  <a:lnTo>
                    <a:pt x="12147" y="346"/>
                  </a:lnTo>
                  <a:lnTo>
                    <a:pt x="12013" y="268"/>
                  </a:lnTo>
                  <a:lnTo>
                    <a:pt x="11880" y="190"/>
                  </a:lnTo>
                  <a:lnTo>
                    <a:pt x="11735" y="134"/>
                  </a:lnTo>
                  <a:lnTo>
                    <a:pt x="11590" y="79"/>
                  </a:lnTo>
                  <a:lnTo>
                    <a:pt x="11457" y="34"/>
                  </a:lnTo>
                  <a:lnTo>
                    <a:pt x="1132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6819464" y="4205245"/>
              <a:ext cx="429549" cy="151295"/>
            </a:xfrm>
            <a:custGeom>
              <a:avLst/>
              <a:gdLst/>
              <a:ahLst/>
              <a:cxnLst/>
              <a:rect l="l" t="t" r="r" b="b"/>
              <a:pathLst>
                <a:path w="18304" h="6447" extrusionOk="0">
                  <a:moveTo>
                    <a:pt x="18103" y="0"/>
                  </a:moveTo>
                  <a:lnTo>
                    <a:pt x="17948" y="312"/>
                  </a:lnTo>
                  <a:lnTo>
                    <a:pt x="17781" y="601"/>
                  </a:lnTo>
                  <a:lnTo>
                    <a:pt x="17602" y="880"/>
                  </a:lnTo>
                  <a:lnTo>
                    <a:pt x="17413" y="1136"/>
                  </a:lnTo>
                  <a:lnTo>
                    <a:pt x="17213" y="1381"/>
                  </a:lnTo>
                  <a:lnTo>
                    <a:pt x="17012" y="1603"/>
                  </a:lnTo>
                  <a:lnTo>
                    <a:pt x="16801" y="1815"/>
                  </a:lnTo>
                  <a:lnTo>
                    <a:pt x="16578" y="2004"/>
                  </a:lnTo>
                  <a:lnTo>
                    <a:pt x="16356" y="2193"/>
                  </a:lnTo>
                  <a:lnTo>
                    <a:pt x="16122" y="2360"/>
                  </a:lnTo>
                  <a:lnTo>
                    <a:pt x="15888" y="2505"/>
                  </a:lnTo>
                  <a:lnTo>
                    <a:pt x="15643" y="2650"/>
                  </a:lnTo>
                  <a:lnTo>
                    <a:pt x="15398" y="2772"/>
                  </a:lnTo>
                  <a:lnTo>
                    <a:pt x="15153" y="2895"/>
                  </a:lnTo>
                  <a:lnTo>
                    <a:pt x="14908" y="2995"/>
                  </a:lnTo>
                  <a:lnTo>
                    <a:pt x="14663" y="3084"/>
                  </a:lnTo>
                  <a:lnTo>
                    <a:pt x="14407" y="3173"/>
                  </a:lnTo>
                  <a:lnTo>
                    <a:pt x="14162" y="3240"/>
                  </a:lnTo>
                  <a:lnTo>
                    <a:pt x="13917" y="3307"/>
                  </a:lnTo>
                  <a:lnTo>
                    <a:pt x="13661" y="3362"/>
                  </a:lnTo>
                  <a:lnTo>
                    <a:pt x="13427" y="3407"/>
                  </a:lnTo>
                  <a:lnTo>
                    <a:pt x="13183" y="3440"/>
                  </a:lnTo>
                  <a:lnTo>
                    <a:pt x="12949" y="3474"/>
                  </a:lnTo>
                  <a:lnTo>
                    <a:pt x="12715" y="3496"/>
                  </a:lnTo>
                  <a:lnTo>
                    <a:pt x="12270" y="3518"/>
                  </a:lnTo>
                  <a:lnTo>
                    <a:pt x="11858" y="3518"/>
                  </a:lnTo>
                  <a:lnTo>
                    <a:pt x="11468" y="3496"/>
                  </a:lnTo>
                  <a:lnTo>
                    <a:pt x="11123" y="3463"/>
                  </a:lnTo>
                  <a:lnTo>
                    <a:pt x="10755" y="3663"/>
                  </a:lnTo>
                  <a:lnTo>
                    <a:pt x="10388" y="3852"/>
                  </a:lnTo>
                  <a:lnTo>
                    <a:pt x="10009" y="4019"/>
                  </a:lnTo>
                  <a:lnTo>
                    <a:pt x="9631" y="4186"/>
                  </a:lnTo>
                  <a:lnTo>
                    <a:pt x="9252" y="4331"/>
                  </a:lnTo>
                  <a:lnTo>
                    <a:pt x="8863" y="4465"/>
                  </a:lnTo>
                  <a:lnTo>
                    <a:pt x="8484" y="4598"/>
                  </a:lnTo>
                  <a:lnTo>
                    <a:pt x="8095" y="4710"/>
                  </a:lnTo>
                  <a:lnTo>
                    <a:pt x="7716" y="4810"/>
                  </a:lnTo>
                  <a:lnTo>
                    <a:pt x="7326" y="4899"/>
                  </a:lnTo>
                  <a:lnTo>
                    <a:pt x="6948" y="4988"/>
                  </a:lnTo>
                  <a:lnTo>
                    <a:pt x="6558" y="5055"/>
                  </a:lnTo>
                  <a:lnTo>
                    <a:pt x="6180" y="5121"/>
                  </a:lnTo>
                  <a:lnTo>
                    <a:pt x="5801" y="5177"/>
                  </a:lnTo>
                  <a:lnTo>
                    <a:pt x="5423" y="5222"/>
                  </a:lnTo>
                  <a:lnTo>
                    <a:pt x="5055" y="5255"/>
                  </a:lnTo>
                  <a:lnTo>
                    <a:pt x="4688" y="5288"/>
                  </a:lnTo>
                  <a:lnTo>
                    <a:pt x="4320" y="5311"/>
                  </a:lnTo>
                  <a:lnTo>
                    <a:pt x="3608" y="5344"/>
                  </a:lnTo>
                  <a:lnTo>
                    <a:pt x="2918" y="5344"/>
                  </a:lnTo>
                  <a:lnTo>
                    <a:pt x="2261" y="5333"/>
                  </a:lnTo>
                  <a:lnTo>
                    <a:pt x="1637" y="5300"/>
                  </a:lnTo>
                  <a:lnTo>
                    <a:pt x="1047" y="5255"/>
                  </a:lnTo>
                  <a:lnTo>
                    <a:pt x="502" y="5199"/>
                  </a:lnTo>
                  <a:lnTo>
                    <a:pt x="1" y="5144"/>
                  </a:lnTo>
                  <a:lnTo>
                    <a:pt x="1" y="5244"/>
                  </a:lnTo>
                  <a:lnTo>
                    <a:pt x="12" y="5344"/>
                  </a:lnTo>
                  <a:lnTo>
                    <a:pt x="45" y="5533"/>
                  </a:lnTo>
                  <a:lnTo>
                    <a:pt x="90" y="5712"/>
                  </a:lnTo>
                  <a:lnTo>
                    <a:pt x="156" y="5879"/>
                  </a:lnTo>
                  <a:lnTo>
                    <a:pt x="190" y="5923"/>
                  </a:lnTo>
                  <a:lnTo>
                    <a:pt x="223" y="5968"/>
                  </a:lnTo>
                  <a:lnTo>
                    <a:pt x="279" y="6012"/>
                  </a:lnTo>
                  <a:lnTo>
                    <a:pt x="335" y="6057"/>
                  </a:lnTo>
                  <a:lnTo>
                    <a:pt x="479" y="6135"/>
                  </a:lnTo>
                  <a:lnTo>
                    <a:pt x="657" y="6201"/>
                  </a:lnTo>
                  <a:lnTo>
                    <a:pt x="869" y="6257"/>
                  </a:lnTo>
                  <a:lnTo>
                    <a:pt x="1114" y="6313"/>
                  </a:lnTo>
                  <a:lnTo>
                    <a:pt x="1381" y="6346"/>
                  </a:lnTo>
                  <a:lnTo>
                    <a:pt x="1682" y="6380"/>
                  </a:lnTo>
                  <a:lnTo>
                    <a:pt x="1993" y="6413"/>
                  </a:lnTo>
                  <a:lnTo>
                    <a:pt x="2327" y="6435"/>
                  </a:lnTo>
                  <a:lnTo>
                    <a:pt x="2684" y="6446"/>
                  </a:lnTo>
                  <a:lnTo>
                    <a:pt x="3819" y="6446"/>
                  </a:lnTo>
                  <a:lnTo>
                    <a:pt x="4621" y="6424"/>
                  </a:lnTo>
                  <a:lnTo>
                    <a:pt x="5423" y="6380"/>
                  </a:lnTo>
                  <a:lnTo>
                    <a:pt x="6224" y="6313"/>
                  </a:lnTo>
                  <a:lnTo>
                    <a:pt x="6981" y="6235"/>
                  </a:lnTo>
                  <a:lnTo>
                    <a:pt x="7683" y="6157"/>
                  </a:lnTo>
                  <a:lnTo>
                    <a:pt x="8317" y="6057"/>
                  </a:lnTo>
                  <a:lnTo>
                    <a:pt x="8852" y="5956"/>
                  </a:lnTo>
                  <a:lnTo>
                    <a:pt x="9085" y="5912"/>
                  </a:lnTo>
                  <a:lnTo>
                    <a:pt x="9275" y="5856"/>
                  </a:lnTo>
                  <a:lnTo>
                    <a:pt x="9442" y="5812"/>
                  </a:lnTo>
                  <a:lnTo>
                    <a:pt x="9564" y="5756"/>
                  </a:lnTo>
                  <a:lnTo>
                    <a:pt x="9976" y="5567"/>
                  </a:lnTo>
                  <a:lnTo>
                    <a:pt x="10366" y="5389"/>
                  </a:lnTo>
                  <a:lnTo>
                    <a:pt x="10722" y="5244"/>
                  </a:lnTo>
                  <a:lnTo>
                    <a:pt x="11023" y="5121"/>
                  </a:lnTo>
                  <a:lnTo>
                    <a:pt x="11479" y="4954"/>
                  </a:lnTo>
                  <a:lnTo>
                    <a:pt x="11646" y="4899"/>
                  </a:lnTo>
                  <a:lnTo>
                    <a:pt x="12002" y="5578"/>
                  </a:lnTo>
                  <a:lnTo>
                    <a:pt x="12336" y="5589"/>
                  </a:lnTo>
                  <a:lnTo>
                    <a:pt x="12737" y="5589"/>
                  </a:lnTo>
                  <a:lnTo>
                    <a:pt x="13183" y="5578"/>
                  </a:lnTo>
                  <a:lnTo>
                    <a:pt x="13661" y="5545"/>
                  </a:lnTo>
                  <a:lnTo>
                    <a:pt x="14162" y="5511"/>
                  </a:lnTo>
                  <a:lnTo>
                    <a:pt x="14674" y="5455"/>
                  </a:lnTo>
                  <a:lnTo>
                    <a:pt x="15699" y="5333"/>
                  </a:lnTo>
                  <a:lnTo>
                    <a:pt x="16645" y="5211"/>
                  </a:lnTo>
                  <a:lnTo>
                    <a:pt x="17435" y="5099"/>
                  </a:lnTo>
                  <a:lnTo>
                    <a:pt x="18170" y="4988"/>
                  </a:lnTo>
                  <a:lnTo>
                    <a:pt x="18204" y="4799"/>
                  </a:lnTo>
                  <a:lnTo>
                    <a:pt x="18226" y="4543"/>
                  </a:lnTo>
                  <a:lnTo>
                    <a:pt x="18259" y="4175"/>
                  </a:lnTo>
                  <a:lnTo>
                    <a:pt x="18293" y="3685"/>
                  </a:lnTo>
                  <a:lnTo>
                    <a:pt x="18304" y="3073"/>
                  </a:lnTo>
                  <a:lnTo>
                    <a:pt x="18304" y="2316"/>
                  </a:lnTo>
                  <a:lnTo>
                    <a:pt x="18282" y="1403"/>
                  </a:lnTo>
                  <a:lnTo>
                    <a:pt x="18259" y="1024"/>
                  </a:lnTo>
                  <a:lnTo>
                    <a:pt x="18215" y="668"/>
                  </a:lnTo>
                  <a:lnTo>
                    <a:pt x="18170" y="323"/>
                  </a:lnTo>
                  <a:lnTo>
                    <a:pt x="18103"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7134304" y="3248193"/>
              <a:ext cx="441048" cy="820424"/>
            </a:xfrm>
            <a:custGeom>
              <a:avLst/>
              <a:gdLst/>
              <a:ahLst/>
              <a:cxnLst/>
              <a:rect l="l" t="t" r="r" b="b"/>
              <a:pathLst>
                <a:path w="18794" h="34960" extrusionOk="0">
                  <a:moveTo>
                    <a:pt x="18793" y="1"/>
                  </a:moveTo>
                  <a:lnTo>
                    <a:pt x="18226" y="34"/>
                  </a:lnTo>
                  <a:lnTo>
                    <a:pt x="16678" y="145"/>
                  </a:lnTo>
                  <a:lnTo>
                    <a:pt x="14407" y="279"/>
                  </a:lnTo>
                  <a:lnTo>
                    <a:pt x="13071" y="357"/>
                  </a:lnTo>
                  <a:lnTo>
                    <a:pt x="11635" y="435"/>
                  </a:lnTo>
                  <a:lnTo>
                    <a:pt x="10143" y="502"/>
                  </a:lnTo>
                  <a:lnTo>
                    <a:pt x="8618" y="568"/>
                  </a:lnTo>
                  <a:lnTo>
                    <a:pt x="7092" y="613"/>
                  </a:lnTo>
                  <a:lnTo>
                    <a:pt x="5589" y="646"/>
                  </a:lnTo>
                  <a:lnTo>
                    <a:pt x="4153" y="669"/>
                  </a:lnTo>
                  <a:lnTo>
                    <a:pt x="2806" y="669"/>
                  </a:lnTo>
                  <a:lnTo>
                    <a:pt x="2171" y="657"/>
                  </a:lnTo>
                  <a:lnTo>
                    <a:pt x="1570" y="635"/>
                  </a:lnTo>
                  <a:lnTo>
                    <a:pt x="1002" y="613"/>
                  </a:lnTo>
                  <a:lnTo>
                    <a:pt x="479" y="580"/>
                  </a:lnTo>
                  <a:lnTo>
                    <a:pt x="379" y="580"/>
                  </a:lnTo>
                  <a:lnTo>
                    <a:pt x="290" y="613"/>
                  </a:lnTo>
                  <a:lnTo>
                    <a:pt x="201" y="657"/>
                  </a:lnTo>
                  <a:lnTo>
                    <a:pt x="123" y="724"/>
                  </a:lnTo>
                  <a:lnTo>
                    <a:pt x="67" y="813"/>
                  </a:lnTo>
                  <a:lnTo>
                    <a:pt x="23" y="902"/>
                  </a:lnTo>
                  <a:lnTo>
                    <a:pt x="0" y="1003"/>
                  </a:lnTo>
                  <a:lnTo>
                    <a:pt x="0" y="1114"/>
                  </a:lnTo>
                  <a:lnTo>
                    <a:pt x="268" y="3541"/>
                  </a:lnTo>
                  <a:lnTo>
                    <a:pt x="657" y="7404"/>
                  </a:lnTo>
                  <a:lnTo>
                    <a:pt x="1136" y="12247"/>
                  </a:lnTo>
                  <a:lnTo>
                    <a:pt x="1381" y="14897"/>
                  </a:lnTo>
                  <a:lnTo>
                    <a:pt x="1637" y="17602"/>
                  </a:lnTo>
                  <a:lnTo>
                    <a:pt x="1871" y="20330"/>
                  </a:lnTo>
                  <a:lnTo>
                    <a:pt x="2082" y="23002"/>
                  </a:lnTo>
                  <a:lnTo>
                    <a:pt x="2283" y="25563"/>
                  </a:lnTo>
                  <a:lnTo>
                    <a:pt x="2439" y="27968"/>
                  </a:lnTo>
                  <a:lnTo>
                    <a:pt x="2494" y="29081"/>
                  </a:lnTo>
                  <a:lnTo>
                    <a:pt x="2550" y="30139"/>
                  </a:lnTo>
                  <a:lnTo>
                    <a:pt x="2594" y="31129"/>
                  </a:lnTo>
                  <a:lnTo>
                    <a:pt x="2617" y="32031"/>
                  </a:lnTo>
                  <a:lnTo>
                    <a:pt x="2628" y="32855"/>
                  </a:lnTo>
                  <a:lnTo>
                    <a:pt x="2628" y="33579"/>
                  </a:lnTo>
                  <a:lnTo>
                    <a:pt x="2617" y="34213"/>
                  </a:lnTo>
                  <a:lnTo>
                    <a:pt x="2583" y="34737"/>
                  </a:lnTo>
                  <a:lnTo>
                    <a:pt x="2561" y="34959"/>
                  </a:lnTo>
                  <a:lnTo>
                    <a:pt x="3062" y="34870"/>
                  </a:lnTo>
                  <a:lnTo>
                    <a:pt x="3441" y="34803"/>
                  </a:lnTo>
                  <a:lnTo>
                    <a:pt x="3763" y="34748"/>
                  </a:lnTo>
                  <a:lnTo>
                    <a:pt x="3797" y="33980"/>
                  </a:lnTo>
                  <a:lnTo>
                    <a:pt x="3875" y="31853"/>
                  </a:lnTo>
                  <a:lnTo>
                    <a:pt x="3919" y="30350"/>
                  </a:lnTo>
                  <a:lnTo>
                    <a:pt x="3953" y="28602"/>
                  </a:lnTo>
                  <a:lnTo>
                    <a:pt x="3986" y="26632"/>
                  </a:lnTo>
                  <a:lnTo>
                    <a:pt x="4008" y="24461"/>
                  </a:lnTo>
                  <a:lnTo>
                    <a:pt x="4019" y="22123"/>
                  </a:lnTo>
                  <a:lnTo>
                    <a:pt x="3997" y="19662"/>
                  </a:lnTo>
                  <a:lnTo>
                    <a:pt x="3964" y="17090"/>
                  </a:lnTo>
                  <a:lnTo>
                    <a:pt x="3930" y="15788"/>
                  </a:lnTo>
                  <a:lnTo>
                    <a:pt x="3897" y="14452"/>
                  </a:lnTo>
                  <a:lnTo>
                    <a:pt x="3841" y="13116"/>
                  </a:lnTo>
                  <a:lnTo>
                    <a:pt x="3786" y="11769"/>
                  </a:lnTo>
                  <a:lnTo>
                    <a:pt x="3719" y="10421"/>
                  </a:lnTo>
                  <a:lnTo>
                    <a:pt x="3652" y="9063"/>
                  </a:lnTo>
                  <a:lnTo>
                    <a:pt x="3563" y="7727"/>
                  </a:lnTo>
                  <a:lnTo>
                    <a:pt x="3463" y="6380"/>
                  </a:lnTo>
                  <a:lnTo>
                    <a:pt x="3351" y="5055"/>
                  </a:lnTo>
                  <a:lnTo>
                    <a:pt x="3229" y="3741"/>
                  </a:lnTo>
                  <a:lnTo>
                    <a:pt x="3229" y="3652"/>
                  </a:lnTo>
                  <a:lnTo>
                    <a:pt x="3251" y="3552"/>
                  </a:lnTo>
                  <a:lnTo>
                    <a:pt x="3285" y="3474"/>
                  </a:lnTo>
                  <a:lnTo>
                    <a:pt x="3329" y="3407"/>
                  </a:lnTo>
                  <a:lnTo>
                    <a:pt x="3396" y="3341"/>
                  </a:lnTo>
                  <a:lnTo>
                    <a:pt x="3474" y="3296"/>
                  </a:lnTo>
                  <a:lnTo>
                    <a:pt x="3552" y="3274"/>
                  </a:lnTo>
                  <a:lnTo>
                    <a:pt x="3641" y="3263"/>
                  </a:lnTo>
                  <a:lnTo>
                    <a:pt x="6035" y="3329"/>
                  </a:lnTo>
                  <a:lnTo>
                    <a:pt x="7493" y="3363"/>
                  </a:lnTo>
                  <a:lnTo>
                    <a:pt x="9107" y="3385"/>
                  </a:lnTo>
                  <a:lnTo>
                    <a:pt x="9976" y="3385"/>
                  </a:lnTo>
                  <a:lnTo>
                    <a:pt x="10889" y="3374"/>
                  </a:lnTo>
                  <a:lnTo>
                    <a:pt x="11824" y="3363"/>
                  </a:lnTo>
                  <a:lnTo>
                    <a:pt x="12815" y="3329"/>
                  </a:lnTo>
                  <a:lnTo>
                    <a:pt x="13828" y="3296"/>
                  </a:lnTo>
                  <a:lnTo>
                    <a:pt x="14886" y="3252"/>
                  </a:lnTo>
                  <a:lnTo>
                    <a:pt x="15966" y="3196"/>
                  </a:lnTo>
                  <a:lnTo>
                    <a:pt x="17090" y="3118"/>
                  </a:lnTo>
                  <a:lnTo>
                    <a:pt x="18793" y="1"/>
                  </a:lnTo>
                  <a:close/>
                </a:path>
              </a:pathLst>
            </a:custGeom>
            <a:solidFill>
              <a:srgbClr val="2B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7797683" y="3968528"/>
              <a:ext cx="170632" cy="183422"/>
            </a:xfrm>
            <a:custGeom>
              <a:avLst/>
              <a:gdLst/>
              <a:ahLst/>
              <a:cxnLst/>
              <a:rect l="l" t="t" r="r" b="b"/>
              <a:pathLst>
                <a:path w="7271" h="7816" extrusionOk="0">
                  <a:moveTo>
                    <a:pt x="4765" y="0"/>
                  </a:moveTo>
                  <a:lnTo>
                    <a:pt x="0" y="4710"/>
                  </a:lnTo>
                  <a:lnTo>
                    <a:pt x="1948" y="7816"/>
                  </a:lnTo>
                  <a:lnTo>
                    <a:pt x="2138" y="7782"/>
                  </a:lnTo>
                  <a:lnTo>
                    <a:pt x="2650" y="7693"/>
                  </a:lnTo>
                  <a:lnTo>
                    <a:pt x="2995" y="7615"/>
                  </a:lnTo>
                  <a:lnTo>
                    <a:pt x="3396" y="7526"/>
                  </a:lnTo>
                  <a:lnTo>
                    <a:pt x="3819" y="7404"/>
                  </a:lnTo>
                  <a:lnTo>
                    <a:pt x="4264" y="7270"/>
                  </a:lnTo>
                  <a:lnTo>
                    <a:pt x="4732" y="7103"/>
                  </a:lnTo>
                  <a:lnTo>
                    <a:pt x="5188" y="6925"/>
                  </a:lnTo>
                  <a:lnTo>
                    <a:pt x="5411" y="6825"/>
                  </a:lnTo>
                  <a:lnTo>
                    <a:pt x="5634" y="6714"/>
                  </a:lnTo>
                  <a:lnTo>
                    <a:pt x="5845" y="6602"/>
                  </a:lnTo>
                  <a:lnTo>
                    <a:pt x="6057" y="6480"/>
                  </a:lnTo>
                  <a:lnTo>
                    <a:pt x="6257" y="6346"/>
                  </a:lnTo>
                  <a:lnTo>
                    <a:pt x="6446" y="6213"/>
                  </a:lnTo>
                  <a:lnTo>
                    <a:pt x="6624" y="6068"/>
                  </a:lnTo>
                  <a:lnTo>
                    <a:pt x="6780" y="5923"/>
                  </a:lnTo>
                  <a:lnTo>
                    <a:pt x="6925" y="5767"/>
                  </a:lnTo>
                  <a:lnTo>
                    <a:pt x="7059" y="5600"/>
                  </a:lnTo>
                  <a:lnTo>
                    <a:pt x="7170" y="5422"/>
                  </a:lnTo>
                  <a:lnTo>
                    <a:pt x="7270" y="5244"/>
                  </a:lnTo>
                  <a:lnTo>
                    <a:pt x="4765"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7797683" y="3968528"/>
              <a:ext cx="170632" cy="183422"/>
            </a:xfrm>
            <a:custGeom>
              <a:avLst/>
              <a:gdLst/>
              <a:ahLst/>
              <a:cxnLst/>
              <a:rect l="l" t="t" r="r" b="b"/>
              <a:pathLst>
                <a:path w="7271" h="7816" fill="none" extrusionOk="0">
                  <a:moveTo>
                    <a:pt x="0" y="4710"/>
                  </a:moveTo>
                  <a:lnTo>
                    <a:pt x="1948" y="7816"/>
                  </a:lnTo>
                  <a:lnTo>
                    <a:pt x="1948" y="7816"/>
                  </a:lnTo>
                  <a:lnTo>
                    <a:pt x="2138" y="7782"/>
                  </a:lnTo>
                  <a:lnTo>
                    <a:pt x="2650" y="7693"/>
                  </a:lnTo>
                  <a:lnTo>
                    <a:pt x="2995" y="7615"/>
                  </a:lnTo>
                  <a:lnTo>
                    <a:pt x="3396" y="7526"/>
                  </a:lnTo>
                  <a:lnTo>
                    <a:pt x="3819" y="7404"/>
                  </a:lnTo>
                  <a:lnTo>
                    <a:pt x="4264" y="7270"/>
                  </a:lnTo>
                  <a:lnTo>
                    <a:pt x="4732" y="7103"/>
                  </a:lnTo>
                  <a:lnTo>
                    <a:pt x="5188" y="6925"/>
                  </a:lnTo>
                  <a:lnTo>
                    <a:pt x="5411" y="6825"/>
                  </a:lnTo>
                  <a:lnTo>
                    <a:pt x="5634" y="6714"/>
                  </a:lnTo>
                  <a:lnTo>
                    <a:pt x="5845" y="6602"/>
                  </a:lnTo>
                  <a:lnTo>
                    <a:pt x="6057" y="6480"/>
                  </a:lnTo>
                  <a:lnTo>
                    <a:pt x="6257" y="6346"/>
                  </a:lnTo>
                  <a:lnTo>
                    <a:pt x="6446" y="6213"/>
                  </a:lnTo>
                  <a:lnTo>
                    <a:pt x="6624" y="6068"/>
                  </a:lnTo>
                  <a:lnTo>
                    <a:pt x="6780" y="5923"/>
                  </a:lnTo>
                  <a:lnTo>
                    <a:pt x="6925" y="5767"/>
                  </a:lnTo>
                  <a:lnTo>
                    <a:pt x="7059" y="5600"/>
                  </a:lnTo>
                  <a:lnTo>
                    <a:pt x="7170" y="5422"/>
                  </a:lnTo>
                  <a:lnTo>
                    <a:pt x="7270" y="5244"/>
                  </a:lnTo>
                  <a:lnTo>
                    <a:pt x="47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7273818" y="2756995"/>
              <a:ext cx="822254" cy="1353934"/>
            </a:xfrm>
            <a:custGeom>
              <a:avLst/>
              <a:gdLst/>
              <a:ahLst/>
              <a:cxnLst/>
              <a:rect l="l" t="t" r="r" b="b"/>
              <a:pathLst>
                <a:path w="35038" h="57694" extrusionOk="0">
                  <a:moveTo>
                    <a:pt x="28502" y="1"/>
                  </a:moveTo>
                  <a:lnTo>
                    <a:pt x="28424" y="12"/>
                  </a:lnTo>
                  <a:lnTo>
                    <a:pt x="28368" y="23"/>
                  </a:lnTo>
                  <a:lnTo>
                    <a:pt x="28335" y="34"/>
                  </a:lnTo>
                  <a:lnTo>
                    <a:pt x="28279" y="68"/>
                  </a:lnTo>
                  <a:lnTo>
                    <a:pt x="28268" y="90"/>
                  </a:lnTo>
                  <a:lnTo>
                    <a:pt x="27099" y="892"/>
                  </a:lnTo>
                  <a:lnTo>
                    <a:pt x="25774" y="1804"/>
                  </a:lnTo>
                  <a:lnTo>
                    <a:pt x="24071" y="3007"/>
                  </a:lnTo>
                  <a:lnTo>
                    <a:pt x="22067" y="4421"/>
                  </a:lnTo>
                  <a:lnTo>
                    <a:pt x="19851" y="6002"/>
                  </a:lnTo>
                  <a:lnTo>
                    <a:pt x="17525" y="7694"/>
                  </a:lnTo>
                  <a:lnTo>
                    <a:pt x="16344" y="8574"/>
                  </a:lnTo>
                  <a:lnTo>
                    <a:pt x="15153" y="9453"/>
                  </a:lnTo>
                  <a:lnTo>
                    <a:pt x="14474" y="9965"/>
                  </a:lnTo>
                  <a:lnTo>
                    <a:pt x="13706" y="10555"/>
                  </a:lnTo>
                  <a:lnTo>
                    <a:pt x="12715" y="11346"/>
                  </a:lnTo>
                  <a:lnTo>
                    <a:pt x="11535" y="12292"/>
                  </a:lnTo>
                  <a:lnTo>
                    <a:pt x="10232" y="13372"/>
                  </a:lnTo>
                  <a:lnTo>
                    <a:pt x="9542" y="13951"/>
                  </a:lnTo>
                  <a:lnTo>
                    <a:pt x="8840" y="14563"/>
                  </a:lnTo>
                  <a:lnTo>
                    <a:pt x="8128" y="15187"/>
                  </a:lnTo>
                  <a:lnTo>
                    <a:pt x="7404" y="15833"/>
                  </a:lnTo>
                  <a:lnTo>
                    <a:pt x="6692" y="16489"/>
                  </a:lnTo>
                  <a:lnTo>
                    <a:pt x="5979" y="17157"/>
                  </a:lnTo>
                  <a:lnTo>
                    <a:pt x="5278" y="17837"/>
                  </a:lnTo>
                  <a:lnTo>
                    <a:pt x="4599" y="18516"/>
                  </a:lnTo>
                  <a:lnTo>
                    <a:pt x="3942" y="19195"/>
                  </a:lnTo>
                  <a:lnTo>
                    <a:pt x="3318" y="19863"/>
                  </a:lnTo>
                  <a:lnTo>
                    <a:pt x="2739" y="20542"/>
                  </a:lnTo>
                  <a:lnTo>
                    <a:pt x="2461" y="20865"/>
                  </a:lnTo>
                  <a:lnTo>
                    <a:pt x="2183" y="21199"/>
                  </a:lnTo>
                  <a:lnTo>
                    <a:pt x="1938" y="21522"/>
                  </a:lnTo>
                  <a:lnTo>
                    <a:pt x="1693" y="21845"/>
                  </a:lnTo>
                  <a:lnTo>
                    <a:pt x="1459" y="22156"/>
                  </a:lnTo>
                  <a:lnTo>
                    <a:pt x="1247" y="22479"/>
                  </a:lnTo>
                  <a:lnTo>
                    <a:pt x="1047" y="22780"/>
                  </a:lnTo>
                  <a:lnTo>
                    <a:pt x="858" y="23080"/>
                  </a:lnTo>
                  <a:lnTo>
                    <a:pt x="691" y="23381"/>
                  </a:lnTo>
                  <a:lnTo>
                    <a:pt x="535" y="23670"/>
                  </a:lnTo>
                  <a:lnTo>
                    <a:pt x="401" y="23960"/>
                  </a:lnTo>
                  <a:lnTo>
                    <a:pt x="279" y="24227"/>
                  </a:lnTo>
                  <a:lnTo>
                    <a:pt x="190" y="24505"/>
                  </a:lnTo>
                  <a:lnTo>
                    <a:pt x="112" y="24761"/>
                  </a:lnTo>
                  <a:lnTo>
                    <a:pt x="45" y="25018"/>
                  </a:lnTo>
                  <a:lnTo>
                    <a:pt x="12" y="25262"/>
                  </a:lnTo>
                  <a:lnTo>
                    <a:pt x="1" y="25496"/>
                  </a:lnTo>
                  <a:lnTo>
                    <a:pt x="12" y="25719"/>
                  </a:lnTo>
                  <a:lnTo>
                    <a:pt x="45" y="26020"/>
                  </a:lnTo>
                  <a:lnTo>
                    <a:pt x="112" y="26342"/>
                  </a:lnTo>
                  <a:lnTo>
                    <a:pt x="212" y="26699"/>
                  </a:lnTo>
                  <a:lnTo>
                    <a:pt x="323" y="27066"/>
                  </a:lnTo>
                  <a:lnTo>
                    <a:pt x="468" y="27467"/>
                  </a:lnTo>
                  <a:lnTo>
                    <a:pt x="635" y="27901"/>
                  </a:lnTo>
                  <a:lnTo>
                    <a:pt x="824" y="28346"/>
                  </a:lnTo>
                  <a:lnTo>
                    <a:pt x="1047" y="28814"/>
                  </a:lnTo>
                  <a:lnTo>
                    <a:pt x="1281" y="29293"/>
                  </a:lnTo>
                  <a:lnTo>
                    <a:pt x="1537" y="29805"/>
                  </a:lnTo>
                  <a:lnTo>
                    <a:pt x="1804" y="30328"/>
                  </a:lnTo>
                  <a:lnTo>
                    <a:pt x="2105" y="30874"/>
                  </a:lnTo>
                  <a:lnTo>
                    <a:pt x="2416" y="31430"/>
                  </a:lnTo>
                  <a:lnTo>
                    <a:pt x="2739" y="31998"/>
                  </a:lnTo>
                  <a:lnTo>
                    <a:pt x="3441" y="33189"/>
                  </a:lnTo>
                  <a:lnTo>
                    <a:pt x="4198" y="34425"/>
                  </a:lnTo>
                  <a:lnTo>
                    <a:pt x="5011" y="35706"/>
                  </a:lnTo>
                  <a:lnTo>
                    <a:pt x="5857" y="37019"/>
                  </a:lnTo>
                  <a:lnTo>
                    <a:pt x="6747" y="38355"/>
                  </a:lnTo>
                  <a:lnTo>
                    <a:pt x="7660" y="39702"/>
                  </a:lnTo>
                  <a:lnTo>
                    <a:pt x="8596" y="41061"/>
                  </a:lnTo>
                  <a:lnTo>
                    <a:pt x="9542" y="42419"/>
                  </a:lnTo>
                  <a:lnTo>
                    <a:pt x="10499" y="43766"/>
                  </a:lnTo>
                  <a:lnTo>
                    <a:pt x="11446" y="45102"/>
                  </a:lnTo>
                  <a:lnTo>
                    <a:pt x="12392" y="46416"/>
                  </a:lnTo>
                  <a:lnTo>
                    <a:pt x="14229" y="48932"/>
                  </a:lnTo>
                  <a:lnTo>
                    <a:pt x="15955" y="51248"/>
                  </a:lnTo>
                  <a:lnTo>
                    <a:pt x="17502" y="53307"/>
                  </a:lnTo>
                  <a:lnTo>
                    <a:pt x="19840" y="56414"/>
                  </a:lnTo>
                  <a:lnTo>
                    <a:pt x="20531" y="57315"/>
                  </a:lnTo>
                  <a:lnTo>
                    <a:pt x="20720" y="57571"/>
                  </a:lnTo>
                  <a:lnTo>
                    <a:pt x="20809" y="57694"/>
                  </a:lnTo>
                  <a:lnTo>
                    <a:pt x="21299" y="57482"/>
                  </a:lnTo>
                  <a:lnTo>
                    <a:pt x="21789" y="57249"/>
                  </a:lnTo>
                  <a:lnTo>
                    <a:pt x="22267" y="57015"/>
                  </a:lnTo>
                  <a:lnTo>
                    <a:pt x="22746" y="56781"/>
                  </a:lnTo>
                  <a:lnTo>
                    <a:pt x="23203" y="56536"/>
                  </a:lnTo>
                  <a:lnTo>
                    <a:pt x="23659" y="56291"/>
                  </a:lnTo>
                  <a:lnTo>
                    <a:pt x="24527" y="55812"/>
                  </a:lnTo>
                  <a:lnTo>
                    <a:pt x="25340" y="55334"/>
                  </a:lnTo>
                  <a:lnTo>
                    <a:pt x="26075" y="54888"/>
                  </a:lnTo>
                  <a:lnTo>
                    <a:pt x="26721" y="54476"/>
                  </a:lnTo>
                  <a:lnTo>
                    <a:pt x="27277" y="54120"/>
                  </a:lnTo>
                  <a:lnTo>
                    <a:pt x="27700" y="53842"/>
                  </a:lnTo>
                  <a:lnTo>
                    <a:pt x="28012" y="53619"/>
                  </a:lnTo>
                  <a:lnTo>
                    <a:pt x="28279" y="53430"/>
                  </a:lnTo>
                  <a:lnTo>
                    <a:pt x="27890" y="52495"/>
                  </a:lnTo>
                  <a:lnTo>
                    <a:pt x="27433" y="51392"/>
                  </a:lnTo>
                  <a:lnTo>
                    <a:pt x="26810" y="49923"/>
                  </a:lnTo>
                  <a:lnTo>
                    <a:pt x="26654" y="49578"/>
                  </a:lnTo>
                  <a:lnTo>
                    <a:pt x="26376" y="48932"/>
                  </a:lnTo>
                  <a:lnTo>
                    <a:pt x="26220" y="48553"/>
                  </a:lnTo>
                  <a:lnTo>
                    <a:pt x="25351" y="46583"/>
                  </a:lnTo>
                  <a:lnTo>
                    <a:pt x="24360" y="44390"/>
                  </a:lnTo>
                  <a:lnTo>
                    <a:pt x="23826" y="43221"/>
                  </a:lnTo>
                  <a:lnTo>
                    <a:pt x="23258" y="42018"/>
                  </a:lnTo>
                  <a:lnTo>
                    <a:pt x="22679" y="40771"/>
                  </a:lnTo>
                  <a:lnTo>
                    <a:pt x="22067" y="39513"/>
                  </a:lnTo>
                  <a:lnTo>
                    <a:pt x="21544" y="38422"/>
                  </a:lnTo>
                  <a:lnTo>
                    <a:pt x="20720" y="36774"/>
                  </a:lnTo>
                  <a:lnTo>
                    <a:pt x="19874" y="35104"/>
                  </a:lnTo>
                  <a:lnTo>
                    <a:pt x="19328" y="34047"/>
                  </a:lnTo>
                  <a:lnTo>
                    <a:pt x="18771" y="32989"/>
                  </a:lnTo>
                  <a:lnTo>
                    <a:pt x="18115" y="31764"/>
                  </a:lnTo>
                  <a:lnTo>
                    <a:pt x="17502" y="30662"/>
                  </a:lnTo>
                  <a:lnTo>
                    <a:pt x="17202" y="30117"/>
                  </a:lnTo>
                  <a:lnTo>
                    <a:pt x="16890" y="29571"/>
                  </a:lnTo>
                  <a:lnTo>
                    <a:pt x="16278" y="28502"/>
                  </a:lnTo>
                  <a:lnTo>
                    <a:pt x="15643" y="27433"/>
                  </a:lnTo>
                  <a:lnTo>
                    <a:pt x="15409" y="27044"/>
                  </a:lnTo>
                  <a:lnTo>
                    <a:pt x="15821" y="26866"/>
                  </a:lnTo>
                  <a:lnTo>
                    <a:pt x="15832" y="26855"/>
                  </a:lnTo>
                  <a:lnTo>
                    <a:pt x="15955" y="26810"/>
                  </a:lnTo>
                  <a:lnTo>
                    <a:pt x="18159" y="25853"/>
                  </a:lnTo>
                  <a:lnTo>
                    <a:pt x="19484" y="25274"/>
                  </a:lnTo>
                  <a:lnTo>
                    <a:pt x="20942" y="24606"/>
                  </a:lnTo>
                  <a:lnTo>
                    <a:pt x="22535" y="23860"/>
                  </a:lnTo>
                  <a:lnTo>
                    <a:pt x="23370" y="23459"/>
                  </a:lnTo>
                  <a:lnTo>
                    <a:pt x="24238" y="23036"/>
                  </a:lnTo>
                  <a:lnTo>
                    <a:pt x="25140" y="22579"/>
                  </a:lnTo>
                  <a:lnTo>
                    <a:pt x="26064" y="22101"/>
                  </a:lnTo>
                  <a:lnTo>
                    <a:pt x="27010" y="21600"/>
                  </a:lnTo>
                  <a:lnTo>
                    <a:pt x="27979" y="21076"/>
                  </a:lnTo>
                  <a:lnTo>
                    <a:pt x="28502" y="20798"/>
                  </a:lnTo>
                  <a:lnTo>
                    <a:pt x="29025" y="20497"/>
                  </a:lnTo>
                  <a:lnTo>
                    <a:pt x="29437" y="20264"/>
                  </a:lnTo>
                  <a:lnTo>
                    <a:pt x="29838" y="20008"/>
                  </a:lnTo>
                  <a:lnTo>
                    <a:pt x="30228" y="19740"/>
                  </a:lnTo>
                  <a:lnTo>
                    <a:pt x="30595" y="19462"/>
                  </a:lnTo>
                  <a:lnTo>
                    <a:pt x="30951" y="19161"/>
                  </a:lnTo>
                  <a:lnTo>
                    <a:pt x="31285" y="18861"/>
                  </a:lnTo>
                  <a:lnTo>
                    <a:pt x="31619" y="18549"/>
                  </a:lnTo>
                  <a:lnTo>
                    <a:pt x="31931" y="18226"/>
                  </a:lnTo>
                  <a:lnTo>
                    <a:pt x="32221" y="17892"/>
                  </a:lnTo>
                  <a:lnTo>
                    <a:pt x="32510" y="17547"/>
                  </a:lnTo>
                  <a:lnTo>
                    <a:pt x="32777" y="17202"/>
                  </a:lnTo>
                  <a:lnTo>
                    <a:pt x="33033" y="16835"/>
                  </a:lnTo>
                  <a:lnTo>
                    <a:pt x="33267" y="16467"/>
                  </a:lnTo>
                  <a:lnTo>
                    <a:pt x="33490" y="16089"/>
                  </a:lnTo>
                  <a:lnTo>
                    <a:pt x="33701" y="15710"/>
                  </a:lnTo>
                  <a:lnTo>
                    <a:pt x="33891" y="15320"/>
                  </a:lnTo>
                  <a:lnTo>
                    <a:pt x="34069" y="14931"/>
                  </a:lnTo>
                  <a:lnTo>
                    <a:pt x="34236" y="14530"/>
                  </a:lnTo>
                  <a:lnTo>
                    <a:pt x="34381" y="14118"/>
                  </a:lnTo>
                  <a:lnTo>
                    <a:pt x="34514" y="13717"/>
                  </a:lnTo>
                  <a:lnTo>
                    <a:pt x="34637" y="13294"/>
                  </a:lnTo>
                  <a:lnTo>
                    <a:pt x="34737" y="12882"/>
                  </a:lnTo>
                  <a:lnTo>
                    <a:pt x="34826" y="12459"/>
                  </a:lnTo>
                  <a:lnTo>
                    <a:pt x="34893" y="12036"/>
                  </a:lnTo>
                  <a:lnTo>
                    <a:pt x="34948" y="11613"/>
                  </a:lnTo>
                  <a:lnTo>
                    <a:pt x="34993" y="11190"/>
                  </a:lnTo>
                  <a:lnTo>
                    <a:pt x="35026" y="10767"/>
                  </a:lnTo>
                  <a:lnTo>
                    <a:pt x="35037" y="10333"/>
                  </a:lnTo>
                  <a:lnTo>
                    <a:pt x="35026" y="9910"/>
                  </a:lnTo>
                  <a:lnTo>
                    <a:pt x="35015" y="9475"/>
                  </a:lnTo>
                  <a:lnTo>
                    <a:pt x="34982" y="9052"/>
                  </a:lnTo>
                  <a:lnTo>
                    <a:pt x="34926" y="8629"/>
                  </a:lnTo>
                  <a:lnTo>
                    <a:pt x="34882" y="8340"/>
                  </a:lnTo>
                  <a:lnTo>
                    <a:pt x="34837" y="8061"/>
                  </a:lnTo>
                  <a:lnTo>
                    <a:pt x="34781" y="7772"/>
                  </a:lnTo>
                  <a:lnTo>
                    <a:pt x="34715" y="7494"/>
                  </a:lnTo>
                  <a:lnTo>
                    <a:pt x="34648" y="7215"/>
                  </a:lnTo>
                  <a:lnTo>
                    <a:pt x="34570" y="6937"/>
                  </a:lnTo>
                  <a:lnTo>
                    <a:pt x="34492" y="6659"/>
                  </a:lnTo>
                  <a:lnTo>
                    <a:pt x="34392" y="6391"/>
                  </a:lnTo>
                  <a:lnTo>
                    <a:pt x="34303" y="6113"/>
                  </a:lnTo>
                  <a:lnTo>
                    <a:pt x="34191" y="5846"/>
                  </a:lnTo>
                  <a:lnTo>
                    <a:pt x="34080" y="5579"/>
                  </a:lnTo>
                  <a:lnTo>
                    <a:pt x="33957" y="5311"/>
                  </a:lnTo>
                  <a:lnTo>
                    <a:pt x="33835" y="5044"/>
                  </a:lnTo>
                  <a:lnTo>
                    <a:pt x="33701" y="4788"/>
                  </a:lnTo>
                  <a:lnTo>
                    <a:pt x="33557" y="4532"/>
                  </a:lnTo>
                  <a:lnTo>
                    <a:pt x="33412" y="4276"/>
                  </a:lnTo>
                  <a:lnTo>
                    <a:pt x="33256" y="4020"/>
                  </a:lnTo>
                  <a:lnTo>
                    <a:pt x="33100" y="3775"/>
                  </a:lnTo>
                  <a:lnTo>
                    <a:pt x="32933" y="3530"/>
                  </a:lnTo>
                  <a:lnTo>
                    <a:pt x="32755" y="3285"/>
                  </a:lnTo>
                  <a:lnTo>
                    <a:pt x="32566" y="3051"/>
                  </a:lnTo>
                  <a:lnTo>
                    <a:pt x="32377" y="2818"/>
                  </a:lnTo>
                  <a:lnTo>
                    <a:pt x="32187" y="2595"/>
                  </a:lnTo>
                  <a:lnTo>
                    <a:pt x="31976" y="2361"/>
                  </a:lnTo>
                  <a:lnTo>
                    <a:pt x="31764" y="2150"/>
                  </a:lnTo>
                  <a:lnTo>
                    <a:pt x="31541" y="1927"/>
                  </a:lnTo>
                  <a:lnTo>
                    <a:pt x="31319" y="1715"/>
                  </a:lnTo>
                  <a:lnTo>
                    <a:pt x="31085" y="1504"/>
                  </a:lnTo>
                  <a:lnTo>
                    <a:pt x="30840" y="1303"/>
                  </a:lnTo>
                  <a:lnTo>
                    <a:pt x="30595" y="1114"/>
                  </a:lnTo>
                  <a:lnTo>
                    <a:pt x="30339" y="914"/>
                  </a:lnTo>
                  <a:lnTo>
                    <a:pt x="30083" y="736"/>
                  </a:lnTo>
                  <a:lnTo>
                    <a:pt x="29805" y="546"/>
                  </a:lnTo>
                  <a:lnTo>
                    <a:pt x="29560" y="391"/>
                  </a:lnTo>
                  <a:lnTo>
                    <a:pt x="29337" y="268"/>
                  </a:lnTo>
                  <a:lnTo>
                    <a:pt x="29137" y="179"/>
                  </a:lnTo>
                  <a:lnTo>
                    <a:pt x="28970" y="101"/>
                  </a:lnTo>
                  <a:lnTo>
                    <a:pt x="28825" y="57"/>
                  </a:lnTo>
                  <a:lnTo>
                    <a:pt x="28691" y="23"/>
                  </a:lnTo>
                  <a:lnTo>
                    <a:pt x="28591" y="1"/>
                  </a:lnTo>
                  <a:close/>
                </a:path>
              </a:pathLst>
            </a:custGeom>
            <a:solidFill>
              <a:srgbClr val="31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7674361" y="4088964"/>
              <a:ext cx="412042" cy="332370"/>
            </a:xfrm>
            <a:custGeom>
              <a:avLst/>
              <a:gdLst/>
              <a:ahLst/>
              <a:cxnLst/>
              <a:rect l="l" t="t" r="r" b="b"/>
              <a:pathLst>
                <a:path w="17558" h="14163" extrusionOk="0">
                  <a:moveTo>
                    <a:pt x="12469" y="1"/>
                  </a:moveTo>
                  <a:lnTo>
                    <a:pt x="12403" y="168"/>
                  </a:lnTo>
                  <a:lnTo>
                    <a:pt x="12336" y="312"/>
                  </a:lnTo>
                  <a:lnTo>
                    <a:pt x="12247" y="457"/>
                  </a:lnTo>
                  <a:lnTo>
                    <a:pt x="12147" y="602"/>
                  </a:lnTo>
                  <a:lnTo>
                    <a:pt x="12046" y="724"/>
                  </a:lnTo>
                  <a:lnTo>
                    <a:pt x="11924" y="847"/>
                  </a:lnTo>
                  <a:lnTo>
                    <a:pt x="11813" y="969"/>
                  </a:lnTo>
                  <a:lnTo>
                    <a:pt x="11679" y="1081"/>
                  </a:lnTo>
                  <a:lnTo>
                    <a:pt x="11545" y="1181"/>
                  </a:lnTo>
                  <a:lnTo>
                    <a:pt x="11412" y="1270"/>
                  </a:lnTo>
                  <a:lnTo>
                    <a:pt x="11267" y="1359"/>
                  </a:lnTo>
                  <a:lnTo>
                    <a:pt x="11122" y="1448"/>
                  </a:lnTo>
                  <a:lnTo>
                    <a:pt x="10833" y="1593"/>
                  </a:lnTo>
                  <a:lnTo>
                    <a:pt x="10532" y="1715"/>
                  </a:lnTo>
                  <a:lnTo>
                    <a:pt x="10243" y="1815"/>
                  </a:lnTo>
                  <a:lnTo>
                    <a:pt x="9964" y="1882"/>
                  </a:lnTo>
                  <a:lnTo>
                    <a:pt x="9697" y="1938"/>
                  </a:lnTo>
                  <a:lnTo>
                    <a:pt x="9441" y="1971"/>
                  </a:lnTo>
                  <a:lnTo>
                    <a:pt x="9230" y="1994"/>
                  </a:lnTo>
                  <a:lnTo>
                    <a:pt x="9052" y="1982"/>
                  </a:lnTo>
                  <a:lnTo>
                    <a:pt x="8907" y="1960"/>
                  </a:lnTo>
                  <a:lnTo>
                    <a:pt x="8862" y="1949"/>
                  </a:lnTo>
                  <a:lnTo>
                    <a:pt x="8818" y="1927"/>
                  </a:lnTo>
                  <a:lnTo>
                    <a:pt x="8740" y="1882"/>
                  </a:lnTo>
                  <a:lnTo>
                    <a:pt x="8640" y="1838"/>
                  </a:lnTo>
                  <a:lnTo>
                    <a:pt x="8517" y="1793"/>
                  </a:lnTo>
                  <a:lnTo>
                    <a:pt x="8372" y="1760"/>
                  </a:lnTo>
                  <a:lnTo>
                    <a:pt x="8217" y="1726"/>
                  </a:lnTo>
                  <a:lnTo>
                    <a:pt x="8061" y="1693"/>
                  </a:lnTo>
                  <a:lnTo>
                    <a:pt x="7894" y="1671"/>
                  </a:lnTo>
                  <a:lnTo>
                    <a:pt x="7716" y="1660"/>
                  </a:lnTo>
                  <a:lnTo>
                    <a:pt x="7382" y="1660"/>
                  </a:lnTo>
                  <a:lnTo>
                    <a:pt x="7237" y="1671"/>
                  </a:lnTo>
                  <a:lnTo>
                    <a:pt x="7092" y="1704"/>
                  </a:lnTo>
                  <a:lnTo>
                    <a:pt x="6970" y="1738"/>
                  </a:lnTo>
                  <a:lnTo>
                    <a:pt x="6858" y="1793"/>
                  </a:lnTo>
                  <a:lnTo>
                    <a:pt x="6814" y="1815"/>
                  </a:lnTo>
                  <a:lnTo>
                    <a:pt x="6780" y="1860"/>
                  </a:lnTo>
                  <a:lnTo>
                    <a:pt x="6747" y="1893"/>
                  </a:lnTo>
                  <a:lnTo>
                    <a:pt x="6725" y="1938"/>
                  </a:lnTo>
                  <a:lnTo>
                    <a:pt x="6569" y="2361"/>
                  </a:lnTo>
                  <a:lnTo>
                    <a:pt x="6235" y="3185"/>
                  </a:lnTo>
                  <a:lnTo>
                    <a:pt x="6023" y="3730"/>
                  </a:lnTo>
                  <a:lnTo>
                    <a:pt x="5767" y="4320"/>
                  </a:lnTo>
                  <a:lnTo>
                    <a:pt x="5478" y="4966"/>
                  </a:lnTo>
                  <a:lnTo>
                    <a:pt x="5166" y="5634"/>
                  </a:lnTo>
                  <a:lnTo>
                    <a:pt x="4821" y="6325"/>
                  </a:lnTo>
                  <a:lnTo>
                    <a:pt x="4442" y="7015"/>
                  </a:lnTo>
                  <a:lnTo>
                    <a:pt x="4253" y="7360"/>
                  </a:lnTo>
                  <a:lnTo>
                    <a:pt x="4053" y="7694"/>
                  </a:lnTo>
                  <a:lnTo>
                    <a:pt x="3852" y="8028"/>
                  </a:lnTo>
                  <a:lnTo>
                    <a:pt x="3641" y="8351"/>
                  </a:lnTo>
                  <a:lnTo>
                    <a:pt x="3429" y="8663"/>
                  </a:lnTo>
                  <a:lnTo>
                    <a:pt x="3206" y="8963"/>
                  </a:lnTo>
                  <a:lnTo>
                    <a:pt x="2984" y="9241"/>
                  </a:lnTo>
                  <a:lnTo>
                    <a:pt x="2750" y="9520"/>
                  </a:lnTo>
                  <a:lnTo>
                    <a:pt x="2516" y="9765"/>
                  </a:lnTo>
                  <a:lnTo>
                    <a:pt x="2282" y="9999"/>
                  </a:lnTo>
                  <a:lnTo>
                    <a:pt x="2049" y="10210"/>
                  </a:lnTo>
                  <a:lnTo>
                    <a:pt x="1804" y="10399"/>
                  </a:lnTo>
                  <a:lnTo>
                    <a:pt x="1514" y="10633"/>
                  </a:lnTo>
                  <a:lnTo>
                    <a:pt x="1247" y="10845"/>
                  </a:lnTo>
                  <a:lnTo>
                    <a:pt x="1013" y="11056"/>
                  </a:lnTo>
                  <a:lnTo>
                    <a:pt x="813" y="11257"/>
                  </a:lnTo>
                  <a:lnTo>
                    <a:pt x="635" y="11457"/>
                  </a:lnTo>
                  <a:lnTo>
                    <a:pt x="479" y="11646"/>
                  </a:lnTo>
                  <a:lnTo>
                    <a:pt x="345" y="11836"/>
                  </a:lnTo>
                  <a:lnTo>
                    <a:pt x="234" y="12014"/>
                  </a:lnTo>
                  <a:lnTo>
                    <a:pt x="156" y="12181"/>
                  </a:lnTo>
                  <a:lnTo>
                    <a:pt x="89" y="12348"/>
                  </a:lnTo>
                  <a:lnTo>
                    <a:pt x="33" y="12515"/>
                  </a:lnTo>
                  <a:lnTo>
                    <a:pt x="11" y="12659"/>
                  </a:lnTo>
                  <a:lnTo>
                    <a:pt x="0" y="12804"/>
                  </a:lnTo>
                  <a:lnTo>
                    <a:pt x="0" y="12949"/>
                  </a:lnTo>
                  <a:lnTo>
                    <a:pt x="11" y="13082"/>
                  </a:lnTo>
                  <a:lnTo>
                    <a:pt x="45" y="13205"/>
                  </a:lnTo>
                  <a:lnTo>
                    <a:pt x="89" y="13339"/>
                  </a:lnTo>
                  <a:lnTo>
                    <a:pt x="145" y="13461"/>
                  </a:lnTo>
                  <a:lnTo>
                    <a:pt x="212" y="13583"/>
                  </a:lnTo>
                  <a:lnTo>
                    <a:pt x="290" y="13695"/>
                  </a:lnTo>
                  <a:lnTo>
                    <a:pt x="367" y="13795"/>
                  </a:lnTo>
                  <a:lnTo>
                    <a:pt x="457" y="13884"/>
                  </a:lnTo>
                  <a:lnTo>
                    <a:pt x="546" y="13973"/>
                  </a:lnTo>
                  <a:lnTo>
                    <a:pt x="646" y="14051"/>
                  </a:lnTo>
                  <a:lnTo>
                    <a:pt x="690" y="14084"/>
                  </a:lnTo>
                  <a:lnTo>
                    <a:pt x="757" y="14118"/>
                  </a:lnTo>
                  <a:lnTo>
                    <a:pt x="824" y="14140"/>
                  </a:lnTo>
                  <a:lnTo>
                    <a:pt x="902" y="14151"/>
                  </a:lnTo>
                  <a:lnTo>
                    <a:pt x="1069" y="14162"/>
                  </a:lnTo>
                  <a:lnTo>
                    <a:pt x="1280" y="14162"/>
                  </a:lnTo>
                  <a:lnTo>
                    <a:pt x="1514" y="14129"/>
                  </a:lnTo>
                  <a:lnTo>
                    <a:pt x="1770" y="14084"/>
                  </a:lnTo>
                  <a:lnTo>
                    <a:pt x="2049" y="14018"/>
                  </a:lnTo>
                  <a:lnTo>
                    <a:pt x="2349" y="13940"/>
                  </a:lnTo>
                  <a:lnTo>
                    <a:pt x="2672" y="13851"/>
                  </a:lnTo>
                  <a:lnTo>
                    <a:pt x="3006" y="13739"/>
                  </a:lnTo>
                  <a:lnTo>
                    <a:pt x="3351" y="13617"/>
                  </a:lnTo>
                  <a:lnTo>
                    <a:pt x="3707" y="13483"/>
                  </a:lnTo>
                  <a:lnTo>
                    <a:pt x="4453" y="13183"/>
                  </a:lnTo>
                  <a:lnTo>
                    <a:pt x="5210" y="12860"/>
                  </a:lnTo>
                  <a:lnTo>
                    <a:pt x="5956" y="12504"/>
                  </a:lnTo>
                  <a:lnTo>
                    <a:pt x="6691" y="12147"/>
                  </a:lnTo>
                  <a:lnTo>
                    <a:pt x="7393" y="11791"/>
                  </a:lnTo>
                  <a:lnTo>
                    <a:pt x="8027" y="11446"/>
                  </a:lnTo>
                  <a:lnTo>
                    <a:pt x="8595" y="11123"/>
                  </a:lnTo>
                  <a:lnTo>
                    <a:pt x="9063" y="10822"/>
                  </a:lnTo>
                  <a:lnTo>
                    <a:pt x="9252" y="10689"/>
                  </a:lnTo>
                  <a:lnTo>
                    <a:pt x="9419" y="10577"/>
                  </a:lnTo>
                  <a:lnTo>
                    <a:pt x="9553" y="10466"/>
                  </a:lnTo>
                  <a:lnTo>
                    <a:pt x="9642" y="10366"/>
                  </a:lnTo>
                  <a:lnTo>
                    <a:pt x="9953" y="10032"/>
                  </a:lnTo>
                  <a:lnTo>
                    <a:pt x="10243" y="9731"/>
                  </a:lnTo>
                  <a:lnTo>
                    <a:pt x="10510" y="9464"/>
                  </a:lnTo>
                  <a:lnTo>
                    <a:pt x="10744" y="9241"/>
                  </a:lnTo>
                  <a:lnTo>
                    <a:pt x="11100" y="8907"/>
                  </a:lnTo>
                  <a:lnTo>
                    <a:pt x="11234" y="8796"/>
                  </a:lnTo>
                  <a:lnTo>
                    <a:pt x="11902" y="9275"/>
                  </a:lnTo>
                  <a:lnTo>
                    <a:pt x="12236" y="9164"/>
                  </a:lnTo>
                  <a:lnTo>
                    <a:pt x="12625" y="9019"/>
                  </a:lnTo>
                  <a:lnTo>
                    <a:pt x="13037" y="8830"/>
                  </a:lnTo>
                  <a:lnTo>
                    <a:pt x="13483" y="8618"/>
                  </a:lnTo>
                  <a:lnTo>
                    <a:pt x="13950" y="8395"/>
                  </a:lnTo>
                  <a:lnTo>
                    <a:pt x="14418" y="8150"/>
                  </a:lnTo>
                  <a:lnTo>
                    <a:pt x="15353" y="7661"/>
                  </a:lnTo>
                  <a:lnTo>
                    <a:pt x="16210" y="7182"/>
                  </a:lnTo>
                  <a:lnTo>
                    <a:pt x="16912" y="6781"/>
                  </a:lnTo>
                  <a:lnTo>
                    <a:pt x="17557" y="6391"/>
                  </a:lnTo>
                  <a:lnTo>
                    <a:pt x="17502" y="6213"/>
                  </a:lnTo>
                  <a:lnTo>
                    <a:pt x="17413" y="5968"/>
                  </a:lnTo>
                  <a:lnTo>
                    <a:pt x="17268" y="5623"/>
                  </a:lnTo>
                  <a:lnTo>
                    <a:pt x="17056" y="5167"/>
                  </a:lnTo>
                  <a:lnTo>
                    <a:pt x="16767" y="4599"/>
                  </a:lnTo>
                  <a:lnTo>
                    <a:pt x="16400" y="3909"/>
                  </a:lnTo>
                  <a:lnTo>
                    <a:pt x="15943" y="3096"/>
                  </a:lnTo>
                  <a:lnTo>
                    <a:pt x="15810" y="2873"/>
                  </a:lnTo>
                  <a:lnTo>
                    <a:pt x="15676" y="2673"/>
                  </a:lnTo>
                  <a:lnTo>
                    <a:pt x="15542" y="2472"/>
                  </a:lnTo>
                  <a:lnTo>
                    <a:pt x="15398" y="2283"/>
                  </a:lnTo>
                  <a:lnTo>
                    <a:pt x="15253" y="2105"/>
                  </a:lnTo>
                  <a:lnTo>
                    <a:pt x="15108" y="1938"/>
                  </a:lnTo>
                  <a:lnTo>
                    <a:pt x="14819" y="1626"/>
                  </a:lnTo>
                  <a:lnTo>
                    <a:pt x="14607" y="1404"/>
                  </a:lnTo>
                  <a:lnTo>
                    <a:pt x="14384" y="1214"/>
                  </a:lnTo>
                  <a:lnTo>
                    <a:pt x="14173" y="1025"/>
                  </a:lnTo>
                  <a:lnTo>
                    <a:pt x="13961" y="869"/>
                  </a:lnTo>
                  <a:lnTo>
                    <a:pt x="13761" y="713"/>
                  </a:lnTo>
                  <a:lnTo>
                    <a:pt x="13561" y="580"/>
                  </a:lnTo>
                  <a:lnTo>
                    <a:pt x="13204" y="368"/>
                  </a:lnTo>
                  <a:lnTo>
                    <a:pt x="12904" y="201"/>
                  </a:lnTo>
                  <a:lnTo>
                    <a:pt x="12681" y="90"/>
                  </a:lnTo>
                  <a:lnTo>
                    <a:pt x="1246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7675394" y="4127122"/>
              <a:ext cx="411010" cy="294212"/>
            </a:xfrm>
            <a:custGeom>
              <a:avLst/>
              <a:gdLst/>
              <a:ahLst/>
              <a:cxnLst/>
              <a:rect l="l" t="t" r="r" b="b"/>
              <a:pathLst>
                <a:path w="17514" h="12537" extrusionOk="0">
                  <a:moveTo>
                    <a:pt x="14775" y="0"/>
                  </a:moveTo>
                  <a:lnTo>
                    <a:pt x="14786" y="301"/>
                  </a:lnTo>
                  <a:lnTo>
                    <a:pt x="14775" y="601"/>
                  </a:lnTo>
                  <a:lnTo>
                    <a:pt x="14741" y="902"/>
                  </a:lnTo>
                  <a:lnTo>
                    <a:pt x="14697" y="1191"/>
                  </a:lnTo>
                  <a:lnTo>
                    <a:pt x="14641" y="1492"/>
                  </a:lnTo>
                  <a:lnTo>
                    <a:pt x="14563" y="1782"/>
                  </a:lnTo>
                  <a:lnTo>
                    <a:pt x="14474" y="2060"/>
                  </a:lnTo>
                  <a:lnTo>
                    <a:pt x="14385" y="2338"/>
                  </a:lnTo>
                  <a:lnTo>
                    <a:pt x="14274" y="2617"/>
                  </a:lnTo>
                  <a:lnTo>
                    <a:pt x="14151" y="2884"/>
                  </a:lnTo>
                  <a:lnTo>
                    <a:pt x="14029" y="3151"/>
                  </a:lnTo>
                  <a:lnTo>
                    <a:pt x="13884" y="3407"/>
                  </a:lnTo>
                  <a:lnTo>
                    <a:pt x="13739" y="3652"/>
                  </a:lnTo>
                  <a:lnTo>
                    <a:pt x="13594" y="3897"/>
                  </a:lnTo>
                  <a:lnTo>
                    <a:pt x="13427" y="4120"/>
                  </a:lnTo>
                  <a:lnTo>
                    <a:pt x="13272" y="4353"/>
                  </a:lnTo>
                  <a:lnTo>
                    <a:pt x="13105" y="4565"/>
                  </a:lnTo>
                  <a:lnTo>
                    <a:pt x="12926" y="4765"/>
                  </a:lnTo>
                  <a:lnTo>
                    <a:pt x="12759" y="4966"/>
                  </a:lnTo>
                  <a:lnTo>
                    <a:pt x="12581" y="5144"/>
                  </a:lnTo>
                  <a:lnTo>
                    <a:pt x="12403" y="5322"/>
                  </a:lnTo>
                  <a:lnTo>
                    <a:pt x="12225" y="5478"/>
                  </a:lnTo>
                  <a:lnTo>
                    <a:pt x="12047" y="5634"/>
                  </a:lnTo>
                  <a:lnTo>
                    <a:pt x="11869" y="5767"/>
                  </a:lnTo>
                  <a:lnTo>
                    <a:pt x="11702" y="5890"/>
                  </a:lnTo>
                  <a:lnTo>
                    <a:pt x="11524" y="6001"/>
                  </a:lnTo>
                  <a:lnTo>
                    <a:pt x="11357" y="6101"/>
                  </a:lnTo>
                  <a:lnTo>
                    <a:pt x="11201" y="6190"/>
                  </a:lnTo>
                  <a:lnTo>
                    <a:pt x="11045" y="6257"/>
                  </a:lnTo>
                  <a:lnTo>
                    <a:pt x="10900" y="6302"/>
                  </a:lnTo>
                  <a:lnTo>
                    <a:pt x="10755" y="6346"/>
                  </a:lnTo>
                  <a:lnTo>
                    <a:pt x="10622" y="6357"/>
                  </a:lnTo>
                  <a:lnTo>
                    <a:pt x="10332" y="6703"/>
                  </a:lnTo>
                  <a:lnTo>
                    <a:pt x="10032" y="7037"/>
                  </a:lnTo>
                  <a:lnTo>
                    <a:pt x="9720" y="7348"/>
                  </a:lnTo>
                  <a:lnTo>
                    <a:pt x="9397" y="7649"/>
                  </a:lnTo>
                  <a:lnTo>
                    <a:pt x="9063" y="7938"/>
                  </a:lnTo>
                  <a:lnTo>
                    <a:pt x="8718" y="8206"/>
                  </a:lnTo>
                  <a:lnTo>
                    <a:pt x="8373" y="8462"/>
                  </a:lnTo>
                  <a:lnTo>
                    <a:pt x="8017" y="8718"/>
                  </a:lnTo>
                  <a:lnTo>
                    <a:pt x="7660" y="8940"/>
                  </a:lnTo>
                  <a:lnTo>
                    <a:pt x="7293" y="9163"/>
                  </a:lnTo>
                  <a:lnTo>
                    <a:pt x="6926" y="9375"/>
                  </a:lnTo>
                  <a:lnTo>
                    <a:pt x="6558" y="9575"/>
                  </a:lnTo>
                  <a:lnTo>
                    <a:pt x="6180" y="9764"/>
                  </a:lnTo>
                  <a:lnTo>
                    <a:pt x="5812" y="9931"/>
                  </a:lnTo>
                  <a:lnTo>
                    <a:pt x="5434" y="10098"/>
                  </a:lnTo>
                  <a:lnTo>
                    <a:pt x="5055" y="10254"/>
                  </a:lnTo>
                  <a:lnTo>
                    <a:pt x="4688" y="10399"/>
                  </a:lnTo>
                  <a:lnTo>
                    <a:pt x="4320" y="10532"/>
                  </a:lnTo>
                  <a:lnTo>
                    <a:pt x="3953" y="10655"/>
                  </a:lnTo>
                  <a:lnTo>
                    <a:pt x="3597" y="10766"/>
                  </a:lnTo>
                  <a:lnTo>
                    <a:pt x="2895" y="10978"/>
                  </a:lnTo>
                  <a:lnTo>
                    <a:pt x="2227" y="11156"/>
                  </a:lnTo>
                  <a:lnTo>
                    <a:pt x="1593" y="11301"/>
                  </a:lnTo>
                  <a:lnTo>
                    <a:pt x="1003" y="11412"/>
                  </a:lnTo>
                  <a:lnTo>
                    <a:pt x="468" y="11512"/>
                  </a:lnTo>
                  <a:lnTo>
                    <a:pt x="1" y="11579"/>
                  </a:lnTo>
                  <a:lnTo>
                    <a:pt x="45" y="11713"/>
                  </a:lnTo>
                  <a:lnTo>
                    <a:pt x="101" y="11835"/>
                  </a:lnTo>
                  <a:lnTo>
                    <a:pt x="168" y="11957"/>
                  </a:lnTo>
                  <a:lnTo>
                    <a:pt x="246" y="12069"/>
                  </a:lnTo>
                  <a:lnTo>
                    <a:pt x="323" y="12169"/>
                  </a:lnTo>
                  <a:lnTo>
                    <a:pt x="413" y="12258"/>
                  </a:lnTo>
                  <a:lnTo>
                    <a:pt x="502" y="12347"/>
                  </a:lnTo>
                  <a:lnTo>
                    <a:pt x="602" y="12425"/>
                  </a:lnTo>
                  <a:lnTo>
                    <a:pt x="646" y="12458"/>
                  </a:lnTo>
                  <a:lnTo>
                    <a:pt x="713" y="12492"/>
                  </a:lnTo>
                  <a:lnTo>
                    <a:pt x="780" y="12514"/>
                  </a:lnTo>
                  <a:lnTo>
                    <a:pt x="858" y="12525"/>
                  </a:lnTo>
                  <a:lnTo>
                    <a:pt x="1025" y="12536"/>
                  </a:lnTo>
                  <a:lnTo>
                    <a:pt x="1236" y="12536"/>
                  </a:lnTo>
                  <a:lnTo>
                    <a:pt x="1470" y="12503"/>
                  </a:lnTo>
                  <a:lnTo>
                    <a:pt x="1726" y="12458"/>
                  </a:lnTo>
                  <a:lnTo>
                    <a:pt x="2005" y="12392"/>
                  </a:lnTo>
                  <a:lnTo>
                    <a:pt x="2305" y="12314"/>
                  </a:lnTo>
                  <a:lnTo>
                    <a:pt x="2628" y="12225"/>
                  </a:lnTo>
                  <a:lnTo>
                    <a:pt x="2962" y="12113"/>
                  </a:lnTo>
                  <a:lnTo>
                    <a:pt x="3307" y="11991"/>
                  </a:lnTo>
                  <a:lnTo>
                    <a:pt x="3663" y="11857"/>
                  </a:lnTo>
                  <a:lnTo>
                    <a:pt x="4409" y="11557"/>
                  </a:lnTo>
                  <a:lnTo>
                    <a:pt x="5166" y="11234"/>
                  </a:lnTo>
                  <a:lnTo>
                    <a:pt x="5912" y="10878"/>
                  </a:lnTo>
                  <a:lnTo>
                    <a:pt x="6647" y="10521"/>
                  </a:lnTo>
                  <a:lnTo>
                    <a:pt x="7349" y="10165"/>
                  </a:lnTo>
                  <a:lnTo>
                    <a:pt x="7983" y="9820"/>
                  </a:lnTo>
                  <a:lnTo>
                    <a:pt x="8551" y="9497"/>
                  </a:lnTo>
                  <a:lnTo>
                    <a:pt x="9019" y="9196"/>
                  </a:lnTo>
                  <a:lnTo>
                    <a:pt x="9208" y="9063"/>
                  </a:lnTo>
                  <a:lnTo>
                    <a:pt x="9375" y="8951"/>
                  </a:lnTo>
                  <a:lnTo>
                    <a:pt x="9509" y="8840"/>
                  </a:lnTo>
                  <a:lnTo>
                    <a:pt x="9598" y="8740"/>
                  </a:lnTo>
                  <a:lnTo>
                    <a:pt x="9909" y="8406"/>
                  </a:lnTo>
                  <a:lnTo>
                    <a:pt x="10199" y="8105"/>
                  </a:lnTo>
                  <a:lnTo>
                    <a:pt x="10466" y="7838"/>
                  </a:lnTo>
                  <a:lnTo>
                    <a:pt x="10700" y="7615"/>
                  </a:lnTo>
                  <a:lnTo>
                    <a:pt x="11056" y="7281"/>
                  </a:lnTo>
                  <a:lnTo>
                    <a:pt x="11190" y="7170"/>
                  </a:lnTo>
                  <a:lnTo>
                    <a:pt x="11858" y="7649"/>
                  </a:lnTo>
                  <a:lnTo>
                    <a:pt x="12192" y="7538"/>
                  </a:lnTo>
                  <a:lnTo>
                    <a:pt x="12581" y="7393"/>
                  </a:lnTo>
                  <a:lnTo>
                    <a:pt x="12993" y="7204"/>
                  </a:lnTo>
                  <a:lnTo>
                    <a:pt x="13439" y="6992"/>
                  </a:lnTo>
                  <a:lnTo>
                    <a:pt x="13906" y="6769"/>
                  </a:lnTo>
                  <a:lnTo>
                    <a:pt x="14374" y="6524"/>
                  </a:lnTo>
                  <a:lnTo>
                    <a:pt x="15309" y="6035"/>
                  </a:lnTo>
                  <a:lnTo>
                    <a:pt x="16166" y="5556"/>
                  </a:lnTo>
                  <a:lnTo>
                    <a:pt x="16868" y="5155"/>
                  </a:lnTo>
                  <a:lnTo>
                    <a:pt x="17513" y="4765"/>
                  </a:lnTo>
                  <a:lnTo>
                    <a:pt x="17458" y="4587"/>
                  </a:lnTo>
                  <a:lnTo>
                    <a:pt x="17369" y="4342"/>
                  </a:lnTo>
                  <a:lnTo>
                    <a:pt x="17224" y="3997"/>
                  </a:lnTo>
                  <a:lnTo>
                    <a:pt x="17012" y="3541"/>
                  </a:lnTo>
                  <a:lnTo>
                    <a:pt x="16723" y="2973"/>
                  </a:lnTo>
                  <a:lnTo>
                    <a:pt x="16356" y="2283"/>
                  </a:lnTo>
                  <a:lnTo>
                    <a:pt x="15899" y="1470"/>
                  </a:lnTo>
                  <a:lnTo>
                    <a:pt x="15766" y="1247"/>
                  </a:lnTo>
                  <a:lnTo>
                    <a:pt x="15632" y="1047"/>
                  </a:lnTo>
                  <a:lnTo>
                    <a:pt x="15498" y="846"/>
                  </a:lnTo>
                  <a:lnTo>
                    <a:pt x="15354" y="657"/>
                  </a:lnTo>
                  <a:lnTo>
                    <a:pt x="15209" y="479"/>
                  </a:lnTo>
                  <a:lnTo>
                    <a:pt x="15064" y="312"/>
                  </a:lnTo>
                  <a:lnTo>
                    <a:pt x="14775"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21"/>
            <p:cNvSpPr/>
            <p:nvPr/>
          </p:nvSpPr>
          <p:spPr>
            <a:xfrm>
              <a:off x="7546581" y="2959496"/>
              <a:ext cx="549492" cy="1067584"/>
            </a:xfrm>
            <a:custGeom>
              <a:avLst/>
              <a:gdLst/>
              <a:ahLst/>
              <a:cxnLst/>
              <a:rect l="l" t="t" r="r" b="b"/>
              <a:pathLst>
                <a:path w="23415" h="45492" extrusionOk="0">
                  <a:moveTo>
                    <a:pt x="23303" y="0"/>
                  </a:moveTo>
                  <a:lnTo>
                    <a:pt x="21310" y="1659"/>
                  </a:lnTo>
                  <a:lnTo>
                    <a:pt x="20030" y="2739"/>
                  </a:lnTo>
                  <a:lnTo>
                    <a:pt x="18582" y="3919"/>
                  </a:lnTo>
                  <a:lnTo>
                    <a:pt x="17013" y="5211"/>
                  </a:lnTo>
                  <a:lnTo>
                    <a:pt x="15354" y="6547"/>
                  </a:lnTo>
                  <a:lnTo>
                    <a:pt x="13628" y="7927"/>
                  </a:lnTo>
                  <a:lnTo>
                    <a:pt x="11858" y="9319"/>
                  </a:lnTo>
                  <a:lnTo>
                    <a:pt x="10099" y="10688"/>
                  </a:lnTo>
                  <a:lnTo>
                    <a:pt x="8373" y="12002"/>
                  </a:lnTo>
                  <a:lnTo>
                    <a:pt x="7527" y="12637"/>
                  </a:lnTo>
                  <a:lnTo>
                    <a:pt x="6692" y="13249"/>
                  </a:lnTo>
                  <a:lnTo>
                    <a:pt x="5890" y="13828"/>
                  </a:lnTo>
                  <a:lnTo>
                    <a:pt x="5111" y="14373"/>
                  </a:lnTo>
                  <a:lnTo>
                    <a:pt x="4365" y="14897"/>
                  </a:lnTo>
                  <a:lnTo>
                    <a:pt x="3653" y="15375"/>
                  </a:lnTo>
                  <a:lnTo>
                    <a:pt x="2973" y="15821"/>
                  </a:lnTo>
                  <a:lnTo>
                    <a:pt x="2339" y="16210"/>
                  </a:lnTo>
                  <a:lnTo>
                    <a:pt x="1749" y="16556"/>
                  </a:lnTo>
                  <a:lnTo>
                    <a:pt x="1203" y="16856"/>
                  </a:lnTo>
                  <a:lnTo>
                    <a:pt x="713" y="17101"/>
                  </a:lnTo>
                  <a:lnTo>
                    <a:pt x="491" y="17201"/>
                  </a:lnTo>
                  <a:lnTo>
                    <a:pt x="290" y="17279"/>
                  </a:lnTo>
                  <a:lnTo>
                    <a:pt x="201" y="17335"/>
                  </a:lnTo>
                  <a:lnTo>
                    <a:pt x="123" y="17402"/>
                  </a:lnTo>
                  <a:lnTo>
                    <a:pt x="68" y="17468"/>
                  </a:lnTo>
                  <a:lnTo>
                    <a:pt x="23" y="17558"/>
                  </a:lnTo>
                  <a:lnTo>
                    <a:pt x="1" y="17658"/>
                  </a:lnTo>
                  <a:lnTo>
                    <a:pt x="1" y="17747"/>
                  </a:lnTo>
                  <a:lnTo>
                    <a:pt x="23" y="17847"/>
                  </a:lnTo>
                  <a:lnTo>
                    <a:pt x="68" y="17936"/>
                  </a:lnTo>
                  <a:lnTo>
                    <a:pt x="1248" y="19873"/>
                  </a:lnTo>
                  <a:lnTo>
                    <a:pt x="3129" y="22979"/>
                  </a:lnTo>
                  <a:lnTo>
                    <a:pt x="5456" y="26876"/>
                  </a:lnTo>
                  <a:lnTo>
                    <a:pt x="6714" y="29014"/>
                  </a:lnTo>
                  <a:lnTo>
                    <a:pt x="8006" y="31196"/>
                  </a:lnTo>
                  <a:lnTo>
                    <a:pt x="9286" y="33400"/>
                  </a:lnTo>
                  <a:lnTo>
                    <a:pt x="10533" y="35571"/>
                  </a:lnTo>
                  <a:lnTo>
                    <a:pt x="11713" y="37664"/>
                  </a:lnTo>
                  <a:lnTo>
                    <a:pt x="12793" y="39624"/>
                  </a:lnTo>
                  <a:lnTo>
                    <a:pt x="13294" y="40548"/>
                  </a:lnTo>
                  <a:lnTo>
                    <a:pt x="13751" y="41416"/>
                  </a:lnTo>
                  <a:lnTo>
                    <a:pt x="14174" y="42240"/>
                  </a:lnTo>
                  <a:lnTo>
                    <a:pt x="14552" y="42986"/>
                  </a:lnTo>
                  <a:lnTo>
                    <a:pt x="14886" y="43676"/>
                  </a:lnTo>
                  <a:lnTo>
                    <a:pt x="15176" y="44300"/>
                  </a:lnTo>
                  <a:lnTo>
                    <a:pt x="15398" y="44834"/>
                  </a:lnTo>
                  <a:lnTo>
                    <a:pt x="15576" y="45291"/>
                  </a:lnTo>
                  <a:lnTo>
                    <a:pt x="15610" y="45391"/>
                  </a:lnTo>
                  <a:lnTo>
                    <a:pt x="15654" y="45491"/>
                  </a:lnTo>
                  <a:lnTo>
                    <a:pt x="16077" y="45213"/>
                  </a:lnTo>
                  <a:lnTo>
                    <a:pt x="16389" y="44990"/>
                  </a:lnTo>
                  <a:lnTo>
                    <a:pt x="16656" y="44801"/>
                  </a:lnTo>
                  <a:lnTo>
                    <a:pt x="16267" y="43866"/>
                  </a:lnTo>
                  <a:lnTo>
                    <a:pt x="15810" y="42763"/>
                  </a:lnTo>
                  <a:lnTo>
                    <a:pt x="15187" y="41294"/>
                  </a:lnTo>
                  <a:lnTo>
                    <a:pt x="15031" y="40949"/>
                  </a:lnTo>
                  <a:lnTo>
                    <a:pt x="14753" y="40303"/>
                  </a:lnTo>
                  <a:lnTo>
                    <a:pt x="14597" y="39924"/>
                  </a:lnTo>
                  <a:lnTo>
                    <a:pt x="13728" y="37954"/>
                  </a:lnTo>
                  <a:lnTo>
                    <a:pt x="12737" y="35761"/>
                  </a:lnTo>
                  <a:lnTo>
                    <a:pt x="12203" y="34592"/>
                  </a:lnTo>
                  <a:lnTo>
                    <a:pt x="11635" y="33389"/>
                  </a:lnTo>
                  <a:lnTo>
                    <a:pt x="11056" y="32142"/>
                  </a:lnTo>
                  <a:lnTo>
                    <a:pt x="10444" y="30884"/>
                  </a:lnTo>
                  <a:lnTo>
                    <a:pt x="9921" y="29793"/>
                  </a:lnTo>
                  <a:lnTo>
                    <a:pt x="9097" y="28145"/>
                  </a:lnTo>
                  <a:lnTo>
                    <a:pt x="8251" y="26475"/>
                  </a:lnTo>
                  <a:lnTo>
                    <a:pt x="7705" y="25418"/>
                  </a:lnTo>
                  <a:lnTo>
                    <a:pt x="7148" y="24360"/>
                  </a:lnTo>
                  <a:lnTo>
                    <a:pt x="6492" y="23135"/>
                  </a:lnTo>
                  <a:lnTo>
                    <a:pt x="5879" y="22033"/>
                  </a:lnTo>
                  <a:lnTo>
                    <a:pt x="5579" y="21488"/>
                  </a:lnTo>
                  <a:lnTo>
                    <a:pt x="5267" y="20942"/>
                  </a:lnTo>
                  <a:lnTo>
                    <a:pt x="4655" y="19873"/>
                  </a:lnTo>
                  <a:lnTo>
                    <a:pt x="4020" y="18804"/>
                  </a:lnTo>
                  <a:lnTo>
                    <a:pt x="3987" y="18727"/>
                  </a:lnTo>
                  <a:lnTo>
                    <a:pt x="3964" y="18649"/>
                  </a:lnTo>
                  <a:lnTo>
                    <a:pt x="3964" y="18560"/>
                  </a:lnTo>
                  <a:lnTo>
                    <a:pt x="3987" y="18482"/>
                  </a:lnTo>
                  <a:lnTo>
                    <a:pt x="4009" y="18404"/>
                  </a:lnTo>
                  <a:lnTo>
                    <a:pt x="4065" y="18337"/>
                  </a:lnTo>
                  <a:lnTo>
                    <a:pt x="4120" y="18281"/>
                  </a:lnTo>
                  <a:lnTo>
                    <a:pt x="4198" y="18237"/>
                  </a:lnTo>
                  <a:lnTo>
                    <a:pt x="4209" y="18226"/>
                  </a:lnTo>
                  <a:lnTo>
                    <a:pt x="4332" y="18181"/>
                  </a:lnTo>
                  <a:lnTo>
                    <a:pt x="6536" y="17224"/>
                  </a:lnTo>
                  <a:lnTo>
                    <a:pt x="7861" y="16645"/>
                  </a:lnTo>
                  <a:lnTo>
                    <a:pt x="9319" y="15977"/>
                  </a:lnTo>
                  <a:lnTo>
                    <a:pt x="10912" y="15231"/>
                  </a:lnTo>
                  <a:lnTo>
                    <a:pt x="11747" y="14830"/>
                  </a:lnTo>
                  <a:lnTo>
                    <a:pt x="12615" y="14407"/>
                  </a:lnTo>
                  <a:lnTo>
                    <a:pt x="13517" y="13950"/>
                  </a:lnTo>
                  <a:lnTo>
                    <a:pt x="14441" y="13472"/>
                  </a:lnTo>
                  <a:lnTo>
                    <a:pt x="15387" y="12971"/>
                  </a:lnTo>
                  <a:lnTo>
                    <a:pt x="16356" y="12447"/>
                  </a:lnTo>
                  <a:lnTo>
                    <a:pt x="16879" y="12169"/>
                  </a:lnTo>
                  <a:lnTo>
                    <a:pt x="17402" y="11868"/>
                  </a:lnTo>
                  <a:lnTo>
                    <a:pt x="17814" y="11635"/>
                  </a:lnTo>
                  <a:lnTo>
                    <a:pt x="18215" y="11379"/>
                  </a:lnTo>
                  <a:lnTo>
                    <a:pt x="18605" y="11111"/>
                  </a:lnTo>
                  <a:lnTo>
                    <a:pt x="18972" y="10833"/>
                  </a:lnTo>
                  <a:lnTo>
                    <a:pt x="19328" y="10532"/>
                  </a:lnTo>
                  <a:lnTo>
                    <a:pt x="19662" y="10232"/>
                  </a:lnTo>
                  <a:lnTo>
                    <a:pt x="19996" y="9920"/>
                  </a:lnTo>
                  <a:lnTo>
                    <a:pt x="20308" y="9597"/>
                  </a:lnTo>
                  <a:lnTo>
                    <a:pt x="20598" y="9263"/>
                  </a:lnTo>
                  <a:lnTo>
                    <a:pt x="20887" y="8918"/>
                  </a:lnTo>
                  <a:lnTo>
                    <a:pt x="21154" y="8573"/>
                  </a:lnTo>
                  <a:lnTo>
                    <a:pt x="21410" y="8206"/>
                  </a:lnTo>
                  <a:lnTo>
                    <a:pt x="21644" y="7838"/>
                  </a:lnTo>
                  <a:lnTo>
                    <a:pt x="21867" y="7460"/>
                  </a:lnTo>
                  <a:lnTo>
                    <a:pt x="22078" y="7081"/>
                  </a:lnTo>
                  <a:lnTo>
                    <a:pt x="22268" y="6691"/>
                  </a:lnTo>
                  <a:lnTo>
                    <a:pt x="22446" y="6302"/>
                  </a:lnTo>
                  <a:lnTo>
                    <a:pt x="22613" y="5901"/>
                  </a:lnTo>
                  <a:lnTo>
                    <a:pt x="22758" y="5489"/>
                  </a:lnTo>
                  <a:lnTo>
                    <a:pt x="22891" y="5088"/>
                  </a:lnTo>
                  <a:lnTo>
                    <a:pt x="23014" y="4665"/>
                  </a:lnTo>
                  <a:lnTo>
                    <a:pt x="23114" y="4253"/>
                  </a:lnTo>
                  <a:lnTo>
                    <a:pt x="23203" y="3830"/>
                  </a:lnTo>
                  <a:lnTo>
                    <a:pt x="23270" y="3407"/>
                  </a:lnTo>
                  <a:lnTo>
                    <a:pt x="23325" y="2984"/>
                  </a:lnTo>
                  <a:lnTo>
                    <a:pt x="23370" y="2561"/>
                  </a:lnTo>
                  <a:lnTo>
                    <a:pt x="23403" y="2138"/>
                  </a:lnTo>
                  <a:lnTo>
                    <a:pt x="23414" y="1704"/>
                  </a:lnTo>
                  <a:lnTo>
                    <a:pt x="23403" y="1281"/>
                  </a:lnTo>
                  <a:lnTo>
                    <a:pt x="23392" y="846"/>
                  </a:lnTo>
                  <a:lnTo>
                    <a:pt x="23359" y="423"/>
                  </a:lnTo>
                  <a:lnTo>
                    <a:pt x="23303" y="0"/>
                  </a:lnTo>
                  <a:close/>
                </a:path>
              </a:pathLst>
            </a:custGeom>
            <a:solidFill>
              <a:srgbClr val="2B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7273818" y="2396980"/>
              <a:ext cx="203041" cy="265981"/>
            </a:xfrm>
            <a:custGeom>
              <a:avLst/>
              <a:gdLst/>
              <a:ahLst/>
              <a:cxnLst/>
              <a:rect l="l" t="t" r="r" b="b"/>
              <a:pathLst>
                <a:path w="8652" h="11334" extrusionOk="0">
                  <a:moveTo>
                    <a:pt x="1025" y="0"/>
                  </a:moveTo>
                  <a:lnTo>
                    <a:pt x="969" y="334"/>
                  </a:lnTo>
                  <a:lnTo>
                    <a:pt x="824" y="1214"/>
                  </a:lnTo>
                  <a:lnTo>
                    <a:pt x="613" y="2494"/>
                  </a:lnTo>
                  <a:lnTo>
                    <a:pt x="502" y="3229"/>
                  </a:lnTo>
                  <a:lnTo>
                    <a:pt x="390" y="4008"/>
                  </a:lnTo>
                  <a:lnTo>
                    <a:pt x="290" y="4799"/>
                  </a:lnTo>
                  <a:lnTo>
                    <a:pt x="190" y="5589"/>
                  </a:lnTo>
                  <a:lnTo>
                    <a:pt x="112" y="6357"/>
                  </a:lnTo>
                  <a:lnTo>
                    <a:pt x="56" y="7081"/>
                  </a:lnTo>
                  <a:lnTo>
                    <a:pt x="12" y="7749"/>
                  </a:lnTo>
                  <a:lnTo>
                    <a:pt x="1" y="8061"/>
                  </a:lnTo>
                  <a:lnTo>
                    <a:pt x="1" y="8339"/>
                  </a:lnTo>
                  <a:lnTo>
                    <a:pt x="12" y="8595"/>
                  </a:lnTo>
                  <a:lnTo>
                    <a:pt x="34" y="8818"/>
                  </a:lnTo>
                  <a:lnTo>
                    <a:pt x="56" y="9018"/>
                  </a:lnTo>
                  <a:lnTo>
                    <a:pt x="101" y="9185"/>
                  </a:lnTo>
                  <a:lnTo>
                    <a:pt x="145" y="9330"/>
                  </a:lnTo>
                  <a:lnTo>
                    <a:pt x="212" y="9475"/>
                  </a:lnTo>
                  <a:lnTo>
                    <a:pt x="290" y="9619"/>
                  </a:lnTo>
                  <a:lnTo>
                    <a:pt x="379" y="9753"/>
                  </a:lnTo>
                  <a:lnTo>
                    <a:pt x="479" y="9887"/>
                  </a:lnTo>
                  <a:lnTo>
                    <a:pt x="602" y="10020"/>
                  </a:lnTo>
                  <a:lnTo>
                    <a:pt x="724" y="10154"/>
                  </a:lnTo>
                  <a:lnTo>
                    <a:pt x="858" y="10276"/>
                  </a:lnTo>
                  <a:lnTo>
                    <a:pt x="1003" y="10388"/>
                  </a:lnTo>
                  <a:lnTo>
                    <a:pt x="1158" y="10499"/>
                  </a:lnTo>
                  <a:lnTo>
                    <a:pt x="1325" y="10610"/>
                  </a:lnTo>
                  <a:lnTo>
                    <a:pt x="1504" y="10710"/>
                  </a:lnTo>
                  <a:lnTo>
                    <a:pt x="1682" y="10811"/>
                  </a:lnTo>
                  <a:lnTo>
                    <a:pt x="1871" y="10900"/>
                  </a:lnTo>
                  <a:lnTo>
                    <a:pt x="2060" y="10978"/>
                  </a:lnTo>
                  <a:lnTo>
                    <a:pt x="2261" y="11044"/>
                  </a:lnTo>
                  <a:lnTo>
                    <a:pt x="2461" y="11111"/>
                  </a:lnTo>
                  <a:lnTo>
                    <a:pt x="2661" y="11178"/>
                  </a:lnTo>
                  <a:lnTo>
                    <a:pt x="2873" y="11223"/>
                  </a:lnTo>
                  <a:lnTo>
                    <a:pt x="3085" y="11267"/>
                  </a:lnTo>
                  <a:lnTo>
                    <a:pt x="3296" y="11300"/>
                  </a:lnTo>
                  <a:lnTo>
                    <a:pt x="3519" y="11323"/>
                  </a:lnTo>
                  <a:lnTo>
                    <a:pt x="3730" y="11334"/>
                  </a:lnTo>
                  <a:lnTo>
                    <a:pt x="3953" y="11334"/>
                  </a:lnTo>
                  <a:lnTo>
                    <a:pt x="4164" y="11323"/>
                  </a:lnTo>
                  <a:lnTo>
                    <a:pt x="4376" y="11300"/>
                  </a:lnTo>
                  <a:lnTo>
                    <a:pt x="4588" y="11278"/>
                  </a:lnTo>
                  <a:lnTo>
                    <a:pt x="4799" y="11234"/>
                  </a:lnTo>
                  <a:lnTo>
                    <a:pt x="5011" y="11178"/>
                  </a:lnTo>
                  <a:lnTo>
                    <a:pt x="5211" y="11111"/>
                  </a:lnTo>
                  <a:lnTo>
                    <a:pt x="5411" y="11033"/>
                  </a:lnTo>
                  <a:lnTo>
                    <a:pt x="5601" y="10933"/>
                  </a:lnTo>
                  <a:lnTo>
                    <a:pt x="5701" y="10889"/>
                  </a:lnTo>
                  <a:lnTo>
                    <a:pt x="5790" y="10822"/>
                  </a:lnTo>
                  <a:lnTo>
                    <a:pt x="5879" y="10744"/>
                  </a:lnTo>
                  <a:lnTo>
                    <a:pt x="5979" y="10666"/>
                  </a:lnTo>
                  <a:lnTo>
                    <a:pt x="6057" y="10577"/>
                  </a:lnTo>
                  <a:lnTo>
                    <a:pt x="6146" y="10477"/>
                  </a:lnTo>
                  <a:lnTo>
                    <a:pt x="6324" y="10254"/>
                  </a:lnTo>
                  <a:lnTo>
                    <a:pt x="6480" y="10009"/>
                  </a:lnTo>
                  <a:lnTo>
                    <a:pt x="6636" y="9731"/>
                  </a:lnTo>
                  <a:lnTo>
                    <a:pt x="6792" y="9430"/>
                  </a:lnTo>
                  <a:lnTo>
                    <a:pt x="6937" y="9118"/>
                  </a:lnTo>
                  <a:lnTo>
                    <a:pt x="7081" y="8784"/>
                  </a:lnTo>
                  <a:lnTo>
                    <a:pt x="7215" y="8428"/>
                  </a:lnTo>
                  <a:lnTo>
                    <a:pt x="7337" y="8061"/>
                  </a:lnTo>
                  <a:lnTo>
                    <a:pt x="7460" y="7682"/>
                  </a:lnTo>
                  <a:lnTo>
                    <a:pt x="7582" y="7304"/>
                  </a:lnTo>
                  <a:lnTo>
                    <a:pt x="7694" y="6914"/>
                  </a:lnTo>
                  <a:lnTo>
                    <a:pt x="7894" y="6135"/>
                  </a:lnTo>
                  <a:lnTo>
                    <a:pt x="8072" y="5366"/>
                  </a:lnTo>
                  <a:lnTo>
                    <a:pt x="8228" y="4643"/>
                  </a:lnTo>
                  <a:lnTo>
                    <a:pt x="8362" y="3964"/>
                  </a:lnTo>
                  <a:lnTo>
                    <a:pt x="8462" y="3362"/>
                  </a:lnTo>
                  <a:lnTo>
                    <a:pt x="8607" y="2461"/>
                  </a:lnTo>
                  <a:lnTo>
                    <a:pt x="8651" y="2127"/>
                  </a:lnTo>
                  <a:lnTo>
                    <a:pt x="1025"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7273818" y="2396980"/>
              <a:ext cx="203041" cy="265981"/>
            </a:xfrm>
            <a:custGeom>
              <a:avLst/>
              <a:gdLst/>
              <a:ahLst/>
              <a:cxnLst/>
              <a:rect l="l" t="t" r="r" b="b"/>
              <a:pathLst>
                <a:path w="8652" h="11334" fill="none" extrusionOk="0">
                  <a:moveTo>
                    <a:pt x="1025" y="0"/>
                  </a:moveTo>
                  <a:lnTo>
                    <a:pt x="1025" y="0"/>
                  </a:lnTo>
                  <a:lnTo>
                    <a:pt x="969" y="334"/>
                  </a:lnTo>
                  <a:lnTo>
                    <a:pt x="824" y="1214"/>
                  </a:lnTo>
                  <a:lnTo>
                    <a:pt x="613" y="2494"/>
                  </a:lnTo>
                  <a:lnTo>
                    <a:pt x="502" y="3229"/>
                  </a:lnTo>
                  <a:lnTo>
                    <a:pt x="390" y="4008"/>
                  </a:lnTo>
                  <a:lnTo>
                    <a:pt x="290" y="4799"/>
                  </a:lnTo>
                  <a:lnTo>
                    <a:pt x="190" y="5589"/>
                  </a:lnTo>
                  <a:lnTo>
                    <a:pt x="112" y="6357"/>
                  </a:lnTo>
                  <a:lnTo>
                    <a:pt x="56" y="7081"/>
                  </a:lnTo>
                  <a:lnTo>
                    <a:pt x="12" y="7749"/>
                  </a:lnTo>
                  <a:lnTo>
                    <a:pt x="1" y="8061"/>
                  </a:lnTo>
                  <a:lnTo>
                    <a:pt x="1" y="8339"/>
                  </a:lnTo>
                  <a:lnTo>
                    <a:pt x="12" y="8595"/>
                  </a:lnTo>
                  <a:lnTo>
                    <a:pt x="34" y="8818"/>
                  </a:lnTo>
                  <a:lnTo>
                    <a:pt x="56" y="9018"/>
                  </a:lnTo>
                  <a:lnTo>
                    <a:pt x="101" y="9185"/>
                  </a:lnTo>
                  <a:lnTo>
                    <a:pt x="101" y="9185"/>
                  </a:lnTo>
                  <a:lnTo>
                    <a:pt x="145" y="9330"/>
                  </a:lnTo>
                  <a:lnTo>
                    <a:pt x="212" y="9475"/>
                  </a:lnTo>
                  <a:lnTo>
                    <a:pt x="290" y="9619"/>
                  </a:lnTo>
                  <a:lnTo>
                    <a:pt x="379" y="9753"/>
                  </a:lnTo>
                  <a:lnTo>
                    <a:pt x="479" y="9887"/>
                  </a:lnTo>
                  <a:lnTo>
                    <a:pt x="602" y="10020"/>
                  </a:lnTo>
                  <a:lnTo>
                    <a:pt x="724" y="10154"/>
                  </a:lnTo>
                  <a:lnTo>
                    <a:pt x="858" y="10276"/>
                  </a:lnTo>
                  <a:lnTo>
                    <a:pt x="1003" y="10388"/>
                  </a:lnTo>
                  <a:lnTo>
                    <a:pt x="1158" y="10499"/>
                  </a:lnTo>
                  <a:lnTo>
                    <a:pt x="1325" y="10610"/>
                  </a:lnTo>
                  <a:lnTo>
                    <a:pt x="1504" y="10710"/>
                  </a:lnTo>
                  <a:lnTo>
                    <a:pt x="1682" y="10811"/>
                  </a:lnTo>
                  <a:lnTo>
                    <a:pt x="1871" y="10900"/>
                  </a:lnTo>
                  <a:lnTo>
                    <a:pt x="2060" y="10978"/>
                  </a:lnTo>
                  <a:lnTo>
                    <a:pt x="2261" y="11044"/>
                  </a:lnTo>
                  <a:lnTo>
                    <a:pt x="2461" y="11111"/>
                  </a:lnTo>
                  <a:lnTo>
                    <a:pt x="2661" y="11178"/>
                  </a:lnTo>
                  <a:lnTo>
                    <a:pt x="2873" y="11223"/>
                  </a:lnTo>
                  <a:lnTo>
                    <a:pt x="3085" y="11267"/>
                  </a:lnTo>
                  <a:lnTo>
                    <a:pt x="3296" y="11300"/>
                  </a:lnTo>
                  <a:lnTo>
                    <a:pt x="3519" y="11323"/>
                  </a:lnTo>
                  <a:lnTo>
                    <a:pt x="3730" y="11334"/>
                  </a:lnTo>
                  <a:lnTo>
                    <a:pt x="3953" y="11334"/>
                  </a:lnTo>
                  <a:lnTo>
                    <a:pt x="4164" y="11323"/>
                  </a:lnTo>
                  <a:lnTo>
                    <a:pt x="4376" y="11300"/>
                  </a:lnTo>
                  <a:lnTo>
                    <a:pt x="4588" y="11278"/>
                  </a:lnTo>
                  <a:lnTo>
                    <a:pt x="4799" y="11234"/>
                  </a:lnTo>
                  <a:lnTo>
                    <a:pt x="5011" y="11178"/>
                  </a:lnTo>
                  <a:lnTo>
                    <a:pt x="5211" y="11111"/>
                  </a:lnTo>
                  <a:lnTo>
                    <a:pt x="5411" y="11033"/>
                  </a:lnTo>
                  <a:lnTo>
                    <a:pt x="5601" y="10933"/>
                  </a:lnTo>
                  <a:lnTo>
                    <a:pt x="5601" y="10933"/>
                  </a:lnTo>
                  <a:lnTo>
                    <a:pt x="5701" y="10889"/>
                  </a:lnTo>
                  <a:lnTo>
                    <a:pt x="5790" y="10822"/>
                  </a:lnTo>
                  <a:lnTo>
                    <a:pt x="5879" y="10744"/>
                  </a:lnTo>
                  <a:lnTo>
                    <a:pt x="5979" y="10666"/>
                  </a:lnTo>
                  <a:lnTo>
                    <a:pt x="6057" y="10577"/>
                  </a:lnTo>
                  <a:lnTo>
                    <a:pt x="6146" y="10477"/>
                  </a:lnTo>
                  <a:lnTo>
                    <a:pt x="6324" y="10254"/>
                  </a:lnTo>
                  <a:lnTo>
                    <a:pt x="6480" y="10009"/>
                  </a:lnTo>
                  <a:lnTo>
                    <a:pt x="6636" y="9731"/>
                  </a:lnTo>
                  <a:lnTo>
                    <a:pt x="6792" y="9430"/>
                  </a:lnTo>
                  <a:lnTo>
                    <a:pt x="6937" y="9118"/>
                  </a:lnTo>
                  <a:lnTo>
                    <a:pt x="7081" y="8784"/>
                  </a:lnTo>
                  <a:lnTo>
                    <a:pt x="7215" y="8428"/>
                  </a:lnTo>
                  <a:lnTo>
                    <a:pt x="7337" y="8061"/>
                  </a:lnTo>
                  <a:lnTo>
                    <a:pt x="7460" y="7682"/>
                  </a:lnTo>
                  <a:lnTo>
                    <a:pt x="7582" y="7304"/>
                  </a:lnTo>
                  <a:lnTo>
                    <a:pt x="7694" y="6914"/>
                  </a:lnTo>
                  <a:lnTo>
                    <a:pt x="7894" y="6135"/>
                  </a:lnTo>
                  <a:lnTo>
                    <a:pt x="8072" y="5366"/>
                  </a:lnTo>
                  <a:lnTo>
                    <a:pt x="8228" y="4643"/>
                  </a:lnTo>
                  <a:lnTo>
                    <a:pt x="8362" y="3964"/>
                  </a:lnTo>
                  <a:lnTo>
                    <a:pt x="8462" y="3362"/>
                  </a:lnTo>
                  <a:lnTo>
                    <a:pt x="8607" y="2461"/>
                  </a:lnTo>
                  <a:lnTo>
                    <a:pt x="8651" y="2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7255795" y="1976325"/>
              <a:ext cx="974558" cy="920231"/>
            </a:xfrm>
            <a:custGeom>
              <a:avLst/>
              <a:gdLst/>
              <a:ahLst/>
              <a:cxnLst/>
              <a:rect l="l" t="t" r="r" b="b"/>
              <a:pathLst>
                <a:path w="41528" h="39213" extrusionOk="0">
                  <a:moveTo>
                    <a:pt x="25362" y="0"/>
                  </a:moveTo>
                  <a:lnTo>
                    <a:pt x="17747" y="902"/>
                  </a:lnTo>
                  <a:lnTo>
                    <a:pt x="17413" y="947"/>
                  </a:lnTo>
                  <a:lnTo>
                    <a:pt x="16901" y="1036"/>
                  </a:lnTo>
                  <a:lnTo>
                    <a:pt x="16066" y="1181"/>
                  </a:lnTo>
                  <a:lnTo>
                    <a:pt x="15442" y="1303"/>
                  </a:lnTo>
                  <a:lnTo>
                    <a:pt x="14797" y="1437"/>
                  </a:lnTo>
                  <a:lnTo>
                    <a:pt x="14129" y="1581"/>
                  </a:lnTo>
                  <a:lnTo>
                    <a:pt x="13449" y="1748"/>
                  </a:lnTo>
                  <a:lnTo>
                    <a:pt x="12748" y="1915"/>
                  </a:lnTo>
                  <a:lnTo>
                    <a:pt x="12058" y="2105"/>
                  </a:lnTo>
                  <a:lnTo>
                    <a:pt x="11368" y="2305"/>
                  </a:lnTo>
                  <a:lnTo>
                    <a:pt x="10688" y="2517"/>
                  </a:lnTo>
                  <a:lnTo>
                    <a:pt x="10032" y="2728"/>
                  </a:lnTo>
                  <a:lnTo>
                    <a:pt x="9397" y="2962"/>
                  </a:lnTo>
                  <a:lnTo>
                    <a:pt x="8807" y="3185"/>
                  </a:lnTo>
                  <a:lnTo>
                    <a:pt x="8250" y="3429"/>
                  </a:lnTo>
                  <a:lnTo>
                    <a:pt x="7749" y="3663"/>
                  </a:lnTo>
                  <a:lnTo>
                    <a:pt x="7515" y="3786"/>
                  </a:lnTo>
                  <a:lnTo>
                    <a:pt x="7304" y="3908"/>
                  </a:lnTo>
                  <a:lnTo>
                    <a:pt x="7103" y="4031"/>
                  </a:lnTo>
                  <a:lnTo>
                    <a:pt x="6925" y="4153"/>
                  </a:lnTo>
                  <a:lnTo>
                    <a:pt x="6758" y="4276"/>
                  </a:lnTo>
                  <a:lnTo>
                    <a:pt x="6614" y="4398"/>
                  </a:lnTo>
                  <a:lnTo>
                    <a:pt x="6424" y="4565"/>
                  </a:lnTo>
                  <a:lnTo>
                    <a:pt x="6246" y="4754"/>
                  </a:lnTo>
                  <a:lnTo>
                    <a:pt x="6057" y="4955"/>
                  </a:lnTo>
                  <a:lnTo>
                    <a:pt x="5879" y="5166"/>
                  </a:lnTo>
                  <a:lnTo>
                    <a:pt x="5701" y="5389"/>
                  </a:lnTo>
                  <a:lnTo>
                    <a:pt x="5523" y="5623"/>
                  </a:lnTo>
                  <a:lnTo>
                    <a:pt x="5356" y="5868"/>
                  </a:lnTo>
                  <a:lnTo>
                    <a:pt x="5189" y="6124"/>
                  </a:lnTo>
                  <a:lnTo>
                    <a:pt x="5010" y="6391"/>
                  </a:lnTo>
                  <a:lnTo>
                    <a:pt x="4843" y="6658"/>
                  </a:lnTo>
                  <a:lnTo>
                    <a:pt x="4521" y="7226"/>
                  </a:lnTo>
                  <a:lnTo>
                    <a:pt x="4209" y="7827"/>
                  </a:lnTo>
                  <a:lnTo>
                    <a:pt x="3897" y="8451"/>
                  </a:lnTo>
                  <a:lnTo>
                    <a:pt x="3596" y="9096"/>
                  </a:lnTo>
                  <a:lnTo>
                    <a:pt x="3318" y="9764"/>
                  </a:lnTo>
                  <a:lnTo>
                    <a:pt x="3040" y="10432"/>
                  </a:lnTo>
                  <a:lnTo>
                    <a:pt x="2773" y="11123"/>
                  </a:lnTo>
                  <a:lnTo>
                    <a:pt x="2516" y="11813"/>
                  </a:lnTo>
                  <a:lnTo>
                    <a:pt x="2272" y="12514"/>
                  </a:lnTo>
                  <a:lnTo>
                    <a:pt x="2038" y="13205"/>
                  </a:lnTo>
                  <a:lnTo>
                    <a:pt x="1815" y="13884"/>
                  </a:lnTo>
                  <a:lnTo>
                    <a:pt x="1604" y="14563"/>
                  </a:lnTo>
                  <a:lnTo>
                    <a:pt x="1403" y="15220"/>
                  </a:lnTo>
                  <a:lnTo>
                    <a:pt x="1036" y="16478"/>
                  </a:lnTo>
                  <a:lnTo>
                    <a:pt x="724" y="17636"/>
                  </a:lnTo>
                  <a:lnTo>
                    <a:pt x="468" y="18649"/>
                  </a:lnTo>
                  <a:lnTo>
                    <a:pt x="268" y="19506"/>
                  </a:lnTo>
                  <a:lnTo>
                    <a:pt x="112" y="20141"/>
                  </a:lnTo>
                  <a:lnTo>
                    <a:pt x="0" y="20697"/>
                  </a:lnTo>
                  <a:lnTo>
                    <a:pt x="4164" y="21421"/>
                  </a:lnTo>
                  <a:lnTo>
                    <a:pt x="7059" y="21922"/>
                  </a:lnTo>
                  <a:lnTo>
                    <a:pt x="8439" y="22167"/>
                  </a:lnTo>
                  <a:lnTo>
                    <a:pt x="8439" y="22200"/>
                  </a:lnTo>
                  <a:lnTo>
                    <a:pt x="8439" y="22256"/>
                  </a:lnTo>
                  <a:lnTo>
                    <a:pt x="8439" y="22479"/>
                  </a:lnTo>
                  <a:lnTo>
                    <a:pt x="8373" y="23280"/>
                  </a:lnTo>
                  <a:lnTo>
                    <a:pt x="8172" y="25796"/>
                  </a:lnTo>
                  <a:lnTo>
                    <a:pt x="8061" y="27255"/>
                  </a:lnTo>
                  <a:lnTo>
                    <a:pt x="7972" y="28680"/>
                  </a:lnTo>
                  <a:lnTo>
                    <a:pt x="7938" y="29337"/>
                  </a:lnTo>
                  <a:lnTo>
                    <a:pt x="7916" y="29927"/>
                  </a:lnTo>
                  <a:lnTo>
                    <a:pt x="7916" y="30450"/>
                  </a:lnTo>
                  <a:lnTo>
                    <a:pt x="7927" y="30884"/>
                  </a:lnTo>
                  <a:lnTo>
                    <a:pt x="8016" y="32365"/>
                  </a:lnTo>
                  <a:lnTo>
                    <a:pt x="8105" y="33835"/>
                  </a:lnTo>
                  <a:lnTo>
                    <a:pt x="8150" y="34558"/>
                  </a:lnTo>
                  <a:lnTo>
                    <a:pt x="8183" y="35293"/>
                  </a:lnTo>
                  <a:lnTo>
                    <a:pt x="8206" y="36028"/>
                  </a:lnTo>
                  <a:lnTo>
                    <a:pt x="8206" y="36774"/>
                  </a:lnTo>
                  <a:lnTo>
                    <a:pt x="8217" y="37375"/>
                  </a:lnTo>
                  <a:lnTo>
                    <a:pt x="8239" y="37631"/>
                  </a:lnTo>
                  <a:lnTo>
                    <a:pt x="8261" y="37865"/>
                  </a:lnTo>
                  <a:lnTo>
                    <a:pt x="8295" y="38076"/>
                  </a:lnTo>
                  <a:lnTo>
                    <a:pt x="8339" y="38255"/>
                  </a:lnTo>
                  <a:lnTo>
                    <a:pt x="8406" y="38422"/>
                  </a:lnTo>
                  <a:lnTo>
                    <a:pt x="8484" y="38566"/>
                  </a:lnTo>
                  <a:lnTo>
                    <a:pt x="8540" y="38633"/>
                  </a:lnTo>
                  <a:lnTo>
                    <a:pt x="8584" y="38689"/>
                  </a:lnTo>
                  <a:lnTo>
                    <a:pt x="8651" y="38744"/>
                  </a:lnTo>
                  <a:lnTo>
                    <a:pt x="8707" y="38800"/>
                  </a:lnTo>
                  <a:lnTo>
                    <a:pt x="8785" y="38845"/>
                  </a:lnTo>
                  <a:lnTo>
                    <a:pt x="8863" y="38889"/>
                  </a:lnTo>
                  <a:lnTo>
                    <a:pt x="9030" y="38956"/>
                  </a:lnTo>
                  <a:lnTo>
                    <a:pt x="9230" y="39012"/>
                  </a:lnTo>
                  <a:lnTo>
                    <a:pt x="9464" y="39056"/>
                  </a:lnTo>
                  <a:lnTo>
                    <a:pt x="9720" y="39090"/>
                  </a:lnTo>
                  <a:lnTo>
                    <a:pt x="10020" y="39101"/>
                  </a:lnTo>
                  <a:lnTo>
                    <a:pt x="11846" y="39145"/>
                  </a:lnTo>
                  <a:lnTo>
                    <a:pt x="13683" y="39190"/>
                  </a:lnTo>
                  <a:lnTo>
                    <a:pt x="15721" y="39212"/>
                  </a:lnTo>
                  <a:lnTo>
                    <a:pt x="17769" y="39212"/>
                  </a:lnTo>
                  <a:lnTo>
                    <a:pt x="19807" y="39201"/>
                  </a:lnTo>
                  <a:lnTo>
                    <a:pt x="21844" y="39168"/>
                  </a:lnTo>
                  <a:lnTo>
                    <a:pt x="22657" y="39145"/>
                  </a:lnTo>
                  <a:lnTo>
                    <a:pt x="24216" y="39101"/>
                  </a:lnTo>
                  <a:lnTo>
                    <a:pt x="25184" y="39056"/>
                  </a:lnTo>
                  <a:lnTo>
                    <a:pt x="26242" y="39012"/>
                  </a:lnTo>
                  <a:lnTo>
                    <a:pt x="27366" y="38945"/>
                  </a:lnTo>
                  <a:lnTo>
                    <a:pt x="28502" y="38856"/>
                  </a:lnTo>
                  <a:lnTo>
                    <a:pt x="29626" y="38767"/>
                  </a:lnTo>
                  <a:lnTo>
                    <a:pt x="30717" y="38644"/>
                  </a:lnTo>
                  <a:lnTo>
                    <a:pt x="31241" y="38577"/>
                  </a:lnTo>
                  <a:lnTo>
                    <a:pt x="31731" y="38511"/>
                  </a:lnTo>
                  <a:lnTo>
                    <a:pt x="32198" y="38433"/>
                  </a:lnTo>
                  <a:lnTo>
                    <a:pt x="32632" y="38355"/>
                  </a:lnTo>
                  <a:lnTo>
                    <a:pt x="33033" y="38266"/>
                  </a:lnTo>
                  <a:lnTo>
                    <a:pt x="33401" y="38177"/>
                  </a:lnTo>
                  <a:lnTo>
                    <a:pt x="33723" y="38076"/>
                  </a:lnTo>
                  <a:lnTo>
                    <a:pt x="33991" y="37976"/>
                  </a:lnTo>
                  <a:lnTo>
                    <a:pt x="34113" y="37921"/>
                  </a:lnTo>
                  <a:lnTo>
                    <a:pt x="34213" y="37865"/>
                  </a:lnTo>
                  <a:lnTo>
                    <a:pt x="34302" y="37798"/>
                  </a:lnTo>
                  <a:lnTo>
                    <a:pt x="34380" y="37742"/>
                  </a:lnTo>
                  <a:lnTo>
                    <a:pt x="34436" y="37687"/>
                  </a:lnTo>
                  <a:lnTo>
                    <a:pt x="34481" y="37620"/>
                  </a:lnTo>
                  <a:lnTo>
                    <a:pt x="34514" y="37553"/>
                  </a:lnTo>
                  <a:lnTo>
                    <a:pt x="34525" y="37486"/>
                  </a:lnTo>
                  <a:lnTo>
                    <a:pt x="35783" y="27021"/>
                  </a:lnTo>
                  <a:lnTo>
                    <a:pt x="41528" y="26720"/>
                  </a:lnTo>
                  <a:lnTo>
                    <a:pt x="41483" y="26119"/>
                  </a:lnTo>
                  <a:lnTo>
                    <a:pt x="41361" y="24516"/>
                  </a:lnTo>
                  <a:lnTo>
                    <a:pt x="41272" y="23425"/>
                  </a:lnTo>
                  <a:lnTo>
                    <a:pt x="41149" y="22178"/>
                  </a:lnTo>
                  <a:lnTo>
                    <a:pt x="41016" y="20820"/>
                  </a:lnTo>
                  <a:lnTo>
                    <a:pt x="40849" y="19395"/>
                  </a:lnTo>
                  <a:lnTo>
                    <a:pt x="40671" y="17914"/>
                  </a:lnTo>
                  <a:lnTo>
                    <a:pt x="40559" y="17168"/>
                  </a:lnTo>
                  <a:lnTo>
                    <a:pt x="40459" y="16422"/>
                  </a:lnTo>
                  <a:lnTo>
                    <a:pt x="40337" y="15687"/>
                  </a:lnTo>
                  <a:lnTo>
                    <a:pt x="40214" y="14964"/>
                  </a:lnTo>
                  <a:lnTo>
                    <a:pt x="40092" y="14251"/>
                  </a:lnTo>
                  <a:lnTo>
                    <a:pt x="39958" y="13561"/>
                  </a:lnTo>
                  <a:lnTo>
                    <a:pt x="39813" y="12893"/>
                  </a:lnTo>
                  <a:lnTo>
                    <a:pt x="39669" y="12247"/>
                  </a:lnTo>
                  <a:lnTo>
                    <a:pt x="39513" y="11635"/>
                  </a:lnTo>
                  <a:lnTo>
                    <a:pt x="39357" y="11067"/>
                  </a:lnTo>
                  <a:lnTo>
                    <a:pt x="39179" y="10533"/>
                  </a:lnTo>
                  <a:lnTo>
                    <a:pt x="39012" y="10043"/>
                  </a:lnTo>
                  <a:lnTo>
                    <a:pt x="38923" y="9820"/>
                  </a:lnTo>
                  <a:lnTo>
                    <a:pt x="38823" y="9608"/>
                  </a:lnTo>
                  <a:lnTo>
                    <a:pt x="38733" y="9408"/>
                  </a:lnTo>
                  <a:lnTo>
                    <a:pt x="38633" y="9230"/>
                  </a:lnTo>
                  <a:lnTo>
                    <a:pt x="38344" y="8718"/>
                  </a:lnTo>
                  <a:lnTo>
                    <a:pt x="38043" y="8228"/>
                  </a:lnTo>
                  <a:lnTo>
                    <a:pt x="37720" y="7760"/>
                  </a:lnTo>
                  <a:lnTo>
                    <a:pt x="37375" y="7304"/>
                  </a:lnTo>
                  <a:lnTo>
                    <a:pt x="37030" y="6870"/>
                  </a:lnTo>
                  <a:lnTo>
                    <a:pt x="36674" y="6458"/>
                  </a:lnTo>
                  <a:lnTo>
                    <a:pt x="36295" y="6057"/>
                  </a:lnTo>
                  <a:lnTo>
                    <a:pt x="35917" y="5667"/>
                  </a:lnTo>
                  <a:lnTo>
                    <a:pt x="35516" y="5300"/>
                  </a:lnTo>
                  <a:lnTo>
                    <a:pt x="35115" y="4944"/>
                  </a:lnTo>
                  <a:lnTo>
                    <a:pt x="34714" y="4610"/>
                  </a:lnTo>
                  <a:lnTo>
                    <a:pt x="34302" y="4276"/>
                  </a:lnTo>
                  <a:lnTo>
                    <a:pt x="33879" y="3975"/>
                  </a:lnTo>
                  <a:lnTo>
                    <a:pt x="33456" y="3674"/>
                  </a:lnTo>
                  <a:lnTo>
                    <a:pt x="33033" y="3396"/>
                  </a:lnTo>
                  <a:lnTo>
                    <a:pt x="32610" y="3129"/>
                  </a:lnTo>
                  <a:lnTo>
                    <a:pt x="32176" y="2873"/>
                  </a:lnTo>
                  <a:lnTo>
                    <a:pt x="31753" y="2628"/>
                  </a:lnTo>
                  <a:lnTo>
                    <a:pt x="31330" y="2394"/>
                  </a:lnTo>
                  <a:lnTo>
                    <a:pt x="30907" y="2171"/>
                  </a:lnTo>
                  <a:lnTo>
                    <a:pt x="30484" y="1971"/>
                  </a:lnTo>
                  <a:lnTo>
                    <a:pt x="30072" y="1771"/>
                  </a:lnTo>
                  <a:lnTo>
                    <a:pt x="29660" y="1592"/>
                  </a:lnTo>
                  <a:lnTo>
                    <a:pt x="29259" y="1414"/>
                  </a:lnTo>
                  <a:lnTo>
                    <a:pt x="28480" y="1091"/>
                  </a:lnTo>
                  <a:lnTo>
                    <a:pt x="27745" y="813"/>
                  </a:lnTo>
                  <a:lnTo>
                    <a:pt x="27055" y="557"/>
                  </a:lnTo>
                  <a:lnTo>
                    <a:pt x="26420" y="346"/>
                  </a:lnTo>
                  <a:lnTo>
                    <a:pt x="25585" y="67"/>
                  </a:lnTo>
                  <a:lnTo>
                    <a:pt x="25362"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7255795" y="1976325"/>
              <a:ext cx="974558" cy="920231"/>
            </a:xfrm>
            <a:custGeom>
              <a:avLst/>
              <a:gdLst/>
              <a:ahLst/>
              <a:cxnLst/>
              <a:rect l="l" t="t" r="r" b="b"/>
              <a:pathLst>
                <a:path w="41528" h="39213" fill="none" extrusionOk="0">
                  <a:moveTo>
                    <a:pt x="38633" y="9230"/>
                  </a:moveTo>
                  <a:lnTo>
                    <a:pt x="38633" y="9230"/>
                  </a:lnTo>
                  <a:lnTo>
                    <a:pt x="38344" y="8718"/>
                  </a:lnTo>
                  <a:lnTo>
                    <a:pt x="38043" y="8228"/>
                  </a:lnTo>
                  <a:lnTo>
                    <a:pt x="37720" y="7760"/>
                  </a:lnTo>
                  <a:lnTo>
                    <a:pt x="37375" y="7304"/>
                  </a:lnTo>
                  <a:lnTo>
                    <a:pt x="37030" y="6870"/>
                  </a:lnTo>
                  <a:lnTo>
                    <a:pt x="36674" y="6458"/>
                  </a:lnTo>
                  <a:lnTo>
                    <a:pt x="36295" y="6057"/>
                  </a:lnTo>
                  <a:lnTo>
                    <a:pt x="35917" y="5667"/>
                  </a:lnTo>
                  <a:lnTo>
                    <a:pt x="35516" y="5300"/>
                  </a:lnTo>
                  <a:lnTo>
                    <a:pt x="35115" y="4944"/>
                  </a:lnTo>
                  <a:lnTo>
                    <a:pt x="34714" y="4610"/>
                  </a:lnTo>
                  <a:lnTo>
                    <a:pt x="34302" y="4276"/>
                  </a:lnTo>
                  <a:lnTo>
                    <a:pt x="33879" y="3975"/>
                  </a:lnTo>
                  <a:lnTo>
                    <a:pt x="33456" y="3674"/>
                  </a:lnTo>
                  <a:lnTo>
                    <a:pt x="33033" y="3396"/>
                  </a:lnTo>
                  <a:lnTo>
                    <a:pt x="32610" y="3129"/>
                  </a:lnTo>
                  <a:lnTo>
                    <a:pt x="32176" y="2873"/>
                  </a:lnTo>
                  <a:lnTo>
                    <a:pt x="31753" y="2628"/>
                  </a:lnTo>
                  <a:lnTo>
                    <a:pt x="31330" y="2394"/>
                  </a:lnTo>
                  <a:lnTo>
                    <a:pt x="30907" y="2171"/>
                  </a:lnTo>
                  <a:lnTo>
                    <a:pt x="30484" y="1971"/>
                  </a:lnTo>
                  <a:lnTo>
                    <a:pt x="30072" y="1771"/>
                  </a:lnTo>
                  <a:lnTo>
                    <a:pt x="29660" y="1592"/>
                  </a:lnTo>
                  <a:lnTo>
                    <a:pt x="29259" y="1414"/>
                  </a:lnTo>
                  <a:lnTo>
                    <a:pt x="28480" y="1091"/>
                  </a:lnTo>
                  <a:lnTo>
                    <a:pt x="27745" y="813"/>
                  </a:lnTo>
                  <a:lnTo>
                    <a:pt x="27055" y="557"/>
                  </a:lnTo>
                  <a:lnTo>
                    <a:pt x="26420" y="346"/>
                  </a:lnTo>
                  <a:lnTo>
                    <a:pt x="26420" y="346"/>
                  </a:lnTo>
                  <a:lnTo>
                    <a:pt x="25585" y="67"/>
                  </a:lnTo>
                  <a:lnTo>
                    <a:pt x="25362" y="0"/>
                  </a:lnTo>
                  <a:lnTo>
                    <a:pt x="17747" y="902"/>
                  </a:lnTo>
                  <a:lnTo>
                    <a:pt x="17747" y="902"/>
                  </a:lnTo>
                  <a:lnTo>
                    <a:pt x="17413" y="947"/>
                  </a:lnTo>
                  <a:lnTo>
                    <a:pt x="16901" y="1036"/>
                  </a:lnTo>
                  <a:lnTo>
                    <a:pt x="16066" y="1181"/>
                  </a:lnTo>
                  <a:lnTo>
                    <a:pt x="16066" y="1181"/>
                  </a:lnTo>
                  <a:lnTo>
                    <a:pt x="15442" y="1303"/>
                  </a:lnTo>
                  <a:lnTo>
                    <a:pt x="14797" y="1437"/>
                  </a:lnTo>
                  <a:lnTo>
                    <a:pt x="14129" y="1581"/>
                  </a:lnTo>
                  <a:lnTo>
                    <a:pt x="13449" y="1748"/>
                  </a:lnTo>
                  <a:lnTo>
                    <a:pt x="12748" y="1915"/>
                  </a:lnTo>
                  <a:lnTo>
                    <a:pt x="12058" y="2105"/>
                  </a:lnTo>
                  <a:lnTo>
                    <a:pt x="11368" y="2305"/>
                  </a:lnTo>
                  <a:lnTo>
                    <a:pt x="10688" y="2517"/>
                  </a:lnTo>
                  <a:lnTo>
                    <a:pt x="10032" y="2728"/>
                  </a:lnTo>
                  <a:lnTo>
                    <a:pt x="9397" y="2962"/>
                  </a:lnTo>
                  <a:lnTo>
                    <a:pt x="8807" y="3185"/>
                  </a:lnTo>
                  <a:lnTo>
                    <a:pt x="8250" y="3429"/>
                  </a:lnTo>
                  <a:lnTo>
                    <a:pt x="7749" y="3663"/>
                  </a:lnTo>
                  <a:lnTo>
                    <a:pt x="7515" y="3786"/>
                  </a:lnTo>
                  <a:lnTo>
                    <a:pt x="7304" y="3908"/>
                  </a:lnTo>
                  <a:lnTo>
                    <a:pt x="7103" y="4031"/>
                  </a:lnTo>
                  <a:lnTo>
                    <a:pt x="6925" y="4153"/>
                  </a:lnTo>
                  <a:lnTo>
                    <a:pt x="6758" y="4276"/>
                  </a:lnTo>
                  <a:lnTo>
                    <a:pt x="6614" y="4398"/>
                  </a:lnTo>
                  <a:lnTo>
                    <a:pt x="6614" y="4398"/>
                  </a:lnTo>
                  <a:lnTo>
                    <a:pt x="6424" y="4565"/>
                  </a:lnTo>
                  <a:lnTo>
                    <a:pt x="6246" y="4754"/>
                  </a:lnTo>
                  <a:lnTo>
                    <a:pt x="6057" y="4955"/>
                  </a:lnTo>
                  <a:lnTo>
                    <a:pt x="5879" y="5166"/>
                  </a:lnTo>
                  <a:lnTo>
                    <a:pt x="5701" y="5389"/>
                  </a:lnTo>
                  <a:lnTo>
                    <a:pt x="5523" y="5623"/>
                  </a:lnTo>
                  <a:lnTo>
                    <a:pt x="5356" y="5868"/>
                  </a:lnTo>
                  <a:lnTo>
                    <a:pt x="5189" y="6124"/>
                  </a:lnTo>
                  <a:lnTo>
                    <a:pt x="5010" y="6391"/>
                  </a:lnTo>
                  <a:lnTo>
                    <a:pt x="4843" y="6658"/>
                  </a:lnTo>
                  <a:lnTo>
                    <a:pt x="4521" y="7226"/>
                  </a:lnTo>
                  <a:lnTo>
                    <a:pt x="4209" y="7827"/>
                  </a:lnTo>
                  <a:lnTo>
                    <a:pt x="3897" y="8451"/>
                  </a:lnTo>
                  <a:lnTo>
                    <a:pt x="3596" y="9096"/>
                  </a:lnTo>
                  <a:lnTo>
                    <a:pt x="3318" y="9764"/>
                  </a:lnTo>
                  <a:lnTo>
                    <a:pt x="3040" y="10432"/>
                  </a:lnTo>
                  <a:lnTo>
                    <a:pt x="2773" y="11123"/>
                  </a:lnTo>
                  <a:lnTo>
                    <a:pt x="2516" y="11813"/>
                  </a:lnTo>
                  <a:lnTo>
                    <a:pt x="2272" y="12514"/>
                  </a:lnTo>
                  <a:lnTo>
                    <a:pt x="2038" y="13205"/>
                  </a:lnTo>
                  <a:lnTo>
                    <a:pt x="1815" y="13884"/>
                  </a:lnTo>
                  <a:lnTo>
                    <a:pt x="1604" y="14563"/>
                  </a:lnTo>
                  <a:lnTo>
                    <a:pt x="1403" y="15220"/>
                  </a:lnTo>
                  <a:lnTo>
                    <a:pt x="1036" y="16478"/>
                  </a:lnTo>
                  <a:lnTo>
                    <a:pt x="724" y="17636"/>
                  </a:lnTo>
                  <a:lnTo>
                    <a:pt x="468" y="18649"/>
                  </a:lnTo>
                  <a:lnTo>
                    <a:pt x="268" y="19506"/>
                  </a:lnTo>
                  <a:lnTo>
                    <a:pt x="112" y="20141"/>
                  </a:lnTo>
                  <a:lnTo>
                    <a:pt x="0" y="20697"/>
                  </a:lnTo>
                  <a:lnTo>
                    <a:pt x="0" y="20697"/>
                  </a:lnTo>
                  <a:lnTo>
                    <a:pt x="4164" y="21421"/>
                  </a:lnTo>
                  <a:lnTo>
                    <a:pt x="7059" y="21922"/>
                  </a:lnTo>
                  <a:lnTo>
                    <a:pt x="8439" y="22167"/>
                  </a:lnTo>
                  <a:lnTo>
                    <a:pt x="8439" y="22167"/>
                  </a:lnTo>
                  <a:lnTo>
                    <a:pt x="8439" y="22200"/>
                  </a:lnTo>
                  <a:lnTo>
                    <a:pt x="8439" y="22256"/>
                  </a:lnTo>
                  <a:lnTo>
                    <a:pt x="8439" y="22479"/>
                  </a:lnTo>
                  <a:lnTo>
                    <a:pt x="8373" y="23280"/>
                  </a:lnTo>
                  <a:lnTo>
                    <a:pt x="8172" y="25796"/>
                  </a:lnTo>
                  <a:lnTo>
                    <a:pt x="8061" y="27255"/>
                  </a:lnTo>
                  <a:lnTo>
                    <a:pt x="7972" y="28680"/>
                  </a:lnTo>
                  <a:lnTo>
                    <a:pt x="7938" y="29337"/>
                  </a:lnTo>
                  <a:lnTo>
                    <a:pt x="7916" y="29927"/>
                  </a:lnTo>
                  <a:lnTo>
                    <a:pt x="7916" y="30450"/>
                  </a:lnTo>
                  <a:lnTo>
                    <a:pt x="7927" y="30884"/>
                  </a:lnTo>
                  <a:lnTo>
                    <a:pt x="7927" y="30884"/>
                  </a:lnTo>
                  <a:lnTo>
                    <a:pt x="8016" y="32365"/>
                  </a:lnTo>
                  <a:lnTo>
                    <a:pt x="8105" y="33835"/>
                  </a:lnTo>
                  <a:lnTo>
                    <a:pt x="8150" y="34558"/>
                  </a:lnTo>
                  <a:lnTo>
                    <a:pt x="8183" y="35293"/>
                  </a:lnTo>
                  <a:lnTo>
                    <a:pt x="8206" y="36028"/>
                  </a:lnTo>
                  <a:lnTo>
                    <a:pt x="8206" y="36774"/>
                  </a:lnTo>
                  <a:lnTo>
                    <a:pt x="8206" y="36774"/>
                  </a:lnTo>
                  <a:lnTo>
                    <a:pt x="8217" y="37375"/>
                  </a:lnTo>
                  <a:lnTo>
                    <a:pt x="8239" y="37631"/>
                  </a:lnTo>
                  <a:lnTo>
                    <a:pt x="8261" y="37865"/>
                  </a:lnTo>
                  <a:lnTo>
                    <a:pt x="8295" y="38076"/>
                  </a:lnTo>
                  <a:lnTo>
                    <a:pt x="8339" y="38255"/>
                  </a:lnTo>
                  <a:lnTo>
                    <a:pt x="8406" y="38422"/>
                  </a:lnTo>
                  <a:lnTo>
                    <a:pt x="8484" y="38566"/>
                  </a:lnTo>
                  <a:lnTo>
                    <a:pt x="8540" y="38633"/>
                  </a:lnTo>
                  <a:lnTo>
                    <a:pt x="8584" y="38689"/>
                  </a:lnTo>
                  <a:lnTo>
                    <a:pt x="8651" y="38744"/>
                  </a:lnTo>
                  <a:lnTo>
                    <a:pt x="8707" y="38800"/>
                  </a:lnTo>
                  <a:lnTo>
                    <a:pt x="8785" y="38845"/>
                  </a:lnTo>
                  <a:lnTo>
                    <a:pt x="8863" y="38889"/>
                  </a:lnTo>
                  <a:lnTo>
                    <a:pt x="9030" y="38956"/>
                  </a:lnTo>
                  <a:lnTo>
                    <a:pt x="9230" y="39012"/>
                  </a:lnTo>
                  <a:lnTo>
                    <a:pt x="9464" y="39056"/>
                  </a:lnTo>
                  <a:lnTo>
                    <a:pt x="9720" y="39090"/>
                  </a:lnTo>
                  <a:lnTo>
                    <a:pt x="10020" y="39101"/>
                  </a:lnTo>
                  <a:lnTo>
                    <a:pt x="10020" y="39101"/>
                  </a:lnTo>
                  <a:lnTo>
                    <a:pt x="11846" y="39145"/>
                  </a:lnTo>
                  <a:lnTo>
                    <a:pt x="13683" y="39190"/>
                  </a:lnTo>
                  <a:lnTo>
                    <a:pt x="13683" y="39190"/>
                  </a:lnTo>
                  <a:lnTo>
                    <a:pt x="15721" y="39212"/>
                  </a:lnTo>
                  <a:lnTo>
                    <a:pt x="17769" y="39212"/>
                  </a:lnTo>
                  <a:lnTo>
                    <a:pt x="19807" y="39201"/>
                  </a:lnTo>
                  <a:lnTo>
                    <a:pt x="21844" y="39168"/>
                  </a:lnTo>
                  <a:lnTo>
                    <a:pt x="21844" y="39168"/>
                  </a:lnTo>
                  <a:lnTo>
                    <a:pt x="22657" y="39145"/>
                  </a:lnTo>
                  <a:lnTo>
                    <a:pt x="24216" y="39101"/>
                  </a:lnTo>
                  <a:lnTo>
                    <a:pt x="25184" y="39056"/>
                  </a:lnTo>
                  <a:lnTo>
                    <a:pt x="26242" y="39012"/>
                  </a:lnTo>
                  <a:lnTo>
                    <a:pt x="27366" y="38945"/>
                  </a:lnTo>
                  <a:lnTo>
                    <a:pt x="28502" y="38856"/>
                  </a:lnTo>
                  <a:lnTo>
                    <a:pt x="29626" y="38767"/>
                  </a:lnTo>
                  <a:lnTo>
                    <a:pt x="30717" y="38644"/>
                  </a:lnTo>
                  <a:lnTo>
                    <a:pt x="31241" y="38577"/>
                  </a:lnTo>
                  <a:lnTo>
                    <a:pt x="31731" y="38511"/>
                  </a:lnTo>
                  <a:lnTo>
                    <a:pt x="32198" y="38433"/>
                  </a:lnTo>
                  <a:lnTo>
                    <a:pt x="32632" y="38355"/>
                  </a:lnTo>
                  <a:lnTo>
                    <a:pt x="33033" y="38266"/>
                  </a:lnTo>
                  <a:lnTo>
                    <a:pt x="33401" y="38177"/>
                  </a:lnTo>
                  <a:lnTo>
                    <a:pt x="33723" y="38076"/>
                  </a:lnTo>
                  <a:lnTo>
                    <a:pt x="33991" y="37976"/>
                  </a:lnTo>
                  <a:lnTo>
                    <a:pt x="34113" y="37921"/>
                  </a:lnTo>
                  <a:lnTo>
                    <a:pt x="34213" y="37865"/>
                  </a:lnTo>
                  <a:lnTo>
                    <a:pt x="34302" y="37798"/>
                  </a:lnTo>
                  <a:lnTo>
                    <a:pt x="34380" y="37742"/>
                  </a:lnTo>
                  <a:lnTo>
                    <a:pt x="34436" y="37687"/>
                  </a:lnTo>
                  <a:lnTo>
                    <a:pt x="34481" y="37620"/>
                  </a:lnTo>
                  <a:lnTo>
                    <a:pt x="34514" y="37553"/>
                  </a:lnTo>
                  <a:lnTo>
                    <a:pt x="34525" y="37486"/>
                  </a:lnTo>
                  <a:lnTo>
                    <a:pt x="35783" y="27021"/>
                  </a:lnTo>
                  <a:lnTo>
                    <a:pt x="41528" y="26720"/>
                  </a:lnTo>
                  <a:lnTo>
                    <a:pt x="41528" y="26720"/>
                  </a:lnTo>
                  <a:lnTo>
                    <a:pt x="41483" y="26119"/>
                  </a:lnTo>
                  <a:lnTo>
                    <a:pt x="41361" y="24516"/>
                  </a:lnTo>
                  <a:lnTo>
                    <a:pt x="41272" y="23425"/>
                  </a:lnTo>
                  <a:lnTo>
                    <a:pt x="41149" y="22178"/>
                  </a:lnTo>
                  <a:lnTo>
                    <a:pt x="41016" y="20820"/>
                  </a:lnTo>
                  <a:lnTo>
                    <a:pt x="40849" y="19395"/>
                  </a:lnTo>
                  <a:lnTo>
                    <a:pt x="40671" y="17914"/>
                  </a:lnTo>
                  <a:lnTo>
                    <a:pt x="40559" y="17168"/>
                  </a:lnTo>
                  <a:lnTo>
                    <a:pt x="40459" y="16422"/>
                  </a:lnTo>
                  <a:lnTo>
                    <a:pt x="40337" y="15687"/>
                  </a:lnTo>
                  <a:lnTo>
                    <a:pt x="40214" y="14964"/>
                  </a:lnTo>
                  <a:lnTo>
                    <a:pt x="40092" y="14251"/>
                  </a:lnTo>
                  <a:lnTo>
                    <a:pt x="39958" y="13561"/>
                  </a:lnTo>
                  <a:lnTo>
                    <a:pt x="39813" y="12893"/>
                  </a:lnTo>
                  <a:lnTo>
                    <a:pt x="39669" y="12247"/>
                  </a:lnTo>
                  <a:lnTo>
                    <a:pt x="39513" y="11635"/>
                  </a:lnTo>
                  <a:lnTo>
                    <a:pt x="39357" y="11067"/>
                  </a:lnTo>
                  <a:lnTo>
                    <a:pt x="39179" y="10533"/>
                  </a:lnTo>
                  <a:lnTo>
                    <a:pt x="39012" y="10043"/>
                  </a:lnTo>
                  <a:lnTo>
                    <a:pt x="38923" y="9820"/>
                  </a:lnTo>
                  <a:lnTo>
                    <a:pt x="38823" y="9608"/>
                  </a:lnTo>
                  <a:lnTo>
                    <a:pt x="38733" y="9408"/>
                  </a:lnTo>
                  <a:lnTo>
                    <a:pt x="38633" y="9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7991266" y="2607038"/>
              <a:ext cx="164108" cy="108960"/>
            </a:xfrm>
            <a:custGeom>
              <a:avLst/>
              <a:gdLst/>
              <a:ahLst/>
              <a:cxnLst/>
              <a:rect l="l" t="t" r="r" b="b"/>
              <a:pathLst>
                <a:path w="6993" h="4643" extrusionOk="0">
                  <a:moveTo>
                    <a:pt x="6993" y="0"/>
                  </a:moveTo>
                  <a:lnTo>
                    <a:pt x="1" y="134"/>
                  </a:lnTo>
                  <a:lnTo>
                    <a:pt x="57" y="4309"/>
                  </a:lnTo>
                  <a:lnTo>
                    <a:pt x="6091" y="4643"/>
                  </a:lnTo>
                  <a:lnTo>
                    <a:pt x="6993"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7991266" y="2607038"/>
              <a:ext cx="164108" cy="108960"/>
            </a:xfrm>
            <a:custGeom>
              <a:avLst/>
              <a:gdLst/>
              <a:ahLst/>
              <a:cxnLst/>
              <a:rect l="l" t="t" r="r" b="b"/>
              <a:pathLst>
                <a:path w="6993" h="4643" fill="none" extrusionOk="0">
                  <a:moveTo>
                    <a:pt x="1" y="134"/>
                  </a:moveTo>
                  <a:lnTo>
                    <a:pt x="57" y="4309"/>
                  </a:lnTo>
                  <a:lnTo>
                    <a:pt x="6091" y="4643"/>
                  </a:lnTo>
                  <a:lnTo>
                    <a:pt x="69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7437386" y="2636818"/>
              <a:ext cx="712239" cy="214258"/>
            </a:xfrm>
            <a:custGeom>
              <a:avLst/>
              <a:gdLst/>
              <a:ahLst/>
              <a:cxnLst/>
              <a:rect l="l" t="t" r="r" b="b"/>
              <a:pathLst>
                <a:path w="30350" h="9130" extrusionOk="0">
                  <a:moveTo>
                    <a:pt x="30350" y="1"/>
                  </a:moveTo>
                  <a:lnTo>
                    <a:pt x="26609" y="1648"/>
                  </a:lnTo>
                  <a:lnTo>
                    <a:pt x="23636" y="1526"/>
                  </a:lnTo>
                  <a:lnTo>
                    <a:pt x="23636" y="1559"/>
                  </a:lnTo>
                  <a:lnTo>
                    <a:pt x="23647" y="1671"/>
                  </a:lnTo>
                  <a:lnTo>
                    <a:pt x="23636" y="1826"/>
                  </a:lnTo>
                  <a:lnTo>
                    <a:pt x="23625" y="1915"/>
                  </a:lnTo>
                  <a:lnTo>
                    <a:pt x="23603" y="2016"/>
                  </a:lnTo>
                  <a:lnTo>
                    <a:pt x="23569" y="2116"/>
                  </a:lnTo>
                  <a:lnTo>
                    <a:pt x="23536" y="2227"/>
                  </a:lnTo>
                  <a:lnTo>
                    <a:pt x="23480" y="2327"/>
                  </a:lnTo>
                  <a:lnTo>
                    <a:pt x="23414" y="2428"/>
                  </a:lnTo>
                  <a:lnTo>
                    <a:pt x="23336" y="2517"/>
                  </a:lnTo>
                  <a:lnTo>
                    <a:pt x="23247" y="2606"/>
                  </a:lnTo>
                  <a:lnTo>
                    <a:pt x="23124" y="2695"/>
                  </a:lnTo>
                  <a:lnTo>
                    <a:pt x="22991" y="2762"/>
                  </a:lnTo>
                  <a:lnTo>
                    <a:pt x="22824" y="2817"/>
                  </a:lnTo>
                  <a:lnTo>
                    <a:pt x="22623" y="2884"/>
                  </a:lnTo>
                  <a:lnTo>
                    <a:pt x="22389" y="2940"/>
                  </a:lnTo>
                  <a:lnTo>
                    <a:pt x="22122" y="2995"/>
                  </a:lnTo>
                  <a:lnTo>
                    <a:pt x="21499" y="3107"/>
                  </a:lnTo>
                  <a:lnTo>
                    <a:pt x="20775" y="3229"/>
                  </a:lnTo>
                  <a:lnTo>
                    <a:pt x="19083" y="3496"/>
                  </a:lnTo>
                  <a:lnTo>
                    <a:pt x="18136" y="3652"/>
                  </a:lnTo>
                  <a:lnTo>
                    <a:pt x="17168" y="3830"/>
                  </a:lnTo>
                  <a:lnTo>
                    <a:pt x="15765" y="4109"/>
                  </a:lnTo>
                  <a:lnTo>
                    <a:pt x="14518" y="4365"/>
                  </a:lnTo>
                  <a:lnTo>
                    <a:pt x="12414" y="4810"/>
                  </a:lnTo>
                  <a:lnTo>
                    <a:pt x="11512" y="5011"/>
                  </a:lnTo>
                  <a:lnTo>
                    <a:pt x="10677" y="5178"/>
                  </a:lnTo>
                  <a:lnTo>
                    <a:pt x="9887" y="5311"/>
                  </a:lnTo>
                  <a:lnTo>
                    <a:pt x="9508" y="5367"/>
                  </a:lnTo>
                  <a:lnTo>
                    <a:pt x="9129" y="5422"/>
                  </a:lnTo>
                  <a:lnTo>
                    <a:pt x="8762" y="5456"/>
                  </a:lnTo>
                  <a:lnTo>
                    <a:pt x="8283" y="5489"/>
                  </a:lnTo>
                  <a:lnTo>
                    <a:pt x="7215" y="5534"/>
                  </a:lnTo>
                  <a:lnTo>
                    <a:pt x="6302" y="5567"/>
                  </a:lnTo>
                  <a:lnTo>
                    <a:pt x="5912" y="5578"/>
                  </a:lnTo>
                  <a:lnTo>
                    <a:pt x="4208" y="5523"/>
                  </a:lnTo>
                  <a:lnTo>
                    <a:pt x="3819" y="5523"/>
                  </a:lnTo>
                  <a:lnTo>
                    <a:pt x="3451" y="5545"/>
                  </a:lnTo>
                  <a:lnTo>
                    <a:pt x="3106" y="5578"/>
                  </a:lnTo>
                  <a:lnTo>
                    <a:pt x="2795" y="5634"/>
                  </a:lnTo>
                  <a:lnTo>
                    <a:pt x="2494" y="5701"/>
                  </a:lnTo>
                  <a:lnTo>
                    <a:pt x="2227" y="5790"/>
                  </a:lnTo>
                  <a:lnTo>
                    <a:pt x="1971" y="5879"/>
                  </a:lnTo>
                  <a:lnTo>
                    <a:pt x="1737" y="5990"/>
                  </a:lnTo>
                  <a:lnTo>
                    <a:pt x="1525" y="6113"/>
                  </a:lnTo>
                  <a:lnTo>
                    <a:pt x="1325" y="6235"/>
                  </a:lnTo>
                  <a:lnTo>
                    <a:pt x="1147" y="6369"/>
                  </a:lnTo>
                  <a:lnTo>
                    <a:pt x="991" y="6514"/>
                  </a:lnTo>
                  <a:lnTo>
                    <a:pt x="835" y="6658"/>
                  </a:lnTo>
                  <a:lnTo>
                    <a:pt x="713" y="6814"/>
                  </a:lnTo>
                  <a:lnTo>
                    <a:pt x="590" y="6970"/>
                  </a:lnTo>
                  <a:lnTo>
                    <a:pt x="490" y="7137"/>
                  </a:lnTo>
                  <a:lnTo>
                    <a:pt x="401" y="7293"/>
                  </a:lnTo>
                  <a:lnTo>
                    <a:pt x="323" y="7449"/>
                  </a:lnTo>
                  <a:lnTo>
                    <a:pt x="256" y="7616"/>
                  </a:lnTo>
                  <a:lnTo>
                    <a:pt x="189" y="7772"/>
                  </a:lnTo>
                  <a:lnTo>
                    <a:pt x="145" y="7916"/>
                  </a:lnTo>
                  <a:lnTo>
                    <a:pt x="111" y="8061"/>
                  </a:lnTo>
                  <a:lnTo>
                    <a:pt x="45" y="8339"/>
                  </a:lnTo>
                  <a:lnTo>
                    <a:pt x="11" y="8584"/>
                  </a:lnTo>
                  <a:lnTo>
                    <a:pt x="0" y="8774"/>
                  </a:lnTo>
                  <a:lnTo>
                    <a:pt x="0" y="9007"/>
                  </a:lnTo>
                  <a:lnTo>
                    <a:pt x="0" y="9030"/>
                  </a:lnTo>
                  <a:lnTo>
                    <a:pt x="11" y="9041"/>
                  </a:lnTo>
                  <a:lnTo>
                    <a:pt x="56" y="9074"/>
                  </a:lnTo>
                  <a:lnTo>
                    <a:pt x="123" y="9108"/>
                  </a:lnTo>
                  <a:lnTo>
                    <a:pt x="212" y="9119"/>
                  </a:lnTo>
                  <a:lnTo>
                    <a:pt x="323" y="9130"/>
                  </a:lnTo>
                  <a:lnTo>
                    <a:pt x="779" y="9130"/>
                  </a:lnTo>
                  <a:lnTo>
                    <a:pt x="1637" y="9074"/>
                  </a:lnTo>
                  <a:lnTo>
                    <a:pt x="2160" y="9041"/>
                  </a:lnTo>
                  <a:lnTo>
                    <a:pt x="2728" y="9007"/>
                  </a:lnTo>
                  <a:lnTo>
                    <a:pt x="3251" y="8963"/>
                  </a:lnTo>
                  <a:lnTo>
                    <a:pt x="3863" y="8907"/>
                  </a:lnTo>
                  <a:lnTo>
                    <a:pt x="4520" y="8829"/>
                  </a:lnTo>
                  <a:lnTo>
                    <a:pt x="5199" y="8740"/>
                  </a:lnTo>
                  <a:lnTo>
                    <a:pt x="6457" y="8551"/>
                  </a:lnTo>
                  <a:lnTo>
                    <a:pt x="7393" y="8395"/>
                  </a:lnTo>
                  <a:lnTo>
                    <a:pt x="7426" y="8462"/>
                  </a:lnTo>
                  <a:lnTo>
                    <a:pt x="15375" y="8239"/>
                  </a:lnTo>
                  <a:lnTo>
                    <a:pt x="16990" y="8172"/>
                  </a:lnTo>
                  <a:lnTo>
                    <a:pt x="18682" y="8106"/>
                  </a:lnTo>
                  <a:lnTo>
                    <a:pt x="20675" y="8017"/>
                  </a:lnTo>
                  <a:lnTo>
                    <a:pt x="22757" y="7905"/>
                  </a:lnTo>
                  <a:lnTo>
                    <a:pt x="23770" y="7838"/>
                  </a:lnTo>
                  <a:lnTo>
                    <a:pt x="24727" y="7772"/>
                  </a:lnTo>
                  <a:lnTo>
                    <a:pt x="25596" y="7705"/>
                  </a:lnTo>
                  <a:lnTo>
                    <a:pt x="26364" y="7638"/>
                  </a:lnTo>
                  <a:lnTo>
                    <a:pt x="26987" y="7571"/>
                  </a:lnTo>
                  <a:lnTo>
                    <a:pt x="27244" y="7538"/>
                  </a:lnTo>
                  <a:lnTo>
                    <a:pt x="27444" y="7493"/>
                  </a:lnTo>
                  <a:lnTo>
                    <a:pt x="27533" y="7471"/>
                  </a:lnTo>
                  <a:lnTo>
                    <a:pt x="27633" y="7449"/>
                  </a:lnTo>
                  <a:lnTo>
                    <a:pt x="27722" y="7404"/>
                  </a:lnTo>
                  <a:lnTo>
                    <a:pt x="27800" y="7349"/>
                  </a:lnTo>
                  <a:lnTo>
                    <a:pt x="27889" y="7293"/>
                  </a:lnTo>
                  <a:lnTo>
                    <a:pt x="27978" y="7226"/>
                  </a:lnTo>
                  <a:lnTo>
                    <a:pt x="28134" y="7070"/>
                  </a:lnTo>
                  <a:lnTo>
                    <a:pt x="28290" y="6881"/>
                  </a:lnTo>
                  <a:lnTo>
                    <a:pt x="28446" y="6669"/>
                  </a:lnTo>
                  <a:lnTo>
                    <a:pt x="28591" y="6424"/>
                  </a:lnTo>
                  <a:lnTo>
                    <a:pt x="28735" y="6168"/>
                  </a:lnTo>
                  <a:lnTo>
                    <a:pt x="28869" y="5890"/>
                  </a:lnTo>
                  <a:lnTo>
                    <a:pt x="28991" y="5589"/>
                  </a:lnTo>
                  <a:lnTo>
                    <a:pt x="29114" y="5278"/>
                  </a:lnTo>
                  <a:lnTo>
                    <a:pt x="29236" y="4955"/>
                  </a:lnTo>
                  <a:lnTo>
                    <a:pt x="29348" y="4632"/>
                  </a:lnTo>
                  <a:lnTo>
                    <a:pt x="29448" y="4287"/>
                  </a:lnTo>
                  <a:lnTo>
                    <a:pt x="29637" y="3608"/>
                  </a:lnTo>
                  <a:lnTo>
                    <a:pt x="29804" y="2929"/>
                  </a:lnTo>
                  <a:lnTo>
                    <a:pt x="29949" y="2272"/>
                  </a:lnTo>
                  <a:lnTo>
                    <a:pt x="30071" y="1659"/>
                  </a:lnTo>
                  <a:lnTo>
                    <a:pt x="30172" y="1114"/>
                  </a:lnTo>
                  <a:lnTo>
                    <a:pt x="30305" y="312"/>
                  </a:lnTo>
                  <a:lnTo>
                    <a:pt x="30350"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7632800" y="1743528"/>
              <a:ext cx="251384" cy="302848"/>
            </a:xfrm>
            <a:custGeom>
              <a:avLst/>
              <a:gdLst/>
              <a:ahLst/>
              <a:cxnLst/>
              <a:rect l="l" t="t" r="r" b="b"/>
              <a:pathLst>
                <a:path w="10712" h="12905" extrusionOk="0">
                  <a:moveTo>
                    <a:pt x="10054" y="1"/>
                  </a:moveTo>
                  <a:lnTo>
                    <a:pt x="10021" y="12"/>
                  </a:lnTo>
                  <a:lnTo>
                    <a:pt x="713" y="2717"/>
                  </a:lnTo>
                  <a:lnTo>
                    <a:pt x="780" y="2918"/>
                  </a:lnTo>
                  <a:lnTo>
                    <a:pt x="858" y="3162"/>
                  </a:lnTo>
                  <a:lnTo>
                    <a:pt x="958" y="3496"/>
                  </a:lnTo>
                  <a:lnTo>
                    <a:pt x="1070" y="3897"/>
                  </a:lnTo>
                  <a:lnTo>
                    <a:pt x="1192" y="4376"/>
                  </a:lnTo>
                  <a:lnTo>
                    <a:pt x="1315" y="4922"/>
                  </a:lnTo>
                  <a:lnTo>
                    <a:pt x="1426" y="5523"/>
                  </a:lnTo>
                  <a:lnTo>
                    <a:pt x="1504" y="5957"/>
                  </a:lnTo>
                  <a:lnTo>
                    <a:pt x="1571" y="6425"/>
                  </a:lnTo>
                  <a:lnTo>
                    <a:pt x="1615" y="6903"/>
                  </a:lnTo>
                  <a:lnTo>
                    <a:pt x="1660" y="7415"/>
                  </a:lnTo>
                  <a:lnTo>
                    <a:pt x="1671" y="7727"/>
                  </a:lnTo>
                  <a:lnTo>
                    <a:pt x="1682" y="8028"/>
                  </a:lnTo>
                  <a:lnTo>
                    <a:pt x="1682" y="8384"/>
                  </a:lnTo>
                  <a:lnTo>
                    <a:pt x="1682" y="8540"/>
                  </a:lnTo>
                  <a:lnTo>
                    <a:pt x="1693" y="8740"/>
                  </a:lnTo>
                  <a:lnTo>
                    <a:pt x="1727" y="9152"/>
                  </a:lnTo>
                  <a:lnTo>
                    <a:pt x="1738" y="9353"/>
                  </a:lnTo>
                  <a:lnTo>
                    <a:pt x="1738" y="9542"/>
                  </a:lnTo>
                  <a:lnTo>
                    <a:pt x="1727" y="9709"/>
                  </a:lnTo>
                  <a:lnTo>
                    <a:pt x="1704" y="9842"/>
                  </a:lnTo>
                  <a:lnTo>
                    <a:pt x="1682" y="9920"/>
                  </a:lnTo>
                  <a:lnTo>
                    <a:pt x="1637" y="10009"/>
                  </a:lnTo>
                  <a:lnTo>
                    <a:pt x="1593" y="10099"/>
                  </a:lnTo>
                  <a:lnTo>
                    <a:pt x="1537" y="10188"/>
                  </a:lnTo>
                  <a:lnTo>
                    <a:pt x="1470" y="10277"/>
                  </a:lnTo>
                  <a:lnTo>
                    <a:pt x="1393" y="10366"/>
                  </a:lnTo>
                  <a:lnTo>
                    <a:pt x="1303" y="10466"/>
                  </a:lnTo>
                  <a:lnTo>
                    <a:pt x="1203" y="10555"/>
                  </a:lnTo>
                  <a:lnTo>
                    <a:pt x="1092" y="10644"/>
                  </a:lnTo>
                  <a:lnTo>
                    <a:pt x="969" y="10722"/>
                  </a:lnTo>
                  <a:lnTo>
                    <a:pt x="836" y="10800"/>
                  </a:lnTo>
                  <a:lnTo>
                    <a:pt x="691" y="10878"/>
                  </a:lnTo>
                  <a:lnTo>
                    <a:pt x="535" y="10945"/>
                  </a:lnTo>
                  <a:lnTo>
                    <a:pt x="368" y="11011"/>
                  </a:lnTo>
                  <a:lnTo>
                    <a:pt x="190" y="11056"/>
                  </a:lnTo>
                  <a:lnTo>
                    <a:pt x="1" y="11101"/>
                  </a:lnTo>
                  <a:lnTo>
                    <a:pt x="45" y="11201"/>
                  </a:lnTo>
                  <a:lnTo>
                    <a:pt x="101" y="11312"/>
                  </a:lnTo>
                  <a:lnTo>
                    <a:pt x="190" y="11446"/>
                  </a:lnTo>
                  <a:lnTo>
                    <a:pt x="324" y="11613"/>
                  </a:lnTo>
                  <a:lnTo>
                    <a:pt x="491" y="11791"/>
                  </a:lnTo>
                  <a:lnTo>
                    <a:pt x="591" y="11891"/>
                  </a:lnTo>
                  <a:lnTo>
                    <a:pt x="702" y="11980"/>
                  </a:lnTo>
                  <a:lnTo>
                    <a:pt x="825" y="12080"/>
                  </a:lnTo>
                  <a:lnTo>
                    <a:pt x="958" y="12169"/>
                  </a:lnTo>
                  <a:lnTo>
                    <a:pt x="1103" y="12270"/>
                  </a:lnTo>
                  <a:lnTo>
                    <a:pt x="1270" y="12359"/>
                  </a:lnTo>
                  <a:lnTo>
                    <a:pt x="1448" y="12448"/>
                  </a:lnTo>
                  <a:lnTo>
                    <a:pt x="1637" y="12526"/>
                  </a:lnTo>
                  <a:lnTo>
                    <a:pt x="1838" y="12604"/>
                  </a:lnTo>
                  <a:lnTo>
                    <a:pt x="2061" y="12670"/>
                  </a:lnTo>
                  <a:lnTo>
                    <a:pt x="2294" y="12737"/>
                  </a:lnTo>
                  <a:lnTo>
                    <a:pt x="2550" y="12793"/>
                  </a:lnTo>
                  <a:lnTo>
                    <a:pt x="2829" y="12837"/>
                  </a:lnTo>
                  <a:lnTo>
                    <a:pt x="3118" y="12871"/>
                  </a:lnTo>
                  <a:lnTo>
                    <a:pt x="3419" y="12893"/>
                  </a:lnTo>
                  <a:lnTo>
                    <a:pt x="3742" y="12904"/>
                  </a:lnTo>
                  <a:lnTo>
                    <a:pt x="4087" y="12904"/>
                  </a:lnTo>
                  <a:lnTo>
                    <a:pt x="4454" y="12882"/>
                  </a:lnTo>
                  <a:lnTo>
                    <a:pt x="4844" y="12848"/>
                  </a:lnTo>
                  <a:lnTo>
                    <a:pt x="5245" y="12804"/>
                  </a:lnTo>
                  <a:lnTo>
                    <a:pt x="5645" y="12748"/>
                  </a:lnTo>
                  <a:lnTo>
                    <a:pt x="6024" y="12681"/>
                  </a:lnTo>
                  <a:lnTo>
                    <a:pt x="6380" y="12615"/>
                  </a:lnTo>
                  <a:lnTo>
                    <a:pt x="6725" y="12537"/>
                  </a:lnTo>
                  <a:lnTo>
                    <a:pt x="7048" y="12459"/>
                  </a:lnTo>
                  <a:lnTo>
                    <a:pt x="7349" y="12370"/>
                  </a:lnTo>
                  <a:lnTo>
                    <a:pt x="7649" y="12281"/>
                  </a:lnTo>
                  <a:lnTo>
                    <a:pt x="7917" y="12192"/>
                  </a:lnTo>
                  <a:lnTo>
                    <a:pt x="8184" y="12091"/>
                  </a:lnTo>
                  <a:lnTo>
                    <a:pt x="8429" y="11991"/>
                  </a:lnTo>
                  <a:lnTo>
                    <a:pt x="8652" y="11891"/>
                  </a:lnTo>
                  <a:lnTo>
                    <a:pt x="8874" y="11791"/>
                  </a:lnTo>
                  <a:lnTo>
                    <a:pt x="9075" y="11691"/>
                  </a:lnTo>
                  <a:lnTo>
                    <a:pt x="9264" y="11590"/>
                  </a:lnTo>
                  <a:lnTo>
                    <a:pt x="9598" y="11379"/>
                  </a:lnTo>
                  <a:lnTo>
                    <a:pt x="9876" y="11190"/>
                  </a:lnTo>
                  <a:lnTo>
                    <a:pt x="10121" y="11000"/>
                  </a:lnTo>
                  <a:lnTo>
                    <a:pt x="10310" y="10833"/>
                  </a:lnTo>
                  <a:lnTo>
                    <a:pt x="10455" y="10677"/>
                  </a:lnTo>
                  <a:lnTo>
                    <a:pt x="10578" y="10555"/>
                  </a:lnTo>
                  <a:lnTo>
                    <a:pt x="10644" y="10466"/>
                  </a:lnTo>
                  <a:lnTo>
                    <a:pt x="10711" y="10377"/>
                  </a:lnTo>
                  <a:lnTo>
                    <a:pt x="10399" y="10377"/>
                  </a:lnTo>
                  <a:lnTo>
                    <a:pt x="10166" y="10355"/>
                  </a:lnTo>
                  <a:lnTo>
                    <a:pt x="10077" y="10343"/>
                  </a:lnTo>
                  <a:lnTo>
                    <a:pt x="10021" y="10332"/>
                  </a:lnTo>
                  <a:lnTo>
                    <a:pt x="9932" y="10277"/>
                  </a:lnTo>
                  <a:lnTo>
                    <a:pt x="9843" y="10199"/>
                  </a:lnTo>
                  <a:lnTo>
                    <a:pt x="9765" y="10121"/>
                  </a:lnTo>
                  <a:lnTo>
                    <a:pt x="9698" y="10021"/>
                  </a:lnTo>
                  <a:lnTo>
                    <a:pt x="9631" y="9920"/>
                  </a:lnTo>
                  <a:lnTo>
                    <a:pt x="9564" y="9809"/>
                  </a:lnTo>
                  <a:lnTo>
                    <a:pt x="9453" y="9564"/>
                  </a:lnTo>
                  <a:lnTo>
                    <a:pt x="9353" y="9297"/>
                  </a:lnTo>
                  <a:lnTo>
                    <a:pt x="9253" y="9052"/>
                  </a:lnTo>
                  <a:lnTo>
                    <a:pt x="9164" y="8807"/>
                  </a:lnTo>
                  <a:lnTo>
                    <a:pt x="9075" y="8607"/>
                  </a:lnTo>
                  <a:lnTo>
                    <a:pt x="9063" y="8529"/>
                  </a:lnTo>
                  <a:lnTo>
                    <a:pt x="9041" y="8351"/>
                  </a:lnTo>
                  <a:lnTo>
                    <a:pt x="9019" y="8106"/>
                  </a:lnTo>
                  <a:lnTo>
                    <a:pt x="9008" y="7794"/>
                  </a:lnTo>
                  <a:lnTo>
                    <a:pt x="8997" y="7415"/>
                  </a:lnTo>
                  <a:lnTo>
                    <a:pt x="8986" y="6992"/>
                  </a:lnTo>
                  <a:lnTo>
                    <a:pt x="8997" y="6514"/>
                  </a:lnTo>
                  <a:lnTo>
                    <a:pt x="9008" y="6001"/>
                  </a:lnTo>
                  <a:lnTo>
                    <a:pt x="9019" y="5445"/>
                  </a:lnTo>
                  <a:lnTo>
                    <a:pt x="9052" y="4877"/>
                  </a:lnTo>
                  <a:lnTo>
                    <a:pt x="9108" y="4287"/>
                  </a:lnTo>
                  <a:lnTo>
                    <a:pt x="9164" y="3697"/>
                  </a:lnTo>
                  <a:lnTo>
                    <a:pt x="9242" y="3096"/>
                  </a:lnTo>
                  <a:lnTo>
                    <a:pt x="9331" y="2506"/>
                  </a:lnTo>
                  <a:lnTo>
                    <a:pt x="9442" y="1927"/>
                  </a:lnTo>
                  <a:lnTo>
                    <a:pt x="9576" y="1370"/>
                  </a:lnTo>
                  <a:lnTo>
                    <a:pt x="9665" y="1047"/>
                  </a:lnTo>
                  <a:lnTo>
                    <a:pt x="9765" y="724"/>
                  </a:lnTo>
                  <a:lnTo>
                    <a:pt x="9876" y="424"/>
                  </a:lnTo>
                  <a:lnTo>
                    <a:pt x="9988" y="145"/>
                  </a:lnTo>
                  <a:lnTo>
                    <a:pt x="10054"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7649533" y="1743786"/>
              <a:ext cx="218435" cy="196493"/>
            </a:xfrm>
            <a:custGeom>
              <a:avLst/>
              <a:gdLst/>
              <a:ahLst/>
              <a:cxnLst/>
              <a:rect l="l" t="t" r="r" b="b"/>
              <a:pathLst>
                <a:path w="9308" h="8373" extrusionOk="0">
                  <a:moveTo>
                    <a:pt x="9308" y="1"/>
                  </a:moveTo>
                  <a:lnTo>
                    <a:pt x="0" y="2706"/>
                  </a:lnTo>
                  <a:lnTo>
                    <a:pt x="67" y="2907"/>
                  </a:lnTo>
                  <a:lnTo>
                    <a:pt x="145" y="3151"/>
                  </a:lnTo>
                  <a:lnTo>
                    <a:pt x="245" y="3485"/>
                  </a:lnTo>
                  <a:lnTo>
                    <a:pt x="357" y="3886"/>
                  </a:lnTo>
                  <a:lnTo>
                    <a:pt x="479" y="4365"/>
                  </a:lnTo>
                  <a:lnTo>
                    <a:pt x="602" y="4911"/>
                  </a:lnTo>
                  <a:lnTo>
                    <a:pt x="713" y="5512"/>
                  </a:lnTo>
                  <a:lnTo>
                    <a:pt x="791" y="5946"/>
                  </a:lnTo>
                  <a:lnTo>
                    <a:pt x="858" y="6414"/>
                  </a:lnTo>
                  <a:lnTo>
                    <a:pt x="902" y="6892"/>
                  </a:lnTo>
                  <a:lnTo>
                    <a:pt x="947" y="7404"/>
                  </a:lnTo>
                  <a:lnTo>
                    <a:pt x="958" y="7716"/>
                  </a:lnTo>
                  <a:lnTo>
                    <a:pt x="969" y="8017"/>
                  </a:lnTo>
                  <a:lnTo>
                    <a:pt x="969" y="8373"/>
                  </a:lnTo>
                  <a:lnTo>
                    <a:pt x="1258" y="8262"/>
                  </a:lnTo>
                  <a:lnTo>
                    <a:pt x="1548" y="8150"/>
                  </a:lnTo>
                  <a:lnTo>
                    <a:pt x="1826" y="8028"/>
                  </a:lnTo>
                  <a:lnTo>
                    <a:pt x="2105" y="7894"/>
                  </a:lnTo>
                  <a:lnTo>
                    <a:pt x="2383" y="7750"/>
                  </a:lnTo>
                  <a:lnTo>
                    <a:pt x="2650" y="7594"/>
                  </a:lnTo>
                  <a:lnTo>
                    <a:pt x="2917" y="7438"/>
                  </a:lnTo>
                  <a:lnTo>
                    <a:pt x="3185" y="7271"/>
                  </a:lnTo>
                  <a:lnTo>
                    <a:pt x="3441" y="7093"/>
                  </a:lnTo>
                  <a:lnTo>
                    <a:pt x="3697" y="6915"/>
                  </a:lnTo>
                  <a:lnTo>
                    <a:pt x="4187" y="6547"/>
                  </a:lnTo>
                  <a:lnTo>
                    <a:pt x="4665" y="6157"/>
                  </a:lnTo>
                  <a:lnTo>
                    <a:pt x="5122" y="5768"/>
                  </a:lnTo>
                  <a:lnTo>
                    <a:pt x="5801" y="5155"/>
                  </a:lnTo>
                  <a:lnTo>
                    <a:pt x="6413" y="4577"/>
                  </a:lnTo>
                  <a:lnTo>
                    <a:pt x="6703" y="4287"/>
                  </a:lnTo>
                  <a:lnTo>
                    <a:pt x="6970" y="4020"/>
                  </a:lnTo>
                  <a:lnTo>
                    <a:pt x="7226" y="3742"/>
                  </a:lnTo>
                  <a:lnTo>
                    <a:pt x="7460" y="3474"/>
                  </a:lnTo>
                  <a:lnTo>
                    <a:pt x="7682" y="3207"/>
                  </a:lnTo>
                  <a:lnTo>
                    <a:pt x="7894" y="2951"/>
                  </a:lnTo>
                  <a:lnTo>
                    <a:pt x="8083" y="2684"/>
                  </a:lnTo>
                  <a:lnTo>
                    <a:pt x="8273" y="2428"/>
                  </a:lnTo>
                  <a:lnTo>
                    <a:pt x="8440" y="2161"/>
                  </a:lnTo>
                  <a:lnTo>
                    <a:pt x="8595" y="1893"/>
                  </a:lnTo>
                  <a:lnTo>
                    <a:pt x="8729" y="1626"/>
                  </a:lnTo>
                  <a:lnTo>
                    <a:pt x="8863" y="1359"/>
                  </a:lnTo>
                  <a:lnTo>
                    <a:pt x="8985" y="1058"/>
                  </a:lnTo>
                  <a:lnTo>
                    <a:pt x="9096" y="758"/>
                  </a:lnTo>
                  <a:lnTo>
                    <a:pt x="9197" y="446"/>
                  </a:lnTo>
                  <a:lnTo>
                    <a:pt x="9275" y="134"/>
                  </a:lnTo>
                  <a:lnTo>
                    <a:pt x="9308" y="1"/>
                  </a:lnTo>
                  <a:close/>
                </a:path>
              </a:pathLst>
            </a:custGeom>
            <a:solidFill>
              <a:srgbClr val="EAA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7522034" y="1439154"/>
              <a:ext cx="379117" cy="479183"/>
            </a:xfrm>
            <a:custGeom>
              <a:avLst/>
              <a:gdLst/>
              <a:ahLst/>
              <a:cxnLst/>
              <a:rect l="l" t="t" r="r" b="b"/>
              <a:pathLst>
                <a:path w="16155" h="20419" extrusionOk="0">
                  <a:moveTo>
                    <a:pt x="6758" y="0"/>
                  </a:moveTo>
                  <a:lnTo>
                    <a:pt x="6435" y="11"/>
                  </a:lnTo>
                  <a:lnTo>
                    <a:pt x="6113" y="34"/>
                  </a:lnTo>
                  <a:lnTo>
                    <a:pt x="5801" y="67"/>
                  </a:lnTo>
                  <a:lnTo>
                    <a:pt x="5489" y="123"/>
                  </a:lnTo>
                  <a:lnTo>
                    <a:pt x="5177" y="178"/>
                  </a:lnTo>
                  <a:lnTo>
                    <a:pt x="4877" y="245"/>
                  </a:lnTo>
                  <a:lnTo>
                    <a:pt x="4576" y="334"/>
                  </a:lnTo>
                  <a:lnTo>
                    <a:pt x="4276" y="434"/>
                  </a:lnTo>
                  <a:lnTo>
                    <a:pt x="3986" y="535"/>
                  </a:lnTo>
                  <a:lnTo>
                    <a:pt x="3708" y="657"/>
                  </a:lnTo>
                  <a:lnTo>
                    <a:pt x="3429" y="802"/>
                  </a:lnTo>
                  <a:lnTo>
                    <a:pt x="3162" y="947"/>
                  </a:lnTo>
                  <a:lnTo>
                    <a:pt x="2895" y="1102"/>
                  </a:lnTo>
                  <a:lnTo>
                    <a:pt x="2650" y="1281"/>
                  </a:lnTo>
                  <a:lnTo>
                    <a:pt x="2405" y="1470"/>
                  </a:lnTo>
                  <a:lnTo>
                    <a:pt x="2171" y="1670"/>
                  </a:lnTo>
                  <a:lnTo>
                    <a:pt x="1937" y="1893"/>
                  </a:lnTo>
                  <a:lnTo>
                    <a:pt x="1726" y="2116"/>
                  </a:lnTo>
                  <a:lnTo>
                    <a:pt x="1526" y="2360"/>
                  </a:lnTo>
                  <a:lnTo>
                    <a:pt x="1325" y="2617"/>
                  </a:lnTo>
                  <a:lnTo>
                    <a:pt x="1147" y="2895"/>
                  </a:lnTo>
                  <a:lnTo>
                    <a:pt x="969" y="3173"/>
                  </a:lnTo>
                  <a:lnTo>
                    <a:pt x="813" y="3474"/>
                  </a:lnTo>
                  <a:lnTo>
                    <a:pt x="668" y="3797"/>
                  </a:lnTo>
                  <a:lnTo>
                    <a:pt x="535" y="4120"/>
                  </a:lnTo>
                  <a:lnTo>
                    <a:pt x="423" y="4465"/>
                  </a:lnTo>
                  <a:lnTo>
                    <a:pt x="357" y="4687"/>
                  </a:lnTo>
                  <a:lnTo>
                    <a:pt x="301" y="4910"/>
                  </a:lnTo>
                  <a:lnTo>
                    <a:pt x="256" y="5133"/>
                  </a:lnTo>
                  <a:lnTo>
                    <a:pt x="212" y="5355"/>
                  </a:lnTo>
                  <a:lnTo>
                    <a:pt x="156" y="5812"/>
                  </a:lnTo>
                  <a:lnTo>
                    <a:pt x="112" y="6257"/>
                  </a:lnTo>
                  <a:lnTo>
                    <a:pt x="78" y="6892"/>
                  </a:lnTo>
                  <a:lnTo>
                    <a:pt x="34" y="7671"/>
                  </a:lnTo>
                  <a:lnTo>
                    <a:pt x="11" y="8573"/>
                  </a:lnTo>
                  <a:lnTo>
                    <a:pt x="0" y="9564"/>
                  </a:lnTo>
                  <a:lnTo>
                    <a:pt x="11" y="10087"/>
                  </a:lnTo>
                  <a:lnTo>
                    <a:pt x="23" y="10633"/>
                  </a:lnTo>
                  <a:lnTo>
                    <a:pt x="45" y="11189"/>
                  </a:lnTo>
                  <a:lnTo>
                    <a:pt x="67" y="11746"/>
                  </a:lnTo>
                  <a:lnTo>
                    <a:pt x="112" y="12314"/>
                  </a:lnTo>
                  <a:lnTo>
                    <a:pt x="167" y="12893"/>
                  </a:lnTo>
                  <a:lnTo>
                    <a:pt x="234" y="13460"/>
                  </a:lnTo>
                  <a:lnTo>
                    <a:pt x="312" y="14028"/>
                  </a:lnTo>
                  <a:lnTo>
                    <a:pt x="368" y="14362"/>
                  </a:lnTo>
                  <a:lnTo>
                    <a:pt x="434" y="14685"/>
                  </a:lnTo>
                  <a:lnTo>
                    <a:pt x="568" y="15331"/>
                  </a:lnTo>
                  <a:lnTo>
                    <a:pt x="679" y="15765"/>
                  </a:lnTo>
                  <a:lnTo>
                    <a:pt x="791" y="16177"/>
                  </a:lnTo>
                  <a:lnTo>
                    <a:pt x="924" y="16589"/>
                  </a:lnTo>
                  <a:lnTo>
                    <a:pt x="1069" y="16979"/>
                  </a:lnTo>
                  <a:lnTo>
                    <a:pt x="1225" y="17357"/>
                  </a:lnTo>
                  <a:lnTo>
                    <a:pt x="1392" y="17725"/>
                  </a:lnTo>
                  <a:lnTo>
                    <a:pt x="1570" y="18070"/>
                  </a:lnTo>
                  <a:lnTo>
                    <a:pt x="1770" y="18404"/>
                  </a:lnTo>
                  <a:lnTo>
                    <a:pt x="1982" y="18704"/>
                  </a:lnTo>
                  <a:lnTo>
                    <a:pt x="2093" y="18849"/>
                  </a:lnTo>
                  <a:lnTo>
                    <a:pt x="2216" y="18994"/>
                  </a:lnTo>
                  <a:lnTo>
                    <a:pt x="2338" y="19127"/>
                  </a:lnTo>
                  <a:lnTo>
                    <a:pt x="2461" y="19261"/>
                  </a:lnTo>
                  <a:lnTo>
                    <a:pt x="2594" y="19383"/>
                  </a:lnTo>
                  <a:lnTo>
                    <a:pt x="2728" y="19495"/>
                  </a:lnTo>
                  <a:lnTo>
                    <a:pt x="2862" y="19606"/>
                  </a:lnTo>
                  <a:lnTo>
                    <a:pt x="3006" y="19706"/>
                  </a:lnTo>
                  <a:lnTo>
                    <a:pt x="3151" y="19806"/>
                  </a:lnTo>
                  <a:lnTo>
                    <a:pt x="3296" y="19896"/>
                  </a:lnTo>
                  <a:lnTo>
                    <a:pt x="3452" y="19973"/>
                  </a:lnTo>
                  <a:lnTo>
                    <a:pt x="3619" y="20040"/>
                  </a:lnTo>
                  <a:lnTo>
                    <a:pt x="3786" y="20107"/>
                  </a:lnTo>
                  <a:lnTo>
                    <a:pt x="3953" y="20163"/>
                  </a:lnTo>
                  <a:lnTo>
                    <a:pt x="4231" y="20252"/>
                  </a:lnTo>
                  <a:lnTo>
                    <a:pt x="4509" y="20307"/>
                  </a:lnTo>
                  <a:lnTo>
                    <a:pt x="4788" y="20363"/>
                  </a:lnTo>
                  <a:lnTo>
                    <a:pt x="5055" y="20397"/>
                  </a:lnTo>
                  <a:lnTo>
                    <a:pt x="5333" y="20419"/>
                  </a:lnTo>
                  <a:lnTo>
                    <a:pt x="5868" y="20419"/>
                  </a:lnTo>
                  <a:lnTo>
                    <a:pt x="6135" y="20397"/>
                  </a:lnTo>
                  <a:lnTo>
                    <a:pt x="6402" y="20374"/>
                  </a:lnTo>
                  <a:lnTo>
                    <a:pt x="6669" y="20330"/>
                  </a:lnTo>
                  <a:lnTo>
                    <a:pt x="6936" y="20274"/>
                  </a:lnTo>
                  <a:lnTo>
                    <a:pt x="7192" y="20207"/>
                  </a:lnTo>
                  <a:lnTo>
                    <a:pt x="7449" y="20140"/>
                  </a:lnTo>
                  <a:lnTo>
                    <a:pt x="7705" y="20051"/>
                  </a:lnTo>
                  <a:lnTo>
                    <a:pt x="7950" y="19962"/>
                  </a:lnTo>
                  <a:lnTo>
                    <a:pt x="8206" y="19862"/>
                  </a:lnTo>
                  <a:lnTo>
                    <a:pt x="8451" y="19751"/>
                  </a:lnTo>
                  <a:lnTo>
                    <a:pt x="8695" y="19639"/>
                  </a:lnTo>
                  <a:lnTo>
                    <a:pt x="8940" y="19517"/>
                  </a:lnTo>
                  <a:lnTo>
                    <a:pt x="9174" y="19383"/>
                  </a:lnTo>
                  <a:lnTo>
                    <a:pt x="9642" y="19105"/>
                  </a:lnTo>
                  <a:lnTo>
                    <a:pt x="10098" y="18804"/>
                  </a:lnTo>
                  <a:lnTo>
                    <a:pt x="10544" y="18493"/>
                  </a:lnTo>
                  <a:lnTo>
                    <a:pt x="10967" y="18159"/>
                  </a:lnTo>
                  <a:lnTo>
                    <a:pt x="11379" y="17825"/>
                  </a:lnTo>
                  <a:lnTo>
                    <a:pt x="11779" y="17480"/>
                  </a:lnTo>
                  <a:lnTo>
                    <a:pt x="12492" y="16845"/>
                  </a:lnTo>
                  <a:lnTo>
                    <a:pt x="13127" y="16233"/>
                  </a:lnTo>
                  <a:lnTo>
                    <a:pt x="13416" y="15943"/>
                  </a:lnTo>
                  <a:lnTo>
                    <a:pt x="13694" y="15654"/>
                  </a:lnTo>
                  <a:lnTo>
                    <a:pt x="13950" y="15375"/>
                  </a:lnTo>
                  <a:lnTo>
                    <a:pt x="14195" y="15097"/>
                  </a:lnTo>
                  <a:lnTo>
                    <a:pt x="14429" y="14819"/>
                  </a:lnTo>
                  <a:lnTo>
                    <a:pt x="14641" y="14552"/>
                  </a:lnTo>
                  <a:lnTo>
                    <a:pt x="14830" y="14273"/>
                  </a:lnTo>
                  <a:lnTo>
                    <a:pt x="15019" y="13995"/>
                  </a:lnTo>
                  <a:lnTo>
                    <a:pt x="15186" y="13728"/>
                  </a:lnTo>
                  <a:lnTo>
                    <a:pt x="15342" y="13449"/>
                  </a:lnTo>
                  <a:lnTo>
                    <a:pt x="15476" y="13160"/>
                  </a:lnTo>
                  <a:lnTo>
                    <a:pt x="15598" y="12882"/>
                  </a:lnTo>
                  <a:lnTo>
                    <a:pt x="15710" y="12592"/>
                  </a:lnTo>
                  <a:lnTo>
                    <a:pt x="15810" y="12291"/>
                  </a:lnTo>
                  <a:lnTo>
                    <a:pt x="15899" y="11991"/>
                  </a:lnTo>
                  <a:lnTo>
                    <a:pt x="15966" y="11679"/>
                  </a:lnTo>
                  <a:lnTo>
                    <a:pt x="16032" y="11356"/>
                  </a:lnTo>
                  <a:lnTo>
                    <a:pt x="16077" y="11022"/>
                  </a:lnTo>
                  <a:lnTo>
                    <a:pt x="16110" y="10688"/>
                  </a:lnTo>
                  <a:lnTo>
                    <a:pt x="16133" y="10332"/>
                  </a:lnTo>
                  <a:lnTo>
                    <a:pt x="16155" y="9965"/>
                  </a:lnTo>
                  <a:lnTo>
                    <a:pt x="16155" y="9586"/>
                  </a:lnTo>
                  <a:lnTo>
                    <a:pt x="16144" y="9196"/>
                  </a:lnTo>
                  <a:lnTo>
                    <a:pt x="16121" y="8784"/>
                  </a:lnTo>
                  <a:lnTo>
                    <a:pt x="16088" y="8361"/>
                  </a:lnTo>
                  <a:lnTo>
                    <a:pt x="16055" y="7916"/>
                  </a:lnTo>
                  <a:lnTo>
                    <a:pt x="15999" y="7448"/>
                  </a:lnTo>
                  <a:lnTo>
                    <a:pt x="15943" y="6970"/>
                  </a:lnTo>
                  <a:lnTo>
                    <a:pt x="15888" y="6636"/>
                  </a:lnTo>
                  <a:lnTo>
                    <a:pt x="15821" y="6302"/>
                  </a:lnTo>
                  <a:lnTo>
                    <a:pt x="15732" y="5979"/>
                  </a:lnTo>
                  <a:lnTo>
                    <a:pt x="15632" y="5656"/>
                  </a:lnTo>
                  <a:lnTo>
                    <a:pt x="15520" y="5344"/>
                  </a:lnTo>
                  <a:lnTo>
                    <a:pt x="15387" y="5044"/>
                  </a:lnTo>
                  <a:lnTo>
                    <a:pt x="15253" y="4754"/>
                  </a:lnTo>
                  <a:lnTo>
                    <a:pt x="15097" y="4465"/>
                  </a:lnTo>
                  <a:lnTo>
                    <a:pt x="14930" y="4186"/>
                  </a:lnTo>
                  <a:lnTo>
                    <a:pt x="14752" y="3908"/>
                  </a:lnTo>
                  <a:lnTo>
                    <a:pt x="14552" y="3641"/>
                  </a:lnTo>
                  <a:lnTo>
                    <a:pt x="14351" y="3385"/>
                  </a:lnTo>
                  <a:lnTo>
                    <a:pt x="14140" y="3140"/>
                  </a:lnTo>
                  <a:lnTo>
                    <a:pt x="13917" y="2906"/>
                  </a:lnTo>
                  <a:lnTo>
                    <a:pt x="13683" y="2672"/>
                  </a:lnTo>
                  <a:lnTo>
                    <a:pt x="13438" y="2450"/>
                  </a:lnTo>
                  <a:lnTo>
                    <a:pt x="13193" y="2238"/>
                  </a:lnTo>
                  <a:lnTo>
                    <a:pt x="12926" y="2026"/>
                  </a:lnTo>
                  <a:lnTo>
                    <a:pt x="12670" y="1837"/>
                  </a:lnTo>
                  <a:lnTo>
                    <a:pt x="12392" y="1648"/>
                  </a:lnTo>
                  <a:lnTo>
                    <a:pt x="12113" y="1470"/>
                  </a:lnTo>
                  <a:lnTo>
                    <a:pt x="11824" y="1303"/>
                  </a:lnTo>
                  <a:lnTo>
                    <a:pt x="11523" y="1147"/>
                  </a:lnTo>
                  <a:lnTo>
                    <a:pt x="11234" y="991"/>
                  </a:lnTo>
                  <a:lnTo>
                    <a:pt x="10922" y="857"/>
                  </a:lnTo>
                  <a:lnTo>
                    <a:pt x="10622" y="724"/>
                  </a:lnTo>
                  <a:lnTo>
                    <a:pt x="10310" y="613"/>
                  </a:lnTo>
                  <a:lnTo>
                    <a:pt x="9987" y="501"/>
                  </a:lnTo>
                  <a:lnTo>
                    <a:pt x="9675" y="401"/>
                  </a:lnTo>
                  <a:lnTo>
                    <a:pt x="9352" y="312"/>
                  </a:lnTo>
                  <a:lnTo>
                    <a:pt x="9029" y="234"/>
                  </a:lnTo>
                  <a:lnTo>
                    <a:pt x="8707" y="167"/>
                  </a:lnTo>
                  <a:lnTo>
                    <a:pt x="8384" y="112"/>
                  </a:lnTo>
                  <a:lnTo>
                    <a:pt x="8050" y="67"/>
                  </a:lnTo>
                  <a:lnTo>
                    <a:pt x="7727" y="34"/>
                  </a:lnTo>
                  <a:lnTo>
                    <a:pt x="7404" y="11"/>
                  </a:lnTo>
                  <a:lnTo>
                    <a:pt x="708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7467683" y="1400996"/>
              <a:ext cx="458039" cy="392470"/>
            </a:xfrm>
            <a:custGeom>
              <a:avLst/>
              <a:gdLst/>
              <a:ahLst/>
              <a:cxnLst/>
              <a:rect l="l" t="t" r="r" b="b"/>
              <a:pathLst>
                <a:path w="19518" h="16724" extrusionOk="0">
                  <a:moveTo>
                    <a:pt x="9631" y="1"/>
                  </a:moveTo>
                  <a:lnTo>
                    <a:pt x="9386" y="12"/>
                  </a:lnTo>
                  <a:lnTo>
                    <a:pt x="9141" y="23"/>
                  </a:lnTo>
                  <a:lnTo>
                    <a:pt x="8907" y="56"/>
                  </a:lnTo>
                  <a:lnTo>
                    <a:pt x="8662" y="90"/>
                  </a:lnTo>
                  <a:lnTo>
                    <a:pt x="8429" y="134"/>
                  </a:lnTo>
                  <a:lnTo>
                    <a:pt x="8184" y="190"/>
                  </a:lnTo>
                  <a:lnTo>
                    <a:pt x="7950" y="257"/>
                  </a:lnTo>
                  <a:lnTo>
                    <a:pt x="7716" y="324"/>
                  </a:lnTo>
                  <a:lnTo>
                    <a:pt x="7427" y="435"/>
                  </a:lnTo>
                  <a:lnTo>
                    <a:pt x="7126" y="546"/>
                  </a:lnTo>
                  <a:lnTo>
                    <a:pt x="6814" y="669"/>
                  </a:lnTo>
                  <a:lnTo>
                    <a:pt x="6514" y="813"/>
                  </a:lnTo>
                  <a:lnTo>
                    <a:pt x="6213" y="958"/>
                  </a:lnTo>
                  <a:lnTo>
                    <a:pt x="5924" y="1114"/>
                  </a:lnTo>
                  <a:lnTo>
                    <a:pt x="5634" y="1270"/>
                  </a:lnTo>
                  <a:lnTo>
                    <a:pt x="5367" y="1426"/>
                  </a:lnTo>
                  <a:lnTo>
                    <a:pt x="5100" y="1604"/>
                  </a:lnTo>
                  <a:lnTo>
                    <a:pt x="4832" y="1782"/>
                  </a:lnTo>
                  <a:lnTo>
                    <a:pt x="4320" y="2172"/>
                  </a:lnTo>
                  <a:lnTo>
                    <a:pt x="4053" y="2350"/>
                  </a:lnTo>
                  <a:lnTo>
                    <a:pt x="3786" y="2528"/>
                  </a:lnTo>
                  <a:lnTo>
                    <a:pt x="3508" y="2684"/>
                  </a:lnTo>
                  <a:lnTo>
                    <a:pt x="3363" y="2751"/>
                  </a:lnTo>
                  <a:lnTo>
                    <a:pt x="3218" y="2817"/>
                  </a:lnTo>
                  <a:lnTo>
                    <a:pt x="3062" y="2873"/>
                  </a:lnTo>
                  <a:lnTo>
                    <a:pt x="2906" y="2907"/>
                  </a:lnTo>
                  <a:lnTo>
                    <a:pt x="2739" y="2940"/>
                  </a:lnTo>
                  <a:lnTo>
                    <a:pt x="2583" y="2962"/>
                  </a:lnTo>
                  <a:lnTo>
                    <a:pt x="2416" y="2973"/>
                  </a:lnTo>
                  <a:lnTo>
                    <a:pt x="2249" y="2973"/>
                  </a:lnTo>
                  <a:lnTo>
                    <a:pt x="2082" y="2951"/>
                  </a:lnTo>
                  <a:lnTo>
                    <a:pt x="1927" y="2929"/>
                  </a:lnTo>
                  <a:lnTo>
                    <a:pt x="1771" y="2884"/>
                  </a:lnTo>
                  <a:lnTo>
                    <a:pt x="1626" y="2829"/>
                  </a:lnTo>
                  <a:lnTo>
                    <a:pt x="1481" y="2762"/>
                  </a:lnTo>
                  <a:lnTo>
                    <a:pt x="1359" y="2684"/>
                  </a:lnTo>
                  <a:lnTo>
                    <a:pt x="1236" y="2584"/>
                  </a:lnTo>
                  <a:lnTo>
                    <a:pt x="1125" y="2483"/>
                  </a:lnTo>
                  <a:lnTo>
                    <a:pt x="1036" y="2361"/>
                  </a:lnTo>
                  <a:lnTo>
                    <a:pt x="958" y="2216"/>
                  </a:lnTo>
                  <a:lnTo>
                    <a:pt x="802" y="2394"/>
                  </a:lnTo>
                  <a:lnTo>
                    <a:pt x="657" y="2573"/>
                  </a:lnTo>
                  <a:lnTo>
                    <a:pt x="568" y="2706"/>
                  </a:lnTo>
                  <a:lnTo>
                    <a:pt x="479" y="2829"/>
                  </a:lnTo>
                  <a:lnTo>
                    <a:pt x="412" y="2973"/>
                  </a:lnTo>
                  <a:lnTo>
                    <a:pt x="335" y="3107"/>
                  </a:lnTo>
                  <a:lnTo>
                    <a:pt x="279" y="3252"/>
                  </a:lnTo>
                  <a:lnTo>
                    <a:pt x="223" y="3396"/>
                  </a:lnTo>
                  <a:lnTo>
                    <a:pt x="168" y="3541"/>
                  </a:lnTo>
                  <a:lnTo>
                    <a:pt x="123" y="3697"/>
                  </a:lnTo>
                  <a:lnTo>
                    <a:pt x="56" y="3998"/>
                  </a:lnTo>
                  <a:lnTo>
                    <a:pt x="23" y="4309"/>
                  </a:lnTo>
                  <a:lnTo>
                    <a:pt x="1" y="4632"/>
                  </a:lnTo>
                  <a:lnTo>
                    <a:pt x="12" y="4944"/>
                  </a:lnTo>
                  <a:lnTo>
                    <a:pt x="34" y="5267"/>
                  </a:lnTo>
                  <a:lnTo>
                    <a:pt x="90" y="5579"/>
                  </a:lnTo>
                  <a:lnTo>
                    <a:pt x="168" y="5901"/>
                  </a:lnTo>
                  <a:lnTo>
                    <a:pt x="268" y="6202"/>
                  </a:lnTo>
                  <a:lnTo>
                    <a:pt x="390" y="6503"/>
                  </a:lnTo>
                  <a:lnTo>
                    <a:pt x="535" y="6792"/>
                  </a:lnTo>
                  <a:lnTo>
                    <a:pt x="702" y="7059"/>
                  </a:lnTo>
                  <a:lnTo>
                    <a:pt x="880" y="7326"/>
                  </a:lnTo>
                  <a:lnTo>
                    <a:pt x="1069" y="7560"/>
                  </a:lnTo>
                  <a:lnTo>
                    <a:pt x="1281" y="7772"/>
                  </a:lnTo>
                  <a:lnTo>
                    <a:pt x="1515" y="7972"/>
                  </a:lnTo>
                  <a:lnTo>
                    <a:pt x="1626" y="8061"/>
                  </a:lnTo>
                  <a:lnTo>
                    <a:pt x="1748" y="8150"/>
                  </a:lnTo>
                  <a:lnTo>
                    <a:pt x="1927" y="8262"/>
                  </a:lnTo>
                  <a:lnTo>
                    <a:pt x="2116" y="8351"/>
                  </a:lnTo>
                  <a:lnTo>
                    <a:pt x="2305" y="8440"/>
                  </a:lnTo>
                  <a:lnTo>
                    <a:pt x="2494" y="8507"/>
                  </a:lnTo>
                  <a:lnTo>
                    <a:pt x="2695" y="8573"/>
                  </a:lnTo>
                  <a:lnTo>
                    <a:pt x="2895" y="8618"/>
                  </a:lnTo>
                  <a:lnTo>
                    <a:pt x="3096" y="8662"/>
                  </a:lnTo>
                  <a:lnTo>
                    <a:pt x="3307" y="8696"/>
                  </a:lnTo>
                  <a:lnTo>
                    <a:pt x="3508" y="8718"/>
                  </a:lnTo>
                  <a:lnTo>
                    <a:pt x="3719" y="8740"/>
                  </a:lnTo>
                  <a:lnTo>
                    <a:pt x="3931" y="8740"/>
                  </a:lnTo>
                  <a:lnTo>
                    <a:pt x="4142" y="8752"/>
                  </a:lnTo>
                  <a:lnTo>
                    <a:pt x="4565" y="8740"/>
                  </a:lnTo>
                  <a:lnTo>
                    <a:pt x="4988" y="8707"/>
                  </a:lnTo>
                  <a:lnTo>
                    <a:pt x="5311" y="8674"/>
                  </a:lnTo>
                  <a:lnTo>
                    <a:pt x="5623" y="8629"/>
                  </a:lnTo>
                  <a:lnTo>
                    <a:pt x="5946" y="8585"/>
                  </a:lnTo>
                  <a:lnTo>
                    <a:pt x="6269" y="8529"/>
                  </a:lnTo>
                  <a:lnTo>
                    <a:pt x="6580" y="8462"/>
                  </a:lnTo>
                  <a:lnTo>
                    <a:pt x="6892" y="8384"/>
                  </a:lnTo>
                  <a:lnTo>
                    <a:pt x="7204" y="8284"/>
                  </a:lnTo>
                  <a:lnTo>
                    <a:pt x="7504" y="8184"/>
                  </a:lnTo>
                  <a:lnTo>
                    <a:pt x="7660" y="8128"/>
                  </a:lnTo>
                  <a:lnTo>
                    <a:pt x="7816" y="8061"/>
                  </a:lnTo>
                  <a:lnTo>
                    <a:pt x="8095" y="7917"/>
                  </a:lnTo>
                  <a:lnTo>
                    <a:pt x="8373" y="7761"/>
                  </a:lnTo>
                  <a:lnTo>
                    <a:pt x="8640" y="7594"/>
                  </a:lnTo>
                  <a:lnTo>
                    <a:pt x="8907" y="7416"/>
                  </a:lnTo>
                  <a:lnTo>
                    <a:pt x="9163" y="7249"/>
                  </a:lnTo>
                  <a:lnTo>
                    <a:pt x="9442" y="7093"/>
                  </a:lnTo>
                  <a:lnTo>
                    <a:pt x="9575" y="7026"/>
                  </a:lnTo>
                  <a:lnTo>
                    <a:pt x="9720" y="6959"/>
                  </a:lnTo>
                  <a:lnTo>
                    <a:pt x="9865" y="6903"/>
                  </a:lnTo>
                  <a:lnTo>
                    <a:pt x="9976" y="6859"/>
                  </a:lnTo>
                  <a:lnTo>
                    <a:pt x="10076" y="6825"/>
                  </a:lnTo>
                  <a:lnTo>
                    <a:pt x="10154" y="6814"/>
                  </a:lnTo>
                  <a:lnTo>
                    <a:pt x="10221" y="6825"/>
                  </a:lnTo>
                  <a:lnTo>
                    <a:pt x="10254" y="6837"/>
                  </a:lnTo>
                  <a:lnTo>
                    <a:pt x="10288" y="6870"/>
                  </a:lnTo>
                  <a:lnTo>
                    <a:pt x="10310" y="6915"/>
                  </a:lnTo>
                  <a:lnTo>
                    <a:pt x="10310" y="6981"/>
                  </a:lnTo>
                  <a:lnTo>
                    <a:pt x="10310" y="7048"/>
                  </a:lnTo>
                  <a:lnTo>
                    <a:pt x="10277" y="7226"/>
                  </a:lnTo>
                  <a:lnTo>
                    <a:pt x="10232" y="7449"/>
                  </a:lnTo>
                  <a:lnTo>
                    <a:pt x="10199" y="7705"/>
                  </a:lnTo>
                  <a:lnTo>
                    <a:pt x="10165" y="7994"/>
                  </a:lnTo>
                  <a:lnTo>
                    <a:pt x="10143" y="8284"/>
                  </a:lnTo>
                  <a:lnTo>
                    <a:pt x="10132" y="8573"/>
                  </a:lnTo>
                  <a:lnTo>
                    <a:pt x="10143" y="8863"/>
                  </a:lnTo>
                  <a:lnTo>
                    <a:pt x="10176" y="9152"/>
                  </a:lnTo>
                  <a:lnTo>
                    <a:pt x="10232" y="9442"/>
                  </a:lnTo>
                  <a:lnTo>
                    <a:pt x="10310" y="9720"/>
                  </a:lnTo>
                  <a:lnTo>
                    <a:pt x="10355" y="9854"/>
                  </a:lnTo>
                  <a:lnTo>
                    <a:pt x="10410" y="9987"/>
                  </a:lnTo>
                  <a:lnTo>
                    <a:pt x="10533" y="10266"/>
                  </a:lnTo>
                  <a:lnTo>
                    <a:pt x="10666" y="10522"/>
                  </a:lnTo>
                  <a:lnTo>
                    <a:pt x="10911" y="11000"/>
                  </a:lnTo>
                  <a:lnTo>
                    <a:pt x="11167" y="11446"/>
                  </a:lnTo>
                  <a:lnTo>
                    <a:pt x="11401" y="11847"/>
                  </a:lnTo>
                  <a:lnTo>
                    <a:pt x="11602" y="12225"/>
                  </a:lnTo>
                  <a:lnTo>
                    <a:pt x="11691" y="12403"/>
                  </a:lnTo>
                  <a:lnTo>
                    <a:pt x="11780" y="12581"/>
                  </a:lnTo>
                  <a:lnTo>
                    <a:pt x="11846" y="12760"/>
                  </a:lnTo>
                  <a:lnTo>
                    <a:pt x="11913" y="12938"/>
                  </a:lnTo>
                  <a:lnTo>
                    <a:pt x="11958" y="13116"/>
                  </a:lnTo>
                  <a:lnTo>
                    <a:pt x="11991" y="13305"/>
                  </a:lnTo>
                  <a:lnTo>
                    <a:pt x="12715" y="12982"/>
                  </a:lnTo>
                  <a:lnTo>
                    <a:pt x="12737" y="12882"/>
                  </a:lnTo>
                  <a:lnTo>
                    <a:pt x="12759" y="12760"/>
                  </a:lnTo>
                  <a:lnTo>
                    <a:pt x="12793" y="12615"/>
                  </a:lnTo>
                  <a:lnTo>
                    <a:pt x="12848" y="12437"/>
                  </a:lnTo>
                  <a:lnTo>
                    <a:pt x="12915" y="12247"/>
                  </a:lnTo>
                  <a:lnTo>
                    <a:pt x="13004" y="12047"/>
                  </a:lnTo>
                  <a:lnTo>
                    <a:pt x="13116" y="11847"/>
                  </a:lnTo>
                  <a:lnTo>
                    <a:pt x="13171" y="11746"/>
                  </a:lnTo>
                  <a:lnTo>
                    <a:pt x="13249" y="11646"/>
                  </a:lnTo>
                  <a:lnTo>
                    <a:pt x="13327" y="11546"/>
                  </a:lnTo>
                  <a:lnTo>
                    <a:pt x="13405" y="11457"/>
                  </a:lnTo>
                  <a:lnTo>
                    <a:pt x="13494" y="11379"/>
                  </a:lnTo>
                  <a:lnTo>
                    <a:pt x="13594" y="11290"/>
                  </a:lnTo>
                  <a:lnTo>
                    <a:pt x="13706" y="11223"/>
                  </a:lnTo>
                  <a:lnTo>
                    <a:pt x="13817" y="11156"/>
                  </a:lnTo>
                  <a:lnTo>
                    <a:pt x="13940" y="11101"/>
                  </a:lnTo>
                  <a:lnTo>
                    <a:pt x="14073" y="11056"/>
                  </a:lnTo>
                  <a:lnTo>
                    <a:pt x="14207" y="11023"/>
                  </a:lnTo>
                  <a:lnTo>
                    <a:pt x="14363" y="10989"/>
                  </a:lnTo>
                  <a:lnTo>
                    <a:pt x="14518" y="10978"/>
                  </a:lnTo>
                  <a:lnTo>
                    <a:pt x="14685" y="10989"/>
                  </a:lnTo>
                  <a:lnTo>
                    <a:pt x="14864" y="11000"/>
                  </a:lnTo>
                  <a:lnTo>
                    <a:pt x="15053" y="11034"/>
                  </a:lnTo>
                  <a:lnTo>
                    <a:pt x="15142" y="11056"/>
                  </a:lnTo>
                  <a:lnTo>
                    <a:pt x="15231" y="11090"/>
                  </a:lnTo>
                  <a:lnTo>
                    <a:pt x="15320" y="11123"/>
                  </a:lnTo>
                  <a:lnTo>
                    <a:pt x="15398" y="11167"/>
                  </a:lnTo>
                  <a:lnTo>
                    <a:pt x="15476" y="11223"/>
                  </a:lnTo>
                  <a:lnTo>
                    <a:pt x="15543" y="11279"/>
                  </a:lnTo>
                  <a:lnTo>
                    <a:pt x="15621" y="11334"/>
                  </a:lnTo>
                  <a:lnTo>
                    <a:pt x="15676" y="11401"/>
                  </a:lnTo>
                  <a:lnTo>
                    <a:pt x="15799" y="11546"/>
                  </a:lnTo>
                  <a:lnTo>
                    <a:pt x="15899" y="11713"/>
                  </a:lnTo>
                  <a:lnTo>
                    <a:pt x="15999" y="11902"/>
                  </a:lnTo>
                  <a:lnTo>
                    <a:pt x="16077" y="12103"/>
                  </a:lnTo>
                  <a:lnTo>
                    <a:pt x="16144" y="12314"/>
                  </a:lnTo>
                  <a:lnTo>
                    <a:pt x="16200" y="12537"/>
                  </a:lnTo>
                  <a:lnTo>
                    <a:pt x="16244" y="12782"/>
                  </a:lnTo>
                  <a:lnTo>
                    <a:pt x="16278" y="13016"/>
                  </a:lnTo>
                  <a:lnTo>
                    <a:pt x="16311" y="13272"/>
                  </a:lnTo>
                  <a:lnTo>
                    <a:pt x="16333" y="13517"/>
                  </a:lnTo>
                  <a:lnTo>
                    <a:pt x="16356" y="14029"/>
                  </a:lnTo>
                  <a:lnTo>
                    <a:pt x="16356" y="14541"/>
                  </a:lnTo>
                  <a:lnTo>
                    <a:pt x="16356" y="15031"/>
                  </a:lnTo>
                  <a:lnTo>
                    <a:pt x="16322" y="15888"/>
                  </a:lnTo>
                  <a:lnTo>
                    <a:pt x="16322" y="16222"/>
                  </a:lnTo>
                  <a:lnTo>
                    <a:pt x="16333" y="16489"/>
                  </a:lnTo>
                  <a:lnTo>
                    <a:pt x="16356" y="16589"/>
                  </a:lnTo>
                  <a:lnTo>
                    <a:pt x="16378" y="16656"/>
                  </a:lnTo>
                  <a:lnTo>
                    <a:pt x="16400" y="16701"/>
                  </a:lnTo>
                  <a:lnTo>
                    <a:pt x="16422" y="16712"/>
                  </a:lnTo>
                  <a:lnTo>
                    <a:pt x="16433" y="16723"/>
                  </a:lnTo>
                  <a:lnTo>
                    <a:pt x="16478" y="16712"/>
                  </a:lnTo>
                  <a:lnTo>
                    <a:pt x="16534" y="16690"/>
                  </a:lnTo>
                  <a:lnTo>
                    <a:pt x="16589" y="16645"/>
                  </a:lnTo>
                  <a:lnTo>
                    <a:pt x="16667" y="16578"/>
                  </a:lnTo>
                  <a:lnTo>
                    <a:pt x="16823" y="16411"/>
                  </a:lnTo>
                  <a:lnTo>
                    <a:pt x="17001" y="16189"/>
                  </a:lnTo>
                  <a:lnTo>
                    <a:pt x="17191" y="15899"/>
                  </a:lnTo>
                  <a:lnTo>
                    <a:pt x="17402" y="15565"/>
                  </a:lnTo>
                  <a:lnTo>
                    <a:pt x="17625" y="15176"/>
                  </a:lnTo>
                  <a:lnTo>
                    <a:pt x="17847" y="14741"/>
                  </a:lnTo>
                  <a:lnTo>
                    <a:pt x="18081" y="14263"/>
                  </a:lnTo>
                  <a:lnTo>
                    <a:pt x="18304" y="13739"/>
                  </a:lnTo>
                  <a:lnTo>
                    <a:pt x="18527" y="13183"/>
                  </a:lnTo>
                  <a:lnTo>
                    <a:pt x="18727" y="12604"/>
                  </a:lnTo>
                  <a:lnTo>
                    <a:pt x="18927" y="11980"/>
                  </a:lnTo>
                  <a:lnTo>
                    <a:pt x="19016" y="11669"/>
                  </a:lnTo>
                  <a:lnTo>
                    <a:pt x="19094" y="11346"/>
                  </a:lnTo>
                  <a:lnTo>
                    <a:pt x="19172" y="11012"/>
                  </a:lnTo>
                  <a:lnTo>
                    <a:pt x="19239" y="10678"/>
                  </a:lnTo>
                  <a:lnTo>
                    <a:pt x="19306" y="10344"/>
                  </a:lnTo>
                  <a:lnTo>
                    <a:pt x="19362" y="9998"/>
                  </a:lnTo>
                  <a:lnTo>
                    <a:pt x="19417" y="9653"/>
                  </a:lnTo>
                  <a:lnTo>
                    <a:pt x="19451" y="9330"/>
                  </a:lnTo>
                  <a:lnTo>
                    <a:pt x="19484" y="9008"/>
                  </a:lnTo>
                  <a:lnTo>
                    <a:pt x="19506" y="8696"/>
                  </a:lnTo>
                  <a:lnTo>
                    <a:pt x="19517" y="8395"/>
                  </a:lnTo>
                  <a:lnTo>
                    <a:pt x="19517" y="8095"/>
                  </a:lnTo>
                  <a:lnTo>
                    <a:pt x="19506" y="7816"/>
                  </a:lnTo>
                  <a:lnTo>
                    <a:pt x="19495" y="7538"/>
                  </a:lnTo>
                  <a:lnTo>
                    <a:pt x="19473" y="7271"/>
                  </a:lnTo>
                  <a:lnTo>
                    <a:pt x="19428" y="7015"/>
                  </a:lnTo>
                  <a:lnTo>
                    <a:pt x="19384" y="6770"/>
                  </a:lnTo>
                  <a:lnTo>
                    <a:pt x="19339" y="6525"/>
                  </a:lnTo>
                  <a:lnTo>
                    <a:pt x="19272" y="6291"/>
                  </a:lnTo>
                  <a:lnTo>
                    <a:pt x="19195" y="6068"/>
                  </a:lnTo>
                  <a:lnTo>
                    <a:pt x="19117" y="5857"/>
                  </a:lnTo>
                  <a:lnTo>
                    <a:pt x="19016" y="5645"/>
                  </a:lnTo>
                  <a:lnTo>
                    <a:pt x="18916" y="5445"/>
                  </a:lnTo>
                  <a:lnTo>
                    <a:pt x="18805" y="5256"/>
                  </a:lnTo>
                  <a:lnTo>
                    <a:pt x="18671" y="5078"/>
                  </a:lnTo>
                  <a:lnTo>
                    <a:pt x="18538" y="4899"/>
                  </a:lnTo>
                  <a:lnTo>
                    <a:pt x="18393" y="4732"/>
                  </a:lnTo>
                  <a:lnTo>
                    <a:pt x="18237" y="4577"/>
                  </a:lnTo>
                  <a:lnTo>
                    <a:pt x="18070" y="4421"/>
                  </a:lnTo>
                  <a:lnTo>
                    <a:pt x="17892" y="4276"/>
                  </a:lnTo>
                  <a:lnTo>
                    <a:pt x="17703" y="4142"/>
                  </a:lnTo>
                  <a:lnTo>
                    <a:pt x="17502" y="4009"/>
                  </a:lnTo>
                  <a:lnTo>
                    <a:pt x="17302" y="3886"/>
                  </a:lnTo>
                  <a:lnTo>
                    <a:pt x="17079" y="3775"/>
                  </a:lnTo>
                  <a:lnTo>
                    <a:pt x="16845" y="3664"/>
                  </a:lnTo>
                  <a:lnTo>
                    <a:pt x="16600" y="3563"/>
                  </a:lnTo>
                  <a:lnTo>
                    <a:pt x="16344" y="3463"/>
                  </a:lnTo>
                  <a:lnTo>
                    <a:pt x="16077" y="3374"/>
                  </a:lnTo>
                  <a:lnTo>
                    <a:pt x="16033" y="3352"/>
                  </a:lnTo>
                  <a:lnTo>
                    <a:pt x="15977" y="3296"/>
                  </a:lnTo>
                  <a:lnTo>
                    <a:pt x="15832" y="3151"/>
                  </a:lnTo>
                  <a:lnTo>
                    <a:pt x="15610" y="2873"/>
                  </a:lnTo>
                  <a:lnTo>
                    <a:pt x="15342" y="2606"/>
                  </a:lnTo>
                  <a:lnTo>
                    <a:pt x="15064" y="2350"/>
                  </a:lnTo>
                  <a:lnTo>
                    <a:pt x="14775" y="2094"/>
                  </a:lnTo>
                  <a:lnTo>
                    <a:pt x="14485" y="1849"/>
                  </a:lnTo>
                  <a:lnTo>
                    <a:pt x="14184" y="1615"/>
                  </a:lnTo>
                  <a:lnTo>
                    <a:pt x="13873" y="1392"/>
                  </a:lnTo>
                  <a:lnTo>
                    <a:pt x="13561" y="1181"/>
                  </a:lnTo>
                  <a:lnTo>
                    <a:pt x="13238" y="980"/>
                  </a:lnTo>
                  <a:lnTo>
                    <a:pt x="12904" y="802"/>
                  </a:lnTo>
                  <a:lnTo>
                    <a:pt x="12570" y="635"/>
                  </a:lnTo>
                  <a:lnTo>
                    <a:pt x="12225" y="491"/>
                  </a:lnTo>
                  <a:lnTo>
                    <a:pt x="11869" y="357"/>
                  </a:lnTo>
                  <a:lnTo>
                    <a:pt x="11512" y="246"/>
                  </a:lnTo>
                  <a:lnTo>
                    <a:pt x="11145" y="145"/>
                  </a:lnTo>
                  <a:lnTo>
                    <a:pt x="10778" y="79"/>
                  </a:lnTo>
                  <a:lnTo>
                    <a:pt x="10399" y="23"/>
                  </a:lnTo>
                  <a:lnTo>
                    <a:pt x="10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7584997" y="1712691"/>
              <a:ext cx="20651" cy="77372"/>
            </a:xfrm>
            <a:custGeom>
              <a:avLst/>
              <a:gdLst/>
              <a:ahLst/>
              <a:cxnLst/>
              <a:rect l="l" t="t" r="r" b="b"/>
              <a:pathLst>
                <a:path w="880" h="3297" fill="none" extrusionOk="0">
                  <a:moveTo>
                    <a:pt x="880" y="1"/>
                  </a:moveTo>
                  <a:lnTo>
                    <a:pt x="880" y="1"/>
                  </a:lnTo>
                  <a:lnTo>
                    <a:pt x="880" y="79"/>
                  </a:lnTo>
                  <a:lnTo>
                    <a:pt x="858" y="301"/>
                  </a:lnTo>
                  <a:lnTo>
                    <a:pt x="813" y="635"/>
                  </a:lnTo>
                  <a:lnTo>
                    <a:pt x="746" y="1036"/>
                  </a:lnTo>
                  <a:lnTo>
                    <a:pt x="691" y="1259"/>
                  </a:lnTo>
                  <a:lnTo>
                    <a:pt x="635" y="1482"/>
                  </a:lnTo>
                  <a:lnTo>
                    <a:pt x="557" y="1704"/>
                  </a:lnTo>
                  <a:lnTo>
                    <a:pt x="479" y="1927"/>
                  </a:lnTo>
                  <a:lnTo>
                    <a:pt x="379" y="2138"/>
                  </a:lnTo>
                  <a:lnTo>
                    <a:pt x="268" y="2350"/>
                  </a:lnTo>
                  <a:lnTo>
                    <a:pt x="145" y="2539"/>
                  </a:lnTo>
                  <a:lnTo>
                    <a:pt x="78" y="2617"/>
                  </a:lnTo>
                  <a:lnTo>
                    <a:pt x="0" y="2706"/>
                  </a:lnTo>
                  <a:lnTo>
                    <a:pt x="0" y="2706"/>
                  </a:lnTo>
                  <a:lnTo>
                    <a:pt x="223" y="2873"/>
                  </a:lnTo>
                  <a:lnTo>
                    <a:pt x="479" y="3063"/>
                  </a:lnTo>
                  <a:lnTo>
                    <a:pt x="835" y="3296"/>
                  </a:lnTo>
                </a:path>
              </a:pathLst>
            </a:custGeom>
            <a:noFill/>
            <a:ln w="4175" cap="rnd" cmpd="sng">
              <a:solidFill>
                <a:srgbClr val="C96B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7666241" y="1712691"/>
              <a:ext cx="23022" cy="32174"/>
            </a:xfrm>
            <a:custGeom>
              <a:avLst/>
              <a:gdLst/>
              <a:ahLst/>
              <a:cxnLst/>
              <a:rect l="l" t="t" r="r" b="b"/>
              <a:pathLst>
                <a:path w="981" h="1371" extrusionOk="0">
                  <a:moveTo>
                    <a:pt x="524" y="1"/>
                  </a:moveTo>
                  <a:lnTo>
                    <a:pt x="469" y="12"/>
                  </a:lnTo>
                  <a:lnTo>
                    <a:pt x="379" y="34"/>
                  </a:lnTo>
                  <a:lnTo>
                    <a:pt x="290" y="90"/>
                  </a:lnTo>
                  <a:lnTo>
                    <a:pt x="201" y="168"/>
                  </a:lnTo>
                  <a:lnTo>
                    <a:pt x="135" y="257"/>
                  </a:lnTo>
                  <a:lnTo>
                    <a:pt x="79" y="368"/>
                  </a:lnTo>
                  <a:lnTo>
                    <a:pt x="34" y="491"/>
                  </a:lnTo>
                  <a:lnTo>
                    <a:pt x="12" y="635"/>
                  </a:lnTo>
                  <a:lnTo>
                    <a:pt x="1" y="769"/>
                  </a:lnTo>
                  <a:lnTo>
                    <a:pt x="12" y="903"/>
                  </a:lnTo>
                  <a:lnTo>
                    <a:pt x="45" y="1025"/>
                  </a:lnTo>
                  <a:lnTo>
                    <a:pt x="90" y="1136"/>
                  </a:lnTo>
                  <a:lnTo>
                    <a:pt x="157" y="1226"/>
                  </a:lnTo>
                  <a:lnTo>
                    <a:pt x="235" y="1292"/>
                  </a:lnTo>
                  <a:lnTo>
                    <a:pt x="313" y="1348"/>
                  </a:lnTo>
                  <a:lnTo>
                    <a:pt x="368" y="1359"/>
                  </a:lnTo>
                  <a:lnTo>
                    <a:pt x="413" y="1370"/>
                  </a:lnTo>
                  <a:lnTo>
                    <a:pt x="513" y="1370"/>
                  </a:lnTo>
                  <a:lnTo>
                    <a:pt x="613" y="1337"/>
                  </a:lnTo>
                  <a:lnTo>
                    <a:pt x="702" y="1292"/>
                  </a:lnTo>
                  <a:lnTo>
                    <a:pt x="780" y="1214"/>
                  </a:lnTo>
                  <a:lnTo>
                    <a:pt x="847" y="1114"/>
                  </a:lnTo>
                  <a:lnTo>
                    <a:pt x="914" y="1003"/>
                  </a:lnTo>
                  <a:lnTo>
                    <a:pt x="958" y="880"/>
                  </a:lnTo>
                  <a:lnTo>
                    <a:pt x="981" y="747"/>
                  </a:lnTo>
                  <a:lnTo>
                    <a:pt x="981" y="602"/>
                  </a:lnTo>
                  <a:lnTo>
                    <a:pt x="970" y="480"/>
                  </a:lnTo>
                  <a:lnTo>
                    <a:pt x="936" y="357"/>
                  </a:lnTo>
                  <a:lnTo>
                    <a:pt x="892" y="246"/>
                  </a:lnTo>
                  <a:lnTo>
                    <a:pt x="836" y="157"/>
                  </a:lnTo>
                  <a:lnTo>
                    <a:pt x="758" y="79"/>
                  </a:lnTo>
                  <a:lnTo>
                    <a:pt x="669" y="34"/>
                  </a:lnTo>
                  <a:lnTo>
                    <a:pt x="624" y="12"/>
                  </a:lnTo>
                  <a:lnTo>
                    <a:pt x="569"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654484" y="1656276"/>
              <a:ext cx="56721" cy="10983"/>
            </a:xfrm>
            <a:custGeom>
              <a:avLst/>
              <a:gdLst/>
              <a:ahLst/>
              <a:cxnLst/>
              <a:rect l="l" t="t" r="r" b="b"/>
              <a:pathLst>
                <a:path w="2417" h="468" fill="none" extrusionOk="0">
                  <a:moveTo>
                    <a:pt x="1" y="301"/>
                  </a:moveTo>
                  <a:lnTo>
                    <a:pt x="1" y="301"/>
                  </a:lnTo>
                  <a:lnTo>
                    <a:pt x="68" y="289"/>
                  </a:lnTo>
                  <a:lnTo>
                    <a:pt x="246" y="245"/>
                  </a:lnTo>
                  <a:lnTo>
                    <a:pt x="524" y="189"/>
                  </a:lnTo>
                  <a:lnTo>
                    <a:pt x="691" y="167"/>
                  </a:lnTo>
                  <a:lnTo>
                    <a:pt x="869" y="156"/>
                  </a:lnTo>
                  <a:lnTo>
                    <a:pt x="1059" y="145"/>
                  </a:lnTo>
                  <a:lnTo>
                    <a:pt x="1259" y="145"/>
                  </a:lnTo>
                  <a:lnTo>
                    <a:pt x="1459" y="156"/>
                  </a:lnTo>
                  <a:lnTo>
                    <a:pt x="1660" y="178"/>
                  </a:lnTo>
                  <a:lnTo>
                    <a:pt x="1860" y="223"/>
                  </a:lnTo>
                  <a:lnTo>
                    <a:pt x="2049" y="289"/>
                  </a:lnTo>
                  <a:lnTo>
                    <a:pt x="2239" y="367"/>
                  </a:lnTo>
                  <a:lnTo>
                    <a:pt x="2328" y="412"/>
                  </a:lnTo>
                  <a:lnTo>
                    <a:pt x="2417" y="468"/>
                  </a:lnTo>
                  <a:lnTo>
                    <a:pt x="2417" y="468"/>
                  </a:lnTo>
                  <a:lnTo>
                    <a:pt x="2372" y="434"/>
                  </a:lnTo>
                  <a:lnTo>
                    <a:pt x="2239" y="334"/>
                  </a:lnTo>
                  <a:lnTo>
                    <a:pt x="2139" y="278"/>
                  </a:lnTo>
                  <a:lnTo>
                    <a:pt x="2027" y="223"/>
                  </a:lnTo>
                  <a:lnTo>
                    <a:pt x="1894" y="156"/>
                  </a:lnTo>
                  <a:lnTo>
                    <a:pt x="1738" y="100"/>
                  </a:lnTo>
                  <a:lnTo>
                    <a:pt x="1571" y="56"/>
                  </a:lnTo>
                  <a:lnTo>
                    <a:pt x="1393" y="22"/>
                  </a:lnTo>
                  <a:lnTo>
                    <a:pt x="1192" y="0"/>
                  </a:lnTo>
                  <a:lnTo>
                    <a:pt x="981" y="11"/>
                  </a:lnTo>
                  <a:lnTo>
                    <a:pt x="747" y="33"/>
                  </a:lnTo>
                  <a:lnTo>
                    <a:pt x="636" y="56"/>
                  </a:lnTo>
                  <a:lnTo>
                    <a:pt x="513" y="89"/>
                  </a:lnTo>
                  <a:lnTo>
                    <a:pt x="391" y="134"/>
                  </a:lnTo>
                  <a:lnTo>
                    <a:pt x="257" y="178"/>
                  </a:lnTo>
                  <a:lnTo>
                    <a:pt x="135" y="234"/>
                  </a:lnTo>
                  <a:lnTo>
                    <a:pt x="1" y="301"/>
                  </a:lnTo>
                  <a:lnTo>
                    <a:pt x="1" y="301"/>
                  </a:lnTo>
                  <a:close/>
                </a:path>
              </a:pathLst>
            </a:custGeom>
            <a:noFill/>
            <a:ln w="6125"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7571409" y="1825828"/>
              <a:ext cx="81808" cy="47052"/>
            </a:xfrm>
            <a:custGeom>
              <a:avLst/>
              <a:gdLst/>
              <a:ahLst/>
              <a:cxnLst/>
              <a:rect l="l" t="t" r="r" b="b"/>
              <a:pathLst>
                <a:path w="3486" h="2005" extrusionOk="0">
                  <a:moveTo>
                    <a:pt x="234" y="1"/>
                  </a:moveTo>
                  <a:lnTo>
                    <a:pt x="179" y="12"/>
                  </a:lnTo>
                  <a:lnTo>
                    <a:pt x="145" y="23"/>
                  </a:lnTo>
                  <a:lnTo>
                    <a:pt x="112" y="45"/>
                  </a:lnTo>
                  <a:lnTo>
                    <a:pt x="67" y="112"/>
                  </a:lnTo>
                  <a:lnTo>
                    <a:pt x="34" y="190"/>
                  </a:lnTo>
                  <a:lnTo>
                    <a:pt x="12" y="279"/>
                  </a:lnTo>
                  <a:lnTo>
                    <a:pt x="0" y="368"/>
                  </a:lnTo>
                  <a:lnTo>
                    <a:pt x="0" y="457"/>
                  </a:lnTo>
                  <a:lnTo>
                    <a:pt x="0" y="546"/>
                  </a:lnTo>
                  <a:lnTo>
                    <a:pt x="12" y="624"/>
                  </a:lnTo>
                  <a:lnTo>
                    <a:pt x="67" y="813"/>
                  </a:lnTo>
                  <a:lnTo>
                    <a:pt x="145" y="1003"/>
                  </a:lnTo>
                  <a:lnTo>
                    <a:pt x="234" y="1181"/>
                  </a:lnTo>
                  <a:lnTo>
                    <a:pt x="357" y="1348"/>
                  </a:lnTo>
                  <a:lnTo>
                    <a:pt x="490" y="1492"/>
                  </a:lnTo>
                  <a:lnTo>
                    <a:pt x="635" y="1626"/>
                  </a:lnTo>
                  <a:lnTo>
                    <a:pt x="802" y="1737"/>
                  </a:lnTo>
                  <a:lnTo>
                    <a:pt x="980" y="1826"/>
                  </a:lnTo>
                  <a:lnTo>
                    <a:pt x="1158" y="1904"/>
                  </a:lnTo>
                  <a:lnTo>
                    <a:pt x="1348" y="1960"/>
                  </a:lnTo>
                  <a:lnTo>
                    <a:pt x="1548" y="1993"/>
                  </a:lnTo>
                  <a:lnTo>
                    <a:pt x="1748" y="2005"/>
                  </a:lnTo>
                  <a:lnTo>
                    <a:pt x="1860" y="1993"/>
                  </a:lnTo>
                  <a:lnTo>
                    <a:pt x="1982" y="1982"/>
                  </a:lnTo>
                  <a:lnTo>
                    <a:pt x="2094" y="1960"/>
                  </a:lnTo>
                  <a:lnTo>
                    <a:pt x="2216" y="1938"/>
                  </a:lnTo>
                  <a:lnTo>
                    <a:pt x="2327" y="1904"/>
                  </a:lnTo>
                  <a:lnTo>
                    <a:pt x="2439" y="1860"/>
                  </a:lnTo>
                  <a:lnTo>
                    <a:pt x="2539" y="1804"/>
                  </a:lnTo>
                  <a:lnTo>
                    <a:pt x="2639" y="1749"/>
                  </a:lnTo>
                  <a:lnTo>
                    <a:pt x="2739" y="1682"/>
                  </a:lnTo>
                  <a:lnTo>
                    <a:pt x="2840" y="1615"/>
                  </a:lnTo>
                  <a:lnTo>
                    <a:pt x="2929" y="1537"/>
                  </a:lnTo>
                  <a:lnTo>
                    <a:pt x="3007" y="1459"/>
                  </a:lnTo>
                  <a:lnTo>
                    <a:pt x="3096" y="1370"/>
                  </a:lnTo>
                  <a:lnTo>
                    <a:pt x="3162" y="1281"/>
                  </a:lnTo>
                  <a:lnTo>
                    <a:pt x="3229" y="1181"/>
                  </a:lnTo>
                  <a:lnTo>
                    <a:pt x="3296" y="1081"/>
                  </a:lnTo>
                  <a:lnTo>
                    <a:pt x="3385" y="869"/>
                  </a:lnTo>
                  <a:lnTo>
                    <a:pt x="3430" y="758"/>
                  </a:lnTo>
                  <a:lnTo>
                    <a:pt x="3463" y="635"/>
                  </a:lnTo>
                  <a:lnTo>
                    <a:pt x="3485" y="513"/>
                  </a:lnTo>
                  <a:lnTo>
                    <a:pt x="3485" y="401"/>
                  </a:lnTo>
                  <a:lnTo>
                    <a:pt x="3474" y="290"/>
                  </a:lnTo>
                  <a:lnTo>
                    <a:pt x="3452" y="234"/>
                  </a:lnTo>
                  <a:lnTo>
                    <a:pt x="3430" y="190"/>
                  </a:lnTo>
                  <a:lnTo>
                    <a:pt x="3396" y="145"/>
                  </a:lnTo>
                  <a:lnTo>
                    <a:pt x="3363" y="101"/>
                  </a:lnTo>
                  <a:lnTo>
                    <a:pt x="3329" y="79"/>
                  </a:lnTo>
                  <a:lnTo>
                    <a:pt x="3296" y="56"/>
                  </a:lnTo>
                  <a:lnTo>
                    <a:pt x="3207" y="23"/>
                  </a:lnTo>
                  <a:lnTo>
                    <a:pt x="3118" y="12"/>
                  </a:lnTo>
                  <a:lnTo>
                    <a:pt x="3029" y="23"/>
                  </a:lnTo>
                  <a:lnTo>
                    <a:pt x="2929" y="34"/>
                  </a:lnTo>
                  <a:lnTo>
                    <a:pt x="2739" y="56"/>
                  </a:lnTo>
                  <a:lnTo>
                    <a:pt x="2472" y="90"/>
                  </a:lnTo>
                  <a:lnTo>
                    <a:pt x="2205" y="123"/>
                  </a:lnTo>
                  <a:lnTo>
                    <a:pt x="1938" y="134"/>
                  </a:lnTo>
                  <a:lnTo>
                    <a:pt x="1236" y="134"/>
                  </a:lnTo>
                  <a:lnTo>
                    <a:pt x="813" y="101"/>
                  </a:lnTo>
                  <a:lnTo>
                    <a:pt x="669" y="67"/>
                  </a:lnTo>
                  <a:lnTo>
                    <a:pt x="490" y="34"/>
                  </a:lnTo>
                  <a:lnTo>
                    <a:pt x="3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7540573" y="1712691"/>
              <a:ext cx="23022" cy="32432"/>
            </a:xfrm>
            <a:custGeom>
              <a:avLst/>
              <a:gdLst/>
              <a:ahLst/>
              <a:cxnLst/>
              <a:rect l="l" t="t" r="r" b="b"/>
              <a:pathLst>
                <a:path w="981" h="1382" extrusionOk="0">
                  <a:moveTo>
                    <a:pt x="446" y="1"/>
                  </a:moveTo>
                  <a:lnTo>
                    <a:pt x="402" y="12"/>
                  </a:lnTo>
                  <a:lnTo>
                    <a:pt x="357" y="23"/>
                  </a:lnTo>
                  <a:lnTo>
                    <a:pt x="268" y="68"/>
                  </a:lnTo>
                  <a:lnTo>
                    <a:pt x="179" y="134"/>
                  </a:lnTo>
                  <a:lnTo>
                    <a:pt x="112" y="224"/>
                  </a:lnTo>
                  <a:lnTo>
                    <a:pt x="68" y="324"/>
                  </a:lnTo>
                  <a:lnTo>
                    <a:pt x="23" y="446"/>
                  </a:lnTo>
                  <a:lnTo>
                    <a:pt x="1" y="580"/>
                  </a:lnTo>
                  <a:lnTo>
                    <a:pt x="1" y="713"/>
                  </a:lnTo>
                  <a:lnTo>
                    <a:pt x="23" y="858"/>
                  </a:lnTo>
                  <a:lnTo>
                    <a:pt x="56" y="981"/>
                  </a:lnTo>
                  <a:lnTo>
                    <a:pt x="101" y="1092"/>
                  </a:lnTo>
                  <a:lnTo>
                    <a:pt x="168" y="1192"/>
                  </a:lnTo>
                  <a:lnTo>
                    <a:pt x="246" y="1270"/>
                  </a:lnTo>
                  <a:lnTo>
                    <a:pt x="335" y="1337"/>
                  </a:lnTo>
                  <a:lnTo>
                    <a:pt x="424" y="1370"/>
                  </a:lnTo>
                  <a:lnTo>
                    <a:pt x="479" y="1370"/>
                  </a:lnTo>
                  <a:lnTo>
                    <a:pt x="524" y="1381"/>
                  </a:lnTo>
                  <a:lnTo>
                    <a:pt x="580" y="1370"/>
                  </a:lnTo>
                  <a:lnTo>
                    <a:pt x="624" y="1359"/>
                  </a:lnTo>
                  <a:lnTo>
                    <a:pt x="713" y="1315"/>
                  </a:lnTo>
                  <a:lnTo>
                    <a:pt x="791" y="1248"/>
                  </a:lnTo>
                  <a:lnTo>
                    <a:pt x="858" y="1159"/>
                  </a:lnTo>
                  <a:lnTo>
                    <a:pt x="914" y="1047"/>
                  </a:lnTo>
                  <a:lnTo>
                    <a:pt x="958" y="936"/>
                  </a:lnTo>
                  <a:lnTo>
                    <a:pt x="969" y="802"/>
                  </a:lnTo>
                  <a:lnTo>
                    <a:pt x="980" y="658"/>
                  </a:lnTo>
                  <a:lnTo>
                    <a:pt x="958" y="524"/>
                  </a:lnTo>
                  <a:lnTo>
                    <a:pt x="925" y="391"/>
                  </a:lnTo>
                  <a:lnTo>
                    <a:pt x="869" y="279"/>
                  </a:lnTo>
                  <a:lnTo>
                    <a:pt x="802" y="179"/>
                  </a:lnTo>
                  <a:lnTo>
                    <a:pt x="724" y="101"/>
                  </a:lnTo>
                  <a:lnTo>
                    <a:pt x="646" y="45"/>
                  </a:lnTo>
                  <a:lnTo>
                    <a:pt x="546" y="12"/>
                  </a:lnTo>
                  <a:lnTo>
                    <a:pt x="502"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7532477" y="1657308"/>
              <a:ext cx="49657" cy="9950"/>
            </a:xfrm>
            <a:custGeom>
              <a:avLst/>
              <a:gdLst/>
              <a:ahLst/>
              <a:cxnLst/>
              <a:rect l="l" t="t" r="r" b="b"/>
              <a:pathLst>
                <a:path w="2116" h="424" fill="none" extrusionOk="0">
                  <a:moveTo>
                    <a:pt x="2116" y="234"/>
                  </a:moveTo>
                  <a:lnTo>
                    <a:pt x="2116" y="234"/>
                  </a:lnTo>
                  <a:lnTo>
                    <a:pt x="1893" y="190"/>
                  </a:lnTo>
                  <a:lnTo>
                    <a:pt x="1648" y="156"/>
                  </a:lnTo>
                  <a:lnTo>
                    <a:pt x="1348" y="123"/>
                  </a:lnTo>
                  <a:lnTo>
                    <a:pt x="1181" y="123"/>
                  </a:lnTo>
                  <a:lnTo>
                    <a:pt x="1003" y="123"/>
                  </a:lnTo>
                  <a:lnTo>
                    <a:pt x="824" y="145"/>
                  </a:lnTo>
                  <a:lnTo>
                    <a:pt x="646" y="168"/>
                  </a:lnTo>
                  <a:lnTo>
                    <a:pt x="479" y="212"/>
                  </a:lnTo>
                  <a:lnTo>
                    <a:pt x="312" y="268"/>
                  </a:lnTo>
                  <a:lnTo>
                    <a:pt x="145" y="335"/>
                  </a:lnTo>
                  <a:lnTo>
                    <a:pt x="1" y="424"/>
                  </a:lnTo>
                  <a:lnTo>
                    <a:pt x="1" y="424"/>
                  </a:lnTo>
                  <a:lnTo>
                    <a:pt x="34" y="390"/>
                  </a:lnTo>
                  <a:lnTo>
                    <a:pt x="145" y="312"/>
                  </a:lnTo>
                  <a:lnTo>
                    <a:pt x="223" y="257"/>
                  </a:lnTo>
                  <a:lnTo>
                    <a:pt x="323" y="201"/>
                  </a:lnTo>
                  <a:lnTo>
                    <a:pt x="446" y="145"/>
                  </a:lnTo>
                  <a:lnTo>
                    <a:pt x="568" y="101"/>
                  </a:lnTo>
                  <a:lnTo>
                    <a:pt x="724" y="56"/>
                  </a:lnTo>
                  <a:lnTo>
                    <a:pt x="880" y="23"/>
                  </a:lnTo>
                  <a:lnTo>
                    <a:pt x="1058" y="12"/>
                  </a:lnTo>
                  <a:lnTo>
                    <a:pt x="1248" y="1"/>
                  </a:lnTo>
                  <a:lnTo>
                    <a:pt x="1448" y="23"/>
                  </a:lnTo>
                  <a:lnTo>
                    <a:pt x="1659" y="67"/>
                  </a:lnTo>
                  <a:lnTo>
                    <a:pt x="1882" y="134"/>
                  </a:lnTo>
                  <a:lnTo>
                    <a:pt x="2116" y="234"/>
                  </a:lnTo>
                  <a:lnTo>
                    <a:pt x="2116" y="234"/>
                  </a:lnTo>
                  <a:close/>
                </a:path>
              </a:pathLst>
            </a:custGeom>
            <a:noFill/>
            <a:ln w="6125"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7677740" y="1767300"/>
              <a:ext cx="61696" cy="31892"/>
            </a:xfrm>
            <a:custGeom>
              <a:avLst/>
              <a:gdLst/>
              <a:ahLst/>
              <a:cxnLst/>
              <a:rect l="l" t="t" r="r" b="b"/>
              <a:pathLst>
                <a:path w="2629" h="1359" extrusionOk="0">
                  <a:moveTo>
                    <a:pt x="1181" y="1"/>
                  </a:moveTo>
                  <a:lnTo>
                    <a:pt x="1047" y="12"/>
                  </a:lnTo>
                  <a:lnTo>
                    <a:pt x="925" y="34"/>
                  </a:lnTo>
                  <a:lnTo>
                    <a:pt x="802" y="56"/>
                  </a:lnTo>
                  <a:lnTo>
                    <a:pt x="691" y="79"/>
                  </a:lnTo>
                  <a:lnTo>
                    <a:pt x="580" y="112"/>
                  </a:lnTo>
                  <a:lnTo>
                    <a:pt x="480" y="157"/>
                  </a:lnTo>
                  <a:lnTo>
                    <a:pt x="390" y="201"/>
                  </a:lnTo>
                  <a:lnTo>
                    <a:pt x="301" y="246"/>
                  </a:lnTo>
                  <a:lnTo>
                    <a:pt x="223" y="301"/>
                  </a:lnTo>
                  <a:lnTo>
                    <a:pt x="157" y="357"/>
                  </a:lnTo>
                  <a:lnTo>
                    <a:pt x="112" y="413"/>
                  </a:lnTo>
                  <a:lnTo>
                    <a:pt x="68" y="479"/>
                  </a:lnTo>
                  <a:lnTo>
                    <a:pt x="34" y="546"/>
                  </a:lnTo>
                  <a:lnTo>
                    <a:pt x="12" y="613"/>
                  </a:lnTo>
                  <a:lnTo>
                    <a:pt x="1" y="680"/>
                  </a:lnTo>
                  <a:lnTo>
                    <a:pt x="12" y="747"/>
                  </a:lnTo>
                  <a:lnTo>
                    <a:pt x="34" y="813"/>
                  </a:lnTo>
                  <a:lnTo>
                    <a:pt x="68" y="880"/>
                  </a:lnTo>
                  <a:lnTo>
                    <a:pt x="112" y="947"/>
                  </a:lnTo>
                  <a:lnTo>
                    <a:pt x="157" y="1003"/>
                  </a:lnTo>
                  <a:lnTo>
                    <a:pt x="223" y="1058"/>
                  </a:lnTo>
                  <a:lnTo>
                    <a:pt x="301" y="1114"/>
                  </a:lnTo>
                  <a:lnTo>
                    <a:pt x="390" y="1159"/>
                  </a:lnTo>
                  <a:lnTo>
                    <a:pt x="480" y="1203"/>
                  </a:lnTo>
                  <a:lnTo>
                    <a:pt x="580" y="1248"/>
                  </a:lnTo>
                  <a:lnTo>
                    <a:pt x="691" y="1281"/>
                  </a:lnTo>
                  <a:lnTo>
                    <a:pt x="802" y="1303"/>
                  </a:lnTo>
                  <a:lnTo>
                    <a:pt x="925" y="1326"/>
                  </a:lnTo>
                  <a:lnTo>
                    <a:pt x="1047" y="1348"/>
                  </a:lnTo>
                  <a:lnTo>
                    <a:pt x="1181" y="1359"/>
                  </a:lnTo>
                  <a:lnTo>
                    <a:pt x="1448" y="1359"/>
                  </a:lnTo>
                  <a:lnTo>
                    <a:pt x="1582" y="1348"/>
                  </a:lnTo>
                  <a:lnTo>
                    <a:pt x="1704" y="1326"/>
                  </a:lnTo>
                  <a:lnTo>
                    <a:pt x="1827" y="1303"/>
                  </a:lnTo>
                  <a:lnTo>
                    <a:pt x="1949" y="1281"/>
                  </a:lnTo>
                  <a:lnTo>
                    <a:pt x="2049" y="1248"/>
                  </a:lnTo>
                  <a:lnTo>
                    <a:pt x="2150" y="1203"/>
                  </a:lnTo>
                  <a:lnTo>
                    <a:pt x="2250" y="1159"/>
                  </a:lnTo>
                  <a:lnTo>
                    <a:pt x="2328" y="1114"/>
                  </a:lnTo>
                  <a:lnTo>
                    <a:pt x="2406" y="1058"/>
                  </a:lnTo>
                  <a:lnTo>
                    <a:pt x="2472" y="1003"/>
                  </a:lnTo>
                  <a:lnTo>
                    <a:pt x="2528" y="947"/>
                  </a:lnTo>
                  <a:lnTo>
                    <a:pt x="2573" y="880"/>
                  </a:lnTo>
                  <a:lnTo>
                    <a:pt x="2606" y="813"/>
                  </a:lnTo>
                  <a:lnTo>
                    <a:pt x="2628" y="747"/>
                  </a:lnTo>
                  <a:lnTo>
                    <a:pt x="2628" y="680"/>
                  </a:lnTo>
                  <a:lnTo>
                    <a:pt x="2628" y="613"/>
                  </a:lnTo>
                  <a:lnTo>
                    <a:pt x="2606" y="546"/>
                  </a:lnTo>
                  <a:lnTo>
                    <a:pt x="2573" y="479"/>
                  </a:lnTo>
                  <a:lnTo>
                    <a:pt x="2528" y="413"/>
                  </a:lnTo>
                  <a:lnTo>
                    <a:pt x="2472" y="357"/>
                  </a:lnTo>
                  <a:lnTo>
                    <a:pt x="2406" y="301"/>
                  </a:lnTo>
                  <a:lnTo>
                    <a:pt x="2328" y="246"/>
                  </a:lnTo>
                  <a:lnTo>
                    <a:pt x="2250" y="201"/>
                  </a:lnTo>
                  <a:lnTo>
                    <a:pt x="2150" y="157"/>
                  </a:lnTo>
                  <a:lnTo>
                    <a:pt x="2049" y="112"/>
                  </a:lnTo>
                  <a:lnTo>
                    <a:pt x="1949" y="79"/>
                  </a:lnTo>
                  <a:lnTo>
                    <a:pt x="1827" y="56"/>
                  </a:lnTo>
                  <a:lnTo>
                    <a:pt x="1704" y="34"/>
                  </a:lnTo>
                  <a:lnTo>
                    <a:pt x="1582" y="12"/>
                  </a:lnTo>
                  <a:lnTo>
                    <a:pt x="1448" y="1"/>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7529355" y="1767300"/>
              <a:ext cx="42077" cy="31892"/>
            </a:xfrm>
            <a:custGeom>
              <a:avLst/>
              <a:gdLst/>
              <a:ahLst/>
              <a:cxnLst/>
              <a:rect l="l" t="t" r="r" b="b"/>
              <a:pathLst>
                <a:path w="1793" h="1359" extrusionOk="0">
                  <a:moveTo>
                    <a:pt x="479" y="1"/>
                  </a:moveTo>
                  <a:lnTo>
                    <a:pt x="234" y="12"/>
                  </a:lnTo>
                  <a:lnTo>
                    <a:pt x="122" y="23"/>
                  </a:lnTo>
                  <a:lnTo>
                    <a:pt x="0" y="45"/>
                  </a:lnTo>
                  <a:lnTo>
                    <a:pt x="56" y="379"/>
                  </a:lnTo>
                  <a:lnTo>
                    <a:pt x="122" y="702"/>
                  </a:lnTo>
                  <a:lnTo>
                    <a:pt x="256" y="1348"/>
                  </a:lnTo>
                  <a:lnTo>
                    <a:pt x="479" y="1359"/>
                  </a:lnTo>
                  <a:lnTo>
                    <a:pt x="612" y="1359"/>
                  </a:lnTo>
                  <a:lnTo>
                    <a:pt x="746" y="1348"/>
                  </a:lnTo>
                  <a:lnTo>
                    <a:pt x="868" y="1326"/>
                  </a:lnTo>
                  <a:lnTo>
                    <a:pt x="991" y="1303"/>
                  </a:lnTo>
                  <a:lnTo>
                    <a:pt x="1102" y="1281"/>
                  </a:lnTo>
                  <a:lnTo>
                    <a:pt x="1214" y="1248"/>
                  </a:lnTo>
                  <a:lnTo>
                    <a:pt x="1314" y="1203"/>
                  </a:lnTo>
                  <a:lnTo>
                    <a:pt x="1403" y="1159"/>
                  </a:lnTo>
                  <a:lnTo>
                    <a:pt x="1492" y="1114"/>
                  </a:lnTo>
                  <a:lnTo>
                    <a:pt x="1570" y="1058"/>
                  </a:lnTo>
                  <a:lnTo>
                    <a:pt x="1637" y="1003"/>
                  </a:lnTo>
                  <a:lnTo>
                    <a:pt x="1692" y="947"/>
                  </a:lnTo>
                  <a:lnTo>
                    <a:pt x="1737" y="880"/>
                  </a:lnTo>
                  <a:lnTo>
                    <a:pt x="1770" y="813"/>
                  </a:lnTo>
                  <a:lnTo>
                    <a:pt x="1781" y="747"/>
                  </a:lnTo>
                  <a:lnTo>
                    <a:pt x="1792" y="680"/>
                  </a:lnTo>
                  <a:lnTo>
                    <a:pt x="1781" y="613"/>
                  </a:lnTo>
                  <a:lnTo>
                    <a:pt x="1770" y="546"/>
                  </a:lnTo>
                  <a:lnTo>
                    <a:pt x="1737" y="479"/>
                  </a:lnTo>
                  <a:lnTo>
                    <a:pt x="1692" y="413"/>
                  </a:lnTo>
                  <a:lnTo>
                    <a:pt x="1637" y="357"/>
                  </a:lnTo>
                  <a:lnTo>
                    <a:pt x="1570" y="301"/>
                  </a:lnTo>
                  <a:lnTo>
                    <a:pt x="1492" y="246"/>
                  </a:lnTo>
                  <a:lnTo>
                    <a:pt x="1403" y="201"/>
                  </a:lnTo>
                  <a:lnTo>
                    <a:pt x="1314" y="157"/>
                  </a:lnTo>
                  <a:lnTo>
                    <a:pt x="1214" y="112"/>
                  </a:lnTo>
                  <a:lnTo>
                    <a:pt x="1102" y="79"/>
                  </a:lnTo>
                  <a:lnTo>
                    <a:pt x="991" y="56"/>
                  </a:lnTo>
                  <a:lnTo>
                    <a:pt x="868" y="34"/>
                  </a:lnTo>
                  <a:lnTo>
                    <a:pt x="746" y="12"/>
                  </a:lnTo>
                  <a:lnTo>
                    <a:pt x="612" y="1"/>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7526469" y="1499231"/>
              <a:ext cx="134328" cy="41584"/>
            </a:xfrm>
            <a:custGeom>
              <a:avLst/>
              <a:gdLst/>
              <a:ahLst/>
              <a:cxnLst/>
              <a:rect l="l" t="t" r="r" b="b"/>
              <a:pathLst>
                <a:path w="5724" h="1772" extrusionOk="0">
                  <a:moveTo>
                    <a:pt x="145" y="1"/>
                  </a:moveTo>
                  <a:lnTo>
                    <a:pt x="112" y="23"/>
                  </a:lnTo>
                  <a:lnTo>
                    <a:pt x="56" y="90"/>
                  </a:lnTo>
                  <a:lnTo>
                    <a:pt x="23" y="168"/>
                  </a:lnTo>
                  <a:lnTo>
                    <a:pt x="1" y="257"/>
                  </a:lnTo>
                  <a:lnTo>
                    <a:pt x="1" y="335"/>
                  </a:lnTo>
                  <a:lnTo>
                    <a:pt x="12" y="424"/>
                  </a:lnTo>
                  <a:lnTo>
                    <a:pt x="34" y="502"/>
                  </a:lnTo>
                  <a:lnTo>
                    <a:pt x="67" y="580"/>
                  </a:lnTo>
                  <a:lnTo>
                    <a:pt x="101" y="658"/>
                  </a:lnTo>
                  <a:lnTo>
                    <a:pt x="145" y="725"/>
                  </a:lnTo>
                  <a:lnTo>
                    <a:pt x="190" y="780"/>
                  </a:lnTo>
                  <a:lnTo>
                    <a:pt x="290" y="892"/>
                  </a:lnTo>
                  <a:lnTo>
                    <a:pt x="412" y="992"/>
                  </a:lnTo>
                  <a:lnTo>
                    <a:pt x="535" y="1081"/>
                  </a:lnTo>
                  <a:lnTo>
                    <a:pt x="657" y="1170"/>
                  </a:lnTo>
                  <a:lnTo>
                    <a:pt x="791" y="1259"/>
                  </a:lnTo>
                  <a:lnTo>
                    <a:pt x="925" y="1326"/>
                  </a:lnTo>
                  <a:lnTo>
                    <a:pt x="1058" y="1404"/>
                  </a:lnTo>
                  <a:lnTo>
                    <a:pt x="1203" y="1459"/>
                  </a:lnTo>
                  <a:lnTo>
                    <a:pt x="1348" y="1526"/>
                  </a:lnTo>
                  <a:lnTo>
                    <a:pt x="1637" y="1615"/>
                  </a:lnTo>
                  <a:lnTo>
                    <a:pt x="1793" y="1660"/>
                  </a:lnTo>
                  <a:lnTo>
                    <a:pt x="1949" y="1693"/>
                  </a:lnTo>
                  <a:lnTo>
                    <a:pt x="2116" y="1727"/>
                  </a:lnTo>
                  <a:lnTo>
                    <a:pt x="2272" y="1738"/>
                  </a:lnTo>
                  <a:lnTo>
                    <a:pt x="2595" y="1771"/>
                  </a:lnTo>
                  <a:lnTo>
                    <a:pt x="2929" y="1760"/>
                  </a:lnTo>
                  <a:lnTo>
                    <a:pt x="3252" y="1738"/>
                  </a:lnTo>
                  <a:lnTo>
                    <a:pt x="3574" y="1693"/>
                  </a:lnTo>
                  <a:lnTo>
                    <a:pt x="3897" y="1626"/>
                  </a:lnTo>
                  <a:lnTo>
                    <a:pt x="4209" y="1548"/>
                  </a:lnTo>
                  <a:lnTo>
                    <a:pt x="4576" y="1426"/>
                  </a:lnTo>
                  <a:lnTo>
                    <a:pt x="4944" y="1281"/>
                  </a:lnTo>
                  <a:lnTo>
                    <a:pt x="5300" y="1125"/>
                  </a:lnTo>
                  <a:lnTo>
                    <a:pt x="5656" y="947"/>
                  </a:lnTo>
                  <a:lnTo>
                    <a:pt x="5679" y="925"/>
                  </a:lnTo>
                  <a:lnTo>
                    <a:pt x="5701" y="903"/>
                  </a:lnTo>
                  <a:lnTo>
                    <a:pt x="5712" y="869"/>
                  </a:lnTo>
                  <a:lnTo>
                    <a:pt x="5723" y="836"/>
                  </a:lnTo>
                  <a:lnTo>
                    <a:pt x="5723" y="747"/>
                  </a:lnTo>
                  <a:lnTo>
                    <a:pt x="5701" y="669"/>
                  </a:lnTo>
                  <a:lnTo>
                    <a:pt x="5667" y="591"/>
                  </a:lnTo>
                  <a:lnTo>
                    <a:pt x="5612" y="535"/>
                  </a:lnTo>
                  <a:lnTo>
                    <a:pt x="5590" y="513"/>
                  </a:lnTo>
                  <a:lnTo>
                    <a:pt x="5556" y="502"/>
                  </a:lnTo>
                  <a:lnTo>
                    <a:pt x="5523" y="502"/>
                  </a:lnTo>
                  <a:lnTo>
                    <a:pt x="5489" y="524"/>
                  </a:lnTo>
                  <a:lnTo>
                    <a:pt x="5233" y="647"/>
                  </a:lnTo>
                  <a:lnTo>
                    <a:pt x="4977" y="758"/>
                  </a:lnTo>
                  <a:lnTo>
                    <a:pt x="4710" y="869"/>
                  </a:lnTo>
                  <a:lnTo>
                    <a:pt x="4443" y="969"/>
                  </a:lnTo>
                  <a:lnTo>
                    <a:pt x="4176" y="1059"/>
                  </a:lnTo>
                  <a:lnTo>
                    <a:pt x="3897" y="1136"/>
                  </a:lnTo>
                  <a:lnTo>
                    <a:pt x="3619" y="1203"/>
                  </a:lnTo>
                  <a:lnTo>
                    <a:pt x="3341" y="1259"/>
                  </a:lnTo>
                  <a:lnTo>
                    <a:pt x="3051" y="1292"/>
                  </a:lnTo>
                  <a:lnTo>
                    <a:pt x="2773" y="1303"/>
                  </a:lnTo>
                  <a:lnTo>
                    <a:pt x="2494" y="1303"/>
                  </a:lnTo>
                  <a:lnTo>
                    <a:pt x="2216" y="1281"/>
                  </a:lnTo>
                  <a:lnTo>
                    <a:pt x="1938" y="1237"/>
                  </a:lnTo>
                  <a:lnTo>
                    <a:pt x="1659" y="1170"/>
                  </a:lnTo>
                  <a:lnTo>
                    <a:pt x="1381" y="1081"/>
                  </a:lnTo>
                  <a:lnTo>
                    <a:pt x="1114" y="969"/>
                  </a:lnTo>
                  <a:lnTo>
                    <a:pt x="980" y="903"/>
                  </a:lnTo>
                  <a:lnTo>
                    <a:pt x="847" y="836"/>
                  </a:lnTo>
                  <a:lnTo>
                    <a:pt x="724" y="758"/>
                  </a:lnTo>
                  <a:lnTo>
                    <a:pt x="602" y="669"/>
                  </a:lnTo>
                  <a:lnTo>
                    <a:pt x="490" y="580"/>
                  </a:lnTo>
                  <a:lnTo>
                    <a:pt x="390" y="491"/>
                  </a:lnTo>
                  <a:lnTo>
                    <a:pt x="346" y="446"/>
                  </a:lnTo>
                  <a:lnTo>
                    <a:pt x="315" y="416"/>
                  </a:lnTo>
                  <a:lnTo>
                    <a:pt x="323" y="391"/>
                  </a:lnTo>
                  <a:lnTo>
                    <a:pt x="346" y="313"/>
                  </a:lnTo>
                  <a:lnTo>
                    <a:pt x="335" y="224"/>
                  </a:lnTo>
                  <a:lnTo>
                    <a:pt x="312" y="146"/>
                  </a:lnTo>
                  <a:lnTo>
                    <a:pt x="290" y="101"/>
                  </a:lnTo>
                  <a:lnTo>
                    <a:pt x="234" y="34"/>
                  </a:lnTo>
                  <a:lnTo>
                    <a:pt x="201" y="12"/>
                  </a:lnTo>
                  <a:lnTo>
                    <a:pt x="179" y="1"/>
                  </a:lnTo>
                  <a:close/>
                </a:path>
              </a:pathLst>
            </a:custGeom>
            <a:solidFill>
              <a:srgbClr val="63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a:off x="7494084" y="1496626"/>
              <a:ext cx="109218" cy="94081"/>
            </a:xfrm>
            <a:custGeom>
              <a:avLst/>
              <a:gdLst/>
              <a:ahLst/>
              <a:cxnLst/>
              <a:rect l="l" t="t" r="r" b="b"/>
              <a:pathLst>
                <a:path w="4654" h="4009" extrusionOk="0">
                  <a:moveTo>
                    <a:pt x="401" y="1"/>
                  </a:moveTo>
                  <a:lnTo>
                    <a:pt x="367" y="23"/>
                  </a:lnTo>
                  <a:lnTo>
                    <a:pt x="345" y="45"/>
                  </a:lnTo>
                  <a:lnTo>
                    <a:pt x="256" y="201"/>
                  </a:lnTo>
                  <a:lnTo>
                    <a:pt x="178" y="357"/>
                  </a:lnTo>
                  <a:lnTo>
                    <a:pt x="122" y="524"/>
                  </a:lnTo>
                  <a:lnTo>
                    <a:pt x="67" y="691"/>
                  </a:lnTo>
                  <a:lnTo>
                    <a:pt x="33" y="858"/>
                  </a:lnTo>
                  <a:lnTo>
                    <a:pt x="11" y="1036"/>
                  </a:lnTo>
                  <a:lnTo>
                    <a:pt x="0" y="1214"/>
                  </a:lnTo>
                  <a:lnTo>
                    <a:pt x="0" y="1392"/>
                  </a:lnTo>
                  <a:lnTo>
                    <a:pt x="11" y="1559"/>
                  </a:lnTo>
                  <a:lnTo>
                    <a:pt x="45" y="1737"/>
                  </a:lnTo>
                  <a:lnTo>
                    <a:pt x="78" y="1915"/>
                  </a:lnTo>
                  <a:lnTo>
                    <a:pt x="122" y="2082"/>
                  </a:lnTo>
                  <a:lnTo>
                    <a:pt x="178" y="2249"/>
                  </a:lnTo>
                  <a:lnTo>
                    <a:pt x="245" y="2416"/>
                  </a:lnTo>
                  <a:lnTo>
                    <a:pt x="323" y="2572"/>
                  </a:lnTo>
                  <a:lnTo>
                    <a:pt x="401" y="2728"/>
                  </a:lnTo>
                  <a:lnTo>
                    <a:pt x="512" y="2884"/>
                  </a:lnTo>
                  <a:lnTo>
                    <a:pt x="623" y="3040"/>
                  </a:lnTo>
                  <a:lnTo>
                    <a:pt x="746" y="3174"/>
                  </a:lnTo>
                  <a:lnTo>
                    <a:pt x="880" y="3307"/>
                  </a:lnTo>
                  <a:lnTo>
                    <a:pt x="1013" y="3418"/>
                  </a:lnTo>
                  <a:lnTo>
                    <a:pt x="1169" y="3530"/>
                  </a:lnTo>
                  <a:lnTo>
                    <a:pt x="1325" y="3630"/>
                  </a:lnTo>
                  <a:lnTo>
                    <a:pt x="1481" y="3719"/>
                  </a:lnTo>
                  <a:lnTo>
                    <a:pt x="1648" y="3786"/>
                  </a:lnTo>
                  <a:lnTo>
                    <a:pt x="1815" y="3853"/>
                  </a:lnTo>
                  <a:lnTo>
                    <a:pt x="1993" y="3908"/>
                  </a:lnTo>
                  <a:lnTo>
                    <a:pt x="2171" y="3953"/>
                  </a:lnTo>
                  <a:lnTo>
                    <a:pt x="2360" y="3975"/>
                  </a:lnTo>
                  <a:lnTo>
                    <a:pt x="2538" y="3997"/>
                  </a:lnTo>
                  <a:lnTo>
                    <a:pt x="2728" y="4009"/>
                  </a:lnTo>
                  <a:lnTo>
                    <a:pt x="2917" y="4009"/>
                  </a:lnTo>
                  <a:lnTo>
                    <a:pt x="3140" y="3997"/>
                  </a:lnTo>
                  <a:lnTo>
                    <a:pt x="3362" y="3964"/>
                  </a:lnTo>
                  <a:lnTo>
                    <a:pt x="3574" y="3919"/>
                  </a:lnTo>
                  <a:lnTo>
                    <a:pt x="3785" y="3853"/>
                  </a:lnTo>
                  <a:lnTo>
                    <a:pt x="3997" y="3786"/>
                  </a:lnTo>
                  <a:lnTo>
                    <a:pt x="4197" y="3697"/>
                  </a:lnTo>
                  <a:lnTo>
                    <a:pt x="4398" y="3597"/>
                  </a:lnTo>
                  <a:lnTo>
                    <a:pt x="4598" y="3485"/>
                  </a:lnTo>
                  <a:lnTo>
                    <a:pt x="4620" y="3474"/>
                  </a:lnTo>
                  <a:lnTo>
                    <a:pt x="4632" y="3441"/>
                  </a:lnTo>
                  <a:lnTo>
                    <a:pt x="4654" y="3407"/>
                  </a:lnTo>
                  <a:lnTo>
                    <a:pt x="4654" y="3363"/>
                  </a:lnTo>
                  <a:lnTo>
                    <a:pt x="4654" y="3285"/>
                  </a:lnTo>
                  <a:lnTo>
                    <a:pt x="4632" y="3196"/>
                  </a:lnTo>
                  <a:lnTo>
                    <a:pt x="4598" y="3118"/>
                  </a:lnTo>
                  <a:lnTo>
                    <a:pt x="4542" y="3062"/>
                  </a:lnTo>
                  <a:lnTo>
                    <a:pt x="4520" y="3051"/>
                  </a:lnTo>
                  <a:lnTo>
                    <a:pt x="4487" y="3040"/>
                  </a:lnTo>
                  <a:lnTo>
                    <a:pt x="4453" y="3051"/>
                  </a:lnTo>
                  <a:lnTo>
                    <a:pt x="4420" y="3062"/>
                  </a:lnTo>
                  <a:lnTo>
                    <a:pt x="4275" y="3151"/>
                  </a:lnTo>
                  <a:lnTo>
                    <a:pt x="4119" y="3229"/>
                  </a:lnTo>
                  <a:lnTo>
                    <a:pt x="3952" y="3296"/>
                  </a:lnTo>
                  <a:lnTo>
                    <a:pt x="3785" y="3363"/>
                  </a:lnTo>
                  <a:lnTo>
                    <a:pt x="3618" y="3418"/>
                  </a:lnTo>
                  <a:lnTo>
                    <a:pt x="3451" y="3463"/>
                  </a:lnTo>
                  <a:lnTo>
                    <a:pt x="3273" y="3496"/>
                  </a:lnTo>
                  <a:lnTo>
                    <a:pt x="3106" y="3519"/>
                  </a:lnTo>
                  <a:lnTo>
                    <a:pt x="2928" y="3541"/>
                  </a:lnTo>
                  <a:lnTo>
                    <a:pt x="2750" y="3552"/>
                  </a:lnTo>
                  <a:lnTo>
                    <a:pt x="2572" y="3541"/>
                  </a:lnTo>
                  <a:lnTo>
                    <a:pt x="2405" y="3530"/>
                  </a:lnTo>
                  <a:lnTo>
                    <a:pt x="2227" y="3508"/>
                  </a:lnTo>
                  <a:lnTo>
                    <a:pt x="2049" y="3474"/>
                  </a:lnTo>
                  <a:lnTo>
                    <a:pt x="1882" y="3430"/>
                  </a:lnTo>
                  <a:lnTo>
                    <a:pt x="1715" y="3374"/>
                  </a:lnTo>
                  <a:lnTo>
                    <a:pt x="1581" y="3318"/>
                  </a:lnTo>
                  <a:lnTo>
                    <a:pt x="1447" y="3251"/>
                  </a:lnTo>
                  <a:lnTo>
                    <a:pt x="1314" y="3174"/>
                  </a:lnTo>
                  <a:lnTo>
                    <a:pt x="1191" y="3096"/>
                  </a:lnTo>
                  <a:lnTo>
                    <a:pt x="1080" y="3007"/>
                  </a:lnTo>
                  <a:lnTo>
                    <a:pt x="969" y="2906"/>
                  </a:lnTo>
                  <a:lnTo>
                    <a:pt x="868" y="2795"/>
                  </a:lnTo>
                  <a:lnTo>
                    <a:pt x="768" y="2695"/>
                  </a:lnTo>
                  <a:lnTo>
                    <a:pt x="679" y="2572"/>
                  </a:lnTo>
                  <a:lnTo>
                    <a:pt x="601" y="2450"/>
                  </a:lnTo>
                  <a:lnTo>
                    <a:pt x="523" y="2327"/>
                  </a:lnTo>
                  <a:lnTo>
                    <a:pt x="468" y="2194"/>
                  </a:lnTo>
                  <a:lnTo>
                    <a:pt x="412" y="2060"/>
                  </a:lnTo>
                  <a:lnTo>
                    <a:pt x="367" y="1927"/>
                  </a:lnTo>
                  <a:lnTo>
                    <a:pt x="334" y="1782"/>
                  </a:lnTo>
                  <a:lnTo>
                    <a:pt x="312" y="1637"/>
                  </a:lnTo>
                  <a:lnTo>
                    <a:pt x="289" y="1481"/>
                  </a:lnTo>
                  <a:lnTo>
                    <a:pt x="289" y="1314"/>
                  </a:lnTo>
                  <a:lnTo>
                    <a:pt x="301" y="1158"/>
                  </a:lnTo>
                  <a:lnTo>
                    <a:pt x="334" y="1003"/>
                  </a:lnTo>
                  <a:lnTo>
                    <a:pt x="367" y="847"/>
                  </a:lnTo>
                  <a:lnTo>
                    <a:pt x="423" y="702"/>
                  </a:lnTo>
                  <a:lnTo>
                    <a:pt x="490" y="557"/>
                  </a:lnTo>
                  <a:lnTo>
                    <a:pt x="568" y="412"/>
                  </a:lnTo>
                  <a:lnTo>
                    <a:pt x="590" y="379"/>
                  </a:lnTo>
                  <a:lnTo>
                    <a:pt x="601" y="335"/>
                  </a:lnTo>
                  <a:lnTo>
                    <a:pt x="601" y="245"/>
                  </a:lnTo>
                  <a:lnTo>
                    <a:pt x="590" y="168"/>
                  </a:lnTo>
                  <a:lnTo>
                    <a:pt x="557" y="90"/>
                  </a:lnTo>
                  <a:lnTo>
                    <a:pt x="512" y="34"/>
                  </a:lnTo>
                  <a:lnTo>
                    <a:pt x="456"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a:off x="7728172" y="1547316"/>
              <a:ext cx="27715" cy="104266"/>
            </a:xfrm>
            <a:custGeom>
              <a:avLst/>
              <a:gdLst/>
              <a:ahLst/>
              <a:cxnLst/>
              <a:rect l="l" t="t" r="r" b="b"/>
              <a:pathLst>
                <a:path w="1181" h="4443" extrusionOk="0">
                  <a:moveTo>
                    <a:pt x="624" y="0"/>
                  </a:moveTo>
                  <a:lnTo>
                    <a:pt x="524" y="56"/>
                  </a:lnTo>
                  <a:lnTo>
                    <a:pt x="435" y="123"/>
                  </a:lnTo>
                  <a:lnTo>
                    <a:pt x="368" y="201"/>
                  </a:lnTo>
                  <a:lnTo>
                    <a:pt x="301" y="279"/>
                  </a:lnTo>
                  <a:lnTo>
                    <a:pt x="245" y="379"/>
                  </a:lnTo>
                  <a:lnTo>
                    <a:pt x="201" y="468"/>
                  </a:lnTo>
                  <a:lnTo>
                    <a:pt x="156" y="568"/>
                  </a:lnTo>
                  <a:lnTo>
                    <a:pt x="123" y="680"/>
                  </a:lnTo>
                  <a:lnTo>
                    <a:pt x="78" y="913"/>
                  </a:lnTo>
                  <a:lnTo>
                    <a:pt x="34" y="1147"/>
                  </a:lnTo>
                  <a:lnTo>
                    <a:pt x="12" y="1381"/>
                  </a:lnTo>
                  <a:lnTo>
                    <a:pt x="1" y="1615"/>
                  </a:lnTo>
                  <a:lnTo>
                    <a:pt x="1" y="1860"/>
                  </a:lnTo>
                  <a:lnTo>
                    <a:pt x="23" y="2093"/>
                  </a:lnTo>
                  <a:lnTo>
                    <a:pt x="45" y="2327"/>
                  </a:lnTo>
                  <a:lnTo>
                    <a:pt x="90" y="2572"/>
                  </a:lnTo>
                  <a:lnTo>
                    <a:pt x="145" y="2806"/>
                  </a:lnTo>
                  <a:lnTo>
                    <a:pt x="212" y="3029"/>
                  </a:lnTo>
                  <a:lnTo>
                    <a:pt x="301" y="3251"/>
                  </a:lnTo>
                  <a:lnTo>
                    <a:pt x="390" y="3474"/>
                  </a:lnTo>
                  <a:lnTo>
                    <a:pt x="513" y="3719"/>
                  </a:lnTo>
                  <a:lnTo>
                    <a:pt x="657" y="3953"/>
                  </a:lnTo>
                  <a:lnTo>
                    <a:pt x="813" y="4187"/>
                  </a:lnTo>
                  <a:lnTo>
                    <a:pt x="980" y="4398"/>
                  </a:lnTo>
                  <a:lnTo>
                    <a:pt x="1003" y="4420"/>
                  </a:lnTo>
                  <a:lnTo>
                    <a:pt x="1036" y="4443"/>
                  </a:lnTo>
                  <a:lnTo>
                    <a:pt x="1092" y="4443"/>
                  </a:lnTo>
                  <a:lnTo>
                    <a:pt x="1114" y="4431"/>
                  </a:lnTo>
                  <a:lnTo>
                    <a:pt x="1136" y="4409"/>
                  </a:lnTo>
                  <a:lnTo>
                    <a:pt x="1158" y="4387"/>
                  </a:lnTo>
                  <a:lnTo>
                    <a:pt x="1170" y="4354"/>
                  </a:lnTo>
                  <a:lnTo>
                    <a:pt x="1181" y="4320"/>
                  </a:lnTo>
                  <a:lnTo>
                    <a:pt x="1181" y="4276"/>
                  </a:lnTo>
                  <a:lnTo>
                    <a:pt x="1181" y="4187"/>
                  </a:lnTo>
                  <a:lnTo>
                    <a:pt x="1147" y="4109"/>
                  </a:lnTo>
                  <a:lnTo>
                    <a:pt x="1103" y="4031"/>
                  </a:lnTo>
                  <a:lnTo>
                    <a:pt x="947" y="3841"/>
                  </a:lnTo>
                  <a:lnTo>
                    <a:pt x="813" y="3630"/>
                  </a:lnTo>
                  <a:lnTo>
                    <a:pt x="691" y="3418"/>
                  </a:lnTo>
                  <a:lnTo>
                    <a:pt x="579" y="3196"/>
                  </a:lnTo>
                  <a:lnTo>
                    <a:pt x="490" y="2962"/>
                  </a:lnTo>
                  <a:lnTo>
                    <a:pt x="424" y="2728"/>
                  </a:lnTo>
                  <a:lnTo>
                    <a:pt x="357" y="2494"/>
                  </a:lnTo>
                  <a:lnTo>
                    <a:pt x="323" y="2249"/>
                  </a:lnTo>
                  <a:lnTo>
                    <a:pt x="301" y="1993"/>
                  </a:lnTo>
                  <a:lnTo>
                    <a:pt x="290" y="1748"/>
                  </a:lnTo>
                  <a:lnTo>
                    <a:pt x="301" y="1503"/>
                  </a:lnTo>
                  <a:lnTo>
                    <a:pt x="335" y="1247"/>
                  </a:lnTo>
                  <a:lnTo>
                    <a:pt x="368" y="1036"/>
                  </a:lnTo>
                  <a:lnTo>
                    <a:pt x="401" y="913"/>
                  </a:lnTo>
                  <a:lnTo>
                    <a:pt x="435" y="802"/>
                  </a:lnTo>
                  <a:lnTo>
                    <a:pt x="490" y="702"/>
                  </a:lnTo>
                  <a:lnTo>
                    <a:pt x="546" y="602"/>
                  </a:lnTo>
                  <a:lnTo>
                    <a:pt x="624" y="524"/>
                  </a:lnTo>
                  <a:lnTo>
                    <a:pt x="669" y="490"/>
                  </a:lnTo>
                  <a:lnTo>
                    <a:pt x="724" y="468"/>
                  </a:lnTo>
                  <a:lnTo>
                    <a:pt x="758" y="446"/>
                  </a:lnTo>
                  <a:lnTo>
                    <a:pt x="780" y="423"/>
                  </a:lnTo>
                  <a:lnTo>
                    <a:pt x="802" y="390"/>
                  </a:lnTo>
                  <a:lnTo>
                    <a:pt x="813" y="357"/>
                  </a:lnTo>
                  <a:lnTo>
                    <a:pt x="813" y="279"/>
                  </a:lnTo>
                  <a:lnTo>
                    <a:pt x="813" y="201"/>
                  </a:lnTo>
                  <a:lnTo>
                    <a:pt x="791" y="145"/>
                  </a:lnTo>
                  <a:lnTo>
                    <a:pt x="746" y="67"/>
                  </a:lnTo>
                  <a:lnTo>
                    <a:pt x="724" y="34"/>
                  </a:lnTo>
                  <a:lnTo>
                    <a:pt x="691" y="12"/>
                  </a:lnTo>
                  <a:lnTo>
                    <a:pt x="657" y="0"/>
                  </a:lnTo>
                  <a:close/>
                </a:path>
              </a:pathLst>
            </a:custGeom>
            <a:solidFill>
              <a:srgbClr val="63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7876839" y="1530584"/>
              <a:ext cx="30602" cy="166713"/>
            </a:xfrm>
            <a:custGeom>
              <a:avLst/>
              <a:gdLst/>
              <a:ahLst/>
              <a:cxnLst/>
              <a:rect l="l" t="t" r="r" b="b"/>
              <a:pathLst>
                <a:path w="1304" h="7104" extrusionOk="0">
                  <a:moveTo>
                    <a:pt x="78" y="1"/>
                  </a:moveTo>
                  <a:lnTo>
                    <a:pt x="56" y="12"/>
                  </a:lnTo>
                  <a:lnTo>
                    <a:pt x="34" y="45"/>
                  </a:lnTo>
                  <a:lnTo>
                    <a:pt x="12" y="79"/>
                  </a:lnTo>
                  <a:lnTo>
                    <a:pt x="0" y="112"/>
                  </a:lnTo>
                  <a:lnTo>
                    <a:pt x="0" y="201"/>
                  </a:lnTo>
                  <a:lnTo>
                    <a:pt x="12" y="290"/>
                  </a:lnTo>
                  <a:lnTo>
                    <a:pt x="45" y="368"/>
                  </a:lnTo>
                  <a:lnTo>
                    <a:pt x="212" y="647"/>
                  </a:lnTo>
                  <a:lnTo>
                    <a:pt x="357" y="925"/>
                  </a:lnTo>
                  <a:lnTo>
                    <a:pt x="490" y="1226"/>
                  </a:lnTo>
                  <a:lnTo>
                    <a:pt x="613" y="1515"/>
                  </a:lnTo>
                  <a:lnTo>
                    <a:pt x="713" y="1816"/>
                  </a:lnTo>
                  <a:lnTo>
                    <a:pt x="802" y="2127"/>
                  </a:lnTo>
                  <a:lnTo>
                    <a:pt x="880" y="2439"/>
                  </a:lnTo>
                  <a:lnTo>
                    <a:pt x="936" y="2751"/>
                  </a:lnTo>
                  <a:lnTo>
                    <a:pt x="980" y="3074"/>
                  </a:lnTo>
                  <a:lnTo>
                    <a:pt x="1014" y="3397"/>
                  </a:lnTo>
                  <a:lnTo>
                    <a:pt x="1025" y="3708"/>
                  </a:lnTo>
                  <a:lnTo>
                    <a:pt x="1025" y="4031"/>
                  </a:lnTo>
                  <a:lnTo>
                    <a:pt x="1002" y="4354"/>
                  </a:lnTo>
                  <a:lnTo>
                    <a:pt x="969" y="4666"/>
                  </a:lnTo>
                  <a:lnTo>
                    <a:pt x="925" y="4989"/>
                  </a:lnTo>
                  <a:lnTo>
                    <a:pt x="858" y="5300"/>
                  </a:lnTo>
                  <a:lnTo>
                    <a:pt x="769" y="5657"/>
                  </a:lnTo>
                  <a:lnTo>
                    <a:pt x="657" y="6013"/>
                  </a:lnTo>
                  <a:lnTo>
                    <a:pt x="524" y="6358"/>
                  </a:lnTo>
                  <a:lnTo>
                    <a:pt x="368" y="6692"/>
                  </a:lnTo>
                  <a:lnTo>
                    <a:pt x="346" y="6770"/>
                  </a:lnTo>
                  <a:lnTo>
                    <a:pt x="346" y="6859"/>
                  </a:lnTo>
                  <a:lnTo>
                    <a:pt x="357" y="6937"/>
                  </a:lnTo>
                  <a:lnTo>
                    <a:pt x="390" y="7015"/>
                  </a:lnTo>
                  <a:lnTo>
                    <a:pt x="435" y="7059"/>
                  </a:lnTo>
                  <a:lnTo>
                    <a:pt x="490" y="7104"/>
                  </a:lnTo>
                  <a:lnTo>
                    <a:pt x="546" y="7104"/>
                  </a:lnTo>
                  <a:lnTo>
                    <a:pt x="579" y="7093"/>
                  </a:lnTo>
                  <a:lnTo>
                    <a:pt x="602" y="7059"/>
                  </a:lnTo>
                  <a:lnTo>
                    <a:pt x="746" y="6737"/>
                  </a:lnTo>
                  <a:lnTo>
                    <a:pt x="880" y="6403"/>
                  </a:lnTo>
                  <a:lnTo>
                    <a:pt x="991" y="6069"/>
                  </a:lnTo>
                  <a:lnTo>
                    <a:pt x="1080" y="5723"/>
                  </a:lnTo>
                  <a:lnTo>
                    <a:pt x="1158" y="5378"/>
                  </a:lnTo>
                  <a:lnTo>
                    <a:pt x="1225" y="5033"/>
                  </a:lnTo>
                  <a:lnTo>
                    <a:pt x="1270" y="4677"/>
                  </a:lnTo>
                  <a:lnTo>
                    <a:pt x="1303" y="4321"/>
                  </a:lnTo>
                  <a:lnTo>
                    <a:pt x="1303" y="3975"/>
                  </a:lnTo>
                  <a:lnTo>
                    <a:pt x="1303" y="3619"/>
                  </a:lnTo>
                  <a:lnTo>
                    <a:pt x="1281" y="3263"/>
                  </a:lnTo>
                  <a:lnTo>
                    <a:pt x="1236" y="2907"/>
                  </a:lnTo>
                  <a:lnTo>
                    <a:pt x="1181" y="2562"/>
                  </a:lnTo>
                  <a:lnTo>
                    <a:pt x="1114" y="2205"/>
                  </a:lnTo>
                  <a:lnTo>
                    <a:pt x="1025" y="1860"/>
                  </a:lnTo>
                  <a:lnTo>
                    <a:pt x="913" y="1526"/>
                  </a:lnTo>
                  <a:lnTo>
                    <a:pt x="780" y="1148"/>
                  </a:lnTo>
                  <a:lnTo>
                    <a:pt x="613" y="780"/>
                  </a:lnTo>
                  <a:lnTo>
                    <a:pt x="435" y="424"/>
                  </a:lnTo>
                  <a:lnTo>
                    <a:pt x="234" y="79"/>
                  </a:lnTo>
                  <a:lnTo>
                    <a:pt x="190" y="34"/>
                  </a:lnTo>
                  <a:lnTo>
                    <a:pt x="134"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7866114" y="1559073"/>
              <a:ext cx="11264" cy="97742"/>
            </a:xfrm>
            <a:custGeom>
              <a:avLst/>
              <a:gdLst/>
              <a:ahLst/>
              <a:cxnLst/>
              <a:rect l="l" t="t" r="r" b="b"/>
              <a:pathLst>
                <a:path w="480" h="4165" extrusionOk="0">
                  <a:moveTo>
                    <a:pt x="90" y="0"/>
                  </a:moveTo>
                  <a:lnTo>
                    <a:pt x="57" y="12"/>
                  </a:lnTo>
                  <a:lnTo>
                    <a:pt x="34" y="34"/>
                  </a:lnTo>
                  <a:lnTo>
                    <a:pt x="12" y="67"/>
                  </a:lnTo>
                  <a:lnTo>
                    <a:pt x="1" y="112"/>
                  </a:lnTo>
                  <a:lnTo>
                    <a:pt x="1" y="190"/>
                  </a:lnTo>
                  <a:lnTo>
                    <a:pt x="1" y="256"/>
                  </a:lnTo>
                  <a:lnTo>
                    <a:pt x="79" y="702"/>
                  </a:lnTo>
                  <a:lnTo>
                    <a:pt x="135" y="1147"/>
                  </a:lnTo>
                  <a:lnTo>
                    <a:pt x="168" y="1604"/>
                  </a:lnTo>
                  <a:lnTo>
                    <a:pt x="190" y="2049"/>
                  </a:lnTo>
                  <a:lnTo>
                    <a:pt x="179" y="2494"/>
                  </a:lnTo>
                  <a:lnTo>
                    <a:pt x="157" y="2951"/>
                  </a:lnTo>
                  <a:lnTo>
                    <a:pt x="112" y="3396"/>
                  </a:lnTo>
                  <a:lnTo>
                    <a:pt x="46" y="3841"/>
                  </a:lnTo>
                  <a:lnTo>
                    <a:pt x="46" y="3930"/>
                  </a:lnTo>
                  <a:lnTo>
                    <a:pt x="68" y="4008"/>
                  </a:lnTo>
                  <a:lnTo>
                    <a:pt x="112" y="4097"/>
                  </a:lnTo>
                  <a:lnTo>
                    <a:pt x="135" y="4120"/>
                  </a:lnTo>
                  <a:lnTo>
                    <a:pt x="168" y="4153"/>
                  </a:lnTo>
                  <a:lnTo>
                    <a:pt x="201" y="4164"/>
                  </a:lnTo>
                  <a:lnTo>
                    <a:pt x="235" y="4164"/>
                  </a:lnTo>
                  <a:lnTo>
                    <a:pt x="257" y="4153"/>
                  </a:lnTo>
                  <a:lnTo>
                    <a:pt x="279" y="4142"/>
                  </a:lnTo>
                  <a:lnTo>
                    <a:pt x="324" y="4086"/>
                  </a:lnTo>
                  <a:lnTo>
                    <a:pt x="335" y="4031"/>
                  </a:lnTo>
                  <a:lnTo>
                    <a:pt x="402" y="3552"/>
                  </a:lnTo>
                  <a:lnTo>
                    <a:pt x="446" y="3073"/>
                  </a:lnTo>
                  <a:lnTo>
                    <a:pt x="469" y="2594"/>
                  </a:lnTo>
                  <a:lnTo>
                    <a:pt x="480" y="2105"/>
                  </a:lnTo>
                  <a:lnTo>
                    <a:pt x="457" y="1626"/>
                  </a:lnTo>
                  <a:lnTo>
                    <a:pt x="413" y="1147"/>
                  </a:lnTo>
                  <a:lnTo>
                    <a:pt x="357" y="668"/>
                  </a:lnTo>
                  <a:lnTo>
                    <a:pt x="279" y="201"/>
                  </a:lnTo>
                  <a:lnTo>
                    <a:pt x="257" y="134"/>
                  </a:lnTo>
                  <a:lnTo>
                    <a:pt x="213" y="56"/>
                  </a:lnTo>
                  <a:lnTo>
                    <a:pt x="190" y="34"/>
                  </a:lnTo>
                  <a:lnTo>
                    <a:pt x="157" y="12"/>
                  </a:lnTo>
                  <a:lnTo>
                    <a:pt x="123"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7629679" y="1525374"/>
              <a:ext cx="45480" cy="35295"/>
            </a:xfrm>
            <a:custGeom>
              <a:avLst/>
              <a:gdLst/>
              <a:ahLst/>
              <a:cxnLst/>
              <a:rect l="l" t="t" r="r" b="b"/>
              <a:pathLst>
                <a:path w="1938" h="1504" extrusionOk="0">
                  <a:moveTo>
                    <a:pt x="1770" y="0"/>
                  </a:moveTo>
                  <a:lnTo>
                    <a:pt x="1748" y="11"/>
                  </a:lnTo>
                  <a:lnTo>
                    <a:pt x="1715" y="22"/>
                  </a:lnTo>
                  <a:lnTo>
                    <a:pt x="1514" y="178"/>
                  </a:lnTo>
                  <a:lnTo>
                    <a:pt x="1325" y="323"/>
                  </a:lnTo>
                  <a:lnTo>
                    <a:pt x="1125" y="457"/>
                  </a:lnTo>
                  <a:lnTo>
                    <a:pt x="913" y="590"/>
                  </a:lnTo>
                  <a:lnTo>
                    <a:pt x="713" y="713"/>
                  </a:lnTo>
                  <a:lnTo>
                    <a:pt x="501" y="835"/>
                  </a:lnTo>
                  <a:lnTo>
                    <a:pt x="279" y="947"/>
                  </a:lnTo>
                  <a:lnTo>
                    <a:pt x="67" y="1058"/>
                  </a:lnTo>
                  <a:lnTo>
                    <a:pt x="34" y="1080"/>
                  </a:lnTo>
                  <a:lnTo>
                    <a:pt x="11" y="1114"/>
                  </a:lnTo>
                  <a:lnTo>
                    <a:pt x="0" y="1158"/>
                  </a:lnTo>
                  <a:lnTo>
                    <a:pt x="0" y="1203"/>
                  </a:lnTo>
                  <a:lnTo>
                    <a:pt x="11" y="1292"/>
                  </a:lnTo>
                  <a:lnTo>
                    <a:pt x="34" y="1358"/>
                  </a:lnTo>
                  <a:lnTo>
                    <a:pt x="67" y="1425"/>
                  </a:lnTo>
                  <a:lnTo>
                    <a:pt x="112" y="1470"/>
                  </a:lnTo>
                  <a:lnTo>
                    <a:pt x="134" y="1492"/>
                  </a:lnTo>
                  <a:lnTo>
                    <a:pt x="167" y="1503"/>
                  </a:lnTo>
                  <a:lnTo>
                    <a:pt x="201" y="1503"/>
                  </a:lnTo>
                  <a:lnTo>
                    <a:pt x="234" y="1492"/>
                  </a:lnTo>
                  <a:lnTo>
                    <a:pt x="446" y="1381"/>
                  </a:lnTo>
                  <a:lnTo>
                    <a:pt x="668" y="1269"/>
                  </a:lnTo>
                  <a:lnTo>
                    <a:pt x="880" y="1147"/>
                  </a:lnTo>
                  <a:lnTo>
                    <a:pt x="1091" y="1013"/>
                  </a:lnTo>
                  <a:lnTo>
                    <a:pt x="1292" y="891"/>
                  </a:lnTo>
                  <a:lnTo>
                    <a:pt x="1492" y="746"/>
                  </a:lnTo>
                  <a:lnTo>
                    <a:pt x="1693" y="601"/>
                  </a:lnTo>
                  <a:lnTo>
                    <a:pt x="1882" y="457"/>
                  </a:lnTo>
                  <a:lnTo>
                    <a:pt x="1904" y="434"/>
                  </a:lnTo>
                  <a:lnTo>
                    <a:pt x="1926" y="401"/>
                  </a:lnTo>
                  <a:lnTo>
                    <a:pt x="1937" y="323"/>
                  </a:lnTo>
                  <a:lnTo>
                    <a:pt x="1937" y="234"/>
                  </a:lnTo>
                  <a:lnTo>
                    <a:pt x="1915" y="156"/>
                  </a:lnTo>
                  <a:lnTo>
                    <a:pt x="1871" y="78"/>
                  </a:lnTo>
                  <a:lnTo>
                    <a:pt x="1826" y="22"/>
                  </a:lnTo>
                  <a:lnTo>
                    <a:pt x="1804" y="11"/>
                  </a:lnTo>
                  <a:lnTo>
                    <a:pt x="1770"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7632800" y="1950980"/>
              <a:ext cx="251384" cy="113160"/>
            </a:xfrm>
            <a:custGeom>
              <a:avLst/>
              <a:gdLst/>
              <a:ahLst/>
              <a:cxnLst/>
              <a:rect l="l" t="t" r="r" b="b"/>
              <a:pathLst>
                <a:path w="10712" h="4822" extrusionOk="0">
                  <a:moveTo>
                    <a:pt x="9197" y="0"/>
                  </a:moveTo>
                  <a:lnTo>
                    <a:pt x="8874" y="201"/>
                  </a:lnTo>
                  <a:lnTo>
                    <a:pt x="8551" y="390"/>
                  </a:lnTo>
                  <a:lnTo>
                    <a:pt x="8217" y="557"/>
                  </a:lnTo>
                  <a:lnTo>
                    <a:pt x="7883" y="713"/>
                  </a:lnTo>
                  <a:lnTo>
                    <a:pt x="7549" y="858"/>
                  </a:lnTo>
                  <a:lnTo>
                    <a:pt x="7226" y="991"/>
                  </a:lnTo>
                  <a:lnTo>
                    <a:pt x="6915" y="1103"/>
                  </a:lnTo>
                  <a:lnTo>
                    <a:pt x="6614" y="1214"/>
                  </a:lnTo>
                  <a:lnTo>
                    <a:pt x="6458" y="1270"/>
                  </a:lnTo>
                  <a:lnTo>
                    <a:pt x="6302" y="1348"/>
                  </a:lnTo>
                  <a:lnTo>
                    <a:pt x="6158" y="1426"/>
                  </a:lnTo>
                  <a:lnTo>
                    <a:pt x="6024" y="1515"/>
                  </a:lnTo>
                  <a:lnTo>
                    <a:pt x="5890" y="1615"/>
                  </a:lnTo>
                  <a:lnTo>
                    <a:pt x="5768" y="1726"/>
                  </a:lnTo>
                  <a:lnTo>
                    <a:pt x="5657" y="1849"/>
                  </a:lnTo>
                  <a:lnTo>
                    <a:pt x="5556" y="1971"/>
                  </a:lnTo>
                  <a:lnTo>
                    <a:pt x="5456" y="2105"/>
                  </a:lnTo>
                  <a:lnTo>
                    <a:pt x="5367" y="2249"/>
                  </a:lnTo>
                  <a:lnTo>
                    <a:pt x="5300" y="2394"/>
                  </a:lnTo>
                  <a:lnTo>
                    <a:pt x="5234" y="2539"/>
                  </a:lnTo>
                  <a:lnTo>
                    <a:pt x="5178" y="2695"/>
                  </a:lnTo>
                  <a:lnTo>
                    <a:pt x="5133" y="2862"/>
                  </a:lnTo>
                  <a:lnTo>
                    <a:pt x="5100" y="3018"/>
                  </a:lnTo>
                  <a:lnTo>
                    <a:pt x="5078" y="3185"/>
                  </a:lnTo>
                  <a:lnTo>
                    <a:pt x="4989" y="4120"/>
                  </a:lnTo>
                  <a:lnTo>
                    <a:pt x="4688" y="2962"/>
                  </a:lnTo>
                  <a:lnTo>
                    <a:pt x="4643" y="2806"/>
                  </a:lnTo>
                  <a:lnTo>
                    <a:pt x="4588" y="2650"/>
                  </a:lnTo>
                  <a:lnTo>
                    <a:pt x="4521" y="2517"/>
                  </a:lnTo>
                  <a:lnTo>
                    <a:pt x="4443" y="2372"/>
                  </a:lnTo>
                  <a:lnTo>
                    <a:pt x="4354" y="2249"/>
                  </a:lnTo>
                  <a:lnTo>
                    <a:pt x="4254" y="2116"/>
                  </a:lnTo>
                  <a:lnTo>
                    <a:pt x="4154" y="2004"/>
                  </a:lnTo>
                  <a:lnTo>
                    <a:pt x="4042" y="1893"/>
                  </a:lnTo>
                  <a:lnTo>
                    <a:pt x="3931" y="1782"/>
                  </a:lnTo>
                  <a:lnTo>
                    <a:pt x="3797" y="1682"/>
                  </a:lnTo>
                  <a:lnTo>
                    <a:pt x="3675" y="1581"/>
                  </a:lnTo>
                  <a:lnTo>
                    <a:pt x="3541" y="1492"/>
                  </a:lnTo>
                  <a:lnTo>
                    <a:pt x="3252" y="1325"/>
                  </a:lnTo>
                  <a:lnTo>
                    <a:pt x="2962" y="1192"/>
                  </a:lnTo>
                  <a:lnTo>
                    <a:pt x="1448" y="334"/>
                  </a:lnTo>
                  <a:lnTo>
                    <a:pt x="1448" y="424"/>
                  </a:lnTo>
                  <a:lnTo>
                    <a:pt x="1426" y="680"/>
                  </a:lnTo>
                  <a:lnTo>
                    <a:pt x="1415" y="847"/>
                  </a:lnTo>
                  <a:lnTo>
                    <a:pt x="1381" y="1014"/>
                  </a:lnTo>
                  <a:lnTo>
                    <a:pt x="1348" y="1192"/>
                  </a:lnTo>
                  <a:lnTo>
                    <a:pt x="1292" y="1370"/>
                  </a:lnTo>
                  <a:lnTo>
                    <a:pt x="1248" y="1459"/>
                  </a:lnTo>
                  <a:lnTo>
                    <a:pt x="1192" y="1537"/>
                  </a:lnTo>
                  <a:lnTo>
                    <a:pt x="1114" y="1626"/>
                  </a:lnTo>
                  <a:lnTo>
                    <a:pt x="1014" y="1704"/>
                  </a:lnTo>
                  <a:lnTo>
                    <a:pt x="914" y="1782"/>
                  </a:lnTo>
                  <a:lnTo>
                    <a:pt x="814" y="1849"/>
                  </a:lnTo>
                  <a:lnTo>
                    <a:pt x="580" y="1982"/>
                  </a:lnTo>
                  <a:lnTo>
                    <a:pt x="368" y="2105"/>
                  </a:lnTo>
                  <a:lnTo>
                    <a:pt x="179" y="2183"/>
                  </a:lnTo>
                  <a:lnTo>
                    <a:pt x="1" y="2261"/>
                  </a:lnTo>
                  <a:lnTo>
                    <a:pt x="23" y="2350"/>
                  </a:lnTo>
                  <a:lnTo>
                    <a:pt x="90" y="2572"/>
                  </a:lnTo>
                  <a:lnTo>
                    <a:pt x="146" y="2728"/>
                  </a:lnTo>
                  <a:lnTo>
                    <a:pt x="224" y="2895"/>
                  </a:lnTo>
                  <a:lnTo>
                    <a:pt x="313" y="3084"/>
                  </a:lnTo>
                  <a:lnTo>
                    <a:pt x="413" y="3285"/>
                  </a:lnTo>
                  <a:lnTo>
                    <a:pt x="535" y="3485"/>
                  </a:lnTo>
                  <a:lnTo>
                    <a:pt x="680" y="3686"/>
                  </a:lnTo>
                  <a:lnTo>
                    <a:pt x="847" y="3886"/>
                  </a:lnTo>
                  <a:lnTo>
                    <a:pt x="1025" y="4075"/>
                  </a:lnTo>
                  <a:lnTo>
                    <a:pt x="1125" y="4164"/>
                  </a:lnTo>
                  <a:lnTo>
                    <a:pt x="1226" y="4242"/>
                  </a:lnTo>
                  <a:lnTo>
                    <a:pt x="1337" y="4320"/>
                  </a:lnTo>
                  <a:lnTo>
                    <a:pt x="1448" y="4398"/>
                  </a:lnTo>
                  <a:lnTo>
                    <a:pt x="1571" y="4465"/>
                  </a:lnTo>
                  <a:lnTo>
                    <a:pt x="1693" y="4521"/>
                  </a:lnTo>
                  <a:lnTo>
                    <a:pt x="1827" y="4565"/>
                  </a:lnTo>
                  <a:lnTo>
                    <a:pt x="1971" y="4610"/>
                  </a:lnTo>
                  <a:lnTo>
                    <a:pt x="2272" y="4676"/>
                  </a:lnTo>
                  <a:lnTo>
                    <a:pt x="2606" y="4732"/>
                  </a:lnTo>
                  <a:lnTo>
                    <a:pt x="2962" y="4777"/>
                  </a:lnTo>
                  <a:lnTo>
                    <a:pt x="3341" y="4799"/>
                  </a:lnTo>
                  <a:lnTo>
                    <a:pt x="3742" y="4821"/>
                  </a:lnTo>
                  <a:lnTo>
                    <a:pt x="4154" y="4821"/>
                  </a:lnTo>
                  <a:lnTo>
                    <a:pt x="4577" y="4799"/>
                  </a:lnTo>
                  <a:lnTo>
                    <a:pt x="5000" y="4777"/>
                  </a:lnTo>
                  <a:lnTo>
                    <a:pt x="5423" y="4732"/>
                  </a:lnTo>
                  <a:lnTo>
                    <a:pt x="5846" y="4676"/>
                  </a:lnTo>
                  <a:lnTo>
                    <a:pt x="6258" y="4610"/>
                  </a:lnTo>
                  <a:lnTo>
                    <a:pt x="6659" y="4521"/>
                  </a:lnTo>
                  <a:lnTo>
                    <a:pt x="7037" y="4432"/>
                  </a:lnTo>
                  <a:lnTo>
                    <a:pt x="7405" y="4320"/>
                  </a:lnTo>
                  <a:lnTo>
                    <a:pt x="7739" y="4198"/>
                  </a:lnTo>
                  <a:lnTo>
                    <a:pt x="8039" y="4053"/>
                  </a:lnTo>
                  <a:lnTo>
                    <a:pt x="8318" y="3897"/>
                  </a:lnTo>
                  <a:lnTo>
                    <a:pt x="8596" y="3730"/>
                  </a:lnTo>
                  <a:lnTo>
                    <a:pt x="8852" y="3541"/>
                  </a:lnTo>
                  <a:lnTo>
                    <a:pt x="9097" y="3340"/>
                  </a:lnTo>
                  <a:lnTo>
                    <a:pt x="9331" y="3129"/>
                  </a:lnTo>
                  <a:lnTo>
                    <a:pt x="9553" y="2917"/>
                  </a:lnTo>
                  <a:lnTo>
                    <a:pt x="9754" y="2717"/>
                  </a:lnTo>
                  <a:lnTo>
                    <a:pt x="9943" y="2505"/>
                  </a:lnTo>
                  <a:lnTo>
                    <a:pt x="10266" y="2138"/>
                  </a:lnTo>
                  <a:lnTo>
                    <a:pt x="10500" y="1826"/>
                  </a:lnTo>
                  <a:lnTo>
                    <a:pt x="10656" y="1615"/>
                  </a:lnTo>
                  <a:lnTo>
                    <a:pt x="10711" y="1537"/>
                  </a:lnTo>
                  <a:lnTo>
                    <a:pt x="10522" y="1459"/>
                  </a:lnTo>
                  <a:lnTo>
                    <a:pt x="10344" y="1370"/>
                  </a:lnTo>
                  <a:lnTo>
                    <a:pt x="10188" y="1259"/>
                  </a:lnTo>
                  <a:lnTo>
                    <a:pt x="10043" y="1147"/>
                  </a:lnTo>
                  <a:lnTo>
                    <a:pt x="9910" y="1025"/>
                  </a:lnTo>
                  <a:lnTo>
                    <a:pt x="9776" y="891"/>
                  </a:lnTo>
                  <a:lnTo>
                    <a:pt x="9665" y="769"/>
                  </a:lnTo>
                  <a:lnTo>
                    <a:pt x="9564" y="635"/>
                  </a:lnTo>
                  <a:lnTo>
                    <a:pt x="9409" y="390"/>
                  </a:lnTo>
                  <a:lnTo>
                    <a:pt x="9286" y="190"/>
                  </a:lnTo>
                  <a:lnTo>
                    <a:pt x="9219" y="56"/>
                  </a:lnTo>
                  <a:lnTo>
                    <a:pt x="9197" y="0"/>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a:off x="7946068" y="2333219"/>
              <a:ext cx="25885" cy="227846"/>
            </a:xfrm>
            <a:custGeom>
              <a:avLst/>
              <a:gdLst/>
              <a:ahLst/>
              <a:cxnLst/>
              <a:rect l="l" t="t" r="r" b="b"/>
              <a:pathLst>
                <a:path w="1103" h="9709" extrusionOk="0">
                  <a:moveTo>
                    <a:pt x="235" y="1"/>
                  </a:moveTo>
                  <a:lnTo>
                    <a:pt x="168" y="12"/>
                  </a:lnTo>
                  <a:lnTo>
                    <a:pt x="112" y="34"/>
                  </a:lnTo>
                  <a:lnTo>
                    <a:pt x="68" y="56"/>
                  </a:lnTo>
                  <a:lnTo>
                    <a:pt x="56" y="67"/>
                  </a:lnTo>
                  <a:lnTo>
                    <a:pt x="45" y="79"/>
                  </a:lnTo>
                  <a:lnTo>
                    <a:pt x="23" y="379"/>
                  </a:lnTo>
                  <a:lnTo>
                    <a:pt x="1" y="680"/>
                  </a:lnTo>
                  <a:lnTo>
                    <a:pt x="1" y="980"/>
                  </a:lnTo>
                  <a:lnTo>
                    <a:pt x="1" y="1281"/>
                  </a:lnTo>
                  <a:lnTo>
                    <a:pt x="12" y="1882"/>
                  </a:lnTo>
                  <a:lnTo>
                    <a:pt x="23" y="2472"/>
                  </a:lnTo>
                  <a:lnTo>
                    <a:pt x="45" y="3073"/>
                  </a:lnTo>
                  <a:lnTo>
                    <a:pt x="79" y="3675"/>
                  </a:lnTo>
                  <a:lnTo>
                    <a:pt x="112" y="4276"/>
                  </a:lnTo>
                  <a:lnTo>
                    <a:pt x="157" y="4877"/>
                  </a:lnTo>
                  <a:lnTo>
                    <a:pt x="212" y="5478"/>
                  </a:lnTo>
                  <a:lnTo>
                    <a:pt x="268" y="6079"/>
                  </a:lnTo>
                  <a:lnTo>
                    <a:pt x="335" y="6681"/>
                  </a:lnTo>
                  <a:lnTo>
                    <a:pt x="413" y="7282"/>
                  </a:lnTo>
                  <a:lnTo>
                    <a:pt x="491" y="7883"/>
                  </a:lnTo>
                  <a:lnTo>
                    <a:pt x="580" y="8473"/>
                  </a:lnTo>
                  <a:lnTo>
                    <a:pt x="780" y="9675"/>
                  </a:lnTo>
                  <a:lnTo>
                    <a:pt x="780" y="9687"/>
                  </a:lnTo>
                  <a:lnTo>
                    <a:pt x="802" y="9698"/>
                  </a:lnTo>
                  <a:lnTo>
                    <a:pt x="858" y="9709"/>
                  </a:lnTo>
                  <a:lnTo>
                    <a:pt x="936" y="9698"/>
                  </a:lnTo>
                  <a:lnTo>
                    <a:pt x="1025" y="9675"/>
                  </a:lnTo>
                  <a:lnTo>
                    <a:pt x="1058" y="9653"/>
                  </a:lnTo>
                  <a:lnTo>
                    <a:pt x="1081" y="9631"/>
                  </a:lnTo>
                  <a:lnTo>
                    <a:pt x="1103" y="9609"/>
                  </a:lnTo>
                  <a:lnTo>
                    <a:pt x="1103" y="9586"/>
                  </a:lnTo>
                  <a:lnTo>
                    <a:pt x="936" y="8395"/>
                  </a:lnTo>
                  <a:lnTo>
                    <a:pt x="791" y="7204"/>
                  </a:lnTo>
                  <a:lnTo>
                    <a:pt x="669" y="6001"/>
                  </a:lnTo>
                  <a:lnTo>
                    <a:pt x="569" y="4810"/>
                  </a:lnTo>
                  <a:lnTo>
                    <a:pt x="524" y="4220"/>
                  </a:lnTo>
                  <a:lnTo>
                    <a:pt x="480" y="3630"/>
                  </a:lnTo>
                  <a:lnTo>
                    <a:pt x="413" y="2461"/>
                  </a:lnTo>
                  <a:lnTo>
                    <a:pt x="390" y="1849"/>
                  </a:lnTo>
                  <a:lnTo>
                    <a:pt x="368" y="1248"/>
                  </a:lnTo>
                  <a:lnTo>
                    <a:pt x="335" y="635"/>
                  </a:lnTo>
                  <a:lnTo>
                    <a:pt x="313" y="335"/>
                  </a:lnTo>
                  <a:lnTo>
                    <a:pt x="290" y="34"/>
                  </a:lnTo>
                  <a:lnTo>
                    <a:pt x="279" y="23"/>
                  </a:lnTo>
                  <a:lnTo>
                    <a:pt x="268" y="12"/>
                  </a:lnTo>
                  <a:lnTo>
                    <a:pt x="235" y="1"/>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a:off x="7463764" y="2263732"/>
              <a:ext cx="41819" cy="166173"/>
            </a:xfrm>
            <a:custGeom>
              <a:avLst/>
              <a:gdLst/>
              <a:ahLst/>
              <a:cxnLst/>
              <a:rect l="l" t="t" r="r" b="b"/>
              <a:pathLst>
                <a:path w="1782" h="7081" extrusionOk="0">
                  <a:moveTo>
                    <a:pt x="1737" y="0"/>
                  </a:moveTo>
                  <a:lnTo>
                    <a:pt x="1682" y="11"/>
                  </a:lnTo>
                  <a:lnTo>
                    <a:pt x="1615" y="33"/>
                  </a:lnTo>
                  <a:lnTo>
                    <a:pt x="1570" y="56"/>
                  </a:lnTo>
                  <a:lnTo>
                    <a:pt x="1537" y="78"/>
                  </a:lnTo>
                  <a:lnTo>
                    <a:pt x="1337" y="490"/>
                  </a:lnTo>
                  <a:lnTo>
                    <a:pt x="1170" y="902"/>
                  </a:lnTo>
                  <a:lnTo>
                    <a:pt x="1014" y="1336"/>
                  </a:lnTo>
                  <a:lnTo>
                    <a:pt x="869" y="1770"/>
                  </a:lnTo>
                  <a:lnTo>
                    <a:pt x="746" y="2216"/>
                  </a:lnTo>
                  <a:lnTo>
                    <a:pt x="624" y="2661"/>
                  </a:lnTo>
                  <a:lnTo>
                    <a:pt x="524" y="3106"/>
                  </a:lnTo>
                  <a:lnTo>
                    <a:pt x="424" y="3541"/>
                  </a:lnTo>
                  <a:lnTo>
                    <a:pt x="335" y="3975"/>
                  </a:lnTo>
                  <a:lnTo>
                    <a:pt x="257" y="4409"/>
                  </a:lnTo>
                  <a:lnTo>
                    <a:pt x="190" y="4854"/>
                  </a:lnTo>
                  <a:lnTo>
                    <a:pt x="134" y="5288"/>
                  </a:lnTo>
                  <a:lnTo>
                    <a:pt x="90" y="5734"/>
                  </a:lnTo>
                  <a:lnTo>
                    <a:pt x="56" y="6168"/>
                  </a:lnTo>
                  <a:lnTo>
                    <a:pt x="23" y="6613"/>
                  </a:lnTo>
                  <a:lnTo>
                    <a:pt x="1" y="7059"/>
                  </a:lnTo>
                  <a:lnTo>
                    <a:pt x="12" y="7070"/>
                  </a:lnTo>
                  <a:lnTo>
                    <a:pt x="23" y="7081"/>
                  </a:lnTo>
                  <a:lnTo>
                    <a:pt x="134" y="7081"/>
                  </a:lnTo>
                  <a:lnTo>
                    <a:pt x="201" y="7059"/>
                  </a:lnTo>
                  <a:lnTo>
                    <a:pt x="257" y="7025"/>
                  </a:lnTo>
                  <a:lnTo>
                    <a:pt x="268" y="7003"/>
                  </a:lnTo>
                  <a:lnTo>
                    <a:pt x="279" y="6981"/>
                  </a:lnTo>
                  <a:lnTo>
                    <a:pt x="312" y="6535"/>
                  </a:lnTo>
                  <a:lnTo>
                    <a:pt x="346" y="6090"/>
                  </a:lnTo>
                  <a:lnTo>
                    <a:pt x="390" y="5634"/>
                  </a:lnTo>
                  <a:lnTo>
                    <a:pt x="457" y="5188"/>
                  </a:lnTo>
                  <a:lnTo>
                    <a:pt x="524" y="4743"/>
                  </a:lnTo>
                  <a:lnTo>
                    <a:pt x="602" y="4298"/>
                  </a:lnTo>
                  <a:lnTo>
                    <a:pt x="680" y="3852"/>
                  </a:lnTo>
                  <a:lnTo>
                    <a:pt x="780" y="3407"/>
                  </a:lnTo>
                  <a:lnTo>
                    <a:pt x="869" y="2984"/>
                  </a:lnTo>
                  <a:lnTo>
                    <a:pt x="980" y="2561"/>
                  </a:lnTo>
                  <a:lnTo>
                    <a:pt x="1103" y="2138"/>
                  </a:lnTo>
                  <a:lnTo>
                    <a:pt x="1225" y="1715"/>
                  </a:lnTo>
                  <a:lnTo>
                    <a:pt x="1359" y="1303"/>
                  </a:lnTo>
                  <a:lnTo>
                    <a:pt x="1515" y="880"/>
                  </a:lnTo>
                  <a:lnTo>
                    <a:pt x="1648" y="468"/>
                  </a:lnTo>
                  <a:lnTo>
                    <a:pt x="1782" y="45"/>
                  </a:lnTo>
                  <a:lnTo>
                    <a:pt x="1782" y="22"/>
                  </a:lnTo>
                  <a:lnTo>
                    <a:pt x="1771" y="11"/>
                  </a:lnTo>
                  <a:lnTo>
                    <a:pt x="1737" y="0"/>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a:off x="7147352" y="2689855"/>
              <a:ext cx="362948" cy="129095"/>
            </a:xfrm>
            <a:custGeom>
              <a:avLst/>
              <a:gdLst/>
              <a:ahLst/>
              <a:cxnLst/>
              <a:rect l="l" t="t" r="r" b="b"/>
              <a:pathLst>
                <a:path w="15466" h="5501" extrusionOk="0">
                  <a:moveTo>
                    <a:pt x="9398" y="1"/>
                  </a:moveTo>
                  <a:lnTo>
                    <a:pt x="9086" y="12"/>
                  </a:lnTo>
                  <a:lnTo>
                    <a:pt x="8774" y="45"/>
                  </a:lnTo>
                  <a:lnTo>
                    <a:pt x="8474" y="112"/>
                  </a:lnTo>
                  <a:lnTo>
                    <a:pt x="8173" y="190"/>
                  </a:lnTo>
                  <a:lnTo>
                    <a:pt x="7883" y="301"/>
                  </a:lnTo>
                  <a:lnTo>
                    <a:pt x="7605" y="435"/>
                  </a:lnTo>
                  <a:lnTo>
                    <a:pt x="7327" y="580"/>
                  </a:lnTo>
                  <a:lnTo>
                    <a:pt x="7193" y="669"/>
                  </a:lnTo>
                  <a:lnTo>
                    <a:pt x="7071" y="758"/>
                  </a:lnTo>
                  <a:lnTo>
                    <a:pt x="6937" y="847"/>
                  </a:lnTo>
                  <a:lnTo>
                    <a:pt x="6870" y="880"/>
                  </a:lnTo>
                  <a:lnTo>
                    <a:pt x="6792" y="902"/>
                  </a:lnTo>
                  <a:lnTo>
                    <a:pt x="6692" y="902"/>
                  </a:lnTo>
                  <a:lnTo>
                    <a:pt x="6581" y="869"/>
                  </a:lnTo>
                  <a:lnTo>
                    <a:pt x="6302" y="780"/>
                  </a:lnTo>
                  <a:lnTo>
                    <a:pt x="6024" y="680"/>
                  </a:lnTo>
                  <a:lnTo>
                    <a:pt x="5746" y="591"/>
                  </a:lnTo>
                  <a:lnTo>
                    <a:pt x="5456" y="513"/>
                  </a:lnTo>
                  <a:lnTo>
                    <a:pt x="5289" y="479"/>
                  </a:lnTo>
                  <a:lnTo>
                    <a:pt x="5122" y="457"/>
                  </a:lnTo>
                  <a:lnTo>
                    <a:pt x="4955" y="446"/>
                  </a:lnTo>
                  <a:lnTo>
                    <a:pt x="4777" y="446"/>
                  </a:lnTo>
                  <a:lnTo>
                    <a:pt x="4610" y="457"/>
                  </a:lnTo>
                  <a:lnTo>
                    <a:pt x="4443" y="479"/>
                  </a:lnTo>
                  <a:lnTo>
                    <a:pt x="4276" y="513"/>
                  </a:lnTo>
                  <a:lnTo>
                    <a:pt x="4109" y="546"/>
                  </a:lnTo>
                  <a:lnTo>
                    <a:pt x="3942" y="602"/>
                  </a:lnTo>
                  <a:lnTo>
                    <a:pt x="3786" y="657"/>
                  </a:lnTo>
                  <a:lnTo>
                    <a:pt x="3630" y="724"/>
                  </a:lnTo>
                  <a:lnTo>
                    <a:pt x="3475" y="802"/>
                  </a:lnTo>
                  <a:lnTo>
                    <a:pt x="3330" y="891"/>
                  </a:lnTo>
                  <a:lnTo>
                    <a:pt x="3185" y="991"/>
                  </a:lnTo>
                  <a:lnTo>
                    <a:pt x="3052" y="1092"/>
                  </a:lnTo>
                  <a:lnTo>
                    <a:pt x="2918" y="1203"/>
                  </a:lnTo>
                  <a:lnTo>
                    <a:pt x="2829" y="1270"/>
                  </a:lnTo>
                  <a:lnTo>
                    <a:pt x="2784" y="1303"/>
                  </a:lnTo>
                  <a:lnTo>
                    <a:pt x="2740" y="1325"/>
                  </a:lnTo>
                  <a:lnTo>
                    <a:pt x="2673" y="1325"/>
                  </a:lnTo>
                  <a:lnTo>
                    <a:pt x="2595" y="1314"/>
                  </a:lnTo>
                  <a:lnTo>
                    <a:pt x="2450" y="1259"/>
                  </a:lnTo>
                  <a:lnTo>
                    <a:pt x="2361" y="1236"/>
                  </a:lnTo>
                  <a:lnTo>
                    <a:pt x="2272" y="1214"/>
                  </a:lnTo>
                  <a:lnTo>
                    <a:pt x="2172" y="1203"/>
                  </a:lnTo>
                  <a:lnTo>
                    <a:pt x="2083" y="1203"/>
                  </a:lnTo>
                  <a:lnTo>
                    <a:pt x="1994" y="1214"/>
                  </a:lnTo>
                  <a:lnTo>
                    <a:pt x="1894" y="1236"/>
                  </a:lnTo>
                  <a:lnTo>
                    <a:pt x="1805" y="1259"/>
                  </a:lnTo>
                  <a:lnTo>
                    <a:pt x="1704" y="1281"/>
                  </a:lnTo>
                  <a:lnTo>
                    <a:pt x="1526" y="1370"/>
                  </a:lnTo>
                  <a:lnTo>
                    <a:pt x="1359" y="1470"/>
                  </a:lnTo>
                  <a:lnTo>
                    <a:pt x="1192" y="1582"/>
                  </a:lnTo>
                  <a:lnTo>
                    <a:pt x="1048" y="1715"/>
                  </a:lnTo>
                  <a:lnTo>
                    <a:pt x="914" y="1849"/>
                  </a:lnTo>
                  <a:lnTo>
                    <a:pt x="780" y="1993"/>
                  </a:lnTo>
                  <a:lnTo>
                    <a:pt x="658" y="2149"/>
                  </a:lnTo>
                  <a:lnTo>
                    <a:pt x="558" y="2305"/>
                  </a:lnTo>
                  <a:lnTo>
                    <a:pt x="457" y="2472"/>
                  </a:lnTo>
                  <a:lnTo>
                    <a:pt x="357" y="2650"/>
                  </a:lnTo>
                  <a:lnTo>
                    <a:pt x="279" y="2817"/>
                  </a:lnTo>
                  <a:lnTo>
                    <a:pt x="213" y="3007"/>
                  </a:lnTo>
                  <a:lnTo>
                    <a:pt x="146" y="3185"/>
                  </a:lnTo>
                  <a:lnTo>
                    <a:pt x="101" y="3374"/>
                  </a:lnTo>
                  <a:lnTo>
                    <a:pt x="57" y="3563"/>
                  </a:lnTo>
                  <a:lnTo>
                    <a:pt x="23" y="3753"/>
                  </a:lnTo>
                  <a:lnTo>
                    <a:pt x="12" y="3953"/>
                  </a:lnTo>
                  <a:lnTo>
                    <a:pt x="1" y="4142"/>
                  </a:lnTo>
                  <a:lnTo>
                    <a:pt x="1" y="4343"/>
                  </a:lnTo>
                  <a:lnTo>
                    <a:pt x="23" y="4532"/>
                  </a:lnTo>
                  <a:lnTo>
                    <a:pt x="4989" y="4988"/>
                  </a:lnTo>
                  <a:lnTo>
                    <a:pt x="5746" y="5122"/>
                  </a:lnTo>
                  <a:lnTo>
                    <a:pt x="6503" y="5244"/>
                  </a:lnTo>
                  <a:lnTo>
                    <a:pt x="7271" y="5333"/>
                  </a:lnTo>
                  <a:lnTo>
                    <a:pt x="8039" y="5411"/>
                  </a:lnTo>
                  <a:lnTo>
                    <a:pt x="8808" y="5456"/>
                  </a:lnTo>
                  <a:lnTo>
                    <a:pt x="9576" y="5489"/>
                  </a:lnTo>
                  <a:lnTo>
                    <a:pt x="10344" y="5500"/>
                  </a:lnTo>
                  <a:lnTo>
                    <a:pt x="11112" y="5478"/>
                  </a:lnTo>
                  <a:lnTo>
                    <a:pt x="11580" y="5467"/>
                  </a:lnTo>
                  <a:lnTo>
                    <a:pt x="12047" y="5434"/>
                  </a:lnTo>
                  <a:lnTo>
                    <a:pt x="12504" y="5389"/>
                  </a:lnTo>
                  <a:lnTo>
                    <a:pt x="12971" y="5333"/>
                  </a:lnTo>
                  <a:lnTo>
                    <a:pt x="13428" y="5267"/>
                  </a:lnTo>
                  <a:lnTo>
                    <a:pt x="13884" y="5178"/>
                  </a:lnTo>
                  <a:lnTo>
                    <a:pt x="14341" y="5077"/>
                  </a:lnTo>
                  <a:lnTo>
                    <a:pt x="14786" y="4944"/>
                  </a:lnTo>
                  <a:lnTo>
                    <a:pt x="14909" y="4910"/>
                  </a:lnTo>
                  <a:lnTo>
                    <a:pt x="15031" y="4855"/>
                  </a:lnTo>
                  <a:lnTo>
                    <a:pt x="15154" y="4799"/>
                  </a:lnTo>
                  <a:lnTo>
                    <a:pt x="15254" y="4710"/>
                  </a:lnTo>
                  <a:lnTo>
                    <a:pt x="15309" y="4643"/>
                  </a:lnTo>
                  <a:lnTo>
                    <a:pt x="15365" y="4565"/>
                  </a:lnTo>
                  <a:lnTo>
                    <a:pt x="15410" y="4476"/>
                  </a:lnTo>
                  <a:lnTo>
                    <a:pt x="15432" y="4387"/>
                  </a:lnTo>
                  <a:lnTo>
                    <a:pt x="15454" y="4298"/>
                  </a:lnTo>
                  <a:lnTo>
                    <a:pt x="15465" y="4198"/>
                  </a:lnTo>
                  <a:lnTo>
                    <a:pt x="15465" y="4098"/>
                  </a:lnTo>
                  <a:lnTo>
                    <a:pt x="15454" y="3997"/>
                  </a:lnTo>
                  <a:lnTo>
                    <a:pt x="15443" y="3908"/>
                  </a:lnTo>
                  <a:lnTo>
                    <a:pt x="15421" y="3808"/>
                  </a:lnTo>
                  <a:lnTo>
                    <a:pt x="15365" y="3630"/>
                  </a:lnTo>
                  <a:lnTo>
                    <a:pt x="15287" y="3452"/>
                  </a:lnTo>
                  <a:lnTo>
                    <a:pt x="15209" y="3274"/>
                  </a:lnTo>
                  <a:lnTo>
                    <a:pt x="14385" y="1459"/>
                  </a:lnTo>
                  <a:lnTo>
                    <a:pt x="14307" y="1303"/>
                  </a:lnTo>
                  <a:lnTo>
                    <a:pt x="14229" y="1147"/>
                  </a:lnTo>
                  <a:lnTo>
                    <a:pt x="14140" y="1003"/>
                  </a:lnTo>
                  <a:lnTo>
                    <a:pt x="14029" y="869"/>
                  </a:lnTo>
                  <a:lnTo>
                    <a:pt x="13940" y="791"/>
                  </a:lnTo>
                  <a:lnTo>
                    <a:pt x="13851" y="713"/>
                  </a:lnTo>
                  <a:lnTo>
                    <a:pt x="13762" y="657"/>
                  </a:lnTo>
                  <a:lnTo>
                    <a:pt x="13662" y="602"/>
                  </a:lnTo>
                  <a:lnTo>
                    <a:pt x="13484" y="535"/>
                  </a:lnTo>
                  <a:lnTo>
                    <a:pt x="13305" y="490"/>
                  </a:lnTo>
                  <a:lnTo>
                    <a:pt x="13127" y="468"/>
                  </a:lnTo>
                  <a:lnTo>
                    <a:pt x="12949" y="479"/>
                  </a:lnTo>
                  <a:lnTo>
                    <a:pt x="12760" y="502"/>
                  </a:lnTo>
                  <a:lnTo>
                    <a:pt x="12582" y="546"/>
                  </a:lnTo>
                  <a:lnTo>
                    <a:pt x="12415" y="613"/>
                  </a:lnTo>
                  <a:lnTo>
                    <a:pt x="12259" y="713"/>
                  </a:lnTo>
                  <a:lnTo>
                    <a:pt x="12125" y="791"/>
                  </a:lnTo>
                  <a:lnTo>
                    <a:pt x="12058" y="824"/>
                  </a:lnTo>
                  <a:lnTo>
                    <a:pt x="11981" y="836"/>
                  </a:lnTo>
                  <a:lnTo>
                    <a:pt x="11914" y="824"/>
                  </a:lnTo>
                  <a:lnTo>
                    <a:pt x="11858" y="802"/>
                  </a:lnTo>
                  <a:lnTo>
                    <a:pt x="11736" y="724"/>
                  </a:lnTo>
                  <a:lnTo>
                    <a:pt x="11602" y="635"/>
                  </a:lnTo>
                  <a:lnTo>
                    <a:pt x="11468" y="546"/>
                  </a:lnTo>
                  <a:lnTo>
                    <a:pt x="11201" y="401"/>
                  </a:lnTo>
                  <a:lnTo>
                    <a:pt x="10912" y="279"/>
                  </a:lnTo>
                  <a:lnTo>
                    <a:pt x="10622" y="168"/>
                  </a:lnTo>
                  <a:lnTo>
                    <a:pt x="10322" y="90"/>
                  </a:lnTo>
                  <a:lnTo>
                    <a:pt x="10010" y="34"/>
                  </a:lnTo>
                  <a:lnTo>
                    <a:pt x="9709" y="1"/>
                  </a:lnTo>
                  <a:close/>
                </a:path>
              </a:pathLst>
            </a:custGeom>
            <a:solidFill>
              <a:srgbClr val="EDB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a:off x="7147352" y="2689855"/>
              <a:ext cx="362948" cy="129095"/>
            </a:xfrm>
            <a:custGeom>
              <a:avLst/>
              <a:gdLst/>
              <a:ahLst/>
              <a:cxnLst/>
              <a:rect l="l" t="t" r="r" b="b"/>
              <a:pathLst>
                <a:path w="15466" h="5501" fill="none" extrusionOk="0">
                  <a:moveTo>
                    <a:pt x="23" y="4532"/>
                  </a:moveTo>
                  <a:lnTo>
                    <a:pt x="23" y="4532"/>
                  </a:lnTo>
                  <a:lnTo>
                    <a:pt x="1" y="4343"/>
                  </a:lnTo>
                  <a:lnTo>
                    <a:pt x="1" y="4142"/>
                  </a:lnTo>
                  <a:lnTo>
                    <a:pt x="12" y="3953"/>
                  </a:lnTo>
                  <a:lnTo>
                    <a:pt x="23" y="3753"/>
                  </a:lnTo>
                  <a:lnTo>
                    <a:pt x="57" y="3563"/>
                  </a:lnTo>
                  <a:lnTo>
                    <a:pt x="101" y="3374"/>
                  </a:lnTo>
                  <a:lnTo>
                    <a:pt x="146" y="3185"/>
                  </a:lnTo>
                  <a:lnTo>
                    <a:pt x="213" y="3007"/>
                  </a:lnTo>
                  <a:lnTo>
                    <a:pt x="279" y="2817"/>
                  </a:lnTo>
                  <a:lnTo>
                    <a:pt x="357" y="2650"/>
                  </a:lnTo>
                  <a:lnTo>
                    <a:pt x="457" y="2472"/>
                  </a:lnTo>
                  <a:lnTo>
                    <a:pt x="558" y="2305"/>
                  </a:lnTo>
                  <a:lnTo>
                    <a:pt x="658" y="2149"/>
                  </a:lnTo>
                  <a:lnTo>
                    <a:pt x="780" y="1993"/>
                  </a:lnTo>
                  <a:lnTo>
                    <a:pt x="914" y="1849"/>
                  </a:lnTo>
                  <a:lnTo>
                    <a:pt x="1048" y="1715"/>
                  </a:lnTo>
                  <a:lnTo>
                    <a:pt x="1048" y="1715"/>
                  </a:lnTo>
                  <a:lnTo>
                    <a:pt x="1192" y="1582"/>
                  </a:lnTo>
                  <a:lnTo>
                    <a:pt x="1359" y="1470"/>
                  </a:lnTo>
                  <a:lnTo>
                    <a:pt x="1526" y="1370"/>
                  </a:lnTo>
                  <a:lnTo>
                    <a:pt x="1704" y="1281"/>
                  </a:lnTo>
                  <a:lnTo>
                    <a:pt x="1805" y="1259"/>
                  </a:lnTo>
                  <a:lnTo>
                    <a:pt x="1894" y="1236"/>
                  </a:lnTo>
                  <a:lnTo>
                    <a:pt x="1994" y="1214"/>
                  </a:lnTo>
                  <a:lnTo>
                    <a:pt x="2083" y="1203"/>
                  </a:lnTo>
                  <a:lnTo>
                    <a:pt x="2172" y="1203"/>
                  </a:lnTo>
                  <a:lnTo>
                    <a:pt x="2272" y="1214"/>
                  </a:lnTo>
                  <a:lnTo>
                    <a:pt x="2361" y="1236"/>
                  </a:lnTo>
                  <a:lnTo>
                    <a:pt x="2450" y="1259"/>
                  </a:lnTo>
                  <a:lnTo>
                    <a:pt x="2450" y="1259"/>
                  </a:lnTo>
                  <a:lnTo>
                    <a:pt x="2595" y="1314"/>
                  </a:lnTo>
                  <a:lnTo>
                    <a:pt x="2673" y="1325"/>
                  </a:lnTo>
                  <a:lnTo>
                    <a:pt x="2740" y="1325"/>
                  </a:lnTo>
                  <a:lnTo>
                    <a:pt x="2740" y="1325"/>
                  </a:lnTo>
                  <a:lnTo>
                    <a:pt x="2784" y="1303"/>
                  </a:lnTo>
                  <a:lnTo>
                    <a:pt x="2829" y="1270"/>
                  </a:lnTo>
                  <a:lnTo>
                    <a:pt x="2918" y="1203"/>
                  </a:lnTo>
                  <a:lnTo>
                    <a:pt x="2918" y="1203"/>
                  </a:lnTo>
                  <a:lnTo>
                    <a:pt x="3052" y="1092"/>
                  </a:lnTo>
                  <a:lnTo>
                    <a:pt x="3185" y="991"/>
                  </a:lnTo>
                  <a:lnTo>
                    <a:pt x="3330" y="891"/>
                  </a:lnTo>
                  <a:lnTo>
                    <a:pt x="3475" y="802"/>
                  </a:lnTo>
                  <a:lnTo>
                    <a:pt x="3630" y="724"/>
                  </a:lnTo>
                  <a:lnTo>
                    <a:pt x="3786" y="657"/>
                  </a:lnTo>
                  <a:lnTo>
                    <a:pt x="3942" y="602"/>
                  </a:lnTo>
                  <a:lnTo>
                    <a:pt x="4109" y="546"/>
                  </a:lnTo>
                  <a:lnTo>
                    <a:pt x="4276" y="513"/>
                  </a:lnTo>
                  <a:lnTo>
                    <a:pt x="4443" y="479"/>
                  </a:lnTo>
                  <a:lnTo>
                    <a:pt x="4610" y="457"/>
                  </a:lnTo>
                  <a:lnTo>
                    <a:pt x="4777" y="446"/>
                  </a:lnTo>
                  <a:lnTo>
                    <a:pt x="4955" y="446"/>
                  </a:lnTo>
                  <a:lnTo>
                    <a:pt x="5122" y="457"/>
                  </a:lnTo>
                  <a:lnTo>
                    <a:pt x="5289" y="479"/>
                  </a:lnTo>
                  <a:lnTo>
                    <a:pt x="5456" y="513"/>
                  </a:lnTo>
                  <a:lnTo>
                    <a:pt x="5456" y="513"/>
                  </a:lnTo>
                  <a:lnTo>
                    <a:pt x="5746" y="591"/>
                  </a:lnTo>
                  <a:lnTo>
                    <a:pt x="6024" y="680"/>
                  </a:lnTo>
                  <a:lnTo>
                    <a:pt x="6302" y="780"/>
                  </a:lnTo>
                  <a:lnTo>
                    <a:pt x="6581" y="869"/>
                  </a:lnTo>
                  <a:lnTo>
                    <a:pt x="6581" y="869"/>
                  </a:lnTo>
                  <a:lnTo>
                    <a:pt x="6692" y="902"/>
                  </a:lnTo>
                  <a:lnTo>
                    <a:pt x="6737" y="902"/>
                  </a:lnTo>
                  <a:lnTo>
                    <a:pt x="6792" y="902"/>
                  </a:lnTo>
                  <a:lnTo>
                    <a:pt x="6792" y="902"/>
                  </a:lnTo>
                  <a:lnTo>
                    <a:pt x="6870" y="880"/>
                  </a:lnTo>
                  <a:lnTo>
                    <a:pt x="6937" y="847"/>
                  </a:lnTo>
                  <a:lnTo>
                    <a:pt x="7071" y="758"/>
                  </a:lnTo>
                  <a:lnTo>
                    <a:pt x="7071" y="758"/>
                  </a:lnTo>
                  <a:lnTo>
                    <a:pt x="7193" y="669"/>
                  </a:lnTo>
                  <a:lnTo>
                    <a:pt x="7327" y="580"/>
                  </a:lnTo>
                  <a:lnTo>
                    <a:pt x="7605" y="435"/>
                  </a:lnTo>
                  <a:lnTo>
                    <a:pt x="7883" y="301"/>
                  </a:lnTo>
                  <a:lnTo>
                    <a:pt x="8173" y="190"/>
                  </a:lnTo>
                  <a:lnTo>
                    <a:pt x="8474" y="112"/>
                  </a:lnTo>
                  <a:lnTo>
                    <a:pt x="8774" y="45"/>
                  </a:lnTo>
                  <a:lnTo>
                    <a:pt x="9086" y="12"/>
                  </a:lnTo>
                  <a:lnTo>
                    <a:pt x="9398" y="1"/>
                  </a:lnTo>
                  <a:lnTo>
                    <a:pt x="9709" y="1"/>
                  </a:lnTo>
                  <a:lnTo>
                    <a:pt x="10010" y="34"/>
                  </a:lnTo>
                  <a:lnTo>
                    <a:pt x="10322" y="90"/>
                  </a:lnTo>
                  <a:lnTo>
                    <a:pt x="10622" y="168"/>
                  </a:lnTo>
                  <a:lnTo>
                    <a:pt x="10912" y="279"/>
                  </a:lnTo>
                  <a:lnTo>
                    <a:pt x="11201" y="401"/>
                  </a:lnTo>
                  <a:lnTo>
                    <a:pt x="11468" y="546"/>
                  </a:lnTo>
                  <a:lnTo>
                    <a:pt x="11602" y="635"/>
                  </a:lnTo>
                  <a:lnTo>
                    <a:pt x="11736" y="724"/>
                  </a:lnTo>
                  <a:lnTo>
                    <a:pt x="11736" y="724"/>
                  </a:lnTo>
                  <a:lnTo>
                    <a:pt x="11858" y="802"/>
                  </a:lnTo>
                  <a:lnTo>
                    <a:pt x="11914" y="824"/>
                  </a:lnTo>
                  <a:lnTo>
                    <a:pt x="11981" y="836"/>
                  </a:lnTo>
                  <a:lnTo>
                    <a:pt x="11981" y="836"/>
                  </a:lnTo>
                  <a:lnTo>
                    <a:pt x="12058" y="824"/>
                  </a:lnTo>
                  <a:lnTo>
                    <a:pt x="12125" y="791"/>
                  </a:lnTo>
                  <a:lnTo>
                    <a:pt x="12259" y="713"/>
                  </a:lnTo>
                  <a:lnTo>
                    <a:pt x="12259" y="713"/>
                  </a:lnTo>
                  <a:lnTo>
                    <a:pt x="12415" y="613"/>
                  </a:lnTo>
                  <a:lnTo>
                    <a:pt x="12582" y="546"/>
                  </a:lnTo>
                  <a:lnTo>
                    <a:pt x="12760" y="502"/>
                  </a:lnTo>
                  <a:lnTo>
                    <a:pt x="12949" y="479"/>
                  </a:lnTo>
                  <a:lnTo>
                    <a:pt x="13127" y="468"/>
                  </a:lnTo>
                  <a:lnTo>
                    <a:pt x="13305" y="490"/>
                  </a:lnTo>
                  <a:lnTo>
                    <a:pt x="13484" y="535"/>
                  </a:lnTo>
                  <a:lnTo>
                    <a:pt x="13662" y="602"/>
                  </a:lnTo>
                  <a:lnTo>
                    <a:pt x="13662" y="602"/>
                  </a:lnTo>
                  <a:lnTo>
                    <a:pt x="13762" y="657"/>
                  </a:lnTo>
                  <a:lnTo>
                    <a:pt x="13851" y="713"/>
                  </a:lnTo>
                  <a:lnTo>
                    <a:pt x="13940" y="791"/>
                  </a:lnTo>
                  <a:lnTo>
                    <a:pt x="14029" y="869"/>
                  </a:lnTo>
                  <a:lnTo>
                    <a:pt x="14029" y="869"/>
                  </a:lnTo>
                  <a:lnTo>
                    <a:pt x="14140" y="1003"/>
                  </a:lnTo>
                  <a:lnTo>
                    <a:pt x="14229" y="1147"/>
                  </a:lnTo>
                  <a:lnTo>
                    <a:pt x="14307" y="1303"/>
                  </a:lnTo>
                  <a:lnTo>
                    <a:pt x="14385" y="1459"/>
                  </a:lnTo>
                  <a:lnTo>
                    <a:pt x="14385" y="1459"/>
                  </a:lnTo>
                  <a:lnTo>
                    <a:pt x="15209" y="3274"/>
                  </a:lnTo>
                  <a:lnTo>
                    <a:pt x="15209" y="3274"/>
                  </a:lnTo>
                  <a:lnTo>
                    <a:pt x="15287" y="3452"/>
                  </a:lnTo>
                  <a:lnTo>
                    <a:pt x="15365" y="3630"/>
                  </a:lnTo>
                  <a:lnTo>
                    <a:pt x="15421" y="3808"/>
                  </a:lnTo>
                  <a:lnTo>
                    <a:pt x="15443" y="3908"/>
                  </a:lnTo>
                  <a:lnTo>
                    <a:pt x="15454" y="3997"/>
                  </a:lnTo>
                  <a:lnTo>
                    <a:pt x="15454" y="3997"/>
                  </a:lnTo>
                  <a:lnTo>
                    <a:pt x="15465" y="4098"/>
                  </a:lnTo>
                  <a:lnTo>
                    <a:pt x="15465" y="4198"/>
                  </a:lnTo>
                  <a:lnTo>
                    <a:pt x="15454" y="4298"/>
                  </a:lnTo>
                  <a:lnTo>
                    <a:pt x="15432" y="4387"/>
                  </a:lnTo>
                  <a:lnTo>
                    <a:pt x="15410" y="4476"/>
                  </a:lnTo>
                  <a:lnTo>
                    <a:pt x="15365" y="4565"/>
                  </a:lnTo>
                  <a:lnTo>
                    <a:pt x="15309" y="4643"/>
                  </a:lnTo>
                  <a:lnTo>
                    <a:pt x="15254" y="4710"/>
                  </a:lnTo>
                  <a:lnTo>
                    <a:pt x="15254" y="4710"/>
                  </a:lnTo>
                  <a:lnTo>
                    <a:pt x="15154" y="4799"/>
                  </a:lnTo>
                  <a:lnTo>
                    <a:pt x="15031" y="4855"/>
                  </a:lnTo>
                  <a:lnTo>
                    <a:pt x="14909" y="4910"/>
                  </a:lnTo>
                  <a:lnTo>
                    <a:pt x="14786" y="4944"/>
                  </a:lnTo>
                  <a:lnTo>
                    <a:pt x="14786" y="4944"/>
                  </a:lnTo>
                  <a:lnTo>
                    <a:pt x="14341" y="5077"/>
                  </a:lnTo>
                  <a:lnTo>
                    <a:pt x="13884" y="5178"/>
                  </a:lnTo>
                  <a:lnTo>
                    <a:pt x="13428" y="5267"/>
                  </a:lnTo>
                  <a:lnTo>
                    <a:pt x="12971" y="5333"/>
                  </a:lnTo>
                  <a:lnTo>
                    <a:pt x="12504" y="5389"/>
                  </a:lnTo>
                  <a:lnTo>
                    <a:pt x="12047" y="5434"/>
                  </a:lnTo>
                  <a:lnTo>
                    <a:pt x="11580" y="5467"/>
                  </a:lnTo>
                  <a:lnTo>
                    <a:pt x="11112" y="5478"/>
                  </a:lnTo>
                  <a:lnTo>
                    <a:pt x="11112" y="5478"/>
                  </a:lnTo>
                  <a:lnTo>
                    <a:pt x="10344" y="5500"/>
                  </a:lnTo>
                  <a:lnTo>
                    <a:pt x="9576" y="5489"/>
                  </a:lnTo>
                  <a:lnTo>
                    <a:pt x="8808" y="5456"/>
                  </a:lnTo>
                  <a:lnTo>
                    <a:pt x="8039" y="5411"/>
                  </a:lnTo>
                  <a:lnTo>
                    <a:pt x="7271" y="5333"/>
                  </a:lnTo>
                  <a:lnTo>
                    <a:pt x="6503" y="5244"/>
                  </a:lnTo>
                  <a:lnTo>
                    <a:pt x="5746" y="5122"/>
                  </a:lnTo>
                  <a:lnTo>
                    <a:pt x="4989" y="49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a:off x="7154157" y="2746552"/>
              <a:ext cx="348563" cy="64817"/>
            </a:xfrm>
            <a:custGeom>
              <a:avLst/>
              <a:gdLst/>
              <a:ahLst/>
              <a:cxnLst/>
              <a:rect l="l" t="t" r="r" b="b"/>
              <a:pathLst>
                <a:path w="14853" h="2762" extrusionOk="0">
                  <a:moveTo>
                    <a:pt x="11312" y="1"/>
                  </a:moveTo>
                  <a:lnTo>
                    <a:pt x="11279" y="78"/>
                  </a:lnTo>
                  <a:lnTo>
                    <a:pt x="11256" y="156"/>
                  </a:lnTo>
                  <a:lnTo>
                    <a:pt x="11234" y="323"/>
                  </a:lnTo>
                  <a:lnTo>
                    <a:pt x="11212" y="490"/>
                  </a:lnTo>
                  <a:lnTo>
                    <a:pt x="11190" y="568"/>
                  </a:lnTo>
                  <a:lnTo>
                    <a:pt x="11156" y="646"/>
                  </a:lnTo>
                  <a:lnTo>
                    <a:pt x="11100" y="724"/>
                  </a:lnTo>
                  <a:lnTo>
                    <a:pt x="11034" y="780"/>
                  </a:lnTo>
                  <a:lnTo>
                    <a:pt x="10945" y="836"/>
                  </a:lnTo>
                  <a:lnTo>
                    <a:pt x="10856" y="858"/>
                  </a:lnTo>
                  <a:lnTo>
                    <a:pt x="10755" y="880"/>
                  </a:lnTo>
                  <a:lnTo>
                    <a:pt x="10655" y="902"/>
                  </a:lnTo>
                  <a:lnTo>
                    <a:pt x="10455" y="902"/>
                  </a:lnTo>
                  <a:lnTo>
                    <a:pt x="8551" y="913"/>
                  </a:lnTo>
                  <a:lnTo>
                    <a:pt x="8261" y="902"/>
                  </a:lnTo>
                  <a:lnTo>
                    <a:pt x="8117" y="891"/>
                  </a:lnTo>
                  <a:lnTo>
                    <a:pt x="7972" y="869"/>
                  </a:lnTo>
                  <a:lnTo>
                    <a:pt x="7838" y="824"/>
                  </a:lnTo>
                  <a:lnTo>
                    <a:pt x="7716" y="769"/>
                  </a:lnTo>
                  <a:lnTo>
                    <a:pt x="7660" y="724"/>
                  </a:lnTo>
                  <a:lnTo>
                    <a:pt x="7605" y="691"/>
                  </a:lnTo>
                  <a:lnTo>
                    <a:pt x="7560" y="635"/>
                  </a:lnTo>
                  <a:lnTo>
                    <a:pt x="7515" y="591"/>
                  </a:lnTo>
                  <a:lnTo>
                    <a:pt x="7415" y="446"/>
                  </a:lnTo>
                  <a:lnTo>
                    <a:pt x="7326" y="301"/>
                  </a:lnTo>
                  <a:lnTo>
                    <a:pt x="7271" y="245"/>
                  </a:lnTo>
                  <a:lnTo>
                    <a:pt x="7204" y="212"/>
                  </a:lnTo>
                  <a:lnTo>
                    <a:pt x="7148" y="190"/>
                  </a:lnTo>
                  <a:lnTo>
                    <a:pt x="7070" y="190"/>
                  </a:lnTo>
                  <a:lnTo>
                    <a:pt x="7014" y="223"/>
                  </a:lnTo>
                  <a:lnTo>
                    <a:pt x="6959" y="268"/>
                  </a:lnTo>
                  <a:lnTo>
                    <a:pt x="6925" y="323"/>
                  </a:lnTo>
                  <a:lnTo>
                    <a:pt x="6892" y="390"/>
                  </a:lnTo>
                  <a:lnTo>
                    <a:pt x="6847" y="546"/>
                  </a:lnTo>
                  <a:lnTo>
                    <a:pt x="6825" y="613"/>
                  </a:lnTo>
                  <a:lnTo>
                    <a:pt x="6792" y="680"/>
                  </a:lnTo>
                  <a:lnTo>
                    <a:pt x="6736" y="758"/>
                  </a:lnTo>
                  <a:lnTo>
                    <a:pt x="6669" y="824"/>
                  </a:lnTo>
                  <a:lnTo>
                    <a:pt x="6591" y="880"/>
                  </a:lnTo>
                  <a:lnTo>
                    <a:pt x="6513" y="925"/>
                  </a:lnTo>
                  <a:lnTo>
                    <a:pt x="6380" y="980"/>
                  </a:lnTo>
                  <a:lnTo>
                    <a:pt x="6246" y="1025"/>
                  </a:lnTo>
                  <a:lnTo>
                    <a:pt x="6113" y="1058"/>
                  </a:lnTo>
                  <a:lnTo>
                    <a:pt x="5968" y="1080"/>
                  </a:lnTo>
                  <a:lnTo>
                    <a:pt x="5823" y="1103"/>
                  </a:lnTo>
                  <a:lnTo>
                    <a:pt x="5678" y="1114"/>
                  </a:lnTo>
                  <a:lnTo>
                    <a:pt x="5389" y="1125"/>
                  </a:lnTo>
                  <a:lnTo>
                    <a:pt x="4799" y="1114"/>
                  </a:lnTo>
                  <a:lnTo>
                    <a:pt x="4209" y="1080"/>
                  </a:lnTo>
                  <a:lnTo>
                    <a:pt x="3953" y="1047"/>
                  </a:lnTo>
                  <a:lnTo>
                    <a:pt x="3830" y="1025"/>
                  </a:lnTo>
                  <a:lnTo>
                    <a:pt x="3708" y="991"/>
                  </a:lnTo>
                  <a:lnTo>
                    <a:pt x="3597" y="947"/>
                  </a:lnTo>
                  <a:lnTo>
                    <a:pt x="3485" y="880"/>
                  </a:lnTo>
                  <a:lnTo>
                    <a:pt x="3396" y="813"/>
                  </a:lnTo>
                  <a:lnTo>
                    <a:pt x="3318" y="713"/>
                  </a:lnTo>
                  <a:lnTo>
                    <a:pt x="3274" y="646"/>
                  </a:lnTo>
                  <a:lnTo>
                    <a:pt x="3240" y="568"/>
                  </a:lnTo>
                  <a:lnTo>
                    <a:pt x="3162" y="412"/>
                  </a:lnTo>
                  <a:lnTo>
                    <a:pt x="3129" y="335"/>
                  </a:lnTo>
                  <a:lnTo>
                    <a:pt x="3084" y="279"/>
                  </a:lnTo>
                  <a:lnTo>
                    <a:pt x="3029" y="223"/>
                  </a:lnTo>
                  <a:lnTo>
                    <a:pt x="2962" y="179"/>
                  </a:lnTo>
                  <a:lnTo>
                    <a:pt x="2862" y="357"/>
                  </a:lnTo>
                  <a:lnTo>
                    <a:pt x="2739" y="535"/>
                  </a:lnTo>
                  <a:lnTo>
                    <a:pt x="2606" y="702"/>
                  </a:lnTo>
                  <a:lnTo>
                    <a:pt x="2461" y="847"/>
                  </a:lnTo>
                  <a:lnTo>
                    <a:pt x="2305" y="980"/>
                  </a:lnTo>
                  <a:lnTo>
                    <a:pt x="2127" y="1092"/>
                  </a:lnTo>
                  <a:lnTo>
                    <a:pt x="1949" y="1192"/>
                  </a:lnTo>
                  <a:lnTo>
                    <a:pt x="1760" y="1281"/>
                  </a:lnTo>
                  <a:lnTo>
                    <a:pt x="1559" y="1348"/>
                  </a:lnTo>
                  <a:lnTo>
                    <a:pt x="1359" y="1403"/>
                  </a:lnTo>
                  <a:lnTo>
                    <a:pt x="1158" y="1437"/>
                  </a:lnTo>
                  <a:lnTo>
                    <a:pt x="958" y="1448"/>
                  </a:lnTo>
                  <a:lnTo>
                    <a:pt x="746" y="1437"/>
                  </a:lnTo>
                  <a:lnTo>
                    <a:pt x="546" y="1414"/>
                  </a:lnTo>
                  <a:lnTo>
                    <a:pt x="346" y="1370"/>
                  </a:lnTo>
                  <a:lnTo>
                    <a:pt x="145" y="1292"/>
                  </a:lnTo>
                  <a:lnTo>
                    <a:pt x="101" y="1403"/>
                  </a:lnTo>
                  <a:lnTo>
                    <a:pt x="67" y="1515"/>
                  </a:lnTo>
                  <a:lnTo>
                    <a:pt x="34" y="1626"/>
                  </a:lnTo>
                  <a:lnTo>
                    <a:pt x="12" y="1748"/>
                  </a:lnTo>
                  <a:lnTo>
                    <a:pt x="0" y="1860"/>
                  </a:lnTo>
                  <a:lnTo>
                    <a:pt x="0" y="1982"/>
                  </a:lnTo>
                  <a:lnTo>
                    <a:pt x="12" y="2094"/>
                  </a:lnTo>
                  <a:lnTo>
                    <a:pt x="23" y="2216"/>
                  </a:lnTo>
                  <a:lnTo>
                    <a:pt x="3530" y="2650"/>
                  </a:lnTo>
                  <a:lnTo>
                    <a:pt x="3919" y="2695"/>
                  </a:lnTo>
                  <a:lnTo>
                    <a:pt x="4309" y="2728"/>
                  </a:lnTo>
                  <a:lnTo>
                    <a:pt x="4710" y="2750"/>
                  </a:lnTo>
                  <a:lnTo>
                    <a:pt x="5100" y="2762"/>
                  </a:lnTo>
                  <a:lnTo>
                    <a:pt x="5901" y="2762"/>
                  </a:lnTo>
                  <a:lnTo>
                    <a:pt x="6692" y="2750"/>
                  </a:lnTo>
                  <a:lnTo>
                    <a:pt x="9876" y="2684"/>
                  </a:lnTo>
                  <a:lnTo>
                    <a:pt x="11145" y="2661"/>
                  </a:lnTo>
                  <a:lnTo>
                    <a:pt x="11780" y="2628"/>
                  </a:lnTo>
                  <a:lnTo>
                    <a:pt x="12414" y="2583"/>
                  </a:lnTo>
                  <a:lnTo>
                    <a:pt x="12704" y="2561"/>
                  </a:lnTo>
                  <a:lnTo>
                    <a:pt x="12993" y="2528"/>
                  </a:lnTo>
                  <a:lnTo>
                    <a:pt x="13294" y="2483"/>
                  </a:lnTo>
                  <a:lnTo>
                    <a:pt x="13583" y="2428"/>
                  </a:lnTo>
                  <a:lnTo>
                    <a:pt x="13862" y="2361"/>
                  </a:lnTo>
                  <a:lnTo>
                    <a:pt x="14151" y="2283"/>
                  </a:lnTo>
                  <a:lnTo>
                    <a:pt x="14418" y="2183"/>
                  </a:lnTo>
                  <a:lnTo>
                    <a:pt x="14685" y="2060"/>
                  </a:lnTo>
                  <a:lnTo>
                    <a:pt x="14741" y="2038"/>
                  </a:lnTo>
                  <a:lnTo>
                    <a:pt x="14797" y="2005"/>
                  </a:lnTo>
                  <a:lnTo>
                    <a:pt x="14830" y="1960"/>
                  </a:lnTo>
                  <a:lnTo>
                    <a:pt x="14852" y="1904"/>
                  </a:lnTo>
                  <a:lnTo>
                    <a:pt x="14852" y="1860"/>
                  </a:lnTo>
                  <a:lnTo>
                    <a:pt x="14841" y="1826"/>
                  </a:lnTo>
                  <a:lnTo>
                    <a:pt x="14808" y="1748"/>
                  </a:lnTo>
                  <a:lnTo>
                    <a:pt x="14730" y="1581"/>
                  </a:lnTo>
                  <a:lnTo>
                    <a:pt x="14630" y="1414"/>
                  </a:lnTo>
                  <a:lnTo>
                    <a:pt x="14574" y="1337"/>
                  </a:lnTo>
                  <a:lnTo>
                    <a:pt x="14507" y="1270"/>
                  </a:lnTo>
                  <a:lnTo>
                    <a:pt x="14440" y="1214"/>
                  </a:lnTo>
                  <a:lnTo>
                    <a:pt x="14363" y="1170"/>
                  </a:lnTo>
                  <a:lnTo>
                    <a:pt x="14240" y="1125"/>
                  </a:lnTo>
                  <a:lnTo>
                    <a:pt x="14129" y="1103"/>
                  </a:lnTo>
                  <a:lnTo>
                    <a:pt x="13995" y="1092"/>
                  </a:lnTo>
                  <a:lnTo>
                    <a:pt x="12715" y="1092"/>
                  </a:lnTo>
                  <a:lnTo>
                    <a:pt x="12570" y="1080"/>
                  </a:lnTo>
                  <a:lnTo>
                    <a:pt x="12414" y="1047"/>
                  </a:lnTo>
                  <a:lnTo>
                    <a:pt x="12347" y="1025"/>
                  </a:lnTo>
                  <a:lnTo>
                    <a:pt x="12269" y="991"/>
                  </a:lnTo>
                  <a:lnTo>
                    <a:pt x="12203" y="947"/>
                  </a:lnTo>
                  <a:lnTo>
                    <a:pt x="12136" y="902"/>
                  </a:lnTo>
                  <a:lnTo>
                    <a:pt x="12069" y="847"/>
                  </a:lnTo>
                  <a:lnTo>
                    <a:pt x="12013" y="780"/>
                  </a:lnTo>
                  <a:lnTo>
                    <a:pt x="11902" y="646"/>
                  </a:lnTo>
                  <a:lnTo>
                    <a:pt x="11802" y="490"/>
                  </a:lnTo>
                  <a:lnTo>
                    <a:pt x="11691" y="346"/>
                  </a:lnTo>
                  <a:lnTo>
                    <a:pt x="11579" y="212"/>
                  </a:lnTo>
                  <a:lnTo>
                    <a:pt x="11524" y="145"/>
                  </a:lnTo>
                  <a:lnTo>
                    <a:pt x="11457" y="90"/>
                  </a:lnTo>
                  <a:lnTo>
                    <a:pt x="11390" y="45"/>
                  </a:lnTo>
                  <a:lnTo>
                    <a:pt x="11312" y="1"/>
                  </a:lnTo>
                  <a:close/>
                </a:path>
              </a:pathLst>
            </a:custGeom>
            <a:solidFill>
              <a:srgbClr val="E8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a:off x="7154157" y="2746552"/>
              <a:ext cx="348563" cy="64817"/>
            </a:xfrm>
            <a:custGeom>
              <a:avLst/>
              <a:gdLst/>
              <a:ahLst/>
              <a:cxnLst/>
              <a:rect l="l" t="t" r="r" b="b"/>
              <a:pathLst>
                <a:path w="14853" h="2762" fill="none" extrusionOk="0">
                  <a:moveTo>
                    <a:pt x="23" y="2216"/>
                  </a:moveTo>
                  <a:lnTo>
                    <a:pt x="23" y="2216"/>
                  </a:lnTo>
                  <a:lnTo>
                    <a:pt x="12" y="2094"/>
                  </a:lnTo>
                  <a:lnTo>
                    <a:pt x="0" y="1982"/>
                  </a:lnTo>
                  <a:lnTo>
                    <a:pt x="0" y="1860"/>
                  </a:lnTo>
                  <a:lnTo>
                    <a:pt x="12" y="1748"/>
                  </a:lnTo>
                  <a:lnTo>
                    <a:pt x="34" y="1626"/>
                  </a:lnTo>
                  <a:lnTo>
                    <a:pt x="67" y="1515"/>
                  </a:lnTo>
                  <a:lnTo>
                    <a:pt x="101" y="1403"/>
                  </a:lnTo>
                  <a:lnTo>
                    <a:pt x="145" y="1292"/>
                  </a:lnTo>
                  <a:lnTo>
                    <a:pt x="145" y="1292"/>
                  </a:lnTo>
                  <a:lnTo>
                    <a:pt x="346" y="1370"/>
                  </a:lnTo>
                  <a:lnTo>
                    <a:pt x="546" y="1414"/>
                  </a:lnTo>
                  <a:lnTo>
                    <a:pt x="746" y="1437"/>
                  </a:lnTo>
                  <a:lnTo>
                    <a:pt x="958" y="1448"/>
                  </a:lnTo>
                  <a:lnTo>
                    <a:pt x="1158" y="1437"/>
                  </a:lnTo>
                  <a:lnTo>
                    <a:pt x="1359" y="1403"/>
                  </a:lnTo>
                  <a:lnTo>
                    <a:pt x="1559" y="1348"/>
                  </a:lnTo>
                  <a:lnTo>
                    <a:pt x="1760" y="1281"/>
                  </a:lnTo>
                  <a:lnTo>
                    <a:pt x="1949" y="1192"/>
                  </a:lnTo>
                  <a:lnTo>
                    <a:pt x="2127" y="1092"/>
                  </a:lnTo>
                  <a:lnTo>
                    <a:pt x="2305" y="980"/>
                  </a:lnTo>
                  <a:lnTo>
                    <a:pt x="2461" y="847"/>
                  </a:lnTo>
                  <a:lnTo>
                    <a:pt x="2606" y="702"/>
                  </a:lnTo>
                  <a:lnTo>
                    <a:pt x="2739" y="535"/>
                  </a:lnTo>
                  <a:lnTo>
                    <a:pt x="2862" y="357"/>
                  </a:lnTo>
                  <a:lnTo>
                    <a:pt x="2962" y="179"/>
                  </a:lnTo>
                  <a:lnTo>
                    <a:pt x="2962" y="179"/>
                  </a:lnTo>
                  <a:lnTo>
                    <a:pt x="3029" y="223"/>
                  </a:lnTo>
                  <a:lnTo>
                    <a:pt x="3084" y="279"/>
                  </a:lnTo>
                  <a:lnTo>
                    <a:pt x="3129" y="335"/>
                  </a:lnTo>
                  <a:lnTo>
                    <a:pt x="3162" y="412"/>
                  </a:lnTo>
                  <a:lnTo>
                    <a:pt x="3240" y="568"/>
                  </a:lnTo>
                  <a:lnTo>
                    <a:pt x="3274" y="646"/>
                  </a:lnTo>
                  <a:lnTo>
                    <a:pt x="3318" y="713"/>
                  </a:lnTo>
                  <a:lnTo>
                    <a:pt x="3318" y="713"/>
                  </a:lnTo>
                  <a:lnTo>
                    <a:pt x="3396" y="813"/>
                  </a:lnTo>
                  <a:lnTo>
                    <a:pt x="3485" y="880"/>
                  </a:lnTo>
                  <a:lnTo>
                    <a:pt x="3597" y="947"/>
                  </a:lnTo>
                  <a:lnTo>
                    <a:pt x="3708" y="991"/>
                  </a:lnTo>
                  <a:lnTo>
                    <a:pt x="3830" y="1025"/>
                  </a:lnTo>
                  <a:lnTo>
                    <a:pt x="3953" y="1047"/>
                  </a:lnTo>
                  <a:lnTo>
                    <a:pt x="4209" y="1080"/>
                  </a:lnTo>
                  <a:lnTo>
                    <a:pt x="4209" y="1080"/>
                  </a:lnTo>
                  <a:lnTo>
                    <a:pt x="4799" y="1114"/>
                  </a:lnTo>
                  <a:lnTo>
                    <a:pt x="5389" y="1125"/>
                  </a:lnTo>
                  <a:lnTo>
                    <a:pt x="5389" y="1125"/>
                  </a:lnTo>
                  <a:lnTo>
                    <a:pt x="5678" y="1114"/>
                  </a:lnTo>
                  <a:lnTo>
                    <a:pt x="5823" y="1103"/>
                  </a:lnTo>
                  <a:lnTo>
                    <a:pt x="5968" y="1080"/>
                  </a:lnTo>
                  <a:lnTo>
                    <a:pt x="6113" y="1058"/>
                  </a:lnTo>
                  <a:lnTo>
                    <a:pt x="6246" y="1025"/>
                  </a:lnTo>
                  <a:lnTo>
                    <a:pt x="6380" y="980"/>
                  </a:lnTo>
                  <a:lnTo>
                    <a:pt x="6513" y="925"/>
                  </a:lnTo>
                  <a:lnTo>
                    <a:pt x="6513" y="925"/>
                  </a:lnTo>
                  <a:lnTo>
                    <a:pt x="6591" y="880"/>
                  </a:lnTo>
                  <a:lnTo>
                    <a:pt x="6669" y="824"/>
                  </a:lnTo>
                  <a:lnTo>
                    <a:pt x="6736" y="758"/>
                  </a:lnTo>
                  <a:lnTo>
                    <a:pt x="6792" y="680"/>
                  </a:lnTo>
                  <a:lnTo>
                    <a:pt x="6792" y="680"/>
                  </a:lnTo>
                  <a:lnTo>
                    <a:pt x="6825" y="613"/>
                  </a:lnTo>
                  <a:lnTo>
                    <a:pt x="6847" y="546"/>
                  </a:lnTo>
                  <a:lnTo>
                    <a:pt x="6892" y="390"/>
                  </a:lnTo>
                  <a:lnTo>
                    <a:pt x="6925" y="323"/>
                  </a:lnTo>
                  <a:lnTo>
                    <a:pt x="6959" y="268"/>
                  </a:lnTo>
                  <a:lnTo>
                    <a:pt x="7014" y="223"/>
                  </a:lnTo>
                  <a:lnTo>
                    <a:pt x="7070" y="190"/>
                  </a:lnTo>
                  <a:lnTo>
                    <a:pt x="7070" y="190"/>
                  </a:lnTo>
                  <a:lnTo>
                    <a:pt x="7104" y="190"/>
                  </a:lnTo>
                  <a:lnTo>
                    <a:pt x="7148" y="190"/>
                  </a:lnTo>
                  <a:lnTo>
                    <a:pt x="7204" y="212"/>
                  </a:lnTo>
                  <a:lnTo>
                    <a:pt x="7271" y="245"/>
                  </a:lnTo>
                  <a:lnTo>
                    <a:pt x="7326" y="301"/>
                  </a:lnTo>
                  <a:lnTo>
                    <a:pt x="7415" y="446"/>
                  </a:lnTo>
                  <a:lnTo>
                    <a:pt x="7515" y="591"/>
                  </a:lnTo>
                  <a:lnTo>
                    <a:pt x="7515" y="591"/>
                  </a:lnTo>
                  <a:lnTo>
                    <a:pt x="7560" y="635"/>
                  </a:lnTo>
                  <a:lnTo>
                    <a:pt x="7605" y="691"/>
                  </a:lnTo>
                  <a:lnTo>
                    <a:pt x="7660" y="724"/>
                  </a:lnTo>
                  <a:lnTo>
                    <a:pt x="7716" y="769"/>
                  </a:lnTo>
                  <a:lnTo>
                    <a:pt x="7838" y="824"/>
                  </a:lnTo>
                  <a:lnTo>
                    <a:pt x="7972" y="869"/>
                  </a:lnTo>
                  <a:lnTo>
                    <a:pt x="8117" y="891"/>
                  </a:lnTo>
                  <a:lnTo>
                    <a:pt x="8261" y="902"/>
                  </a:lnTo>
                  <a:lnTo>
                    <a:pt x="8551" y="913"/>
                  </a:lnTo>
                  <a:lnTo>
                    <a:pt x="8551" y="913"/>
                  </a:lnTo>
                  <a:lnTo>
                    <a:pt x="10455" y="902"/>
                  </a:lnTo>
                  <a:lnTo>
                    <a:pt x="10455" y="902"/>
                  </a:lnTo>
                  <a:lnTo>
                    <a:pt x="10655" y="902"/>
                  </a:lnTo>
                  <a:lnTo>
                    <a:pt x="10755" y="880"/>
                  </a:lnTo>
                  <a:lnTo>
                    <a:pt x="10856" y="858"/>
                  </a:lnTo>
                  <a:lnTo>
                    <a:pt x="10945" y="836"/>
                  </a:lnTo>
                  <a:lnTo>
                    <a:pt x="11034" y="780"/>
                  </a:lnTo>
                  <a:lnTo>
                    <a:pt x="11100" y="724"/>
                  </a:lnTo>
                  <a:lnTo>
                    <a:pt x="11156" y="646"/>
                  </a:lnTo>
                  <a:lnTo>
                    <a:pt x="11156" y="646"/>
                  </a:lnTo>
                  <a:lnTo>
                    <a:pt x="11190" y="568"/>
                  </a:lnTo>
                  <a:lnTo>
                    <a:pt x="11212" y="490"/>
                  </a:lnTo>
                  <a:lnTo>
                    <a:pt x="11234" y="323"/>
                  </a:lnTo>
                  <a:lnTo>
                    <a:pt x="11256" y="156"/>
                  </a:lnTo>
                  <a:lnTo>
                    <a:pt x="11279" y="78"/>
                  </a:lnTo>
                  <a:lnTo>
                    <a:pt x="11312" y="1"/>
                  </a:lnTo>
                  <a:lnTo>
                    <a:pt x="11312" y="1"/>
                  </a:lnTo>
                  <a:lnTo>
                    <a:pt x="11390" y="45"/>
                  </a:lnTo>
                  <a:lnTo>
                    <a:pt x="11457" y="90"/>
                  </a:lnTo>
                  <a:lnTo>
                    <a:pt x="11524" y="145"/>
                  </a:lnTo>
                  <a:lnTo>
                    <a:pt x="11579" y="212"/>
                  </a:lnTo>
                  <a:lnTo>
                    <a:pt x="11691" y="346"/>
                  </a:lnTo>
                  <a:lnTo>
                    <a:pt x="11802" y="490"/>
                  </a:lnTo>
                  <a:lnTo>
                    <a:pt x="11902" y="646"/>
                  </a:lnTo>
                  <a:lnTo>
                    <a:pt x="12013" y="780"/>
                  </a:lnTo>
                  <a:lnTo>
                    <a:pt x="12069" y="847"/>
                  </a:lnTo>
                  <a:lnTo>
                    <a:pt x="12136" y="902"/>
                  </a:lnTo>
                  <a:lnTo>
                    <a:pt x="12203" y="947"/>
                  </a:lnTo>
                  <a:lnTo>
                    <a:pt x="12269" y="991"/>
                  </a:lnTo>
                  <a:lnTo>
                    <a:pt x="12269" y="991"/>
                  </a:lnTo>
                  <a:lnTo>
                    <a:pt x="12347" y="1025"/>
                  </a:lnTo>
                  <a:lnTo>
                    <a:pt x="12414" y="1047"/>
                  </a:lnTo>
                  <a:lnTo>
                    <a:pt x="12570" y="1080"/>
                  </a:lnTo>
                  <a:lnTo>
                    <a:pt x="12715" y="1092"/>
                  </a:lnTo>
                  <a:lnTo>
                    <a:pt x="12871" y="1092"/>
                  </a:lnTo>
                  <a:lnTo>
                    <a:pt x="12871" y="1092"/>
                  </a:lnTo>
                  <a:lnTo>
                    <a:pt x="13873" y="1092"/>
                  </a:lnTo>
                  <a:lnTo>
                    <a:pt x="13873" y="1092"/>
                  </a:lnTo>
                  <a:lnTo>
                    <a:pt x="13995" y="1092"/>
                  </a:lnTo>
                  <a:lnTo>
                    <a:pt x="14129" y="1103"/>
                  </a:lnTo>
                  <a:lnTo>
                    <a:pt x="14240" y="1125"/>
                  </a:lnTo>
                  <a:lnTo>
                    <a:pt x="14363" y="1170"/>
                  </a:lnTo>
                  <a:lnTo>
                    <a:pt x="14363" y="1170"/>
                  </a:lnTo>
                  <a:lnTo>
                    <a:pt x="14440" y="1214"/>
                  </a:lnTo>
                  <a:lnTo>
                    <a:pt x="14507" y="1270"/>
                  </a:lnTo>
                  <a:lnTo>
                    <a:pt x="14574" y="1337"/>
                  </a:lnTo>
                  <a:lnTo>
                    <a:pt x="14630" y="1414"/>
                  </a:lnTo>
                  <a:lnTo>
                    <a:pt x="14730" y="1581"/>
                  </a:lnTo>
                  <a:lnTo>
                    <a:pt x="14808" y="1748"/>
                  </a:lnTo>
                  <a:lnTo>
                    <a:pt x="14808" y="1748"/>
                  </a:lnTo>
                  <a:lnTo>
                    <a:pt x="14841" y="1826"/>
                  </a:lnTo>
                  <a:lnTo>
                    <a:pt x="14852" y="1860"/>
                  </a:lnTo>
                  <a:lnTo>
                    <a:pt x="14852" y="1904"/>
                  </a:lnTo>
                  <a:lnTo>
                    <a:pt x="14852" y="1904"/>
                  </a:lnTo>
                  <a:lnTo>
                    <a:pt x="14830" y="1960"/>
                  </a:lnTo>
                  <a:lnTo>
                    <a:pt x="14797" y="2005"/>
                  </a:lnTo>
                  <a:lnTo>
                    <a:pt x="14741" y="2038"/>
                  </a:lnTo>
                  <a:lnTo>
                    <a:pt x="14685" y="2060"/>
                  </a:lnTo>
                  <a:lnTo>
                    <a:pt x="14685" y="2060"/>
                  </a:lnTo>
                  <a:lnTo>
                    <a:pt x="14418" y="2183"/>
                  </a:lnTo>
                  <a:lnTo>
                    <a:pt x="14151" y="2283"/>
                  </a:lnTo>
                  <a:lnTo>
                    <a:pt x="13862" y="2361"/>
                  </a:lnTo>
                  <a:lnTo>
                    <a:pt x="13583" y="2428"/>
                  </a:lnTo>
                  <a:lnTo>
                    <a:pt x="13294" y="2483"/>
                  </a:lnTo>
                  <a:lnTo>
                    <a:pt x="12993" y="2528"/>
                  </a:lnTo>
                  <a:lnTo>
                    <a:pt x="12704" y="2561"/>
                  </a:lnTo>
                  <a:lnTo>
                    <a:pt x="12414" y="2583"/>
                  </a:lnTo>
                  <a:lnTo>
                    <a:pt x="12414" y="2583"/>
                  </a:lnTo>
                  <a:lnTo>
                    <a:pt x="11780" y="2628"/>
                  </a:lnTo>
                  <a:lnTo>
                    <a:pt x="11145" y="2661"/>
                  </a:lnTo>
                  <a:lnTo>
                    <a:pt x="9876" y="2684"/>
                  </a:lnTo>
                  <a:lnTo>
                    <a:pt x="9876" y="2684"/>
                  </a:lnTo>
                  <a:lnTo>
                    <a:pt x="6692" y="2750"/>
                  </a:lnTo>
                  <a:lnTo>
                    <a:pt x="6692" y="2750"/>
                  </a:lnTo>
                  <a:lnTo>
                    <a:pt x="5901" y="2762"/>
                  </a:lnTo>
                  <a:lnTo>
                    <a:pt x="5100" y="2762"/>
                  </a:lnTo>
                  <a:lnTo>
                    <a:pt x="4710" y="2750"/>
                  </a:lnTo>
                  <a:lnTo>
                    <a:pt x="4309" y="2728"/>
                  </a:lnTo>
                  <a:lnTo>
                    <a:pt x="3919" y="2695"/>
                  </a:lnTo>
                  <a:lnTo>
                    <a:pt x="3530" y="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a:off x="7379375" y="2715458"/>
              <a:ext cx="30860" cy="12837"/>
            </a:xfrm>
            <a:custGeom>
              <a:avLst/>
              <a:gdLst/>
              <a:ahLst/>
              <a:cxnLst/>
              <a:rect l="l" t="t" r="r" b="b"/>
              <a:pathLst>
                <a:path w="1315" h="547" extrusionOk="0">
                  <a:moveTo>
                    <a:pt x="713" y="1"/>
                  </a:moveTo>
                  <a:lnTo>
                    <a:pt x="635" y="12"/>
                  </a:lnTo>
                  <a:lnTo>
                    <a:pt x="479" y="56"/>
                  </a:lnTo>
                  <a:lnTo>
                    <a:pt x="334" y="101"/>
                  </a:lnTo>
                  <a:lnTo>
                    <a:pt x="212" y="123"/>
                  </a:lnTo>
                  <a:lnTo>
                    <a:pt x="145" y="134"/>
                  </a:lnTo>
                  <a:lnTo>
                    <a:pt x="78" y="157"/>
                  </a:lnTo>
                  <a:lnTo>
                    <a:pt x="34" y="190"/>
                  </a:lnTo>
                  <a:lnTo>
                    <a:pt x="12" y="201"/>
                  </a:lnTo>
                  <a:lnTo>
                    <a:pt x="0" y="223"/>
                  </a:lnTo>
                  <a:lnTo>
                    <a:pt x="0" y="246"/>
                  </a:lnTo>
                  <a:lnTo>
                    <a:pt x="0" y="279"/>
                  </a:lnTo>
                  <a:lnTo>
                    <a:pt x="12" y="312"/>
                  </a:lnTo>
                  <a:lnTo>
                    <a:pt x="34" y="346"/>
                  </a:lnTo>
                  <a:lnTo>
                    <a:pt x="78" y="390"/>
                  </a:lnTo>
                  <a:lnTo>
                    <a:pt x="123" y="424"/>
                  </a:lnTo>
                  <a:lnTo>
                    <a:pt x="179" y="446"/>
                  </a:lnTo>
                  <a:lnTo>
                    <a:pt x="234" y="468"/>
                  </a:lnTo>
                  <a:lnTo>
                    <a:pt x="334" y="502"/>
                  </a:lnTo>
                  <a:lnTo>
                    <a:pt x="446" y="524"/>
                  </a:lnTo>
                  <a:lnTo>
                    <a:pt x="557" y="535"/>
                  </a:lnTo>
                  <a:lnTo>
                    <a:pt x="657" y="546"/>
                  </a:lnTo>
                  <a:lnTo>
                    <a:pt x="769" y="546"/>
                  </a:lnTo>
                  <a:lnTo>
                    <a:pt x="880" y="535"/>
                  </a:lnTo>
                  <a:lnTo>
                    <a:pt x="991" y="524"/>
                  </a:lnTo>
                  <a:lnTo>
                    <a:pt x="1092" y="491"/>
                  </a:lnTo>
                  <a:lnTo>
                    <a:pt x="1181" y="468"/>
                  </a:lnTo>
                  <a:lnTo>
                    <a:pt x="1225" y="446"/>
                  </a:lnTo>
                  <a:lnTo>
                    <a:pt x="1259" y="424"/>
                  </a:lnTo>
                  <a:lnTo>
                    <a:pt x="1281" y="379"/>
                  </a:lnTo>
                  <a:lnTo>
                    <a:pt x="1303" y="346"/>
                  </a:lnTo>
                  <a:lnTo>
                    <a:pt x="1314" y="301"/>
                  </a:lnTo>
                  <a:lnTo>
                    <a:pt x="1303" y="257"/>
                  </a:lnTo>
                  <a:lnTo>
                    <a:pt x="1281" y="212"/>
                  </a:lnTo>
                  <a:lnTo>
                    <a:pt x="1247" y="179"/>
                  </a:lnTo>
                  <a:lnTo>
                    <a:pt x="1181" y="134"/>
                  </a:lnTo>
                  <a:lnTo>
                    <a:pt x="1103" y="79"/>
                  </a:lnTo>
                  <a:lnTo>
                    <a:pt x="1025" y="45"/>
                  </a:lnTo>
                  <a:lnTo>
                    <a:pt x="947" y="12"/>
                  </a:lnTo>
                  <a:lnTo>
                    <a:pt x="869"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a:off x="7357691" y="2701096"/>
              <a:ext cx="10208" cy="9434"/>
            </a:xfrm>
            <a:custGeom>
              <a:avLst/>
              <a:gdLst/>
              <a:ahLst/>
              <a:cxnLst/>
              <a:rect l="l" t="t" r="r" b="b"/>
              <a:pathLst>
                <a:path w="435" h="402" extrusionOk="0">
                  <a:moveTo>
                    <a:pt x="201" y="0"/>
                  </a:moveTo>
                  <a:lnTo>
                    <a:pt x="145" y="23"/>
                  </a:lnTo>
                  <a:lnTo>
                    <a:pt x="101" y="56"/>
                  </a:lnTo>
                  <a:lnTo>
                    <a:pt x="56" y="89"/>
                  </a:lnTo>
                  <a:lnTo>
                    <a:pt x="23" y="145"/>
                  </a:lnTo>
                  <a:lnTo>
                    <a:pt x="0" y="201"/>
                  </a:lnTo>
                  <a:lnTo>
                    <a:pt x="12" y="256"/>
                  </a:lnTo>
                  <a:lnTo>
                    <a:pt x="45" y="312"/>
                  </a:lnTo>
                  <a:lnTo>
                    <a:pt x="78" y="345"/>
                  </a:lnTo>
                  <a:lnTo>
                    <a:pt x="145" y="379"/>
                  </a:lnTo>
                  <a:lnTo>
                    <a:pt x="223" y="401"/>
                  </a:lnTo>
                  <a:lnTo>
                    <a:pt x="290" y="390"/>
                  </a:lnTo>
                  <a:lnTo>
                    <a:pt x="368" y="368"/>
                  </a:lnTo>
                  <a:lnTo>
                    <a:pt x="390" y="345"/>
                  </a:lnTo>
                  <a:lnTo>
                    <a:pt x="423" y="312"/>
                  </a:lnTo>
                  <a:lnTo>
                    <a:pt x="435" y="256"/>
                  </a:lnTo>
                  <a:lnTo>
                    <a:pt x="435" y="190"/>
                  </a:lnTo>
                  <a:lnTo>
                    <a:pt x="412" y="134"/>
                  </a:lnTo>
                  <a:lnTo>
                    <a:pt x="368" y="67"/>
                  </a:lnTo>
                  <a:lnTo>
                    <a:pt x="312" y="23"/>
                  </a:lnTo>
                  <a:lnTo>
                    <a:pt x="256"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a:off x="7222612" y="2721724"/>
              <a:ext cx="10208" cy="9434"/>
            </a:xfrm>
            <a:custGeom>
              <a:avLst/>
              <a:gdLst/>
              <a:ahLst/>
              <a:cxnLst/>
              <a:rect l="l" t="t" r="r" b="b"/>
              <a:pathLst>
                <a:path w="435" h="402" extrusionOk="0">
                  <a:moveTo>
                    <a:pt x="256" y="1"/>
                  </a:moveTo>
                  <a:lnTo>
                    <a:pt x="201" y="12"/>
                  </a:lnTo>
                  <a:lnTo>
                    <a:pt x="145" y="23"/>
                  </a:lnTo>
                  <a:lnTo>
                    <a:pt x="89" y="57"/>
                  </a:lnTo>
                  <a:lnTo>
                    <a:pt x="45" y="101"/>
                  </a:lnTo>
                  <a:lnTo>
                    <a:pt x="12" y="146"/>
                  </a:lnTo>
                  <a:lnTo>
                    <a:pt x="0" y="201"/>
                  </a:lnTo>
                  <a:lnTo>
                    <a:pt x="12" y="257"/>
                  </a:lnTo>
                  <a:lnTo>
                    <a:pt x="34" y="313"/>
                  </a:lnTo>
                  <a:lnTo>
                    <a:pt x="78" y="346"/>
                  </a:lnTo>
                  <a:lnTo>
                    <a:pt x="145" y="391"/>
                  </a:lnTo>
                  <a:lnTo>
                    <a:pt x="212" y="402"/>
                  </a:lnTo>
                  <a:lnTo>
                    <a:pt x="290" y="391"/>
                  </a:lnTo>
                  <a:lnTo>
                    <a:pt x="357" y="368"/>
                  </a:lnTo>
                  <a:lnTo>
                    <a:pt x="390" y="346"/>
                  </a:lnTo>
                  <a:lnTo>
                    <a:pt x="412" y="313"/>
                  </a:lnTo>
                  <a:lnTo>
                    <a:pt x="435" y="257"/>
                  </a:lnTo>
                  <a:lnTo>
                    <a:pt x="435" y="190"/>
                  </a:lnTo>
                  <a:lnTo>
                    <a:pt x="412" y="146"/>
                  </a:lnTo>
                  <a:lnTo>
                    <a:pt x="368" y="68"/>
                  </a:lnTo>
                  <a:lnTo>
                    <a:pt x="312" y="23"/>
                  </a:lnTo>
                  <a:lnTo>
                    <a:pt x="256"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a:off x="7239321" y="2708676"/>
              <a:ext cx="18586" cy="16990"/>
            </a:xfrm>
            <a:custGeom>
              <a:avLst/>
              <a:gdLst/>
              <a:ahLst/>
              <a:cxnLst/>
              <a:rect l="l" t="t" r="r" b="b"/>
              <a:pathLst>
                <a:path w="792" h="724" extrusionOk="0">
                  <a:moveTo>
                    <a:pt x="368" y="0"/>
                  </a:moveTo>
                  <a:lnTo>
                    <a:pt x="313" y="22"/>
                  </a:lnTo>
                  <a:lnTo>
                    <a:pt x="268" y="34"/>
                  </a:lnTo>
                  <a:lnTo>
                    <a:pt x="168" y="89"/>
                  </a:lnTo>
                  <a:lnTo>
                    <a:pt x="90" y="167"/>
                  </a:lnTo>
                  <a:lnTo>
                    <a:pt x="57" y="212"/>
                  </a:lnTo>
                  <a:lnTo>
                    <a:pt x="34" y="256"/>
                  </a:lnTo>
                  <a:lnTo>
                    <a:pt x="12" y="312"/>
                  </a:lnTo>
                  <a:lnTo>
                    <a:pt x="1" y="356"/>
                  </a:lnTo>
                  <a:lnTo>
                    <a:pt x="1" y="412"/>
                  </a:lnTo>
                  <a:lnTo>
                    <a:pt x="12" y="468"/>
                  </a:lnTo>
                  <a:lnTo>
                    <a:pt x="34" y="523"/>
                  </a:lnTo>
                  <a:lnTo>
                    <a:pt x="68" y="568"/>
                  </a:lnTo>
                  <a:lnTo>
                    <a:pt x="101" y="601"/>
                  </a:lnTo>
                  <a:lnTo>
                    <a:pt x="135" y="624"/>
                  </a:lnTo>
                  <a:lnTo>
                    <a:pt x="201" y="657"/>
                  </a:lnTo>
                  <a:lnTo>
                    <a:pt x="257" y="690"/>
                  </a:lnTo>
                  <a:lnTo>
                    <a:pt x="324" y="713"/>
                  </a:lnTo>
                  <a:lnTo>
                    <a:pt x="391" y="724"/>
                  </a:lnTo>
                  <a:lnTo>
                    <a:pt x="457" y="724"/>
                  </a:lnTo>
                  <a:lnTo>
                    <a:pt x="524" y="713"/>
                  </a:lnTo>
                  <a:lnTo>
                    <a:pt x="591" y="690"/>
                  </a:lnTo>
                  <a:lnTo>
                    <a:pt x="658" y="657"/>
                  </a:lnTo>
                  <a:lnTo>
                    <a:pt x="702" y="624"/>
                  </a:lnTo>
                  <a:lnTo>
                    <a:pt x="736" y="601"/>
                  </a:lnTo>
                  <a:lnTo>
                    <a:pt x="758" y="557"/>
                  </a:lnTo>
                  <a:lnTo>
                    <a:pt x="769" y="512"/>
                  </a:lnTo>
                  <a:lnTo>
                    <a:pt x="780" y="457"/>
                  </a:lnTo>
                  <a:lnTo>
                    <a:pt x="791" y="401"/>
                  </a:lnTo>
                  <a:lnTo>
                    <a:pt x="780" y="345"/>
                  </a:lnTo>
                  <a:lnTo>
                    <a:pt x="769" y="290"/>
                  </a:lnTo>
                  <a:lnTo>
                    <a:pt x="747" y="256"/>
                  </a:lnTo>
                  <a:lnTo>
                    <a:pt x="702" y="178"/>
                  </a:lnTo>
                  <a:lnTo>
                    <a:pt x="658" y="123"/>
                  </a:lnTo>
                  <a:lnTo>
                    <a:pt x="613" y="67"/>
                  </a:lnTo>
                  <a:lnTo>
                    <a:pt x="558" y="34"/>
                  </a:lnTo>
                  <a:lnTo>
                    <a:pt x="513" y="11"/>
                  </a:lnTo>
                  <a:lnTo>
                    <a:pt x="469"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a:off x="7264407" y="2727473"/>
              <a:ext cx="35553" cy="15700"/>
            </a:xfrm>
            <a:custGeom>
              <a:avLst/>
              <a:gdLst/>
              <a:ahLst/>
              <a:cxnLst/>
              <a:rect l="l" t="t" r="r" b="b"/>
              <a:pathLst>
                <a:path w="1515" h="669" extrusionOk="0">
                  <a:moveTo>
                    <a:pt x="290" y="1"/>
                  </a:moveTo>
                  <a:lnTo>
                    <a:pt x="212" y="23"/>
                  </a:lnTo>
                  <a:lnTo>
                    <a:pt x="145" y="56"/>
                  </a:lnTo>
                  <a:lnTo>
                    <a:pt x="79" y="112"/>
                  </a:lnTo>
                  <a:lnTo>
                    <a:pt x="34" y="179"/>
                  </a:lnTo>
                  <a:lnTo>
                    <a:pt x="1" y="257"/>
                  </a:lnTo>
                  <a:lnTo>
                    <a:pt x="1" y="335"/>
                  </a:lnTo>
                  <a:lnTo>
                    <a:pt x="12" y="424"/>
                  </a:lnTo>
                  <a:lnTo>
                    <a:pt x="45" y="491"/>
                  </a:lnTo>
                  <a:lnTo>
                    <a:pt x="90" y="546"/>
                  </a:lnTo>
                  <a:lnTo>
                    <a:pt x="145" y="591"/>
                  </a:lnTo>
                  <a:lnTo>
                    <a:pt x="212" y="624"/>
                  </a:lnTo>
                  <a:lnTo>
                    <a:pt x="290" y="647"/>
                  </a:lnTo>
                  <a:lnTo>
                    <a:pt x="357" y="669"/>
                  </a:lnTo>
                  <a:lnTo>
                    <a:pt x="513" y="669"/>
                  </a:lnTo>
                  <a:lnTo>
                    <a:pt x="724" y="635"/>
                  </a:lnTo>
                  <a:lnTo>
                    <a:pt x="1070" y="546"/>
                  </a:lnTo>
                  <a:lnTo>
                    <a:pt x="1237" y="491"/>
                  </a:lnTo>
                  <a:lnTo>
                    <a:pt x="1392" y="435"/>
                  </a:lnTo>
                  <a:lnTo>
                    <a:pt x="1448" y="413"/>
                  </a:lnTo>
                  <a:lnTo>
                    <a:pt x="1481" y="379"/>
                  </a:lnTo>
                  <a:lnTo>
                    <a:pt x="1515" y="346"/>
                  </a:lnTo>
                  <a:lnTo>
                    <a:pt x="1515" y="324"/>
                  </a:lnTo>
                  <a:lnTo>
                    <a:pt x="1504" y="301"/>
                  </a:lnTo>
                  <a:lnTo>
                    <a:pt x="1459" y="279"/>
                  </a:lnTo>
                  <a:lnTo>
                    <a:pt x="1359" y="257"/>
                  </a:lnTo>
                  <a:lnTo>
                    <a:pt x="1170" y="246"/>
                  </a:lnTo>
                  <a:lnTo>
                    <a:pt x="1036" y="235"/>
                  </a:lnTo>
                  <a:lnTo>
                    <a:pt x="903" y="201"/>
                  </a:lnTo>
                  <a:lnTo>
                    <a:pt x="780" y="157"/>
                  </a:lnTo>
                  <a:lnTo>
                    <a:pt x="658" y="101"/>
                  </a:lnTo>
                  <a:lnTo>
                    <a:pt x="524" y="34"/>
                  </a:lnTo>
                  <a:lnTo>
                    <a:pt x="446" y="12"/>
                  </a:lnTo>
                  <a:lnTo>
                    <a:pt x="379"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a:off x="7320072" y="2722521"/>
              <a:ext cx="47310" cy="12813"/>
            </a:xfrm>
            <a:custGeom>
              <a:avLst/>
              <a:gdLst/>
              <a:ahLst/>
              <a:cxnLst/>
              <a:rect l="l" t="t" r="r" b="b"/>
              <a:pathLst>
                <a:path w="2016" h="546" extrusionOk="0">
                  <a:moveTo>
                    <a:pt x="212" y="0"/>
                  </a:moveTo>
                  <a:lnTo>
                    <a:pt x="134" y="11"/>
                  </a:lnTo>
                  <a:lnTo>
                    <a:pt x="78" y="45"/>
                  </a:lnTo>
                  <a:lnTo>
                    <a:pt x="22" y="89"/>
                  </a:lnTo>
                  <a:lnTo>
                    <a:pt x="11" y="112"/>
                  </a:lnTo>
                  <a:lnTo>
                    <a:pt x="0" y="145"/>
                  </a:lnTo>
                  <a:lnTo>
                    <a:pt x="0" y="178"/>
                  </a:lnTo>
                  <a:lnTo>
                    <a:pt x="11" y="212"/>
                  </a:lnTo>
                  <a:lnTo>
                    <a:pt x="45" y="267"/>
                  </a:lnTo>
                  <a:lnTo>
                    <a:pt x="89" y="312"/>
                  </a:lnTo>
                  <a:lnTo>
                    <a:pt x="145" y="345"/>
                  </a:lnTo>
                  <a:lnTo>
                    <a:pt x="278" y="412"/>
                  </a:lnTo>
                  <a:lnTo>
                    <a:pt x="423" y="446"/>
                  </a:lnTo>
                  <a:lnTo>
                    <a:pt x="568" y="479"/>
                  </a:lnTo>
                  <a:lnTo>
                    <a:pt x="713" y="490"/>
                  </a:lnTo>
                  <a:lnTo>
                    <a:pt x="1069" y="535"/>
                  </a:lnTo>
                  <a:lnTo>
                    <a:pt x="1247" y="546"/>
                  </a:lnTo>
                  <a:lnTo>
                    <a:pt x="1425" y="546"/>
                  </a:lnTo>
                  <a:lnTo>
                    <a:pt x="1570" y="535"/>
                  </a:lnTo>
                  <a:lnTo>
                    <a:pt x="1793" y="501"/>
                  </a:lnTo>
                  <a:lnTo>
                    <a:pt x="1904" y="479"/>
                  </a:lnTo>
                  <a:lnTo>
                    <a:pt x="1982" y="457"/>
                  </a:lnTo>
                  <a:lnTo>
                    <a:pt x="2004" y="434"/>
                  </a:lnTo>
                  <a:lnTo>
                    <a:pt x="2015" y="412"/>
                  </a:lnTo>
                  <a:lnTo>
                    <a:pt x="2015" y="401"/>
                  </a:lnTo>
                  <a:lnTo>
                    <a:pt x="1993" y="379"/>
                  </a:lnTo>
                  <a:lnTo>
                    <a:pt x="1960" y="357"/>
                  </a:lnTo>
                  <a:lnTo>
                    <a:pt x="1915" y="345"/>
                  </a:lnTo>
                  <a:lnTo>
                    <a:pt x="1559" y="301"/>
                  </a:lnTo>
                  <a:lnTo>
                    <a:pt x="1191" y="245"/>
                  </a:lnTo>
                  <a:lnTo>
                    <a:pt x="835" y="167"/>
                  </a:lnTo>
                  <a:lnTo>
                    <a:pt x="657" y="123"/>
                  </a:lnTo>
                  <a:lnTo>
                    <a:pt x="490" y="67"/>
                  </a:lnTo>
                  <a:lnTo>
                    <a:pt x="345" y="23"/>
                  </a:lnTo>
                  <a:lnTo>
                    <a:pt x="278" y="11"/>
                  </a:lnTo>
                  <a:lnTo>
                    <a:pt x="212"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a:off x="7422226" y="2716256"/>
              <a:ext cx="48883" cy="19877"/>
            </a:xfrm>
            <a:custGeom>
              <a:avLst/>
              <a:gdLst/>
              <a:ahLst/>
              <a:cxnLst/>
              <a:rect l="l" t="t" r="r" b="b"/>
              <a:pathLst>
                <a:path w="2083" h="847" extrusionOk="0">
                  <a:moveTo>
                    <a:pt x="1938" y="0"/>
                  </a:moveTo>
                  <a:lnTo>
                    <a:pt x="1882" y="11"/>
                  </a:lnTo>
                  <a:lnTo>
                    <a:pt x="1771" y="45"/>
                  </a:lnTo>
                  <a:lnTo>
                    <a:pt x="1670" y="89"/>
                  </a:lnTo>
                  <a:lnTo>
                    <a:pt x="1570" y="156"/>
                  </a:lnTo>
                  <a:lnTo>
                    <a:pt x="1381" y="290"/>
                  </a:lnTo>
                  <a:lnTo>
                    <a:pt x="1192" y="434"/>
                  </a:lnTo>
                  <a:lnTo>
                    <a:pt x="1091" y="490"/>
                  </a:lnTo>
                  <a:lnTo>
                    <a:pt x="991" y="534"/>
                  </a:lnTo>
                  <a:lnTo>
                    <a:pt x="880" y="579"/>
                  </a:lnTo>
                  <a:lnTo>
                    <a:pt x="757" y="601"/>
                  </a:lnTo>
                  <a:lnTo>
                    <a:pt x="635" y="635"/>
                  </a:lnTo>
                  <a:lnTo>
                    <a:pt x="501" y="646"/>
                  </a:lnTo>
                  <a:lnTo>
                    <a:pt x="134" y="646"/>
                  </a:lnTo>
                  <a:lnTo>
                    <a:pt x="11" y="624"/>
                  </a:lnTo>
                  <a:lnTo>
                    <a:pt x="0" y="668"/>
                  </a:lnTo>
                  <a:lnTo>
                    <a:pt x="0" y="701"/>
                  </a:lnTo>
                  <a:lnTo>
                    <a:pt x="23" y="746"/>
                  </a:lnTo>
                  <a:lnTo>
                    <a:pt x="56" y="779"/>
                  </a:lnTo>
                  <a:lnTo>
                    <a:pt x="89" y="802"/>
                  </a:lnTo>
                  <a:lnTo>
                    <a:pt x="134" y="813"/>
                  </a:lnTo>
                  <a:lnTo>
                    <a:pt x="245" y="835"/>
                  </a:lnTo>
                  <a:lnTo>
                    <a:pt x="379" y="846"/>
                  </a:lnTo>
                  <a:lnTo>
                    <a:pt x="524" y="846"/>
                  </a:lnTo>
                  <a:lnTo>
                    <a:pt x="802" y="835"/>
                  </a:lnTo>
                  <a:lnTo>
                    <a:pt x="1002" y="813"/>
                  </a:lnTo>
                  <a:lnTo>
                    <a:pt x="1125" y="779"/>
                  </a:lnTo>
                  <a:lnTo>
                    <a:pt x="1236" y="735"/>
                  </a:lnTo>
                  <a:lnTo>
                    <a:pt x="1336" y="690"/>
                  </a:lnTo>
                  <a:lnTo>
                    <a:pt x="1425" y="635"/>
                  </a:lnTo>
                  <a:lnTo>
                    <a:pt x="1615" y="523"/>
                  </a:lnTo>
                  <a:lnTo>
                    <a:pt x="1715" y="468"/>
                  </a:lnTo>
                  <a:lnTo>
                    <a:pt x="1837" y="412"/>
                  </a:lnTo>
                  <a:lnTo>
                    <a:pt x="1926" y="379"/>
                  </a:lnTo>
                  <a:lnTo>
                    <a:pt x="2015" y="323"/>
                  </a:lnTo>
                  <a:lnTo>
                    <a:pt x="2049" y="278"/>
                  </a:lnTo>
                  <a:lnTo>
                    <a:pt x="2071" y="245"/>
                  </a:lnTo>
                  <a:lnTo>
                    <a:pt x="2082" y="200"/>
                  </a:lnTo>
                  <a:lnTo>
                    <a:pt x="2082" y="156"/>
                  </a:lnTo>
                  <a:lnTo>
                    <a:pt x="2071" y="100"/>
                  </a:lnTo>
                  <a:lnTo>
                    <a:pt x="2049" y="56"/>
                  </a:lnTo>
                  <a:lnTo>
                    <a:pt x="2015" y="22"/>
                  </a:lnTo>
                  <a:lnTo>
                    <a:pt x="1982" y="11"/>
                  </a:lnTo>
                  <a:lnTo>
                    <a:pt x="1938"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a:off x="7110531" y="2784171"/>
              <a:ext cx="435299" cy="56721"/>
            </a:xfrm>
            <a:custGeom>
              <a:avLst/>
              <a:gdLst/>
              <a:ahLst/>
              <a:cxnLst/>
              <a:rect l="l" t="t" r="r" b="b"/>
              <a:pathLst>
                <a:path w="18549" h="2417" extrusionOk="0">
                  <a:moveTo>
                    <a:pt x="18548" y="1"/>
                  </a:moveTo>
                  <a:lnTo>
                    <a:pt x="0" y="68"/>
                  </a:lnTo>
                  <a:lnTo>
                    <a:pt x="34" y="101"/>
                  </a:lnTo>
                  <a:lnTo>
                    <a:pt x="112" y="201"/>
                  </a:lnTo>
                  <a:lnTo>
                    <a:pt x="390" y="491"/>
                  </a:lnTo>
                  <a:lnTo>
                    <a:pt x="846" y="958"/>
                  </a:lnTo>
                  <a:lnTo>
                    <a:pt x="1024" y="1114"/>
                  </a:lnTo>
                  <a:lnTo>
                    <a:pt x="1236" y="1259"/>
                  </a:lnTo>
                  <a:lnTo>
                    <a:pt x="1470" y="1392"/>
                  </a:lnTo>
                  <a:lnTo>
                    <a:pt x="1748" y="1515"/>
                  </a:lnTo>
                  <a:lnTo>
                    <a:pt x="2049" y="1637"/>
                  </a:lnTo>
                  <a:lnTo>
                    <a:pt x="2383" y="1749"/>
                  </a:lnTo>
                  <a:lnTo>
                    <a:pt x="2750" y="1860"/>
                  </a:lnTo>
                  <a:lnTo>
                    <a:pt x="3140" y="1949"/>
                  </a:lnTo>
                  <a:lnTo>
                    <a:pt x="3563" y="2038"/>
                  </a:lnTo>
                  <a:lnTo>
                    <a:pt x="4019" y="2116"/>
                  </a:lnTo>
                  <a:lnTo>
                    <a:pt x="4509" y="2194"/>
                  </a:lnTo>
                  <a:lnTo>
                    <a:pt x="5032" y="2250"/>
                  </a:lnTo>
                  <a:lnTo>
                    <a:pt x="5589" y="2305"/>
                  </a:lnTo>
                  <a:lnTo>
                    <a:pt x="6179" y="2339"/>
                  </a:lnTo>
                  <a:lnTo>
                    <a:pt x="6792" y="2372"/>
                  </a:lnTo>
                  <a:lnTo>
                    <a:pt x="7448" y="2406"/>
                  </a:lnTo>
                  <a:lnTo>
                    <a:pt x="8606" y="2417"/>
                  </a:lnTo>
                  <a:lnTo>
                    <a:pt x="9786" y="2417"/>
                  </a:lnTo>
                  <a:lnTo>
                    <a:pt x="10377" y="2406"/>
                  </a:lnTo>
                  <a:lnTo>
                    <a:pt x="10967" y="2383"/>
                  </a:lnTo>
                  <a:lnTo>
                    <a:pt x="11557" y="2361"/>
                  </a:lnTo>
                  <a:lnTo>
                    <a:pt x="12136" y="2328"/>
                  </a:lnTo>
                  <a:lnTo>
                    <a:pt x="12703" y="2283"/>
                  </a:lnTo>
                  <a:lnTo>
                    <a:pt x="13260" y="2239"/>
                  </a:lnTo>
                  <a:lnTo>
                    <a:pt x="13794" y="2183"/>
                  </a:lnTo>
                  <a:lnTo>
                    <a:pt x="14318" y="2116"/>
                  </a:lnTo>
                  <a:lnTo>
                    <a:pt x="14808" y="2038"/>
                  </a:lnTo>
                  <a:lnTo>
                    <a:pt x="15286" y="1960"/>
                  </a:lnTo>
                  <a:lnTo>
                    <a:pt x="15732" y="1871"/>
                  </a:lnTo>
                  <a:lnTo>
                    <a:pt x="16155" y="1771"/>
                  </a:lnTo>
                  <a:lnTo>
                    <a:pt x="16478" y="1682"/>
                  </a:lnTo>
                  <a:lnTo>
                    <a:pt x="16778" y="1582"/>
                  </a:lnTo>
                  <a:lnTo>
                    <a:pt x="17034" y="1481"/>
                  </a:lnTo>
                  <a:lnTo>
                    <a:pt x="17268" y="1381"/>
                  </a:lnTo>
                  <a:lnTo>
                    <a:pt x="17413" y="1292"/>
                  </a:lnTo>
                  <a:lnTo>
                    <a:pt x="17546" y="1203"/>
                  </a:lnTo>
                  <a:lnTo>
                    <a:pt x="17669" y="1103"/>
                  </a:lnTo>
                  <a:lnTo>
                    <a:pt x="17791" y="1003"/>
                  </a:lnTo>
                  <a:lnTo>
                    <a:pt x="17903" y="891"/>
                  </a:lnTo>
                  <a:lnTo>
                    <a:pt x="18014" y="769"/>
                  </a:lnTo>
                  <a:lnTo>
                    <a:pt x="18203" y="546"/>
                  </a:lnTo>
                  <a:lnTo>
                    <a:pt x="18348" y="335"/>
                  </a:lnTo>
                  <a:lnTo>
                    <a:pt x="18459" y="157"/>
                  </a:lnTo>
                  <a:lnTo>
                    <a:pt x="18548" y="1"/>
                  </a:lnTo>
                  <a:close/>
                </a:path>
              </a:pathLst>
            </a:custGeom>
            <a:solidFill>
              <a:srgbClr val="5E3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a:off x="6876161" y="2710764"/>
              <a:ext cx="171946" cy="90678"/>
            </a:xfrm>
            <a:custGeom>
              <a:avLst/>
              <a:gdLst/>
              <a:ahLst/>
              <a:cxnLst/>
              <a:rect l="l" t="t" r="r" b="b"/>
              <a:pathLst>
                <a:path w="7327" h="3864" extrusionOk="0">
                  <a:moveTo>
                    <a:pt x="4287" y="0"/>
                  </a:moveTo>
                  <a:lnTo>
                    <a:pt x="4120" y="23"/>
                  </a:lnTo>
                  <a:lnTo>
                    <a:pt x="3953" y="67"/>
                  </a:lnTo>
                  <a:lnTo>
                    <a:pt x="3797" y="134"/>
                  </a:lnTo>
                  <a:lnTo>
                    <a:pt x="3641" y="212"/>
                  </a:lnTo>
                  <a:lnTo>
                    <a:pt x="3496" y="312"/>
                  </a:lnTo>
                  <a:lnTo>
                    <a:pt x="3363" y="434"/>
                  </a:lnTo>
                  <a:lnTo>
                    <a:pt x="3363" y="390"/>
                  </a:lnTo>
                  <a:lnTo>
                    <a:pt x="3352" y="345"/>
                  </a:lnTo>
                  <a:lnTo>
                    <a:pt x="3329" y="323"/>
                  </a:lnTo>
                  <a:lnTo>
                    <a:pt x="3296" y="290"/>
                  </a:lnTo>
                  <a:lnTo>
                    <a:pt x="3263" y="279"/>
                  </a:lnTo>
                  <a:lnTo>
                    <a:pt x="3218" y="256"/>
                  </a:lnTo>
                  <a:lnTo>
                    <a:pt x="3129" y="245"/>
                  </a:lnTo>
                  <a:lnTo>
                    <a:pt x="2951" y="267"/>
                  </a:lnTo>
                  <a:lnTo>
                    <a:pt x="2773" y="290"/>
                  </a:lnTo>
                  <a:lnTo>
                    <a:pt x="2606" y="334"/>
                  </a:lnTo>
                  <a:lnTo>
                    <a:pt x="2439" y="390"/>
                  </a:lnTo>
                  <a:lnTo>
                    <a:pt x="2272" y="457"/>
                  </a:lnTo>
                  <a:lnTo>
                    <a:pt x="2116" y="546"/>
                  </a:lnTo>
                  <a:lnTo>
                    <a:pt x="1960" y="646"/>
                  </a:lnTo>
                  <a:lnTo>
                    <a:pt x="1815" y="746"/>
                  </a:lnTo>
                  <a:lnTo>
                    <a:pt x="1682" y="869"/>
                  </a:lnTo>
                  <a:lnTo>
                    <a:pt x="1559" y="980"/>
                  </a:lnTo>
                  <a:lnTo>
                    <a:pt x="1437" y="1102"/>
                  </a:lnTo>
                  <a:lnTo>
                    <a:pt x="1314" y="1214"/>
                  </a:lnTo>
                  <a:lnTo>
                    <a:pt x="1181" y="1314"/>
                  </a:lnTo>
                  <a:lnTo>
                    <a:pt x="1114" y="1359"/>
                  </a:lnTo>
                  <a:lnTo>
                    <a:pt x="1036" y="1392"/>
                  </a:lnTo>
                  <a:lnTo>
                    <a:pt x="969" y="1425"/>
                  </a:lnTo>
                  <a:lnTo>
                    <a:pt x="880" y="1448"/>
                  </a:lnTo>
                  <a:lnTo>
                    <a:pt x="802" y="1459"/>
                  </a:lnTo>
                  <a:lnTo>
                    <a:pt x="713" y="1470"/>
                  </a:lnTo>
                  <a:lnTo>
                    <a:pt x="535" y="1459"/>
                  </a:lnTo>
                  <a:lnTo>
                    <a:pt x="357" y="1448"/>
                  </a:lnTo>
                  <a:lnTo>
                    <a:pt x="179" y="1448"/>
                  </a:lnTo>
                  <a:lnTo>
                    <a:pt x="90" y="1459"/>
                  </a:lnTo>
                  <a:lnTo>
                    <a:pt x="1" y="1481"/>
                  </a:lnTo>
                  <a:lnTo>
                    <a:pt x="23" y="1570"/>
                  </a:lnTo>
                  <a:lnTo>
                    <a:pt x="56" y="1637"/>
                  </a:lnTo>
                  <a:lnTo>
                    <a:pt x="101" y="1715"/>
                  </a:lnTo>
                  <a:lnTo>
                    <a:pt x="156" y="1770"/>
                  </a:lnTo>
                  <a:lnTo>
                    <a:pt x="212" y="1837"/>
                  </a:lnTo>
                  <a:lnTo>
                    <a:pt x="257" y="1904"/>
                  </a:lnTo>
                  <a:lnTo>
                    <a:pt x="301" y="1982"/>
                  </a:lnTo>
                  <a:lnTo>
                    <a:pt x="323" y="2060"/>
                  </a:lnTo>
                  <a:lnTo>
                    <a:pt x="323" y="2127"/>
                  </a:lnTo>
                  <a:lnTo>
                    <a:pt x="312" y="2194"/>
                  </a:lnTo>
                  <a:lnTo>
                    <a:pt x="268" y="2316"/>
                  </a:lnTo>
                  <a:lnTo>
                    <a:pt x="223" y="2450"/>
                  </a:lnTo>
                  <a:lnTo>
                    <a:pt x="201" y="2505"/>
                  </a:lnTo>
                  <a:lnTo>
                    <a:pt x="179" y="2572"/>
                  </a:lnTo>
                  <a:lnTo>
                    <a:pt x="179" y="2661"/>
                  </a:lnTo>
                  <a:lnTo>
                    <a:pt x="190" y="2750"/>
                  </a:lnTo>
                  <a:lnTo>
                    <a:pt x="223" y="2828"/>
                  </a:lnTo>
                  <a:lnTo>
                    <a:pt x="268" y="2906"/>
                  </a:lnTo>
                  <a:lnTo>
                    <a:pt x="323" y="2973"/>
                  </a:lnTo>
                  <a:lnTo>
                    <a:pt x="379" y="3029"/>
                  </a:lnTo>
                  <a:lnTo>
                    <a:pt x="457" y="3073"/>
                  </a:lnTo>
                  <a:lnTo>
                    <a:pt x="524" y="3106"/>
                  </a:lnTo>
                  <a:lnTo>
                    <a:pt x="602" y="3118"/>
                  </a:lnTo>
                  <a:lnTo>
                    <a:pt x="680" y="3129"/>
                  </a:lnTo>
                  <a:lnTo>
                    <a:pt x="758" y="3129"/>
                  </a:lnTo>
                  <a:lnTo>
                    <a:pt x="836" y="3118"/>
                  </a:lnTo>
                  <a:lnTo>
                    <a:pt x="991" y="3084"/>
                  </a:lnTo>
                  <a:lnTo>
                    <a:pt x="1147" y="3029"/>
                  </a:lnTo>
                  <a:lnTo>
                    <a:pt x="1259" y="2984"/>
                  </a:lnTo>
                  <a:lnTo>
                    <a:pt x="1370" y="2951"/>
                  </a:lnTo>
                  <a:lnTo>
                    <a:pt x="1492" y="2928"/>
                  </a:lnTo>
                  <a:lnTo>
                    <a:pt x="1548" y="2939"/>
                  </a:lnTo>
                  <a:lnTo>
                    <a:pt x="1604" y="2951"/>
                  </a:lnTo>
                  <a:lnTo>
                    <a:pt x="1648" y="2962"/>
                  </a:lnTo>
                  <a:lnTo>
                    <a:pt x="1693" y="2984"/>
                  </a:lnTo>
                  <a:lnTo>
                    <a:pt x="1735" y="3010"/>
                  </a:lnTo>
                  <a:lnTo>
                    <a:pt x="1735" y="3010"/>
                  </a:lnTo>
                  <a:lnTo>
                    <a:pt x="1737" y="3017"/>
                  </a:lnTo>
                  <a:lnTo>
                    <a:pt x="1782" y="3106"/>
                  </a:lnTo>
                  <a:lnTo>
                    <a:pt x="1838" y="3184"/>
                  </a:lnTo>
                  <a:lnTo>
                    <a:pt x="1893" y="3262"/>
                  </a:lnTo>
                  <a:lnTo>
                    <a:pt x="1971" y="3318"/>
                  </a:lnTo>
                  <a:lnTo>
                    <a:pt x="2038" y="3385"/>
                  </a:lnTo>
                  <a:lnTo>
                    <a:pt x="2205" y="3474"/>
                  </a:lnTo>
                  <a:lnTo>
                    <a:pt x="2372" y="3563"/>
                  </a:lnTo>
                  <a:lnTo>
                    <a:pt x="2606" y="3674"/>
                  </a:lnTo>
                  <a:lnTo>
                    <a:pt x="2851" y="3763"/>
                  </a:lnTo>
                  <a:lnTo>
                    <a:pt x="2973" y="3808"/>
                  </a:lnTo>
                  <a:lnTo>
                    <a:pt x="3096" y="3830"/>
                  </a:lnTo>
                  <a:lnTo>
                    <a:pt x="3218" y="3852"/>
                  </a:lnTo>
                  <a:lnTo>
                    <a:pt x="3341" y="3864"/>
                  </a:lnTo>
                  <a:lnTo>
                    <a:pt x="3474" y="3852"/>
                  </a:lnTo>
                  <a:lnTo>
                    <a:pt x="3597" y="3830"/>
                  </a:lnTo>
                  <a:lnTo>
                    <a:pt x="3719" y="3786"/>
                  </a:lnTo>
                  <a:lnTo>
                    <a:pt x="3842" y="3730"/>
                  </a:lnTo>
                  <a:lnTo>
                    <a:pt x="3942" y="3663"/>
                  </a:lnTo>
                  <a:lnTo>
                    <a:pt x="4042" y="3574"/>
                  </a:lnTo>
                  <a:lnTo>
                    <a:pt x="4131" y="3474"/>
                  </a:lnTo>
                  <a:lnTo>
                    <a:pt x="4198" y="3351"/>
                  </a:lnTo>
                  <a:lnTo>
                    <a:pt x="4231" y="3285"/>
                  </a:lnTo>
                  <a:lnTo>
                    <a:pt x="4265" y="3218"/>
                  </a:lnTo>
                  <a:lnTo>
                    <a:pt x="4309" y="3162"/>
                  </a:lnTo>
                  <a:lnTo>
                    <a:pt x="4331" y="3151"/>
                  </a:lnTo>
                  <a:lnTo>
                    <a:pt x="4365" y="3140"/>
                  </a:lnTo>
                  <a:lnTo>
                    <a:pt x="4432" y="3140"/>
                  </a:lnTo>
                  <a:lnTo>
                    <a:pt x="4498" y="3173"/>
                  </a:lnTo>
                  <a:lnTo>
                    <a:pt x="4643" y="3251"/>
                  </a:lnTo>
                  <a:lnTo>
                    <a:pt x="4777" y="3307"/>
                  </a:lnTo>
                  <a:lnTo>
                    <a:pt x="4921" y="3363"/>
                  </a:lnTo>
                  <a:lnTo>
                    <a:pt x="5066" y="3418"/>
                  </a:lnTo>
                  <a:lnTo>
                    <a:pt x="5211" y="3463"/>
                  </a:lnTo>
                  <a:lnTo>
                    <a:pt x="5356" y="3496"/>
                  </a:lnTo>
                  <a:lnTo>
                    <a:pt x="5500" y="3530"/>
                  </a:lnTo>
                  <a:lnTo>
                    <a:pt x="5656" y="3552"/>
                  </a:lnTo>
                  <a:lnTo>
                    <a:pt x="5801" y="3563"/>
                  </a:lnTo>
                  <a:lnTo>
                    <a:pt x="5957" y="3574"/>
                  </a:lnTo>
                  <a:lnTo>
                    <a:pt x="6257" y="3574"/>
                  </a:lnTo>
                  <a:lnTo>
                    <a:pt x="6402" y="3563"/>
                  </a:lnTo>
                  <a:lnTo>
                    <a:pt x="6558" y="3541"/>
                  </a:lnTo>
                  <a:lnTo>
                    <a:pt x="6703" y="3518"/>
                  </a:lnTo>
                  <a:lnTo>
                    <a:pt x="6848" y="3485"/>
                  </a:lnTo>
                  <a:lnTo>
                    <a:pt x="6937" y="3463"/>
                  </a:lnTo>
                  <a:lnTo>
                    <a:pt x="7026" y="3429"/>
                  </a:lnTo>
                  <a:lnTo>
                    <a:pt x="7104" y="3374"/>
                  </a:lnTo>
                  <a:lnTo>
                    <a:pt x="7182" y="3329"/>
                  </a:lnTo>
                  <a:lnTo>
                    <a:pt x="7248" y="3262"/>
                  </a:lnTo>
                  <a:lnTo>
                    <a:pt x="7293" y="3184"/>
                  </a:lnTo>
                  <a:lnTo>
                    <a:pt x="7315" y="3106"/>
                  </a:lnTo>
                  <a:lnTo>
                    <a:pt x="7326" y="3062"/>
                  </a:lnTo>
                  <a:lnTo>
                    <a:pt x="7315" y="3006"/>
                  </a:lnTo>
                  <a:lnTo>
                    <a:pt x="7304" y="2951"/>
                  </a:lnTo>
                  <a:lnTo>
                    <a:pt x="7282" y="2895"/>
                  </a:lnTo>
                  <a:lnTo>
                    <a:pt x="7226" y="2784"/>
                  </a:lnTo>
                  <a:lnTo>
                    <a:pt x="7170" y="2672"/>
                  </a:lnTo>
                  <a:lnTo>
                    <a:pt x="7148" y="2617"/>
                  </a:lnTo>
                  <a:lnTo>
                    <a:pt x="7137" y="2550"/>
                  </a:lnTo>
                  <a:lnTo>
                    <a:pt x="7137" y="2472"/>
                  </a:lnTo>
                  <a:lnTo>
                    <a:pt x="7159" y="2405"/>
                  </a:lnTo>
                  <a:lnTo>
                    <a:pt x="7182" y="2327"/>
                  </a:lnTo>
                  <a:lnTo>
                    <a:pt x="7215" y="2249"/>
                  </a:lnTo>
                  <a:lnTo>
                    <a:pt x="7282" y="2104"/>
                  </a:lnTo>
                  <a:lnTo>
                    <a:pt x="7304" y="2038"/>
                  </a:lnTo>
                  <a:lnTo>
                    <a:pt x="7315" y="1960"/>
                  </a:lnTo>
                  <a:lnTo>
                    <a:pt x="7304" y="1871"/>
                  </a:lnTo>
                  <a:lnTo>
                    <a:pt x="7282" y="1793"/>
                  </a:lnTo>
                  <a:lnTo>
                    <a:pt x="7248" y="1715"/>
                  </a:lnTo>
                  <a:lnTo>
                    <a:pt x="7204" y="1648"/>
                  </a:lnTo>
                  <a:lnTo>
                    <a:pt x="7148" y="1581"/>
                  </a:lnTo>
                  <a:lnTo>
                    <a:pt x="7081" y="1514"/>
                  </a:lnTo>
                  <a:lnTo>
                    <a:pt x="6948" y="1414"/>
                  </a:lnTo>
                  <a:lnTo>
                    <a:pt x="6725" y="1247"/>
                  </a:lnTo>
                  <a:lnTo>
                    <a:pt x="6603" y="1180"/>
                  </a:lnTo>
                  <a:lnTo>
                    <a:pt x="6480" y="1114"/>
                  </a:lnTo>
                  <a:lnTo>
                    <a:pt x="6358" y="1058"/>
                  </a:lnTo>
                  <a:lnTo>
                    <a:pt x="6235" y="1002"/>
                  </a:lnTo>
                  <a:lnTo>
                    <a:pt x="6113" y="980"/>
                  </a:lnTo>
                  <a:lnTo>
                    <a:pt x="5979" y="969"/>
                  </a:lnTo>
                  <a:lnTo>
                    <a:pt x="5868" y="969"/>
                  </a:lnTo>
                  <a:lnTo>
                    <a:pt x="5756" y="980"/>
                  </a:lnTo>
                  <a:lnTo>
                    <a:pt x="5645" y="991"/>
                  </a:lnTo>
                  <a:lnTo>
                    <a:pt x="5545" y="991"/>
                  </a:lnTo>
                  <a:lnTo>
                    <a:pt x="5434" y="969"/>
                  </a:lnTo>
                  <a:lnTo>
                    <a:pt x="5378" y="947"/>
                  </a:lnTo>
                  <a:lnTo>
                    <a:pt x="5333" y="913"/>
                  </a:lnTo>
                  <a:lnTo>
                    <a:pt x="5278" y="880"/>
                  </a:lnTo>
                  <a:lnTo>
                    <a:pt x="5244" y="835"/>
                  </a:lnTo>
                  <a:lnTo>
                    <a:pt x="5211" y="791"/>
                  </a:lnTo>
                  <a:lnTo>
                    <a:pt x="5189" y="735"/>
                  </a:lnTo>
                  <a:lnTo>
                    <a:pt x="5178" y="657"/>
                  </a:lnTo>
                  <a:lnTo>
                    <a:pt x="5166" y="590"/>
                  </a:lnTo>
                  <a:lnTo>
                    <a:pt x="5166" y="524"/>
                  </a:lnTo>
                  <a:lnTo>
                    <a:pt x="5155" y="446"/>
                  </a:lnTo>
                  <a:lnTo>
                    <a:pt x="5133" y="357"/>
                  </a:lnTo>
                  <a:lnTo>
                    <a:pt x="5088" y="279"/>
                  </a:lnTo>
                  <a:lnTo>
                    <a:pt x="5033" y="201"/>
                  </a:lnTo>
                  <a:lnTo>
                    <a:pt x="4955" y="145"/>
                  </a:lnTo>
                  <a:lnTo>
                    <a:pt x="4877" y="100"/>
                  </a:lnTo>
                  <a:lnTo>
                    <a:pt x="4799" y="56"/>
                  </a:lnTo>
                  <a:lnTo>
                    <a:pt x="4710" y="34"/>
                  </a:lnTo>
                  <a:lnTo>
                    <a:pt x="4621" y="11"/>
                  </a:lnTo>
                  <a:lnTo>
                    <a:pt x="4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a:off x="6863888" y="2737142"/>
              <a:ext cx="155472" cy="46278"/>
            </a:xfrm>
            <a:custGeom>
              <a:avLst/>
              <a:gdLst/>
              <a:ahLst/>
              <a:cxnLst/>
              <a:rect l="l" t="t" r="r" b="b"/>
              <a:pathLst>
                <a:path w="6625" h="1972" extrusionOk="0">
                  <a:moveTo>
                    <a:pt x="123" y="1"/>
                  </a:moveTo>
                  <a:lnTo>
                    <a:pt x="78" y="23"/>
                  </a:lnTo>
                  <a:lnTo>
                    <a:pt x="56" y="34"/>
                  </a:lnTo>
                  <a:lnTo>
                    <a:pt x="34" y="56"/>
                  </a:lnTo>
                  <a:lnTo>
                    <a:pt x="11" y="112"/>
                  </a:lnTo>
                  <a:lnTo>
                    <a:pt x="0" y="168"/>
                  </a:lnTo>
                  <a:lnTo>
                    <a:pt x="11" y="246"/>
                  </a:lnTo>
                  <a:lnTo>
                    <a:pt x="34" y="312"/>
                  </a:lnTo>
                  <a:lnTo>
                    <a:pt x="67" y="379"/>
                  </a:lnTo>
                  <a:lnTo>
                    <a:pt x="100" y="446"/>
                  </a:lnTo>
                  <a:lnTo>
                    <a:pt x="145" y="502"/>
                  </a:lnTo>
                  <a:lnTo>
                    <a:pt x="323" y="691"/>
                  </a:lnTo>
                  <a:lnTo>
                    <a:pt x="524" y="869"/>
                  </a:lnTo>
                  <a:lnTo>
                    <a:pt x="713" y="1036"/>
                  </a:lnTo>
                  <a:lnTo>
                    <a:pt x="924" y="1192"/>
                  </a:lnTo>
                  <a:lnTo>
                    <a:pt x="1136" y="1337"/>
                  </a:lnTo>
                  <a:lnTo>
                    <a:pt x="1359" y="1459"/>
                  </a:lnTo>
                  <a:lnTo>
                    <a:pt x="1592" y="1571"/>
                  </a:lnTo>
                  <a:lnTo>
                    <a:pt x="1815" y="1660"/>
                  </a:lnTo>
                  <a:lnTo>
                    <a:pt x="4955" y="1938"/>
                  </a:lnTo>
                  <a:lnTo>
                    <a:pt x="5155" y="1971"/>
                  </a:lnTo>
                  <a:lnTo>
                    <a:pt x="5344" y="1971"/>
                  </a:lnTo>
                  <a:lnTo>
                    <a:pt x="5545" y="1960"/>
                  </a:lnTo>
                  <a:lnTo>
                    <a:pt x="5745" y="1927"/>
                  </a:lnTo>
                  <a:lnTo>
                    <a:pt x="5934" y="1871"/>
                  </a:lnTo>
                  <a:lnTo>
                    <a:pt x="6124" y="1804"/>
                  </a:lnTo>
                  <a:lnTo>
                    <a:pt x="6302" y="1715"/>
                  </a:lnTo>
                  <a:lnTo>
                    <a:pt x="6480" y="1604"/>
                  </a:lnTo>
                  <a:lnTo>
                    <a:pt x="6524" y="1571"/>
                  </a:lnTo>
                  <a:lnTo>
                    <a:pt x="6569" y="1537"/>
                  </a:lnTo>
                  <a:lnTo>
                    <a:pt x="6602" y="1481"/>
                  </a:lnTo>
                  <a:lnTo>
                    <a:pt x="6625" y="1426"/>
                  </a:lnTo>
                  <a:lnTo>
                    <a:pt x="6625" y="1359"/>
                  </a:lnTo>
                  <a:lnTo>
                    <a:pt x="6602" y="1303"/>
                  </a:lnTo>
                  <a:lnTo>
                    <a:pt x="6569" y="1237"/>
                  </a:lnTo>
                  <a:lnTo>
                    <a:pt x="6536" y="1192"/>
                  </a:lnTo>
                  <a:lnTo>
                    <a:pt x="6413" y="1047"/>
                  </a:lnTo>
                  <a:lnTo>
                    <a:pt x="6291" y="936"/>
                  </a:lnTo>
                  <a:lnTo>
                    <a:pt x="6157" y="825"/>
                  </a:lnTo>
                  <a:lnTo>
                    <a:pt x="6023" y="724"/>
                  </a:lnTo>
                  <a:lnTo>
                    <a:pt x="5879" y="646"/>
                  </a:lnTo>
                  <a:lnTo>
                    <a:pt x="5723" y="569"/>
                  </a:lnTo>
                  <a:lnTo>
                    <a:pt x="5567" y="513"/>
                  </a:lnTo>
                  <a:lnTo>
                    <a:pt x="5411" y="457"/>
                  </a:lnTo>
                  <a:lnTo>
                    <a:pt x="5244" y="413"/>
                  </a:lnTo>
                  <a:lnTo>
                    <a:pt x="5077" y="379"/>
                  </a:lnTo>
                  <a:lnTo>
                    <a:pt x="4910" y="357"/>
                  </a:lnTo>
                  <a:lnTo>
                    <a:pt x="4743" y="335"/>
                  </a:lnTo>
                  <a:lnTo>
                    <a:pt x="4576" y="324"/>
                  </a:lnTo>
                  <a:lnTo>
                    <a:pt x="4398" y="324"/>
                  </a:lnTo>
                  <a:lnTo>
                    <a:pt x="4064" y="335"/>
                  </a:lnTo>
                  <a:lnTo>
                    <a:pt x="3730" y="357"/>
                  </a:lnTo>
                  <a:lnTo>
                    <a:pt x="3396" y="390"/>
                  </a:lnTo>
                  <a:lnTo>
                    <a:pt x="3062" y="424"/>
                  </a:lnTo>
                  <a:lnTo>
                    <a:pt x="2728" y="457"/>
                  </a:lnTo>
                  <a:lnTo>
                    <a:pt x="2394" y="468"/>
                  </a:lnTo>
                  <a:lnTo>
                    <a:pt x="2071" y="468"/>
                  </a:lnTo>
                  <a:lnTo>
                    <a:pt x="1904" y="457"/>
                  </a:lnTo>
                  <a:lnTo>
                    <a:pt x="1737" y="435"/>
                  </a:lnTo>
                  <a:lnTo>
                    <a:pt x="1570" y="413"/>
                  </a:lnTo>
                  <a:lnTo>
                    <a:pt x="1414" y="379"/>
                  </a:lnTo>
                  <a:lnTo>
                    <a:pt x="1258" y="335"/>
                  </a:lnTo>
                  <a:lnTo>
                    <a:pt x="1114" y="290"/>
                  </a:lnTo>
                  <a:lnTo>
                    <a:pt x="824" y="190"/>
                  </a:lnTo>
                  <a:lnTo>
                    <a:pt x="535" y="90"/>
                  </a:lnTo>
                  <a:lnTo>
                    <a:pt x="390" y="45"/>
                  </a:lnTo>
                  <a:lnTo>
                    <a:pt x="245" y="12"/>
                  </a:lnTo>
                  <a:lnTo>
                    <a:pt x="156" y="1"/>
                  </a:lnTo>
                  <a:close/>
                </a:path>
              </a:pathLst>
            </a:custGeom>
            <a:solidFill>
              <a:srgbClr val="A9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a:off x="6863888" y="2737142"/>
              <a:ext cx="155472" cy="46278"/>
            </a:xfrm>
            <a:custGeom>
              <a:avLst/>
              <a:gdLst/>
              <a:ahLst/>
              <a:cxnLst/>
              <a:rect l="l" t="t" r="r" b="b"/>
              <a:pathLst>
                <a:path w="6625" h="1972" fill="none" extrusionOk="0">
                  <a:moveTo>
                    <a:pt x="1815" y="1660"/>
                  </a:moveTo>
                  <a:lnTo>
                    <a:pt x="1815" y="1660"/>
                  </a:lnTo>
                  <a:lnTo>
                    <a:pt x="1592" y="1571"/>
                  </a:lnTo>
                  <a:lnTo>
                    <a:pt x="1359" y="1459"/>
                  </a:lnTo>
                  <a:lnTo>
                    <a:pt x="1136" y="1337"/>
                  </a:lnTo>
                  <a:lnTo>
                    <a:pt x="924" y="1192"/>
                  </a:lnTo>
                  <a:lnTo>
                    <a:pt x="713" y="1036"/>
                  </a:lnTo>
                  <a:lnTo>
                    <a:pt x="524" y="869"/>
                  </a:lnTo>
                  <a:lnTo>
                    <a:pt x="323" y="691"/>
                  </a:lnTo>
                  <a:lnTo>
                    <a:pt x="145" y="502"/>
                  </a:lnTo>
                  <a:lnTo>
                    <a:pt x="145" y="502"/>
                  </a:lnTo>
                  <a:lnTo>
                    <a:pt x="100" y="446"/>
                  </a:lnTo>
                  <a:lnTo>
                    <a:pt x="67" y="379"/>
                  </a:lnTo>
                  <a:lnTo>
                    <a:pt x="34" y="312"/>
                  </a:lnTo>
                  <a:lnTo>
                    <a:pt x="11" y="246"/>
                  </a:lnTo>
                  <a:lnTo>
                    <a:pt x="0" y="168"/>
                  </a:lnTo>
                  <a:lnTo>
                    <a:pt x="11" y="112"/>
                  </a:lnTo>
                  <a:lnTo>
                    <a:pt x="34" y="56"/>
                  </a:lnTo>
                  <a:lnTo>
                    <a:pt x="56" y="34"/>
                  </a:lnTo>
                  <a:lnTo>
                    <a:pt x="78" y="23"/>
                  </a:lnTo>
                  <a:lnTo>
                    <a:pt x="78" y="23"/>
                  </a:lnTo>
                  <a:lnTo>
                    <a:pt x="123" y="1"/>
                  </a:lnTo>
                  <a:lnTo>
                    <a:pt x="156" y="1"/>
                  </a:lnTo>
                  <a:lnTo>
                    <a:pt x="245" y="12"/>
                  </a:lnTo>
                  <a:lnTo>
                    <a:pt x="245" y="12"/>
                  </a:lnTo>
                  <a:lnTo>
                    <a:pt x="390" y="45"/>
                  </a:lnTo>
                  <a:lnTo>
                    <a:pt x="535" y="90"/>
                  </a:lnTo>
                  <a:lnTo>
                    <a:pt x="824" y="190"/>
                  </a:lnTo>
                  <a:lnTo>
                    <a:pt x="1114" y="290"/>
                  </a:lnTo>
                  <a:lnTo>
                    <a:pt x="1258" y="335"/>
                  </a:lnTo>
                  <a:lnTo>
                    <a:pt x="1414" y="379"/>
                  </a:lnTo>
                  <a:lnTo>
                    <a:pt x="1414" y="379"/>
                  </a:lnTo>
                  <a:lnTo>
                    <a:pt x="1570" y="413"/>
                  </a:lnTo>
                  <a:lnTo>
                    <a:pt x="1737" y="435"/>
                  </a:lnTo>
                  <a:lnTo>
                    <a:pt x="1904" y="457"/>
                  </a:lnTo>
                  <a:lnTo>
                    <a:pt x="2071" y="468"/>
                  </a:lnTo>
                  <a:lnTo>
                    <a:pt x="2394" y="468"/>
                  </a:lnTo>
                  <a:lnTo>
                    <a:pt x="2728" y="457"/>
                  </a:lnTo>
                  <a:lnTo>
                    <a:pt x="3062" y="424"/>
                  </a:lnTo>
                  <a:lnTo>
                    <a:pt x="3396" y="390"/>
                  </a:lnTo>
                  <a:lnTo>
                    <a:pt x="3730" y="357"/>
                  </a:lnTo>
                  <a:lnTo>
                    <a:pt x="4064" y="335"/>
                  </a:lnTo>
                  <a:lnTo>
                    <a:pt x="4064" y="335"/>
                  </a:lnTo>
                  <a:lnTo>
                    <a:pt x="4398" y="324"/>
                  </a:lnTo>
                  <a:lnTo>
                    <a:pt x="4576" y="324"/>
                  </a:lnTo>
                  <a:lnTo>
                    <a:pt x="4743" y="335"/>
                  </a:lnTo>
                  <a:lnTo>
                    <a:pt x="4910" y="357"/>
                  </a:lnTo>
                  <a:lnTo>
                    <a:pt x="5077" y="379"/>
                  </a:lnTo>
                  <a:lnTo>
                    <a:pt x="5244" y="413"/>
                  </a:lnTo>
                  <a:lnTo>
                    <a:pt x="5411" y="457"/>
                  </a:lnTo>
                  <a:lnTo>
                    <a:pt x="5567" y="513"/>
                  </a:lnTo>
                  <a:lnTo>
                    <a:pt x="5723" y="569"/>
                  </a:lnTo>
                  <a:lnTo>
                    <a:pt x="5879" y="646"/>
                  </a:lnTo>
                  <a:lnTo>
                    <a:pt x="6023" y="724"/>
                  </a:lnTo>
                  <a:lnTo>
                    <a:pt x="6157" y="825"/>
                  </a:lnTo>
                  <a:lnTo>
                    <a:pt x="6291" y="936"/>
                  </a:lnTo>
                  <a:lnTo>
                    <a:pt x="6413" y="1047"/>
                  </a:lnTo>
                  <a:lnTo>
                    <a:pt x="6536" y="1192"/>
                  </a:lnTo>
                  <a:lnTo>
                    <a:pt x="6536" y="1192"/>
                  </a:lnTo>
                  <a:lnTo>
                    <a:pt x="6569" y="1237"/>
                  </a:lnTo>
                  <a:lnTo>
                    <a:pt x="6602" y="1303"/>
                  </a:lnTo>
                  <a:lnTo>
                    <a:pt x="6625" y="1359"/>
                  </a:lnTo>
                  <a:lnTo>
                    <a:pt x="6625" y="1426"/>
                  </a:lnTo>
                  <a:lnTo>
                    <a:pt x="6625" y="1426"/>
                  </a:lnTo>
                  <a:lnTo>
                    <a:pt x="6602" y="1481"/>
                  </a:lnTo>
                  <a:lnTo>
                    <a:pt x="6569" y="1537"/>
                  </a:lnTo>
                  <a:lnTo>
                    <a:pt x="6524" y="1571"/>
                  </a:lnTo>
                  <a:lnTo>
                    <a:pt x="6480" y="1604"/>
                  </a:lnTo>
                  <a:lnTo>
                    <a:pt x="6480" y="1604"/>
                  </a:lnTo>
                  <a:lnTo>
                    <a:pt x="6302" y="1715"/>
                  </a:lnTo>
                  <a:lnTo>
                    <a:pt x="6124" y="1804"/>
                  </a:lnTo>
                  <a:lnTo>
                    <a:pt x="5934" y="1871"/>
                  </a:lnTo>
                  <a:lnTo>
                    <a:pt x="5745" y="1927"/>
                  </a:lnTo>
                  <a:lnTo>
                    <a:pt x="5545" y="1960"/>
                  </a:lnTo>
                  <a:lnTo>
                    <a:pt x="5344" y="1971"/>
                  </a:lnTo>
                  <a:lnTo>
                    <a:pt x="5155" y="1971"/>
                  </a:lnTo>
                  <a:lnTo>
                    <a:pt x="4955" y="19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a:off x="6744485" y="2729562"/>
              <a:ext cx="190744" cy="90702"/>
            </a:xfrm>
            <a:custGeom>
              <a:avLst/>
              <a:gdLst/>
              <a:ahLst/>
              <a:cxnLst/>
              <a:rect l="l" t="t" r="r" b="b"/>
              <a:pathLst>
                <a:path w="8128" h="3865" extrusionOk="0">
                  <a:moveTo>
                    <a:pt x="4943" y="1"/>
                  </a:moveTo>
                  <a:lnTo>
                    <a:pt x="4754" y="12"/>
                  </a:lnTo>
                  <a:lnTo>
                    <a:pt x="4576" y="34"/>
                  </a:lnTo>
                  <a:lnTo>
                    <a:pt x="4387" y="79"/>
                  </a:lnTo>
                  <a:lnTo>
                    <a:pt x="4209" y="134"/>
                  </a:lnTo>
                  <a:lnTo>
                    <a:pt x="4042" y="224"/>
                  </a:lnTo>
                  <a:lnTo>
                    <a:pt x="3886" y="324"/>
                  </a:lnTo>
                  <a:lnTo>
                    <a:pt x="3730" y="435"/>
                  </a:lnTo>
                  <a:lnTo>
                    <a:pt x="3730" y="391"/>
                  </a:lnTo>
                  <a:lnTo>
                    <a:pt x="3719" y="357"/>
                  </a:lnTo>
                  <a:lnTo>
                    <a:pt x="3697" y="324"/>
                  </a:lnTo>
                  <a:lnTo>
                    <a:pt x="3663" y="301"/>
                  </a:lnTo>
                  <a:lnTo>
                    <a:pt x="3619" y="279"/>
                  </a:lnTo>
                  <a:lnTo>
                    <a:pt x="3563" y="268"/>
                  </a:lnTo>
                  <a:lnTo>
                    <a:pt x="3463" y="257"/>
                  </a:lnTo>
                  <a:lnTo>
                    <a:pt x="3273" y="268"/>
                  </a:lnTo>
                  <a:lnTo>
                    <a:pt x="3084" y="290"/>
                  </a:lnTo>
                  <a:lnTo>
                    <a:pt x="2895" y="335"/>
                  </a:lnTo>
                  <a:lnTo>
                    <a:pt x="2706" y="391"/>
                  </a:lnTo>
                  <a:lnTo>
                    <a:pt x="2516" y="468"/>
                  </a:lnTo>
                  <a:lnTo>
                    <a:pt x="2338" y="546"/>
                  </a:lnTo>
                  <a:lnTo>
                    <a:pt x="2171" y="647"/>
                  </a:lnTo>
                  <a:lnTo>
                    <a:pt x="2004" y="758"/>
                  </a:lnTo>
                  <a:lnTo>
                    <a:pt x="1860" y="869"/>
                  </a:lnTo>
                  <a:lnTo>
                    <a:pt x="1726" y="992"/>
                  </a:lnTo>
                  <a:lnTo>
                    <a:pt x="1592" y="1103"/>
                  </a:lnTo>
                  <a:lnTo>
                    <a:pt x="1448" y="1226"/>
                  </a:lnTo>
                  <a:lnTo>
                    <a:pt x="1303" y="1315"/>
                  </a:lnTo>
                  <a:lnTo>
                    <a:pt x="1225" y="1359"/>
                  </a:lnTo>
                  <a:lnTo>
                    <a:pt x="1147" y="1404"/>
                  </a:lnTo>
                  <a:lnTo>
                    <a:pt x="1058" y="1426"/>
                  </a:lnTo>
                  <a:lnTo>
                    <a:pt x="980" y="1448"/>
                  </a:lnTo>
                  <a:lnTo>
                    <a:pt x="880" y="1459"/>
                  </a:lnTo>
                  <a:lnTo>
                    <a:pt x="780" y="1470"/>
                  </a:lnTo>
                  <a:lnTo>
                    <a:pt x="590" y="1459"/>
                  </a:lnTo>
                  <a:lnTo>
                    <a:pt x="390" y="1448"/>
                  </a:lnTo>
                  <a:lnTo>
                    <a:pt x="190" y="1459"/>
                  </a:lnTo>
                  <a:lnTo>
                    <a:pt x="89" y="1470"/>
                  </a:lnTo>
                  <a:lnTo>
                    <a:pt x="0" y="1493"/>
                  </a:lnTo>
                  <a:lnTo>
                    <a:pt x="0" y="1537"/>
                  </a:lnTo>
                  <a:lnTo>
                    <a:pt x="11" y="1571"/>
                  </a:lnTo>
                  <a:lnTo>
                    <a:pt x="56" y="1649"/>
                  </a:lnTo>
                  <a:lnTo>
                    <a:pt x="100" y="1715"/>
                  </a:lnTo>
                  <a:lnTo>
                    <a:pt x="167" y="1782"/>
                  </a:lnTo>
                  <a:lnTo>
                    <a:pt x="223" y="1849"/>
                  </a:lnTo>
                  <a:lnTo>
                    <a:pt x="279" y="1916"/>
                  </a:lnTo>
                  <a:lnTo>
                    <a:pt x="323" y="1983"/>
                  </a:lnTo>
                  <a:lnTo>
                    <a:pt x="345" y="2072"/>
                  </a:lnTo>
                  <a:lnTo>
                    <a:pt x="357" y="2138"/>
                  </a:lnTo>
                  <a:lnTo>
                    <a:pt x="345" y="2194"/>
                  </a:lnTo>
                  <a:lnTo>
                    <a:pt x="323" y="2261"/>
                  </a:lnTo>
                  <a:lnTo>
                    <a:pt x="290" y="2328"/>
                  </a:lnTo>
                  <a:lnTo>
                    <a:pt x="234" y="2450"/>
                  </a:lnTo>
                  <a:lnTo>
                    <a:pt x="212" y="2517"/>
                  </a:lnTo>
                  <a:lnTo>
                    <a:pt x="201" y="2584"/>
                  </a:lnTo>
                  <a:lnTo>
                    <a:pt x="190" y="2662"/>
                  </a:lnTo>
                  <a:lnTo>
                    <a:pt x="212" y="2751"/>
                  </a:lnTo>
                  <a:lnTo>
                    <a:pt x="234" y="2829"/>
                  </a:lnTo>
                  <a:lnTo>
                    <a:pt x="290" y="2907"/>
                  </a:lnTo>
                  <a:lnTo>
                    <a:pt x="345" y="2973"/>
                  </a:lnTo>
                  <a:lnTo>
                    <a:pt x="412" y="3029"/>
                  </a:lnTo>
                  <a:lnTo>
                    <a:pt x="490" y="3074"/>
                  </a:lnTo>
                  <a:lnTo>
                    <a:pt x="579" y="3107"/>
                  </a:lnTo>
                  <a:lnTo>
                    <a:pt x="657" y="3129"/>
                  </a:lnTo>
                  <a:lnTo>
                    <a:pt x="746" y="3140"/>
                  </a:lnTo>
                  <a:lnTo>
                    <a:pt x="835" y="3129"/>
                  </a:lnTo>
                  <a:lnTo>
                    <a:pt x="924" y="3129"/>
                  </a:lnTo>
                  <a:lnTo>
                    <a:pt x="1091" y="3085"/>
                  </a:lnTo>
                  <a:lnTo>
                    <a:pt x="1269" y="3040"/>
                  </a:lnTo>
                  <a:lnTo>
                    <a:pt x="1392" y="2996"/>
                  </a:lnTo>
                  <a:lnTo>
                    <a:pt x="1514" y="2951"/>
                  </a:lnTo>
                  <a:lnTo>
                    <a:pt x="1648" y="2940"/>
                  </a:lnTo>
                  <a:lnTo>
                    <a:pt x="1715" y="2940"/>
                  </a:lnTo>
                  <a:lnTo>
                    <a:pt x="1770" y="2951"/>
                  </a:lnTo>
                  <a:lnTo>
                    <a:pt x="1826" y="2962"/>
                  </a:lnTo>
                  <a:lnTo>
                    <a:pt x="1882" y="2985"/>
                  </a:lnTo>
                  <a:lnTo>
                    <a:pt x="1925" y="3013"/>
                  </a:lnTo>
                  <a:lnTo>
                    <a:pt x="1926" y="3018"/>
                  </a:lnTo>
                  <a:lnTo>
                    <a:pt x="1971" y="3107"/>
                  </a:lnTo>
                  <a:lnTo>
                    <a:pt x="2027" y="3185"/>
                  </a:lnTo>
                  <a:lnTo>
                    <a:pt x="2104" y="3263"/>
                  </a:lnTo>
                  <a:lnTo>
                    <a:pt x="2182" y="3330"/>
                  </a:lnTo>
                  <a:lnTo>
                    <a:pt x="2260" y="3385"/>
                  </a:lnTo>
                  <a:lnTo>
                    <a:pt x="2438" y="3486"/>
                  </a:lnTo>
                  <a:lnTo>
                    <a:pt x="2628" y="3564"/>
                  </a:lnTo>
                  <a:lnTo>
                    <a:pt x="2895" y="3675"/>
                  </a:lnTo>
                  <a:lnTo>
                    <a:pt x="3162" y="3775"/>
                  </a:lnTo>
                  <a:lnTo>
                    <a:pt x="3296" y="3808"/>
                  </a:lnTo>
                  <a:lnTo>
                    <a:pt x="3429" y="3842"/>
                  </a:lnTo>
                  <a:lnTo>
                    <a:pt x="3574" y="3853"/>
                  </a:lnTo>
                  <a:lnTo>
                    <a:pt x="3708" y="3864"/>
                  </a:lnTo>
                  <a:lnTo>
                    <a:pt x="3852" y="3853"/>
                  </a:lnTo>
                  <a:lnTo>
                    <a:pt x="3986" y="3831"/>
                  </a:lnTo>
                  <a:lnTo>
                    <a:pt x="4131" y="3797"/>
                  </a:lnTo>
                  <a:lnTo>
                    <a:pt x="4264" y="3742"/>
                  </a:lnTo>
                  <a:lnTo>
                    <a:pt x="4376" y="3664"/>
                  </a:lnTo>
                  <a:lnTo>
                    <a:pt x="4487" y="3575"/>
                  </a:lnTo>
                  <a:lnTo>
                    <a:pt x="4587" y="3474"/>
                  </a:lnTo>
                  <a:lnTo>
                    <a:pt x="4654" y="3352"/>
                  </a:lnTo>
                  <a:lnTo>
                    <a:pt x="4687" y="3285"/>
                  </a:lnTo>
                  <a:lnTo>
                    <a:pt x="4732" y="3218"/>
                  </a:lnTo>
                  <a:lnTo>
                    <a:pt x="4776" y="3174"/>
                  </a:lnTo>
                  <a:lnTo>
                    <a:pt x="4810" y="3152"/>
                  </a:lnTo>
                  <a:lnTo>
                    <a:pt x="4843" y="3140"/>
                  </a:lnTo>
                  <a:lnTo>
                    <a:pt x="4877" y="3140"/>
                  </a:lnTo>
                  <a:lnTo>
                    <a:pt x="4921" y="3152"/>
                  </a:lnTo>
                  <a:lnTo>
                    <a:pt x="4999" y="3185"/>
                  </a:lnTo>
                  <a:lnTo>
                    <a:pt x="5144" y="3252"/>
                  </a:lnTo>
                  <a:lnTo>
                    <a:pt x="5300" y="3319"/>
                  </a:lnTo>
                  <a:lnTo>
                    <a:pt x="5467" y="3374"/>
                  </a:lnTo>
                  <a:lnTo>
                    <a:pt x="5623" y="3419"/>
                  </a:lnTo>
                  <a:lnTo>
                    <a:pt x="5790" y="3463"/>
                  </a:lnTo>
                  <a:lnTo>
                    <a:pt x="5946" y="3497"/>
                  </a:lnTo>
                  <a:lnTo>
                    <a:pt x="6113" y="3530"/>
                  </a:lnTo>
                  <a:lnTo>
                    <a:pt x="6280" y="3552"/>
                  </a:lnTo>
                  <a:lnTo>
                    <a:pt x="6447" y="3575"/>
                  </a:lnTo>
                  <a:lnTo>
                    <a:pt x="6614" y="3575"/>
                  </a:lnTo>
                  <a:lnTo>
                    <a:pt x="6781" y="3586"/>
                  </a:lnTo>
                  <a:lnTo>
                    <a:pt x="6948" y="3575"/>
                  </a:lnTo>
                  <a:lnTo>
                    <a:pt x="7115" y="3564"/>
                  </a:lnTo>
                  <a:lnTo>
                    <a:pt x="7282" y="3552"/>
                  </a:lnTo>
                  <a:lnTo>
                    <a:pt x="7449" y="3519"/>
                  </a:lnTo>
                  <a:lnTo>
                    <a:pt x="7616" y="3486"/>
                  </a:lnTo>
                  <a:lnTo>
                    <a:pt x="7705" y="3463"/>
                  </a:lnTo>
                  <a:lnTo>
                    <a:pt x="7805" y="3430"/>
                  </a:lnTo>
                  <a:lnTo>
                    <a:pt x="7894" y="3385"/>
                  </a:lnTo>
                  <a:lnTo>
                    <a:pt x="7972" y="3330"/>
                  </a:lnTo>
                  <a:lnTo>
                    <a:pt x="8050" y="3263"/>
                  </a:lnTo>
                  <a:lnTo>
                    <a:pt x="8094" y="3185"/>
                  </a:lnTo>
                  <a:lnTo>
                    <a:pt x="8117" y="3152"/>
                  </a:lnTo>
                  <a:lnTo>
                    <a:pt x="8128" y="3107"/>
                  </a:lnTo>
                  <a:lnTo>
                    <a:pt x="8128" y="3063"/>
                  </a:lnTo>
                  <a:lnTo>
                    <a:pt x="8128" y="3018"/>
                  </a:lnTo>
                  <a:lnTo>
                    <a:pt x="8117" y="2951"/>
                  </a:lnTo>
                  <a:lnTo>
                    <a:pt x="8094" y="2896"/>
                  </a:lnTo>
                  <a:lnTo>
                    <a:pt x="8027" y="2784"/>
                  </a:lnTo>
                  <a:lnTo>
                    <a:pt x="7972" y="2673"/>
                  </a:lnTo>
                  <a:lnTo>
                    <a:pt x="7950" y="2617"/>
                  </a:lnTo>
                  <a:lnTo>
                    <a:pt x="7927" y="2562"/>
                  </a:lnTo>
                  <a:lnTo>
                    <a:pt x="7927" y="2484"/>
                  </a:lnTo>
                  <a:lnTo>
                    <a:pt x="7950" y="2406"/>
                  </a:lnTo>
                  <a:lnTo>
                    <a:pt x="7983" y="2328"/>
                  </a:lnTo>
                  <a:lnTo>
                    <a:pt x="8016" y="2261"/>
                  </a:lnTo>
                  <a:lnTo>
                    <a:pt x="8083" y="2116"/>
                  </a:lnTo>
                  <a:lnTo>
                    <a:pt x="8105" y="2038"/>
                  </a:lnTo>
                  <a:lnTo>
                    <a:pt x="8117" y="1960"/>
                  </a:lnTo>
                  <a:lnTo>
                    <a:pt x="8117" y="1871"/>
                  </a:lnTo>
                  <a:lnTo>
                    <a:pt x="8094" y="1793"/>
                  </a:lnTo>
                  <a:lnTo>
                    <a:pt x="8050" y="1715"/>
                  </a:lnTo>
                  <a:lnTo>
                    <a:pt x="7994" y="1649"/>
                  </a:lnTo>
                  <a:lnTo>
                    <a:pt x="7938" y="1582"/>
                  </a:lnTo>
                  <a:lnTo>
                    <a:pt x="7872" y="1526"/>
                  </a:lnTo>
                  <a:lnTo>
                    <a:pt x="7716" y="1415"/>
                  </a:lnTo>
                  <a:lnTo>
                    <a:pt x="7471" y="1259"/>
                  </a:lnTo>
                  <a:lnTo>
                    <a:pt x="7337" y="1181"/>
                  </a:lnTo>
                  <a:lnTo>
                    <a:pt x="7204" y="1114"/>
                  </a:lnTo>
                  <a:lnTo>
                    <a:pt x="7070" y="1059"/>
                  </a:lnTo>
                  <a:lnTo>
                    <a:pt x="6925" y="1014"/>
                  </a:lnTo>
                  <a:lnTo>
                    <a:pt x="6792" y="981"/>
                  </a:lnTo>
                  <a:lnTo>
                    <a:pt x="6636" y="969"/>
                  </a:lnTo>
                  <a:lnTo>
                    <a:pt x="6513" y="981"/>
                  </a:lnTo>
                  <a:lnTo>
                    <a:pt x="6402" y="992"/>
                  </a:lnTo>
                  <a:lnTo>
                    <a:pt x="6157" y="992"/>
                  </a:lnTo>
                  <a:lnTo>
                    <a:pt x="6090" y="981"/>
                  </a:lnTo>
                  <a:lnTo>
                    <a:pt x="6035" y="969"/>
                  </a:lnTo>
                  <a:lnTo>
                    <a:pt x="5968" y="947"/>
                  </a:lnTo>
                  <a:lnTo>
                    <a:pt x="5912" y="914"/>
                  </a:lnTo>
                  <a:lnTo>
                    <a:pt x="5868" y="880"/>
                  </a:lnTo>
                  <a:lnTo>
                    <a:pt x="5823" y="836"/>
                  </a:lnTo>
                  <a:lnTo>
                    <a:pt x="5790" y="791"/>
                  </a:lnTo>
                  <a:lnTo>
                    <a:pt x="5767" y="736"/>
                  </a:lnTo>
                  <a:lnTo>
                    <a:pt x="5745" y="669"/>
                  </a:lnTo>
                  <a:lnTo>
                    <a:pt x="5745" y="591"/>
                  </a:lnTo>
                  <a:lnTo>
                    <a:pt x="5734" y="524"/>
                  </a:lnTo>
                  <a:lnTo>
                    <a:pt x="5723" y="457"/>
                  </a:lnTo>
                  <a:lnTo>
                    <a:pt x="5701" y="357"/>
                  </a:lnTo>
                  <a:lnTo>
                    <a:pt x="5645" y="279"/>
                  </a:lnTo>
                  <a:lnTo>
                    <a:pt x="5589" y="212"/>
                  </a:lnTo>
                  <a:lnTo>
                    <a:pt x="5511" y="157"/>
                  </a:lnTo>
                  <a:lnTo>
                    <a:pt x="5422" y="101"/>
                  </a:lnTo>
                  <a:lnTo>
                    <a:pt x="5322" y="68"/>
                  </a:lnTo>
                  <a:lnTo>
                    <a:pt x="5233" y="34"/>
                  </a:lnTo>
                  <a:lnTo>
                    <a:pt x="5133" y="23"/>
                  </a:lnTo>
                  <a:lnTo>
                    <a:pt x="494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a:off x="6744485" y="2729562"/>
              <a:ext cx="190744" cy="90702"/>
            </a:xfrm>
            <a:custGeom>
              <a:avLst/>
              <a:gdLst/>
              <a:ahLst/>
              <a:cxnLst/>
              <a:rect l="l" t="t" r="r" b="b"/>
              <a:pathLst>
                <a:path w="8128" h="3865" fill="none" extrusionOk="0">
                  <a:moveTo>
                    <a:pt x="2739" y="3207"/>
                  </a:moveTo>
                  <a:lnTo>
                    <a:pt x="2739" y="3207"/>
                  </a:lnTo>
                  <a:lnTo>
                    <a:pt x="2661" y="3230"/>
                  </a:lnTo>
                  <a:lnTo>
                    <a:pt x="2594" y="3241"/>
                  </a:lnTo>
                  <a:lnTo>
                    <a:pt x="2516" y="3252"/>
                  </a:lnTo>
                  <a:lnTo>
                    <a:pt x="2450" y="3252"/>
                  </a:lnTo>
                  <a:lnTo>
                    <a:pt x="2383" y="3241"/>
                  </a:lnTo>
                  <a:lnTo>
                    <a:pt x="2305" y="3218"/>
                  </a:lnTo>
                  <a:lnTo>
                    <a:pt x="2238" y="3196"/>
                  </a:lnTo>
                  <a:lnTo>
                    <a:pt x="2171" y="3174"/>
                  </a:lnTo>
                  <a:lnTo>
                    <a:pt x="2171" y="3174"/>
                  </a:lnTo>
                  <a:lnTo>
                    <a:pt x="2071" y="3107"/>
                  </a:lnTo>
                  <a:lnTo>
                    <a:pt x="1982" y="3051"/>
                  </a:lnTo>
                  <a:lnTo>
                    <a:pt x="1882" y="2985"/>
                  </a:lnTo>
                  <a:lnTo>
                    <a:pt x="1826" y="2962"/>
                  </a:lnTo>
                  <a:lnTo>
                    <a:pt x="1770" y="2951"/>
                  </a:lnTo>
                  <a:lnTo>
                    <a:pt x="1770" y="2951"/>
                  </a:lnTo>
                  <a:lnTo>
                    <a:pt x="1715" y="2940"/>
                  </a:lnTo>
                  <a:lnTo>
                    <a:pt x="1648" y="2940"/>
                  </a:lnTo>
                  <a:lnTo>
                    <a:pt x="1514" y="2951"/>
                  </a:lnTo>
                  <a:lnTo>
                    <a:pt x="1392" y="2996"/>
                  </a:lnTo>
                  <a:lnTo>
                    <a:pt x="1269" y="3040"/>
                  </a:lnTo>
                  <a:lnTo>
                    <a:pt x="1269" y="3040"/>
                  </a:lnTo>
                  <a:lnTo>
                    <a:pt x="1091" y="3085"/>
                  </a:lnTo>
                  <a:lnTo>
                    <a:pt x="924" y="3129"/>
                  </a:lnTo>
                  <a:lnTo>
                    <a:pt x="835" y="3129"/>
                  </a:lnTo>
                  <a:lnTo>
                    <a:pt x="746" y="3140"/>
                  </a:lnTo>
                  <a:lnTo>
                    <a:pt x="657" y="3129"/>
                  </a:lnTo>
                  <a:lnTo>
                    <a:pt x="579" y="3107"/>
                  </a:lnTo>
                  <a:lnTo>
                    <a:pt x="579" y="3107"/>
                  </a:lnTo>
                  <a:lnTo>
                    <a:pt x="490" y="3074"/>
                  </a:lnTo>
                  <a:lnTo>
                    <a:pt x="412" y="3029"/>
                  </a:lnTo>
                  <a:lnTo>
                    <a:pt x="345" y="2973"/>
                  </a:lnTo>
                  <a:lnTo>
                    <a:pt x="290" y="2907"/>
                  </a:lnTo>
                  <a:lnTo>
                    <a:pt x="234" y="2829"/>
                  </a:lnTo>
                  <a:lnTo>
                    <a:pt x="212" y="2751"/>
                  </a:lnTo>
                  <a:lnTo>
                    <a:pt x="190" y="2662"/>
                  </a:lnTo>
                  <a:lnTo>
                    <a:pt x="201" y="2584"/>
                  </a:lnTo>
                  <a:lnTo>
                    <a:pt x="201" y="2584"/>
                  </a:lnTo>
                  <a:lnTo>
                    <a:pt x="212" y="2517"/>
                  </a:lnTo>
                  <a:lnTo>
                    <a:pt x="234" y="2450"/>
                  </a:lnTo>
                  <a:lnTo>
                    <a:pt x="290" y="2328"/>
                  </a:lnTo>
                  <a:lnTo>
                    <a:pt x="323" y="2261"/>
                  </a:lnTo>
                  <a:lnTo>
                    <a:pt x="345" y="2194"/>
                  </a:lnTo>
                  <a:lnTo>
                    <a:pt x="357" y="2138"/>
                  </a:lnTo>
                  <a:lnTo>
                    <a:pt x="345" y="2072"/>
                  </a:lnTo>
                  <a:lnTo>
                    <a:pt x="345" y="2072"/>
                  </a:lnTo>
                  <a:lnTo>
                    <a:pt x="323" y="1983"/>
                  </a:lnTo>
                  <a:lnTo>
                    <a:pt x="279" y="1916"/>
                  </a:lnTo>
                  <a:lnTo>
                    <a:pt x="223" y="1849"/>
                  </a:lnTo>
                  <a:lnTo>
                    <a:pt x="167" y="1782"/>
                  </a:lnTo>
                  <a:lnTo>
                    <a:pt x="100" y="1715"/>
                  </a:lnTo>
                  <a:lnTo>
                    <a:pt x="56" y="1649"/>
                  </a:lnTo>
                  <a:lnTo>
                    <a:pt x="11" y="1571"/>
                  </a:lnTo>
                  <a:lnTo>
                    <a:pt x="0" y="1537"/>
                  </a:lnTo>
                  <a:lnTo>
                    <a:pt x="0" y="1493"/>
                  </a:lnTo>
                  <a:lnTo>
                    <a:pt x="0" y="1493"/>
                  </a:lnTo>
                  <a:lnTo>
                    <a:pt x="89" y="1470"/>
                  </a:lnTo>
                  <a:lnTo>
                    <a:pt x="190" y="1459"/>
                  </a:lnTo>
                  <a:lnTo>
                    <a:pt x="390" y="1448"/>
                  </a:lnTo>
                  <a:lnTo>
                    <a:pt x="590" y="1459"/>
                  </a:lnTo>
                  <a:lnTo>
                    <a:pt x="780" y="1470"/>
                  </a:lnTo>
                  <a:lnTo>
                    <a:pt x="780" y="1470"/>
                  </a:lnTo>
                  <a:lnTo>
                    <a:pt x="880" y="1459"/>
                  </a:lnTo>
                  <a:lnTo>
                    <a:pt x="980" y="1448"/>
                  </a:lnTo>
                  <a:lnTo>
                    <a:pt x="1058" y="1426"/>
                  </a:lnTo>
                  <a:lnTo>
                    <a:pt x="1147" y="1404"/>
                  </a:lnTo>
                  <a:lnTo>
                    <a:pt x="1225" y="1359"/>
                  </a:lnTo>
                  <a:lnTo>
                    <a:pt x="1303" y="1315"/>
                  </a:lnTo>
                  <a:lnTo>
                    <a:pt x="1448" y="1226"/>
                  </a:lnTo>
                  <a:lnTo>
                    <a:pt x="1592" y="1103"/>
                  </a:lnTo>
                  <a:lnTo>
                    <a:pt x="1726" y="992"/>
                  </a:lnTo>
                  <a:lnTo>
                    <a:pt x="1860" y="869"/>
                  </a:lnTo>
                  <a:lnTo>
                    <a:pt x="2004" y="758"/>
                  </a:lnTo>
                  <a:lnTo>
                    <a:pt x="2004" y="758"/>
                  </a:lnTo>
                  <a:lnTo>
                    <a:pt x="2171" y="647"/>
                  </a:lnTo>
                  <a:lnTo>
                    <a:pt x="2338" y="546"/>
                  </a:lnTo>
                  <a:lnTo>
                    <a:pt x="2516" y="468"/>
                  </a:lnTo>
                  <a:lnTo>
                    <a:pt x="2706" y="391"/>
                  </a:lnTo>
                  <a:lnTo>
                    <a:pt x="2895" y="335"/>
                  </a:lnTo>
                  <a:lnTo>
                    <a:pt x="3084" y="290"/>
                  </a:lnTo>
                  <a:lnTo>
                    <a:pt x="3273" y="268"/>
                  </a:lnTo>
                  <a:lnTo>
                    <a:pt x="3463" y="257"/>
                  </a:lnTo>
                  <a:lnTo>
                    <a:pt x="3463" y="257"/>
                  </a:lnTo>
                  <a:lnTo>
                    <a:pt x="3563" y="268"/>
                  </a:lnTo>
                  <a:lnTo>
                    <a:pt x="3619" y="279"/>
                  </a:lnTo>
                  <a:lnTo>
                    <a:pt x="3663" y="301"/>
                  </a:lnTo>
                  <a:lnTo>
                    <a:pt x="3697" y="324"/>
                  </a:lnTo>
                  <a:lnTo>
                    <a:pt x="3719" y="357"/>
                  </a:lnTo>
                  <a:lnTo>
                    <a:pt x="3730" y="391"/>
                  </a:lnTo>
                  <a:lnTo>
                    <a:pt x="3730" y="435"/>
                  </a:lnTo>
                  <a:lnTo>
                    <a:pt x="3730" y="435"/>
                  </a:lnTo>
                  <a:lnTo>
                    <a:pt x="3886" y="324"/>
                  </a:lnTo>
                  <a:lnTo>
                    <a:pt x="4042" y="224"/>
                  </a:lnTo>
                  <a:lnTo>
                    <a:pt x="4209" y="134"/>
                  </a:lnTo>
                  <a:lnTo>
                    <a:pt x="4387" y="79"/>
                  </a:lnTo>
                  <a:lnTo>
                    <a:pt x="4576" y="34"/>
                  </a:lnTo>
                  <a:lnTo>
                    <a:pt x="4754" y="12"/>
                  </a:lnTo>
                  <a:lnTo>
                    <a:pt x="4943" y="1"/>
                  </a:lnTo>
                  <a:lnTo>
                    <a:pt x="5133" y="23"/>
                  </a:lnTo>
                  <a:lnTo>
                    <a:pt x="5133" y="23"/>
                  </a:lnTo>
                  <a:lnTo>
                    <a:pt x="5233" y="34"/>
                  </a:lnTo>
                  <a:lnTo>
                    <a:pt x="5322" y="68"/>
                  </a:lnTo>
                  <a:lnTo>
                    <a:pt x="5422" y="101"/>
                  </a:lnTo>
                  <a:lnTo>
                    <a:pt x="5511" y="157"/>
                  </a:lnTo>
                  <a:lnTo>
                    <a:pt x="5589" y="212"/>
                  </a:lnTo>
                  <a:lnTo>
                    <a:pt x="5645" y="279"/>
                  </a:lnTo>
                  <a:lnTo>
                    <a:pt x="5701" y="357"/>
                  </a:lnTo>
                  <a:lnTo>
                    <a:pt x="5723" y="457"/>
                  </a:lnTo>
                  <a:lnTo>
                    <a:pt x="5723" y="457"/>
                  </a:lnTo>
                  <a:lnTo>
                    <a:pt x="5734" y="524"/>
                  </a:lnTo>
                  <a:lnTo>
                    <a:pt x="5745" y="591"/>
                  </a:lnTo>
                  <a:lnTo>
                    <a:pt x="5745" y="669"/>
                  </a:lnTo>
                  <a:lnTo>
                    <a:pt x="5767" y="736"/>
                  </a:lnTo>
                  <a:lnTo>
                    <a:pt x="5767" y="736"/>
                  </a:lnTo>
                  <a:lnTo>
                    <a:pt x="5790" y="791"/>
                  </a:lnTo>
                  <a:lnTo>
                    <a:pt x="5823" y="836"/>
                  </a:lnTo>
                  <a:lnTo>
                    <a:pt x="5868" y="880"/>
                  </a:lnTo>
                  <a:lnTo>
                    <a:pt x="5912" y="914"/>
                  </a:lnTo>
                  <a:lnTo>
                    <a:pt x="5968" y="947"/>
                  </a:lnTo>
                  <a:lnTo>
                    <a:pt x="6035" y="969"/>
                  </a:lnTo>
                  <a:lnTo>
                    <a:pt x="6090" y="981"/>
                  </a:lnTo>
                  <a:lnTo>
                    <a:pt x="6157" y="992"/>
                  </a:lnTo>
                  <a:lnTo>
                    <a:pt x="6157" y="992"/>
                  </a:lnTo>
                  <a:lnTo>
                    <a:pt x="6280" y="992"/>
                  </a:lnTo>
                  <a:lnTo>
                    <a:pt x="6402" y="992"/>
                  </a:lnTo>
                  <a:lnTo>
                    <a:pt x="6513" y="981"/>
                  </a:lnTo>
                  <a:lnTo>
                    <a:pt x="6636" y="969"/>
                  </a:lnTo>
                  <a:lnTo>
                    <a:pt x="6636" y="969"/>
                  </a:lnTo>
                  <a:lnTo>
                    <a:pt x="6792" y="981"/>
                  </a:lnTo>
                  <a:lnTo>
                    <a:pt x="6925" y="1014"/>
                  </a:lnTo>
                  <a:lnTo>
                    <a:pt x="7070" y="1059"/>
                  </a:lnTo>
                  <a:lnTo>
                    <a:pt x="7204" y="1114"/>
                  </a:lnTo>
                  <a:lnTo>
                    <a:pt x="7337" y="1181"/>
                  </a:lnTo>
                  <a:lnTo>
                    <a:pt x="7471" y="1259"/>
                  </a:lnTo>
                  <a:lnTo>
                    <a:pt x="7716" y="1415"/>
                  </a:lnTo>
                  <a:lnTo>
                    <a:pt x="7716" y="1415"/>
                  </a:lnTo>
                  <a:lnTo>
                    <a:pt x="7872" y="1526"/>
                  </a:lnTo>
                  <a:lnTo>
                    <a:pt x="7938" y="1582"/>
                  </a:lnTo>
                  <a:lnTo>
                    <a:pt x="7994" y="1649"/>
                  </a:lnTo>
                  <a:lnTo>
                    <a:pt x="8050" y="1715"/>
                  </a:lnTo>
                  <a:lnTo>
                    <a:pt x="8094" y="1793"/>
                  </a:lnTo>
                  <a:lnTo>
                    <a:pt x="8117" y="1871"/>
                  </a:lnTo>
                  <a:lnTo>
                    <a:pt x="8117" y="1960"/>
                  </a:lnTo>
                  <a:lnTo>
                    <a:pt x="8117" y="1960"/>
                  </a:lnTo>
                  <a:lnTo>
                    <a:pt x="8105" y="2038"/>
                  </a:lnTo>
                  <a:lnTo>
                    <a:pt x="8083" y="2116"/>
                  </a:lnTo>
                  <a:lnTo>
                    <a:pt x="8016" y="2261"/>
                  </a:lnTo>
                  <a:lnTo>
                    <a:pt x="7983" y="2328"/>
                  </a:lnTo>
                  <a:lnTo>
                    <a:pt x="7950" y="2406"/>
                  </a:lnTo>
                  <a:lnTo>
                    <a:pt x="7927" y="2484"/>
                  </a:lnTo>
                  <a:lnTo>
                    <a:pt x="7927" y="2562"/>
                  </a:lnTo>
                  <a:lnTo>
                    <a:pt x="7927" y="2562"/>
                  </a:lnTo>
                  <a:lnTo>
                    <a:pt x="7950" y="2617"/>
                  </a:lnTo>
                  <a:lnTo>
                    <a:pt x="7972" y="2673"/>
                  </a:lnTo>
                  <a:lnTo>
                    <a:pt x="8027" y="2784"/>
                  </a:lnTo>
                  <a:lnTo>
                    <a:pt x="8094" y="2896"/>
                  </a:lnTo>
                  <a:lnTo>
                    <a:pt x="8117" y="2951"/>
                  </a:lnTo>
                  <a:lnTo>
                    <a:pt x="8128" y="3018"/>
                  </a:lnTo>
                  <a:lnTo>
                    <a:pt x="8128" y="3018"/>
                  </a:lnTo>
                  <a:lnTo>
                    <a:pt x="8128" y="3063"/>
                  </a:lnTo>
                  <a:lnTo>
                    <a:pt x="8128" y="3107"/>
                  </a:lnTo>
                  <a:lnTo>
                    <a:pt x="8117" y="3152"/>
                  </a:lnTo>
                  <a:lnTo>
                    <a:pt x="8094" y="3185"/>
                  </a:lnTo>
                  <a:lnTo>
                    <a:pt x="8050" y="3263"/>
                  </a:lnTo>
                  <a:lnTo>
                    <a:pt x="7972" y="3330"/>
                  </a:lnTo>
                  <a:lnTo>
                    <a:pt x="7894" y="3385"/>
                  </a:lnTo>
                  <a:lnTo>
                    <a:pt x="7805" y="3430"/>
                  </a:lnTo>
                  <a:lnTo>
                    <a:pt x="7705" y="3463"/>
                  </a:lnTo>
                  <a:lnTo>
                    <a:pt x="7616" y="3486"/>
                  </a:lnTo>
                  <a:lnTo>
                    <a:pt x="7616" y="3486"/>
                  </a:lnTo>
                  <a:lnTo>
                    <a:pt x="7449" y="3519"/>
                  </a:lnTo>
                  <a:lnTo>
                    <a:pt x="7282" y="3552"/>
                  </a:lnTo>
                  <a:lnTo>
                    <a:pt x="7115" y="3564"/>
                  </a:lnTo>
                  <a:lnTo>
                    <a:pt x="6948" y="3575"/>
                  </a:lnTo>
                  <a:lnTo>
                    <a:pt x="6781" y="3586"/>
                  </a:lnTo>
                  <a:lnTo>
                    <a:pt x="6614" y="3575"/>
                  </a:lnTo>
                  <a:lnTo>
                    <a:pt x="6447" y="3575"/>
                  </a:lnTo>
                  <a:lnTo>
                    <a:pt x="6280" y="3552"/>
                  </a:lnTo>
                  <a:lnTo>
                    <a:pt x="6113" y="3530"/>
                  </a:lnTo>
                  <a:lnTo>
                    <a:pt x="5946" y="3497"/>
                  </a:lnTo>
                  <a:lnTo>
                    <a:pt x="5790" y="3463"/>
                  </a:lnTo>
                  <a:lnTo>
                    <a:pt x="5623" y="3419"/>
                  </a:lnTo>
                  <a:lnTo>
                    <a:pt x="5467" y="3374"/>
                  </a:lnTo>
                  <a:lnTo>
                    <a:pt x="5300" y="3319"/>
                  </a:lnTo>
                  <a:lnTo>
                    <a:pt x="5144" y="3252"/>
                  </a:lnTo>
                  <a:lnTo>
                    <a:pt x="4999" y="3185"/>
                  </a:lnTo>
                  <a:lnTo>
                    <a:pt x="4999" y="3185"/>
                  </a:lnTo>
                  <a:lnTo>
                    <a:pt x="4921" y="3152"/>
                  </a:lnTo>
                  <a:lnTo>
                    <a:pt x="4877" y="3140"/>
                  </a:lnTo>
                  <a:lnTo>
                    <a:pt x="4843" y="3140"/>
                  </a:lnTo>
                  <a:lnTo>
                    <a:pt x="4843" y="3140"/>
                  </a:lnTo>
                  <a:lnTo>
                    <a:pt x="4810" y="3152"/>
                  </a:lnTo>
                  <a:lnTo>
                    <a:pt x="4776" y="3174"/>
                  </a:lnTo>
                  <a:lnTo>
                    <a:pt x="4732" y="3218"/>
                  </a:lnTo>
                  <a:lnTo>
                    <a:pt x="4687" y="3285"/>
                  </a:lnTo>
                  <a:lnTo>
                    <a:pt x="4654" y="3352"/>
                  </a:lnTo>
                  <a:lnTo>
                    <a:pt x="4654" y="3352"/>
                  </a:lnTo>
                  <a:lnTo>
                    <a:pt x="4587" y="3474"/>
                  </a:lnTo>
                  <a:lnTo>
                    <a:pt x="4487" y="3575"/>
                  </a:lnTo>
                  <a:lnTo>
                    <a:pt x="4376" y="3664"/>
                  </a:lnTo>
                  <a:lnTo>
                    <a:pt x="4264" y="3742"/>
                  </a:lnTo>
                  <a:lnTo>
                    <a:pt x="4131" y="3797"/>
                  </a:lnTo>
                  <a:lnTo>
                    <a:pt x="3986" y="3831"/>
                  </a:lnTo>
                  <a:lnTo>
                    <a:pt x="3852" y="3853"/>
                  </a:lnTo>
                  <a:lnTo>
                    <a:pt x="3708" y="3864"/>
                  </a:lnTo>
                  <a:lnTo>
                    <a:pt x="3708" y="3864"/>
                  </a:lnTo>
                  <a:lnTo>
                    <a:pt x="3574" y="3853"/>
                  </a:lnTo>
                  <a:lnTo>
                    <a:pt x="3429" y="3842"/>
                  </a:lnTo>
                  <a:lnTo>
                    <a:pt x="3296" y="3808"/>
                  </a:lnTo>
                  <a:lnTo>
                    <a:pt x="3162" y="3775"/>
                  </a:lnTo>
                  <a:lnTo>
                    <a:pt x="2895" y="3675"/>
                  </a:lnTo>
                  <a:lnTo>
                    <a:pt x="2628" y="3564"/>
                  </a:lnTo>
                  <a:lnTo>
                    <a:pt x="2628" y="3564"/>
                  </a:lnTo>
                  <a:lnTo>
                    <a:pt x="2438" y="3486"/>
                  </a:lnTo>
                  <a:lnTo>
                    <a:pt x="2260" y="3385"/>
                  </a:lnTo>
                  <a:lnTo>
                    <a:pt x="2182" y="3330"/>
                  </a:lnTo>
                  <a:lnTo>
                    <a:pt x="2104" y="3263"/>
                  </a:lnTo>
                  <a:lnTo>
                    <a:pt x="2027" y="3185"/>
                  </a:lnTo>
                  <a:lnTo>
                    <a:pt x="1971" y="3107"/>
                  </a:lnTo>
                  <a:lnTo>
                    <a:pt x="1971" y="3107"/>
                  </a:lnTo>
                  <a:lnTo>
                    <a:pt x="1926" y="3018"/>
                  </a:lnTo>
                  <a:lnTo>
                    <a:pt x="1893" y="2918"/>
                  </a:lnTo>
                  <a:lnTo>
                    <a:pt x="1882" y="2806"/>
                  </a:lnTo>
                  <a:lnTo>
                    <a:pt x="1882" y="2706"/>
                  </a:lnTo>
                  <a:lnTo>
                    <a:pt x="1904" y="2606"/>
                  </a:lnTo>
                  <a:lnTo>
                    <a:pt x="1949" y="2517"/>
                  </a:lnTo>
                  <a:lnTo>
                    <a:pt x="2004" y="2439"/>
                  </a:lnTo>
                  <a:lnTo>
                    <a:pt x="2038" y="2417"/>
                  </a:lnTo>
                  <a:lnTo>
                    <a:pt x="2082" y="2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a:off x="6730639" y="2755963"/>
              <a:ext cx="172979" cy="46254"/>
            </a:xfrm>
            <a:custGeom>
              <a:avLst/>
              <a:gdLst/>
              <a:ahLst/>
              <a:cxnLst/>
              <a:rect l="l" t="t" r="r" b="b"/>
              <a:pathLst>
                <a:path w="7371" h="1971" extrusionOk="0">
                  <a:moveTo>
                    <a:pt x="178" y="0"/>
                  </a:moveTo>
                  <a:lnTo>
                    <a:pt x="134" y="11"/>
                  </a:lnTo>
                  <a:lnTo>
                    <a:pt x="89" y="23"/>
                  </a:lnTo>
                  <a:lnTo>
                    <a:pt x="56" y="34"/>
                  </a:lnTo>
                  <a:lnTo>
                    <a:pt x="34" y="56"/>
                  </a:lnTo>
                  <a:lnTo>
                    <a:pt x="11" y="112"/>
                  </a:lnTo>
                  <a:lnTo>
                    <a:pt x="0" y="178"/>
                  </a:lnTo>
                  <a:lnTo>
                    <a:pt x="11" y="245"/>
                  </a:lnTo>
                  <a:lnTo>
                    <a:pt x="34" y="312"/>
                  </a:lnTo>
                  <a:lnTo>
                    <a:pt x="67" y="390"/>
                  </a:lnTo>
                  <a:lnTo>
                    <a:pt x="112" y="446"/>
                  </a:lnTo>
                  <a:lnTo>
                    <a:pt x="167" y="501"/>
                  </a:lnTo>
                  <a:lnTo>
                    <a:pt x="368" y="702"/>
                  </a:lnTo>
                  <a:lnTo>
                    <a:pt x="579" y="880"/>
                  </a:lnTo>
                  <a:lnTo>
                    <a:pt x="802" y="1047"/>
                  </a:lnTo>
                  <a:lnTo>
                    <a:pt x="1024" y="1192"/>
                  </a:lnTo>
                  <a:lnTo>
                    <a:pt x="1269" y="1336"/>
                  </a:lnTo>
                  <a:lnTo>
                    <a:pt x="1514" y="1459"/>
                  </a:lnTo>
                  <a:lnTo>
                    <a:pt x="1770" y="1570"/>
                  </a:lnTo>
                  <a:lnTo>
                    <a:pt x="2026" y="1670"/>
                  </a:lnTo>
                  <a:lnTo>
                    <a:pt x="5511" y="1949"/>
                  </a:lnTo>
                  <a:lnTo>
                    <a:pt x="5734" y="1971"/>
                  </a:lnTo>
                  <a:lnTo>
                    <a:pt x="5945" y="1971"/>
                  </a:lnTo>
                  <a:lnTo>
                    <a:pt x="6168" y="1960"/>
                  </a:lnTo>
                  <a:lnTo>
                    <a:pt x="6380" y="1926"/>
                  </a:lnTo>
                  <a:lnTo>
                    <a:pt x="6602" y="1871"/>
                  </a:lnTo>
                  <a:lnTo>
                    <a:pt x="6803" y="1804"/>
                  </a:lnTo>
                  <a:lnTo>
                    <a:pt x="7003" y="1715"/>
                  </a:lnTo>
                  <a:lnTo>
                    <a:pt x="7204" y="1615"/>
                  </a:lnTo>
                  <a:lnTo>
                    <a:pt x="7259" y="1581"/>
                  </a:lnTo>
                  <a:lnTo>
                    <a:pt x="7304" y="1537"/>
                  </a:lnTo>
                  <a:lnTo>
                    <a:pt x="7348" y="1481"/>
                  </a:lnTo>
                  <a:lnTo>
                    <a:pt x="7371" y="1425"/>
                  </a:lnTo>
                  <a:lnTo>
                    <a:pt x="7359" y="1359"/>
                  </a:lnTo>
                  <a:lnTo>
                    <a:pt x="7337" y="1303"/>
                  </a:lnTo>
                  <a:lnTo>
                    <a:pt x="7304" y="1247"/>
                  </a:lnTo>
                  <a:lnTo>
                    <a:pt x="7259" y="1192"/>
                  </a:lnTo>
                  <a:lnTo>
                    <a:pt x="7137" y="1058"/>
                  </a:lnTo>
                  <a:lnTo>
                    <a:pt x="6992" y="936"/>
                  </a:lnTo>
                  <a:lnTo>
                    <a:pt x="6847" y="824"/>
                  </a:lnTo>
                  <a:lnTo>
                    <a:pt x="6691" y="735"/>
                  </a:lnTo>
                  <a:lnTo>
                    <a:pt x="6536" y="646"/>
                  </a:lnTo>
                  <a:lnTo>
                    <a:pt x="6369" y="579"/>
                  </a:lnTo>
                  <a:lnTo>
                    <a:pt x="6190" y="512"/>
                  </a:lnTo>
                  <a:lnTo>
                    <a:pt x="6012" y="457"/>
                  </a:lnTo>
                  <a:lnTo>
                    <a:pt x="5834" y="423"/>
                  </a:lnTo>
                  <a:lnTo>
                    <a:pt x="5645" y="379"/>
                  </a:lnTo>
                  <a:lnTo>
                    <a:pt x="5467" y="357"/>
                  </a:lnTo>
                  <a:lnTo>
                    <a:pt x="5277" y="345"/>
                  </a:lnTo>
                  <a:lnTo>
                    <a:pt x="5088" y="334"/>
                  </a:lnTo>
                  <a:lnTo>
                    <a:pt x="4899" y="323"/>
                  </a:lnTo>
                  <a:lnTo>
                    <a:pt x="4520" y="334"/>
                  </a:lnTo>
                  <a:lnTo>
                    <a:pt x="4153" y="357"/>
                  </a:lnTo>
                  <a:lnTo>
                    <a:pt x="3774" y="390"/>
                  </a:lnTo>
                  <a:lnTo>
                    <a:pt x="3407" y="423"/>
                  </a:lnTo>
                  <a:lnTo>
                    <a:pt x="3040" y="457"/>
                  </a:lnTo>
                  <a:lnTo>
                    <a:pt x="2672" y="468"/>
                  </a:lnTo>
                  <a:lnTo>
                    <a:pt x="2294" y="468"/>
                  </a:lnTo>
                  <a:lnTo>
                    <a:pt x="2116" y="457"/>
                  </a:lnTo>
                  <a:lnTo>
                    <a:pt x="1937" y="446"/>
                  </a:lnTo>
                  <a:lnTo>
                    <a:pt x="1748" y="412"/>
                  </a:lnTo>
                  <a:lnTo>
                    <a:pt x="1570" y="379"/>
                  </a:lnTo>
                  <a:lnTo>
                    <a:pt x="1403" y="345"/>
                  </a:lnTo>
                  <a:lnTo>
                    <a:pt x="1247" y="301"/>
                  </a:lnTo>
                  <a:lnTo>
                    <a:pt x="924" y="201"/>
                  </a:lnTo>
                  <a:lnTo>
                    <a:pt x="601" y="101"/>
                  </a:lnTo>
                  <a:lnTo>
                    <a:pt x="434" y="56"/>
                  </a:lnTo>
                  <a:lnTo>
                    <a:pt x="267" y="11"/>
                  </a:lnTo>
                  <a:lnTo>
                    <a:pt x="178" y="0"/>
                  </a:lnTo>
                  <a:close/>
                </a:path>
              </a:pathLst>
            </a:custGeom>
            <a:solidFill>
              <a:srgbClr val="A9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a:off x="6730639" y="2755963"/>
              <a:ext cx="172979" cy="46254"/>
            </a:xfrm>
            <a:custGeom>
              <a:avLst/>
              <a:gdLst/>
              <a:ahLst/>
              <a:cxnLst/>
              <a:rect l="l" t="t" r="r" b="b"/>
              <a:pathLst>
                <a:path w="7371" h="1971" fill="none" extrusionOk="0">
                  <a:moveTo>
                    <a:pt x="2026" y="1670"/>
                  </a:moveTo>
                  <a:lnTo>
                    <a:pt x="2026" y="1670"/>
                  </a:lnTo>
                  <a:lnTo>
                    <a:pt x="1770" y="1570"/>
                  </a:lnTo>
                  <a:lnTo>
                    <a:pt x="1514" y="1459"/>
                  </a:lnTo>
                  <a:lnTo>
                    <a:pt x="1269" y="1336"/>
                  </a:lnTo>
                  <a:lnTo>
                    <a:pt x="1024" y="1192"/>
                  </a:lnTo>
                  <a:lnTo>
                    <a:pt x="802" y="1047"/>
                  </a:lnTo>
                  <a:lnTo>
                    <a:pt x="579" y="880"/>
                  </a:lnTo>
                  <a:lnTo>
                    <a:pt x="368" y="702"/>
                  </a:lnTo>
                  <a:lnTo>
                    <a:pt x="167" y="501"/>
                  </a:lnTo>
                  <a:lnTo>
                    <a:pt x="167" y="501"/>
                  </a:lnTo>
                  <a:lnTo>
                    <a:pt x="112" y="446"/>
                  </a:lnTo>
                  <a:lnTo>
                    <a:pt x="67" y="390"/>
                  </a:lnTo>
                  <a:lnTo>
                    <a:pt x="34" y="312"/>
                  </a:lnTo>
                  <a:lnTo>
                    <a:pt x="11" y="245"/>
                  </a:lnTo>
                  <a:lnTo>
                    <a:pt x="0" y="178"/>
                  </a:lnTo>
                  <a:lnTo>
                    <a:pt x="11" y="112"/>
                  </a:lnTo>
                  <a:lnTo>
                    <a:pt x="34" y="56"/>
                  </a:lnTo>
                  <a:lnTo>
                    <a:pt x="56" y="34"/>
                  </a:lnTo>
                  <a:lnTo>
                    <a:pt x="89" y="23"/>
                  </a:lnTo>
                  <a:lnTo>
                    <a:pt x="89" y="23"/>
                  </a:lnTo>
                  <a:lnTo>
                    <a:pt x="134" y="11"/>
                  </a:lnTo>
                  <a:lnTo>
                    <a:pt x="178" y="0"/>
                  </a:lnTo>
                  <a:lnTo>
                    <a:pt x="267" y="11"/>
                  </a:lnTo>
                  <a:lnTo>
                    <a:pt x="267" y="11"/>
                  </a:lnTo>
                  <a:lnTo>
                    <a:pt x="434" y="56"/>
                  </a:lnTo>
                  <a:lnTo>
                    <a:pt x="601" y="101"/>
                  </a:lnTo>
                  <a:lnTo>
                    <a:pt x="924" y="201"/>
                  </a:lnTo>
                  <a:lnTo>
                    <a:pt x="1247" y="301"/>
                  </a:lnTo>
                  <a:lnTo>
                    <a:pt x="1403" y="345"/>
                  </a:lnTo>
                  <a:lnTo>
                    <a:pt x="1570" y="379"/>
                  </a:lnTo>
                  <a:lnTo>
                    <a:pt x="1570" y="379"/>
                  </a:lnTo>
                  <a:lnTo>
                    <a:pt x="1748" y="412"/>
                  </a:lnTo>
                  <a:lnTo>
                    <a:pt x="1937" y="446"/>
                  </a:lnTo>
                  <a:lnTo>
                    <a:pt x="2116" y="457"/>
                  </a:lnTo>
                  <a:lnTo>
                    <a:pt x="2294" y="468"/>
                  </a:lnTo>
                  <a:lnTo>
                    <a:pt x="2672" y="468"/>
                  </a:lnTo>
                  <a:lnTo>
                    <a:pt x="3040" y="457"/>
                  </a:lnTo>
                  <a:lnTo>
                    <a:pt x="3407" y="423"/>
                  </a:lnTo>
                  <a:lnTo>
                    <a:pt x="3774" y="390"/>
                  </a:lnTo>
                  <a:lnTo>
                    <a:pt x="4153" y="357"/>
                  </a:lnTo>
                  <a:lnTo>
                    <a:pt x="4520" y="334"/>
                  </a:lnTo>
                  <a:lnTo>
                    <a:pt x="4520" y="334"/>
                  </a:lnTo>
                  <a:lnTo>
                    <a:pt x="4899" y="323"/>
                  </a:lnTo>
                  <a:lnTo>
                    <a:pt x="5088" y="334"/>
                  </a:lnTo>
                  <a:lnTo>
                    <a:pt x="5277" y="345"/>
                  </a:lnTo>
                  <a:lnTo>
                    <a:pt x="5467" y="357"/>
                  </a:lnTo>
                  <a:lnTo>
                    <a:pt x="5645" y="379"/>
                  </a:lnTo>
                  <a:lnTo>
                    <a:pt x="5834" y="423"/>
                  </a:lnTo>
                  <a:lnTo>
                    <a:pt x="6012" y="457"/>
                  </a:lnTo>
                  <a:lnTo>
                    <a:pt x="6190" y="512"/>
                  </a:lnTo>
                  <a:lnTo>
                    <a:pt x="6369" y="579"/>
                  </a:lnTo>
                  <a:lnTo>
                    <a:pt x="6536" y="646"/>
                  </a:lnTo>
                  <a:lnTo>
                    <a:pt x="6691" y="735"/>
                  </a:lnTo>
                  <a:lnTo>
                    <a:pt x="6847" y="824"/>
                  </a:lnTo>
                  <a:lnTo>
                    <a:pt x="6992" y="936"/>
                  </a:lnTo>
                  <a:lnTo>
                    <a:pt x="7137" y="1058"/>
                  </a:lnTo>
                  <a:lnTo>
                    <a:pt x="7259" y="1192"/>
                  </a:lnTo>
                  <a:lnTo>
                    <a:pt x="7259" y="1192"/>
                  </a:lnTo>
                  <a:lnTo>
                    <a:pt x="7304" y="1247"/>
                  </a:lnTo>
                  <a:lnTo>
                    <a:pt x="7337" y="1303"/>
                  </a:lnTo>
                  <a:lnTo>
                    <a:pt x="7359" y="1359"/>
                  </a:lnTo>
                  <a:lnTo>
                    <a:pt x="7371" y="1425"/>
                  </a:lnTo>
                  <a:lnTo>
                    <a:pt x="7371" y="1425"/>
                  </a:lnTo>
                  <a:lnTo>
                    <a:pt x="7348" y="1481"/>
                  </a:lnTo>
                  <a:lnTo>
                    <a:pt x="7304" y="1537"/>
                  </a:lnTo>
                  <a:lnTo>
                    <a:pt x="7259" y="1581"/>
                  </a:lnTo>
                  <a:lnTo>
                    <a:pt x="7204" y="1615"/>
                  </a:lnTo>
                  <a:lnTo>
                    <a:pt x="7204" y="1615"/>
                  </a:lnTo>
                  <a:lnTo>
                    <a:pt x="7003" y="1715"/>
                  </a:lnTo>
                  <a:lnTo>
                    <a:pt x="6803" y="1804"/>
                  </a:lnTo>
                  <a:lnTo>
                    <a:pt x="6602" y="1871"/>
                  </a:lnTo>
                  <a:lnTo>
                    <a:pt x="6380" y="1926"/>
                  </a:lnTo>
                  <a:lnTo>
                    <a:pt x="6168" y="1960"/>
                  </a:lnTo>
                  <a:lnTo>
                    <a:pt x="5945" y="1971"/>
                  </a:lnTo>
                  <a:lnTo>
                    <a:pt x="5734" y="1971"/>
                  </a:lnTo>
                  <a:lnTo>
                    <a:pt x="5511" y="194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a:off x="6792546" y="2767204"/>
              <a:ext cx="63785" cy="8894"/>
            </a:xfrm>
            <a:custGeom>
              <a:avLst/>
              <a:gdLst/>
              <a:ahLst/>
              <a:cxnLst/>
              <a:rect l="l" t="t" r="r" b="b"/>
              <a:pathLst>
                <a:path w="2718" h="379" extrusionOk="0">
                  <a:moveTo>
                    <a:pt x="1537" y="0"/>
                  </a:moveTo>
                  <a:lnTo>
                    <a:pt x="1159" y="22"/>
                  </a:lnTo>
                  <a:lnTo>
                    <a:pt x="780" y="56"/>
                  </a:lnTo>
                  <a:lnTo>
                    <a:pt x="23" y="123"/>
                  </a:lnTo>
                  <a:lnTo>
                    <a:pt x="1" y="134"/>
                  </a:lnTo>
                  <a:lnTo>
                    <a:pt x="1" y="145"/>
                  </a:lnTo>
                  <a:lnTo>
                    <a:pt x="1" y="167"/>
                  </a:lnTo>
                  <a:lnTo>
                    <a:pt x="23" y="178"/>
                  </a:lnTo>
                  <a:lnTo>
                    <a:pt x="736" y="167"/>
                  </a:lnTo>
                  <a:lnTo>
                    <a:pt x="1448" y="156"/>
                  </a:lnTo>
                  <a:lnTo>
                    <a:pt x="1749" y="156"/>
                  </a:lnTo>
                  <a:lnTo>
                    <a:pt x="1905" y="167"/>
                  </a:lnTo>
                  <a:lnTo>
                    <a:pt x="2060" y="178"/>
                  </a:lnTo>
                  <a:lnTo>
                    <a:pt x="2194" y="212"/>
                  </a:lnTo>
                  <a:lnTo>
                    <a:pt x="2328" y="256"/>
                  </a:lnTo>
                  <a:lnTo>
                    <a:pt x="2406" y="290"/>
                  </a:lnTo>
                  <a:lnTo>
                    <a:pt x="2472" y="323"/>
                  </a:lnTo>
                  <a:lnTo>
                    <a:pt x="2550" y="356"/>
                  </a:lnTo>
                  <a:lnTo>
                    <a:pt x="2617" y="379"/>
                  </a:lnTo>
                  <a:lnTo>
                    <a:pt x="2662" y="379"/>
                  </a:lnTo>
                  <a:lnTo>
                    <a:pt x="2695" y="356"/>
                  </a:lnTo>
                  <a:lnTo>
                    <a:pt x="2717" y="323"/>
                  </a:lnTo>
                  <a:lnTo>
                    <a:pt x="2706" y="301"/>
                  </a:lnTo>
                  <a:lnTo>
                    <a:pt x="2695" y="278"/>
                  </a:lnTo>
                  <a:lnTo>
                    <a:pt x="2651" y="223"/>
                  </a:lnTo>
                  <a:lnTo>
                    <a:pt x="2595" y="178"/>
                  </a:lnTo>
                  <a:lnTo>
                    <a:pt x="2528" y="145"/>
                  </a:lnTo>
                  <a:lnTo>
                    <a:pt x="2461" y="111"/>
                  </a:lnTo>
                  <a:lnTo>
                    <a:pt x="2305" y="67"/>
                  </a:lnTo>
                  <a:lnTo>
                    <a:pt x="2172" y="33"/>
                  </a:lnTo>
                  <a:lnTo>
                    <a:pt x="2016" y="11"/>
                  </a:lnTo>
                  <a:lnTo>
                    <a:pt x="1860"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a:off x="6769290" y="2773986"/>
              <a:ext cx="53083" cy="5257"/>
            </a:xfrm>
            <a:custGeom>
              <a:avLst/>
              <a:gdLst/>
              <a:ahLst/>
              <a:cxnLst/>
              <a:rect l="l" t="t" r="r" b="b"/>
              <a:pathLst>
                <a:path w="2262" h="224" extrusionOk="0">
                  <a:moveTo>
                    <a:pt x="12" y="1"/>
                  </a:moveTo>
                  <a:lnTo>
                    <a:pt x="1" y="12"/>
                  </a:lnTo>
                  <a:lnTo>
                    <a:pt x="1" y="23"/>
                  </a:lnTo>
                  <a:lnTo>
                    <a:pt x="12" y="34"/>
                  </a:lnTo>
                  <a:lnTo>
                    <a:pt x="558" y="123"/>
                  </a:lnTo>
                  <a:lnTo>
                    <a:pt x="1103" y="179"/>
                  </a:lnTo>
                  <a:lnTo>
                    <a:pt x="1393" y="201"/>
                  </a:lnTo>
                  <a:lnTo>
                    <a:pt x="1671" y="212"/>
                  </a:lnTo>
                  <a:lnTo>
                    <a:pt x="1960" y="223"/>
                  </a:lnTo>
                  <a:lnTo>
                    <a:pt x="2239" y="201"/>
                  </a:lnTo>
                  <a:lnTo>
                    <a:pt x="2261" y="201"/>
                  </a:lnTo>
                  <a:lnTo>
                    <a:pt x="2261" y="179"/>
                  </a:lnTo>
                  <a:lnTo>
                    <a:pt x="2261" y="168"/>
                  </a:lnTo>
                  <a:lnTo>
                    <a:pt x="2239" y="168"/>
                  </a:lnTo>
                  <a:lnTo>
                    <a:pt x="1972" y="145"/>
                  </a:lnTo>
                  <a:lnTo>
                    <a:pt x="1693" y="145"/>
                  </a:lnTo>
                  <a:lnTo>
                    <a:pt x="1426" y="134"/>
                  </a:lnTo>
                  <a:lnTo>
                    <a:pt x="1148" y="123"/>
                  </a:lnTo>
                  <a:lnTo>
                    <a:pt x="869" y="101"/>
                  </a:lnTo>
                  <a:lnTo>
                    <a:pt x="580" y="78"/>
                  </a:lnTo>
                  <a:lnTo>
                    <a:pt x="2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a:off x="6836970" y="2776591"/>
              <a:ext cx="17014" cy="4740"/>
            </a:xfrm>
            <a:custGeom>
              <a:avLst/>
              <a:gdLst/>
              <a:ahLst/>
              <a:cxnLst/>
              <a:rect l="l" t="t" r="r" b="b"/>
              <a:pathLst>
                <a:path w="725" h="202" extrusionOk="0">
                  <a:moveTo>
                    <a:pt x="34" y="1"/>
                  </a:moveTo>
                  <a:lnTo>
                    <a:pt x="12" y="12"/>
                  </a:lnTo>
                  <a:lnTo>
                    <a:pt x="0" y="34"/>
                  </a:lnTo>
                  <a:lnTo>
                    <a:pt x="0" y="57"/>
                  </a:lnTo>
                  <a:lnTo>
                    <a:pt x="0" y="79"/>
                  </a:lnTo>
                  <a:lnTo>
                    <a:pt x="12" y="90"/>
                  </a:lnTo>
                  <a:lnTo>
                    <a:pt x="34" y="112"/>
                  </a:lnTo>
                  <a:lnTo>
                    <a:pt x="56" y="112"/>
                  </a:lnTo>
                  <a:lnTo>
                    <a:pt x="390" y="157"/>
                  </a:lnTo>
                  <a:lnTo>
                    <a:pt x="535" y="190"/>
                  </a:lnTo>
                  <a:lnTo>
                    <a:pt x="613" y="201"/>
                  </a:lnTo>
                  <a:lnTo>
                    <a:pt x="680" y="201"/>
                  </a:lnTo>
                  <a:lnTo>
                    <a:pt x="713" y="190"/>
                  </a:lnTo>
                  <a:lnTo>
                    <a:pt x="724" y="168"/>
                  </a:lnTo>
                  <a:lnTo>
                    <a:pt x="724" y="134"/>
                  </a:lnTo>
                  <a:lnTo>
                    <a:pt x="702" y="112"/>
                  </a:lnTo>
                  <a:lnTo>
                    <a:pt x="624" y="90"/>
                  </a:lnTo>
                  <a:lnTo>
                    <a:pt x="546" y="68"/>
                  </a:lnTo>
                  <a:lnTo>
                    <a:pt x="379" y="45"/>
                  </a:lnTo>
                  <a:lnTo>
                    <a:pt x="56"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a:off x="6932600" y="2750471"/>
              <a:ext cx="59326" cy="5773"/>
            </a:xfrm>
            <a:custGeom>
              <a:avLst/>
              <a:gdLst/>
              <a:ahLst/>
              <a:cxnLst/>
              <a:rect l="l" t="t" r="r" b="b"/>
              <a:pathLst>
                <a:path w="2528" h="246" extrusionOk="0">
                  <a:moveTo>
                    <a:pt x="1615" y="1"/>
                  </a:moveTo>
                  <a:lnTo>
                    <a:pt x="1292" y="12"/>
                  </a:lnTo>
                  <a:lnTo>
                    <a:pt x="668" y="45"/>
                  </a:lnTo>
                  <a:lnTo>
                    <a:pt x="357" y="56"/>
                  </a:lnTo>
                  <a:lnTo>
                    <a:pt x="201" y="45"/>
                  </a:lnTo>
                  <a:lnTo>
                    <a:pt x="45" y="23"/>
                  </a:lnTo>
                  <a:lnTo>
                    <a:pt x="11" y="34"/>
                  </a:lnTo>
                  <a:lnTo>
                    <a:pt x="0" y="56"/>
                  </a:lnTo>
                  <a:lnTo>
                    <a:pt x="0" y="78"/>
                  </a:lnTo>
                  <a:lnTo>
                    <a:pt x="11" y="90"/>
                  </a:lnTo>
                  <a:lnTo>
                    <a:pt x="23" y="101"/>
                  </a:lnTo>
                  <a:lnTo>
                    <a:pt x="178" y="123"/>
                  </a:lnTo>
                  <a:lnTo>
                    <a:pt x="334" y="134"/>
                  </a:lnTo>
                  <a:lnTo>
                    <a:pt x="646" y="145"/>
                  </a:lnTo>
                  <a:lnTo>
                    <a:pt x="947" y="134"/>
                  </a:lnTo>
                  <a:lnTo>
                    <a:pt x="1258" y="123"/>
                  </a:lnTo>
                  <a:lnTo>
                    <a:pt x="1570" y="123"/>
                  </a:lnTo>
                  <a:lnTo>
                    <a:pt x="1882" y="134"/>
                  </a:lnTo>
                  <a:lnTo>
                    <a:pt x="2038" y="145"/>
                  </a:lnTo>
                  <a:lnTo>
                    <a:pt x="2182" y="168"/>
                  </a:lnTo>
                  <a:lnTo>
                    <a:pt x="2338" y="201"/>
                  </a:lnTo>
                  <a:lnTo>
                    <a:pt x="2494" y="245"/>
                  </a:lnTo>
                  <a:lnTo>
                    <a:pt x="2516" y="245"/>
                  </a:lnTo>
                  <a:lnTo>
                    <a:pt x="2528" y="234"/>
                  </a:lnTo>
                  <a:lnTo>
                    <a:pt x="2528" y="212"/>
                  </a:lnTo>
                  <a:lnTo>
                    <a:pt x="2516" y="190"/>
                  </a:lnTo>
                  <a:lnTo>
                    <a:pt x="2372" y="123"/>
                  </a:lnTo>
                  <a:lnTo>
                    <a:pt x="2216" y="78"/>
                  </a:lnTo>
                  <a:lnTo>
                    <a:pt x="2071" y="45"/>
                  </a:lnTo>
                  <a:lnTo>
                    <a:pt x="1915" y="23"/>
                  </a:lnTo>
                  <a:lnTo>
                    <a:pt x="1759" y="12"/>
                  </a:lnTo>
                  <a:lnTo>
                    <a:pt x="1615"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a:off x="6954801" y="2760140"/>
              <a:ext cx="25885" cy="7862"/>
            </a:xfrm>
            <a:custGeom>
              <a:avLst/>
              <a:gdLst/>
              <a:ahLst/>
              <a:cxnLst/>
              <a:rect l="l" t="t" r="r" b="b"/>
              <a:pathLst>
                <a:path w="1103" h="335" extrusionOk="0">
                  <a:moveTo>
                    <a:pt x="34" y="0"/>
                  </a:moveTo>
                  <a:lnTo>
                    <a:pt x="23" y="23"/>
                  </a:lnTo>
                  <a:lnTo>
                    <a:pt x="12" y="34"/>
                  </a:lnTo>
                  <a:lnTo>
                    <a:pt x="1" y="56"/>
                  </a:lnTo>
                  <a:lnTo>
                    <a:pt x="12" y="78"/>
                  </a:lnTo>
                  <a:lnTo>
                    <a:pt x="23" y="101"/>
                  </a:lnTo>
                  <a:lnTo>
                    <a:pt x="34" y="112"/>
                  </a:lnTo>
                  <a:lnTo>
                    <a:pt x="56" y="123"/>
                  </a:lnTo>
                  <a:lnTo>
                    <a:pt x="312" y="156"/>
                  </a:lnTo>
                  <a:lnTo>
                    <a:pt x="557" y="212"/>
                  </a:lnTo>
                  <a:lnTo>
                    <a:pt x="791" y="268"/>
                  </a:lnTo>
                  <a:lnTo>
                    <a:pt x="1014" y="334"/>
                  </a:lnTo>
                  <a:lnTo>
                    <a:pt x="1036" y="334"/>
                  </a:lnTo>
                  <a:lnTo>
                    <a:pt x="1058" y="323"/>
                  </a:lnTo>
                  <a:lnTo>
                    <a:pt x="1092" y="290"/>
                  </a:lnTo>
                  <a:lnTo>
                    <a:pt x="1103" y="268"/>
                  </a:lnTo>
                  <a:lnTo>
                    <a:pt x="1092" y="245"/>
                  </a:lnTo>
                  <a:lnTo>
                    <a:pt x="1092" y="234"/>
                  </a:lnTo>
                  <a:lnTo>
                    <a:pt x="1069" y="212"/>
                  </a:lnTo>
                  <a:lnTo>
                    <a:pt x="947" y="167"/>
                  </a:lnTo>
                  <a:lnTo>
                    <a:pt x="825" y="134"/>
                  </a:lnTo>
                  <a:lnTo>
                    <a:pt x="702" y="101"/>
                  </a:lnTo>
                  <a:lnTo>
                    <a:pt x="568" y="67"/>
                  </a:lnTo>
                  <a:lnTo>
                    <a:pt x="312" y="34"/>
                  </a:lnTo>
                  <a:lnTo>
                    <a:pt x="56"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a:off x="6703722" y="2781824"/>
              <a:ext cx="362409" cy="55149"/>
            </a:xfrm>
            <a:custGeom>
              <a:avLst/>
              <a:gdLst/>
              <a:ahLst/>
              <a:cxnLst/>
              <a:rect l="l" t="t" r="r" b="b"/>
              <a:pathLst>
                <a:path w="15443" h="2350" extrusionOk="0">
                  <a:moveTo>
                    <a:pt x="0" y="1"/>
                  </a:moveTo>
                  <a:lnTo>
                    <a:pt x="12" y="45"/>
                  </a:lnTo>
                  <a:lnTo>
                    <a:pt x="45" y="168"/>
                  </a:lnTo>
                  <a:lnTo>
                    <a:pt x="78" y="245"/>
                  </a:lnTo>
                  <a:lnTo>
                    <a:pt x="134" y="346"/>
                  </a:lnTo>
                  <a:lnTo>
                    <a:pt x="190" y="457"/>
                  </a:lnTo>
                  <a:lnTo>
                    <a:pt x="279" y="568"/>
                  </a:lnTo>
                  <a:lnTo>
                    <a:pt x="368" y="702"/>
                  </a:lnTo>
                  <a:lnTo>
                    <a:pt x="490" y="836"/>
                  </a:lnTo>
                  <a:lnTo>
                    <a:pt x="635" y="980"/>
                  </a:lnTo>
                  <a:lnTo>
                    <a:pt x="813" y="1125"/>
                  </a:lnTo>
                  <a:lnTo>
                    <a:pt x="1002" y="1281"/>
                  </a:lnTo>
                  <a:lnTo>
                    <a:pt x="1236" y="1426"/>
                  </a:lnTo>
                  <a:lnTo>
                    <a:pt x="1492" y="1581"/>
                  </a:lnTo>
                  <a:lnTo>
                    <a:pt x="1782" y="1726"/>
                  </a:lnTo>
                  <a:lnTo>
                    <a:pt x="1904" y="1782"/>
                  </a:lnTo>
                  <a:lnTo>
                    <a:pt x="2038" y="1838"/>
                  </a:lnTo>
                  <a:lnTo>
                    <a:pt x="2350" y="1927"/>
                  </a:lnTo>
                  <a:lnTo>
                    <a:pt x="2706" y="2005"/>
                  </a:lnTo>
                  <a:lnTo>
                    <a:pt x="3107" y="2082"/>
                  </a:lnTo>
                  <a:lnTo>
                    <a:pt x="3552" y="2138"/>
                  </a:lnTo>
                  <a:lnTo>
                    <a:pt x="4020" y="2194"/>
                  </a:lnTo>
                  <a:lnTo>
                    <a:pt x="4509" y="2238"/>
                  </a:lnTo>
                  <a:lnTo>
                    <a:pt x="5022" y="2272"/>
                  </a:lnTo>
                  <a:lnTo>
                    <a:pt x="5545" y="2305"/>
                  </a:lnTo>
                  <a:lnTo>
                    <a:pt x="6090" y="2327"/>
                  </a:lnTo>
                  <a:lnTo>
                    <a:pt x="7170" y="2350"/>
                  </a:lnTo>
                  <a:lnTo>
                    <a:pt x="8239" y="2350"/>
                  </a:lnTo>
                  <a:lnTo>
                    <a:pt x="9241" y="2327"/>
                  </a:lnTo>
                  <a:lnTo>
                    <a:pt x="9776" y="2305"/>
                  </a:lnTo>
                  <a:lnTo>
                    <a:pt x="10299" y="2272"/>
                  </a:lnTo>
                  <a:lnTo>
                    <a:pt x="10789" y="2227"/>
                  </a:lnTo>
                  <a:lnTo>
                    <a:pt x="11245" y="2183"/>
                  </a:lnTo>
                  <a:lnTo>
                    <a:pt x="11679" y="2116"/>
                  </a:lnTo>
                  <a:lnTo>
                    <a:pt x="12091" y="2049"/>
                  </a:lnTo>
                  <a:lnTo>
                    <a:pt x="12470" y="1971"/>
                  </a:lnTo>
                  <a:lnTo>
                    <a:pt x="12826" y="1882"/>
                  </a:lnTo>
                  <a:lnTo>
                    <a:pt x="13160" y="1793"/>
                  </a:lnTo>
                  <a:lnTo>
                    <a:pt x="13461" y="1693"/>
                  </a:lnTo>
                  <a:lnTo>
                    <a:pt x="13739" y="1581"/>
                  </a:lnTo>
                  <a:lnTo>
                    <a:pt x="13995" y="1459"/>
                  </a:lnTo>
                  <a:lnTo>
                    <a:pt x="14218" y="1337"/>
                  </a:lnTo>
                  <a:lnTo>
                    <a:pt x="14418" y="1203"/>
                  </a:lnTo>
                  <a:lnTo>
                    <a:pt x="14596" y="1069"/>
                  </a:lnTo>
                  <a:lnTo>
                    <a:pt x="14752" y="925"/>
                  </a:lnTo>
                  <a:lnTo>
                    <a:pt x="15131" y="479"/>
                  </a:lnTo>
                  <a:lnTo>
                    <a:pt x="15353" y="201"/>
                  </a:lnTo>
                  <a:lnTo>
                    <a:pt x="15420" y="101"/>
                  </a:lnTo>
                  <a:lnTo>
                    <a:pt x="15442" y="6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p:nvPr/>
          </p:nvSpPr>
          <p:spPr>
            <a:xfrm>
              <a:off x="6706069" y="2788348"/>
              <a:ext cx="253989" cy="45762"/>
            </a:xfrm>
            <a:custGeom>
              <a:avLst/>
              <a:gdLst/>
              <a:ahLst/>
              <a:cxnLst/>
              <a:rect l="l" t="t" r="r" b="b"/>
              <a:pathLst>
                <a:path w="10823" h="1950" extrusionOk="0">
                  <a:moveTo>
                    <a:pt x="1" y="1"/>
                  </a:moveTo>
                  <a:lnTo>
                    <a:pt x="67" y="134"/>
                  </a:lnTo>
                  <a:lnTo>
                    <a:pt x="179" y="290"/>
                  </a:lnTo>
                  <a:lnTo>
                    <a:pt x="312" y="468"/>
                  </a:lnTo>
                  <a:lnTo>
                    <a:pt x="491" y="658"/>
                  </a:lnTo>
                  <a:lnTo>
                    <a:pt x="713" y="847"/>
                  </a:lnTo>
                  <a:lnTo>
                    <a:pt x="836" y="947"/>
                  </a:lnTo>
                  <a:lnTo>
                    <a:pt x="980" y="1047"/>
                  </a:lnTo>
                  <a:lnTo>
                    <a:pt x="1136" y="1148"/>
                  </a:lnTo>
                  <a:lnTo>
                    <a:pt x="1303" y="1248"/>
                  </a:lnTo>
                  <a:lnTo>
                    <a:pt x="1481" y="1348"/>
                  </a:lnTo>
                  <a:lnTo>
                    <a:pt x="1682" y="1448"/>
                  </a:lnTo>
                  <a:lnTo>
                    <a:pt x="1893" y="1537"/>
                  </a:lnTo>
                  <a:lnTo>
                    <a:pt x="2138" y="1615"/>
                  </a:lnTo>
                  <a:lnTo>
                    <a:pt x="2417" y="1693"/>
                  </a:lnTo>
                  <a:lnTo>
                    <a:pt x="2728" y="1749"/>
                  </a:lnTo>
                  <a:lnTo>
                    <a:pt x="3062" y="1816"/>
                  </a:lnTo>
                  <a:lnTo>
                    <a:pt x="3430" y="1860"/>
                  </a:lnTo>
                  <a:lnTo>
                    <a:pt x="3808" y="1905"/>
                  </a:lnTo>
                  <a:lnTo>
                    <a:pt x="4209" y="1949"/>
                  </a:lnTo>
                  <a:lnTo>
                    <a:pt x="3908" y="1838"/>
                  </a:lnTo>
                  <a:lnTo>
                    <a:pt x="3697" y="1749"/>
                  </a:lnTo>
                  <a:lnTo>
                    <a:pt x="3508" y="1660"/>
                  </a:lnTo>
                  <a:lnTo>
                    <a:pt x="3318" y="1560"/>
                  </a:lnTo>
                  <a:lnTo>
                    <a:pt x="3163" y="1459"/>
                  </a:lnTo>
                  <a:lnTo>
                    <a:pt x="3007" y="1359"/>
                  </a:lnTo>
                  <a:lnTo>
                    <a:pt x="2884" y="1248"/>
                  </a:lnTo>
                  <a:lnTo>
                    <a:pt x="2773" y="1136"/>
                  </a:lnTo>
                  <a:lnTo>
                    <a:pt x="2673" y="1025"/>
                  </a:lnTo>
                  <a:lnTo>
                    <a:pt x="2617" y="936"/>
                  </a:lnTo>
                  <a:lnTo>
                    <a:pt x="2584" y="847"/>
                  </a:lnTo>
                  <a:lnTo>
                    <a:pt x="2572" y="802"/>
                  </a:lnTo>
                  <a:lnTo>
                    <a:pt x="2572" y="758"/>
                  </a:lnTo>
                  <a:lnTo>
                    <a:pt x="2572" y="713"/>
                  </a:lnTo>
                  <a:lnTo>
                    <a:pt x="2595" y="669"/>
                  </a:lnTo>
                  <a:lnTo>
                    <a:pt x="2617" y="624"/>
                  </a:lnTo>
                  <a:lnTo>
                    <a:pt x="2650" y="580"/>
                  </a:lnTo>
                  <a:lnTo>
                    <a:pt x="2695" y="535"/>
                  </a:lnTo>
                  <a:lnTo>
                    <a:pt x="2751" y="502"/>
                  </a:lnTo>
                  <a:lnTo>
                    <a:pt x="2817" y="457"/>
                  </a:lnTo>
                  <a:lnTo>
                    <a:pt x="2895" y="435"/>
                  </a:lnTo>
                  <a:lnTo>
                    <a:pt x="2973" y="402"/>
                  </a:lnTo>
                  <a:lnTo>
                    <a:pt x="3073" y="379"/>
                  </a:lnTo>
                  <a:lnTo>
                    <a:pt x="3218" y="357"/>
                  </a:lnTo>
                  <a:lnTo>
                    <a:pt x="3363" y="346"/>
                  </a:lnTo>
                  <a:lnTo>
                    <a:pt x="3675" y="346"/>
                  </a:lnTo>
                  <a:lnTo>
                    <a:pt x="5467" y="335"/>
                  </a:lnTo>
                  <a:lnTo>
                    <a:pt x="7260" y="324"/>
                  </a:lnTo>
                  <a:lnTo>
                    <a:pt x="8161" y="301"/>
                  </a:lnTo>
                  <a:lnTo>
                    <a:pt x="9052" y="268"/>
                  </a:lnTo>
                  <a:lnTo>
                    <a:pt x="9932" y="224"/>
                  </a:lnTo>
                  <a:lnTo>
                    <a:pt x="10822" y="168"/>
                  </a:lnTo>
                  <a:lnTo>
                    <a:pt x="10511" y="146"/>
                  </a:lnTo>
                  <a:lnTo>
                    <a:pt x="10188" y="134"/>
                  </a:lnTo>
                  <a:lnTo>
                    <a:pt x="9553" y="112"/>
                  </a:lnTo>
                  <a:lnTo>
                    <a:pt x="1" y="1"/>
                  </a:lnTo>
                  <a:close/>
                </a:path>
              </a:pathLst>
            </a:custGeom>
            <a:solidFill>
              <a:srgbClr val="CED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a:off x="7632026" y="2817095"/>
              <a:ext cx="83098" cy="20135"/>
            </a:xfrm>
            <a:custGeom>
              <a:avLst/>
              <a:gdLst/>
              <a:ahLst/>
              <a:cxnLst/>
              <a:rect l="l" t="t" r="r" b="b"/>
              <a:pathLst>
                <a:path w="3541" h="858" extrusionOk="0">
                  <a:moveTo>
                    <a:pt x="3485" y="1"/>
                  </a:moveTo>
                  <a:lnTo>
                    <a:pt x="0" y="301"/>
                  </a:lnTo>
                  <a:lnTo>
                    <a:pt x="12" y="568"/>
                  </a:lnTo>
                  <a:lnTo>
                    <a:pt x="23" y="702"/>
                  </a:lnTo>
                  <a:lnTo>
                    <a:pt x="45" y="824"/>
                  </a:lnTo>
                  <a:lnTo>
                    <a:pt x="501" y="847"/>
                  </a:lnTo>
                  <a:lnTo>
                    <a:pt x="1025" y="858"/>
                  </a:lnTo>
                  <a:lnTo>
                    <a:pt x="2116" y="858"/>
                  </a:lnTo>
                  <a:lnTo>
                    <a:pt x="3051" y="836"/>
                  </a:lnTo>
                  <a:lnTo>
                    <a:pt x="3363" y="824"/>
                  </a:lnTo>
                  <a:lnTo>
                    <a:pt x="3530" y="813"/>
                  </a:lnTo>
                  <a:lnTo>
                    <a:pt x="3541" y="613"/>
                  </a:lnTo>
                  <a:lnTo>
                    <a:pt x="3541" y="390"/>
                  </a:lnTo>
                  <a:lnTo>
                    <a:pt x="3519" y="179"/>
                  </a:lnTo>
                  <a:lnTo>
                    <a:pt x="3485" y="1"/>
                  </a:lnTo>
                  <a:close/>
                </a:path>
              </a:pathLst>
            </a:custGeom>
            <a:solidFill>
              <a:srgbClr val="D8D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a:off x="7632026" y="2817095"/>
              <a:ext cx="83098" cy="20135"/>
            </a:xfrm>
            <a:custGeom>
              <a:avLst/>
              <a:gdLst/>
              <a:ahLst/>
              <a:cxnLst/>
              <a:rect l="l" t="t" r="r" b="b"/>
              <a:pathLst>
                <a:path w="3541" h="858" fill="none" extrusionOk="0">
                  <a:moveTo>
                    <a:pt x="0" y="301"/>
                  </a:moveTo>
                  <a:lnTo>
                    <a:pt x="0" y="301"/>
                  </a:lnTo>
                  <a:lnTo>
                    <a:pt x="12" y="568"/>
                  </a:lnTo>
                  <a:lnTo>
                    <a:pt x="23" y="702"/>
                  </a:lnTo>
                  <a:lnTo>
                    <a:pt x="45" y="824"/>
                  </a:lnTo>
                  <a:lnTo>
                    <a:pt x="45" y="824"/>
                  </a:lnTo>
                  <a:lnTo>
                    <a:pt x="501" y="847"/>
                  </a:lnTo>
                  <a:lnTo>
                    <a:pt x="1025" y="858"/>
                  </a:lnTo>
                  <a:lnTo>
                    <a:pt x="1570" y="858"/>
                  </a:lnTo>
                  <a:lnTo>
                    <a:pt x="2116" y="858"/>
                  </a:lnTo>
                  <a:lnTo>
                    <a:pt x="3051" y="836"/>
                  </a:lnTo>
                  <a:lnTo>
                    <a:pt x="3363" y="824"/>
                  </a:lnTo>
                  <a:lnTo>
                    <a:pt x="3530" y="813"/>
                  </a:lnTo>
                  <a:lnTo>
                    <a:pt x="3530" y="813"/>
                  </a:lnTo>
                  <a:lnTo>
                    <a:pt x="3541" y="613"/>
                  </a:lnTo>
                  <a:lnTo>
                    <a:pt x="3541" y="390"/>
                  </a:lnTo>
                  <a:lnTo>
                    <a:pt x="3519" y="179"/>
                  </a:lnTo>
                  <a:lnTo>
                    <a:pt x="34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a:off x="7603536" y="2690911"/>
              <a:ext cx="150779" cy="75260"/>
            </a:xfrm>
            <a:custGeom>
              <a:avLst/>
              <a:gdLst/>
              <a:ahLst/>
              <a:cxnLst/>
              <a:rect l="l" t="t" r="r" b="b"/>
              <a:pathLst>
                <a:path w="6425" h="3207" extrusionOk="0">
                  <a:moveTo>
                    <a:pt x="3296" y="0"/>
                  </a:moveTo>
                  <a:lnTo>
                    <a:pt x="3163" y="11"/>
                  </a:lnTo>
                  <a:lnTo>
                    <a:pt x="3040" y="45"/>
                  </a:lnTo>
                  <a:lnTo>
                    <a:pt x="2907" y="89"/>
                  </a:lnTo>
                  <a:lnTo>
                    <a:pt x="2784" y="145"/>
                  </a:lnTo>
                  <a:lnTo>
                    <a:pt x="2673" y="223"/>
                  </a:lnTo>
                  <a:lnTo>
                    <a:pt x="2550" y="301"/>
                  </a:lnTo>
                  <a:lnTo>
                    <a:pt x="2339" y="468"/>
                  </a:lnTo>
                  <a:lnTo>
                    <a:pt x="2261" y="512"/>
                  </a:lnTo>
                  <a:lnTo>
                    <a:pt x="2183" y="568"/>
                  </a:lnTo>
                  <a:lnTo>
                    <a:pt x="2105" y="590"/>
                  </a:lnTo>
                  <a:lnTo>
                    <a:pt x="2061" y="601"/>
                  </a:lnTo>
                  <a:lnTo>
                    <a:pt x="2016" y="601"/>
                  </a:lnTo>
                  <a:lnTo>
                    <a:pt x="1972" y="579"/>
                  </a:lnTo>
                  <a:lnTo>
                    <a:pt x="1916" y="557"/>
                  </a:lnTo>
                  <a:lnTo>
                    <a:pt x="1827" y="512"/>
                  </a:lnTo>
                  <a:lnTo>
                    <a:pt x="1760" y="479"/>
                  </a:lnTo>
                  <a:lnTo>
                    <a:pt x="1682" y="457"/>
                  </a:lnTo>
                  <a:lnTo>
                    <a:pt x="1604" y="445"/>
                  </a:lnTo>
                  <a:lnTo>
                    <a:pt x="1537" y="434"/>
                  </a:lnTo>
                  <a:lnTo>
                    <a:pt x="1459" y="445"/>
                  </a:lnTo>
                  <a:lnTo>
                    <a:pt x="1381" y="457"/>
                  </a:lnTo>
                  <a:lnTo>
                    <a:pt x="1304" y="479"/>
                  </a:lnTo>
                  <a:lnTo>
                    <a:pt x="1237" y="512"/>
                  </a:lnTo>
                  <a:lnTo>
                    <a:pt x="1170" y="546"/>
                  </a:lnTo>
                  <a:lnTo>
                    <a:pt x="1103" y="590"/>
                  </a:lnTo>
                  <a:lnTo>
                    <a:pt x="1047" y="646"/>
                  </a:lnTo>
                  <a:lnTo>
                    <a:pt x="992" y="690"/>
                  </a:lnTo>
                  <a:lnTo>
                    <a:pt x="947" y="757"/>
                  </a:lnTo>
                  <a:lnTo>
                    <a:pt x="914" y="824"/>
                  </a:lnTo>
                  <a:lnTo>
                    <a:pt x="880" y="891"/>
                  </a:lnTo>
                  <a:lnTo>
                    <a:pt x="869" y="969"/>
                  </a:lnTo>
                  <a:lnTo>
                    <a:pt x="747" y="958"/>
                  </a:lnTo>
                  <a:lnTo>
                    <a:pt x="624" y="980"/>
                  </a:lnTo>
                  <a:lnTo>
                    <a:pt x="513" y="1013"/>
                  </a:lnTo>
                  <a:lnTo>
                    <a:pt x="402" y="1069"/>
                  </a:lnTo>
                  <a:lnTo>
                    <a:pt x="302" y="1147"/>
                  </a:lnTo>
                  <a:lnTo>
                    <a:pt x="212" y="1236"/>
                  </a:lnTo>
                  <a:lnTo>
                    <a:pt x="146" y="1336"/>
                  </a:lnTo>
                  <a:lnTo>
                    <a:pt x="79" y="1447"/>
                  </a:lnTo>
                  <a:lnTo>
                    <a:pt x="45" y="1559"/>
                  </a:lnTo>
                  <a:lnTo>
                    <a:pt x="12" y="1670"/>
                  </a:lnTo>
                  <a:lnTo>
                    <a:pt x="1" y="1793"/>
                  </a:lnTo>
                  <a:lnTo>
                    <a:pt x="1" y="1915"/>
                  </a:lnTo>
                  <a:lnTo>
                    <a:pt x="12" y="2038"/>
                  </a:lnTo>
                  <a:lnTo>
                    <a:pt x="23" y="2160"/>
                  </a:lnTo>
                  <a:lnTo>
                    <a:pt x="57" y="2282"/>
                  </a:lnTo>
                  <a:lnTo>
                    <a:pt x="90" y="2405"/>
                  </a:lnTo>
                  <a:lnTo>
                    <a:pt x="4488" y="3084"/>
                  </a:lnTo>
                  <a:lnTo>
                    <a:pt x="4588" y="3117"/>
                  </a:lnTo>
                  <a:lnTo>
                    <a:pt x="4688" y="3151"/>
                  </a:lnTo>
                  <a:lnTo>
                    <a:pt x="4799" y="3173"/>
                  </a:lnTo>
                  <a:lnTo>
                    <a:pt x="4911" y="3195"/>
                  </a:lnTo>
                  <a:lnTo>
                    <a:pt x="5022" y="3207"/>
                  </a:lnTo>
                  <a:lnTo>
                    <a:pt x="5245" y="3207"/>
                  </a:lnTo>
                  <a:lnTo>
                    <a:pt x="5356" y="3195"/>
                  </a:lnTo>
                  <a:lnTo>
                    <a:pt x="5467" y="3173"/>
                  </a:lnTo>
                  <a:lnTo>
                    <a:pt x="5579" y="3151"/>
                  </a:lnTo>
                  <a:lnTo>
                    <a:pt x="5679" y="3106"/>
                  </a:lnTo>
                  <a:lnTo>
                    <a:pt x="5779" y="3073"/>
                  </a:lnTo>
                  <a:lnTo>
                    <a:pt x="5879" y="3017"/>
                  </a:lnTo>
                  <a:lnTo>
                    <a:pt x="5968" y="2962"/>
                  </a:lnTo>
                  <a:lnTo>
                    <a:pt x="6057" y="2895"/>
                  </a:lnTo>
                  <a:lnTo>
                    <a:pt x="6135" y="2817"/>
                  </a:lnTo>
                  <a:lnTo>
                    <a:pt x="6202" y="2739"/>
                  </a:lnTo>
                  <a:lnTo>
                    <a:pt x="6269" y="2650"/>
                  </a:lnTo>
                  <a:lnTo>
                    <a:pt x="6325" y="2550"/>
                  </a:lnTo>
                  <a:lnTo>
                    <a:pt x="6358" y="2449"/>
                  </a:lnTo>
                  <a:lnTo>
                    <a:pt x="6391" y="2338"/>
                  </a:lnTo>
                  <a:lnTo>
                    <a:pt x="6414" y="2238"/>
                  </a:lnTo>
                  <a:lnTo>
                    <a:pt x="6425" y="2127"/>
                  </a:lnTo>
                  <a:lnTo>
                    <a:pt x="6425" y="2015"/>
                  </a:lnTo>
                  <a:lnTo>
                    <a:pt x="6425" y="1904"/>
                  </a:lnTo>
                  <a:lnTo>
                    <a:pt x="6403" y="1804"/>
                  </a:lnTo>
                  <a:lnTo>
                    <a:pt x="6369" y="1692"/>
                  </a:lnTo>
                  <a:lnTo>
                    <a:pt x="6336" y="1603"/>
                  </a:lnTo>
                  <a:lnTo>
                    <a:pt x="6280" y="1503"/>
                  </a:lnTo>
                  <a:lnTo>
                    <a:pt x="6213" y="1425"/>
                  </a:lnTo>
                  <a:lnTo>
                    <a:pt x="6147" y="1347"/>
                  </a:lnTo>
                  <a:lnTo>
                    <a:pt x="6057" y="1269"/>
                  </a:lnTo>
                  <a:lnTo>
                    <a:pt x="5935" y="1203"/>
                  </a:lnTo>
                  <a:lnTo>
                    <a:pt x="5801" y="1147"/>
                  </a:lnTo>
                  <a:lnTo>
                    <a:pt x="5668" y="1113"/>
                  </a:lnTo>
                  <a:lnTo>
                    <a:pt x="5523" y="1091"/>
                  </a:lnTo>
                  <a:lnTo>
                    <a:pt x="5378" y="1080"/>
                  </a:lnTo>
                  <a:lnTo>
                    <a:pt x="5234" y="1080"/>
                  </a:lnTo>
                  <a:lnTo>
                    <a:pt x="5089" y="1091"/>
                  </a:lnTo>
                  <a:lnTo>
                    <a:pt x="4944" y="1102"/>
                  </a:lnTo>
                  <a:lnTo>
                    <a:pt x="4944" y="1013"/>
                  </a:lnTo>
                  <a:lnTo>
                    <a:pt x="4933" y="935"/>
                  </a:lnTo>
                  <a:lnTo>
                    <a:pt x="4900" y="846"/>
                  </a:lnTo>
                  <a:lnTo>
                    <a:pt x="4866" y="768"/>
                  </a:lnTo>
                  <a:lnTo>
                    <a:pt x="4822" y="702"/>
                  </a:lnTo>
                  <a:lnTo>
                    <a:pt x="4755" y="635"/>
                  </a:lnTo>
                  <a:lnTo>
                    <a:pt x="4688" y="579"/>
                  </a:lnTo>
                  <a:lnTo>
                    <a:pt x="4610" y="535"/>
                  </a:lnTo>
                  <a:lnTo>
                    <a:pt x="4532" y="512"/>
                  </a:lnTo>
                  <a:lnTo>
                    <a:pt x="4443" y="490"/>
                  </a:lnTo>
                  <a:lnTo>
                    <a:pt x="4354" y="490"/>
                  </a:lnTo>
                  <a:lnTo>
                    <a:pt x="4265" y="501"/>
                  </a:lnTo>
                  <a:lnTo>
                    <a:pt x="4187" y="523"/>
                  </a:lnTo>
                  <a:lnTo>
                    <a:pt x="4109" y="557"/>
                  </a:lnTo>
                  <a:lnTo>
                    <a:pt x="4031" y="601"/>
                  </a:lnTo>
                  <a:lnTo>
                    <a:pt x="3964" y="657"/>
                  </a:lnTo>
                  <a:lnTo>
                    <a:pt x="3976" y="590"/>
                  </a:lnTo>
                  <a:lnTo>
                    <a:pt x="3976" y="535"/>
                  </a:lnTo>
                  <a:lnTo>
                    <a:pt x="3964" y="468"/>
                  </a:lnTo>
                  <a:lnTo>
                    <a:pt x="3953" y="412"/>
                  </a:lnTo>
                  <a:lnTo>
                    <a:pt x="3920" y="345"/>
                  </a:lnTo>
                  <a:lnTo>
                    <a:pt x="3886" y="290"/>
                  </a:lnTo>
                  <a:lnTo>
                    <a:pt x="3853" y="245"/>
                  </a:lnTo>
                  <a:lnTo>
                    <a:pt x="3809" y="189"/>
                  </a:lnTo>
                  <a:lnTo>
                    <a:pt x="3697" y="111"/>
                  </a:lnTo>
                  <a:lnTo>
                    <a:pt x="3575" y="45"/>
                  </a:lnTo>
                  <a:lnTo>
                    <a:pt x="3508" y="22"/>
                  </a:lnTo>
                  <a:lnTo>
                    <a:pt x="3441" y="11"/>
                  </a:lnTo>
                  <a:lnTo>
                    <a:pt x="3363" y="0"/>
                  </a:lnTo>
                  <a:close/>
                </a:path>
              </a:pathLst>
            </a:custGeom>
            <a:solidFill>
              <a:srgbClr val="EA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a:off x="7603536" y="2690911"/>
              <a:ext cx="150779" cy="75260"/>
            </a:xfrm>
            <a:custGeom>
              <a:avLst/>
              <a:gdLst/>
              <a:ahLst/>
              <a:cxnLst/>
              <a:rect l="l" t="t" r="r" b="b"/>
              <a:pathLst>
                <a:path w="6425" h="3207" fill="none" extrusionOk="0">
                  <a:moveTo>
                    <a:pt x="90" y="2405"/>
                  </a:moveTo>
                  <a:lnTo>
                    <a:pt x="90" y="2405"/>
                  </a:lnTo>
                  <a:lnTo>
                    <a:pt x="57" y="2282"/>
                  </a:lnTo>
                  <a:lnTo>
                    <a:pt x="23" y="2160"/>
                  </a:lnTo>
                  <a:lnTo>
                    <a:pt x="12" y="2038"/>
                  </a:lnTo>
                  <a:lnTo>
                    <a:pt x="1" y="1915"/>
                  </a:lnTo>
                  <a:lnTo>
                    <a:pt x="1" y="1793"/>
                  </a:lnTo>
                  <a:lnTo>
                    <a:pt x="12" y="1670"/>
                  </a:lnTo>
                  <a:lnTo>
                    <a:pt x="45" y="1559"/>
                  </a:lnTo>
                  <a:lnTo>
                    <a:pt x="79" y="1447"/>
                  </a:lnTo>
                  <a:lnTo>
                    <a:pt x="79" y="1447"/>
                  </a:lnTo>
                  <a:lnTo>
                    <a:pt x="146" y="1336"/>
                  </a:lnTo>
                  <a:lnTo>
                    <a:pt x="212" y="1236"/>
                  </a:lnTo>
                  <a:lnTo>
                    <a:pt x="302" y="1147"/>
                  </a:lnTo>
                  <a:lnTo>
                    <a:pt x="402" y="1069"/>
                  </a:lnTo>
                  <a:lnTo>
                    <a:pt x="513" y="1013"/>
                  </a:lnTo>
                  <a:lnTo>
                    <a:pt x="624" y="980"/>
                  </a:lnTo>
                  <a:lnTo>
                    <a:pt x="747" y="958"/>
                  </a:lnTo>
                  <a:lnTo>
                    <a:pt x="869" y="969"/>
                  </a:lnTo>
                  <a:lnTo>
                    <a:pt x="869" y="969"/>
                  </a:lnTo>
                  <a:lnTo>
                    <a:pt x="880" y="891"/>
                  </a:lnTo>
                  <a:lnTo>
                    <a:pt x="914" y="824"/>
                  </a:lnTo>
                  <a:lnTo>
                    <a:pt x="947" y="757"/>
                  </a:lnTo>
                  <a:lnTo>
                    <a:pt x="992" y="690"/>
                  </a:lnTo>
                  <a:lnTo>
                    <a:pt x="1047" y="646"/>
                  </a:lnTo>
                  <a:lnTo>
                    <a:pt x="1103" y="590"/>
                  </a:lnTo>
                  <a:lnTo>
                    <a:pt x="1170" y="546"/>
                  </a:lnTo>
                  <a:lnTo>
                    <a:pt x="1237" y="512"/>
                  </a:lnTo>
                  <a:lnTo>
                    <a:pt x="1304" y="479"/>
                  </a:lnTo>
                  <a:lnTo>
                    <a:pt x="1381" y="457"/>
                  </a:lnTo>
                  <a:lnTo>
                    <a:pt x="1459" y="445"/>
                  </a:lnTo>
                  <a:lnTo>
                    <a:pt x="1537" y="434"/>
                  </a:lnTo>
                  <a:lnTo>
                    <a:pt x="1604" y="445"/>
                  </a:lnTo>
                  <a:lnTo>
                    <a:pt x="1682" y="457"/>
                  </a:lnTo>
                  <a:lnTo>
                    <a:pt x="1760" y="479"/>
                  </a:lnTo>
                  <a:lnTo>
                    <a:pt x="1827" y="512"/>
                  </a:lnTo>
                  <a:lnTo>
                    <a:pt x="1827" y="512"/>
                  </a:lnTo>
                  <a:lnTo>
                    <a:pt x="1916" y="557"/>
                  </a:lnTo>
                  <a:lnTo>
                    <a:pt x="1972" y="579"/>
                  </a:lnTo>
                  <a:lnTo>
                    <a:pt x="2016" y="601"/>
                  </a:lnTo>
                  <a:lnTo>
                    <a:pt x="2016" y="601"/>
                  </a:lnTo>
                  <a:lnTo>
                    <a:pt x="2061" y="601"/>
                  </a:lnTo>
                  <a:lnTo>
                    <a:pt x="2105" y="590"/>
                  </a:lnTo>
                  <a:lnTo>
                    <a:pt x="2183" y="568"/>
                  </a:lnTo>
                  <a:lnTo>
                    <a:pt x="2261" y="512"/>
                  </a:lnTo>
                  <a:lnTo>
                    <a:pt x="2339" y="468"/>
                  </a:lnTo>
                  <a:lnTo>
                    <a:pt x="2339" y="468"/>
                  </a:lnTo>
                  <a:lnTo>
                    <a:pt x="2550" y="301"/>
                  </a:lnTo>
                  <a:lnTo>
                    <a:pt x="2673" y="223"/>
                  </a:lnTo>
                  <a:lnTo>
                    <a:pt x="2784" y="145"/>
                  </a:lnTo>
                  <a:lnTo>
                    <a:pt x="2907" y="89"/>
                  </a:lnTo>
                  <a:lnTo>
                    <a:pt x="3040" y="45"/>
                  </a:lnTo>
                  <a:lnTo>
                    <a:pt x="3163" y="11"/>
                  </a:lnTo>
                  <a:lnTo>
                    <a:pt x="3296" y="0"/>
                  </a:lnTo>
                  <a:lnTo>
                    <a:pt x="3296" y="0"/>
                  </a:lnTo>
                  <a:lnTo>
                    <a:pt x="3363" y="0"/>
                  </a:lnTo>
                  <a:lnTo>
                    <a:pt x="3441" y="11"/>
                  </a:lnTo>
                  <a:lnTo>
                    <a:pt x="3508" y="22"/>
                  </a:lnTo>
                  <a:lnTo>
                    <a:pt x="3575" y="45"/>
                  </a:lnTo>
                  <a:lnTo>
                    <a:pt x="3697" y="111"/>
                  </a:lnTo>
                  <a:lnTo>
                    <a:pt x="3809" y="189"/>
                  </a:lnTo>
                  <a:lnTo>
                    <a:pt x="3853" y="245"/>
                  </a:lnTo>
                  <a:lnTo>
                    <a:pt x="3886" y="290"/>
                  </a:lnTo>
                  <a:lnTo>
                    <a:pt x="3920" y="345"/>
                  </a:lnTo>
                  <a:lnTo>
                    <a:pt x="3953" y="412"/>
                  </a:lnTo>
                  <a:lnTo>
                    <a:pt x="3964" y="468"/>
                  </a:lnTo>
                  <a:lnTo>
                    <a:pt x="3976" y="535"/>
                  </a:lnTo>
                  <a:lnTo>
                    <a:pt x="3976" y="590"/>
                  </a:lnTo>
                  <a:lnTo>
                    <a:pt x="3964" y="657"/>
                  </a:lnTo>
                  <a:lnTo>
                    <a:pt x="3964" y="657"/>
                  </a:lnTo>
                  <a:lnTo>
                    <a:pt x="4031" y="601"/>
                  </a:lnTo>
                  <a:lnTo>
                    <a:pt x="4109" y="557"/>
                  </a:lnTo>
                  <a:lnTo>
                    <a:pt x="4187" y="523"/>
                  </a:lnTo>
                  <a:lnTo>
                    <a:pt x="4265" y="501"/>
                  </a:lnTo>
                  <a:lnTo>
                    <a:pt x="4354" y="490"/>
                  </a:lnTo>
                  <a:lnTo>
                    <a:pt x="4443" y="490"/>
                  </a:lnTo>
                  <a:lnTo>
                    <a:pt x="4532" y="512"/>
                  </a:lnTo>
                  <a:lnTo>
                    <a:pt x="4610" y="535"/>
                  </a:lnTo>
                  <a:lnTo>
                    <a:pt x="4610" y="535"/>
                  </a:lnTo>
                  <a:lnTo>
                    <a:pt x="4688" y="579"/>
                  </a:lnTo>
                  <a:lnTo>
                    <a:pt x="4755" y="635"/>
                  </a:lnTo>
                  <a:lnTo>
                    <a:pt x="4822" y="702"/>
                  </a:lnTo>
                  <a:lnTo>
                    <a:pt x="4866" y="768"/>
                  </a:lnTo>
                  <a:lnTo>
                    <a:pt x="4900" y="846"/>
                  </a:lnTo>
                  <a:lnTo>
                    <a:pt x="4933" y="935"/>
                  </a:lnTo>
                  <a:lnTo>
                    <a:pt x="4944" y="1013"/>
                  </a:lnTo>
                  <a:lnTo>
                    <a:pt x="4944" y="1102"/>
                  </a:lnTo>
                  <a:lnTo>
                    <a:pt x="4944" y="1102"/>
                  </a:lnTo>
                  <a:lnTo>
                    <a:pt x="5089" y="1091"/>
                  </a:lnTo>
                  <a:lnTo>
                    <a:pt x="5234" y="1080"/>
                  </a:lnTo>
                  <a:lnTo>
                    <a:pt x="5378" y="1080"/>
                  </a:lnTo>
                  <a:lnTo>
                    <a:pt x="5523" y="1091"/>
                  </a:lnTo>
                  <a:lnTo>
                    <a:pt x="5668" y="1113"/>
                  </a:lnTo>
                  <a:lnTo>
                    <a:pt x="5801" y="1147"/>
                  </a:lnTo>
                  <a:lnTo>
                    <a:pt x="5935" y="1203"/>
                  </a:lnTo>
                  <a:lnTo>
                    <a:pt x="6057" y="1269"/>
                  </a:lnTo>
                  <a:lnTo>
                    <a:pt x="6057" y="1269"/>
                  </a:lnTo>
                  <a:lnTo>
                    <a:pt x="6147" y="1347"/>
                  </a:lnTo>
                  <a:lnTo>
                    <a:pt x="6213" y="1425"/>
                  </a:lnTo>
                  <a:lnTo>
                    <a:pt x="6280" y="1503"/>
                  </a:lnTo>
                  <a:lnTo>
                    <a:pt x="6336" y="1603"/>
                  </a:lnTo>
                  <a:lnTo>
                    <a:pt x="6369" y="1692"/>
                  </a:lnTo>
                  <a:lnTo>
                    <a:pt x="6403" y="1804"/>
                  </a:lnTo>
                  <a:lnTo>
                    <a:pt x="6425" y="1904"/>
                  </a:lnTo>
                  <a:lnTo>
                    <a:pt x="6425" y="2015"/>
                  </a:lnTo>
                  <a:lnTo>
                    <a:pt x="6425" y="2127"/>
                  </a:lnTo>
                  <a:lnTo>
                    <a:pt x="6414" y="2238"/>
                  </a:lnTo>
                  <a:lnTo>
                    <a:pt x="6391" y="2338"/>
                  </a:lnTo>
                  <a:lnTo>
                    <a:pt x="6358" y="2449"/>
                  </a:lnTo>
                  <a:lnTo>
                    <a:pt x="6325" y="2550"/>
                  </a:lnTo>
                  <a:lnTo>
                    <a:pt x="6269" y="2650"/>
                  </a:lnTo>
                  <a:lnTo>
                    <a:pt x="6202" y="2739"/>
                  </a:lnTo>
                  <a:lnTo>
                    <a:pt x="6135" y="2817"/>
                  </a:lnTo>
                  <a:lnTo>
                    <a:pt x="6135" y="2817"/>
                  </a:lnTo>
                  <a:lnTo>
                    <a:pt x="6057" y="2895"/>
                  </a:lnTo>
                  <a:lnTo>
                    <a:pt x="5968" y="2962"/>
                  </a:lnTo>
                  <a:lnTo>
                    <a:pt x="5879" y="3017"/>
                  </a:lnTo>
                  <a:lnTo>
                    <a:pt x="5779" y="3073"/>
                  </a:lnTo>
                  <a:lnTo>
                    <a:pt x="5679" y="3106"/>
                  </a:lnTo>
                  <a:lnTo>
                    <a:pt x="5579" y="3151"/>
                  </a:lnTo>
                  <a:lnTo>
                    <a:pt x="5467" y="3173"/>
                  </a:lnTo>
                  <a:lnTo>
                    <a:pt x="5356" y="3195"/>
                  </a:lnTo>
                  <a:lnTo>
                    <a:pt x="5245" y="3207"/>
                  </a:lnTo>
                  <a:lnTo>
                    <a:pt x="5133" y="3207"/>
                  </a:lnTo>
                  <a:lnTo>
                    <a:pt x="5022" y="3207"/>
                  </a:lnTo>
                  <a:lnTo>
                    <a:pt x="4911" y="3195"/>
                  </a:lnTo>
                  <a:lnTo>
                    <a:pt x="4799" y="3173"/>
                  </a:lnTo>
                  <a:lnTo>
                    <a:pt x="4688" y="3151"/>
                  </a:lnTo>
                  <a:lnTo>
                    <a:pt x="4588" y="3117"/>
                  </a:lnTo>
                  <a:lnTo>
                    <a:pt x="4488" y="30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a:off x="7578731" y="2731134"/>
              <a:ext cx="183962" cy="99056"/>
            </a:xfrm>
            <a:custGeom>
              <a:avLst/>
              <a:gdLst/>
              <a:ahLst/>
              <a:cxnLst/>
              <a:rect l="l" t="t" r="r" b="b"/>
              <a:pathLst>
                <a:path w="7839" h="4221" extrusionOk="0">
                  <a:moveTo>
                    <a:pt x="7838" y="1"/>
                  </a:moveTo>
                  <a:lnTo>
                    <a:pt x="0" y="123"/>
                  </a:lnTo>
                  <a:lnTo>
                    <a:pt x="45" y="357"/>
                  </a:lnTo>
                  <a:lnTo>
                    <a:pt x="156" y="858"/>
                  </a:lnTo>
                  <a:lnTo>
                    <a:pt x="357" y="1682"/>
                  </a:lnTo>
                  <a:lnTo>
                    <a:pt x="423" y="1938"/>
                  </a:lnTo>
                  <a:lnTo>
                    <a:pt x="512" y="2194"/>
                  </a:lnTo>
                  <a:lnTo>
                    <a:pt x="624" y="2428"/>
                  </a:lnTo>
                  <a:lnTo>
                    <a:pt x="735" y="2650"/>
                  </a:lnTo>
                  <a:lnTo>
                    <a:pt x="858" y="2862"/>
                  </a:lnTo>
                  <a:lnTo>
                    <a:pt x="1002" y="3051"/>
                  </a:lnTo>
                  <a:lnTo>
                    <a:pt x="1158" y="3240"/>
                  </a:lnTo>
                  <a:lnTo>
                    <a:pt x="1325" y="3407"/>
                  </a:lnTo>
                  <a:lnTo>
                    <a:pt x="1503" y="3552"/>
                  </a:lnTo>
                  <a:lnTo>
                    <a:pt x="1693" y="3697"/>
                  </a:lnTo>
                  <a:lnTo>
                    <a:pt x="1904" y="3819"/>
                  </a:lnTo>
                  <a:lnTo>
                    <a:pt x="2127" y="3920"/>
                  </a:lnTo>
                  <a:lnTo>
                    <a:pt x="2361" y="4009"/>
                  </a:lnTo>
                  <a:lnTo>
                    <a:pt x="2605" y="4087"/>
                  </a:lnTo>
                  <a:lnTo>
                    <a:pt x="2873" y="4142"/>
                  </a:lnTo>
                  <a:lnTo>
                    <a:pt x="3151" y="4187"/>
                  </a:lnTo>
                  <a:lnTo>
                    <a:pt x="3385" y="4209"/>
                  </a:lnTo>
                  <a:lnTo>
                    <a:pt x="3641" y="4220"/>
                  </a:lnTo>
                  <a:lnTo>
                    <a:pt x="3886" y="4220"/>
                  </a:lnTo>
                  <a:lnTo>
                    <a:pt x="4142" y="4209"/>
                  </a:lnTo>
                  <a:lnTo>
                    <a:pt x="4387" y="4198"/>
                  </a:lnTo>
                  <a:lnTo>
                    <a:pt x="4632" y="4165"/>
                  </a:lnTo>
                  <a:lnTo>
                    <a:pt x="4888" y="4120"/>
                  </a:lnTo>
                  <a:lnTo>
                    <a:pt x="5133" y="4053"/>
                  </a:lnTo>
                  <a:lnTo>
                    <a:pt x="5367" y="3986"/>
                  </a:lnTo>
                  <a:lnTo>
                    <a:pt x="5600" y="3908"/>
                  </a:lnTo>
                  <a:lnTo>
                    <a:pt x="5834" y="3808"/>
                  </a:lnTo>
                  <a:lnTo>
                    <a:pt x="6046" y="3697"/>
                  </a:lnTo>
                  <a:lnTo>
                    <a:pt x="6257" y="3563"/>
                  </a:lnTo>
                  <a:lnTo>
                    <a:pt x="6458" y="3419"/>
                  </a:lnTo>
                  <a:lnTo>
                    <a:pt x="6658" y="3263"/>
                  </a:lnTo>
                  <a:lnTo>
                    <a:pt x="6825" y="3085"/>
                  </a:lnTo>
                  <a:lnTo>
                    <a:pt x="6970" y="2929"/>
                  </a:lnTo>
                  <a:lnTo>
                    <a:pt x="7092" y="2762"/>
                  </a:lnTo>
                  <a:lnTo>
                    <a:pt x="7204" y="2584"/>
                  </a:lnTo>
                  <a:lnTo>
                    <a:pt x="7304" y="2405"/>
                  </a:lnTo>
                  <a:lnTo>
                    <a:pt x="7359" y="2261"/>
                  </a:lnTo>
                  <a:lnTo>
                    <a:pt x="7415" y="2105"/>
                  </a:lnTo>
                  <a:lnTo>
                    <a:pt x="7471" y="1938"/>
                  </a:lnTo>
                  <a:lnTo>
                    <a:pt x="7526" y="1749"/>
                  </a:lnTo>
                  <a:lnTo>
                    <a:pt x="7615" y="1348"/>
                  </a:lnTo>
                  <a:lnTo>
                    <a:pt x="7693" y="958"/>
                  </a:lnTo>
                  <a:lnTo>
                    <a:pt x="7760" y="591"/>
                  </a:lnTo>
                  <a:lnTo>
                    <a:pt x="7805" y="290"/>
                  </a:lnTo>
                  <a:lnTo>
                    <a:pt x="78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a:off x="7651879" y="2714683"/>
              <a:ext cx="12555" cy="5773"/>
            </a:xfrm>
            <a:custGeom>
              <a:avLst/>
              <a:gdLst/>
              <a:ahLst/>
              <a:cxnLst/>
              <a:rect l="l" t="t" r="r" b="b"/>
              <a:pathLst>
                <a:path w="535" h="246" extrusionOk="0">
                  <a:moveTo>
                    <a:pt x="123" y="0"/>
                  </a:moveTo>
                  <a:lnTo>
                    <a:pt x="79" y="11"/>
                  </a:lnTo>
                  <a:lnTo>
                    <a:pt x="45" y="45"/>
                  </a:lnTo>
                  <a:lnTo>
                    <a:pt x="12" y="78"/>
                  </a:lnTo>
                  <a:lnTo>
                    <a:pt x="1" y="123"/>
                  </a:lnTo>
                  <a:lnTo>
                    <a:pt x="12" y="167"/>
                  </a:lnTo>
                  <a:lnTo>
                    <a:pt x="34" y="212"/>
                  </a:lnTo>
                  <a:lnTo>
                    <a:pt x="79" y="234"/>
                  </a:lnTo>
                  <a:lnTo>
                    <a:pt x="123" y="245"/>
                  </a:lnTo>
                  <a:lnTo>
                    <a:pt x="413" y="245"/>
                  </a:lnTo>
                  <a:lnTo>
                    <a:pt x="457" y="234"/>
                  </a:lnTo>
                  <a:lnTo>
                    <a:pt x="490" y="212"/>
                  </a:lnTo>
                  <a:lnTo>
                    <a:pt x="513" y="190"/>
                  </a:lnTo>
                  <a:lnTo>
                    <a:pt x="535" y="156"/>
                  </a:lnTo>
                  <a:lnTo>
                    <a:pt x="535" y="134"/>
                  </a:lnTo>
                  <a:lnTo>
                    <a:pt x="524" y="100"/>
                  </a:lnTo>
                  <a:lnTo>
                    <a:pt x="479" y="56"/>
                  </a:lnTo>
                  <a:lnTo>
                    <a:pt x="435" y="34"/>
                  </a:lnTo>
                  <a:lnTo>
                    <a:pt x="390" y="11"/>
                  </a:lnTo>
                  <a:lnTo>
                    <a:pt x="335"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a:off x="7678280" y="2706047"/>
              <a:ext cx="12555" cy="6829"/>
            </a:xfrm>
            <a:custGeom>
              <a:avLst/>
              <a:gdLst/>
              <a:ahLst/>
              <a:cxnLst/>
              <a:rect l="l" t="t" r="r" b="b"/>
              <a:pathLst>
                <a:path w="535" h="291" extrusionOk="0">
                  <a:moveTo>
                    <a:pt x="145" y="1"/>
                  </a:moveTo>
                  <a:lnTo>
                    <a:pt x="78" y="23"/>
                  </a:lnTo>
                  <a:lnTo>
                    <a:pt x="33" y="45"/>
                  </a:lnTo>
                  <a:lnTo>
                    <a:pt x="11" y="79"/>
                  </a:lnTo>
                  <a:lnTo>
                    <a:pt x="0" y="123"/>
                  </a:lnTo>
                  <a:lnTo>
                    <a:pt x="11" y="157"/>
                  </a:lnTo>
                  <a:lnTo>
                    <a:pt x="22" y="201"/>
                  </a:lnTo>
                  <a:lnTo>
                    <a:pt x="56" y="224"/>
                  </a:lnTo>
                  <a:lnTo>
                    <a:pt x="89" y="246"/>
                  </a:lnTo>
                  <a:lnTo>
                    <a:pt x="145" y="235"/>
                  </a:lnTo>
                  <a:lnTo>
                    <a:pt x="223" y="235"/>
                  </a:lnTo>
                  <a:lnTo>
                    <a:pt x="290" y="246"/>
                  </a:lnTo>
                  <a:lnTo>
                    <a:pt x="356" y="268"/>
                  </a:lnTo>
                  <a:lnTo>
                    <a:pt x="434" y="290"/>
                  </a:lnTo>
                  <a:lnTo>
                    <a:pt x="479" y="290"/>
                  </a:lnTo>
                  <a:lnTo>
                    <a:pt x="512" y="268"/>
                  </a:lnTo>
                  <a:lnTo>
                    <a:pt x="534" y="235"/>
                  </a:lnTo>
                  <a:lnTo>
                    <a:pt x="534" y="190"/>
                  </a:lnTo>
                  <a:lnTo>
                    <a:pt x="512" y="123"/>
                  </a:lnTo>
                  <a:lnTo>
                    <a:pt x="468" y="79"/>
                  </a:lnTo>
                  <a:lnTo>
                    <a:pt x="412" y="34"/>
                  </a:lnTo>
                  <a:lnTo>
                    <a:pt x="345" y="12"/>
                  </a:lnTo>
                  <a:lnTo>
                    <a:pt x="278"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a:off x="7694473" y="2721465"/>
              <a:ext cx="8120" cy="7603"/>
            </a:xfrm>
            <a:custGeom>
              <a:avLst/>
              <a:gdLst/>
              <a:ahLst/>
              <a:cxnLst/>
              <a:rect l="l" t="t" r="r" b="b"/>
              <a:pathLst>
                <a:path w="346" h="324" extrusionOk="0">
                  <a:moveTo>
                    <a:pt x="234" y="1"/>
                  </a:moveTo>
                  <a:lnTo>
                    <a:pt x="201" y="12"/>
                  </a:lnTo>
                  <a:lnTo>
                    <a:pt x="156" y="23"/>
                  </a:lnTo>
                  <a:lnTo>
                    <a:pt x="123" y="45"/>
                  </a:lnTo>
                  <a:lnTo>
                    <a:pt x="56" y="112"/>
                  </a:lnTo>
                  <a:lnTo>
                    <a:pt x="11" y="190"/>
                  </a:lnTo>
                  <a:lnTo>
                    <a:pt x="0" y="223"/>
                  </a:lnTo>
                  <a:lnTo>
                    <a:pt x="0" y="257"/>
                  </a:lnTo>
                  <a:lnTo>
                    <a:pt x="23" y="279"/>
                  </a:lnTo>
                  <a:lnTo>
                    <a:pt x="45" y="312"/>
                  </a:lnTo>
                  <a:lnTo>
                    <a:pt x="78" y="324"/>
                  </a:lnTo>
                  <a:lnTo>
                    <a:pt x="112" y="312"/>
                  </a:lnTo>
                  <a:lnTo>
                    <a:pt x="145" y="301"/>
                  </a:lnTo>
                  <a:lnTo>
                    <a:pt x="167" y="279"/>
                  </a:lnTo>
                  <a:lnTo>
                    <a:pt x="201" y="235"/>
                  </a:lnTo>
                  <a:lnTo>
                    <a:pt x="245" y="201"/>
                  </a:lnTo>
                  <a:lnTo>
                    <a:pt x="290" y="168"/>
                  </a:lnTo>
                  <a:lnTo>
                    <a:pt x="334" y="123"/>
                  </a:lnTo>
                  <a:lnTo>
                    <a:pt x="345" y="90"/>
                  </a:lnTo>
                  <a:lnTo>
                    <a:pt x="334" y="56"/>
                  </a:lnTo>
                  <a:lnTo>
                    <a:pt x="312" y="23"/>
                  </a:lnTo>
                  <a:lnTo>
                    <a:pt x="290" y="12"/>
                  </a:lnTo>
                  <a:lnTo>
                    <a:pt x="234"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a:off x="7710407" y="2712595"/>
              <a:ext cx="8120" cy="5515"/>
            </a:xfrm>
            <a:custGeom>
              <a:avLst/>
              <a:gdLst/>
              <a:ahLst/>
              <a:cxnLst/>
              <a:rect l="l" t="t" r="r" b="b"/>
              <a:pathLst>
                <a:path w="346" h="235" extrusionOk="0">
                  <a:moveTo>
                    <a:pt x="123" y="0"/>
                  </a:moveTo>
                  <a:lnTo>
                    <a:pt x="56" y="22"/>
                  </a:lnTo>
                  <a:lnTo>
                    <a:pt x="23" y="67"/>
                  </a:lnTo>
                  <a:lnTo>
                    <a:pt x="0" y="112"/>
                  </a:lnTo>
                  <a:lnTo>
                    <a:pt x="0" y="134"/>
                  </a:lnTo>
                  <a:lnTo>
                    <a:pt x="0" y="167"/>
                  </a:lnTo>
                  <a:lnTo>
                    <a:pt x="23" y="189"/>
                  </a:lnTo>
                  <a:lnTo>
                    <a:pt x="45" y="212"/>
                  </a:lnTo>
                  <a:lnTo>
                    <a:pt x="90" y="234"/>
                  </a:lnTo>
                  <a:lnTo>
                    <a:pt x="234" y="234"/>
                  </a:lnTo>
                  <a:lnTo>
                    <a:pt x="279" y="223"/>
                  </a:lnTo>
                  <a:lnTo>
                    <a:pt x="312" y="201"/>
                  </a:lnTo>
                  <a:lnTo>
                    <a:pt x="334" y="167"/>
                  </a:lnTo>
                  <a:lnTo>
                    <a:pt x="346" y="134"/>
                  </a:lnTo>
                  <a:lnTo>
                    <a:pt x="346" y="89"/>
                  </a:lnTo>
                  <a:lnTo>
                    <a:pt x="334" y="56"/>
                  </a:lnTo>
                  <a:lnTo>
                    <a:pt x="301" y="34"/>
                  </a:lnTo>
                  <a:lnTo>
                    <a:pt x="268" y="11"/>
                  </a:lnTo>
                  <a:lnTo>
                    <a:pt x="190"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a:off x="7723737" y="2722780"/>
              <a:ext cx="4201" cy="3426"/>
            </a:xfrm>
            <a:custGeom>
              <a:avLst/>
              <a:gdLst/>
              <a:ahLst/>
              <a:cxnLst/>
              <a:rect l="l" t="t" r="r" b="b"/>
              <a:pathLst>
                <a:path w="179" h="146" extrusionOk="0">
                  <a:moveTo>
                    <a:pt x="56" y="0"/>
                  </a:moveTo>
                  <a:lnTo>
                    <a:pt x="34" y="12"/>
                  </a:lnTo>
                  <a:lnTo>
                    <a:pt x="11" y="23"/>
                  </a:lnTo>
                  <a:lnTo>
                    <a:pt x="0" y="45"/>
                  </a:lnTo>
                  <a:lnTo>
                    <a:pt x="0" y="67"/>
                  </a:lnTo>
                  <a:lnTo>
                    <a:pt x="0" y="89"/>
                  </a:lnTo>
                  <a:lnTo>
                    <a:pt x="11" y="101"/>
                  </a:lnTo>
                  <a:lnTo>
                    <a:pt x="34" y="112"/>
                  </a:lnTo>
                  <a:lnTo>
                    <a:pt x="56" y="123"/>
                  </a:lnTo>
                  <a:lnTo>
                    <a:pt x="67" y="123"/>
                  </a:lnTo>
                  <a:lnTo>
                    <a:pt x="89" y="134"/>
                  </a:lnTo>
                  <a:lnTo>
                    <a:pt x="100" y="145"/>
                  </a:lnTo>
                  <a:lnTo>
                    <a:pt x="156" y="145"/>
                  </a:lnTo>
                  <a:lnTo>
                    <a:pt x="167" y="123"/>
                  </a:lnTo>
                  <a:lnTo>
                    <a:pt x="178" y="101"/>
                  </a:lnTo>
                  <a:lnTo>
                    <a:pt x="167" y="56"/>
                  </a:lnTo>
                  <a:lnTo>
                    <a:pt x="134" y="23"/>
                  </a:lnTo>
                  <a:lnTo>
                    <a:pt x="100" y="12"/>
                  </a:lnTo>
                  <a:lnTo>
                    <a:pt x="56"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a:off x="7620010" y="2713885"/>
              <a:ext cx="15442" cy="8660"/>
            </a:xfrm>
            <a:custGeom>
              <a:avLst/>
              <a:gdLst/>
              <a:ahLst/>
              <a:cxnLst/>
              <a:rect l="l" t="t" r="r" b="b"/>
              <a:pathLst>
                <a:path w="658" h="369" extrusionOk="0">
                  <a:moveTo>
                    <a:pt x="479" y="1"/>
                  </a:moveTo>
                  <a:lnTo>
                    <a:pt x="412" y="12"/>
                  </a:lnTo>
                  <a:lnTo>
                    <a:pt x="357" y="23"/>
                  </a:lnTo>
                  <a:lnTo>
                    <a:pt x="101" y="90"/>
                  </a:lnTo>
                  <a:lnTo>
                    <a:pt x="67" y="101"/>
                  </a:lnTo>
                  <a:lnTo>
                    <a:pt x="45" y="112"/>
                  </a:lnTo>
                  <a:lnTo>
                    <a:pt x="11" y="157"/>
                  </a:lnTo>
                  <a:lnTo>
                    <a:pt x="0" y="212"/>
                  </a:lnTo>
                  <a:lnTo>
                    <a:pt x="11" y="257"/>
                  </a:lnTo>
                  <a:lnTo>
                    <a:pt x="34" y="313"/>
                  </a:lnTo>
                  <a:lnTo>
                    <a:pt x="67" y="346"/>
                  </a:lnTo>
                  <a:lnTo>
                    <a:pt x="112" y="368"/>
                  </a:lnTo>
                  <a:lnTo>
                    <a:pt x="178" y="368"/>
                  </a:lnTo>
                  <a:lnTo>
                    <a:pt x="423" y="301"/>
                  </a:lnTo>
                  <a:lnTo>
                    <a:pt x="490" y="279"/>
                  </a:lnTo>
                  <a:lnTo>
                    <a:pt x="546" y="257"/>
                  </a:lnTo>
                  <a:lnTo>
                    <a:pt x="602" y="224"/>
                  </a:lnTo>
                  <a:lnTo>
                    <a:pt x="635" y="179"/>
                  </a:lnTo>
                  <a:lnTo>
                    <a:pt x="657" y="134"/>
                  </a:lnTo>
                  <a:lnTo>
                    <a:pt x="646" y="101"/>
                  </a:lnTo>
                  <a:lnTo>
                    <a:pt x="635" y="57"/>
                  </a:lnTo>
                  <a:lnTo>
                    <a:pt x="602" y="34"/>
                  </a:lnTo>
                  <a:lnTo>
                    <a:pt x="535" y="12"/>
                  </a:lnTo>
                  <a:lnTo>
                    <a:pt x="479"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a:off x="7578731" y="2734020"/>
              <a:ext cx="124894" cy="96170"/>
            </a:xfrm>
            <a:custGeom>
              <a:avLst/>
              <a:gdLst/>
              <a:ahLst/>
              <a:cxnLst/>
              <a:rect l="l" t="t" r="r" b="b"/>
              <a:pathLst>
                <a:path w="5322" h="4098" extrusionOk="0">
                  <a:moveTo>
                    <a:pt x="0" y="0"/>
                  </a:moveTo>
                  <a:lnTo>
                    <a:pt x="45" y="234"/>
                  </a:lnTo>
                  <a:lnTo>
                    <a:pt x="156" y="735"/>
                  </a:lnTo>
                  <a:lnTo>
                    <a:pt x="357" y="1559"/>
                  </a:lnTo>
                  <a:lnTo>
                    <a:pt x="423" y="1815"/>
                  </a:lnTo>
                  <a:lnTo>
                    <a:pt x="512" y="2071"/>
                  </a:lnTo>
                  <a:lnTo>
                    <a:pt x="624" y="2305"/>
                  </a:lnTo>
                  <a:lnTo>
                    <a:pt x="735" y="2527"/>
                  </a:lnTo>
                  <a:lnTo>
                    <a:pt x="858" y="2739"/>
                  </a:lnTo>
                  <a:lnTo>
                    <a:pt x="1002" y="2928"/>
                  </a:lnTo>
                  <a:lnTo>
                    <a:pt x="1158" y="3117"/>
                  </a:lnTo>
                  <a:lnTo>
                    <a:pt x="1325" y="3284"/>
                  </a:lnTo>
                  <a:lnTo>
                    <a:pt x="1503" y="3429"/>
                  </a:lnTo>
                  <a:lnTo>
                    <a:pt x="1693" y="3574"/>
                  </a:lnTo>
                  <a:lnTo>
                    <a:pt x="1904" y="3696"/>
                  </a:lnTo>
                  <a:lnTo>
                    <a:pt x="2127" y="3797"/>
                  </a:lnTo>
                  <a:lnTo>
                    <a:pt x="2361" y="3886"/>
                  </a:lnTo>
                  <a:lnTo>
                    <a:pt x="2605" y="3964"/>
                  </a:lnTo>
                  <a:lnTo>
                    <a:pt x="2873" y="4019"/>
                  </a:lnTo>
                  <a:lnTo>
                    <a:pt x="3151" y="4064"/>
                  </a:lnTo>
                  <a:lnTo>
                    <a:pt x="3418" y="4086"/>
                  </a:lnTo>
                  <a:lnTo>
                    <a:pt x="3685" y="4097"/>
                  </a:lnTo>
                  <a:lnTo>
                    <a:pt x="3964" y="4097"/>
                  </a:lnTo>
                  <a:lnTo>
                    <a:pt x="4242" y="4086"/>
                  </a:lnTo>
                  <a:lnTo>
                    <a:pt x="4520" y="4053"/>
                  </a:lnTo>
                  <a:lnTo>
                    <a:pt x="4788" y="4008"/>
                  </a:lnTo>
                  <a:lnTo>
                    <a:pt x="5055" y="3941"/>
                  </a:lnTo>
                  <a:lnTo>
                    <a:pt x="5322" y="3875"/>
                  </a:lnTo>
                  <a:lnTo>
                    <a:pt x="5066" y="3863"/>
                  </a:lnTo>
                  <a:lnTo>
                    <a:pt x="4810" y="3841"/>
                  </a:lnTo>
                  <a:lnTo>
                    <a:pt x="4554" y="3819"/>
                  </a:lnTo>
                  <a:lnTo>
                    <a:pt x="4298" y="3785"/>
                  </a:lnTo>
                  <a:lnTo>
                    <a:pt x="4042" y="3741"/>
                  </a:lnTo>
                  <a:lnTo>
                    <a:pt x="3786" y="3685"/>
                  </a:lnTo>
                  <a:lnTo>
                    <a:pt x="3541" y="3618"/>
                  </a:lnTo>
                  <a:lnTo>
                    <a:pt x="3296" y="3541"/>
                  </a:lnTo>
                  <a:lnTo>
                    <a:pt x="3040" y="3440"/>
                  </a:lnTo>
                  <a:lnTo>
                    <a:pt x="2795" y="3340"/>
                  </a:lnTo>
                  <a:lnTo>
                    <a:pt x="2550" y="3207"/>
                  </a:lnTo>
                  <a:lnTo>
                    <a:pt x="2327" y="3062"/>
                  </a:lnTo>
                  <a:lnTo>
                    <a:pt x="2104" y="2906"/>
                  </a:lnTo>
                  <a:lnTo>
                    <a:pt x="1893" y="2739"/>
                  </a:lnTo>
                  <a:lnTo>
                    <a:pt x="1704" y="2550"/>
                  </a:lnTo>
                  <a:lnTo>
                    <a:pt x="1526" y="2338"/>
                  </a:lnTo>
                  <a:lnTo>
                    <a:pt x="1425" y="2205"/>
                  </a:lnTo>
                  <a:lnTo>
                    <a:pt x="1336" y="2071"/>
                  </a:lnTo>
                  <a:lnTo>
                    <a:pt x="1158" y="1793"/>
                  </a:lnTo>
                  <a:lnTo>
                    <a:pt x="1013" y="1503"/>
                  </a:lnTo>
                  <a:lnTo>
                    <a:pt x="869" y="1203"/>
                  </a:lnTo>
                  <a:lnTo>
                    <a:pt x="601" y="590"/>
                  </a:lnTo>
                  <a:lnTo>
                    <a:pt x="457" y="290"/>
                  </a:lnTo>
                  <a:lnTo>
                    <a:pt x="312" y="0"/>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a:off x="7632026" y="2824159"/>
              <a:ext cx="73430" cy="13071"/>
            </a:xfrm>
            <a:custGeom>
              <a:avLst/>
              <a:gdLst/>
              <a:ahLst/>
              <a:cxnLst/>
              <a:rect l="l" t="t" r="r" b="b"/>
              <a:pathLst>
                <a:path w="3129" h="557" extrusionOk="0">
                  <a:moveTo>
                    <a:pt x="0" y="0"/>
                  </a:moveTo>
                  <a:lnTo>
                    <a:pt x="12" y="267"/>
                  </a:lnTo>
                  <a:lnTo>
                    <a:pt x="23" y="401"/>
                  </a:lnTo>
                  <a:lnTo>
                    <a:pt x="45" y="523"/>
                  </a:lnTo>
                  <a:lnTo>
                    <a:pt x="390" y="546"/>
                  </a:lnTo>
                  <a:lnTo>
                    <a:pt x="780" y="557"/>
                  </a:lnTo>
                  <a:lnTo>
                    <a:pt x="2461" y="557"/>
                  </a:lnTo>
                  <a:lnTo>
                    <a:pt x="3129" y="535"/>
                  </a:lnTo>
                  <a:lnTo>
                    <a:pt x="3096" y="523"/>
                  </a:lnTo>
                  <a:lnTo>
                    <a:pt x="3040" y="501"/>
                  </a:lnTo>
                  <a:lnTo>
                    <a:pt x="2873" y="468"/>
                  </a:lnTo>
                  <a:lnTo>
                    <a:pt x="2795" y="434"/>
                  </a:lnTo>
                  <a:lnTo>
                    <a:pt x="2717" y="401"/>
                  </a:lnTo>
                  <a:lnTo>
                    <a:pt x="2661" y="368"/>
                  </a:lnTo>
                  <a:lnTo>
                    <a:pt x="2650" y="345"/>
                  </a:lnTo>
                  <a:lnTo>
                    <a:pt x="2639" y="323"/>
                  </a:lnTo>
                  <a:lnTo>
                    <a:pt x="2639" y="301"/>
                  </a:lnTo>
                  <a:lnTo>
                    <a:pt x="2650" y="278"/>
                  </a:lnTo>
                  <a:lnTo>
                    <a:pt x="2684" y="234"/>
                  </a:lnTo>
                  <a:lnTo>
                    <a:pt x="2750" y="189"/>
                  </a:lnTo>
                  <a:lnTo>
                    <a:pt x="2817" y="145"/>
                  </a:lnTo>
                  <a:lnTo>
                    <a:pt x="2962" y="67"/>
                  </a:lnTo>
                  <a:lnTo>
                    <a:pt x="3029" y="34"/>
                  </a:lnTo>
                  <a:lnTo>
                    <a:pt x="3029" y="34"/>
                  </a:lnTo>
                  <a:lnTo>
                    <a:pt x="2004" y="189"/>
                  </a:lnTo>
                  <a:lnTo>
                    <a:pt x="0" y="0"/>
                  </a:lnTo>
                  <a:close/>
                </a:path>
              </a:pathLst>
            </a:custGeom>
            <a:solidFill>
              <a:srgbClr val="C4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a:off x="6581973" y="2856028"/>
              <a:ext cx="1545710" cy="55665"/>
            </a:xfrm>
            <a:custGeom>
              <a:avLst/>
              <a:gdLst/>
              <a:ahLst/>
              <a:cxnLst/>
              <a:rect l="l" t="t" r="r" b="b"/>
              <a:pathLst>
                <a:path w="65866" h="2372" extrusionOk="0">
                  <a:moveTo>
                    <a:pt x="1192" y="0"/>
                  </a:moveTo>
                  <a:lnTo>
                    <a:pt x="1069" y="12"/>
                  </a:lnTo>
                  <a:lnTo>
                    <a:pt x="947" y="23"/>
                  </a:lnTo>
                  <a:lnTo>
                    <a:pt x="835" y="56"/>
                  </a:lnTo>
                  <a:lnTo>
                    <a:pt x="724" y="101"/>
                  </a:lnTo>
                  <a:lnTo>
                    <a:pt x="624" y="145"/>
                  </a:lnTo>
                  <a:lnTo>
                    <a:pt x="524" y="201"/>
                  </a:lnTo>
                  <a:lnTo>
                    <a:pt x="434" y="268"/>
                  </a:lnTo>
                  <a:lnTo>
                    <a:pt x="345" y="346"/>
                  </a:lnTo>
                  <a:lnTo>
                    <a:pt x="279" y="435"/>
                  </a:lnTo>
                  <a:lnTo>
                    <a:pt x="201" y="524"/>
                  </a:lnTo>
                  <a:lnTo>
                    <a:pt x="145" y="624"/>
                  </a:lnTo>
                  <a:lnTo>
                    <a:pt x="100" y="724"/>
                  </a:lnTo>
                  <a:lnTo>
                    <a:pt x="56" y="835"/>
                  </a:lnTo>
                  <a:lnTo>
                    <a:pt x="23" y="947"/>
                  </a:lnTo>
                  <a:lnTo>
                    <a:pt x="11" y="1069"/>
                  </a:lnTo>
                  <a:lnTo>
                    <a:pt x="0" y="1192"/>
                  </a:lnTo>
                  <a:lnTo>
                    <a:pt x="11" y="1314"/>
                  </a:lnTo>
                  <a:lnTo>
                    <a:pt x="23" y="1425"/>
                  </a:lnTo>
                  <a:lnTo>
                    <a:pt x="56" y="1537"/>
                  </a:lnTo>
                  <a:lnTo>
                    <a:pt x="100" y="1648"/>
                  </a:lnTo>
                  <a:lnTo>
                    <a:pt x="145" y="1759"/>
                  </a:lnTo>
                  <a:lnTo>
                    <a:pt x="201" y="1849"/>
                  </a:lnTo>
                  <a:lnTo>
                    <a:pt x="279" y="1949"/>
                  </a:lnTo>
                  <a:lnTo>
                    <a:pt x="345" y="2027"/>
                  </a:lnTo>
                  <a:lnTo>
                    <a:pt x="434" y="2105"/>
                  </a:lnTo>
                  <a:lnTo>
                    <a:pt x="524" y="2171"/>
                  </a:lnTo>
                  <a:lnTo>
                    <a:pt x="624" y="2238"/>
                  </a:lnTo>
                  <a:lnTo>
                    <a:pt x="724" y="2283"/>
                  </a:lnTo>
                  <a:lnTo>
                    <a:pt x="835" y="2327"/>
                  </a:lnTo>
                  <a:lnTo>
                    <a:pt x="947" y="2350"/>
                  </a:lnTo>
                  <a:lnTo>
                    <a:pt x="1069" y="2372"/>
                  </a:lnTo>
                  <a:lnTo>
                    <a:pt x="64808" y="2372"/>
                  </a:lnTo>
                  <a:lnTo>
                    <a:pt x="64919" y="2350"/>
                  </a:lnTo>
                  <a:lnTo>
                    <a:pt x="65031" y="2327"/>
                  </a:lnTo>
                  <a:lnTo>
                    <a:pt x="65142" y="2283"/>
                  </a:lnTo>
                  <a:lnTo>
                    <a:pt x="65242" y="2238"/>
                  </a:lnTo>
                  <a:lnTo>
                    <a:pt x="65342" y="2171"/>
                  </a:lnTo>
                  <a:lnTo>
                    <a:pt x="65431" y="2105"/>
                  </a:lnTo>
                  <a:lnTo>
                    <a:pt x="65520" y="2027"/>
                  </a:lnTo>
                  <a:lnTo>
                    <a:pt x="65598" y="1949"/>
                  </a:lnTo>
                  <a:lnTo>
                    <a:pt x="65665" y="1849"/>
                  </a:lnTo>
                  <a:lnTo>
                    <a:pt x="65721" y="1759"/>
                  </a:lnTo>
                  <a:lnTo>
                    <a:pt x="65776" y="1648"/>
                  </a:lnTo>
                  <a:lnTo>
                    <a:pt x="65810" y="1537"/>
                  </a:lnTo>
                  <a:lnTo>
                    <a:pt x="65843" y="1425"/>
                  </a:lnTo>
                  <a:lnTo>
                    <a:pt x="65866" y="1314"/>
                  </a:lnTo>
                  <a:lnTo>
                    <a:pt x="65866" y="1192"/>
                  </a:lnTo>
                  <a:lnTo>
                    <a:pt x="65866" y="1069"/>
                  </a:lnTo>
                  <a:lnTo>
                    <a:pt x="65843" y="947"/>
                  </a:lnTo>
                  <a:lnTo>
                    <a:pt x="65810" y="835"/>
                  </a:lnTo>
                  <a:lnTo>
                    <a:pt x="65776" y="724"/>
                  </a:lnTo>
                  <a:lnTo>
                    <a:pt x="65721" y="624"/>
                  </a:lnTo>
                  <a:lnTo>
                    <a:pt x="65665" y="524"/>
                  </a:lnTo>
                  <a:lnTo>
                    <a:pt x="65598" y="435"/>
                  </a:lnTo>
                  <a:lnTo>
                    <a:pt x="65520" y="346"/>
                  </a:lnTo>
                  <a:lnTo>
                    <a:pt x="65431" y="268"/>
                  </a:lnTo>
                  <a:lnTo>
                    <a:pt x="65342" y="201"/>
                  </a:lnTo>
                  <a:lnTo>
                    <a:pt x="65242" y="145"/>
                  </a:lnTo>
                  <a:lnTo>
                    <a:pt x="65142" y="101"/>
                  </a:lnTo>
                  <a:lnTo>
                    <a:pt x="65031" y="56"/>
                  </a:lnTo>
                  <a:lnTo>
                    <a:pt x="64919" y="23"/>
                  </a:lnTo>
                  <a:lnTo>
                    <a:pt x="64808" y="12"/>
                  </a:lnTo>
                  <a:lnTo>
                    <a:pt x="64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p:nvPr/>
          </p:nvSpPr>
          <p:spPr>
            <a:xfrm>
              <a:off x="6581973" y="2828595"/>
              <a:ext cx="1545710" cy="27457"/>
            </a:xfrm>
            <a:custGeom>
              <a:avLst/>
              <a:gdLst/>
              <a:ahLst/>
              <a:cxnLst/>
              <a:rect l="l" t="t" r="r" b="b"/>
              <a:pathLst>
                <a:path w="65866" h="1170" extrusionOk="0">
                  <a:moveTo>
                    <a:pt x="590" y="0"/>
                  </a:moveTo>
                  <a:lnTo>
                    <a:pt x="468" y="12"/>
                  </a:lnTo>
                  <a:lnTo>
                    <a:pt x="357" y="45"/>
                  </a:lnTo>
                  <a:lnTo>
                    <a:pt x="256" y="101"/>
                  </a:lnTo>
                  <a:lnTo>
                    <a:pt x="178" y="179"/>
                  </a:lnTo>
                  <a:lnTo>
                    <a:pt x="100" y="256"/>
                  </a:lnTo>
                  <a:lnTo>
                    <a:pt x="45" y="357"/>
                  </a:lnTo>
                  <a:lnTo>
                    <a:pt x="11" y="468"/>
                  </a:lnTo>
                  <a:lnTo>
                    <a:pt x="0" y="590"/>
                  </a:lnTo>
                  <a:lnTo>
                    <a:pt x="11" y="702"/>
                  </a:lnTo>
                  <a:lnTo>
                    <a:pt x="45" y="813"/>
                  </a:lnTo>
                  <a:lnTo>
                    <a:pt x="100" y="913"/>
                  </a:lnTo>
                  <a:lnTo>
                    <a:pt x="178" y="1002"/>
                  </a:lnTo>
                  <a:lnTo>
                    <a:pt x="256" y="1069"/>
                  </a:lnTo>
                  <a:lnTo>
                    <a:pt x="357" y="1125"/>
                  </a:lnTo>
                  <a:lnTo>
                    <a:pt x="468" y="1158"/>
                  </a:lnTo>
                  <a:lnTo>
                    <a:pt x="590" y="1169"/>
                  </a:lnTo>
                  <a:lnTo>
                    <a:pt x="65287" y="1169"/>
                  </a:lnTo>
                  <a:lnTo>
                    <a:pt x="65398" y="1158"/>
                  </a:lnTo>
                  <a:lnTo>
                    <a:pt x="65509" y="1125"/>
                  </a:lnTo>
                  <a:lnTo>
                    <a:pt x="65609" y="1069"/>
                  </a:lnTo>
                  <a:lnTo>
                    <a:pt x="65699" y="1002"/>
                  </a:lnTo>
                  <a:lnTo>
                    <a:pt x="65765" y="913"/>
                  </a:lnTo>
                  <a:lnTo>
                    <a:pt x="65821" y="813"/>
                  </a:lnTo>
                  <a:lnTo>
                    <a:pt x="65854" y="702"/>
                  </a:lnTo>
                  <a:lnTo>
                    <a:pt x="65866" y="590"/>
                  </a:lnTo>
                  <a:lnTo>
                    <a:pt x="65854" y="468"/>
                  </a:lnTo>
                  <a:lnTo>
                    <a:pt x="65821" y="357"/>
                  </a:lnTo>
                  <a:lnTo>
                    <a:pt x="65765" y="256"/>
                  </a:lnTo>
                  <a:lnTo>
                    <a:pt x="65699" y="179"/>
                  </a:lnTo>
                  <a:lnTo>
                    <a:pt x="65609" y="101"/>
                  </a:lnTo>
                  <a:lnTo>
                    <a:pt x="65509" y="45"/>
                  </a:lnTo>
                  <a:lnTo>
                    <a:pt x="65398" y="12"/>
                  </a:lnTo>
                  <a:lnTo>
                    <a:pt x="65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7370481" y="2911669"/>
              <a:ext cx="34521" cy="1520905"/>
            </a:xfrm>
            <a:custGeom>
              <a:avLst/>
              <a:gdLst/>
              <a:ahLst/>
              <a:cxnLst/>
              <a:rect l="l" t="t" r="r" b="b"/>
              <a:pathLst>
                <a:path w="1471" h="64809" extrusionOk="0">
                  <a:moveTo>
                    <a:pt x="1" y="1"/>
                  </a:moveTo>
                  <a:lnTo>
                    <a:pt x="1" y="64808"/>
                  </a:lnTo>
                  <a:lnTo>
                    <a:pt x="1471" y="64808"/>
                  </a:lnTo>
                  <a:lnTo>
                    <a:pt x="14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7230966" y="4104124"/>
              <a:ext cx="139538" cy="328451"/>
            </a:xfrm>
            <a:custGeom>
              <a:avLst/>
              <a:gdLst/>
              <a:ahLst/>
              <a:cxnLst/>
              <a:rect l="l" t="t" r="r" b="b"/>
              <a:pathLst>
                <a:path w="5946" h="13996" fill="none" extrusionOk="0">
                  <a:moveTo>
                    <a:pt x="79" y="13995"/>
                  </a:moveTo>
                  <a:lnTo>
                    <a:pt x="79" y="13995"/>
                  </a:lnTo>
                  <a:lnTo>
                    <a:pt x="67" y="13850"/>
                  </a:lnTo>
                  <a:lnTo>
                    <a:pt x="45" y="13450"/>
                  </a:lnTo>
                  <a:lnTo>
                    <a:pt x="12" y="12815"/>
                  </a:lnTo>
                  <a:lnTo>
                    <a:pt x="1" y="11991"/>
                  </a:lnTo>
                  <a:lnTo>
                    <a:pt x="12" y="11524"/>
                  </a:lnTo>
                  <a:lnTo>
                    <a:pt x="23" y="11023"/>
                  </a:lnTo>
                  <a:lnTo>
                    <a:pt x="45" y="10477"/>
                  </a:lnTo>
                  <a:lnTo>
                    <a:pt x="79" y="9920"/>
                  </a:lnTo>
                  <a:lnTo>
                    <a:pt x="123" y="9330"/>
                  </a:lnTo>
                  <a:lnTo>
                    <a:pt x="190" y="8729"/>
                  </a:lnTo>
                  <a:lnTo>
                    <a:pt x="268" y="8117"/>
                  </a:lnTo>
                  <a:lnTo>
                    <a:pt x="368" y="7493"/>
                  </a:lnTo>
                  <a:lnTo>
                    <a:pt x="479" y="6870"/>
                  </a:lnTo>
                  <a:lnTo>
                    <a:pt x="624" y="6246"/>
                  </a:lnTo>
                  <a:lnTo>
                    <a:pt x="791" y="5623"/>
                  </a:lnTo>
                  <a:lnTo>
                    <a:pt x="891" y="5311"/>
                  </a:lnTo>
                  <a:lnTo>
                    <a:pt x="992" y="5011"/>
                  </a:lnTo>
                  <a:lnTo>
                    <a:pt x="1092" y="4710"/>
                  </a:lnTo>
                  <a:lnTo>
                    <a:pt x="1203" y="4409"/>
                  </a:lnTo>
                  <a:lnTo>
                    <a:pt x="1326" y="4120"/>
                  </a:lnTo>
                  <a:lnTo>
                    <a:pt x="1459" y="3830"/>
                  </a:lnTo>
                  <a:lnTo>
                    <a:pt x="1593" y="3552"/>
                  </a:lnTo>
                  <a:lnTo>
                    <a:pt x="1737" y="3274"/>
                  </a:lnTo>
                  <a:lnTo>
                    <a:pt x="1893" y="3006"/>
                  </a:lnTo>
                  <a:lnTo>
                    <a:pt x="2049" y="2750"/>
                  </a:lnTo>
                  <a:lnTo>
                    <a:pt x="2216" y="2494"/>
                  </a:lnTo>
                  <a:lnTo>
                    <a:pt x="2394" y="2249"/>
                  </a:lnTo>
                  <a:lnTo>
                    <a:pt x="2584" y="2016"/>
                  </a:lnTo>
                  <a:lnTo>
                    <a:pt x="2784" y="1782"/>
                  </a:lnTo>
                  <a:lnTo>
                    <a:pt x="2984" y="1570"/>
                  </a:lnTo>
                  <a:lnTo>
                    <a:pt x="3207" y="1359"/>
                  </a:lnTo>
                  <a:lnTo>
                    <a:pt x="3430" y="1169"/>
                  </a:lnTo>
                  <a:lnTo>
                    <a:pt x="3664" y="980"/>
                  </a:lnTo>
                  <a:lnTo>
                    <a:pt x="3908" y="813"/>
                  </a:lnTo>
                  <a:lnTo>
                    <a:pt x="4176" y="646"/>
                  </a:lnTo>
                  <a:lnTo>
                    <a:pt x="4443" y="501"/>
                  </a:lnTo>
                  <a:lnTo>
                    <a:pt x="4721" y="379"/>
                  </a:lnTo>
                  <a:lnTo>
                    <a:pt x="5011" y="257"/>
                  </a:lnTo>
                  <a:lnTo>
                    <a:pt x="5311" y="156"/>
                  </a:lnTo>
                  <a:lnTo>
                    <a:pt x="5623" y="67"/>
                  </a:lnTo>
                  <a:lnTo>
                    <a:pt x="5946" y="0"/>
                  </a:lnTo>
                </a:path>
              </a:pathLst>
            </a:custGeom>
            <a:solidFill>
              <a:schemeClr val="accent4"/>
            </a:solidFill>
            <a:ln w="20050" cap="rnd" cmpd="sng">
              <a:solidFill>
                <a:srgbClr val="9976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1"/>
          <p:cNvGrpSpPr/>
          <p:nvPr/>
        </p:nvGrpSpPr>
        <p:grpSpPr>
          <a:xfrm>
            <a:off x="457192" y="1001346"/>
            <a:ext cx="2033667" cy="2859137"/>
            <a:chOff x="457208" y="1236389"/>
            <a:chExt cx="2306268" cy="3242387"/>
          </a:xfrm>
        </p:grpSpPr>
        <p:sp>
          <p:nvSpPr>
            <p:cNvPr id="1376" name="Google Shape;1376;p21"/>
            <p:cNvSpPr/>
            <p:nvPr/>
          </p:nvSpPr>
          <p:spPr>
            <a:xfrm>
              <a:off x="457208" y="4118996"/>
              <a:ext cx="2117637" cy="333403"/>
            </a:xfrm>
            <a:custGeom>
              <a:avLst/>
              <a:gdLst/>
              <a:ahLst/>
              <a:cxnLst/>
              <a:rect l="l" t="t" r="r" b="b"/>
              <a:pathLst>
                <a:path w="90237" h="14207" fill="none" extrusionOk="0">
                  <a:moveTo>
                    <a:pt x="45914" y="0"/>
                  </a:moveTo>
                  <a:lnTo>
                    <a:pt x="45859" y="2706"/>
                  </a:lnTo>
                  <a:lnTo>
                    <a:pt x="45859" y="2706"/>
                  </a:lnTo>
                  <a:lnTo>
                    <a:pt x="45847" y="2784"/>
                  </a:lnTo>
                  <a:lnTo>
                    <a:pt x="45836" y="2862"/>
                  </a:lnTo>
                  <a:lnTo>
                    <a:pt x="45814" y="2940"/>
                  </a:lnTo>
                  <a:lnTo>
                    <a:pt x="45792" y="3006"/>
                  </a:lnTo>
                  <a:lnTo>
                    <a:pt x="45758" y="3073"/>
                  </a:lnTo>
                  <a:lnTo>
                    <a:pt x="45725" y="3140"/>
                  </a:lnTo>
                  <a:lnTo>
                    <a:pt x="45680" y="3207"/>
                  </a:lnTo>
                  <a:lnTo>
                    <a:pt x="45636" y="3262"/>
                  </a:lnTo>
                  <a:lnTo>
                    <a:pt x="45580" y="3307"/>
                  </a:lnTo>
                  <a:lnTo>
                    <a:pt x="45524" y="3352"/>
                  </a:lnTo>
                  <a:lnTo>
                    <a:pt x="45469" y="3396"/>
                  </a:lnTo>
                  <a:lnTo>
                    <a:pt x="45402" y="3429"/>
                  </a:lnTo>
                  <a:lnTo>
                    <a:pt x="45335" y="3452"/>
                  </a:lnTo>
                  <a:lnTo>
                    <a:pt x="45268" y="3474"/>
                  </a:lnTo>
                  <a:lnTo>
                    <a:pt x="45190" y="3485"/>
                  </a:lnTo>
                  <a:lnTo>
                    <a:pt x="45124" y="3496"/>
                  </a:lnTo>
                  <a:lnTo>
                    <a:pt x="45124" y="3496"/>
                  </a:lnTo>
                  <a:lnTo>
                    <a:pt x="45046" y="3485"/>
                  </a:lnTo>
                  <a:lnTo>
                    <a:pt x="44979" y="3474"/>
                  </a:lnTo>
                  <a:lnTo>
                    <a:pt x="44912" y="3452"/>
                  </a:lnTo>
                  <a:lnTo>
                    <a:pt x="44845" y="3429"/>
                  </a:lnTo>
                  <a:lnTo>
                    <a:pt x="44779" y="3396"/>
                  </a:lnTo>
                  <a:lnTo>
                    <a:pt x="44723" y="3352"/>
                  </a:lnTo>
                  <a:lnTo>
                    <a:pt x="44667" y="3307"/>
                  </a:lnTo>
                  <a:lnTo>
                    <a:pt x="44612" y="3262"/>
                  </a:lnTo>
                  <a:lnTo>
                    <a:pt x="44567" y="3207"/>
                  </a:lnTo>
                  <a:lnTo>
                    <a:pt x="44522" y="3140"/>
                  </a:lnTo>
                  <a:lnTo>
                    <a:pt x="44489" y="3073"/>
                  </a:lnTo>
                  <a:lnTo>
                    <a:pt x="44456" y="3006"/>
                  </a:lnTo>
                  <a:lnTo>
                    <a:pt x="44422" y="2940"/>
                  </a:lnTo>
                  <a:lnTo>
                    <a:pt x="44411" y="2862"/>
                  </a:lnTo>
                  <a:lnTo>
                    <a:pt x="44389" y="2784"/>
                  </a:lnTo>
                  <a:lnTo>
                    <a:pt x="44389" y="2706"/>
                  </a:lnTo>
                  <a:lnTo>
                    <a:pt x="44333" y="0"/>
                  </a:lnTo>
                  <a:lnTo>
                    <a:pt x="44333" y="0"/>
                  </a:lnTo>
                  <a:lnTo>
                    <a:pt x="42285" y="12"/>
                  </a:lnTo>
                  <a:lnTo>
                    <a:pt x="40270" y="45"/>
                  </a:lnTo>
                  <a:lnTo>
                    <a:pt x="38277" y="89"/>
                  </a:lnTo>
                  <a:lnTo>
                    <a:pt x="36317" y="134"/>
                  </a:lnTo>
                  <a:lnTo>
                    <a:pt x="34380" y="201"/>
                  </a:lnTo>
                  <a:lnTo>
                    <a:pt x="32476" y="290"/>
                  </a:lnTo>
                  <a:lnTo>
                    <a:pt x="30617" y="379"/>
                  </a:lnTo>
                  <a:lnTo>
                    <a:pt x="28780" y="479"/>
                  </a:lnTo>
                  <a:lnTo>
                    <a:pt x="26987" y="602"/>
                  </a:lnTo>
                  <a:lnTo>
                    <a:pt x="25239" y="724"/>
                  </a:lnTo>
                  <a:lnTo>
                    <a:pt x="23525" y="869"/>
                  </a:lnTo>
                  <a:lnTo>
                    <a:pt x="21855" y="1014"/>
                  </a:lnTo>
                  <a:lnTo>
                    <a:pt x="20229" y="1181"/>
                  </a:lnTo>
                  <a:lnTo>
                    <a:pt x="18660" y="1348"/>
                  </a:lnTo>
                  <a:lnTo>
                    <a:pt x="17134" y="1537"/>
                  </a:lnTo>
                  <a:lnTo>
                    <a:pt x="15665" y="1726"/>
                  </a:lnTo>
                  <a:lnTo>
                    <a:pt x="15063" y="2951"/>
                  </a:lnTo>
                  <a:lnTo>
                    <a:pt x="15063" y="2951"/>
                  </a:lnTo>
                  <a:lnTo>
                    <a:pt x="15052" y="2962"/>
                  </a:lnTo>
                  <a:lnTo>
                    <a:pt x="15052" y="2962"/>
                  </a:lnTo>
                  <a:lnTo>
                    <a:pt x="15052" y="2962"/>
                  </a:lnTo>
                  <a:lnTo>
                    <a:pt x="15052" y="2962"/>
                  </a:lnTo>
                  <a:lnTo>
                    <a:pt x="15052" y="2962"/>
                  </a:lnTo>
                  <a:lnTo>
                    <a:pt x="15052" y="2962"/>
                  </a:lnTo>
                  <a:lnTo>
                    <a:pt x="15052" y="2962"/>
                  </a:lnTo>
                  <a:lnTo>
                    <a:pt x="15052" y="2962"/>
                  </a:lnTo>
                  <a:lnTo>
                    <a:pt x="14986" y="3084"/>
                  </a:lnTo>
                  <a:lnTo>
                    <a:pt x="14908" y="3185"/>
                  </a:lnTo>
                  <a:lnTo>
                    <a:pt x="14807" y="3274"/>
                  </a:lnTo>
                  <a:lnTo>
                    <a:pt x="14707" y="3352"/>
                  </a:lnTo>
                  <a:lnTo>
                    <a:pt x="14596" y="3407"/>
                  </a:lnTo>
                  <a:lnTo>
                    <a:pt x="14485" y="3452"/>
                  </a:lnTo>
                  <a:lnTo>
                    <a:pt x="14362" y="3485"/>
                  </a:lnTo>
                  <a:lnTo>
                    <a:pt x="14251" y="3496"/>
                  </a:lnTo>
                  <a:lnTo>
                    <a:pt x="14251" y="3496"/>
                  </a:lnTo>
                  <a:lnTo>
                    <a:pt x="14139" y="3485"/>
                  </a:lnTo>
                  <a:lnTo>
                    <a:pt x="14039" y="3463"/>
                  </a:lnTo>
                  <a:lnTo>
                    <a:pt x="14039" y="3463"/>
                  </a:lnTo>
                  <a:lnTo>
                    <a:pt x="13972" y="3429"/>
                  </a:lnTo>
                  <a:lnTo>
                    <a:pt x="13906" y="3396"/>
                  </a:lnTo>
                  <a:lnTo>
                    <a:pt x="13850" y="3363"/>
                  </a:lnTo>
                  <a:lnTo>
                    <a:pt x="13805" y="3307"/>
                  </a:lnTo>
                  <a:lnTo>
                    <a:pt x="13761" y="3262"/>
                  </a:lnTo>
                  <a:lnTo>
                    <a:pt x="13716" y="3207"/>
                  </a:lnTo>
                  <a:lnTo>
                    <a:pt x="13683" y="3140"/>
                  </a:lnTo>
                  <a:lnTo>
                    <a:pt x="13661" y="3084"/>
                  </a:lnTo>
                  <a:lnTo>
                    <a:pt x="13638" y="3018"/>
                  </a:lnTo>
                  <a:lnTo>
                    <a:pt x="13627" y="2940"/>
                  </a:lnTo>
                  <a:lnTo>
                    <a:pt x="13616" y="2873"/>
                  </a:lnTo>
                  <a:lnTo>
                    <a:pt x="13616" y="2795"/>
                  </a:lnTo>
                  <a:lnTo>
                    <a:pt x="13627" y="2717"/>
                  </a:lnTo>
                  <a:lnTo>
                    <a:pt x="13638" y="2650"/>
                  </a:lnTo>
                  <a:lnTo>
                    <a:pt x="13661" y="2572"/>
                  </a:lnTo>
                  <a:lnTo>
                    <a:pt x="13694" y="2494"/>
                  </a:lnTo>
                  <a:lnTo>
                    <a:pt x="13928" y="1971"/>
                  </a:lnTo>
                  <a:lnTo>
                    <a:pt x="13928" y="1971"/>
                  </a:lnTo>
                  <a:lnTo>
                    <a:pt x="12358" y="2227"/>
                  </a:lnTo>
                  <a:lnTo>
                    <a:pt x="10866" y="2483"/>
                  </a:lnTo>
                  <a:lnTo>
                    <a:pt x="10143" y="2617"/>
                  </a:lnTo>
                  <a:lnTo>
                    <a:pt x="9452" y="2750"/>
                  </a:lnTo>
                  <a:lnTo>
                    <a:pt x="8784" y="2895"/>
                  </a:lnTo>
                  <a:lnTo>
                    <a:pt x="8127" y="3040"/>
                  </a:lnTo>
                  <a:lnTo>
                    <a:pt x="7504" y="3185"/>
                  </a:lnTo>
                  <a:lnTo>
                    <a:pt x="6892" y="3329"/>
                  </a:lnTo>
                  <a:lnTo>
                    <a:pt x="6313" y="3485"/>
                  </a:lnTo>
                  <a:lnTo>
                    <a:pt x="5745" y="3630"/>
                  </a:lnTo>
                  <a:lnTo>
                    <a:pt x="5210" y="3786"/>
                  </a:lnTo>
                  <a:lnTo>
                    <a:pt x="4698" y="3942"/>
                  </a:lnTo>
                  <a:lnTo>
                    <a:pt x="4208" y="4109"/>
                  </a:lnTo>
                  <a:lnTo>
                    <a:pt x="3741" y="4264"/>
                  </a:lnTo>
                  <a:lnTo>
                    <a:pt x="3307" y="4431"/>
                  </a:lnTo>
                  <a:lnTo>
                    <a:pt x="2895" y="4598"/>
                  </a:lnTo>
                  <a:lnTo>
                    <a:pt x="2505" y="4765"/>
                  </a:lnTo>
                  <a:lnTo>
                    <a:pt x="2149" y="4932"/>
                  </a:lnTo>
                  <a:lnTo>
                    <a:pt x="1815" y="5111"/>
                  </a:lnTo>
                  <a:lnTo>
                    <a:pt x="1503" y="5278"/>
                  </a:lnTo>
                  <a:lnTo>
                    <a:pt x="1225" y="5456"/>
                  </a:lnTo>
                  <a:lnTo>
                    <a:pt x="969" y="5634"/>
                  </a:lnTo>
                  <a:lnTo>
                    <a:pt x="746" y="5812"/>
                  </a:lnTo>
                  <a:lnTo>
                    <a:pt x="557" y="5990"/>
                  </a:lnTo>
                  <a:lnTo>
                    <a:pt x="390" y="6168"/>
                  </a:lnTo>
                  <a:lnTo>
                    <a:pt x="245" y="6358"/>
                  </a:lnTo>
                  <a:lnTo>
                    <a:pt x="145" y="6536"/>
                  </a:lnTo>
                  <a:lnTo>
                    <a:pt x="100" y="6636"/>
                  </a:lnTo>
                  <a:lnTo>
                    <a:pt x="67" y="6725"/>
                  </a:lnTo>
                  <a:lnTo>
                    <a:pt x="33" y="6825"/>
                  </a:lnTo>
                  <a:lnTo>
                    <a:pt x="22" y="6914"/>
                  </a:lnTo>
                  <a:lnTo>
                    <a:pt x="11" y="7003"/>
                  </a:lnTo>
                  <a:lnTo>
                    <a:pt x="0" y="7103"/>
                  </a:lnTo>
                  <a:lnTo>
                    <a:pt x="0" y="7103"/>
                  </a:lnTo>
                  <a:lnTo>
                    <a:pt x="11" y="7193"/>
                  </a:lnTo>
                  <a:lnTo>
                    <a:pt x="22" y="7282"/>
                  </a:lnTo>
                  <a:lnTo>
                    <a:pt x="33" y="7382"/>
                  </a:lnTo>
                  <a:lnTo>
                    <a:pt x="56" y="7471"/>
                  </a:lnTo>
                  <a:lnTo>
                    <a:pt x="89" y="7560"/>
                  </a:lnTo>
                  <a:lnTo>
                    <a:pt x="134" y="7649"/>
                  </a:lnTo>
                  <a:lnTo>
                    <a:pt x="234" y="7827"/>
                  </a:lnTo>
                  <a:lnTo>
                    <a:pt x="367" y="8005"/>
                  </a:lnTo>
                  <a:lnTo>
                    <a:pt x="523" y="8183"/>
                  </a:lnTo>
                  <a:lnTo>
                    <a:pt x="713" y="8362"/>
                  </a:lnTo>
                  <a:lnTo>
                    <a:pt x="924" y="8529"/>
                  </a:lnTo>
                  <a:lnTo>
                    <a:pt x="1158" y="8707"/>
                  </a:lnTo>
                  <a:lnTo>
                    <a:pt x="1425" y="8874"/>
                  </a:lnTo>
                  <a:lnTo>
                    <a:pt x="1715" y="9052"/>
                  </a:lnTo>
                  <a:lnTo>
                    <a:pt x="2026" y="9219"/>
                  </a:lnTo>
                  <a:lnTo>
                    <a:pt x="2371" y="9375"/>
                  </a:lnTo>
                  <a:lnTo>
                    <a:pt x="2739" y="9542"/>
                  </a:lnTo>
                  <a:lnTo>
                    <a:pt x="3128" y="9709"/>
                  </a:lnTo>
                  <a:lnTo>
                    <a:pt x="3552" y="9865"/>
                  </a:lnTo>
                  <a:lnTo>
                    <a:pt x="3986" y="10020"/>
                  </a:lnTo>
                  <a:lnTo>
                    <a:pt x="4453" y="10176"/>
                  </a:lnTo>
                  <a:lnTo>
                    <a:pt x="4943" y="10332"/>
                  </a:lnTo>
                  <a:lnTo>
                    <a:pt x="5444" y="10488"/>
                  </a:lnTo>
                  <a:lnTo>
                    <a:pt x="5979" y="10633"/>
                  </a:lnTo>
                  <a:lnTo>
                    <a:pt x="6535" y="10789"/>
                  </a:lnTo>
                  <a:lnTo>
                    <a:pt x="7114" y="10933"/>
                  </a:lnTo>
                  <a:lnTo>
                    <a:pt x="7704" y="11067"/>
                  </a:lnTo>
                  <a:lnTo>
                    <a:pt x="8328" y="11212"/>
                  </a:lnTo>
                  <a:lnTo>
                    <a:pt x="8962" y="11345"/>
                  </a:lnTo>
                  <a:lnTo>
                    <a:pt x="10310" y="11624"/>
                  </a:lnTo>
                  <a:lnTo>
                    <a:pt x="11723" y="11880"/>
                  </a:lnTo>
                  <a:lnTo>
                    <a:pt x="13215" y="12125"/>
                  </a:lnTo>
                  <a:lnTo>
                    <a:pt x="14785" y="12358"/>
                  </a:lnTo>
                  <a:lnTo>
                    <a:pt x="16422" y="12581"/>
                  </a:lnTo>
                  <a:lnTo>
                    <a:pt x="18125" y="12793"/>
                  </a:lnTo>
                  <a:lnTo>
                    <a:pt x="19895" y="12993"/>
                  </a:lnTo>
                  <a:lnTo>
                    <a:pt x="21721" y="13171"/>
                  </a:lnTo>
                  <a:lnTo>
                    <a:pt x="23614" y="13349"/>
                  </a:lnTo>
                  <a:lnTo>
                    <a:pt x="25562" y="13505"/>
                  </a:lnTo>
                  <a:lnTo>
                    <a:pt x="27555" y="13650"/>
                  </a:lnTo>
                  <a:lnTo>
                    <a:pt x="29604" y="13772"/>
                  </a:lnTo>
                  <a:lnTo>
                    <a:pt x="31708" y="13884"/>
                  </a:lnTo>
                  <a:lnTo>
                    <a:pt x="33846" y="13984"/>
                  </a:lnTo>
                  <a:lnTo>
                    <a:pt x="36028" y="14062"/>
                  </a:lnTo>
                  <a:lnTo>
                    <a:pt x="38254" y="14117"/>
                  </a:lnTo>
                  <a:lnTo>
                    <a:pt x="40503" y="14162"/>
                  </a:lnTo>
                  <a:lnTo>
                    <a:pt x="42797" y="14195"/>
                  </a:lnTo>
                  <a:lnTo>
                    <a:pt x="45124" y="14207"/>
                  </a:lnTo>
                  <a:lnTo>
                    <a:pt x="45124" y="14207"/>
                  </a:lnTo>
                  <a:lnTo>
                    <a:pt x="47439" y="14195"/>
                  </a:lnTo>
                  <a:lnTo>
                    <a:pt x="49733" y="14162"/>
                  </a:lnTo>
                  <a:lnTo>
                    <a:pt x="51993" y="14117"/>
                  </a:lnTo>
                  <a:lnTo>
                    <a:pt x="54220" y="14062"/>
                  </a:lnTo>
                  <a:lnTo>
                    <a:pt x="56402" y="13984"/>
                  </a:lnTo>
                  <a:lnTo>
                    <a:pt x="58539" y="13884"/>
                  </a:lnTo>
                  <a:lnTo>
                    <a:pt x="60633" y="13772"/>
                  </a:lnTo>
                  <a:lnTo>
                    <a:pt x="62681" y="13650"/>
                  </a:lnTo>
                  <a:lnTo>
                    <a:pt x="64685" y="13505"/>
                  </a:lnTo>
                  <a:lnTo>
                    <a:pt x="66633" y="13349"/>
                  </a:lnTo>
                  <a:lnTo>
                    <a:pt x="68515" y="13171"/>
                  </a:lnTo>
                  <a:lnTo>
                    <a:pt x="70352" y="12993"/>
                  </a:lnTo>
                  <a:lnTo>
                    <a:pt x="72122" y="12793"/>
                  </a:lnTo>
                  <a:lnTo>
                    <a:pt x="73826" y="12581"/>
                  </a:lnTo>
                  <a:lnTo>
                    <a:pt x="75462" y="12358"/>
                  </a:lnTo>
                  <a:lnTo>
                    <a:pt x="77021" y="12125"/>
                  </a:lnTo>
                  <a:lnTo>
                    <a:pt x="78524" y="11880"/>
                  </a:lnTo>
                  <a:lnTo>
                    <a:pt x="79938" y="11624"/>
                  </a:lnTo>
                  <a:lnTo>
                    <a:pt x="81274" y="11345"/>
                  </a:lnTo>
                  <a:lnTo>
                    <a:pt x="81920" y="11212"/>
                  </a:lnTo>
                  <a:lnTo>
                    <a:pt x="82532" y="11067"/>
                  </a:lnTo>
                  <a:lnTo>
                    <a:pt x="83133" y="10933"/>
                  </a:lnTo>
                  <a:lnTo>
                    <a:pt x="83712" y="10789"/>
                  </a:lnTo>
                  <a:lnTo>
                    <a:pt x="84269" y="10633"/>
                  </a:lnTo>
                  <a:lnTo>
                    <a:pt x="84792" y="10488"/>
                  </a:lnTo>
                  <a:lnTo>
                    <a:pt x="85304" y="10332"/>
                  </a:lnTo>
                  <a:lnTo>
                    <a:pt x="85794" y="10176"/>
                  </a:lnTo>
                  <a:lnTo>
                    <a:pt x="86251" y="10020"/>
                  </a:lnTo>
                  <a:lnTo>
                    <a:pt x="86696" y="9865"/>
                  </a:lnTo>
                  <a:lnTo>
                    <a:pt x="87108" y="9709"/>
                  </a:lnTo>
                  <a:lnTo>
                    <a:pt x="87509" y="9542"/>
                  </a:lnTo>
                  <a:lnTo>
                    <a:pt x="87876" y="9375"/>
                  </a:lnTo>
                  <a:lnTo>
                    <a:pt x="88210" y="9219"/>
                  </a:lnTo>
                  <a:lnTo>
                    <a:pt x="88533" y="9052"/>
                  </a:lnTo>
                  <a:lnTo>
                    <a:pt x="88822" y="8874"/>
                  </a:lnTo>
                  <a:lnTo>
                    <a:pt x="89090" y="8707"/>
                  </a:lnTo>
                  <a:lnTo>
                    <a:pt x="89323" y="8529"/>
                  </a:lnTo>
                  <a:lnTo>
                    <a:pt x="89535" y="8362"/>
                  </a:lnTo>
                  <a:lnTo>
                    <a:pt x="89724" y="8183"/>
                  </a:lnTo>
                  <a:lnTo>
                    <a:pt x="89880" y="8005"/>
                  </a:lnTo>
                  <a:lnTo>
                    <a:pt x="90014" y="7827"/>
                  </a:lnTo>
                  <a:lnTo>
                    <a:pt x="90114" y="7649"/>
                  </a:lnTo>
                  <a:lnTo>
                    <a:pt x="90147" y="7560"/>
                  </a:lnTo>
                  <a:lnTo>
                    <a:pt x="90181" y="7471"/>
                  </a:lnTo>
                  <a:lnTo>
                    <a:pt x="90203" y="7382"/>
                  </a:lnTo>
                  <a:lnTo>
                    <a:pt x="90225" y="7282"/>
                  </a:lnTo>
                  <a:lnTo>
                    <a:pt x="90236" y="7193"/>
                  </a:lnTo>
                  <a:lnTo>
                    <a:pt x="90236" y="7103"/>
                  </a:lnTo>
                  <a:lnTo>
                    <a:pt x="90236" y="7103"/>
                  </a:lnTo>
                  <a:lnTo>
                    <a:pt x="90236" y="7003"/>
                  </a:lnTo>
                  <a:lnTo>
                    <a:pt x="90225" y="6914"/>
                  </a:lnTo>
                  <a:lnTo>
                    <a:pt x="90203" y="6825"/>
                  </a:lnTo>
                  <a:lnTo>
                    <a:pt x="90181" y="6725"/>
                  </a:lnTo>
                  <a:lnTo>
                    <a:pt x="90147" y="6636"/>
                  </a:lnTo>
                  <a:lnTo>
                    <a:pt x="90103" y="6536"/>
                  </a:lnTo>
                  <a:lnTo>
                    <a:pt x="89991" y="6358"/>
                  </a:lnTo>
                  <a:lnTo>
                    <a:pt x="89858" y="6168"/>
                  </a:lnTo>
                  <a:lnTo>
                    <a:pt x="89691" y="5990"/>
                  </a:lnTo>
                  <a:lnTo>
                    <a:pt x="89501" y="5812"/>
                  </a:lnTo>
                  <a:lnTo>
                    <a:pt x="89268" y="5634"/>
                  </a:lnTo>
                  <a:lnTo>
                    <a:pt x="89023" y="5456"/>
                  </a:lnTo>
                  <a:lnTo>
                    <a:pt x="88744" y="5278"/>
                  </a:lnTo>
                  <a:lnTo>
                    <a:pt x="88433" y="5111"/>
                  </a:lnTo>
                  <a:lnTo>
                    <a:pt x="88099" y="4932"/>
                  </a:lnTo>
                  <a:lnTo>
                    <a:pt x="87742" y="4765"/>
                  </a:lnTo>
                  <a:lnTo>
                    <a:pt x="87353" y="4598"/>
                  </a:lnTo>
                  <a:lnTo>
                    <a:pt x="86941" y="4431"/>
                  </a:lnTo>
                  <a:lnTo>
                    <a:pt x="86495" y="4264"/>
                  </a:lnTo>
                  <a:lnTo>
                    <a:pt x="86039" y="4109"/>
                  </a:lnTo>
                  <a:lnTo>
                    <a:pt x="85549" y="3942"/>
                  </a:lnTo>
                  <a:lnTo>
                    <a:pt x="85037" y="3786"/>
                  </a:lnTo>
                  <a:lnTo>
                    <a:pt x="84491" y="3630"/>
                  </a:lnTo>
                  <a:lnTo>
                    <a:pt x="83935" y="3485"/>
                  </a:lnTo>
                  <a:lnTo>
                    <a:pt x="83356" y="3329"/>
                  </a:lnTo>
                  <a:lnTo>
                    <a:pt x="82743" y="3185"/>
                  </a:lnTo>
                  <a:lnTo>
                    <a:pt x="82120" y="3040"/>
                  </a:lnTo>
                  <a:lnTo>
                    <a:pt x="81463" y="2895"/>
                  </a:lnTo>
                  <a:lnTo>
                    <a:pt x="80795" y="2750"/>
                  </a:lnTo>
                  <a:lnTo>
                    <a:pt x="80094" y="2617"/>
                  </a:lnTo>
                  <a:lnTo>
                    <a:pt x="79381" y="2483"/>
                  </a:lnTo>
                  <a:lnTo>
                    <a:pt x="77889" y="2227"/>
                  </a:lnTo>
                  <a:lnTo>
                    <a:pt x="76320" y="1971"/>
                  </a:lnTo>
                  <a:lnTo>
                    <a:pt x="76553" y="2494"/>
                  </a:lnTo>
                  <a:lnTo>
                    <a:pt x="76553" y="2494"/>
                  </a:lnTo>
                  <a:lnTo>
                    <a:pt x="76587" y="2583"/>
                  </a:lnTo>
                  <a:lnTo>
                    <a:pt x="76609" y="2672"/>
                  </a:lnTo>
                  <a:lnTo>
                    <a:pt x="76620" y="2750"/>
                  </a:lnTo>
                  <a:lnTo>
                    <a:pt x="76620" y="2839"/>
                  </a:lnTo>
                  <a:lnTo>
                    <a:pt x="76620" y="2839"/>
                  </a:lnTo>
                  <a:lnTo>
                    <a:pt x="76620" y="2940"/>
                  </a:lnTo>
                  <a:lnTo>
                    <a:pt x="76598" y="3040"/>
                  </a:lnTo>
                  <a:lnTo>
                    <a:pt x="76564" y="3140"/>
                  </a:lnTo>
                  <a:lnTo>
                    <a:pt x="76509" y="3218"/>
                  </a:lnTo>
                  <a:lnTo>
                    <a:pt x="76453" y="3296"/>
                  </a:lnTo>
                  <a:lnTo>
                    <a:pt x="76386" y="3363"/>
                  </a:lnTo>
                  <a:lnTo>
                    <a:pt x="76297" y="3418"/>
                  </a:lnTo>
                  <a:lnTo>
                    <a:pt x="76208" y="3463"/>
                  </a:lnTo>
                  <a:lnTo>
                    <a:pt x="76208" y="3463"/>
                  </a:lnTo>
                  <a:lnTo>
                    <a:pt x="76108" y="3485"/>
                  </a:lnTo>
                  <a:lnTo>
                    <a:pt x="75997" y="3496"/>
                  </a:lnTo>
                  <a:lnTo>
                    <a:pt x="75997" y="3496"/>
                  </a:lnTo>
                  <a:lnTo>
                    <a:pt x="75874" y="3485"/>
                  </a:lnTo>
                  <a:lnTo>
                    <a:pt x="75763" y="3452"/>
                  </a:lnTo>
                  <a:lnTo>
                    <a:pt x="75640" y="3407"/>
                  </a:lnTo>
                  <a:lnTo>
                    <a:pt x="75529" y="3340"/>
                  </a:lnTo>
                  <a:lnTo>
                    <a:pt x="75429" y="3274"/>
                  </a:lnTo>
                  <a:lnTo>
                    <a:pt x="75340" y="3173"/>
                  </a:lnTo>
                  <a:lnTo>
                    <a:pt x="75251" y="3073"/>
                  </a:lnTo>
                  <a:lnTo>
                    <a:pt x="75184" y="2951"/>
                  </a:lnTo>
                  <a:lnTo>
                    <a:pt x="74583" y="1726"/>
                  </a:lnTo>
                  <a:lnTo>
                    <a:pt x="74583" y="1726"/>
                  </a:lnTo>
                  <a:lnTo>
                    <a:pt x="73113" y="1537"/>
                  </a:lnTo>
                  <a:lnTo>
                    <a:pt x="71588" y="1348"/>
                  </a:lnTo>
                  <a:lnTo>
                    <a:pt x="70007" y="1181"/>
                  </a:lnTo>
                  <a:lnTo>
                    <a:pt x="68381" y="1014"/>
                  </a:lnTo>
                  <a:lnTo>
                    <a:pt x="66723" y="869"/>
                  </a:lnTo>
                  <a:lnTo>
                    <a:pt x="65008" y="724"/>
                  </a:lnTo>
                  <a:lnTo>
                    <a:pt x="63249" y="602"/>
                  </a:lnTo>
                  <a:lnTo>
                    <a:pt x="61456" y="479"/>
                  </a:lnTo>
                  <a:lnTo>
                    <a:pt x="59631" y="379"/>
                  </a:lnTo>
                  <a:lnTo>
                    <a:pt x="57760" y="290"/>
                  </a:lnTo>
                  <a:lnTo>
                    <a:pt x="55856" y="201"/>
                  </a:lnTo>
                  <a:lnTo>
                    <a:pt x="53930" y="134"/>
                  </a:lnTo>
                  <a:lnTo>
                    <a:pt x="51960" y="89"/>
                  </a:lnTo>
                  <a:lnTo>
                    <a:pt x="49978" y="45"/>
                  </a:lnTo>
                  <a:lnTo>
                    <a:pt x="47952" y="12"/>
                  </a:lnTo>
                  <a:lnTo>
                    <a:pt x="459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776741" y="3231455"/>
              <a:ext cx="490682" cy="969607"/>
            </a:xfrm>
            <a:custGeom>
              <a:avLst/>
              <a:gdLst/>
              <a:ahLst/>
              <a:cxnLst/>
              <a:rect l="l" t="t" r="r" b="b"/>
              <a:pathLst>
                <a:path w="20909" h="41317" extrusionOk="0">
                  <a:moveTo>
                    <a:pt x="17791" y="0"/>
                  </a:moveTo>
                  <a:lnTo>
                    <a:pt x="78" y="40314"/>
                  </a:lnTo>
                  <a:lnTo>
                    <a:pt x="45" y="40392"/>
                  </a:lnTo>
                  <a:lnTo>
                    <a:pt x="22" y="40470"/>
                  </a:lnTo>
                  <a:lnTo>
                    <a:pt x="11" y="40537"/>
                  </a:lnTo>
                  <a:lnTo>
                    <a:pt x="0" y="40615"/>
                  </a:lnTo>
                  <a:lnTo>
                    <a:pt x="0" y="40693"/>
                  </a:lnTo>
                  <a:lnTo>
                    <a:pt x="11" y="40760"/>
                  </a:lnTo>
                  <a:lnTo>
                    <a:pt x="22" y="40838"/>
                  </a:lnTo>
                  <a:lnTo>
                    <a:pt x="45" y="40904"/>
                  </a:lnTo>
                  <a:lnTo>
                    <a:pt x="67" y="40960"/>
                  </a:lnTo>
                  <a:lnTo>
                    <a:pt x="100" y="41027"/>
                  </a:lnTo>
                  <a:lnTo>
                    <a:pt x="145" y="41082"/>
                  </a:lnTo>
                  <a:lnTo>
                    <a:pt x="189" y="41127"/>
                  </a:lnTo>
                  <a:lnTo>
                    <a:pt x="234" y="41183"/>
                  </a:lnTo>
                  <a:lnTo>
                    <a:pt x="290" y="41216"/>
                  </a:lnTo>
                  <a:lnTo>
                    <a:pt x="356" y="41249"/>
                  </a:lnTo>
                  <a:lnTo>
                    <a:pt x="423" y="41283"/>
                  </a:lnTo>
                  <a:lnTo>
                    <a:pt x="490" y="41294"/>
                  </a:lnTo>
                  <a:lnTo>
                    <a:pt x="557" y="41305"/>
                  </a:lnTo>
                  <a:lnTo>
                    <a:pt x="635" y="41316"/>
                  </a:lnTo>
                  <a:lnTo>
                    <a:pt x="702" y="41305"/>
                  </a:lnTo>
                  <a:lnTo>
                    <a:pt x="779" y="41294"/>
                  </a:lnTo>
                  <a:lnTo>
                    <a:pt x="846" y="41283"/>
                  </a:lnTo>
                  <a:lnTo>
                    <a:pt x="991" y="41227"/>
                  </a:lnTo>
                  <a:lnTo>
                    <a:pt x="1125" y="41138"/>
                  </a:lnTo>
                  <a:lnTo>
                    <a:pt x="1247" y="41038"/>
                  </a:lnTo>
                  <a:lnTo>
                    <a:pt x="1303" y="40982"/>
                  </a:lnTo>
                  <a:lnTo>
                    <a:pt x="1358" y="40915"/>
                  </a:lnTo>
                  <a:lnTo>
                    <a:pt x="1403" y="40849"/>
                  </a:lnTo>
                  <a:lnTo>
                    <a:pt x="1447" y="40771"/>
                  </a:lnTo>
                  <a:lnTo>
                    <a:pt x="20909" y="1058"/>
                  </a:lnTo>
                  <a:lnTo>
                    <a:pt x="17791" y="0"/>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1"/>
            <p:cNvSpPr/>
            <p:nvPr/>
          </p:nvSpPr>
          <p:spPr>
            <a:xfrm>
              <a:off x="776741" y="3231455"/>
              <a:ext cx="490682" cy="969607"/>
            </a:xfrm>
            <a:custGeom>
              <a:avLst/>
              <a:gdLst/>
              <a:ahLst/>
              <a:cxnLst/>
              <a:rect l="l" t="t" r="r" b="b"/>
              <a:pathLst>
                <a:path w="20909" h="41317" fill="none" extrusionOk="0">
                  <a:moveTo>
                    <a:pt x="1447" y="40771"/>
                  </a:moveTo>
                  <a:lnTo>
                    <a:pt x="20909" y="1058"/>
                  </a:lnTo>
                  <a:lnTo>
                    <a:pt x="17791" y="0"/>
                  </a:lnTo>
                  <a:lnTo>
                    <a:pt x="78" y="40314"/>
                  </a:lnTo>
                  <a:lnTo>
                    <a:pt x="78" y="40314"/>
                  </a:lnTo>
                  <a:lnTo>
                    <a:pt x="45" y="40392"/>
                  </a:lnTo>
                  <a:lnTo>
                    <a:pt x="22" y="40470"/>
                  </a:lnTo>
                  <a:lnTo>
                    <a:pt x="11" y="40537"/>
                  </a:lnTo>
                  <a:lnTo>
                    <a:pt x="0" y="40615"/>
                  </a:lnTo>
                  <a:lnTo>
                    <a:pt x="0" y="40693"/>
                  </a:lnTo>
                  <a:lnTo>
                    <a:pt x="11" y="40760"/>
                  </a:lnTo>
                  <a:lnTo>
                    <a:pt x="22" y="40838"/>
                  </a:lnTo>
                  <a:lnTo>
                    <a:pt x="45" y="40904"/>
                  </a:lnTo>
                  <a:lnTo>
                    <a:pt x="67" y="40960"/>
                  </a:lnTo>
                  <a:lnTo>
                    <a:pt x="100" y="41027"/>
                  </a:lnTo>
                  <a:lnTo>
                    <a:pt x="145" y="41082"/>
                  </a:lnTo>
                  <a:lnTo>
                    <a:pt x="189" y="41127"/>
                  </a:lnTo>
                  <a:lnTo>
                    <a:pt x="234" y="41183"/>
                  </a:lnTo>
                  <a:lnTo>
                    <a:pt x="290" y="41216"/>
                  </a:lnTo>
                  <a:lnTo>
                    <a:pt x="356" y="41249"/>
                  </a:lnTo>
                  <a:lnTo>
                    <a:pt x="423" y="41283"/>
                  </a:lnTo>
                  <a:lnTo>
                    <a:pt x="423" y="41283"/>
                  </a:lnTo>
                  <a:lnTo>
                    <a:pt x="490" y="41294"/>
                  </a:lnTo>
                  <a:lnTo>
                    <a:pt x="557" y="41305"/>
                  </a:lnTo>
                  <a:lnTo>
                    <a:pt x="635" y="41316"/>
                  </a:lnTo>
                  <a:lnTo>
                    <a:pt x="702" y="41305"/>
                  </a:lnTo>
                  <a:lnTo>
                    <a:pt x="779" y="41294"/>
                  </a:lnTo>
                  <a:lnTo>
                    <a:pt x="846" y="41283"/>
                  </a:lnTo>
                  <a:lnTo>
                    <a:pt x="991" y="41227"/>
                  </a:lnTo>
                  <a:lnTo>
                    <a:pt x="1125" y="41138"/>
                  </a:lnTo>
                  <a:lnTo>
                    <a:pt x="1247" y="41038"/>
                  </a:lnTo>
                  <a:lnTo>
                    <a:pt x="1303" y="40982"/>
                  </a:lnTo>
                  <a:lnTo>
                    <a:pt x="1358" y="40915"/>
                  </a:lnTo>
                  <a:lnTo>
                    <a:pt x="1403" y="40849"/>
                  </a:lnTo>
                  <a:lnTo>
                    <a:pt x="1447" y="407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1"/>
            <p:cNvSpPr/>
            <p:nvPr/>
          </p:nvSpPr>
          <p:spPr>
            <a:xfrm>
              <a:off x="810441" y="4188483"/>
              <a:ext cx="23" cy="23"/>
            </a:xfrm>
            <a:custGeom>
              <a:avLst/>
              <a:gdLst/>
              <a:ahLst/>
              <a:cxnLst/>
              <a:rect l="l" t="t" r="r" b="b"/>
              <a:pathLst>
                <a:path w="1" h="1" extrusionOk="0">
                  <a:moveTo>
                    <a:pt x="0" y="1"/>
                  </a:moveTo>
                  <a:lnTo>
                    <a:pt x="0" y="1"/>
                  </a:lnTo>
                  <a:lnTo>
                    <a:pt x="0" y="1"/>
                  </a:lnTo>
                  <a:lnTo>
                    <a:pt x="0" y="1"/>
                  </a:lnTo>
                  <a:lnTo>
                    <a:pt x="0" y="1"/>
                  </a:lnTo>
                  <a:close/>
                  <a:moveTo>
                    <a:pt x="0" y="1"/>
                  </a:moveTo>
                  <a:lnTo>
                    <a:pt x="0" y="1"/>
                  </a:lnTo>
                  <a:lnTo>
                    <a:pt x="0" y="1"/>
                  </a:lnTo>
                  <a:lnTo>
                    <a:pt x="0" y="1"/>
                  </a:lnTo>
                  <a:lnTo>
                    <a:pt x="0" y="1"/>
                  </a:lnTo>
                  <a:close/>
                </a:path>
              </a:pathLst>
            </a:custGeom>
            <a:solidFill>
              <a:srgbClr val="999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810441" y="4188483"/>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a:off x="810441" y="4188483"/>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798684" y="3383783"/>
              <a:ext cx="404462" cy="815707"/>
            </a:xfrm>
            <a:custGeom>
              <a:avLst/>
              <a:gdLst/>
              <a:ahLst/>
              <a:cxnLst/>
              <a:rect l="l" t="t" r="r" b="b"/>
              <a:pathLst>
                <a:path w="17235" h="34759" extrusionOk="0">
                  <a:moveTo>
                    <a:pt x="16166" y="0"/>
                  </a:moveTo>
                  <a:lnTo>
                    <a:pt x="0" y="34758"/>
                  </a:lnTo>
                  <a:lnTo>
                    <a:pt x="0" y="34758"/>
                  </a:lnTo>
                  <a:lnTo>
                    <a:pt x="78" y="34714"/>
                  </a:lnTo>
                  <a:lnTo>
                    <a:pt x="156" y="34681"/>
                  </a:lnTo>
                  <a:lnTo>
                    <a:pt x="223" y="34625"/>
                  </a:lnTo>
                  <a:lnTo>
                    <a:pt x="290" y="34569"/>
                  </a:lnTo>
                  <a:lnTo>
                    <a:pt x="345" y="34514"/>
                  </a:lnTo>
                  <a:lnTo>
                    <a:pt x="401" y="34447"/>
                  </a:lnTo>
                  <a:lnTo>
                    <a:pt x="457" y="34369"/>
                  </a:lnTo>
                  <a:lnTo>
                    <a:pt x="501" y="34291"/>
                  </a:lnTo>
                  <a:lnTo>
                    <a:pt x="512" y="34280"/>
                  </a:lnTo>
                  <a:lnTo>
                    <a:pt x="17235" y="145"/>
                  </a:lnTo>
                  <a:lnTo>
                    <a:pt x="16712" y="78"/>
                  </a:lnTo>
                  <a:lnTo>
                    <a:pt x="16166"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1"/>
            <p:cNvSpPr/>
            <p:nvPr/>
          </p:nvSpPr>
          <p:spPr>
            <a:xfrm>
              <a:off x="798684" y="3383783"/>
              <a:ext cx="404462" cy="815707"/>
            </a:xfrm>
            <a:custGeom>
              <a:avLst/>
              <a:gdLst/>
              <a:ahLst/>
              <a:cxnLst/>
              <a:rect l="l" t="t" r="r" b="b"/>
              <a:pathLst>
                <a:path w="17235" h="34759" fill="none" extrusionOk="0">
                  <a:moveTo>
                    <a:pt x="16166" y="0"/>
                  </a:moveTo>
                  <a:lnTo>
                    <a:pt x="0" y="34758"/>
                  </a:lnTo>
                  <a:lnTo>
                    <a:pt x="0" y="34758"/>
                  </a:lnTo>
                  <a:lnTo>
                    <a:pt x="78" y="34714"/>
                  </a:lnTo>
                  <a:lnTo>
                    <a:pt x="156" y="34681"/>
                  </a:lnTo>
                  <a:lnTo>
                    <a:pt x="223" y="34625"/>
                  </a:lnTo>
                  <a:lnTo>
                    <a:pt x="290" y="34569"/>
                  </a:lnTo>
                  <a:lnTo>
                    <a:pt x="345" y="34514"/>
                  </a:lnTo>
                  <a:lnTo>
                    <a:pt x="401" y="34447"/>
                  </a:lnTo>
                  <a:lnTo>
                    <a:pt x="457" y="34369"/>
                  </a:lnTo>
                  <a:lnTo>
                    <a:pt x="501" y="34291"/>
                  </a:lnTo>
                  <a:lnTo>
                    <a:pt x="501" y="34291"/>
                  </a:lnTo>
                  <a:lnTo>
                    <a:pt x="501" y="34291"/>
                  </a:lnTo>
                  <a:lnTo>
                    <a:pt x="501" y="34291"/>
                  </a:lnTo>
                  <a:lnTo>
                    <a:pt x="501" y="34291"/>
                  </a:lnTo>
                  <a:lnTo>
                    <a:pt x="501" y="34291"/>
                  </a:lnTo>
                  <a:lnTo>
                    <a:pt x="501" y="34291"/>
                  </a:lnTo>
                  <a:lnTo>
                    <a:pt x="501" y="34291"/>
                  </a:lnTo>
                  <a:lnTo>
                    <a:pt x="512" y="34280"/>
                  </a:lnTo>
                  <a:lnTo>
                    <a:pt x="17235" y="145"/>
                  </a:lnTo>
                  <a:lnTo>
                    <a:pt x="17235" y="145"/>
                  </a:lnTo>
                  <a:lnTo>
                    <a:pt x="16712" y="78"/>
                  </a:lnTo>
                  <a:lnTo>
                    <a:pt x="16712" y="78"/>
                  </a:lnTo>
                  <a:lnTo>
                    <a:pt x="16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1"/>
            <p:cNvSpPr/>
            <p:nvPr/>
          </p:nvSpPr>
          <p:spPr>
            <a:xfrm>
              <a:off x="1476683" y="3171871"/>
              <a:ext cx="78663" cy="1029191"/>
            </a:xfrm>
            <a:custGeom>
              <a:avLst/>
              <a:gdLst/>
              <a:ahLst/>
              <a:cxnLst/>
              <a:rect l="l" t="t" r="r" b="b"/>
              <a:pathLst>
                <a:path w="3352" h="43856" extrusionOk="0">
                  <a:moveTo>
                    <a:pt x="1" y="1"/>
                  </a:moveTo>
                  <a:lnTo>
                    <a:pt x="947" y="43065"/>
                  </a:lnTo>
                  <a:lnTo>
                    <a:pt x="947" y="43143"/>
                  </a:lnTo>
                  <a:lnTo>
                    <a:pt x="969" y="43221"/>
                  </a:lnTo>
                  <a:lnTo>
                    <a:pt x="980" y="43299"/>
                  </a:lnTo>
                  <a:lnTo>
                    <a:pt x="1014" y="43365"/>
                  </a:lnTo>
                  <a:lnTo>
                    <a:pt x="1047" y="43432"/>
                  </a:lnTo>
                  <a:lnTo>
                    <a:pt x="1080" y="43499"/>
                  </a:lnTo>
                  <a:lnTo>
                    <a:pt x="1125" y="43566"/>
                  </a:lnTo>
                  <a:lnTo>
                    <a:pt x="1170" y="43621"/>
                  </a:lnTo>
                  <a:lnTo>
                    <a:pt x="1225" y="43666"/>
                  </a:lnTo>
                  <a:lnTo>
                    <a:pt x="1281" y="43711"/>
                  </a:lnTo>
                  <a:lnTo>
                    <a:pt x="1337" y="43755"/>
                  </a:lnTo>
                  <a:lnTo>
                    <a:pt x="1403" y="43788"/>
                  </a:lnTo>
                  <a:lnTo>
                    <a:pt x="1470" y="43811"/>
                  </a:lnTo>
                  <a:lnTo>
                    <a:pt x="1537" y="43833"/>
                  </a:lnTo>
                  <a:lnTo>
                    <a:pt x="1604" y="43844"/>
                  </a:lnTo>
                  <a:lnTo>
                    <a:pt x="1682" y="43855"/>
                  </a:lnTo>
                  <a:lnTo>
                    <a:pt x="1748" y="43844"/>
                  </a:lnTo>
                  <a:lnTo>
                    <a:pt x="1826" y="43833"/>
                  </a:lnTo>
                  <a:lnTo>
                    <a:pt x="1893" y="43811"/>
                  </a:lnTo>
                  <a:lnTo>
                    <a:pt x="1960" y="43788"/>
                  </a:lnTo>
                  <a:lnTo>
                    <a:pt x="2027" y="43755"/>
                  </a:lnTo>
                  <a:lnTo>
                    <a:pt x="2082" y="43711"/>
                  </a:lnTo>
                  <a:lnTo>
                    <a:pt x="2138" y="43666"/>
                  </a:lnTo>
                  <a:lnTo>
                    <a:pt x="2194" y="43621"/>
                  </a:lnTo>
                  <a:lnTo>
                    <a:pt x="2238" y="43566"/>
                  </a:lnTo>
                  <a:lnTo>
                    <a:pt x="2283" y="43499"/>
                  </a:lnTo>
                  <a:lnTo>
                    <a:pt x="2316" y="43432"/>
                  </a:lnTo>
                  <a:lnTo>
                    <a:pt x="2350" y="43365"/>
                  </a:lnTo>
                  <a:lnTo>
                    <a:pt x="2372" y="43299"/>
                  </a:lnTo>
                  <a:lnTo>
                    <a:pt x="2394" y="43221"/>
                  </a:lnTo>
                  <a:lnTo>
                    <a:pt x="2405" y="43143"/>
                  </a:lnTo>
                  <a:lnTo>
                    <a:pt x="2417" y="43065"/>
                  </a:lnTo>
                  <a:lnTo>
                    <a:pt x="3352"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1"/>
            <p:cNvSpPr/>
            <p:nvPr/>
          </p:nvSpPr>
          <p:spPr>
            <a:xfrm>
              <a:off x="1476683" y="3171871"/>
              <a:ext cx="78663" cy="1029191"/>
            </a:xfrm>
            <a:custGeom>
              <a:avLst/>
              <a:gdLst/>
              <a:ahLst/>
              <a:cxnLst/>
              <a:rect l="l" t="t" r="r" b="b"/>
              <a:pathLst>
                <a:path w="3352" h="43856" fill="none" extrusionOk="0">
                  <a:moveTo>
                    <a:pt x="2417" y="43065"/>
                  </a:moveTo>
                  <a:lnTo>
                    <a:pt x="3352" y="1"/>
                  </a:lnTo>
                  <a:lnTo>
                    <a:pt x="1" y="1"/>
                  </a:lnTo>
                  <a:lnTo>
                    <a:pt x="947" y="43065"/>
                  </a:lnTo>
                  <a:lnTo>
                    <a:pt x="947" y="43065"/>
                  </a:lnTo>
                  <a:lnTo>
                    <a:pt x="947" y="43143"/>
                  </a:lnTo>
                  <a:lnTo>
                    <a:pt x="969" y="43221"/>
                  </a:lnTo>
                  <a:lnTo>
                    <a:pt x="980" y="43299"/>
                  </a:lnTo>
                  <a:lnTo>
                    <a:pt x="1014" y="43365"/>
                  </a:lnTo>
                  <a:lnTo>
                    <a:pt x="1047" y="43432"/>
                  </a:lnTo>
                  <a:lnTo>
                    <a:pt x="1080" y="43499"/>
                  </a:lnTo>
                  <a:lnTo>
                    <a:pt x="1125" y="43566"/>
                  </a:lnTo>
                  <a:lnTo>
                    <a:pt x="1170" y="43621"/>
                  </a:lnTo>
                  <a:lnTo>
                    <a:pt x="1225" y="43666"/>
                  </a:lnTo>
                  <a:lnTo>
                    <a:pt x="1281" y="43711"/>
                  </a:lnTo>
                  <a:lnTo>
                    <a:pt x="1337" y="43755"/>
                  </a:lnTo>
                  <a:lnTo>
                    <a:pt x="1403" y="43788"/>
                  </a:lnTo>
                  <a:lnTo>
                    <a:pt x="1470" y="43811"/>
                  </a:lnTo>
                  <a:lnTo>
                    <a:pt x="1537" y="43833"/>
                  </a:lnTo>
                  <a:lnTo>
                    <a:pt x="1604" y="43844"/>
                  </a:lnTo>
                  <a:lnTo>
                    <a:pt x="1682" y="43855"/>
                  </a:lnTo>
                  <a:lnTo>
                    <a:pt x="1682" y="43855"/>
                  </a:lnTo>
                  <a:lnTo>
                    <a:pt x="1748" y="43844"/>
                  </a:lnTo>
                  <a:lnTo>
                    <a:pt x="1826" y="43833"/>
                  </a:lnTo>
                  <a:lnTo>
                    <a:pt x="1893" y="43811"/>
                  </a:lnTo>
                  <a:lnTo>
                    <a:pt x="1960" y="43788"/>
                  </a:lnTo>
                  <a:lnTo>
                    <a:pt x="2027" y="43755"/>
                  </a:lnTo>
                  <a:lnTo>
                    <a:pt x="2082" y="43711"/>
                  </a:lnTo>
                  <a:lnTo>
                    <a:pt x="2138" y="43666"/>
                  </a:lnTo>
                  <a:lnTo>
                    <a:pt x="2194" y="43621"/>
                  </a:lnTo>
                  <a:lnTo>
                    <a:pt x="2238" y="43566"/>
                  </a:lnTo>
                  <a:lnTo>
                    <a:pt x="2283" y="43499"/>
                  </a:lnTo>
                  <a:lnTo>
                    <a:pt x="2316" y="43432"/>
                  </a:lnTo>
                  <a:lnTo>
                    <a:pt x="2350" y="43365"/>
                  </a:lnTo>
                  <a:lnTo>
                    <a:pt x="2372" y="43299"/>
                  </a:lnTo>
                  <a:lnTo>
                    <a:pt x="2394" y="43221"/>
                  </a:lnTo>
                  <a:lnTo>
                    <a:pt x="2405" y="43143"/>
                  </a:lnTo>
                  <a:lnTo>
                    <a:pt x="2417" y="430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1"/>
            <p:cNvSpPr/>
            <p:nvPr/>
          </p:nvSpPr>
          <p:spPr>
            <a:xfrm>
              <a:off x="1514043" y="3854071"/>
              <a:ext cx="26424" cy="346990"/>
            </a:xfrm>
            <a:custGeom>
              <a:avLst/>
              <a:gdLst/>
              <a:ahLst/>
              <a:cxnLst/>
              <a:rect l="l" t="t" r="r" b="b"/>
              <a:pathLst>
                <a:path w="1126" h="14786" extrusionOk="0">
                  <a:moveTo>
                    <a:pt x="323" y="0"/>
                  </a:moveTo>
                  <a:lnTo>
                    <a:pt x="1" y="14774"/>
                  </a:lnTo>
                  <a:lnTo>
                    <a:pt x="90" y="14785"/>
                  </a:lnTo>
                  <a:lnTo>
                    <a:pt x="156" y="14774"/>
                  </a:lnTo>
                  <a:lnTo>
                    <a:pt x="234" y="14763"/>
                  </a:lnTo>
                  <a:lnTo>
                    <a:pt x="301" y="14741"/>
                  </a:lnTo>
                  <a:lnTo>
                    <a:pt x="368" y="14718"/>
                  </a:lnTo>
                  <a:lnTo>
                    <a:pt x="435" y="14685"/>
                  </a:lnTo>
                  <a:lnTo>
                    <a:pt x="490" y="14641"/>
                  </a:lnTo>
                  <a:lnTo>
                    <a:pt x="546" y="14596"/>
                  </a:lnTo>
                  <a:lnTo>
                    <a:pt x="602" y="14551"/>
                  </a:lnTo>
                  <a:lnTo>
                    <a:pt x="646" y="14496"/>
                  </a:lnTo>
                  <a:lnTo>
                    <a:pt x="691" y="14429"/>
                  </a:lnTo>
                  <a:lnTo>
                    <a:pt x="724" y="14362"/>
                  </a:lnTo>
                  <a:lnTo>
                    <a:pt x="758" y="14295"/>
                  </a:lnTo>
                  <a:lnTo>
                    <a:pt x="780" y="14229"/>
                  </a:lnTo>
                  <a:lnTo>
                    <a:pt x="802" y="14151"/>
                  </a:lnTo>
                  <a:lnTo>
                    <a:pt x="813" y="14073"/>
                  </a:lnTo>
                  <a:lnTo>
                    <a:pt x="825" y="13995"/>
                  </a:lnTo>
                  <a:lnTo>
                    <a:pt x="1125" y="156"/>
                  </a:lnTo>
                  <a:lnTo>
                    <a:pt x="323"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1"/>
            <p:cNvSpPr/>
            <p:nvPr/>
          </p:nvSpPr>
          <p:spPr>
            <a:xfrm>
              <a:off x="1514043" y="3854071"/>
              <a:ext cx="26424" cy="346990"/>
            </a:xfrm>
            <a:custGeom>
              <a:avLst/>
              <a:gdLst/>
              <a:ahLst/>
              <a:cxnLst/>
              <a:rect l="l" t="t" r="r" b="b"/>
              <a:pathLst>
                <a:path w="1126" h="14786" fill="none" extrusionOk="0">
                  <a:moveTo>
                    <a:pt x="323" y="0"/>
                  </a:moveTo>
                  <a:lnTo>
                    <a:pt x="1" y="14774"/>
                  </a:lnTo>
                  <a:lnTo>
                    <a:pt x="1" y="14774"/>
                  </a:lnTo>
                  <a:lnTo>
                    <a:pt x="90" y="14785"/>
                  </a:lnTo>
                  <a:lnTo>
                    <a:pt x="90" y="14785"/>
                  </a:lnTo>
                  <a:lnTo>
                    <a:pt x="156" y="14774"/>
                  </a:lnTo>
                  <a:lnTo>
                    <a:pt x="234" y="14763"/>
                  </a:lnTo>
                  <a:lnTo>
                    <a:pt x="301" y="14741"/>
                  </a:lnTo>
                  <a:lnTo>
                    <a:pt x="368" y="14718"/>
                  </a:lnTo>
                  <a:lnTo>
                    <a:pt x="435" y="14685"/>
                  </a:lnTo>
                  <a:lnTo>
                    <a:pt x="490" y="14641"/>
                  </a:lnTo>
                  <a:lnTo>
                    <a:pt x="546" y="14596"/>
                  </a:lnTo>
                  <a:lnTo>
                    <a:pt x="602" y="14551"/>
                  </a:lnTo>
                  <a:lnTo>
                    <a:pt x="646" y="14496"/>
                  </a:lnTo>
                  <a:lnTo>
                    <a:pt x="691" y="14429"/>
                  </a:lnTo>
                  <a:lnTo>
                    <a:pt x="724" y="14362"/>
                  </a:lnTo>
                  <a:lnTo>
                    <a:pt x="758" y="14295"/>
                  </a:lnTo>
                  <a:lnTo>
                    <a:pt x="780" y="14229"/>
                  </a:lnTo>
                  <a:lnTo>
                    <a:pt x="802" y="14151"/>
                  </a:lnTo>
                  <a:lnTo>
                    <a:pt x="813" y="14073"/>
                  </a:lnTo>
                  <a:lnTo>
                    <a:pt x="825" y="13995"/>
                  </a:lnTo>
                  <a:lnTo>
                    <a:pt x="1125" y="156"/>
                  </a:lnTo>
                  <a:lnTo>
                    <a:pt x="1125" y="156"/>
                  </a:lnTo>
                  <a:lnTo>
                    <a:pt x="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1"/>
            <p:cNvSpPr/>
            <p:nvPr/>
          </p:nvSpPr>
          <p:spPr>
            <a:xfrm>
              <a:off x="1764864" y="3231455"/>
              <a:ext cx="490447" cy="969607"/>
            </a:xfrm>
            <a:custGeom>
              <a:avLst/>
              <a:gdLst/>
              <a:ahLst/>
              <a:cxnLst/>
              <a:rect l="l" t="t" r="r" b="b"/>
              <a:pathLst>
                <a:path w="20899" h="41317" extrusionOk="0">
                  <a:moveTo>
                    <a:pt x="3118" y="0"/>
                  </a:moveTo>
                  <a:lnTo>
                    <a:pt x="1" y="1058"/>
                  </a:lnTo>
                  <a:lnTo>
                    <a:pt x="19462" y="40771"/>
                  </a:lnTo>
                  <a:lnTo>
                    <a:pt x="19506" y="40849"/>
                  </a:lnTo>
                  <a:lnTo>
                    <a:pt x="19551" y="40915"/>
                  </a:lnTo>
                  <a:lnTo>
                    <a:pt x="19595" y="40982"/>
                  </a:lnTo>
                  <a:lnTo>
                    <a:pt x="19651" y="41038"/>
                  </a:lnTo>
                  <a:lnTo>
                    <a:pt x="19774" y="41138"/>
                  </a:lnTo>
                  <a:lnTo>
                    <a:pt x="19907" y="41227"/>
                  </a:lnTo>
                  <a:lnTo>
                    <a:pt x="20052" y="41283"/>
                  </a:lnTo>
                  <a:lnTo>
                    <a:pt x="20130" y="41294"/>
                  </a:lnTo>
                  <a:lnTo>
                    <a:pt x="20197" y="41305"/>
                  </a:lnTo>
                  <a:lnTo>
                    <a:pt x="20275" y="41316"/>
                  </a:lnTo>
                  <a:lnTo>
                    <a:pt x="20341" y="41305"/>
                  </a:lnTo>
                  <a:lnTo>
                    <a:pt x="20419" y="41294"/>
                  </a:lnTo>
                  <a:lnTo>
                    <a:pt x="20486" y="41283"/>
                  </a:lnTo>
                  <a:lnTo>
                    <a:pt x="20553" y="41249"/>
                  </a:lnTo>
                  <a:lnTo>
                    <a:pt x="20609" y="41216"/>
                  </a:lnTo>
                  <a:lnTo>
                    <a:pt x="20664" y="41183"/>
                  </a:lnTo>
                  <a:lnTo>
                    <a:pt x="20720" y="41127"/>
                  </a:lnTo>
                  <a:lnTo>
                    <a:pt x="20765" y="41082"/>
                  </a:lnTo>
                  <a:lnTo>
                    <a:pt x="20798" y="41027"/>
                  </a:lnTo>
                  <a:lnTo>
                    <a:pt x="20831" y="40960"/>
                  </a:lnTo>
                  <a:lnTo>
                    <a:pt x="20865" y="40904"/>
                  </a:lnTo>
                  <a:lnTo>
                    <a:pt x="20876" y="40838"/>
                  </a:lnTo>
                  <a:lnTo>
                    <a:pt x="20898" y="40760"/>
                  </a:lnTo>
                  <a:lnTo>
                    <a:pt x="20898" y="40693"/>
                  </a:lnTo>
                  <a:lnTo>
                    <a:pt x="20898" y="40615"/>
                  </a:lnTo>
                  <a:lnTo>
                    <a:pt x="20887" y="40537"/>
                  </a:lnTo>
                  <a:lnTo>
                    <a:pt x="20876" y="40470"/>
                  </a:lnTo>
                  <a:lnTo>
                    <a:pt x="20854" y="40392"/>
                  </a:lnTo>
                  <a:lnTo>
                    <a:pt x="20831" y="40314"/>
                  </a:lnTo>
                  <a:lnTo>
                    <a:pt x="3118" y="0"/>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1"/>
            <p:cNvSpPr/>
            <p:nvPr/>
          </p:nvSpPr>
          <p:spPr>
            <a:xfrm>
              <a:off x="1764864" y="3231455"/>
              <a:ext cx="490447" cy="969607"/>
            </a:xfrm>
            <a:custGeom>
              <a:avLst/>
              <a:gdLst/>
              <a:ahLst/>
              <a:cxnLst/>
              <a:rect l="l" t="t" r="r" b="b"/>
              <a:pathLst>
                <a:path w="20899" h="41317" fill="none" extrusionOk="0">
                  <a:moveTo>
                    <a:pt x="19462" y="40771"/>
                  </a:moveTo>
                  <a:lnTo>
                    <a:pt x="1" y="1058"/>
                  </a:lnTo>
                  <a:lnTo>
                    <a:pt x="3118" y="0"/>
                  </a:lnTo>
                  <a:lnTo>
                    <a:pt x="20831" y="40314"/>
                  </a:lnTo>
                  <a:lnTo>
                    <a:pt x="20831" y="40314"/>
                  </a:lnTo>
                  <a:lnTo>
                    <a:pt x="20854" y="40392"/>
                  </a:lnTo>
                  <a:lnTo>
                    <a:pt x="20876" y="40470"/>
                  </a:lnTo>
                  <a:lnTo>
                    <a:pt x="20887" y="40537"/>
                  </a:lnTo>
                  <a:lnTo>
                    <a:pt x="20898" y="40615"/>
                  </a:lnTo>
                  <a:lnTo>
                    <a:pt x="20898" y="40693"/>
                  </a:lnTo>
                  <a:lnTo>
                    <a:pt x="20898" y="40760"/>
                  </a:lnTo>
                  <a:lnTo>
                    <a:pt x="20876" y="40838"/>
                  </a:lnTo>
                  <a:lnTo>
                    <a:pt x="20865" y="40904"/>
                  </a:lnTo>
                  <a:lnTo>
                    <a:pt x="20831" y="40960"/>
                  </a:lnTo>
                  <a:lnTo>
                    <a:pt x="20798" y="41027"/>
                  </a:lnTo>
                  <a:lnTo>
                    <a:pt x="20765" y="41082"/>
                  </a:lnTo>
                  <a:lnTo>
                    <a:pt x="20720" y="41127"/>
                  </a:lnTo>
                  <a:lnTo>
                    <a:pt x="20664" y="41183"/>
                  </a:lnTo>
                  <a:lnTo>
                    <a:pt x="20609" y="41216"/>
                  </a:lnTo>
                  <a:lnTo>
                    <a:pt x="20553" y="41249"/>
                  </a:lnTo>
                  <a:lnTo>
                    <a:pt x="20486" y="41283"/>
                  </a:lnTo>
                  <a:lnTo>
                    <a:pt x="20486" y="41283"/>
                  </a:lnTo>
                  <a:lnTo>
                    <a:pt x="20419" y="41294"/>
                  </a:lnTo>
                  <a:lnTo>
                    <a:pt x="20341" y="41305"/>
                  </a:lnTo>
                  <a:lnTo>
                    <a:pt x="20275" y="41316"/>
                  </a:lnTo>
                  <a:lnTo>
                    <a:pt x="20197" y="41305"/>
                  </a:lnTo>
                  <a:lnTo>
                    <a:pt x="20130" y="41294"/>
                  </a:lnTo>
                  <a:lnTo>
                    <a:pt x="20052" y="41283"/>
                  </a:lnTo>
                  <a:lnTo>
                    <a:pt x="19907" y="41227"/>
                  </a:lnTo>
                  <a:lnTo>
                    <a:pt x="19774" y="41138"/>
                  </a:lnTo>
                  <a:lnTo>
                    <a:pt x="19651" y="41038"/>
                  </a:lnTo>
                  <a:lnTo>
                    <a:pt x="19595" y="40982"/>
                  </a:lnTo>
                  <a:lnTo>
                    <a:pt x="19551" y="40915"/>
                  </a:lnTo>
                  <a:lnTo>
                    <a:pt x="19506" y="40849"/>
                  </a:lnTo>
                  <a:lnTo>
                    <a:pt x="19462" y="407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1"/>
            <p:cNvSpPr/>
            <p:nvPr/>
          </p:nvSpPr>
          <p:spPr>
            <a:xfrm>
              <a:off x="1973115" y="3548900"/>
              <a:ext cx="282197" cy="652162"/>
            </a:xfrm>
            <a:custGeom>
              <a:avLst/>
              <a:gdLst/>
              <a:ahLst/>
              <a:cxnLst/>
              <a:rect l="l" t="t" r="r" b="b"/>
              <a:pathLst>
                <a:path w="12025" h="27790" extrusionOk="0">
                  <a:moveTo>
                    <a:pt x="189" y="0"/>
                  </a:moveTo>
                  <a:lnTo>
                    <a:pt x="78" y="1303"/>
                  </a:lnTo>
                  <a:lnTo>
                    <a:pt x="0" y="2594"/>
                  </a:lnTo>
                  <a:lnTo>
                    <a:pt x="11022" y="27689"/>
                  </a:lnTo>
                  <a:lnTo>
                    <a:pt x="11111" y="27734"/>
                  </a:lnTo>
                  <a:lnTo>
                    <a:pt x="11211" y="27756"/>
                  </a:lnTo>
                  <a:lnTo>
                    <a:pt x="11300" y="27778"/>
                  </a:lnTo>
                  <a:lnTo>
                    <a:pt x="11401" y="27789"/>
                  </a:lnTo>
                  <a:lnTo>
                    <a:pt x="11512" y="27778"/>
                  </a:lnTo>
                  <a:lnTo>
                    <a:pt x="11612" y="27756"/>
                  </a:lnTo>
                  <a:lnTo>
                    <a:pt x="11701" y="27711"/>
                  </a:lnTo>
                  <a:lnTo>
                    <a:pt x="11790" y="27656"/>
                  </a:lnTo>
                  <a:lnTo>
                    <a:pt x="11857" y="27589"/>
                  </a:lnTo>
                  <a:lnTo>
                    <a:pt x="11913" y="27511"/>
                  </a:lnTo>
                  <a:lnTo>
                    <a:pt x="11968" y="27433"/>
                  </a:lnTo>
                  <a:lnTo>
                    <a:pt x="12002" y="27333"/>
                  </a:lnTo>
                  <a:lnTo>
                    <a:pt x="12024" y="27233"/>
                  </a:lnTo>
                  <a:lnTo>
                    <a:pt x="12024" y="27132"/>
                  </a:lnTo>
                  <a:lnTo>
                    <a:pt x="12024" y="27043"/>
                  </a:lnTo>
                  <a:lnTo>
                    <a:pt x="12013" y="26965"/>
                  </a:lnTo>
                  <a:lnTo>
                    <a:pt x="11991" y="26876"/>
                  </a:lnTo>
                  <a:lnTo>
                    <a:pt x="11957" y="26787"/>
                  </a:lnTo>
                  <a:lnTo>
                    <a:pt x="189"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1"/>
            <p:cNvSpPr/>
            <p:nvPr/>
          </p:nvSpPr>
          <p:spPr>
            <a:xfrm>
              <a:off x="1973115" y="3548900"/>
              <a:ext cx="282197" cy="652162"/>
            </a:xfrm>
            <a:custGeom>
              <a:avLst/>
              <a:gdLst/>
              <a:ahLst/>
              <a:cxnLst/>
              <a:rect l="l" t="t" r="r" b="b"/>
              <a:pathLst>
                <a:path w="12025" h="27790" fill="none" extrusionOk="0">
                  <a:moveTo>
                    <a:pt x="189" y="0"/>
                  </a:moveTo>
                  <a:lnTo>
                    <a:pt x="189" y="0"/>
                  </a:lnTo>
                  <a:lnTo>
                    <a:pt x="78" y="1303"/>
                  </a:lnTo>
                  <a:lnTo>
                    <a:pt x="0" y="2594"/>
                  </a:lnTo>
                  <a:lnTo>
                    <a:pt x="11022" y="27689"/>
                  </a:lnTo>
                  <a:lnTo>
                    <a:pt x="11022" y="27689"/>
                  </a:lnTo>
                  <a:lnTo>
                    <a:pt x="11111" y="27734"/>
                  </a:lnTo>
                  <a:lnTo>
                    <a:pt x="11211" y="27756"/>
                  </a:lnTo>
                  <a:lnTo>
                    <a:pt x="11300" y="27778"/>
                  </a:lnTo>
                  <a:lnTo>
                    <a:pt x="11401" y="27789"/>
                  </a:lnTo>
                  <a:lnTo>
                    <a:pt x="11401" y="27789"/>
                  </a:lnTo>
                  <a:lnTo>
                    <a:pt x="11512" y="27778"/>
                  </a:lnTo>
                  <a:lnTo>
                    <a:pt x="11612" y="27756"/>
                  </a:lnTo>
                  <a:lnTo>
                    <a:pt x="11612" y="27756"/>
                  </a:lnTo>
                  <a:lnTo>
                    <a:pt x="11701" y="27711"/>
                  </a:lnTo>
                  <a:lnTo>
                    <a:pt x="11790" y="27656"/>
                  </a:lnTo>
                  <a:lnTo>
                    <a:pt x="11857" y="27589"/>
                  </a:lnTo>
                  <a:lnTo>
                    <a:pt x="11913" y="27511"/>
                  </a:lnTo>
                  <a:lnTo>
                    <a:pt x="11968" y="27433"/>
                  </a:lnTo>
                  <a:lnTo>
                    <a:pt x="12002" y="27333"/>
                  </a:lnTo>
                  <a:lnTo>
                    <a:pt x="12024" y="27233"/>
                  </a:lnTo>
                  <a:lnTo>
                    <a:pt x="12024" y="27132"/>
                  </a:lnTo>
                  <a:lnTo>
                    <a:pt x="12024" y="27132"/>
                  </a:lnTo>
                  <a:lnTo>
                    <a:pt x="12024" y="27043"/>
                  </a:lnTo>
                  <a:lnTo>
                    <a:pt x="12013" y="26965"/>
                  </a:lnTo>
                  <a:lnTo>
                    <a:pt x="11991" y="26876"/>
                  </a:lnTo>
                  <a:lnTo>
                    <a:pt x="11957" y="26787"/>
                  </a:lnTo>
                  <a:lnTo>
                    <a:pt x="1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1"/>
            <p:cNvSpPr/>
            <p:nvPr/>
          </p:nvSpPr>
          <p:spPr>
            <a:xfrm>
              <a:off x="759751" y="2117899"/>
              <a:ext cx="1177059" cy="1282100"/>
            </a:xfrm>
            <a:custGeom>
              <a:avLst/>
              <a:gdLst/>
              <a:ahLst/>
              <a:cxnLst/>
              <a:rect l="l" t="t" r="r" b="b"/>
              <a:pathLst>
                <a:path w="50157" h="54633" extrusionOk="0">
                  <a:moveTo>
                    <a:pt x="16177" y="1"/>
                  </a:moveTo>
                  <a:lnTo>
                    <a:pt x="15854" y="12"/>
                  </a:lnTo>
                  <a:lnTo>
                    <a:pt x="15543" y="23"/>
                  </a:lnTo>
                  <a:lnTo>
                    <a:pt x="15220" y="57"/>
                  </a:lnTo>
                  <a:lnTo>
                    <a:pt x="14919" y="101"/>
                  </a:lnTo>
                  <a:lnTo>
                    <a:pt x="14608" y="157"/>
                  </a:lnTo>
                  <a:lnTo>
                    <a:pt x="14307" y="224"/>
                  </a:lnTo>
                  <a:lnTo>
                    <a:pt x="14017" y="302"/>
                  </a:lnTo>
                  <a:lnTo>
                    <a:pt x="13717" y="391"/>
                  </a:lnTo>
                  <a:lnTo>
                    <a:pt x="13427" y="502"/>
                  </a:lnTo>
                  <a:lnTo>
                    <a:pt x="13127" y="613"/>
                  </a:lnTo>
                  <a:lnTo>
                    <a:pt x="12837" y="736"/>
                  </a:lnTo>
                  <a:lnTo>
                    <a:pt x="12559" y="880"/>
                  </a:lnTo>
                  <a:lnTo>
                    <a:pt x="12269" y="1025"/>
                  </a:lnTo>
                  <a:lnTo>
                    <a:pt x="11991" y="1181"/>
                  </a:lnTo>
                  <a:lnTo>
                    <a:pt x="11713" y="1359"/>
                  </a:lnTo>
                  <a:lnTo>
                    <a:pt x="11434" y="1537"/>
                  </a:lnTo>
                  <a:lnTo>
                    <a:pt x="11156" y="1727"/>
                  </a:lnTo>
                  <a:lnTo>
                    <a:pt x="10889" y="1927"/>
                  </a:lnTo>
                  <a:lnTo>
                    <a:pt x="10622" y="2139"/>
                  </a:lnTo>
                  <a:lnTo>
                    <a:pt x="10243" y="2461"/>
                  </a:lnTo>
                  <a:lnTo>
                    <a:pt x="9865" y="2795"/>
                  </a:lnTo>
                  <a:lnTo>
                    <a:pt x="9497" y="3152"/>
                  </a:lnTo>
                  <a:lnTo>
                    <a:pt x="9141" y="3519"/>
                  </a:lnTo>
                  <a:lnTo>
                    <a:pt x="8852" y="3831"/>
                  </a:lnTo>
                  <a:lnTo>
                    <a:pt x="8573" y="4154"/>
                  </a:lnTo>
                  <a:lnTo>
                    <a:pt x="8295" y="4488"/>
                  </a:lnTo>
                  <a:lnTo>
                    <a:pt x="8028" y="4833"/>
                  </a:lnTo>
                  <a:lnTo>
                    <a:pt x="7760" y="5189"/>
                  </a:lnTo>
                  <a:lnTo>
                    <a:pt x="7460" y="5590"/>
                  </a:lnTo>
                  <a:lnTo>
                    <a:pt x="7226" y="5924"/>
                  </a:lnTo>
                  <a:lnTo>
                    <a:pt x="6836" y="6514"/>
                  </a:lnTo>
                  <a:lnTo>
                    <a:pt x="6469" y="7115"/>
                  </a:lnTo>
                  <a:lnTo>
                    <a:pt x="6224" y="7527"/>
                  </a:lnTo>
                  <a:lnTo>
                    <a:pt x="6090" y="7728"/>
                  </a:lnTo>
                  <a:lnTo>
                    <a:pt x="5979" y="7939"/>
                  </a:lnTo>
                  <a:lnTo>
                    <a:pt x="5656" y="8529"/>
                  </a:lnTo>
                  <a:lnTo>
                    <a:pt x="5512" y="8807"/>
                  </a:lnTo>
                  <a:lnTo>
                    <a:pt x="5155" y="9498"/>
                  </a:lnTo>
                  <a:lnTo>
                    <a:pt x="4721" y="10411"/>
                  </a:lnTo>
                  <a:lnTo>
                    <a:pt x="4454" y="10990"/>
                  </a:lnTo>
                  <a:lnTo>
                    <a:pt x="4231" y="11491"/>
                  </a:lnTo>
                  <a:lnTo>
                    <a:pt x="4020" y="12014"/>
                  </a:lnTo>
                  <a:lnTo>
                    <a:pt x="3808" y="12537"/>
                  </a:lnTo>
                  <a:lnTo>
                    <a:pt x="3597" y="13060"/>
                  </a:lnTo>
                  <a:lnTo>
                    <a:pt x="3407" y="13561"/>
                  </a:lnTo>
                  <a:lnTo>
                    <a:pt x="3251" y="13996"/>
                  </a:lnTo>
                  <a:lnTo>
                    <a:pt x="3107" y="14430"/>
                  </a:lnTo>
                  <a:lnTo>
                    <a:pt x="3040" y="14619"/>
                  </a:lnTo>
                  <a:lnTo>
                    <a:pt x="2817" y="15254"/>
                  </a:lnTo>
                  <a:lnTo>
                    <a:pt x="2539" y="16155"/>
                  </a:lnTo>
                  <a:lnTo>
                    <a:pt x="2261" y="17068"/>
                  </a:lnTo>
                  <a:lnTo>
                    <a:pt x="2004" y="17992"/>
                  </a:lnTo>
                  <a:lnTo>
                    <a:pt x="1760" y="18928"/>
                  </a:lnTo>
                  <a:lnTo>
                    <a:pt x="1537" y="19863"/>
                  </a:lnTo>
                  <a:lnTo>
                    <a:pt x="1314" y="20809"/>
                  </a:lnTo>
                  <a:lnTo>
                    <a:pt x="1125" y="21767"/>
                  </a:lnTo>
                  <a:lnTo>
                    <a:pt x="936" y="22724"/>
                  </a:lnTo>
                  <a:lnTo>
                    <a:pt x="835" y="23281"/>
                  </a:lnTo>
                  <a:lnTo>
                    <a:pt x="746" y="23837"/>
                  </a:lnTo>
                  <a:lnTo>
                    <a:pt x="624" y="24595"/>
                  </a:lnTo>
                  <a:lnTo>
                    <a:pt x="568" y="24940"/>
                  </a:lnTo>
                  <a:lnTo>
                    <a:pt x="524" y="25285"/>
                  </a:lnTo>
                  <a:lnTo>
                    <a:pt x="435" y="25964"/>
                  </a:lnTo>
                  <a:lnTo>
                    <a:pt x="357" y="26643"/>
                  </a:lnTo>
                  <a:lnTo>
                    <a:pt x="279" y="27333"/>
                  </a:lnTo>
                  <a:lnTo>
                    <a:pt x="212" y="28012"/>
                  </a:lnTo>
                  <a:lnTo>
                    <a:pt x="156" y="28680"/>
                  </a:lnTo>
                  <a:lnTo>
                    <a:pt x="145" y="28859"/>
                  </a:lnTo>
                  <a:lnTo>
                    <a:pt x="101" y="29415"/>
                  </a:lnTo>
                  <a:lnTo>
                    <a:pt x="67" y="29961"/>
                  </a:lnTo>
                  <a:lnTo>
                    <a:pt x="45" y="30506"/>
                  </a:lnTo>
                  <a:lnTo>
                    <a:pt x="23" y="31052"/>
                  </a:lnTo>
                  <a:lnTo>
                    <a:pt x="0" y="32143"/>
                  </a:lnTo>
                  <a:lnTo>
                    <a:pt x="0" y="33234"/>
                  </a:lnTo>
                  <a:lnTo>
                    <a:pt x="23" y="34292"/>
                  </a:lnTo>
                  <a:lnTo>
                    <a:pt x="78" y="35349"/>
                  </a:lnTo>
                  <a:lnTo>
                    <a:pt x="112" y="35862"/>
                  </a:lnTo>
                  <a:lnTo>
                    <a:pt x="156" y="36374"/>
                  </a:lnTo>
                  <a:lnTo>
                    <a:pt x="201" y="36875"/>
                  </a:lnTo>
                  <a:lnTo>
                    <a:pt x="257" y="37376"/>
                  </a:lnTo>
                  <a:lnTo>
                    <a:pt x="323" y="37866"/>
                  </a:lnTo>
                  <a:lnTo>
                    <a:pt x="390" y="38355"/>
                  </a:lnTo>
                  <a:lnTo>
                    <a:pt x="468" y="38834"/>
                  </a:lnTo>
                  <a:lnTo>
                    <a:pt x="546" y="39302"/>
                  </a:lnTo>
                  <a:lnTo>
                    <a:pt x="635" y="39769"/>
                  </a:lnTo>
                  <a:lnTo>
                    <a:pt x="735" y="40226"/>
                  </a:lnTo>
                  <a:lnTo>
                    <a:pt x="835" y="40671"/>
                  </a:lnTo>
                  <a:lnTo>
                    <a:pt x="947" y="41116"/>
                  </a:lnTo>
                  <a:lnTo>
                    <a:pt x="1058" y="41551"/>
                  </a:lnTo>
                  <a:lnTo>
                    <a:pt x="1181" y="41974"/>
                  </a:lnTo>
                  <a:lnTo>
                    <a:pt x="1314" y="42386"/>
                  </a:lnTo>
                  <a:lnTo>
                    <a:pt x="1448" y="42786"/>
                  </a:lnTo>
                  <a:lnTo>
                    <a:pt x="1593" y="43187"/>
                  </a:lnTo>
                  <a:lnTo>
                    <a:pt x="1748" y="43577"/>
                  </a:lnTo>
                  <a:lnTo>
                    <a:pt x="1904" y="43944"/>
                  </a:lnTo>
                  <a:lnTo>
                    <a:pt x="2071" y="44312"/>
                  </a:lnTo>
                  <a:lnTo>
                    <a:pt x="2238" y="44668"/>
                  </a:lnTo>
                  <a:lnTo>
                    <a:pt x="2428" y="45013"/>
                  </a:lnTo>
                  <a:lnTo>
                    <a:pt x="2617" y="45347"/>
                  </a:lnTo>
                  <a:lnTo>
                    <a:pt x="2806" y="45670"/>
                  </a:lnTo>
                  <a:lnTo>
                    <a:pt x="2984" y="45948"/>
                  </a:lnTo>
                  <a:lnTo>
                    <a:pt x="3174" y="46227"/>
                  </a:lnTo>
                  <a:lnTo>
                    <a:pt x="3363" y="46494"/>
                  </a:lnTo>
                  <a:lnTo>
                    <a:pt x="3563" y="46761"/>
                  </a:lnTo>
                  <a:lnTo>
                    <a:pt x="3741" y="46995"/>
                  </a:lnTo>
                  <a:lnTo>
                    <a:pt x="3919" y="47229"/>
                  </a:lnTo>
                  <a:lnTo>
                    <a:pt x="3986" y="47307"/>
                  </a:lnTo>
                  <a:lnTo>
                    <a:pt x="4376" y="47763"/>
                  </a:lnTo>
                  <a:lnTo>
                    <a:pt x="4387" y="47785"/>
                  </a:lnTo>
                  <a:lnTo>
                    <a:pt x="4398" y="47796"/>
                  </a:lnTo>
                  <a:lnTo>
                    <a:pt x="4788" y="48220"/>
                  </a:lnTo>
                  <a:lnTo>
                    <a:pt x="4899" y="48342"/>
                  </a:lnTo>
                  <a:lnTo>
                    <a:pt x="5255" y="48687"/>
                  </a:lnTo>
                  <a:lnTo>
                    <a:pt x="5467" y="48899"/>
                  </a:lnTo>
                  <a:lnTo>
                    <a:pt x="5701" y="49110"/>
                  </a:lnTo>
                  <a:lnTo>
                    <a:pt x="5723" y="49121"/>
                  </a:lnTo>
                  <a:lnTo>
                    <a:pt x="5957" y="49333"/>
                  </a:lnTo>
                  <a:lnTo>
                    <a:pt x="6202" y="49533"/>
                  </a:lnTo>
                  <a:lnTo>
                    <a:pt x="6257" y="49578"/>
                  </a:lnTo>
                  <a:lnTo>
                    <a:pt x="6480" y="49756"/>
                  </a:lnTo>
                  <a:lnTo>
                    <a:pt x="6703" y="49923"/>
                  </a:lnTo>
                  <a:lnTo>
                    <a:pt x="6959" y="50112"/>
                  </a:lnTo>
                  <a:lnTo>
                    <a:pt x="7226" y="50301"/>
                  </a:lnTo>
                  <a:lnTo>
                    <a:pt x="7649" y="50580"/>
                  </a:lnTo>
                  <a:lnTo>
                    <a:pt x="8206" y="50925"/>
                  </a:lnTo>
                  <a:lnTo>
                    <a:pt x="8484" y="51092"/>
                  </a:lnTo>
                  <a:lnTo>
                    <a:pt x="8774" y="51248"/>
                  </a:lnTo>
                  <a:lnTo>
                    <a:pt x="9108" y="51426"/>
                  </a:lnTo>
                  <a:lnTo>
                    <a:pt x="9553" y="51637"/>
                  </a:lnTo>
                  <a:lnTo>
                    <a:pt x="10065" y="51871"/>
                  </a:lnTo>
                  <a:lnTo>
                    <a:pt x="10577" y="52094"/>
                  </a:lnTo>
                  <a:lnTo>
                    <a:pt x="10922" y="52239"/>
                  </a:lnTo>
                  <a:lnTo>
                    <a:pt x="11423" y="52428"/>
                  </a:lnTo>
                  <a:lnTo>
                    <a:pt x="11757" y="52539"/>
                  </a:lnTo>
                  <a:lnTo>
                    <a:pt x="12091" y="52651"/>
                  </a:lnTo>
                  <a:lnTo>
                    <a:pt x="12503" y="52784"/>
                  </a:lnTo>
                  <a:lnTo>
                    <a:pt x="12938" y="52918"/>
                  </a:lnTo>
                  <a:lnTo>
                    <a:pt x="13372" y="53040"/>
                  </a:lnTo>
                  <a:lnTo>
                    <a:pt x="13773" y="53140"/>
                  </a:lnTo>
                  <a:lnTo>
                    <a:pt x="13817" y="53152"/>
                  </a:lnTo>
                  <a:lnTo>
                    <a:pt x="14274" y="53274"/>
                  </a:lnTo>
                  <a:lnTo>
                    <a:pt x="14841" y="53408"/>
                  </a:lnTo>
                  <a:lnTo>
                    <a:pt x="15109" y="53463"/>
                  </a:lnTo>
                  <a:lnTo>
                    <a:pt x="15843" y="53608"/>
                  </a:lnTo>
                  <a:lnTo>
                    <a:pt x="16511" y="53742"/>
                  </a:lnTo>
                  <a:lnTo>
                    <a:pt x="16990" y="53820"/>
                  </a:lnTo>
                  <a:lnTo>
                    <a:pt x="17680" y="53920"/>
                  </a:lnTo>
                  <a:lnTo>
                    <a:pt x="18371" y="54020"/>
                  </a:lnTo>
                  <a:lnTo>
                    <a:pt x="18916" y="54087"/>
                  </a:lnTo>
                  <a:lnTo>
                    <a:pt x="19016" y="54098"/>
                  </a:lnTo>
                  <a:lnTo>
                    <a:pt x="19540" y="54165"/>
                  </a:lnTo>
                  <a:lnTo>
                    <a:pt x="20074" y="54220"/>
                  </a:lnTo>
                  <a:lnTo>
                    <a:pt x="20620" y="54265"/>
                  </a:lnTo>
                  <a:lnTo>
                    <a:pt x="21121" y="54321"/>
                  </a:lnTo>
                  <a:lnTo>
                    <a:pt x="21644" y="54354"/>
                  </a:lnTo>
                  <a:lnTo>
                    <a:pt x="22022" y="54387"/>
                  </a:lnTo>
                  <a:lnTo>
                    <a:pt x="22401" y="54410"/>
                  </a:lnTo>
                  <a:lnTo>
                    <a:pt x="23470" y="54476"/>
                  </a:lnTo>
                  <a:lnTo>
                    <a:pt x="24672" y="54532"/>
                  </a:lnTo>
                  <a:lnTo>
                    <a:pt x="25908" y="54577"/>
                  </a:lnTo>
                  <a:lnTo>
                    <a:pt x="26888" y="54599"/>
                  </a:lnTo>
                  <a:lnTo>
                    <a:pt x="27188" y="54610"/>
                  </a:lnTo>
                  <a:lnTo>
                    <a:pt x="28346" y="54621"/>
                  </a:lnTo>
                  <a:lnTo>
                    <a:pt x="29515" y="54632"/>
                  </a:lnTo>
                  <a:lnTo>
                    <a:pt x="30718" y="54632"/>
                  </a:lnTo>
                  <a:lnTo>
                    <a:pt x="31953" y="54621"/>
                  </a:lnTo>
                  <a:lnTo>
                    <a:pt x="33223" y="54599"/>
                  </a:lnTo>
                  <a:lnTo>
                    <a:pt x="33824" y="54588"/>
                  </a:lnTo>
                  <a:lnTo>
                    <a:pt x="34403" y="54577"/>
                  </a:lnTo>
                  <a:lnTo>
                    <a:pt x="35538" y="54532"/>
                  </a:lnTo>
                  <a:lnTo>
                    <a:pt x="36618" y="54488"/>
                  </a:lnTo>
                  <a:lnTo>
                    <a:pt x="37153" y="54454"/>
                  </a:lnTo>
                  <a:lnTo>
                    <a:pt x="38433" y="54376"/>
                  </a:lnTo>
                  <a:lnTo>
                    <a:pt x="39647" y="54276"/>
                  </a:lnTo>
                  <a:lnTo>
                    <a:pt x="40771" y="54165"/>
                  </a:lnTo>
                  <a:lnTo>
                    <a:pt x="41840" y="54042"/>
                  </a:lnTo>
                  <a:lnTo>
                    <a:pt x="42307" y="53987"/>
                  </a:lnTo>
                  <a:lnTo>
                    <a:pt x="43410" y="53820"/>
                  </a:lnTo>
                  <a:lnTo>
                    <a:pt x="44445" y="53641"/>
                  </a:lnTo>
                  <a:lnTo>
                    <a:pt x="44924" y="53552"/>
                  </a:lnTo>
                  <a:lnTo>
                    <a:pt x="45146" y="53519"/>
                  </a:lnTo>
                  <a:lnTo>
                    <a:pt x="45570" y="53430"/>
                  </a:lnTo>
                  <a:lnTo>
                    <a:pt x="45981" y="53330"/>
                  </a:lnTo>
                  <a:lnTo>
                    <a:pt x="46382" y="53241"/>
                  </a:lnTo>
                  <a:lnTo>
                    <a:pt x="46772" y="53152"/>
                  </a:lnTo>
                  <a:lnTo>
                    <a:pt x="47529" y="52951"/>
                  </a:lnTo>
                  <a:lnTo>
                    <a:pt x="47963" y="52829"/>
                  </a:lnTo>
                  <a:lnTo>
                    <a:pt x="48253" y="52740"/>
                  </a:lnTo>
                  <a:lnTo>
                    <a:pt x="48531" y="52651"/>
                  </a:lnTo>
                  <a:lnTo>
                    <a:pt x="48898" y="52539"/>
                  </a:lnTo>
                  <a:lnTo>
                    <a:pt x="49244" y="52428"/>
                  </a:lnTo>
                  <a:lnTo>
                    <a:pt x="49444" y="51214"/>
                  </a:lnTo>
                  <a:lnTo>
                    <a:pt x="49622" y="50045"/>
                  </a:lnTo>
                  <a:lnTo>
                    <a:pt x="49767" y="49077"/>
                  </a:lnTo>
                  <a:lnTo>
                    <a:pt x="49889" y="48130"/>
                  </a:lnTo>
                  <a:lnTo>
                    <a:pt x="49989" y="47229"/>
                  </a:lnTo>
                  <a:lnTo>
                    <a:pt x="50067" y="46349"/>
                  </a:lnTo>
                  <a:lnTo>
                    <a:pt x="50112" y="45737"/>
                  </a:lnTo>
                  <a:lnTo>
                    <a:pt x="50145" y="45147"/>
                  </a:lnTo>
                  <a:lnTo>
                    <a:pt x="50156" y="44568"/>
                  </a:lnTo>
                  <a:lnTo>
                    <a:pt x="50156" y="44022"/>
                  </a:lnTo>
                  <a:lnTo>
                    <a:pt x="50134" y="43499"/>
                  </a:lnTo>
                  <a:lnTo>
                    <a:pt x="50101" y="42987"/>
                  </a:lnTo>
                  <a:lnTo>
                    <a:pt x="50045" y="42508"/>
                  </a:lnTo>
                  <a:lnTo>
                    <a:pt x="49978" y="42052"/>
                  </a:lnTo>
                  <a:lnTo>
                    <a:pt x="49054" y="41640"/>
                  </a:lnTo>
                  <a:lnTo>
                    <a:pt x="48097" y="41239"/>
                  </a:lnTo>
                  <a:lnTo>
                    <a:pt x="47150" y="40849"/>
                  </a:lnTo>
                  <a:lnTo>
                    <a:pt x="46193" y="40460"/>
                  </a:lnTo>
                  <a:lnTo>
                    <a:pt x="44311" y="39691"/>
                  </a:lnTo>
                  <a:lnTo>
                    <a:pt x="43410" y="39324"/>
                  </a:lnTo>
                  <a:lnTo>
                    <a:pt x="42552" y="38968"/>
                  </a:lnTo>
                  <a:lnTo>
                    <a:pt x="41728" y="38611"/>
                  </a:lnTo>
                  <a:lnTo>
                    <a:pt x="40971" y="38255"/>
                  </a:lnTo>
                  <a:lnTo>
                    <a:pt x="40281" y="37921"/>
                  </a:lnTo>
                  <a:lnTo>
                    <a:pt x="39958" y="37743"/>
                  </a:lnTo>
                  <a:lnTo>
                    <a:pt x="39658" y="37576"/>
                  </a:lnTo>
                  <a:lnTo>
                    <a:pt x="39379" y="37409"/>
                  </a:lnTo>
                  <a:lnTo>
                    <a:pt x="39123" y="37253"/>
                  </a:lnTo>
                  <a:lnTo>
                    <a:pt x="38901" y="37086"/>
                  </a:lnTo>
                  <a:lnTo>
                    <a:pt x="38689" y="36919"/>
                  </a:lnTo>
                  <a:lnTo>
                    <a:pt x="38511" y="36763"/>
                  </a:lnTo>
                  <a:lnTo>
                    <a:pt x="38355" y="36607"/>
                  </a:lnTo>
                  <a:lnTo>
                    <a:pt x="38221" y="36452"/>
                  </a:lnTo>
                  <a:lnTo>
                    <a:pt x="38132" y="36296"/>
                  </a:lnTo>
                  <a:lnTo>
                    <a:pt x="38043" y="36118"/>
                  </a:lnTo>
                  <a:lnTo>
                    <a:pt x="37965" y="35917"/>
                  </a:lnTo>
                  <a:lnTo>
                    <a:pt x="37876" y="35683"/>
                  </a:lnTo>
                  <a:lnTo>
                    <a:pt x="37787" y="35427"/>
                  </a:lnTo>
                  <a:lnTo>
                    <a:pt x="37609" y="34837"/>
                  </a:lnTo>
                  <a:lnTo>
                    <a:pt x="37420" y="34136"/>
                  </a:lnTo>
                  <a:lnTo>
                    <a:pt x="37208" y="33345"/>
                  </a:lnTo>
                  <a:lnTo>
                    <a:pt x="36997" y="32466"/>
                  </a:lnTo>
                  <a:lnTo>
                    <a:pt x="36507" y="30473"/>
                  </a:lnTo>
                  <a:lnTo>
                    <a:pt x="36240" y="29382"/>
                  </a:lnTo>
                  <a:lnTo>
                    <a:pt x="35939" y="28213"/>
                  </a:lnTo>
                  <a:lnTo>
                    <a:pt x="35627" y="26999"/>
                  </a:lnTo>
                  <a:lnTo>
                    <a:pt x="35282" y="25741"/>
                  </a:lnTo>
                  <a:lnTo>
                    <a:pt x="34915" y="24439"/>
                  </a:lnTo>
                  <a:lnTo>
                    <a:pt x="34525" y="23114"/>
                  </a:lnTo>
                  <a:lnTo>
                    <a:pt x="34102" y="21756"/>
                  </a:lnTo>
                  <a:lnTo>
                    <a:pt x="33646" y="20375"/>
                  </a:lnTo>
                  <a:lnTo>
                    <a:pt x="33401" y="19685"/>
                  </a:lnTo>
                  <a:lnTo>
                    <a:pt x="33156" y="18983"/>
                  </a:lnTo>
                  <a:lnTo>
                    <a:pt x="32889" y="18282"/>
                  </a:lnTo>
                  <a:lnTo>
                    <a:pt x="32621" y="17592"/>
                  </a:lnTo>
                  <a:lnTo>
                    <a:pt x="32343" y="16890"/>
                  </a:lnTo>
                  <a:lnTo>
                    <a:pt x="32065" y="16200"/>
                  </a:lnTo>
                  <a:lnTo>
                    <a:pt x="31764" y="15499"/>
                  </a:lnTo>
                  <a:lnTo>
                    <a:pt x="31463" y="14808"/>
                  </a:lnTo>
                  <a:lnTo>
                    <a:pt x="31141" y="14118"/>
                  </a:lnTo>
                  <a:lnTo>
                    <a:pt x="30818" y="13439"/>
                  </a:lnTo>
                  <a:lnTo>
                    <a:pt x="30484" y="12760"/>
                  </a:lnTo>
                  <a:lnTo>
                    <a:pt x="30139" y="12092"/>
                  </a:lnTo>
                  <a:lnTo>
                    <a:pt x="29771" y="11424"/>
                  </a:lnTo>
                  <a:lnTo>
                    <a:pt x="29404" y="10767"/>
                  </a:lnTo>
                  <a:lnTo>
                    <a:pt x="29025" y="10121"/>
                  </a:lnTo>
                  <a:lnTo>
                    <a:pt x="28636" y="9487"/>
                  </a:lnTo>
                  <a:lnTo>
                    <a:pt x="28224" y="8852"/>
                  </a:lnTo>
                  <a:lnTo>
                    <a:pt x="27812" y="8240"/>
                  </a:lnTo>
                  <a:lnTo>
                    <a:pt x="27378" y="7638"/>
                  </a:lnTo>
                  <a:lnTo>
                    <a:pt x="26943" y="7048"/>
                  </a:lnTo>
                  <a:lnTo>
                    <a:pt x="26487" y="6469"/>
                  </a:lnTo>
                  <a:lnTo>
                    <a:pt x="26019" y="5913"/>
                  </a:lnTo>
                  <a:lnTo>
                    <a:pt x="25541" y="5367"/>
                  </a:lnTo>
                  <a:lnTo>
                    <a:pt x="25040" y="4833"/>
                  </a:lnTo>
                  <a:lnTo>
                    <a:pt x="24527" y="4321"/>
                  </a:lnTo>
                  <a:lnTo>
                    <a:pt x="24015" y="3831"/>
                  </a:lnTo>
                  <a:lnTo>
                    <a:pt x="23470" y="3352"/>
                  </a:lnTo>
                  <a:lnTo>
                    <a:pt x="22924" y="2896"/>
                  </a:lnTo>
                  <a:lnTo>
                    <a:pt x="22356" y="2461"/>
                  </a:lnTo>
                  <a:lnTo>
                    <a:pt x="22067" y="2261"/>
                  </a:lnTo>
                  <a:lnTo>
                    <a:pt x="21777" y="2049"/>
                  </a:lnTo>
                  <a:lnTo>
                    <a:pt x="21488" y="1860"/>
                  </a:lnTo>
                  <a:lnTo>
                    <a:pt x="21187" y="1660"/>
                  </a:lnTo>
                  <a:lnTo>
                    <a:pt x="20887" y="1482"/>
                  </a:lnTo>
                  <a:lnTo>
                    <a:pt x="20575" y="1304"/>
                  </a:lnTo>
                  <a:lnTo>
                    <a:pt x="20230" y="1103"/>
                  </a:lnTo>
                  <a:lnTo>
                    <a:pt x="19874" y="925"/>
                  </a:lnTo>
                  <a:lnTo>
                    <a:pt x="19528" y="769"/>
                  </a:lnTo>
                  <a:lnTo>
                    <a:pt x="19183" y="624"/>
                  </a:lnTo>
                  <a:lnTo>
                    <a:pt x="18849" y="491"/>
                  </a:lnTo>
                  <a:lnTo>
                    <a:pt x="18504" y="379"/>
                  </a:lnTo>
                  <a:lnTo>
                    <a:pt x="18170" y="279"/>
                  </a:lnTo>
                  <a:lnTo>
                    <a:pt x="17825" y="201"/>
                  </a:lnTo>
                  <a:lnTo>
                    <a:pt x="17491" y="135"/>
                  </a:lnTo>
                  <a:lnTo>
                    <a:pt x="17168" y="79"/>
                  </a:lnTo>
                  <a:lnTo>
                    <a:pt x="16834" y="34"/>
                  </a:lnTo>
                  <a:lnTo>
                    <a:pt x="16511" y="12"/>
                  </a:lnTo>
                  <a:lnTo>
                    <a:pt x="16177" y="1"/>
                  </a:lnTo>
                  <a:close/>
                </a:path>
              </a:pathLst>
            </a:custGeom>
            <a:solidFill>
              <a:srgbClr val="D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1"/>
            <p:cNvSpPr/>
            <p:nvPr/>
          </p:nvSpPr>
          <p:spPr>
            <a:xfrm>
              <a:off x="759751" y="2117899"/>
              <a:ext cx="1177059" cy="1282100"/>
            </a:xfrm>
            <a:custGeom>
              <a:avLst/>
              <a:gdLst/>
              <a:ahLst/>
              <a:cxnLst/>
              <a:rect l="l" t="t" r="r" b="b"/>
              <a:pathLst>
                <a:path w="50157" h="54633" fill="none" extrusionOk="0">
                  <a:moveTo>
                    <a:pt x="50067" y="46349"/>
                  </a:moveTo>
                  <a:lnTo>
                    <a:pt x="50067" y="46349"/>
                  </a:lnTo>
                  <a:lnTo>
                    <a:pt x="49989" y="47229"/>
                  </a:lnTo>
                  <a:lnTo>
                    <a:pt x="49889" y="48130"/>
                  </a:lnTo>
                  <a:lnTo>
                    <a:pt x="49767" y="49077"/>
                  </a:lnTo>
                  <a:lnTo>
                    <a:pt x="49622" y="50045"/>
                  </a:lnTo>
                  <a:lnTo>
                    <a:pt x="49622" y="50045"/>
                  </a:lnTo>
                  <a:lnTo>
                    <a:pt x="49444" y="51214"/>
                  </a:lnTo>
                  <a:lnTo>
                    <a:pt x="49244" y="52428"/>
                  </a:lnTo>
                  <a:lnTo>
                    <a:pt x="49244" y="52428"/>
                  </a:lnTo>
                  <a:lnTo>
                    <a:pt x="48898" y="52539"/>
                  </a:lnTo>
                  <a:lnTo>
                    <a:pt x="48531" y="52651"/>
                  </a:lnTo>
                  <a:lnTo>
                    <a:pt x="48531" y="52651"/>
                  </a:lnTo>
                  <a:lnTo>
                    <a:pt x="48253" y="52740"/>
                  </a:lnTo>
                  <a:lnTo>
                    <a:pt x="47963" y="52829"/>
                  </a:lnTo>
                  <a:lnTo>
                    <a:pt x="47963" y="52829"/>
                  </a:lnTo>
                  <a:lnTo>
                    <a:pt x="47529" y="52951"/>
                  </a:lnTo>
                  <a:lnTo>
                    <a:pt x="47529" y="52951"/>
                  </a:lnTo>
                  <a:lnTo>
                    <a:pt x="46772" y="53152"/>
                  </a:lnTo>
                  <a:lnTo>
                    <a:pt x="46382" y="53241"/>
                  </a:lnTo>
                  <a:lnTo>
                    <a:pt x="45981" y="53330"/>
                  </a:lnTo>
                  <a:lnTo>
                    <a:pt x="45981" y="53330"/>
                  </a:lnTo>
                  <a:lnTo>
                    <a:pt x="45570" y="53430"/>
                  </a:lnTo>
                  <a:lnTo>
                    <a:pt x="45570" y="53430"/>
                  </a:lnTo>
                  <a:lnTo>
                    <a:pt x="45146" y="53519"/>
                  </a:lnTo>
                  <a:lnTo>
                    <a:pt x="45146" y="53519"/>
                  </a:lnTo>
                  <a:lnTo>
                    <a:pt x="44924" y="53552"/>
                  </a:lnTo>
                  <a:lnTo>
                    <a:pt x="44924" y="53552"/>
                  </a:lnTo>
                  <a:lnTo>
                    <a:pt x="44445" y="53641"/>
                  </a:lnTo>
                  <a:lnTo>
                    <a:pt x="44445" y="53641"/>
                  </a:lnTo>
                  <a:lnTo>
                    <a:pt x="43410" y="53820"/>
                  </a:lnTo>
                  <a:lnTo>
                    <a:pt x="42307" y="53987"/>
                  </a:lnTo>
                  <a:lnTo>
                    <a:pt x="42307" y="53987"/>
                  </a:lnTo>
                  <a:lnTo>
                    <a:pt x="41840" y="54042"/>
                  </a:lnTo>
                  <a:lnTo>
                    <a:pt x="41840" y="54042"/>
                  </a:lnTo>
                  <a:lnTo>
                    <a:pt x="40771" y="54165"/>
                  </a:lnTo>
                  <a:lnTo>
                    <a:pt x="39647" y="54276"/>
                  </a:lnTo>
                  <a:lnTo>
                    <a:pt x="39647" y="54276"/>
                  </a:lnTo>
                  <a:lnTo>
                    <a:pt x="38433" y="54376"/>
                  </a:lnTo>
                  <a:lnTo>
                    <a:pt x="37153" y="54454"/>
                  </a:lnTo>
                  <a:lnTo>
                    <a:pt x="37153" y="54454"/>
                  </a:lnTo>
                  <a:lnTo>
                    <a:pt x="36618" y="54488"/>
                  </a:lnTo>
                  <a:lnTo>
                    <a:pt x="36618" y="54488"/>
                  </a:lnTo>
                  <a:lnTo>
                    <a:pt x="35538" y="54532"/>
                  </a:lnTo>
                  <a:lnTo>
                    <a:pt x="35538" y="54532"/>
                  </a:lnTo>
                  <a:lnTo>
                    <a:pt x="34403" y="54577"/>
                  </a:lnTo>
                  <a:lnTo>
                    <a:pt x="34403" y="54577"/>
                  </a:lnTo>
                  <a:lnTo>
                    <a:pt x="33824" y="54588"/>
                  </a:lnTo>
                  <a:lnTo>
                    <a:pt x="33824" y="54588"/>
                  </a:lnTo>
                  <a:lnTo>
                    <a:pt x="33223" y="54599"/>
                  </a:lnTo>
                  <a:lnTo>
                    <a:pt x="33223" y="54599"/>
                  </a:lnTo>
                  <a:lnTo>
                    <a:pt x="31953" y="54621"/>
                  </a:lnTo>
                  <a:lnTo>
                    <a:pt x="30718" y="54632"/>
                  </a:lnTo>
                  <a:lnTo>
                    <a:pt x="29515" y="54632"/>
                  </a:lnTo>
                  <a:lnTo>
                    <a:pt x="28346" y="54621"/>
                  </a:lnTo>
                  <a:lnTo>
                    <a:pt x="28346" y="54621"/>
                  </a:lnTo>
                  <a:lnTo>
                    <a:pt x="27188" y="54610"/>
                  </a:lnTo>
                  <a:lnTo>
                    <a:pt x="27188" y="54610"/>
                  </a:lnTo>
                  <a:lnTo>
                    <a:pt x="26888" y="54599"/>
                  </a:lnTo>
                  <a:lnTo>
                    <a:pt x="26888" y="54599"/>
                  </a:lnTo>
                  <a:lnTo>
                    <a:pt x="25908" y="54577"/>
                  </a:lnTo>
                  <a:lnTo>
                    <a:pt x="25908" y="54577"/>
                  </a:lnTo>
                  <a:lnTo>
                    <a:pt x="24672" y="54532"/>
                  </a:lnTo>
                  <a:lnTo>
                    <a:pt x="23470" y="54476"/>
                  </a:lnTo>
                  <a:lnTo>
                    <a:pt x="23470" y="54476"/>
                  </a:lnTo>
                  <a:lnTo>
                    <a:pt x="22401" y="54410"/>
                  </a:lnTo>
                  <a:lnTo>
                    <a:pt x="22401" y="54410"/>
                  </a:lnTo>
                  <a:lnTo>
                    <a:pt x="22022" y="54387"/>
                  </a:lnTo>
                  <a:lnTo>
                    <a:pt x="21644" y="54354"/>
                  </a:lnTo>
                  <a:lnTo>
                    <a:pt x="21644" y="54354"/>
                  </a:lnTo>
                  <a:lnTo>
                    <a:pt x="21121" y="54321"/>
                  </a:lnTo>
                  <a:lnTo>
                    <a:pt x="20620" y="54265"/>
                  </a:lnTo>
                  <a:lnTo>
                    <a:pt x="20620" y="54265"/>
                  </a:lnTo>
                  <a:lnTo>
                    <a:pt x="20074" y="54220"/>
                  </a:lnTo>
                  <a:lnTo>
                    <a:pt x="20074" y="54220"/>
                  </a:lnTo>
                  <a:lnTo>
                    <a:pt x="19540" y="54165"/>
                  </a:lnTo>
                  <a:lnTo>
                    <a:pt x="19540" y="54165"/>
                  </a:lnTo>
                  <a:lnTo>
                    <a:pt x="19016" y="54098"/>
                  </a:lnTo>
                  <a:lnTo>
                    <a:pt x="19016" y="54098"/>
                  </a:lnTo>
                  <a:lnTo>
                    <a:pt x="18916" y="54087"/>
                  </a:lnTo>
                  <a:lnTo>
                    <a:pt x="18916" y="54087"/>
                  </a:lnTo>
                  <a:lnTo>
                    <a:pt x="18371" y="54020"/>
                  </a:lnTo>
                  <a:lnTo>
                    <a:pt x="18371" y="54020"/>
                  </a:lnTo>
                  <a:lnTo>
                    <a:pt x="17680" y="53920"/>
                  </a:lnTo>
                  <a:lnTo>
                    <a:pt x="16990" y="53820"/>
                  </a:lnTo>
                  <a:lnTo>
                    <a:pt x="16990" y="53820"/>
                  </a:lnTo>
                  <a:lnTo>
                    <a:pt x="16511" y="53742"/>
                  </a:lnTo>
                  <a:lnTo>
                    <a:pt x="16511" y="53742"/>
                  </a:lnTo>
                  <a:lnTo>
                    <a:pt x="15843" y="53608"/>
                  </a:lnTo>
                  <a:lnTo>
                    <a:pt x="15843" y="53608"/>
                  </a:lnTo>
                  <a:lnTo>
                    <a:pt x="15109" y="53463"/>
                  </a:lnTo>
                  <a:lnTo>
                    <a:pt x="15109" y="53463"/>
                  </a:lnTo>
                  <a:lnTo>
                    <a:pt x="14841" y="53408"/>
                  </a:lnTo>
                  <a:lnTo>
                    <a:pt x="14841" y="53408"/>
                  </a:lnTo>
                  <a:lnTo>
                    <a:pt x="14274" y="53274"/>
                  </a:lnTo>
                  <a:lnTo>
                    <a:pt x="14274" y="53274"/>
                  </a:lnTo>
                  <a:lnTo>
                    <a:pt x="13817" y="53152"/>
                  </a:lnTo>
                  <a:lnTo>
                    <a:pt x="13817" y="53152"/>
                  </a:lnTo>
                  <a:lnTo>
                    <a:pt x="13773" y="53140"/>
                  </a:lnTo>
                  <a:lnTo>
                    <a:pt x="13773" y="53140"/>
                  </a:lnTo>
                  <a:lnTo>
                    <a:pt x="13372" y="53040"/>
                  </a:lnTo>
                  <a:lnTo>
                    <a:pt x="13372" y="53040"/>
                  </a:lnTo>
                  <a:lnTo>
                    <a:pt x="12938" y="52918"/>
                  </a:lnTo>
                  <a:lnTo>
                    <a:pt x="12503" y="52784"/>
                  </a:lnTo>
                  <a:lnTo>
                    <a:pt x="12503" y="52784"/>
                  </a:lnTo>
                  <a:lnTo>
                    <a:pt x="12091" y="52651"/>
                  </a:lnTo>
                  <a:lnTo>
                    <a:pt x="12091" y="52651"/>
                  </a:lnTo>
                  <a:lnTo>
                    <a:pt x="11757" y="52539"/>
                  </a:lnTo>
                  <a:lnTo>
                    <a:pt x="11423" y="52428"/>
                  </a:lnTo>
                  <a:lnTo>
                    <a:pt x="11423" y="52428"/>
                  </a:lnTo>
                  <a:lnTo>
                    <a:pt x="10922" y="52239"/>
                  </a:lnTo>
                  <a:lnTo>
                    <a:pt x="10922" y="52239"/>
                  </a:lnTo>
                  <a:lnTo>
                    <a:pt x="10577" y="52094"/>
                  </a:lnTo>
                  <a:lnTo>
                    <a:pt x="10577" y="52094"/>
                  </a:lnTo>
                  <a:lnTo>
                    <a:pt x="10065" y="51871"/>
                  </a:lnTo>
                  <a:lnTo>
                    <a:pt x="10065" y="51871"/>
                  </a:lnTo>
                  <a:lnTo>
                    <a:pt x="9553" y="51637"/>
                  </a:lnTo>
                  <a:lnTo>
                    <a:pt x="9553" y="51637"/>
                  </a:lnTo>
                  <a:lnTo>
                    <a:pt x="9108" y="51426"/>
                  </a:lnTo>
                  <a:lnTo>
                    <a:pt x="9108" y="51426"/>
                  </a:lnTo>
                  <a:lnTo>
                    <a:pt x="8774" y="51248"/>
                  </a:lnTo>
                  <a:lnTo>
                    <a:pt x="8774" y="51248"/>
                  </a:lnTo>
                  <a:lnTo>
                    <a:pt x="8484" y="51092"/>
                  </a:lnTo>
                  <a:lnTo>
                    <a:pt x="8206" y="50925"/>
                  </a:lnTo>
                  <a:lnTo>
                    <a:pt x="7649" y="50580"/>
                  </a:lnTo>
                  <a:lnTo>
                    <a:pt x="7649" y="50580"/>
                  </a:lnTo>
                  <a:lnTo>
                    <a:pt x="7226" y="50301"/>
                  </a:lnTo>
                  <a:lnTo>
                    <a:pt x="7226" y="50301"/>
                  </a:lnTo>
                  <a:lnTo>
                    <a:pt x="6959" y="50112"/>
                  </a:lnTo>
                  <a:lnTo>
                    <a:pt x="6703" y="49923"/>
                  </a:lnTo>
                  <a:lnTo>
                    <a:pt x="6703" y="49923"/>
                  </a:lnTo>
                  <a:lnTo>
                    <a:pt x="6480" y="49756"/>
                  </a:lnTo>
                  <a:lnTo>
                    <a:pt x="6257" y="49578"/>
                  </a:lnTo>
                  <a:lnTo>
                    <a:pt x="6257" y="49578"/>
                  </a:lnTo>
                  <a:lnTo>
                    <a:pt x="6202" y="49533"/>
                  </a:lnTo>
                  <a:lnTo>
                    <a:pt x="6202" y="49533"/>
                  </a:lnTo>
                  <a:lnTo>
                    <a:pt x="5957" y="49333"/>
                  </a:lnTo>
                  <a:lnTo>
                    <a:pt x="5723" y="49121"/>
                  </a:lnTo>
                  <a:lnTo>
                    <a:pt x="5723" y="49121"/>
                  </a:lnTo>
                  <a:lnTo>
                    <a:pt x="5701" y="49110"/>
                  </a:lnTo>
                  <a:lnTo>
                    <a:pt x="5701" y="49110"/>
                  </a:lnTo>
                  <a:lnTo>
                    <a:pt x="5467" y="48899"/>
                  </a:lnTo>
                  <a:lnTo>
                    <a:pt x="5255" y="48687"/>
                  </a:lnTo>
                  <a:lnTo>
                    <a:pt x="5255" y="48687"/>
                  </a:lnTo>
                  <a:lnTo>
                    <a:pt x="4899" y="48342"/>
                  </a:lnTo>
                  <a:lnTo>
                    <a:pt x="4899" y="48342"/>
                  </a:lnTo>
                  <a:lnTo>
                    <a:pt x="4788" y="48220"/>
                  </a:lnTo>
                  <a:lnTo>
                    <a:pt x="4788" y="48220"/>
                  </a:lnTo>
                  <a:lnTo>
                    <a:pt x="4398" y="47796"/>
                  </a:lnTo>
                  <a:lnTo>
                    <a:pt x="4398" y="47796"/>
                  </a:lnTo>
                  <a:lnTo>
                    <a:pt x="4387" y="47785"/>
                  </a:lnTo>
                  <a:lnTo>
                    <a:pt x="4376" y="47763"/>
                  </a:lnTo>
                  <a:lnTo>
                    <a:pt x="4376" y="47763"/>
                  </a:lnTo>
                  <a:lnTo>
                    <a:pt x="3986" y="47307"/>
                  </a:lnTo>
                  <a:lnTo>
                    <a:pt x="3986" y="47307"/>
                  </a:lnTo>
                  <a:lnTo>
                    <a:pt x="3919" y="47229"/>
                  </a:lnTo>
                  <a:lnTo>
                    <a:pt x="3919" y="47229"/>
                  </a:lnTo>
                  <a:lnTo>
                    <a:pt x="3741" y="46995"/>
                  </a:lnTo>
                  <a:lnTo>
                    <a:pt x="3563" y="46761"/>
                  </a:lnTo>
                  <a:lnTo>
                    <a:pt x="3563" y="46761"/>
                  </a:lnTo>
                  <a:lnTo>
                    <a:pt x="3363" y="46494"/>
                  </a:lnTo>
                  <a:lnTo>
                    <a:pt x="3174" y="46227"/>
                  </a:lnTo>
                  <a:lnTo>
                    <a:pt x="3174" y="46227"/>
                  </a:lnTo>
                  <a:lnTo>
                    <a:pt x="2984" y="45948"/>
                  </a:lnTo>
                  <a:lnTo>
                    <a:pt x="2806" y="45670"/>
                  </a:lnTo>
                  <a:lnTo>
                    <a:pt x="2806" y="45670"/>
                  </a:lnTo>
                  <a:lnTo>
                    <a:pt x="2617" y="45347"/>
                  </a:lnTo>
                  <a:lnTo>
                    <a:pt x="2428" y="45013"/>
                  </a:lnTo>
                  <a:lnTo>
                    <a:pt x="2238" y="44668"/>
                  </a:lnTo>
                  <a:lnTo>
                    <a:pt x="2071" y="44312"/>
                  </a:lnTo>
                  <a:lnTo>
                    <a:pt x="1904" y="43944"/>
                  </a:lnTo>
                  <a:lnTo>
                    <a:pt x="1748" y="43577"/>
                  </a:lnTo>
                  <a:lnTo>
                    <a:pt x="1593" y="43187"/>
                  </a:lnTo>
                  <a:lnTo>
                    <a:pt x="1448" y="42786"/>
                  </a:lnTo>
                  <a:lnTo>
                    <a:pt x="1314" y="42386"/>
                  </a:lnTo>
                  <a:lnTo>
                    <a:pt x="1181" y="41974"/>
                  </a:lnTo>
                  <a:lnTo>
                    <a:pt x="1058" y="41551"/>
                  </a:lnTo>
                  <a:lnTo>
                    <a:pt x="947" y="41116"/>
                  </a:lnTo>
                  <a:lnTo>
                    <a:pt x="835" y="40671"/>
                  </a:lnTo>
                  <a:lnTo>
                    <a:pt x="735" y="40226"/>
                  </a:lnTo>
                  <a:lnTo>
                    <a:pt x="635" y="39769"/>
                  </a:lnTo>
                  <a:lnTo>
                    <a:pt x="546" y="39302"/>
                  </a:lnTo>
                  <a:lnTo>
                    <a:pt x="468" y="38834"/>
                  </a:lnTo>
                  <a:lnTo>
                    <a:pt x="390" y="38355"/>
                  </a:lnTo>
                  <a:lnTo>
                    <a:pt x="323" y="37866"/>
                  </a:lnTo>
                  <a:lnTo>
                    <a:pt x="257" y="37376"/>
                  </a:lnTo>
                  <a:lnTo>
                    <a:pt x="201" y="36875"/>
                  </a:lnTo>
                  <a:lnTo>
                    <a:pt x="156" y="36374"/>
                  </a:lnTo>
                  <a:lnTo>
                    <a:pt x="112" y="35862"/>
                  </a:lnTo>
                  <a:lnTo>
                    <a:pt x="78" y="35349"/>
                  </a:lnTo>
                  <a:lnTo>
                    <a:pt x="23" y="34292"/>
                  </a:lnTo>
                  <a:lnTo>
                    <a:pt x="0" y="33234"/>
                  </a:lnTo>
                  <a:lnTo>
                    <a:pt x="0" y="32143"/>
                  </a:lnTo>
                  <a:lnTo>
                    <a:pt x="23" y="31052"/>
                  </a:lnTo>
                  <a:lnTo>
                    <a:pt x="23" y="31052"/>
                  </a:lnTo>
                  <a:lnTo>
                    <a:pt x="45" y="30506"/>
                  </a:lnTo>
                  <a:lnTo>
                    <a:pt x="45" y="30506"/>
                  </a:lnTo>
                  <a:lnTo>
                    <a:pt x="67" y="29961"/>
                  </a:lnTo>
                  <a:lnTo>
                    <a:pt x="67" y="29961"/>
                  </a:lnTo>
                  <a:lnTo>
                    <a:pt x="101" y="29415"/>
                  </a:lnTo>
                  <a:lnTo>
                    <a:pt x="145" y="28859"/>
                  </a:lnTo>
                  <a:lnTo>
                    <a:pt x="145" y="28859"/>
                  </a:lnTo>
                  <a:lnTo>
                    <a:pt x="156" y="28680"/>
                  </a:lnTo>
                  <a:lnTo>
                    <a:pt x="156" y="28680"/>
                  </a:lnTo>
                  <a:lnTo>
                    <a:pt x="212" y="28012"/>
                  </a:lnTo>
                  <a:lnTo>
                    <a:pt x="212" y="28012"/>
                  </a:lnTo>
                  <a:lnTo>
                    <a:pt x="279" y="27333"/>
                  </a:lnTo>
                  <a:lnTo>
                    <a:pt x="357" y="26643"/>
                  </a:lnTo>
                  <a:lnTo>
                    <a:pt x="435" y="25964"/>
                  </a:lnTo>
                  <a:lnTo>
                    <a:pt x="524" y="25285"/>
                  </a:lnTo>
                  <a:lnTo>
                    <a:pt x="524" y="25285"/>
                  </a:lnTo>
                  <a:lnTo>
                    <a:pt x="568" y="24940"/>
                  </a:lnTo>
                  <a:lnTo>
                    <a:pt x="624" y="24595"/>
                  </a:lnTo>
                  <a:lnTo>
                    <a:pt x="624" y="24595"/>
                  </a:lnTo>
                  <a:lnTo>
                    <a:pt x="746" y="23837"/>
                  </a:lnTo>
                  <a:lnTo>
                    <a:pt x="746" y="23837"/>
                  </a:lnTo>
                  <a:lnTo>
                    <a:pt x="835" y="23281"/>
                  </a:lnTo>
                  <a:lnTo>
                    <a:pt x="936" y="22724"/>
                  </a:lnTo>
                  <a:lnTo>
                    <a:pt x="936" y="22724"/>
                  </a:lnTo>
                  <a:lnTo>
                    <a:pt x="1125" y="21767"/>
                  </a:lnTo>
                  <a:lnTo>
                    <a:pt x="1314" y="20809"/>
                  </a:lnTo>
                  <a:lnTo>
                    <a:pt x="1537" y="19863"/>
                  </a:lnTo>
                  <a:lnTo>
                    <a:pt x="1760" y="18928"/>
                  </a:lnTo>
                  <a:lnTo>
                    <a:pt x="2004" y="17992"/>
                  </a:lnTo>
                  <a:lnTo>
                    <a:pt x="2261" y="17068"/>
                  </a:lnTo>
                  <a:lnTo>
                    <a:pt x="2539" y="16155"/>
                  </a:lnTo>
                  <a:lnTo>
                    <a:pt x="2817" y="15254"/>
                  </a:lnTo>
                  <a:lnTo>
                    <a:pt x="2817" y="15254"/>
                  </a:lnTo>
                  <a:lnTo>
                    <a:pt x="3040" y="14619"/>
                  </a:lnTo>
                  <a:lnTo>
                    <a:pt x="3040" y="14619"/>
                  </a:lnTo>
                  <a:lnTo>
                    <a:pt x="3107" y="14430"/>
                  </a:lnTo>
                  <a:lnTo>
                    <a:pt x="3107" y="14430"/>
                  </a:lnTo>
                  <a:lnTo>
                    <a:pt x="3251" y="13996"/>
                  </a:lnTo>
                  <a:lnTo>
                    <a:pt x="3407" y="13561"/>
                  </a:lnTo>
                  <a:lnTo>
                    <a:pt x="3407" y="13561"/>
                  </a:lnTo>
                  <a:lnTo>
                    <a:pt x="3597" y="13060"/>
                  </a:lnTo>
                  <a:lnTo>
                    <a:pt x="3597" y="13060"/>
                  </a:lnTo>
                  <a:lnTo>
                    <a:pt x="3808" y="12537"/>
                  </a:lnTo>
                  <a:lnTo>
                    <a:pt x="4020" y="12014"/>
                  </a:lnTo>
                  <a:lnTo>
                    <a:pt x="4231" y="11491"/>
                  </a:lnTo>
                  <a:lnTo>
                    <a:pt x="4454" y="10990"/>
                  </a:lnTo>
                  <a:lnTo>
                    <a:pt x="4454" y="10990"/>
                  </a:lnTo>
                  <a:lnTo>
                    <a:pt x="4721" y="10411"/>
                  </a:lnTo>
                  <a:lnTo>
                    <a:pt x="4721" y="10411"/>
                  </a:lnTo>
                  <a:lnTo>
                    <a:pt x="5155" y="9498"/>
                  </a:lnTo>
                  <a:lnTo>
                    <a:pt x="5155" y="9498"/>
                  </a:lnTo>
                  <a:lnTo>
                    <a:pt x="5512" y="8807"/>
                  </a:lnTo>
                  <a:lnTo>
                    <a:pt x="5512" y="8807"/>
                  </a:lnTo>
                  <a:lnTo>
                    <a:pt x="5656" y="8529"/>
                  </a:lnTo>
                  <a:lnTo>
                    <a:pt x="5656" y="8529"/>
                  </a:lnTo>
                  <a:lnTo>
                    <a:pt x="5979" y="7939"/>
                  </a:lnTo>
                  <a:lnTo>
                    <a:pt x="5979" y="7939"/>
                  </a:lnTo>
                  <a:lnTo>
                    <a:pt x="6090" y="7728"/>
                  </a:lnTo>
                  <a:lnTo>
                    <a:pt x="6224" y="7527"/>
                  </a:lnTo>
                  <a:lnTo>
                    <a:pt x="6224" y="7527"/>
                  </a:lnTo>
                  <a:lnTo>
                    <a:pt x="6469" y="7115"/>
                  </a:lnTo>
                  <a:lnTo>
                    <a:pt x="6469" y="7115"/>
                  </a:lnTo>
                  <a:lnTo>
                    <a:pt x="6836" y="6514"/>
                  </a:lnTo>
                  <a:lnTo>
                    <a:pt x="7226" y="5924"/>
                  </a:lnTo>
                  <a:lnTo>
                    <a:pt x="7226" y="5924"/>
                  </a:lnTo>
                  <a:lnTo>
                    <a:pt x="7460" y="5590"/>
                  </a:lnTo>
                  <a:lnTo>
                    <a:pt x="7460" y="5590"/>
                  </a:lnTo>
                  <a:lnTo>
                    <a:pt x="7760" y="5189"/>
                  </a:lnTo>
                  <a:lnTo>
                    <a:pt x="7760" y="5189"/>
                  </a:lnTo>
                  <a:lnTo>
                    <a:pt x="8028" y="4833"/>
                  </a:lnTo>
                  <a:lnTo>
                    <a:pt x="8028" y="4833"/>
                  </a:lnTo>
                  <a:lnTo>
                    <a:pt x="8295" y="4488"/>
                  </a:lnTo>
                  <a:lnTo>
                    <a:pt x="8573" y="4154"/>
                  </a:lnTo>
                  <a:lnTo>
                    <a:pt x="8573" y="4154"/>
                  </a:lnTo>
                  <a:lnTo>
                    <a:pt x="8852" y="3831"/>
                  </a:lnTo>
                  <a:lnTo>
                    <a:pt x="8852" y="3831"/>
                  </a:lnTo>
                  <a:lnTo>
                    <a:pt x="9141" y="3519"/>
                  </a:lnTo>
                  <a:lnTo>
                    <a:pt x="9141" y="3519"/>
                  </a:lnTo>
                  <a:lnTo>
                    <a:pt x="9497" y="3152"/>
                  </a:lnTo>
                  <a:lnTo>
                    <a:pt x="9865" y="2795"/>
                  </a:lnTo>
                  <a:lnTo>
                    <a:pt x="10243" y="2461"/>
                  </a:lnTo>
                  <a:lnTo>
                    <a:pt x="10622" y="2139"/>
                  </a:lnTo>
                  <a:lnTo>
                    <a:pt x="10622" y="2139"/>
                  </a:lnTo>
                  <a:lnTo>
                    <a:pt x="10889" y="1927"/>
                  </a:lnTo>
                  <a:lnTo>
                    <a:pt x="11156" y="1727"/>
                  </a:lnTo>
                  <a:lnTo>
                    <a:pt x="11434" y="1537"/>
                  </a:lnTo>
                  <a:lnTo>
                    <a:pt x="11713" y="1359"/>
                  </a:lnTo>
                  <a:lnTo>
                    <a:pt x="11991" y="1181"/>
                  </a:lnTo>
                  <a:lnTo>
                    <a:pt x="12269" y="1025"/>
                  </a:lnTo>
                  <a:lnTo>
                    <a:pt x="12559" y="880"/>
                  </a:lnTo>
                  <a:lnTo>
                    <a:pt x="12837" y="736"/>
                  </a:lnTo>
                  <a:lnTo>
                    <a:pt x="13127" y="613"/>
                  </a:lnTo>
                  <a:lnTo>
                    <a:pt x="13427" y="502"/>
                  </a:lnTo>
                  <a:lnTo>
                    <a:pt x="13717" y="391"/>
                  </a:lnTo>
                  <a:lnTo>
                    <a:pt x="14017" y="302"/>
                  </a:lnTo>
                  <a:lnTo>
                    <a:pt x="14307" y="224"/>
                  </a:lnTo>
                  <a:lnTo>
                    <a:pt x="14608" y="157"/>
                  </a:lnTo>
                  <a:lnTo>
                    <a:pt x="14919" y="101"/>
                  </a:lnTo>
                  <a:lnTo>
                    <a:pt x="15220" y="57"/>
                  </a:lnTo>
                  <a:lnTo>
                    <a:pt x="15220" y="57"/>
                  </a:lnTo>
                  <a:lnTo>
                    <a:pt x="15543" y="23"/>
                  </a:lnTo>
                  <a:lnTo>
                    <a:pt x="15854" y="12"/>
                  </a:lnTo>
                  <a:lnTo>
                    <a:pt x="16177" y="1"/>
                  </a:lnTo>
                  <a:lnTo>
                    <a:pt x="16511" y="12"/>
                  </a:lnTo>
                  <a:lnTo>
                    <a:pt x="16834" y="34"/>
                  </a:lnTo>
                  <a:lnTo>
                    <a:pt x="17168" y="79"/>
                  </a:lnTo>
                  <a:lnTo>
                    <a:pt x="17491" y="135"/>
                  </a:lnTo>
                  <a:lnTo>
                    <a:pt x="17825" y="201"/>
                  </a:lnTo>
                  <a:lnTo>
                    <a:pt x="18170" y="279"/>
                  </a:lnTo>
                  <a:lnTo>
                    <a:pt x="18504" y="379"/>
                  </a:lnTo>
                  <a:lnTo>
                    <a:pt x="18849" y="491"/>
                  </a:lnTo>
                  <a:lnTo>
                    <a:pt x="19183" y="624"/>
                  </a:lnTo>
                  <a:lnTo>
                    <a:pt x="19528" y="769"/>
                  </a:lnTo>
                  <a:lnTo>
                    <a:pt x="19874" y="925"/>
                  </a:lnTo>
                  <a:lnTo>
                    <a:pt x="20230" y="1103"/>
                  </a:lnTo>
                  <a:lnTo>
                    <a:pt x="20575" y="1304"/>
                  </a:lnTo>
                  <a:lnTo>
                    <a:pt x="20575" y="1304"/>
                  </a:lnTo>
                  <a:lnTo>
                    <a:pt x="20887" y="1482"/>
                  </a:lnTo>
                  <a:lnTo>
                    <a:pt x="21187" y="1660"/>
                  </a:lnTo>
                  <a:lnTo>
                    <a:pt x="21488" y="1860"/>
                  </a:lnTo>
                  <a:lnTo>
                    <a:pt x="21777" y="2049"/>
                  </a:lnTo>
                  <a:lnTo>
                    <a:pt x="22067" y="2261"/>
                  </a:lnTo>
                  <a:lnTo>
                    <a:pt x="22356" y="2461"/>
                  </a:lnTo>
                  <a:lnTo>
                    <a:pt x="22924" y="2896"/>
                  </a:lnTo>
                  <a:lnTo>
                    <a:pt x="23470" y="3352"/>
                  </a:lnTo>
                  <a:lnTo>
                    <a:pt x="24015" y="3831"/>
                  </a:lnTo>
                  <a:lnTo>
                    <a:pt x="24527" y="4321"/>
                  </a:lnTo>
                  <a:lnTo>
                    <a:pt x="25040" y="4833"/>
                  </a:lnTo>
                  <a:lnTo>
                    <a:pt x="25541" y="5367"/>
                  </a:lnTo>
                  <a:lnTo>
                    <a:pt x="26019" y="5913"/>
                  </a:lnTo>
                  <a:lnTo>
                    <a:pt x="26487" y="6469"/>
                  </a:lnTo>
                  <a:lnTo>
                    <a:pt x="26943" y="7048"/>
                  </a:lnTo>
                  <a:lnTo>
                    <a:pt x="27378" y="7638"/>
                  </a:lnTo>
                  <a:lnTo>
                    <a:pt x="27812" y="8240"/>
                  </a:lnTo>
                  <a:lnTo>
                    <a:pt x="28224" y="8852"/>
                  </a:lnTo>
                  <a:lnTo>
                    <a:pt x="28636" y="9487"/>
                  </a:lnTo>
                  <a:lnTo>
                    <a:pt x="29025" y="10121"/>
                  </a:lnTo>
                  <a:lnTo>
                    <a:pt x="29404" y="10767"/>
                  </a:lnTo>
                  <a:lnTo>
                    <a:pt x="29771" y="11424"/>
                  </a:lnTo>
                  <a:lnTo>
                    <a:pt x="30139" y="12092"/>
                  </a:lnTo>
                  <a:lnTo>
                    <a:pt x="30484" y="12760"/>
                  </a:lnTo>
                  <a:lnTo>
                    <a:pt x="30818" y="13439"/>
                  </a:lnTo>
                  <a:lnTo>
                    <a:pt x="31141" y="14118"/>
                  </a:lnTo>
                  <a:lnTo>
                    <a:pt x="31463" y="14808"/>
                  </a:lnTo>
                  <a:lnTo>
                    <a:pt x="31764" y="15499"/>
                  </a:lnTo>
                  <a:lnTo>
                    <a:pt x="32065" y="16200"/>
                  </a:lnTo>
                  <a:lnTo>
                    <a:pt x="32343" y="16890"/>
                  </a:lnTo>
                  <a:lnTo>
                    <a:pt x="32621" y="17592"/>
                  </a:lnTo>
                  <a:lnTo>
                    <a:pt x="32889" y="18282"/>
                  </a:lnTo>
                  <a:lnTo>
                    <a:pt x="33156" y="18983"/>
                  </a:lnTo>
                  <a:lnTo>
                    <a:pt x="33401" y="19685"/>
                  </a:lnTo>
                  <a:lnTo>
                    <a:pt x="33646" y="20375"/>
                  </a:lnTo>
                  <a:lnTo>
                    <a:pt x="34102" y="21756"/>
                  </a:lnTo>
                  <a:lnTo>
                    <a:pt x="34525" y="23114"/>
                  </a:lnTo>
                  <a:lnTo>
                    <a:pt x="34915" y="24439"/>
                  </a:lnTo>
                  <a:lnTo>
                    <a:pt x="35282" y="25741"/>
                  </a:lnTo>
                  <a:lnTo>
                    <a:pt x="35627" y="26999"/>
                  </a:lnTo>
                  <a:lnTo>
                    <a:pt x="35939" y="28213"/>
                  </a:lnTo>
                  <a:lnTo>
                    <a:pt x="36240" y="29382"/>
                  </a:lnTo>
                  <a:lnTo>
                    <a:pt x="36507" y="30473"/>
                  </a:lnTo>
                  <a:lnTo>
                    <a:pt x="36997" y="32466"/>
                  </a:lnTo>
                  <a:lnTo>
                    <a:pt x="37208" y="33345"/>
                  </a:lnTo>
                  <a:lnTo>
                    <a:pt x="37420" y="34136"/>
                  </a:lnTo>
                  <a:lnTo>
                    <a:pt x="37609" y="34837"/>
                  </a:lnTo>
                  <a:lnTo>
                    <a:pt x="37787" y="35427"/>
                  </a:lnTo>
                  <a:lnTo>
                    <a:pt x="37876" y="35683"/>
                  </a:lnTo>
                  <a:lnTo>
                    <a:pt x="37965" y="35917"/>
                  </a:lnTo>
                  <a:lnTo>
                    <a:pt x="38043" y="36118"/>
                  </a:lnTo>
                  <a:lnTo>
                    <a:pt x="38132" y="36296"/>
                  </a:lnTo>
                  <a:lnTo>
                    <a:pt x="38132" y="36296"/>
                  </a:lnTo>
                  <a:lnTo>
                    <a:pt x="38221" y="36452"/>
                  </a:lnTo>
                  <a:lnTo>
                    <a:pt x="38355" y="36607"/>
                  </a:lnTo>
                  <a:lnTo>
                    <a:pt x="38511" y="36763"/>
                  </a:lnTo>
                  <a:lnTo>
                    <a:pt x="38689" y="36919"/>
                  </a:lnTo>
                  <a:lnTo>
                    <a:pt x="38901" y="37086"/>
                  </a:lnTo>
                  <a:lnTo>
                    <a:pt x="39123" y="37253"/>
                  </a:lnTo>
                  <a:lnTo>
                    <a:pt x="39379" y="37409"/>
                  </a:lnTo>
                  <a:lnTo>
                    <a:pt x="39658" y="37576"/>
                  </a:lnTo>
                  <a:lnTo>
                    <a:pt x="39958" y="37743"/>
                  </a:lnTo>
                  <a:lnTo>
                    <a:pt x="40281" y="37921"/>
                  </a:lnTo>
                  <a:lnTo>
                    <a:pt x="40971" y="38255"/>
                  </a:lnTo>
                  <a:lnTo>
                    <a:pt x="41728" y="38611"/>
                  </a:lnTo>
                  <a:lnTo>
                    <a:pt x="42552" y="38968"/>
                  </a:lnTo>
                  <a:lnTo>
                    <a:pt x="43410" y="39324"/>
                  </a:lnTo>
                  <a:lnTo>
                    <a:pt x="44311" y="39691"/>
                  </a:lnTo>
                  <a:lnTo>
                    <a:pt x="46193" y="40460"/>
                  </a:lnTo>
                  <a:lnTo>
                    <a:pt x="47150" y="40849"/>
                  </a:lnTo>
                  <a:lnTo>
                    <a:pt x="48097" y="41239"/>
                  </a:lnTo>
                  <a:lnTo>
                    <a:pt x="49054" y="41640"/>
                  </a:lnTo>
                  <a:lnTo>
                    <a:pt x="49978" y="42052"/>
                  </a:lnTo>
                  <a:lnTo>
                    <a:pt x="49978" y="42052"/>
                  </a:lnTo>
                  <a:lnTo>
                    <a:pt x="50045" y="42508"/>
                  </a:lnTo>
                  <a:lnTo>
                    <a:pt x="50101" y="42987"/>
                  </a:lnTo>
                  <a:lnTo>
                    <a:pt x="50134" y="43499"/>
                  </a:lnTo>
                  <a:lnTo>
                    <a:pt x="50156" y="44022"/>
                  </a:lnTo>
                  <a:lnTo>
                    <a:pt x="50156" y="44568"/>
                  </a:lnTo>
                  <a:lnTo>
                    <a:pt x="50145" y="45147"/>
                  </a:lnTo>
                  <a:lnTo>
                    <a:pt x="50112" y="45737"/>
                  </a:lnTo>
                  <a:lnTo>
                    <a:pt x="50067" y="463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1"/>
            <p:cNvSpPr/>
            <p:nvPr/>
          </p:nvSpPr>
          <p:spPr>
            <a:xfrm>
              <a:off x="759751" y="2710735"/>
              <a:ext cx="12297" cy="173519"/>
            </a:xfrm>
            <a:custGeom>
              <a:avLst/>
              <a:gdLst/>
              <a:ahLst/>
              <a:cxnLst/>
              <a:rect l="l" t="t" r="r" b="b"/>
              <a:pathLst>
                <a:path w="524" h="7394" extrusionOk="0">
                  <a:moveTo>
                    <a:pt x="524" y="1"/>
                  </a:moveTo>
                  <a:lnTo>
                    <a:pt x="524" y="1"/>
                  </a:lnTo>
                  <a:lnTo>
                    <a:pt x="524" y="23"/>
                  </a:lnTo>
                  <a:lnTo>
                    <a:pt x="524" y="23"/>
                  </a:lnTo>
                  <a:lnTo>
                    <a:pt x="435" y="702"/>
                  </a:lnTo>
                  <a:lnTo>
                    <a:pt x="357" y="1381"/>
                  </a:lnTo>
                  <a:lnTo>
                    <a:pt x="279" y="2071"/>
                  </a:lnTo>
                  <a:lnTo>
                    <a:pt x="212" y="2750"/>
                  </a:lnTo>
                  <a:lnTo>
                    <a:pt x="212" y="2750"/>
                  </a:lnTo>
                  <a:lnTo>
                    <a:pt x="156" y="3418"/>
                  </a:lnTo>
                  <a:lnTo>
                    <a:pt x="156" y="3418"/>
                  </a:lnTo>
                  <a:lnTo>
                    <a:pt x="145" y="3597"/>
                  </a:lnTo>
                  <a:lnTo>
                    <a:pt x="145" y="3597"/>
                  </a:lnTo>
                  <a:lnTo>
                    <a:pt x="101" y="4153"/>
                  </a:lnTo>
                  <a:lnTo>
                    <a:pt x="67" y="4699"/>
                  </a:lnTo>
                  <a:lnTo>
                    <a:pt x="67" y="4699"/>
                  </a:lnTo>
                  <a:lnTo>
                    <a:pt x="45" y="5244"/>
                  </a:lnTo>
                  <a:lnTo>
                    <a:pt x="45" y="5244"/>
                  </a:lnTo>
                  <a:lnTo>
                    <a:pt x="23" y="5790"/>
                  </a:lnTo>
                  <a:lnTo>
                    <a:pt x="23" y="5790"/>
                  </a:lnTo>
                  <a:lnTo>
                    <a:pt x="0" y="6592"/>
                  </a:lnTo>
                  <a:lnTo>
                    <a:pt x="0" y="7393"/>
                  </a:lnTo>
                  <a:lnTo>
                    <a:pt x="0" y="7393"/>
                  </a:lnTo>
                  <a:lnTo>
                    <a:pt x="0" y="6592"/>
                  </a:lnTo>
                  <a:lnTo>
                    <a:pt x="23" y="5790"/>
                  </a:lnTo>
                  <a:lnTo>
                    <a:pt x="23" y="5790"/>
                  </a:lnTo>
                  <a:lnTo>
                    <a:pt x="45" y="5244"/>
                  </a:lnTo>
                  <a:lnTo>
                    <a:pt x="45" y="5244"/>
                  </a:lnTo>
                  <a:lnTo>
                    <a:pt x="67" y="4699"/>
                  </a:lnTo>
                  <a:lnTo>
                    <a:pt x="67" y="4699"/>
                  </a:lnTo>
                  <a:lnTo>
                    <a:pt x="101" y="4153"/>
                  </a:lnTo>
                  <a:lnTo>
                    <a:pt x="145" y="3597"/>
                  </a:lnTo>
                  <a:lnTo>
                    <a:pt x="145" y="3597"/>
                  </a:lnTo>
                  <a:lnTo>
                    <a:pt x="156" y="3418"/>
                  </a:lnTo>
                  <a:lnTo>
                    <a:pt x="156" y="3418"/>
                  </a:lnTo>
                  <a:lnTo>
                    <a:pt x="212" y="2750"/>
                  </a:lnTo>
                  <a:lnTo>
                    <a:pt x="212" y="2750"/>
                  </a:lnTo>
                  <a:lnTo>
                    <a:pt x="279" y="2071"/>
                  </a:lnTo>
                  <a:lnTo>
                    <a:pt x="357" y="1381"/>
                  </a:lnTo>
                  <a:lnTo>
                    <a:pt x="435" y="702"/>
                  </a:lnTo>
                  <a:lnTo>
                    <a:pt x="524" y="23"/>
                  </a:lnTo>
                  <a:lnTo>
                    <a:pt x="524" y="23"/>
                  </a:lnTo>
                  <a:lnTo>
                    <a:pt x="524" y="1"/>
                  </a:lnTo>
                  <a:close/>
                </a:path>
              </a:pathLst>
            </a:custGeom>
            <a:solidFill>
              <a:srgbClr val="E4C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1"/>
            <p:cNvSpPr/>
            <p:nvPr/>
          </p:nvSpPr>
          <p:spPr>
            <a:xfrm>
              <a:off x="759751" y="2710735"/>
              <a:ext cx="12297" cy="173519"/>
            </a:xfrm>
            <a:custGeom>
              <a:avLst/>
              <a:gdLst/>
              <a:ahLst/>
              <a:cxnLst/>
              <a:rect l="l" t="t" r="r" b="b"/>
              <a:pathLst>
                <a:path w="524" h="7394" fill="none" extrusionOk="0">
                  <a:moveTo>
                    <a:pt x="524" y="1"/>
                  </a:moveTo>
                  <a:lnTo>
                    <a:pt x="524" y="1"/>
                  </a:lnTo>
                  <a:lnTo>
                    <a:pt x="524" y="23"/>
                  </a:lnTo>
                  <a:lnTo>
                    <a:pt x="524" y="23"/>
                  </a:lnTo>
                  <a:lnTo>
                    <a:pt x="435" y="702"/>
                  </a:lnTo>
                  <a:lnTo>
                    <a:pt x="357" y="1381"/>
                  </a:lnTo>
                  <a:lnTo>
                    <a:pt x="279" y="2071"/>
                  </a:lnTo>
                  <a:lnTo>
                    <a:pt x="212" y="2750"/>
                  </a:lnTo>
                  <a:lnTo>
                    <a:pt x="212" y="2750"/>
                  </a:lnTo>
                  <a:lnTo>
                    <a:pt x="156" y="3418"/>
                  </a:lnTo>
                  <a:lnTo>
                    <a:pt x="156" y="3418"/>
                  </a:lnTo>
                  <a:lnTo>
                    <a:pt x="145" y="3597"/>
                  </a:lnTo>
                  <a:lnTo>
                    <a:pt x="145" y="3597"/>
                  </a:lnTo>
                  <a:lnTo>
                    <a:pt x="101" y="4153"/>
                  </a:lnTo>
                  <a:lnTo>
                    <a:pt x="67" y="4699"/>
                  </a:lnTo>
                  <a:lnTo>
                    <a:pt x="67" y="4699"/>
                  </a:lnTo>
                  <a:lnTo>
                    <a:pt x="45" y="5244"/>
                  </a:lnTo>
                  <a:lnTo>
                    <a:pt x="45" y="5244"/>
                  </a:lnTo>
                  <a:lnTo>
                    <a:pt x="23" y="5790"/>
                  </a:lnTo>
                  <a:lnTo>
                    <a:pt x="23" y="5790"/>
                  </a:lnTo>
                  <a:lnTo>
                    <a:pt x="0" y="6592"/>
                  </a:lnTo>
                  <a:lnTo>
                    <a:pt x="0" y="7393"/>
                  </a:lnTo>
                  <a:lnTo>
                    <a:pt x="0" y="7393"/>
                  </a:lnTo>
                  <a:lnTo>
                    <a:pt x="0" y="6592"/>
                  </a:lnTo>
                  <a:lnTo>
                    <a:pt x="23" y="5790"/>
                  </a:lnTo>
                  <a:lnTo>
                    <a:pt x="23" y="5790"/>
                  </a:lnTo>
                  <a:lnTo>
                    <a:pt x="45" y="5244"/>
                  </a:lnTo>
                  <a:lnTo>
                    <a:pt x="45" y="5244"/>
                  </a:lnTo>
                  <a:lnTo>
                    <a:pt x="67" y="4699"/>
                  </a:lnTo>
                  <a:lnTo>
                    <a:pt x="67" y="4699"/>
                  </a:lnTo>
                  <a:lnTo>
                    <a:pt x="101" y="4153"/>
                  </a:lnTo>
                  <a:lnTo>
                    <a:pt x="145" y="3597"/>
                  </a:lnTo>
                  <a:lnTo>
                    <a:pt x="145" y="3597"/>
                  </a:lnTo>
                  <a:lnTo>
                    <a:pt x="156" y="3418"/>
                  </a:lnTo>
                  <a:lnTo>
                    <a:pt x="156" y="3418"/>
                  </a:lnTo>
                  <a:lnTo>
                    <a:pt x="212" y="2750"/>
                  </a:lnTo>
                  <a:lnTo>
                    <a:pt x="212" y="2750"/>
                  </a:lnTo>
                  <a:lnTo>
                    <a:pt x="279" y="2071"/>
                  </a:lnTo>
                  <a:lnTo>
                    <a:pt x="357" y="1381"/>
                  </a:lnTo>
                  <a:lnTo>
                    <a:pt x="435" y="702"/>
                  </a:lnTo>
                  <a:lnTo>
                    <a:pt x="524" y="23"/>
                  </a:lnTo>
                  <a:lnTo>
                    <a:pt x="524" y="23"/>
                  </a:lnTo>
                  <a:lnTo>
                    <a:pt x="5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1"/>
            <p:cNvSpPr/>
            <p:nvPr/>
          </p:nvSpPr>
          <p:spPr>
            <a:xfrm>
              <a:off x="759751" y="2152138"/>
              <a:ext cx="667064" cy="1247603"/>
            </a:xfrm>
            <a:custGeom>
              <a:avLst/>
              <a:gdLst/>
              <a:ahLst/>
              <a:cxnLst/>
              <a:rect l="l" t="t" r="r" b="b"/>
              <a:pathLst>
                <a:path w="28425" h="53163" extrusionOk="0">
                  <a:moveTo>
                    <a:pt x="17046" y="0"/>
                  </a:moveTo>
                  <a:lnTo>
                    <a:pt x="17146" y="1370"/>
                  </a:lnTo>
                  <a:lnTo>
                    <a:pt x="17190" y="2283"/>
                  </a:lnTo>
                  <a:lnTo>
                    <a:pt x="17224" y="3173"/>
                  </a:lnTo>
                  <a:lnTo>
                    <a:pt x="17235" y="4053"/>
                  </a:lnTo>
                  <a:lnTo>
                    <a:pt x="17235" y="4910"/>
                  </a:lnTo>
                  <a:lnTo>
                    <a:pt x="17213" y="5768"/>
                  </a:lnTo>
                  <a:lnTo>
                    <a:pt x="17168" y="6614"/>
                  </a:lnTo>
                  <a:lnTo>
                    <a:pt x="17101" y="7449"/>
                  </a:lnTo>
                  <a:lnTo>
                    <a:pt x="17023" y="8273"/>
                  </a:lnTo>
                  <a:lnTo>
                    <a:pt x="16923" y="9085"/>
                  </a:lnTo>
                  <a:lnTo>
                    <a:pt x="16801" y="9898"/>
                  </a:lnTo>
                  <a:lnTo>
                    <a:pt x="16656" y="10711"/>
                  </a:lnTo>
                  <a:lnTo>
                    <a:pt x="16489" y="11512"/>
                  </a:lnTo>
                  <a:lnTo>
                    <a:pt x="16300" y="12314"/>
                  </a:lnTo>
                  <a:lnTo>
                    <a:pt x="16088" y="13116"/>
                  </a:lnTo>
                  <a:lnTo>
                    <a:pt x="15854" y="13906"/>
                  </a:lnTo>
                  <a:lnTo>
                    <a:pt x="15587" y="14708"/>
                  </a:lnTo>
                  <a:lnTo>
                    <a:pt x="15799" y="14585"/>
                  </a:lnTo>
                  <a:lnTo>
                    <a:pt x="15643" y="14953"/>
                  </a:lnTo>
                  <a:lnTo>
                    <a:pt x="15476" y="15309"/>
                  </a:lnTo>
                  <a:lnTo>
                    <a:pt x="15298" y="15665"/>
                  </a:lnTo>
                  <a:lnTo>
                    <a:pt x="15109" y="16021"/>
                  </a:lnTo>
                  <a:lnTo>
                    <a:pt x="14808" y="16767"/>
                  </a:lnTo>
                  <a:lnTo>
                    <a:pt x="14485" y="17513"/>
                  </a:lnTo>
                  <a:lnTo>
                    <a:pt x="14129" y="18259"/>
                  </a:lnTo>
                  <a:lnTo>
                    <a:pt x="13761" y="19016"/>
                  </a:lnTo>
                  <a:lnTo>
                    <a:pt x="13361" y="19773"/>
                  </a:lnTo>
                  <a:lnTo>
                    <a:pt x="13160" y="20152"/>
                  </a:lnTo>
                  <a:lnTo>
                    <a:pt x="12938" y="20530"/>
                  </a:lnTo>
                  <a:lnTo>
                    <a:pt x="12715" y="20898"/>
                  </a:lnTo>
                  <a:lnTo>
                    <a:pt x="12492" y="21254"/>
                  </a:lnTo>
                  <a:lnTo>
                    <a:pt x="12247" y="21610"/>
                  </a:lnTo>
                  <a:lnTo>
                    <a:pt x="11991" y="21955"/>
                  </a:lnTo>
                  <a:lnTo>
                    <a:pt x="11724" y="22289"/>
                  </a:lnTo>
                  <a:lnTo>
                    <a:pt x="11446" y="22601"/>
                  </a:lnTo>
                  <a:lnTo>
                    <a:pt x="11156" y="22902"/>
                  </a:lnTo>
                  <a:lnTo>
                    <a:pt x="10844" y="23191"/>
                  </a:lnTo>
                  <a:lnTo>
                    <a:pt x="10533" y="23447"/>
                  </a:lnTo>
                  <a:lnTo>
                    <a:pt x="10366" y="23581"/>
                  </a:lnTo>
                  <a:lnTo>
                    <a:pt x="10188" y="23692"/>
                  </a:lnTo>
                  <a:lnTo>
                    <a:pt x="10009" y="23815"/>
                  </a:lnTo>
                  <a:lnTo>
                    <a:pt x="9831" y="23915"/>
                  </a:lnTo>
                  <a:lnTo>
                    <a:pt x="9653" y="24015"/>
                  </a:lnTo>
                  <a:lnTo>
                    <a:pt x="9464" y="24115"/>
                  </a:lnTo>
                  <a:lnTo>
                    <a:pt x="9230" y="24215"/>
                  </a:lnTo>
                  <a:lnTo>
                    <a:pt x="8996" y="24316"/>
                  </a:lnTo>
                  <a:lnTo>
                    <a:pt x="8751" y="24394"/>
                  </a:lnTo>
                  <a:lnTo>
                    <a:pt x="8518" y="24472"/>
                  </a:lnTo>
                  <a:lnTo>
                    <a:pt x="8273" y="24538"/>
                  </a:lnTo>
                  <a:lnTo>
                    <a:pt x="8028" y="24594"/>
                  </a:lnTo>
                  <a:lnTo>
                    <a:pt x="7772" y="24650"/>
                  </a:lnTo>
                  <a:lnTo>
                    <a:pt x="7527" y="24694"/>
                  </a:lnTo>
                  <a:lnTo>
                    <a:pt x="7271" y="24728"/>
                  </a:lnTo>
                  <a:lnTo>
                    <a:pt x="7015" y="24761"/>
                  </a:lnTo>
                  <a:lnTo>
                    <a:pt x="6514" y="24794"/>
                  </a:lnTo>
                  <a:lnTo>
                    <a:pt x="5990" y="24817"/>
                  </a:lnTo>
                  <a:lnTo>
                    <a:pt x="5478" y="24828"/>
                  </a:lnTo>
                  <a:lnTo>
                    <a:pt x="4654" y="24817"/>
                  </a:lnTo>
                  <a:lnTo>
                    <a:pt x="4109" y="24794"/>
                  </a:lnTo>
                  <a:lnTo>
                    <a:pt x="3552" y="24761"/>
                  </a:lnTo>
                  <a:lnTo>
                    <a:pt x="3285" y="24728"/>
                  </a:lnTo>
                  <a:lnTo>
                    <a:pt x="3007" y="24694"/>
                  </a:lnTo>
                  <a:lnTo>
                    <a:pt x="2739" y="24650"/>
                  </a:lnTo>
                  <a:lnTo>
                    <a:pt x="2472" y="24605"/>
                  </a:lnTo>
                  <a:lnTo>
                    <a:pt x="2205" y="24549"/>
                  </a:lnTo>
                  <a:lnTo>
                    <a:pt x="1938" y="24483"/>
                  </a:lnTo>
                  <a:lnTo>
                    <a:pt x="1693" y="24394"/>
                  </a:lnTo>
                  <a:lnTo>
                    <a:pt x="1437" y="24305"/>
                  </a:lnTo>
                  <a:lnTo>
                    <a:pt x="1203" y="24204"/>
                  </a:lnTo>
                  <a:lnTo>
                    <a:pt x="969" y="24082"/>
                  </a:lnTo>
                  <a:lnTo>
                    <a:pt x="746" y="23948"/>
                  </a:lnTo>
                  <a:lnTo>
                    <a:pt x="535" y="23804"/>
                  </a:lnTo>
                  <a:lnTo>
                    <a:pt x="524" y="23804"/>
                  </a:lnTo>
                  <a:lnTo>
                    <a:pt x="524" y="23826"/>
                  </a:lnTo>
                  <a:lnTo>
                    <a:pt x="435" y="24505"/>
                  </a:lnTo>
                  <a:lnTo>
                    <a:pt x="357" y="25184"/>
                  </a:lnTo>
                  <a:lnTo>
                    <a:pt x="279" y="25874"/>
                  </a:lnTo>
                  <a:lnTo>
                    <a:pt x="212" y="26553"/>
                  </a:lnTo>
                  <a:lnTo>
                    <a:pt x="156" y="27221"/>
                  </a:lnTo>
                  <a:lnTo>
                    <a:pt x="145" y="27400"/>
                  </a:lnTo>
                  <a:lnTo>
                    <a:pt x="101" y="27956"/>
                  </a:lnTo>
                  <a:lnTo>
                    <a:pt x="67" y="28502"/>
                  </a:lnTo>
                  <a:lnTo>
                    <a:pt x="45" y="29047"/>
                  </a:lnTo>
                  <a:lnTo>
                    <a:pt x="23" y="29593"/>
                  </a:lnTo>
                  <a:lnTo>
                    <a:pt x="0" y="30395"/>
                  </a:lnTo>
                  <a:lnTo>
                    <a:pt x="0" y="31196"/>
                  </a:lnTo>
                  <a:lnTo>
                    <a:pt x="12" y="32176"/>
                  </a:lnTo>
                  <a:lnTo>
                    <a:pt x="34" y="33133"/>
                  </a:lnTo>
                  <a:lnTo>
                    <a:pt x="90" y="34091"/>
                  </a:lnTo>
                  <a:lnTo>
                    <a:pt x="167" y="35015"/>
                  </a:lnTo>
                  <a:lnTo>
                    <a:pt x="257" y="35928"/>
                  </a:lnTo>
                  <a:lnTo>
                    <a:pt x="379" y="36818"/>
                  </a:lnTo>
                  <a:lnTo>
                    <a:pt x="513" y="37687"/>
                  </a:lnTo>
                  <a:lnTo>
                    <a:pt x="591" y="38110"/>
                  </a:lnTo>
                  <a:lnTo>
                    <a:pt x="680" y="38522"/>
                  </a:lnTo>
                  <a:lnTo>
                    <a:pt x="769" y="38934"/>
                  </a:lnTo>
                  <a:lnTo>
                    <a:pt x="858" y="39346"/>
                  </a:lnTo>
                  <a:lnTo>
                    <a:pt x="958" y="39735"/>
                  </a:lnTo>
                  <a:lnTo>
                    <a:pt x="1069" y="40136"/>
                  </a:lnTo>
                  <a:lnTo>
                    <a:pt x="1181" y="40515"/>
                  </a:lnTo>
                  <a:lnTo>
                    <a:pt x="1303" y="40893"/>
                  </a:lnTo>
                  <a:lnTo>
                    <a:pt x="1426" y="41261"/>
                  </a:lnTo>
                  <a:lnTo>
                    <a:pt x="1559" y="41628"/>
                  </a:lnTo>
                  <a:lnTo>
                    <a:pt x="1693" y="41973"/>
                  </a:lnTo>
                  <a:lnTo>
                    <a:pt x="1826" y="42318"/>
                  </a:lnTo>
                  <a:lnTo>
                    <a:pt x="1982" y="42652"/>
                  </a:lnTo>
                  <a:lnTo>
                    <a:pt x="2127" y="42986"/>
                  </a:lnTo>
                  <a:lnTo>
                    <a:pt x="2294" y="43309"/>
                  </a:lnTo>
                  <a:lnTo>
                    <a:pt x="2461" y="43610"/>
                  </a:lnTo>
                  <a:lnTo>
                    <a:pt x="2628" y="43910"/>
                  </a:lnTo>
                  <a:lnTo>
                    <a:pt x="2806" y="44211"/>
                  </a:lnTo>
                  <a:lnTo>
                    <a:pt x="2984" y="44489"/>
                  </a:lnTo>
                  <a:lnTo>
                    <a:pt x="3174" y="44768"/>
                  </a:lnTo>
                  <a:lnTo>
                    <a:pt x="3363" y="45035"/>
                  </a:lnTo>
                  <a:lnTo>
                    <a:pt x="3563" y="45302"/>
                  </a:lnTo>
                  <a:lnTo>
                    <a:pt x="3741" y="45536"/>
                  </a:lnTo>
                  <a:lnTo>
                    <a:pt x="3919" y="45770"/>
                  </a:lnTo>
                  <a:lnTo>
                    <a:pt x="3986" y="45848"/>
                  </a:lnTo>
                  <a:lnTo>
                    <a:pt x="4376" y="46304"/>
                  </a:lnTo>
                  <a:lnTo>
                    <a:pt x="4387" y="46326"/>
                  </a:lnTo>
                  <a:lnTo>
                    <a:pt x="4398" y="46337"/>
                  </a:lnTo>
                  <a:lnTo>
                    <a:pt x="4788" y="46761"/>
                  </a:lnTo>
                  <a:lnTo>
                    <a:pt x="4899" y="46883"/>
                  </a:lnTo>
                  <a:lnTo>
                    <a:pt x="5255" y="47228"/>
                  </a:lnTo>
                  <a:lnTo>
                    <a:pt x="5467" y="47440"/>
                  </a:lnTo>
                  <a:lnTo>
                    <a:pt x="5701" y="47651"/>
                  </a:lnTo>
                  <a:lnTo>
                    <a:pt x="5723" y="47662"/>
                  </a:lnTo>
                  <a:lnTo>
                    <a:pt x="5957" y="47874"/>
                  </a:lnTo>
                  <a:lnTo>
                    <a:pt x="6202" y="48074"/>
                  </a:lnTo>
                  <a:lnTo>
                    <a:pt x="6257" y="48119"/>
                  </a:lnTo>
                  <a:lnTo>
                    <a:pt x="6480" y="48297"/>
                  </a:lnTo>
                  <a:lnTo>
                    <a:pt x="6703" y="48464"/>
                  </a:lnTo>
                  <a:lnTo>
                    <a:pt x="6959" y="48653"/>
                  </a:lnTo>
                  <a:lnTo>
                    <a:pt x="7226" y="48842"/>
                  </a:lnTo>
                  <a:lnTo>
                    <a:pt x="7649" y="49121"/>
                  </a:lnTo>
                  <a:lnTo>
                    <a:pt x="8206" y="49466"/>
                  </a:lnTo>
                  <a:lnTo>
                    <a:pt x="8484" y="49633"/>
                  </a:lnTo>
                  <a:lnTo>
                    <a:pt x="8774" y="49789"/>
                  </a:lnTo>
                  <a:lnTo>
                    <a:pt x="9108" y="49967"/>
                  </a:lnTo>
                  <a:lnTo>
                    <a:pt x="9553" y="50178"/>
                  </a:lnTo>
                  <a:lnTo>
                    <a:pt x="10065" y="50412"/>
                  </a:lnTo>
                  <a:lnTo>
                    <a:pt x="10577" y="50635"/>
                  </a:lnTo>
                  <a:lnTo>
                    <a:pt x="10922" y="50780"/>
                  </a:lnTo>
                  <a:lnTo>
                    <a:pt x="11423" y="50969"/>
                  </a:lnTo>
                  <a:lnTo>
                    <a:pt x="11757" y="51080"/>
                  </a:lnTo>
                  <a:lnTo>
                    <a:pt x="12091" y="51192"/>
                  </a:lnTo>
                  <a:lnTo>
                    <a:pt x="12503" y="51325"/>
                  </a:lnTo>
                  <a:lnTo>
                    <a:pt x="12938" y="51459"/>
                  </a:lnTo>
                  <a:lnTo>
                    <a:pt x="13372" y="51581"/>
                  </a:lnTo>
                  <a:lnTo>
                    <a:pt x="13773" y="51681"/>
                  </a:lnTo>
                  <a:lnTo>
                    <a:pt x="13817" y="51693"/>
                  </a:lnTo>
                  <a:lnTo>
                    <a:pt x="14274" y="51815"/>
                  </a:lnTo>
                  <a:lnTo>
                    <a:pt x="14841" y="51949"/>
                  </a:lnTo>
                  <a:lnTo>
                    <a:pt x="15109" y="52004"/>
                  </a:lnTo>
                  <a:lnTo>
                    <a:pt x="15843" y="52149"/>
                  </a:lnTo>
                  <a:lnTo>
                    <a:pt x="16511" y="52283"/>
                  </a:lnTo>
                  <a:lnTo>
                    <a:pt x="16990" y="52361"/>
                  </a:lnTo>
                  <a:lnTo>
                    <a:pt x="17680" y="52461"/>
                  </a:lnTo>
                  <a:lnTo>
                    <a:pt x="18371" y="52561"/>
                  </a:lnTo>
                  <a:lnTo>
                    <a:pt x="18916" y="52628"/>
                  </a:lnTo>
                  <a:lnTo>
                    <a:pt x="19016" y="52639"/>
                  </a:lnTo>
                  <a:lnTo>
                    <a:pt x="19540" y="52706"/>
                  </a:lnTo>
                  <a:lnTo>
                    <a:pt x="20074" y="52761"/>
                  </a:lnTo>
                  <a:lnTo>
                    <a:pt x="20620" y="52806"/>
                  </a:lnTo>
                  <a:lnTo>
                    <a:pt x="21121" y="52862"/>
                  </a:lnTo>
                  <a:lnTo>
                    <a:pt x="21644" y="52895"/>
                  </a:lnTo>
                  <a:lnTo>
                    <a:pt x="22022" y="52928"/>
                  </a:lnTo>
                  <a:lnTo>
                    <a:pt x="22401" y="52951"/>
                  </a:lnTo>
                  <a:lnTo>
                    <a:pt x="23470" y="53017"/>
                  </a:lnTo>
                  <a:lnTo>
                    <a:pt x="24672" y="53073"/>
                  </a:lnTo>
                  <a:lnTo>
                    <a:pt x="25908" y="53118"/>
                  </a:lnTo>
                  <a:lnTo>
                    <a:pt x="26888" y="53140"/>
                  </a:lnTo>
                  <a:lnTo>
                    <a:pt x="27188" y="53151"/>
                  </a:lnTo>
                  <a:lnTo>
                    <a:pt x="28346" y="53162"/>
                  </a:lnTo>
                  <a:lnTo>
                    <a:pt x="28424" y="53162"/>
                  </a:lnTo>
                  <a:lnTo>
                    <a:pt x="28324" y="52873"/>
                  </a:lnTo>
                  <a:lnTo>
                    <a:pt x="28213" y="52594"/>
                  </a:lnTo>
                  <a:lnTo>
                    <a:pt x="28090" y="52327"/>
                  </a:lnTo>
                  <a:lnTo>
                    <a:pt x="27956" y="52082"/>
                  </a:lnTo>
                  <a:lnTo>
                    <a:pt x="27823" y="51837"/>
                  </a:lnTo>
                  <a:lnTo>
                    <a:pt x="27678" y="51604"/>
                  </a:lnTo>
                  <a:lnTo>
                    <a:pt x="27522" y="51392"/>
                  </a:lnTo>
                  <a:lnTo>
                    <a:pt x="27366" y="51180"/>
                  </a:lnTo>
                  <a:lnTo>
                    <a:pt x="27211" y="50980"/>
                  </a:lnTo>
                  <a:lnTo>
                    <a:pt x="27044" y="50791"/>
                  </a:lnTo>
                  <a:lnTo>
                    <a:pt x="26865" y="50602"/>
                  </a:lnTo>
                  <a:lnTo>
                    <a:pt x="26687" y="50435"/>
                  </a:lnTo>
                  <a:lnTo>
                    <a:pt x="26509" y="50268"/>
                  </a:lnTo>
                  <a:lnTo>
                    <a:pt x="26331" y="50101"/>
                  </a:lnTo>
                  <a:lnTo>
                    <a:pt x="25952" y="49811"/>
                  </a:lnTo>
                  <a:lnTo>
                    <a:pt x="25574" y="49533"/>
                  </a:lnTo>
                  <a:lnTo>
                    <a:pt x="25195" y="49288"/>
                  </a:lnTo>
                  <a:lnTo>
                    <a:pt x="24817" y="49054"/>
                  </a:lnTo>
                  <a:lnTo>
                    <a:pt x="24438" y="48831"/>
                  </a:lnTo>
                  <a:lnTo>
                    <a:pt x="23737" y="48408"/>
                  </a:lnTo>
                  <a:lnTo>
                    <a:pt x="23414" y="48197"/>
                  </a:lnTo>
                  <a:lnTo>
                    <a:pt x="23113" y="47996"/>
                  </a:lnTo>
                  <a:lnTo>
                    <a:pt x="22891" y="47829"/>
                  </a:lnTo>
                  <a:lnTo>
                    <a:pt x="22657" y="47673"/>
                  </a:lnTo>
                  <a:lnTo>
                    <a:pt x="22134" y="47351"/>
                  </a:lnTo>
                  <a:lnTo>
                    <a:pt x="21577" y="47028"/>
                  </a:lnTo>
                  <a:lnTo>
                    <a:pt x="20987" y="46683"/>
                  </a:lnTo>
                  <a:lnTo>
                    <a:pt x="20363" y="46326"/>
                  </a:lnTo>
                  <a:lnTo>
                    <a:pt x="19740" y="45937"/>
                  </a:lnTo>
                  <a:lnTo>
                    <a:pt x="19417" y="45736"/>
                  </a:lnTo>
                  <a:lnTo>
                    <a:pt x="19105" y="45525"/>
                  </a:lnTo>
                  <a:lnTo>
                    <a:pt x="18794" y="45313"/>
                  </a:lnTo>
                  <a:lnTo>
                    <a:pt x="18482" y="45079"/>
                  </a:lnTo>
                  <a:lnTo>
                    <a:pt x="18181" y="44846"/>
                  </a:lnTo>
                  <a:lnTo>
                    <a:pt x="17881" y="44601"/>
                  </a:lnTo>
                  <a:lnTo>
                    <a:pt x="17591" y="44345"/>
                  </a:lnTo>
                  <a:lnTo>
                    <a:pt x="17313" y="44077"/>
                  </a:lnTo>
                  <a:lnTo>
                    <a:pt x="17046" y="43799"/>
                  </a:lnTo>
                  <a:lnTo>
                    <a:pt x="16790" y="43498"/>
                  </a:lnTo>
                  <a:lnTo>
                    <a:pt x="16545" y="43198"/>
                  </a:lnTo>
                  <a:lnTo>
                    <a:pt x="16311" y="42875"/>
                  </a:lnTo>
                  <a:lnTo>
                    <a:pt x="16099" y="42541"/>
                  </a:lnTo>
                  <a:lnTo>
                    <a:pt x="15899" y="42196"/>
                  </a:lnTo>
                  <a:lnTo>
                    <a:pt x="15710" y="41828"/>
                  </a:lnTo>
                  <a:lnTo>
                    <a:pt x="15554" y="41450"/>
                  </a:lnTo>
                  <a:lnTo>
                    <a:pt x="15409" y="41049"/>
                  </a:lnTo>
                  <a:lnTo>
                    <a:pt x="15353" y="40849"/>
                  </a:lnTo>
                  <a:lnTo>
                    <a:pt x="15298" y="40637"/>
                  </a:lnTo>
                  <a:lnTo>
                    <a:pt x="15242" y="40426"/>
                  </a:lnTo>
                  <a:lnTo>
                    <a:pt x="15198" y="40203"/>
                  </a:lnTo>
                  <a:lnTo>
                    <a:pt x="15164" y="39980"/>
                  </a:lnTo>
                  <a:lnTo>
                    <a:pt x="15131" y="39758"/>
                  </a:lnTo>
                  <a:lnTo>
                    <a:pt x="15086" y="39301"/>
                  </a:lnTo>
                  <a:lnTo>
                    <a:pt x="15053" y="38845"/>
                  </a:lnTo>
                  <a:lnTo>
                    <a:pt x="15031" y="38388"/>
                  </a:lnTo>
                  <a:lnTo>
                    <a:pt x="15031" y="37932"/>
                  </a:lnTo>
                  <a:lnTo>
                    <a:pt x="15031" y="37475"/>
                  </a:lnTo>
                  <a:lnTo>
                    <a:pt x="15053" y="37030"/>
                  </a:lnTo>
                  <a:lnTo>
                    <a:pt x="15075" y="36574"/>
                  </a:lnTo>
                  <a:lnTo>
                    <a:pt x="15120" y="36139"/>
                  </a:lnTo>
                  <a:lnTo>
                    <a:pt x="15164" y="35694"/>
                  </a:lnTo>
                  <a:lnTo>
                    <a:pt x="15220" y="35271"/>
                  </a:lnTo>
                  <a:lnTo>
                    <a:pt x="15287" y="34848"/>
                  </a:lnTo>
                  <a:lnTo>
                    <a:pt x="15353" y="34425"/>
                  </a:lnTo>
                  <a:lnTo>
                    <a:pt x="15431" y="34024"/>
                  </a:lnTo>
                  <a:lnTo>
                    <a:pt x="15509" y="33634"/>
                  </a:lnTo>
                  <a:lnTo>
                    <a:pt x="15676" y="32877"/>
                  </a:lnTo>
                  <a:lnTo>
                    <a:pt x="15854" y="32176"/>
                  </a:lnTo>
                  <a:lnTo>
                    <a:pt x="16033" y="31530"/>
                  </a:lnTo>
                  <a:lnTo>
                    <a:pt x="16211" y="30951"/>
                  </a:lnTo>
                  <a:lnTo>
                    <a:pt x="16378" y="30461"/>
                  </a:lnTo>
                  <a:lnTo>
                    <a:pt x="16522" y="30049"/>
                  </a:lnTo>
                  <a:lnTo>
                    <a:pt x="16645" y="29715"/>
                  </a:lnTo>
                  <a:lnTo>
                    <a:pt x="16790" y="29381"/>
                  </a:lnTo>
                  <a:lnTo>
                    <a:pt x="16979" y="28836"/>
                  </a:lnTo>
                  <a:lnTo>
                    <a:pt x="17157" y="28290"/>
                  </a:lnTo>
                  <a:lnTo>
                    <a:pt x="17246" y="27956"/>
                  </a:lnTo>
                  <a:lnTo>
                    <a:pt x="17335" y="27622"/>
                  </a:lnTo>
                  <a:lnTo>
                    <a:pt x="17502" y="26910"/>
                  </a:lnTo>
                  <a:lnTo>
                    <a:pt x="17647" y="26164"/>
                  </a:lnTo>
                  <a:lnTo>
                    <a:pt x="17781" y="25429"/>
                  </a:lnTo>
                  <a:lnTo>
                    <a:pt x="17903" y="24716"/>
                  </a:lnTo>
                  <a:lnTo>
                    <a:pt x="18003" y="24060"/>
                  </a:lnTo>
                  <a:lnTo>
                    <a:pt x="18159" y="22980"/>
                  </a:lnTo>
                  <a:lnTo>
                    <a:pt x="17836" y="22891"/>
                  </a:lnTo>
                  <a:lnTo>
                    <a:pt x="17781" y="22868"/>
                  </a:lnTo>
                  <a:lnTo>
                    <a:pt x="17736" y="22846"/>
                  </a:lnTo>
                  <a:lnTo>
                    <a:pt x="17691" y="22813"/>
                  </a:lnTo>
                  <a:lnTo>
                    <a:pt x="17658" y="22768"/>
                  </a:lnTo>
                  <a:lnTo>
                    <a:pt x="17636" y="22724"/>
                  </a:lnTo>
                  <a:lnTo>
                    <a:pt x="17614" y="22679"/>
                  </a:lnTo>
                  <a:lnTo>
                    <a:pt x="17602" y="22623"/>
                  </a:lnTo>
                  <a:lnTo>
                    <a:pt x="17602" y="22568"/>
                  </a:lnTo>
                  <a:lnTo>
                    <a:pt x="17602" y="22445"/>
                  </a:lnTo>
                  <a:lnTo>
                    <a:pt x="17636" y="22301"/>
                  </a:lnTo>
                  <a:lnTo>
                    <a:pt x="17669" y="22156"/>
                  </a:lnTo>
                  <a:lnTo>
                    <a:pt x="17725" y="22000"/>
                  </a:lnTo>
                  <a:lnTo>
                    <a:pt x="17858" y="21655"/>
                  </a:lnTo>
                  <a:lnTo>
                    <a:pt x="17992" y="21310"/>
                  </a:lnTo>
                  <a:lnTo>
                    <a:pt x="18059" y="21143"/>
                  </a:lnTo>
                  <a:lnTo>
                    <a:pt x="18103" y="20976"/>
                  </a:lnTo>
                  <a:lnTo>
                    <a:pt x="18148" y="20820"/>
                  </a:lnTo>
                  <a:lnTo>
                    <a:pt x="18170" y="20664"/>
                  </a:lnTo>
                  <a:lnTo>
                    <a:pt x="18248" y="19996"/>
                  </a:lnTo>
                  <a:lnTo>
                    <a:pt x="18315" y="19306"/>
                  </a:lnTo>
                  <a:lnTo>
                    <a:pt x="18371" y="18593"/>
                  </a:lnTo>
                  <a:lnTo>
                    <a:pt x="18415" y="17847"/>
                  </a:lnTo>
                  <a:lnTo>
                    <a:pt x="18449" y="17079"/>
                  </a:lnTo>
                  <a:lnTo>
                    <a:pt x="18482" y="16277"/>
                  </a:lnTo>
                  <a:lnTo>
                    <a:pt x="18493" y="15442"/>
                  </a:lnTo>
                  <a:lnTo>
                    <a:pt x="18504" y="14585"/>
                  </a:lnTo>
                  <a:lnTo>
                    <a:pt x="18504" y="13683"/>
                  </a:lnTo>
                  <a:lnTo>
                    <a:pt x="18493" y="12759"/>
                  </a:lnTo>
                  <a:lnTo>
                    <a:pt x="18482" y="11791"/>
                  </a:lnTo>
                  <a:lnTo>
                    <a:pt x="18449" y="10800"/>
                  </a:lnTo>
                  <a:lnTo>
                    <a:pt x="18404" y="9764"/>
                  </a:lnTo>
                  <a:lnTo>
                    <a:pt x="18359" y="8684"/>
                  </a:lnTo>
                  <a:lnTo>
                    <a:pt x="18304" y="7571"/>
                  </a:lnTo>
                  <a:lnTo>
                    <a:pt x="18237" y="6424"/>
                  </a:lnTo>
                  <a:lnTo>
                    <a:pt x="18192" y="5756"/>
                  </a:lnTo>
                  <a:lnTo>
                    <a:pt x="17736" y="3530"/>
                  </a:lnTo>
                  <a:lnTo>
                    <a:pt x="17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1"/>
            <p:cNvSpPr/>
            <p:nvPr/>
          </p:nvSpPr>
          <p:spPr>
            <a:xfrm>
              <a:off x="759751" y="2152138"/>
              <a:ext cx="667064" cy="1247603"/>
            </a:xfrm>
            <a:custGeom>
              <a:avLst/>
              <a:gdLst/>
              <a:ahLst/>
              <a:cxnLst/>
              <a:rect l="l" t="t" r="r" b="b"/>
              <a:pathLst>
                <a:path w="28425" h="53163" fill="none" extrusionOk="0">
                  <a:moveTo>
                    <a:pt x="17046" y="0"/>
                  </a:moveTo>
                  <a:lnTo>
                    <a:pt x="17046" y="0"/>
                  </a:lnTo>
                  <a:lnTo>
                    <a:pt x="17146" y="1370"/>
                  </a:lnTo>
                  <a:lnTo>
                    <a:pt x="17146" y="1370"/>
                  </a:lnTo>
                  <a:lnTo>
                    <a:pt x="17190" y="2283"/>
                  </a:lnTo>
                  <a:lnTo>
                    <a:pt x="17224" y="3173"/>
                  </a:lnTo>
                  <a:lnTo>
                    <a:pt x="17235" y="4053"/>
                  </a:lnTo>
                  <a:lnTo>
                    <a:pt x="17235" y="4910"/>
                  </a:lnTo>
                  <a:lnTo>
                    <a:pt x="17213" y="5768"/>
                  </a:lnTo>
                  <a:lnTo>
                    <a:pt x="17168" y="6614"/>
                  </a:lnTo>
                  <a:lnTo>
                    <a:pt x="17101" y="7449"/>
                  </a:lnTo>
                  <a:lnTo>
                    <a:pt x="17023" y="8273"/>
                  </a:lnTo>
                  <a:lnTo>
                    <a:pt x="16923" y="9085"/>
                  </a:lnTo>
                  <a:lnTo>
                    <a:pt x="16801" y="9898"/>
                  </a:lnTo>
                  <a:lnTo>
                    <a:pt x="16656" y="10711"/>
                  </a:lnTo>
                  <a:lnTo>
                    <a:pt x="16489" y="11512"/>
                  </a:lnTo>
                  <a:lnTo>
                    <a:pt x="16300" y="12314"/>
                  </a:lnTo>
                  <a:lnTo>
                    <a:pt x="16088" y="13116"/>
                  </a:lnTo>
                  <a:lnTo>
                    <a:pt x="15854" y="13906"/>
                  </a:lnTo>
                  <a:lnTo>
                    <a:pt x="15587" y="14708"/>
                  </a:lnTo>
                  <a:lnTo>
                    <a:pt x="15799" y="14585"/>
                  </a:lnTo>
                  <a:lnTo>
                    <a:pt x="15799" y="14585"/>
                  </a:lnTo>
                  <a:lnTo>
                    <a:pt x="15643" y="14953"/>
                  </a:lnTo>
                  <a:lnTo>
                    <a:pt x="15476" y="15309"/>
                  </a:lnTo>
                  <a:lnTo>
                    <a:pt x="15298" y="15665"/>
                  </a:lnTo>
                  <a:lnTo>
                    <a:pt x="15109" y="16021"/>
                  </a:lnTo>
                  <a:lnTo>
                    <a:pt x="15109" y="16021"/>
                  </a:lnTo>
                  <a:lnTo>
                    <a:pt x="14808" y="16767"/>
                  </a:lnTo>
                  <a:lnTo>
                    <a:pt x="14485" y="17513"/>
                  </a:lnTo>
                  <a:lnTo>
                    <a:pt x="14129" y="18259"/>
                  </a:lnTo>
                  <a:lnTo>
                    <a:pt x="13761" y="19016"/>
                  </a:lnTo>
                  <a:lnTo>
                    <a:pt x="13761" y="19016"/>
                  </a:lnTo>
                  <a:lnTo>
                    <a:pt x="13361" y="19773"/>
                  </a:lnTo>
                  <a:lnTo>
                    <a:pt x="13160" y="20152"/>
                  </a:lnTo>
                  <a:lnTo>
                    <a:pt x="12938" y="20530"/>
                  </a:lnTo>
                  <a:lnTo>
                    <a:pt x="12715" y="20898"/>
                  </a:lnTo>
                  <a:lnTo>
                    <a:pt x="12492" y="21254"/>
                  </a:lnTo>
                  <a:lnTo>
                    <a:pt x="12247" y="21610"/>
                  </a:lnTo>
                  <a:lnTo>
                    <a:pt x="11991" y="21955"/>
                  </a:lnTo>
                  <a:lnTo>
                    <a:pt x="11724" y="22289"/>
                  </a:lnTo>
                  <a:lnTo>
                    <a:pt x="11446" y="22601"/>
                  </a:lnTo>
                  <a:lnTo>
                    <a:pt x="11156" y="22902"/>
                  </a:lnTo>
                  <a:lnTo>
                    <a:pt x="10844" y="23191"/>
                  </a:lnTo>
                  <a:lnTo>
                    <a:pt x="10533" y="23447"/>
                  </a:lnTo>
                  <a:lnTo>
                    <a:pt x="10366" y="23581"/>
                  </a:lnTo>
                  <a:lnTo>
                    <a:pt x="10188" y="23692"/>
                  </a:lnTo>
                  <a:lnTo>
                    <a:pt x="10009" y="23815"/>
                  </a:lnTo>
                  <a:lnTo>
                    <a:pt x="9831" y="23915"/>
                  </a:lnTo>
                  <a:lnTo>
                    <a:pt x="9653" y="24015"/>
                  </a:lnTo>
                  <a:lnTo>
                    <a:pt x="9464" y="24115"/>
                  </a:lnTo>
                  <a:lnTo>
                    <a:pt x="9464" y="24115"/>
                  </a:lnTo>
                  <a:lnTo>
                    <a:pt x="9230" y="24215"/>
                  </a:lnTo>
                  <a:lnTo>
                    <a:pt x="8996" y="24316"/>
                  </a:lnTo>
                  <a:lnTo>
                    <a:pt x="8751" y="24394"/>
                  </a:lnTo>
                  <a:lnTo>
                    <a:pt x="8518" y="24472"/>
                  </a:lnTo>
                  <a:lnTo>
                    <a:pt x="8273" y="24538"/>
                  </a:lnTo>
                  <a:lnTo>
                    <a:pt x="8028" y="24594"/>
                  </a:lnTo>
                  <a:lnTo>
                    <a:pt x="7772" y="24650"/>
                  </a:lnTo>
                  <a:lnTo>
                    <a:pt x="7527" y="24694"/>
                  </a:lnTo>
                  <a:lnTo>
                    <a:pt x="7271" y="24728"/>
                  </a:lnTo>
                  <a:lnTo>
                    <a:pt x="7015" y="24761"/>
                  </a:lnTo>
                  <a:lnTo>
                    <a:pt x="6514" y="24794"/>
                  </a:lnTo>
                  <a:lnTo>
                    <a:pt x="5990" y="24817"/>
                  </a:lnTo>
                  <a:lnTo>
                    <a:pt x="5478" y="24828"/>
                  </a:lnTo>
                  <a:lnTo>
                    <a:pt x="5478" y="24828"/>
                  </a:lnTo>
                  <a:lnTo>
                    <a:pt x="4654" y="24817"/>
                  </a:lnTo>
                  <a:lnTo>
                    <a:pt x="4654" y="24817"/>
                  </a:lnTo>
                  <a:lnTo>
                    <a:pt x="4109" y="24794"/>
                  </a:lnTo>
                  <a:lnTo>
                    <a:pt x="3552" y="24761"/>
                  </a:lnTo>
                  <a:lnTo>
                    <a:pt x="3285" y="24728"/>
                  </a:lnTo>
                  <a:lnTo>
                    <a:pt x="3007" y="24694"/>
                  </a:lnTo>
                  <a:lnTo>
                    <a:pt x="2739" y="24650"/>
                  </a:lnTo>
                  <a:lnTo>
                    <a:pt x="2472" y="24605"/>
                  </a:lnTo>
                  <a:lnTo>
                    <a:pt x="2205" y="24549"/>
                  </a:lnTo>
                  <a:lnTo>
                    <a:pt x="1938" y="24483"/>
                  </a:lnTo>
                  <a:lnTo>
                    <a:pt x="1693" y="24394"/>
                  </a:lnTo>
                  <a:lnTo>
                    <a:pt x="1437" y="24305"/>
                  </a:lnTo>
                  <a:lnTo>
                    <a:pt x="1203" y="24204"/>
                  </a:lnTo>
                  <a:lnTo>
                    <a:pt x="969" y="24082"/>
                  </a:lnTo>
                  <a:lnTo>
                    <a:pt x="746" y="23948"/>
                  </a:lnTo>
                  <a:lnTo>
                    <a:pt x="535" y="23804"/>
                  </a:lnTo>
                  <a:lnTo>
                    <a:pt x="535" y="23804"/>
                  </a:lnTo>
                  <a:lnTo>
                    <a:pt x="524" y="23804"/>
                  </a:lnTo>
                  <a:lnTo>
                    <a:pt x="524" y="23804"/>
                  </a:lnTo>
                  <a:lnTo>
                    <a:pt x="524" y="23826"/>
                  </a:lnTo>
                  <a:lnTo>
                    <a:pt x="524" y="23826"/>
                  </a:lnTo>
                  <a:lnTo>
                    <a:pt x="435" y="24505"/>
                  </a:lnTo>
                  <a:lnTo>
                    <a:pt x="357" y="25184"/>
                  </a:lnTo>
                  <a:lnTo>
                    <a:pt x="279" y="25874"/>
                  </a:lnTo>
                  <a:lnTo>
                    <a:pt x="212" y="26553"/>
                  </a:lnTo>
                  <a:lnTo>
                    <a:pt x="212" y="26553"/>
                  </a:lnTo>
                  <a:lnTo>
                    <a:pt x="156" y="27221"/>
                  </a:lnTo>
                  <a:lnTo>
                    <a:pt x="156" y="27221"/>
                  </a:lnTo>
                  <a:lnTo>
                    <a:pt x="145" y="27400"/>
                  </a:lnTo>
                  <a:lnTo>
                    <a:pt x="145" y="27400"/>
                  </a:lnTo>
                  <a:lnTo>
                    <a:pt x="101" y="27956"/>
                  </a:lnTo>
                  <a:lnTo>
                    <a:pt x="67" y="28502"/>
                  </a:lnTo>
                  <a:lnTo>
                    <a:pt x="67" y="28502"/>
                  </a:lnTo>
                  <a:lnTo>
                    <a:pt x="45" y="29047"/>
                  </a:lnTo>
                  <a:lnTo>
                    <a:pt x="45" y="29047"/>
                  </a:lnTo>
                  <a:lnTo>
                    <a:pt x="23" y="29593"/>
                  </a:lnTo>
                  <a:lnTo>
                    <a:pt x="23" y="29593"/>
                  </a:lnTo>
                  <a:lnTo>
                    <a:pt x="0" y="30395"/>
                  </a:lnTo>
                  <a:lnTo>
                    <a:pt x="0" y="31196"/>
                  </a:lnTo>
                  <a:lnTo>
                    <a:pt x="0" y="31196"/>
                  </a:lnTo>
                  <a:lnTo>
                    <a:pt x="12" y="32176"/>
                  </a:lnTo>
                  <a:lnTo>
                    <a:pt x="34" y="33133"/>
                  </a:lnTo>
                  <a:lnTo>
                    <a:pt x="90" y="34091"/>
                  </a:lnTo>
                  <a:lnTo>
                    <a:pt x="167" y="35015"/>
                  </a:lnTo>
                  <a:lnTo>
                    <a:pt x="257" y="35928"/>
                  </a:lnTo>
                  <a:lnTo>
                    <a:pt x="379" y="36818"/>
                  </a:lnTo>
                  <a:lnTo>
                    <a:pt x="513" y="37687"/>
                  </a:lnTo>
                  <a:lnTo>
                    <a:pt x="591" y="38110"/>
                  </a:lnTo>
                  <a:lnTo>
                    <a:pt x="680" y="38522"/>
                  </a:lnTo>
                  <a:lnTo>
                    <a:pt x="769" y="38934"/>
                  </a:lnTo>
                  <a:lnTo>
                    <a:pt x="858" y="39346"/>
                  </a:lnTo>
                  <a:lnTo>
                    <a:pt x="958" y="39735"/>
                  </a:lnTo>
                  <a:lnTo>
                    <a:pt x="1069" y="40136"/>
                  </a:lnTo>
                  <a:lnTo>
                    <a:pt x="1181" y="40515"/>
                  </a:lnTo>
                  <a:lnTo>
                    <a:pt x="1303" y="40893"/>
                  </a:lnTo>
                  <a:lnTo>
                    <a:pt x="1426" y="41261"/>
                  </a:lnTo>
                  <a:lnTo>
                    <a:pt x="1559" y="41628"/>
                  </a:lnTo>
                  <a:lnTo>
                    <a:pt x="1693" y="41973"/>
                  </a:lnTo>
                  <a:lnTo>
                    <a:pt x="1826" y="42318"/>
                  </a:lnTo>
                  <a:lnTo>
                    <a:pt x="1982" y="42652"/>
                  </a:lnTo>
                  <a:lnTo>
                    <a:pt x="2127" y="42986"/>
                  </a:lnTo>
                  <a:lnTo>
                    <a:pt x="2294" y="43309"/>
                  </a:lnTo>
                  <a:lnTo>
                    <a:pt x="2461" y="43610"/>
                  </a:lnTo>
                  <a:lnTo>
                    <a:pt x="2628" y="43910"/>
                  </a:lnTo>
                  <a:lnTo>
                    <a:pt x="2806" y="44211"/>
                  </a:lnTo>
                  <a:lnTo>
                    <a:pt x="2806" y="44211"/>
                  </a:lnTo>
                  <a:lnTo>
                    <a:pt x="2984" y="44489"/>
                  </a:lnTo>
                  <a:lnTo>
                    <a:pt x="3174" y="44768"/>
                  </a:lnTo>
                  <a:lnTo>
                    <a:pt x="3174" y="44768"/>
                  </a:lnTo>
                  <a:lnTo>
                    <a:pt x="3363" y="45035"/>
                  </a:lnTo>
                  <a:lnTo>
                    <a:pt x="3563" y="45302"/>
                  </a:lnTo>
                  <a:lnTo>
                    <a:pt x="3563" y="45302"/>
                  </a:lnTo>
                  <a:lnTo>
                    <a:pt x="3741" y="45536"/>
                  </a:lnTo>
                  <a:lnTo>
                    <a:pt x="3919" y="45770"/>
                  </a:lnTo>
                  <a:lnTo>
                    <a:pt x="3919" y="45770"/>
                  </a:lnTo>
                  <a:lnTo>
                    <a:pt x="3986" y="45848"/>
                  </a:lnTo>
                  <a:lnTo>
                    <a:pt x="3986" y="45848"/>
                  </a:lnTo>
                  <a:lnTo>
                    <a:pt x="4376" y="46304"/>
                  </a:lnTo>
                  <a:lnTo>
                    <a:pt x="4376" y="46304"/>
                  </a:lnTo>
                  <a:lnTo>
                    <a:pt x="4387" y="46326"/>
                  </a:lnTo>
                  <a:lnTo>
                    <a:pt x="4398" y="46337"/>
                  </a:lnTo>
                  <a:lnTo>
                    <a:pt x="4398" y="46337"/>
                  </a:lnTo>
                  <a:lnTo>
                    <a:pt x="4788" y="46761"/>
                  </a:lnTo>
                  <a:lnTo>
                    <a:pt x="4788" y="46761"/>
                  </a:lnTo>
                  <a:lnTo>
                    <a:pt x="4899" y="46883"/>
                  </a:lnTo>
                  <a:lnTo>
                    <a:pt x="4899" y="46883"/>
                  </a:lnTo>
                  <a:lnTo>
                    <a:pt x="5255" y="47228"/>
                  </a:lnTo>
                  <a:lnTo>
                    <a:pt x="5255" y="47228"/>
                  </a:lnTo>
                  <a:lnTo>
                    <a:pt x="5467" y="47440"/>
                  </a:lnTo>
                  <a:lnTo>
                    <a:pt x="5701" y="47651"/>
                  </a:lnTo>
                  <a:lnTo>
                    <a:pt x="5701" y="47651"/>
                  </a:lnTo>
                  <a:lnTo>
                    <a:pt x="5723" y="47662"/>
                  </a:lnTo>
                  <a:lnTo>
                    <a:pt x="5723" y="47662"/>
                  </a:lnTo>
                  <a:lnTo>
                    <a:pt x="5957" y="47874"/>
                  </a:lnTo>
                  <a:lnTo>
                    <a:pt x="6202" y="48074"/>
                  </a:lnTo>
                  <a:lnTo>
                    <a:pt x="6202" y="48074"/>
                  </a:lnTo>
                  <a:lnTo>
                    <a:pt x="6257" y="48119"/>
                  </a:lnTo>
                  <a:lnTo>
                    <a:pt x="6257" y="48119"/>
                  </a:lnTo>
                  <a:lnTo>
                    <a:pt x="6480" y="48297"/>
                  </a:lnTo>
                  <a:lnTo>
                    <a:pt x="6703" y="48464"/>
                  </a:lnTo>
                  <a:lnTo>
                    <a:pt x="6703" y="48464"/>
                  </a:lnTo>
                  <a:lnTo>
                    <a:pt x="6959" y="48653"/>
                  </a:lnTo>
                  <a:lnTo>
                    <a:pt x="7226" y="48842"/>
                  </a:lnTo>
                  <a:lnTo>
                    <a:pt x="7226" y="48842"/>
                  </a:lnTo>
                  <a:lnTo>
                    <a:pt x="7649" y="49121"/>
                  </a:lnTo>
                  <a:lnTo>
                    <a:pt x="7649" y="49121"/>
                  </a:lnTo>
                  <a:lnTo>
                    <a:pt x="8206" y="49466"/>
                  </a:lnTo>
                  <a:lnTo>
                    <a:pt x="8484" y="49633"/>
                  </a:lnTo>
                  <a:lnTo>
                    <a:pt x="8774" y="49789"/>
                  </a:lnTo>
                  <a:lnTo>
                    <a:pt x="8774" y="49789"/>
                  </a:lnTo>
                  <a:lnTo>
                    <a:pt x="9108" y="49967"/>
                  </a:lnTo>
                  <a:lnTo>
                    <a:pt x="9108" y="49967"/>
                  </a:lnTo>
                  <a:lnTo>
                    <a:pt x="9553" y="50178"/>
                  </a:lnTo>
                  <a:lnTo>
                    <a:pt x="9553" y="50178"/>
                  </a:lnTo>
                  <a:lnTo>
                    <a:pt x="10065" y="50412"/>
                  </a:lnTo>
                  <a:lnTo>
                    <a:pt x="10065" y="50412"/>
                  </a:lnTo>
                  <a:lnTo>
                    <a:pt x="10577" y="50635"/>
                  </a:lnTo>
                  <a:lnTo>
                    <a:pt x="10577" y="50635"/>
                  </a:lnTo>
                  <a:lnTo>
                    <a:pt x="10922" y="50780"/>
                  </a:lnTo>
                  <a:lnTo>
                    <a:pt x="10922" y="50780"/>
                  </a:lnTo>
                  <a:lnTo>
                    <a:pt x="11423" y="50969"/>
                  </a:lnTo>
                  <a:lnTo>
                    <a:pt x="11423" y="50969"/>
                  </a:lnTo>
                  <a:lnTo>
                    <a:pt x="11757" y="51080"/>
                  </a:lnTo>
                  <a:lnTo>
                    <a:pt x="12091" y="51192"/>
                  </a:lnTo>
                  <a:lnTo>
                    <a:pt x="12091" y="51192"/>
                  </a:lnTo>
                  <a:lnTo>
                    <a:pt x="12503" y="51325"/>
                  </a:lnTo>
                  <a:lnTo>
                    <a:pt x="12503" y="51325"/>
                  </a:lnTo>
                  <a:lnTo>
                    <a:pt x="12938" y="51459"/>
                  </a:lnTo>
                  <a:lnTo>
                    <a:pt x="13372" y="51581"/>
                  </a:lnTo>
                  <a:lnTo>
                    <a:pt x="13372" y="51581"/>
                  </a:lnTo>
                  <a:lnTo>
                    <a:pt x="13773" y="51681"/>
                  </a:lnTo>
                  <a:lnTo>
                    <a:pt x="13773" y="51681"/>
                  </a:lnTo>
                  <a:lnTo>
                    <a:pt x="13817" y="51693"/>
                  </a:lnTo>
                  <a:lnTo>
                    <a:pt x="13817" y="51693"/>
                  </a:lnTo>
                  <a:lnTo>
                    <a:pt x="14274" y="51815"/>
                  </a:lnTo>
                  <a:lnTo>
                    <a:pt x="14274" y="51815"/>
                  </a:lnTo>
                  <a:lnTo>
                    <a:pt x="14841" y="51949"/>
                  </a:lnTo>
                  <a:lnTo>
                    <a:pt x="14841" y="51949"/>
                  </a:lnTo>
                  <a:lnTo>
                    <a:pt x="15109" y="52004"/>
                  </a:lnTo>
                  <a:lnTo>
                    <a:pt x="15109" y="52004"/>
                  </a:lnTo>
                  <a:lnTo>
                    <a:pt x="15843" y="52149"/>
                  </a:lnTo>
                  <a:lnTo>
                    <a:pt x="15843" y="52149"/>
                  </a:lnTo>
                  <a:lnTo>
                    <a:pt x="16511" y="52283"/>
                  </a:lnTo>
                  <a:lnTo>
                    <a:pt x="16511" y="52283"/>
                  </a:lnTo>
                  <a:lnTo>
                    <a:pt x="16990" y="52361"/>
                  </a:lnTo>
                  <a:lnTo>
                    <a:pt x="16990" y="52361"/>
                  </a:lnTo>
                  <a:lnTo>
                    <a:pt x="17680" y="52461"/>
                  </a:lnTo>
                  <a:lnTo>
                    <a:pt x="18371" y="52561"/>
                  </a:lnTo>
                  <a:lnTo>
                    <a:pt x="18371" y="52561"/>
                  </a:lnTo>
                  <a:lnTo>
                    <a:pt x="18916" y="52628"/>
                  </a:lnTo>
                  <a:lnTo>
                    <a:pt x="18916" y="52628"/>
                  </a:lnTo>
                  <a:lnTo>
                    <a:pt x="19016" y="52639"/>
                  </a:lnTo>
                  <a:lnTo>
                    <a:pt x="19016" y="52639"/>
                  </a:lnTo>
                  <a:lnTo>
                    <a:pt x="19540" y="52706"/>
                  </a:lnTo>
                  <a:lnTo>
                    <a:pt x="19540" y="52706"/>
                  </a:lnTo>
                  <a:lnTo>
                    <a:pt x="20074" y="52761"/>
                  </a:lnTo>
                  <a:lnTo>
                    <a:pt x="20074" y="52761"/>
                  </a:lnTo>
                  <a:lnTo>
                    <a:pt x="20620" y="52806"/>
                  </a:lnTo>
                  <a:lnTo>
                    <a:pt x="20620" y="52806"/>
                  </a:lnTo>
                  <a:lnTo>
                    <a:pt x="21121" y="52862"/>
                  </a:lnTo>
                  <a:lnTo>
                    <a:pt x="21644" y="52895"/>
                  </a:lnTo>
                  <a:lnTo>
                    <a:pt x="21644" y="52895"/>
                  </a:lnTo>
                  <a:lnTo>
                    <a:pt x="22022" y="52928"/>
                  </a:lnTo>
                  <a:lnTo>
                    <a:pt x="22401" y="52951"/>
                  </a:lnTo>
                  <a:lnTo>
                    <a:pt x="22401" y="52951"/>
                  </a:lnTo>
                  <a:lnTo>
                    <a:pt x="23470" y="53017"/>
                  </a:lnTo>
                  <a:lnTo>
                    <a:pt x="23470" y="53017"/>
                  </a:lnTo>
                  <a:lnTo>
                    <a:pt x="24672" y="53073"/>
                  </a:lnTo>
                  <a:lnTo>
                    <a:pt x="25908" y="53118"/>
                  </a:lnTo>
                  <a:lnTo>
                    <a:pt x="25908" y="53118"/>
                  </a:lnTo>
                  <a:lnTo>
                    <a:pt x="26888" y="53140"/>
                  </a:lnTo>
                  <a:lnTo>
                    <a:pt x="26888" y="53140"/>
                  </a:lnTo>
                  <a:lnTo>
                    <a:pt x="27188" y="53151"/>
                  </a:lnTo>
                  <a:lnTo>
                    <a:pt x="27188" y="53151"/>
                  </a:lnTo>
                  <a:lnTo>
                    <a:pt x="28346" y="53162"/>
                  </a:lnTo>
                  <a:lnTo>
                    <a:pt x="28346" y="53162"/>
                  </a:lnTo>
                  <a:lnTo>
                    <a:pt x="28424" y="53162"/>
                  </a:lnTo>
                  <a:lnTo>
                    <a:pt x="28424" y="53162"/>
                  </a:lnTo>
                  <a:lnTo>
                    <a:pt x="28324" y="52873"/>
                  </a:lnTo>
                  <a:lnTo>
                    <a:pt x="28213" y="52594"/>
                  </a:lnTo>
                  <a:lnTo>
                    <a:pt x="28090" y="52327"/>
                  </a:lnTo>
                  <a:lnTo>
                    <a:pt x="27956" y="52082"/>
                  </a:lnTo>
                  <a:lnTo>
                    <a:pt x="27823" y="51837"/>
                  </a:lnTo>
                  <a:lnTo>
                    <a:pt x="27678" y="51604"/>
                  </a:lnTo>
                  <a:lnTo>
                    <a:pt x="27522" y="51392"/>
                  </a:lnTo>
                  <a:lnTo>
                    <a:pt x="27366" y="51180"/>
                  </a:lnTo>
                  <a:lnTo>
                    <a:pt x="27211" y="50980"/>
                  </a:lnTo>
                  <a:lnTo>
                    <a:pt x="27044" y="50791"/>
                  </a:lnTo>
                  <a:lnTo>
                    <a:pt x="26865" y="50602"/>
                  </a:lnTo>
                  <a:lnTo>
                    <a:pt x="26687" y="50435"/>
                  </a:lnTo>
                  <a:lnTo>
                    <a:pt x="26509" y="50268"/>
                  </a:lnTo>
                  <a:lnTo>
                    <a:pt x="26331" y="50101"/>
                  </a:lnTo>
                  <a:lnTo>
                    <a:pt x="25952" y="49811"/>
                  </a:lnTo>
                  <a:lnTo>
                    <a:pt x="25574" y="49533"/>
                  </a:lnTo>
                  <a:lnTo>
                    <a:pt x="25195" y="49288"/>
                  </a:lnTo>
                  <a:lnTo>
                    <a:pt x="24817" y="49054"/>
                  </a:lnTo>
                  <a:lnTo>
                    <a:pt x="24438" y="48831"/>
                  </a:lnTo>
                  <a:lnTo>
                    <a:pt x="23737" y="48408"/>
                  </a:lnTo>
                  <a:lnTo>
                    <a:pt x="23414" y="48197"/>
                  </a:lnTo>
                  <a:lnTo>
                    <a:pt x="23113" y="47996"/>
                  </a:lnTo>
                  <a:lnTo>
                    <a:pt x="23113" y="47996"/>
                  </a:lnTo>
                  <a:lnTo>
                    <a:pt x="22891" y="47829"/>
                  </a:lnTo>
                  <a:lnTo>
                    <a:pt x="22657" y="47673"/>
                  </a:lnTo>
                  <a:lnTo>
                    <a:pt x="22134" y="47351"/>
                  </a:lnTo>
                  <a:lnTo>
                    <a:pt x="21577" y="47028"/>
                  </a:lnTo>
                  <a:lnTo>
                    <a:pt x="20987" y="46683"/>
                  </a:lnTo>
                  <a:lnTo>
                    <a:pt x="20363" y="46326"/>
                  </a:lnTo>
                  <a:lnTo>
                    <a:pt x="19740" y="45937"/>
                  </a:lnTo>
                  <a:lnTo>
                    <a:pt x="19417" y="45736"/>
                  </a:lnTo>
                  <a:lnTo>
                    <a:pt x="19105" y="45525"/>
                  </a:lnTo>
                  <a:lnTo>
                    <a:pt x="18794" y="45313"/>
                  </a:lnTo>
                  <a:lnTo>
                    <a:pt x="18482" y="45079"/>
                  </a:lnTo>
                  <a:lnTo>
                    <a:pt x="18181" y="44846"/>
                  </a:lnTo>
                  <a:lnTo>
                    <a:pt x="17881" y="44601"/>
                  </a:lnTo>
                  <a:lnTo>
                    <a:pt x="17591" y="44345"/>
                  </a:lnTo>
                  <a:lnTo>
                    <a:pt x="17313" y="44077"/>
                  </a:lnTo>
                  <a:lnTo>
                    <a:pt x="17046" y="43799"/>
                  </a:lnTo>
                  <a:lnTo>
                    <a:pt x="16790" y="43498"/>
                  </a:lnTo>
                  <a:lnTo>
                    <a:pt x="16545" y="43198"/>
                  </a:lnTo>
                  <a:lnTo>
                    <a:pt x="16311" y="42875"/>
                  </a:lnTo>
                  <a:lnTo>
                    <a:pt x="16099" y="42541"/>
                  </a:lnTo>
                  <a:lnTo>
                    <a:pt x="15899" y="42196"/>
                  </a:lnTo>
                  <a:lnTo>
                    <a:pt x="15710" y="41828"/>
                  </a:lnTo>
                  <a:lnTo>
                    <a:pt x="15554" y="41450"/>
                  </a:lnTo>
                  <a:lnTo>
                    <a:pt x="15409" y="41049"/>
                  </a:lnTo>
                  <a:lnTo>
                    <a:pt x="15353" y="40849"/>
                  </a:lnTo>
                  <a:lnTo>
                    <a:pt x="15298" y="40637"/>
                  </a:lnTo>
                  <a:lnTo>
                    <a:pt x="15242" y="40426"/>
                  </a:lnTo>
                  <a:lnTo>
                    <a:pt x="15198" y="40203"/>
                  </a:lnTo>
                  <a:lnTo>
                    <a:pt x="15164" y="39980"/>
                  </a:lnTo>
                  <a:lnTo>
                    <a:pt x="15131" y="39758"/>
                  </a:lnTo>
                  <a:lnTo>
                    <a:pt x="15131" y="39758"/>
                  </a:lnTo>
                  <a:lnTo>
                    <a:pt x="15086" y="39301"/>
                  </a:lnTo>
                  <a:lnTo>
                    <a:pt x="15053" y="38845"/>
                  </a:lnTo>
                  <a:lnTo>
                    <a:pt x="15031" y="38388"/>
                  </a:lnTo>
                  <a:lnTo>
                    <a:pt x="15031" y="37932"/>
                  </a:lnTo>
                  <a:lnTo>
                    <a:pt x="15031" y="37475"/>
                  </a:lnTo>
                  <a:lnTo>
                    <a:pt x="15053" y="37030"/>
                  </a:lnTo>
                  <a:lnTo>
                    <a:pt x="15075" y="36574"/>
                  </a:lnTo>
                  <a:lnTo>
                    <a:pt x="15120" y="36139"/>
                  </a:lnTo>
                  <a:lnTo>
                    <a:pt x="15164" y="35694"/>
                  </a:lnTo>
                  <a:lnTo>
                    <a:pt x="15220" y="35271"/>
                  </a:lnTo>
                  <a:lnTo>
                    <a:pt x="15287" y="34848"/>
                  </a:lnTo>
                  <a:lnTo>
                    <a:pt x="15353" y="34425"/>
                  </a:lnTo>
                  <a:lnTo>
                    <a:pt x="15431" y="34024"/>
                  </a:lnTo>
                  <a:lnTo>
                    <a:pt x="15509" y="33634"/>
                  </a:lnTo>
                  <a:lnTo>
                    <a:pt x="15676" y="32877"/>
                  </a:lnTo>
                  <a:lnTo>
                    <a:pt x="15854" y="32176"/>
                  </a:lnTo>
                  <a:lnTo>
                    <a:pt x="16033" y="31530"/>
                  </a:lnTo>
                  <a:lnTo>
                    <a:pt x="16211" y="30951"/>
                  </a:lnTo>
                  <a:lnTo>
                    <a:pt x="16378" y="30461"/>
                  </a:lnTo>
                  <a:lnTo>
                    <a:pt x="16522" y="30049"/>
                  </a:lnTo>
                  <a:lnTo>
                    <a:pt x="16645" y="29715"/>
                  </a:lnTo>
                  <a:lnTo>
                    <a:pt x="16790" y="29381"/>
                  </a:lnTo>
                  <a:lnTo>
                    <a:pt x="16790" y="29381"/>
                  </a:lnTo>
                  <a:lnTo>
                    <a:pt x="16979" y="28836"/>
                  </a:lnTo>
                  <a:lnTo>
                    <a:pt x="17157" y="28290"/>
                  </a:lnTo>
                  <a:lnTo>
                    <a:pt x="17157" y="28290"/>
                  </a:lnTo>
                  <a:lnTo>
                    <a:pt x="17246" y="27956"/>
                  </a:lnTo>
                  <a:lnTo>
                    <a:pt x="17335" y="27622"/>
                  </a:lnTo>
                  <a:lnTo>
                    <a:pt x="17502" y="26910"/>
                  </a:lnTo>
                  <a:lnTo>
                    <a:pt x="17647" y="26164"/>
                  </a:lnTo>
                  <a:lnTo>
                    <a:pt x="17781" y="25429"/>
                  </a:lnTo>
                  <a:lnTo>
                    <a:pt x="17903" y="24716"/>
                  </a:lnTo>
                  <a:lnTo>
                    <a:pt x="18003" y="24060"/>
                  </a:lnTo>
                  <a:lnTo>
                    <a:pt x="18159" y="22980"/>
                  </a:lnTo>
                  <a:lnTo>
                    <a:pt x="18159" y="22980"/>
                  </a:lnTo>
                  <a:lnTo>
                    <a:pt x="17836" y="22891"/>
                  </a:lnTo>
                  <a:lnTo>
                    <a:pt x="17836" y="22891"/>
                  </a:lnTo>
                  <a:lnTo>
                    <a:pt x="17781" y="22868"/>
                  </a:lnTo>
                  <a:lnTo>
                    <a:pt x="17736" y="22846"/>
                  </a:lnTo>
                  <a:lnTo>
                    <a:pt x="17691" y="22813"/>
                  </a:lnTo>
                  <a:lnTo>
                    <a:pt x="17658" y="22768"/>
                  </a:lnTo>
                  <a:lnTo>
                    <a:pt x="17636" y="22724"/>
                  </a:lnTo>
                  <a:lnTo>
                    <a:pt x="17614" y="22679"/>
                  </a:lnTo>
                  <a:lnTo>
                    <a:pt x="17602" y="22623"/>
                  </a:lnTo>
                  <a:lnTo>
                    <a:pt x="17602" y="22568"/>
                  </a:lnTo>
                  <a:lnTo>
                    <a:pt x="17602" y="22445"/>
                  </a:lnTo>
                  <a:lnTo>
                    <a:pt x="17636" y="22301"/>
                  </a:lnTo>
                  <a:lnTo>
                    <a:pt x="17669" y="22156"/>
                  </a:lnTo>
                  <a:lnTo>
                    <a:pt x="17725" y="22000"/>
                  </a:lnTo>
                  <a:lnTo>
                    <a:pt x="17858" y="21655"/>
                  </a:lnTo>
                  <a:lnTo>
                    <a:pt x="17992" y="21310"/>
                  </a:lnTo>
                  <a:lnTo>
                    <a:pt x="18059" y="21143"/>
                  </a:lnTo>
                  <a:lnTo>
                    <a:pt x="18103" y="20976"/>
                  </a:lnTo>
                  <a:lnTo>
                    <a:pt x="18148" y="20820"/>
                  </a:lnTo>
                  <a:lnTo>
                    <a:pt x="18170" y="20664"/>
                  </a:lnTo>
                  <a:lnTo>
                    <a:pt x="18170" y="20664"/>
                  </a:lnTo>
                  <a:lnTo>
                    <a:pt x="18248" y="19996"/>
                  </a:lnTo>
                  <a:lnTo>
                    <a:pt x="18315" y="19306"/>
                  </a:lnTo>
                  <a:lnTo>
                    <a:pt x="18371" y="18593"/>
                  </a:lnTo>
                  <a:lnTo>
                    <a:pt x="18415" y="17847"/>
                  </a:lnTo>
                  <a:lnTo>
                    <a:pt x="18449" y="17079"/>
                  </a:lnTo>
                  <a:lnTo>
                    <a:pt x="18482" y="16277"/>
                  </a:lnTo>
                  <a:lnTo>
                    <a:pt x="18493" y="15442"/>
                  </a:lnTo>
                  <a:lnTo>
                    <a:pt x="18504" y="14585"/>
                  </a:lnTo>
                  <a:lnTo>
                    <a:pt x="18504" y="13683"/>
                  </a:lnTo>
                  <a:lnTo>
                    <a:pt x="18493" y="12759"/>
                  </a:lnTo>
                  <a:lnTo>
                    <a:pt x="18482" y="11791"/>
                  </a:lnTo>
                  <a:lnTo>
                    <a:pt x="18449" y="10800"/>
                  </a:lnTo>
                  <a:lnTo>
                    <a:pt x="18404" y="9764"/>
                  </a:lnTo>
                  <a:lnTo>
                    <a:pt x="18359" y="8684"/>
                  </a:lnTo>
                  <a:lnTo>
                    <a:pt x="18304" y="7571"/>
                  </a:lnTo>
                  <a:lnTo>
                    <a:pt x="18237" y="6424"/>
                  </a:lnTo>
                  <a:lnTo>
                    <a:pt x="18237" y="6424"/>
                  </a:lnTo>
                  <a:lnTo>
                    <a:pt x="18237" y="6424"/>
                  </a:lnTo>
                  <a:lnTo>
                    <a:pt x="18237" y="6424"/>
                  </a:lnTo>
                  <a:lnTo>
                    <a:pt x="18237" y="6424"/>
                  </a:lnTo>
                  <a:lnTo>
                    <a:pt x="18192" y="5756"/>
                  </a:lnTo>
                  <a:lnTo>
                    <a:pt x="18192" y="5756"/>
                  </a:lnTo>
                  <a:lnTo>
                    <a:pt x="17736" y="3530"/>
                  </a:lnTo>
                  <a:lnTo>
                    <a:pt x="170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1"/>
            <p:cNvSpPr/>
            <p:nvPr/>
          </p:nvSpPr>
          <p:spPr>
            <a:xfrm>
              <a:off x="2038166" y="1823710"/>
              <a:ext cx="43391" cy="38956"/>
            </a:xfrm>
            <a:custGeom>
              <a:avLst/>
              <a:gdLst/>
              <a:ahLst/>
              <a:cxnLst/>
              <a:rect l="l" t="t" r="r" b="b"/>
              <a:pathLst>
                <a:path w="1849" h="1660" extrusionOk="0">
                  <a:moveTo>
                    <a:pt x="279" y="1"/>
                  </a:moveTo>
                  <a:lnTo>
                    <a:pt x="223" y="23"/>
                  </a:lnTo>
                  <a:lnTo>
                    <a:pt x="156" y="68"/>
                  </a:lnTo>
                  <a:lnTo>
                    <a:pt x="100" y="134"/>
                  </a:lnTo>
                  <a:lnTo>
                    <a:pt x="45" y="223"/>
                  </a:lnTo>
                  <a:lnTo>
                    <a:pt x="11" y="324"/>
                  </a:lnTo>
                  <a:lnTo>
                    <a:pt x="0" y="446"/>
                  </a:lnTo>
                  <a:lnTo>
                    <a:pt x="11" y="591"/>
                  </a:lnTo>
                  <a:lnTo>
                    <a:pt x="23" y="669"/>
                  </a:lnTo>
                  <a:lnTo>
                    <a:pt x="45" y="747"/>
                  </a:lnTo>
                  <a:lnTo>
                    <a:pt x="112" y="891"/>
                  </a:lnTo>
                  <a:lnTo>
                    <a:pt x="190" y="1036"/>
                  </a:lnTo>
                  <a:lnTo>
                    <a:pt x="279" y="1170"/>
                  </a:lnTo>
                  <a:lnTo>
                    <a:pt x="357" y="1292"/>
                  </a:lnTo>
                  <a:lnTo>
                    <a:pt x="434" y="1381"/>
                  </a:lnTo>
                  <a:lnTo>
                    <a:pt x="501" y="1459"/>
                  </a:lnTo>
                  <a:lnTo>
                    <a:pt x="1848" y="1660"/>
                  </a:lnTo>
                  <a:lnTo>
                    <a:pt x="1626" y="1381"/>
                  </a:lnTo>
                  <a:lnTo>
                    <a:pt x="1425" y="1125"/>
                  </a:lnTo>
                  <a:lnTo>
                    <a:pt x="1214" y="891"/>
                  </a:lnTo>
                  <a:lnTo>
                    <a:pt x="1002" y="647"/>
                  </a:lnTo>
                  <a:lnTo>
                    <a:pt x="746" y="357"/>
                  </a:lnTo>
                  <a:lnTo>
                    <a:pt x="624" y="223"/>
                  </a:lnTo>
                  <a:lnTo>
                    <a:pt x="512" y="112"/>
                  </a:lnTo>
                  <a:lnTo>
                    <a:pt x="423" y="34"/>
                  </a:lnTo>
                  <a:lnTo>
                    <a:pt x="379" y="12"/>
                  </a:lnTo>
                  <a:lnTo>
                    <a:pt x="345"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1"/>
            <p:cNvSpPr/>
            <p:nvPr/>
          </p:nvSpPr>
          <p:spPr>
            <a:xfrm>
              <a:off x="2038166" y="1823710"/>
              <a:ext cx="43391" cy="38956"/>
            </a:xfrm>
            <a:custGeom>
              <a:avLst/>
              <a:gdLst/>
              <a:ahLst/>
              <a:cxnLst/>
              <a:rect l="l" t="t" r="r" b="b"/>
              <a:pathLst>
                <a:path w="1849" h="1660" fill="none" extrusionOk="0">
                  <a:moveTo>
                    <a:pt x="501" y="1459"/>
                  </a:moveTo>
                  <a:lnTo>
                    <a:pt x="501" y="1459"/>
                  </a:lnTo>
                  <a:lnTo>
                    <a:pt x="434" y="1381"/>
                  </a:lnTo>
                  <a:lnTo>
                    <a:pt x="357" y="1292"/>
                  </a:lnTo>
                  <a:lnTo>
                    <a:pt x="279" y="1170"/>
                  </a:lnTo>
                  <a:lnTo>
                    <a:pt x="190" y="1036"/>
                  </a:lnTo>
                  <a:lnTo>
                    <a:pt x="112" y="891"/>
                  </a:lnTo>
                  <a:lnTo>
                    <a:pt x="45" y="747"/>
                  </a:lnTo>
                  <a:lnTo>
                    <a:pt x="23" y="669"/>
                  </a:lnTo>
                  <a:lnTo>
                    <a:pt x="11" y="591"/>
                  </a:lnTo>
                  <a:lnTo>
                    <a:pt x="11" y="591"/>
                  </a:lnTo>
                  <a:lnTo>
                    <a:pt x="0" y="446"/>
                  </a:lnTo>
                  <a:lnTo>
                    <a:pt x="11" y="324"/>
                  </a:lnTo>
                  <a:lnTo>
                    <a:pt x="45" y="223"/>
                  </a:lnTo>
                  <a:lnTo>
                    <a:pt x="100" y="134"/>
                  </a:lnTo>
                  <a:lnTo>
                    <a:pt x="156" y="68"/>
                  </a:lnTo>
                  <a:lnTo>
                    <a:pt x="223" y="23"/>
                  </a:lnTo>
                  <a:lnTo>
                    <a:pt x="279" y="1"/>
                  </a:lnTo>
                  <a:lnTo>
                    <a:pt x="345" y="1"/>
                  </a:lnTo>
                  <a:lnTo>
                    <a:pt x="345" y="1"/>
                  </a:lnTo>
                  <a:lnTo>
                    <a:pt x="379" y="12"/>
                  </a:lnTo>
                  <a:lnTo>
                    <a:pt x="423" y="34"/>
                  </a:lnTo>
                  <a:lnTo>
                    <a:pt x="512" y="112"/>
                  </a:lnTo>
                  <a:lnTo>
                    <a:pt x="624" y="223"/>
                  </a:lnTo>
                  <a:lnTo>
                    <a:pt x="746" y="357"/>
                  </a:lnTo>
                  <a:lnTo>
                    <a:pt x="1002" y="647"/>
                  </a:lnTo>
                  <a:lnTo>
                    <a:pt x="1214" y="891"/>
                  </a:lnTo>
                  <a:lnTo>
                    <a:pt x="1214" y="891"/>
                  </a:lnTo>
                  <a:lnTo>
                    <a:pt x="1425" y="1125"/>
                  </a:lnTo>
                  <a:lnTo>
                    <a:pt x="1626" y="1381"/>
                  </a:lnTo>
                  <a:lnTo>
                    <a:pt x="184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1"/>
            <p:cNvSpPr/>
            <p:nvPr/>
          </p:nvSpPr>
          <p:spPr>
            <a:xfrm>
              <a:off x="2013854" y="1849595"/>
              <a:ext cx="99573" cy="155988"/>
            </a:xfrm>
            <a:custGeom>
              <a:avLst/>
              <a:gdLst/>
              <a:ahLst/>
              <a:cxnLst/>
              <a:rect l="l" t="t" r="r" b="b"/>
              <a:pathLst>
                <a:path w="4243" h="6647" extrusionOk="0">
                  <a:moveTo>
                    <a:pt x="2061" y="0"/>
                  </a:moveTo>
                  <a:lnTo>
                    <a:pt x="1860" y="11"/>
                  </a:lnTo>
                  <a:lnTo>
                    <a:pt x="1660" y="33"/>
                  </a:lnTo>
                  <a:lnTo>
                    <a:pt x="1470" y="67"/>
                  </a:lnTo>
                  <a:lnTo>
                    <a:pt x="1270" y="122"/>
                  </a:lnTo>
                  <a:lnTo>
                    <a:pt x="1092" y="178"/>
                  </a:lnTo>
                  <a:lnTo>
                    <a:pt x="914" y="256"/>
                  </a:lnTo>
                  <a:lnTo>
                    <a:pt x="758" y="334"/>
                  </a:lnTo>
                  <a:lnTo>
                    <a:pt x="624" y="434"/>
                  </a:lnTo>
                  <a:lnTo>
                    <a:pt x="502" y="546"/>
                  </a:lnTo>
                  <a:lnTo>
                    <a:pt x="457" y="601"/>
                  </a:lnTo>
                  <a:lnTo>
                    <a:pt x="413" y="679"/>
                  </a:lnTo>
                  <a:lnTo>
                    <a:pt x="368" y="757"/>
                  </a:lnTo>
                  <a:lnTo>
                    <a:pt x="335" y="846"/>
                  </a:lnTo>
                  <a:lnTo>
                    <a:pt x="290" y="1058"/>
                  </a:lnTo>
                  <a:lnTo>
                    <a:pt x="257" y="1291"/>
                  </a:lnTo>
                  <a:lnTo>
                    <a:pt x="246" y="1536"/>
                  </a:lnTo>
                  <a:lnTo>
                    <a:pt x="246" y="1804"/>
                  </a:lnTo>
                  <a:lnTo>
                    <a:pt x="257" y="2071"/>
                  </a:lnTo>
                  <a:lnTo>
                    <a:pt x="268" y="2338"/>
                  </a:lnTo>
                  <a:lnTo>
                    <a:pt x="324" y="2850"/>
                  </a:lnTo>
                  <a:lnTo>
                    <a:pt x="391" y="3284"/>
                  </a:lnTo>
                  <a:lnTo>
                    <a:pt x="457" y="3696"/>
                  </a:lnTo>
                  <a:lnTo>
                    <a:pt x="435" y="3819"/>
                  </a:lnTo>
                  <a:lnTo>
                    <a:pt x="424" y="3919"/>
                  </a:lnTo>
                  <a:lnTo>
                    <a:pt x="424" y="4097"/>
                  </a:lnTo>
                  <a:lnTo>
                    <a:pt x="435" y="4231"/>
                  </a:lnTo>
                  <a:lnTo>
                    <a:pt x="468" y="4342"/>
                  </a:lnTo>
                  <a:lnTo>
                    <a:pt x="524" y="4487"/>
                  </a:lnTo>
                  <a:lnTo>
                    <a:pt x="535" y="4554"/>
                  </a:lnTo>
                  <a:lnTo>
                    <a:pt x="535" y="4587"/>
                  </a:lnTo>
                  <a:lnTo>
                    <a:pt x="535" y="4631"/>
                  </a:lnTo>
                  <a:lnTo>
                    <a:pt x="491" y="4743"/>
                  </a:lnTo>
                  <a:lnTo>
                    <a:pt x="424" y="4888"/>
                  </a:lnTo>
                  <a:lnTo>
                    <a:pt x="246" y="5255"/>
                  </a:lnTo>
                  <a:lnTo>
                    <a:pt x="1" y="5711"/>
                  </a:lnTo>
                  <a:lnTo>
                    <a:pt x="2751" y="6647"/>
                  </a:lnTo>
                  <a:lnTo>
                    <a:pt x="2996" y="6079"/>
                  </a:lnTo>
                  <a:lnTo>
                    <a:pt x="3207" y="5600"/>
                  </a:lnTo>
                  <a:lnTo>
                    <a:pt x="3385" y="5222"/>
                  </a:lnTo>
                  <a:lnTo>
                    <a:pt x="3486" y="5043"/>
                  </a:lnTo>
                  <a:lnTo>
                    <a:pt x="3619" y="4798"/>
                  </a:lnTo>
                  <a:lnTo>
                    <a:pt x="3775" y="4498"/>
                  </a:lnTo>
                  <a:lnTo>
                    <a:pt x="3942" y="4164"/>
                  </a:lnTo>
                  <a:lnTo>
                    <a:pt x="4020" y="3986"/>
                  </a:lnTo>
                  <a:lnTo>
                    <a:pt x="4087" y="3796"/>
                  </a:lnTo>
                  <a:lnTo>
                    <a:pt x="4142" y="3607"/>
                  </a:lnTo>
                  <a:lnTo>
                    <a:pt x="4187" y="3418"/>
                  </a:lnTo>
                  <a:lnTo>
                    <a:pt x="4220" y="3229"/>
                  </a:lnTo>
                  <a:lnTo>
                    <a:pt x="4243" y="3039"/>
                  </a:lnTo>
                  <a:lnTo>
                    <a:pt x="4232" y="2861"/>
                  </a:lnTo>
                  <a:lnTo>
                    <a:pt x="4209" y="2672"/>
                  </a:lnTo>
                  <a:lnTo>
                    <a:pt x="4131" y="2305"/>
                  </a:lnTo>
                  <a:lnTo>
                    <a:pt x="4031" y="1926"/>
                  </a:lnTo>
                  <a:lnTo>
                    <a:pt x="3920" y="1559"/>
                  </a:lnTo>
                  <a:lnTo>
                    <a:pt x="3797" y="1214"/>
                  </a:lnTo>
                  <a:lnTo>
                    <a:pt x="3719" y="1047"/>
                  </a:lnTo>
                  <a:lnTo>
                    <a:pt x="3653" y="902"/>
                  </a:lnTo>
                  <a:lnTo>
                    <a:pt x="3575" y="768"/>
                  </a:lnTo>
                  <a:lnTo>
                    <a:pt x="3497" y="646"/>
                  </a:lnTo>
                  <a:lnTo>
                    <a:pt x="3408" y="546"/>
                  </a:lnTo>
                  <a:lnTo>
                    <a:pt x="3330" y="456"/>
                  </a:lnTo>
                  <a:lnTo>
                    <a:pt x="3241" y="401"/>
                  </a:lnTo>
                  <a:lnTo>
                    <a:pt x="3152" y="356"/>
                  </a:lnTo>
                  <a:lnTo>
                    <a:pt x="3107" y="312"/>
                  </a:lnTo>
                  <a:lnTo>
                    <a:pt x="3051" y="256"/>
                  </a:lnTo>
                  <a:lnTo>
                    <a:pt x="2929" y="178"/>
                  </a:lnTo>
                  <a:lnTo>
                    <a:pt x="2784" y="111"/>
                  </a:lnTo>
                  <a:lnTo>
                    <a:pt x="2617" y="67"/>
                  </a:lnTo>
                  <a:lnTo>
                    <a:pt x="2450" y="33"/>
                  </a:lnTo>
                  <a:lnTo>
                    <a:pt x="2261" y="11"/>
                  </a:lnTo>
                  <a:lnTo>
                    <a:pt x="206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1"/>
            <p:cNvSpPr/>
            <p:nvPr/>
          </p:nvSpPr>
          <p:spPr>
            <a:xfrm>
              <a:off x="2013854" y="1849595"/>
              <a:ext cx="99573" cy="155988"/>
            </a:xfrm>
            <a:custGeom>
              <a:avLst/>
              <a:gdLst/>
              <a:ahLst/>
              <a:cxnLst/>
              <a:rect l="l" t="t" r="r" b="b"/>
              <a:pathLst>
                <a:path w="4243" h="6647" fill="none" extrusionOk="0">
                  <a:moveTo>
                    <a:pt x="1" y="5711"/>
                  </a:moveTo>
                  <a:lnTo>
                    <a:pt x="1" y="5711"/>
                  </a:lnTo>
                  <a:lnTo>
                    <a:pt x="246" y="5255"/>
                  </a:lnTo>
                  <a:lnTo>
                    <a:pt x="424" y="4888"/>
                  </a:lnTo>
                  <a:lnTo>
                    <a:pt x="491" y="4743"/>
                  </a:lnTo>
                  <a:lnTo>
                    <a:pt x="535" y="4631"/>
                  </a:lnTo>
                  <a:lnTo>
                    <a:pt x="535" y="4631"/>
                  </a:lnTo>
                  <a:lnTo>
                    <a:pt x="535" y="4587"/>
                  </a:lnTo>
                  <a:lnTo>
                    <a:pt x="535" y="4554"/>
                  </a:lnTo>
                  <a:lnTo>
                    <a:pt x="524" y="4487"/>
                  </a:lnTo>
                  <a:lnTo>
                    <a:pt x="468" y="4342"/>
                  </a:lnTo>
                  <a:lnTo>
                    <a:pt x="435" y="4231"/>
                  </a:lnTo>
                  <a:lnTo>
                    <a:pt x="424" y="4097"/>
                  </a:lnTo>
                  <a:lnTo>
                    <a:pt x="424" y="3919"/>
                  </a:lnTo>
                  <a:lnTo>
                    <a:pt x="435" y="3819"/>
                  </a:lnTo>
                  <a:lnTo>
                    <a:pt x="457" y="3696"/>
                  </a:lnTo>
                  <a:lnTo>
                    <a:pt x="457" y="3696"/>
                  </a:lnTo>
                  <a:lnTo>
                    <a:pt x="391" y="3284"/>
                  </a:lnTo>
                  <a:lnTo>
                    <a:pt x="324" y="2850"/>
                  </a:lnTo>
                  <a:lnTo>
                    <a:pt x="268" y="2338"/>
                  </a:lnTo>
                  <a:lnTo>
                    <a:pt x="257" y="2071"/>
                  </a:lnTo>
                  <a:lnTo>
                    <a:pt x="246" y="1804"/>
                  </a:lnTo>
                  <a:lnTo>
                    <a:pt x="246" y="1536"/>
                  </a:lnTo>
                  <a:lnTo>
                    <a:pt x="257" y="1291"/>
                  </a:lnTo>
                  <a:lnTo>
                    <a:pt x="290" y="1058"/>
                  </a:lnTo>
                  <a:lnTo>
                    <a:pt x="335" y="846"/>
                  </a:lnTo>
                  <a:lnTo>
                    <a:pt x="368" y="757"/>
                  </a:lnTo>
                  <a:lnTo>
                    <a:pt x="413" y="679"/>
                  </a:lnTo>
                  <a:lnTo>
                    <a:pt x="457" y="601"/>
                  </a:lnTo>
                  <a:lnTo>
                    <a:pt x="502" y="546"/>
                  </a:lnTo>
                  <a:lnTo>
                    <a:pt x="502" y="546"/>
                  </a:lnTo>
                  <a:lnTo>
                    <a:pt x="624" y="434"/>
                  </a:lnTo>
                  <a:lnTo>
                    <a:pt x="758" y="334"/>
                  </a:lnTo>
                  <a:lnTo>
                    <a:pt x="914" y="256"/>
                  </a:lnTo>
                  <a:lnTo>
                    <a:pt x="1092" y="178"/>
                  </a:lnTo>
                  <a:lnTo>
                    <a:pt x="1270" y="122"/>
                  </a:lnTo>
                  <a:lnTo>
                    <a:pt x="1470" y="67"/>
                  </a:lnTo>
                  <a:lnTo>
                    <a:pt x="1660" y="33"/>
                  </a:lnTo>
                  <a:lnTo>
                    <a:pt x="1860" y="11"/>
                  </a:lnTo>
                  <a:lnTo>
                    <a:pt x="2061" y="0"/>
                  </a:lnTo>
                  <a:lnTo>
                    <a:pt x="2261" y="11"/>
                  </a:lnTo>
                  <a:lnTo>
                    <a:pt x="2450" y="33"/>
                  </a:lnTo>
                  <a:lnTo>
                    <a:pt x="2617" y="67"/>
                  </a:lnTo>
                  <a:lnTo>
                    <a:pt x="2784" y="111"/>
                  </a:lnTo>
                  <a:lnTo>
                    <a:pt x="2929" y="178"/>
                  </a:lnTo>
                  <a:lnTo>
                    <a:pt x="3051" y="256"/>
                  </a:lnTo>
                  <a:lnTo>
                    <a:pt x="3107" y="312"/>
                  </a:lnTo>
                  <a:lnTo>
                    <a:pt x="3152" y="356"/>
                  </a:lnTo>
                  <a:lnTo>
                    <a:pt x="3152" y="356"/>
                  </a:lnTo>
                  <a:lnTo>
                    <a:pt x="3241" y="401"/>
                  </a:lnTo>
                  <a:lnTo>
                    <a:pt x="3330" y="456"/>
                  </a:lnTo>
                  <a:lnTo>
                    <a:pt x="3408" y="546"/>
                  </a:lnTo>
                  <a:lnTo>
                    <a:pt x="3497" y="646"/>
                  </a:lnTo>
                  <a:lnTo>
                    <a:pt x="3575" y="768"/>
                  </a:lnTo>
                  <a:lnTo>
                    <a:pt x="3653" y="902"/>
                  </a:lnTo>
                  <a:lnTo>
                    <a:pt x="3719" y="1047"/>
                  </a:lnTo>
                  <a:lnTo>
                    <a:pt x="3797" y="1214"/>
                  </a:lnTo>
                  <a:lnTo>
                    <a:pt x="3920" y="1559"/>
                  </a:lnTo>
                  <a:lnTo>
                    <a:pt x="4031" y="1926"/>
                  </a:lnTo>
                  <a:lnTo>
                    <a:pt x="4131" y="2305"/>
                  </a:lnTo>
                  <a:lnTo>
                    <a:pt x="4209" y="2672"/>
                  </a:lnTo>
                  <a:lnTo>
                    <a:pt x="4209" y="2672"/>
                  </a:lnTo>
                  <a:lnTo>
                    <a:pt x="4232" y="2861"/>
                  </a:lnTo>
                  <a:lnTo>
                    <a:pt x="4243" y="3039"/>
                  </a:lnTo>
                  <a:lnTo>
                    <a:pt x="4220" y="3229"/>
                  </a:lnTo>
                  <a:lnTo>
                    <a:pt x="4187" y="3418"/>
                  </a:lnTo>
                  <a:lnTo>
                    <a:pt x="4142" y="3607"/>
                  </a:lnTo>
                  <a:lnTo>
                    <a:pt x="4087" y="3796"/>
                  </a:lnTo>
                  <a:lnTo>
                    <a:pt x="4020" y="3986"/>
                  </a:lnTo>
                  <a:lnTo>
                    <a:pt x="3942" y="4164"/>
                  </a:lnTo>
                  <a:lnTo>
                    <a:pt x="3775" y="4498"/>
                  </a:lnTo>
                  <a:lnTo>
                    <a:pt x="3619" y="4798"/>
                  </a:lnTo>
                  <a:lnTo>
                    <a:pt x="3486" y="5043"/>
                  </a:lnTo>
                  <a:lnTo>
                    <a:pt x="3385" y="5222"/>
                  </a:lnTo>
                  <a:lnTo>
                    <a:pt x="3385" y="5222"/>
                  </a:lnTo>
                  <a:lnTo>
                    <a:pt x="3207" y="5600"/>
                  </a:lnTo>
                  <a:lnTo>
                    <a:pt x="2996" y="6079"/>
                  </a:lnTo>
                  <a:lnTo>
                    <a:pt x="2751" y="66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1"/>
            <p:cNvSpPr/>
            <p:nvPr/>
          </p:nvSpPr>
          <p:spPr>
            <a:xfrm>
              <a:off x="1642856" y="1885641"/>
              <a:ext cx="348821" cy="571152"/>
            </a:xfrm>
            <a:custGeom>
              <a:avLst/>
              <a:gdLst/>
              <a:ahLst/>
              <a:cxnLst/>
              <a:rect l="l" t="t" r="r" b="b"/>
              <a:pathLst>
                <a:path w="14864" h="24338" extrusionOk="0">
                  <a:moveTo>
                    <a:pt x="2316" y="0"/>
                  </a:moveTo>
                  <a:lnTo>
                    <a:pt x="2093" y="134"/>
                  </a:lnTo>
                  <a:lnTo>
                    <a:pt x="1882" y="268"/>
                  </a:lnTo>
                  <a:lnTo>
                    <a:pt x="1693" y="412"/>
                  </a:lnTo>
                  <a:lnTo>
                    <a:pt x="1515" y="568"/>
                  </a:lnTo>
                  <a:lnTo>
                    <a:pt x="1336" y="735"/>
                  </a:lnTo>
                  <a:lnTo>
                    <a:pt x="1181" y="902"/>
                  </a:lnTo>
                  <a:lnTo>
                    <a:pt x="1025" y="1080"/>
                  </a:lnTo>
                  <a:lnTo>
                    <a:pt x="891" y="1270"/>
                  </a:lnTo>
                  <a:lnTo>
                    <a:pt x="769" y="1459"/>
                  </a:lnTo>
                  <a:lnTo>
                    <a:pt x="646" y="1659"/>
                  </a:lnTo>
                  <a:lnTo>
                    <a:pt x="546" y="1860"/>
                  </a:lnTo>
                  <a:lnTo>
                    <a:pt x="446" y="2071"/>
                  </a:lnTo>
                  <a:lnTo>
                    <a:pt x="357" y="2294"/>
                  </a:lnTo>
                  <a:lnTo>
                    <a:pt x="290" y="2517"/>
                  </a:lnTo>
                  <a:lnTo>
                    <a:pt x="223" y="2739"/>
                  </a:lnTo>
                  <a:lnTo>
                    <a:pt x="167" y="2962"/>
                  </a:lnTo>
                  <a:lnTo>
                    <a:pt x="112" y="3196"/>
                  </a:lnTo>
                  <a:lnTo>
                    <a:pt x="78" y="3441"/>
                  </a:lnTo>
                  <a:lnTo>
                    <a:pt x="45" y="3674"/>
                  </a:lnTo>
                  <a:lnTo>
                    <a:pt x="23" y="3919"/>
                  </a:lnTo>
                  <a:lnTo>
                    <a:pt x="12" y="4164"/>
                  </a:lnTo>
                  <a:lnTo>
                    <a:pt x="0" y="4409"/>
                  </a:lnTo>
                  <a:lnTo>
                    <a:pt x="12" y="4654"/>
                  </a:lnTo>
                  <a:lnTo>
                    <a:pt x="23" y="4910"/>
                  </a:lnTo>
                  <a:lnTo>
                    <a:pt x="34" y="5155"/>
                  </a:lnTo>
                  <a:lnTo>
                    <a:pt x="56" y="5400"/>
                  </a:lnTo>
                  <a:lnTo>
                    <a:pt x="89" y="5656"/>
                  </a:lnTo>
                  <a:lnTo>
                    <a:pt x="134" y="5901"/>
                  </a:lnTo>
                  <a:lnTo>
                    <a:pt x="234" y="6391"/>
                  </a:lnTo>
                  <a:lnTo>
                    <a:pt x="357" y="6881"/>
                  </a:lnTo>
                  <a:lnTo>
                    <a:pt x="479" y="7326"/>
                  </a:lnTo>
                  <a:lnTo>
                    <a:pt x="624" y="7783"/>
                  </a:lnTo>
                  <a:lnTo>
                    <a:pt x="769" y="8228"/>
                  </a:lnTo>
                  <a:lnTo>
                    <a:pt x="913" y="8673"/>
                  </a:lnTo>
                  <a:lnTo>
                    <a:pt x="1069" y="9119"/>
                  </a:lnTo>
                  <a:lnTo>
                    <a:pt x="1236" y="9553"/>
                  </a:lnTo>
                  <a:lnTo>
                    <a:pt x="1581" y="10421"/>
                  </a:lnTo>
                  <a:lnTo>
                    <a:pt x="1949" y="11278"/>
                  </a:lnTo>
                  <a:lnTo>
                    <a:pt x="2338" y="12113"/>
                  </a:lnTo>
                  <a:lnTo>
                    <a:pt x="2739" y="12949"/>
                  </a:lnTo>
                  <a:lnTo>
                    <a:pt x="3162" y="13750"/>
                  </a:lnTo>
                  <a:lnTo>
                    <a:pt x="3596" y="14541"/>
                  </a:lnTo>
                  <a:lnTo>
                    <a:pt x="4042" y="15320"/>
                  </a:lnTo>
                  <a:lnTo>
                    <a:pt x="4509" y="16077"/>
                  </a:lnTo>
                  <a:lnTo>
                    <a:pt x="4977" y="16812"/>
                  </a:lnTo>
                  <a:lnTo>
                    <a:pt x="5445" y="17524"/>
                  </a:lnTo>
                  <a:lnTo>
                    <a:pt x="5935" y="18226"/>
                  </a:lnTo>
                  <a:lnTo>
                    <a:pt x="6413" y="18894"/>
                  </a:lnTo>
                  <a:lnTo>
                    <a:pt x="6903" y="19539"/>
                  </a:lnTo>
                  <a:lnTo>
                    <a:pt x="7070" y="19784"/>
                  </a:lnTo>
                  <a:lnTo>
                    <a:pt x="7493" y="20319"/>
                  </a:lnTo>
                  <a:lnTo>
                    <a:pt x="7905" y="20820"/>
                  </a:lnTo>
                  <a:lnTo>
                    <a:pt x="8317" y="21321"/>
                  </a:lnTo>
                  <a:lnTo>
                    <a:pt x="8718" y="21788"/>
                  </a:lnTo>
                  <a:lnTo>
                    <a:pt x="9119" y="22245"/>
                  </a:lnTo>
                  <a:lnTo>
                    <a:pt x="9508" y="22679"/>
                  </a:lnTo>
                  <a:lnTo>
                    <a:pt x="9898" y="23080"/>
                  </a:lnTo>
                  <a:lnTo>
                    <a:pt x="10265" y="23470"/>
                  </a:lnTo>
                  <a:lnTo>
                    <a:pt x="10521" y="23692"/>
                  </a:lnTo>
                  <a:lnTo>
                    <a:pt x="10778" y="23881"/>
                  </a:lnTo>
                  <a:lnTo>
                    <a:pt x="11022" y="24048"/>
                  </a:lnTo>
                  <a:lnTo>
                    <a:pt x="11256" y="24193"/>
                  </a:lnTo>
                  <a:lnTo>
                    <a:pt x="11368" y="24249"/>
                  </a:lnTo>
                  <a:lnTo>
                    <a:pt x="11490" y="24293"/>
                  </a:lnTo>
                  <a:lnTo>
                    <a:pt x="11613" y="24327"/>
                  </a:lnTo>
                  <a:lnTo>
                    <a:pt x="11746" y="24338"/>
                  </a:lnTo>
                  <a:lnTo>
                    <a:pt x="12002" y="24338"/>
                  </a:lnTo>
                  <a:lnTo>
                    <a:pt x="12136" y="24316"/>
                  </a:lnTo>
                  <a:lnTo>
                    <a:pt x="12269" y="24293"/>
                  </a:lnTo>
                  <a:lnTo>
                    <a:pt x="12392" y="24249"/>
                  </a:lnTo>
                  <a:lnTo>
                    <a:pt x="12525" y="24204"/>
                  </a:lnTo>
                  <a:lnTo>
                    <a:pt x="12659" y="24149"/>
                  </a:lnTo>
                  <a:lnTo>
                    <a:pt x="12793" y="24082"/>
                  </a:lnTo>
                  <a:lnTo>
                    <a:pt x="12915" y="24015"/>
                  </a:lnTo>
                  <a:lnTo>
                    <a:pt x="13038" y="23937"/>
                  </a:lnTo>
                  <a:lnTo>
                    <a:pt x="13283" y="23759"/>
                  </a:lnTo>
                  <a:lnTo>
                    <a:pt x="13283" y="23525"/>
                  </a:lnTo>
                  <a:lnTo>
                    <a:pt x="13294" y="23303"/>
                  </a:lnTo>
                  <a:lnTo>
                    <a:pt x="13316" y="23080"/>
                  </a:lnTo>
                  <a:lnTo>
                    <a:pt x="13349" y="22868"/>
                  </a:lnTo>
                  <a:lnTo>
                    <a:pt x="13383" y="22657"/>
                  </a:lnTo>
                  <a:lnTo>
                    <a:pt x="13427" y="22445"/>
                  </a:lnTo>
                  <a:lnTo>
                    <a:pt x="13472" y="22245"/>
                  </a:lnTo>
                  <a:lnTo>
                    <a:pt x="13527" y="22056"/>
                  </a:lnTo>
                  <a:lnTo>
                    <a:pt x="13639" y="21688"/>
                  </a:lnTo>
                  <a:lnTo>
                    <a:pt x="13772" y="21343"/>
                  </a:lnTo>
                  <a:lnTo>
                    <a:pt x="13917" y="21020"/>
                  </a:lnTo>
                  <a:lnTo>
                    <a:pt x="14062" y="20731"/>
                  </a:lnTo>
                  <a:lnTo>
                    <a:pt x="14218" y="20475"/>
                  </a:lnTo>
                  <a:lnTo>
                    <a:pt x="14362" y="20241"/>
                  </a:lnTo>
                  <a:lnTo>
                    <a:pt x="14496" y="20040"/>
                  </a:lnTo>
                  <a:lnTo>
                    <a:pt x="14607" y="19873"/>
                  </a:lnTo>
                  <a:lnTo>
                    <a:pt x="14797" y="19651"/>
                  </a:lnTo>
                  <a:lnTo>
                    <a:pt x="14863" y="19573"/>
                  </a:lnTo>
                  <a:lnTo>
                    <a:pt x="14797" y="19539"/>
                  </a:lnTo>
                  <a:lnTo>
                    <a:pt x="14730" y="19495"/>
                  </a:lnTo>
                  <a:lnTo>
                    <a:pt x="14652" y="19428"/>
                  </a:lnTo>
                  <a:lnTo>
                    <a:pt x="14563" y="19350"/>
                  </a:lnTo>
                  <a:lnTo>
                    <a:pt x="14385" y="19150"/>
                  </a:lnTo>
                  <a:lnTo>
                    <a:pt x="14184" y="18894"/>
                  </a:lnTo>
                  <a:lnTo>
                    <a:pt x="13962" y="18582"/>
                  </a:lnTo>
                  <a:lnTo>
                    <a:pt x="13717" y="18226"/>
                  </a:lnTo>
                  <a:lnTo>
                    <a:pt x="13450" y="17814"/>
                  </a:lnTo>
                  <a:lnTo>
                    <a:pt x="13182" y="17368"/>
                  </a:lnTo>
                  <a:lnTo>
                    <a:pt x="12893" y="16879"/>
                  </a:lnTo>
                  <a:lnTo>
                    <a:pt x="12581" y="16355"/>
                  </a:lnTo>
                  <a:lnTo>
                    <a:pt x="11947" y="15209"/>
                  </a:lnTo>
                  <a:lnTo>
                    <a:pt x="11267" y="13973"/>
                  </a:lnTo>
                  <a:lnTo>
                    <a:pt x="10577" y="12659"/>
                  </a:lnTo>
                  <a:lnTo>
                    <a:pt x="9853" y="11267"/>
                  </a:lnTo>
                  <a:lnTo>
                    <a:pt x="9130" y="9853"/>
                  </a:lnTo>
                  <a:lnTo>
                    <a:pt x="7749" y="7137"/>
                  </a:lnTo>
                  <a:lnTo>
                    <a:pt x="6547" y="4743"/>
                  </a:lnTo>
                  <a:lnTo>
                    <a:pt x="6035" y="3752"/>
                  </a:lnTo>
                  <a:lnTo>
                    <a:pt x="5612" y="2940"/>
                  </a:lnTo>
                  <a:lnTo>
                    <a:pt x="5489" y="2717"/>
                  </a:lnTo>
                  <a:lnTo>
                    <a:pt x="5356" y="2505"/>
                  </a:lnTo>
                  <a:lnTo>
                    <a:pt x="5222" y="2305"/>
                  </a:lnTo>
                  <a:lnTo>
                    <a:pt x="5099" y="2116"/>
                  </a:lnTo>
                  <a:lnTo>
                    <a:pt x="4955" y="1926"/>
                  </a:lnTo>
                  <a:lnTo>
                    <a:pt x="4821" y="1759"/>
                  </a:lnTo>
                  <a:lnTo>
                    <a:pt x="4688" y="1604"/>
                  </a:lnTo>
                  <a:lnTo>
                    <a:pt x="4543" y="1448"/>
                  </a:lnTo>
                  <a:lnTo>
                    <a:pt x="4264" y="1181"/>
                  </a:lnTo>
                  <a:lnTo>
                    <a:pt x="3997" y="936"/>
                  </a:lnTo>
                  <a:lnTo>
                    <a:pt x="3730" y="735"/>
                  </a:lnTo>
                  <a:lnTo>
                    <a:pt x="3474" y="557"/>
                  </a:lnTo>
                  <a:lnTo>
                    <a:pt x="3229" y="412"/>
                  </a:lnTo>
                  <a:lnTo>
                    <a:pt x="3018" y="290"/>
                  </a:lnTo>
                  <a:lnTo>
                    <a:pt x="2817" y="190"/>
                  </a:lnTo>
                  <a:lnTo>
                    <a:pt x="2650" y="123"/>
                  </a:lnTo>
                  <a:lnTo>
                    <a:pt x="2405" y="34"/>
                  </a:lnTo>
                  <a:lnTo>
                    <a:pt x="2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1"/>
            <p:cNvSpPr/>
            <p:nvPr/>
          </p:nvSpPr>
          <p:spPr>
            <a:xfrm>
              <a:off x="1642856" y="1885641"/>
              <a:ext cx="348821" cy="571152"/>
            </a:xfrm>
            <a:custGeom>
              <a:avLst/>
              <a:gdLst/>
              <a:ahLst/>
              <a:cxnLst/>
              <a:rect l="l" t="t" r="r" b="b"/>
              <a:pathLst>
                <a:path w="14864" h="24338" fill="none" extrusionOk="0">
                  <a:moveTo>
                    <a:pt x="14863" y="19573"/>
                  </a:moveTo>
                  <a:lnTo>
                    <a:pt x="14863" y="19573"/>
                  </a:lnTo>
                  <a:lnTo>
                    <a:pt x="14797" y="19651"/>
                  </a:lnTo>
                  <a:lnTo>
                    <a:pt x="14607" y="19873"/>
                  </a:lnTo>
                  <a:lnTo>
                    <a:pt x="14496" y="20040"/>
                  </a:lnTo>
                  <a:lnTo>
                    <a:pt x="14362" y="20241"/>
                  </a:lnTo>
                  <a:lnTo>
                    <a:pt x="14218" y="20475"/>
                  </a:lnTo>
                  <a:lnTo>
                    <a:pt x="14062" y="20731"/>
                  </a:lnTo>
                  <a:lnTo>
                    <a:pt x="13917" y="21020"/>
                  </a:lnTo>
                  <a:lnTo>
                    <a:pt x="13772" y="21343"/>
                  </a:lnTo>
                  <a:lnTo>
                    <a:pt x="13639" y="21688"/>
                  </a:lnTo>
                  <a:lnTo>
                    <a:pt x="13527" y="22056"/>
                  </a:lnTo>
                  <a:lnTo>
                    <a:pt x="13472" y="22245"/>
                  </a:lnTo>
                  <a:lnTo>
                    <a:pt x="13427" y="22445"/>
                  </a:lnTo>
                  <a:lnTo>
                    <a:pt x="13383" y="22657"/>
                  </a:lnTo>
                  <a:lnTo>
                    <a:pt x="13349" y="22868"/>
                  </a:lnTo>
                  <a:lnTo>
                    <a:pt x="13316" y="23080"/>
                  </a:lnTo>
                  <a:lnTo>
                    <a:pt x="13294" y="23303"/>
                  </a:lnTo>
                  <a:lnTo>
                    <a:pt x="13283" y="23525"/>
                  </a:lnTo>
                  <a:lnTo>
                    <a:pt x="13283" y="23759"/>
                  </a:lnTo>
                  <a:lnTo>
                    <a:pt x="13283" y="23759"/>
                  </a:lnTo>
                  <a:lnTo>
                    <a:pt x="13038" y="23937"/>
                  </a:lnTo>
                  <a:lnTo>
                    <a:pt x="12915" y="24015"/>
                  </a:lnTo>
                  <a:lnTo>
                    <a:pt x="12793" y="24082"/>
                  </a:lnTo>
                  <a:lnTo>
                    <a:pt x="12659" y="24149"/>
                  </a:lnTo>
                  <a:lnTo>
                    <a:pt x="12525" y="24204"/>
                  </a:lnTo>
                  <a:lnTo>
                    <a:pt x="12392" y="24249"/>
                  </a:lnTo>
                  <a:lnTo>
                    <a:pt x="12269" y="24293"/>
                  </a:lnTo>
                  <a:lnTo>
                    <a:pt x="12136" y="24316"/>
                  </a:lnTo>
                  <a:lnTo>
                    <a:pt x="12002" y="24338"/>
                  </a:lnTo>
                  <a:lnTo>
                    <a:pt x="11869" y="24338"/>
                  </a:lnTo>
                  <a:lnTo>
                    <a:pt x="11746" y="24338"/>
                  </a:lnTo>
                  <a:lnTo>
                    <a:pt x="11613" y="24327"/>
                  </a:lnTo>
                  <a:lnTo>
                    <a:pt x="11490" y="24293"/>
                  </a:lnTo>
                  <a:lnTo>
                    <a:pt x="11368" y="24249"/>
                  </a:lnTo>
                  <a:lnTo>
                    <a:pt x="11256" y="24193"/>
                  </a:lnTo>
                  <a:lnTo>
                    <a:pt x="11256" y="24193"/>
                  </a:lnTo>
                  <a:lnTo>
                    <a:pt x="11022" y="24048"/>
                  </a:lnTo>
                  <a:lnTo>
                    <a:pt x="10778" y="23881"/>
                  </a:lnTo>
                  <a:lnTo>
                    <a:pt x="10521" y="23692"/>
                  </a:lnTo>
                  <a:lnTo>
                    <a:pt x="10265" y="23470"/>
                  </a:lnTo>
                  <a:lnTo>
                    <a:pt x="10265" y="23470"/>
                  </a:lnTo>
                  <a:lnTo>
                    <a:pt x="9898" y="23080"/>
                  </a:lnTo>
                  <a:lnTo>
                    <a:pt x="9508" y="22679"/>
                  </a:lnTo>
                  <a:lnTo>
                    <a:pt x="9119" y="22245"/>
                  </a:lnTo>
                  <a:lnTo>
                    <a:pt x="8718" y="21788"/>
                  </a:lnTo>
                  <a:lnTo>
                    <a:pt x="8317" y="21321"/>
                  </a:lnTo>
                  <a:lnTo>
                    <a:pt x="7905" y="20820"/>
                  </a:lnTo>
                  <a:lnTo>
                    <a:pt x="7493" y="20319"/>
                  </a:lnTo>
                  <a:lnTo>
                    <a:pt x="7070" y="19784"/>
                  </a:lnTo>
                  <a:lnTo>
                    <a:pt x="7070" y="19784"/>
                  </a:lnTo>
                  <a:lnTo>
                    <a:pt x="6903" y="19539"/>
                  </a:lnTo>
                  <a:lnTo>
                    <a:pt x="6903" y="19539"/>
                  </a:lnTo>
                  <a:lnTo>
                    <a:pt x="6413" y="18894"/>
                  </a:lnTo>
                  <a:lnTo>
                    <a:pt x="5935" y="18226"/>
                  </a:lnTo>
                  <a:lnTo>
                    <a:pt x="5445" y="17524"/>
                  </a:lnTo>
                  <a:lnTo>
                    <a:pt x="4977" y="16812"/>
                  </a:lnTo>
                  <a:lnTo>
                    <a:pt x="4509" y="16077"/>
                  </a:lnTo>
                  <a:lnTo>
                    <a:pt x="4042" y="15320"/>
                  </a:lnTo>
                  <a:lnTo>
                    <a:pt x="3596" y="14541"/>
                  </a:lnTo>
                  <a:lnTo>
                    <a:pt x="3162" y="13750"/>
                  </a:lnTo>
                  <a:lnTo>
                    <a:pt x="2739" y="12949"/>
                  </a:lnTo>
                  <a:lnTo>
                    <a:pt x="2338" y="12113"/>
                  </a:lnTo>
                  <a:lnTo>
                    <a:pt x="1949" y="11278"/>
                  </a:lnTo>
                  <a:lnTo>
                    <a:pt x="1581" y="10421"/>
                  </a:lnTo>
                  <a:lnTo>
                    <a:pt x="1236" y="9553"/>
                  </a:lnTo>
                  <a:lnTo>
                    <a:pt x="1069" y="9119"/>
                  </a:lnTo>
                  <a:lnTo>
                    <a:pt x="913" y="8673"/>
                  </a:lnTo>
                  <a:lnTo>
                    <a:pt x="769" y="8228"/>
                  </a:lnTo>
                  <a:lnTo>
                    <a:pt x="624" y="7783"/>
                  </a:lnTo>
                  <a:lnTo>
                    <a:pt x="479" y="7326"/>
                  </a:lnTo>
                  <a:lnTo>
                    <a:pt x="357" y="6881"/>
                  </a:lnTo>
                  <a:lnTo>
                    <a:pt x="357" y="6881"/>
                  </a:lnTo>
                  <a:lnTo>
                    <a:pt x="234" y="6391"/>
                  </a:lnTo>
                  <a:lnTo>
                    <a:pt x="134" y="5901"/>
                  </a:lnTo>
                  <a:lnTo>
                    <a:pt x="89" y="5656"/>
                  </a:lnTo>
                  <a:lnTo>
                    <a:pt x="56" y="5400"/>
                  </a:lnTo>
                  <a:lnTo>
                    <a:pt x="34" y="5155"/>
                  </a:lnTo>
                  <a:lnTo>
                    <a:pt x="23" y="4910"/>
                  </a:lnTo>
                  <a:lnTo>
                    <a:pt x="12" y="4654"/>
                  </a:lnTo>
                  <a:lnTo>
                    <a:pt x="0" y="4409"/>
                  </a:lnTo>
                  <a:lnTo>
                    <a:pt x="12" y="4164"/>
                  </a:lnTo>
                  <a:lnTo>
                    <a:pt x="23" y="3919"/>
                  </a:lnTo>
                  <a:lnTo>
                    <a:pt x="45" y="3674"/>
                  </a:lnTo>
                  <a:lnTo>
                    <a:pt x="78" y="3441"/>
                  </a:lnTo>
                  <a:lnTo>
                    <a:pt x="112" y="3196"/>
                  </a:lnTo>
                  <a:lnTo>
                    <a:pt x="167" y="2962"/>
                  </a:lnTo>
                  <a:lnTo>
                    <a:pt x="223" y="2739"/>
                  </a:lnTo>
                  <a:lnTo>
                    <a:pt x="290" y="2517"/>
                  </a:lnTo>
                  <a:lnTo>
                    <a:pt x="357" y="2294"/>
                  </a:lnTo>
                  <a:lnTo>
                    <a:pt x="446" y="2071"/>
                  </a:lnTo>
                  <a:lnTo>
                    <a:pt x="546" y="1860"/>
                  </a:lnTo>
                  <a:lnTo>
                    <a:pt x="646" y="1659"/>
                  </a:lnTo>
                  <a:lnTo>
                    <a:pt x="769" y="1459"/>
                  </a:lnTo>
                  <a:lnTo>
                    <a:pt x="891" y="1270"/>
                  </a:lnTo>
                  <a:lnTo>
                    <a:pt x="1025" y="1080"/>
                  </a:lnTo>
                  <a:lnTo>
                    <a:pt x="1181" y="902"/>
                  </a:lnTo>
                  <a:lnTo>
                    <a:pt x="1336" y="735"/>
                  </a:lnTo>
                  <a:lnTo>
                    <a:pt x="1515" y="568"/>
                  </a:lnTo>
                  <a:lnTo>
                    <a:pt x="1693" y="412"/>
                  </a:lnTo>
                  <a:lnTo>
                    <a:pt x="1882" y="268"/>
                  </a:lnTo>
                  <a:lnTo>
                    <a:pt x="2093" y="134"/>
                  </a:lnTo>
                  <a:lnTo>
                    <a:pt x="2316" y="0"/>
                  </a:lnTo>
                  <a:lnTo>
                    <a:pt x="2316" y="0"/>
                  </a:lnTo>
                  <a:lnTo>
                    <a:pt x="2405" y="34"/>
                  </a:lnTo>
                  <a:lnTo>
                    <a:pt x="2650" y="123"/>
                  </a:lnTo>
                  <a:lnTo>
                    <a:pt x="2817" y="190"/>
                  </a:lnTo>
                  <a:lnTo>
                    <a:pt x="3018" y="290"/>
                  </a:lnTo>
                  <a:lnTo>
                    <a:pt x="3229" y="412"/>
                  </a:lnTo>
                  <a:lnTo>
                    <a:pt x="3474" y="557"/>
                  </a:lnTo>
                  <a:lnTo>
                    <a:pt x="3730" y="735"/>
                  </a:lnTo>
                  <a:lnTo>
                    <a:pt x="3997" y="936"/>
                  </a:lnTo>
                  <a:lnTo>
                    <a:pt x="4264" y="1181"/>
                  </a:lnTo>
                  <a:lnTo>
                    <a:pt x="4543" y="1448"/>
                  </a:lnTo>
                  <a:lnTo>
                    <a:pt x="4688" y="1604"/>
                  </a:lnTo>
                  <a:lnTo>
                    <a:pt x="4821" y="1759"/>
                  </a:lnTo>
                  <a:lnTo>
                    <a:pt x="4955" y="1926"/>
                  </a:lnTo>
                  <a:lnTo>
                    <a:pt x="5099" y="2116"/>
                  </a:lnTo>
                  <a:lnTo>
                    <a:pt x="5222" y="2305"/>
                  </a:lnTo>
                  <a:lnTo>
                    <a:pt x="5356" y="2505"/>
                  </a:lnTo>
                  <a:lnTo>
                    <a:pt x="5489" y="2717"/>
                  </a:lnTo>
                  <a:lnTo>
                    <a:pt x="5612" y="2940"/>
                  </a:lnTo>
                  <a:lnTo>
                    <a:pt x="5612" y="2940"/>
                  </a:lnTo>
                  <a:lnTo>
                    <a:pt x="6035" y="3752"/>
                  </a:lnTo>
                  <a:lnTo>
                    <a:pt x="6547" y="4743"/>
                  </a:lnTo>
                  <a:lnTo>
                    <a:pt x="7749" y="7137"/>
                  </a:lnTo>
                  <a:lnTo>
                    <a:pt x="9130" y="9853"/>
                  </a:lnTo>
                  <a:lnTo>
                    <a:pt x="9853" y="11267"/>
                  </a:lnTo>
                  <a:lnTo>
                    <a:pt x="10577" y="12659"/>
                  </a:lnTo>
                  <a:lnTo>
                    <a:pt x="10577" y="12659"/>
                  </a:lnTo>
                  <a:lnTo>
                    <a:pt x="11267" y="13973"/>
                  </a:lnTo>
                  <a:lnTo>
                    <a:pt x="11947" y="15209"/>
                  </a:lnTo>
                  <a:lnTo>
                    <a:pt x="12581" y="16355"/>
                  </a:lnTo>
                  <a:lnTo>
                    <a:pt x="12893" y="16879"/>
                  </a:lnTo>
                  <a:lnTo>
                    <a:pt x="13182" y="17368"/>
                  </a:lnTo>
                  <a:lnTo>
                    <a:pt x="13450" y="17814"/>
                  </a:lnTo>
                  <a:lnTo>
                    <a:pt x="13717" y="18226"/>
                  </a:lnTo>
                  <a:lnTo>
                    <a:pt x="13962" y="18582"/>
                  </a:lnTo>
                  <a:lnTo>
                    <a:pt x="14184" y="18894"/>
                  </a:lnTo>
                  <a:lnTo>
                    <a:pt x="14385" y="19150"/>
                  </a:lnTo>
                  <a:lnTo>
                    <a:pt x="14563" y="19350"/>
                  </a:lnTo>
                  <a:lnTo>
                    <a:pt x="14652" y="19428"/>
                  </a:lnTo>
                  <a:lnTo>
                    <a:pt x="14730" y="19495"/>
                  </a:lnTo>
                  <a:lnTo>
                    <a:pt x="14797" y="19539"/>
                  </a:lnTo>
                  <a:lnTo>
                    <a:pt x="14863" y="195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1"/>
            <p:cNvSpPr/>
            <p:nvPr/>
          </p:nvSpPr>
          <p:spPr>
            <a:xfrm>
              <a:off x="1616995" y="1843845"/>
              <a:ext cx="259973" cy="353773"/>
            </a:xfrm>
            <a:custGeom>
              <a:avLst/>
              <a:gdLst/>
              <a:ahLst/>
              <a:cxnLst/>
              <a:rect l="l" t="t" r="r" b="b"/>
              <a:pathLst>
                <a:path w="11078" h="15075" extrusionOk="0">
                  <a:moveTo>
                    <a:pt x="2205" y="0"/>
                  </a:moveTo>
                  <a:lnTo>
                    <a:pt x="267" y="9508"/>
                  </a:lnTo>
                  <a:lnTo>
                    <a:pt x="134" y="10031"/>
                  </a:lnTo>
                  <a:lnTo>
                    <a:pt x="78" y="10287"/>
                  </a:lnTo>
                  <a:lnTo>
                    <a:pt x="34" y="10554"/>
                  </a:lnTo>
                  <a:lnTo>
                    <a:pt x="11" y="10811"/>
                  </a:lnTo>
                  <a:lnTo>
                    <a:pt x="0" y="11078"/>
                  </a:lnTo>
                  <a:lnTo>
                    <a:pt x="11" y="11211"/>
                  </a:lnTo>
                  <a:lnTo>
                    <a:pt x="22" y="11334"/>
                  </a:lnTo>
                  <a:lnTo>
                    <a:pt x="45" y="11467"/>
                  </a:lnTo>
                  <a:lnTo>
                    <a:pt x="78" y="11590"/>
                  </a:lnTo>
                  <a:lnTo>
                    <a:pt x="134" y="11779"/>
                  </a:lnTo>
                  <a:lnTo>
                    <a:pt x="212" y="11957"/>
                  </a:lnTo>
                  <a:lnTo>
                    <a:pt x="301" y="12124"/>
                  </a:lnTo>
                  <a:lnTo>
                    <a:pt x="401" y="12302"/>
                  </a:lnTo>
                  <a:lnTo>
                    <a:pt x="501" y="12458"/>
                  </a:lnTo>
                  <a:lnTo>
                    <a:pt x="624" y="12625"/>
                  </a:lnTo>
                  <a:lnTo>
                    <a:pt x="857" y="12926"/>
                  </a:lnTo>
                  <a:lnTo>
                    <a:pt x="1436" y="13638"/>
                  </a:lnTo>
                  <a:lnTo>
                    <a:pt x="2026" y="14329"/>
                  </a:lnTo>
                  <a:lnTo>
                    <a:pt x="2171" y="14496"/>
                  </a:lnTo>
                  <a:lnTo>
                    <a:pt x="2327" y="14652"/>
                  </a:lnTo>
                  <a:lnTo>
                    <a:pt x="2416" y="14730"/>
                  </a:lnTo>
                  <a:lnTo>
                    <a:pt x="2505" y="14796"/>
                  </a:lnTo>
                  <a:lnTo>
                    <a:pt x="2594" y="14852"/>
                  </a:lnTo>
                  <a:lnTo>
                    <a:pt x="2694" y="14908"/>
                  </a:lnTo>
                  <a:lnTo>
                    <a:pt x="2850" y="14963"/>
                  </a:lnTo>
                  <a:lnTo>
                    <a:pt x="3006" y="14997"/>
                  </a:lnTo>
                  <a:lnTo>
                    <a:pt x="3173" y="15030"/>
                  </a:lnTo>
                  <a:lnTo>
                    <a:pt x="3340" y="15041"/>
                  </a:lnTo>
                  <a:lnTo>
                    <a:pt x="3574" y="15064"/>
                  </a:lnTo>
                  <a:lnTo>
                    <a:pt x="3819" y="15075"/>
                  </a:lnTo>
                  <a:lnTo>
                    <a:pt x="4309" y="15075"/>
                  </a:lnTo>
                  <a:lnTo>
                    <a:pt x="4554" y="15064"/>
                  </a:lnTo>
                  <a:lnTo>
                    <a:pt x="4788" y="15052"/>
                  </a:lnTo>
                  <a:lnTo>
                    <a:pt x="5032" y="15030"/>
                  </a:lnTo>
                  <a:lnTo>
                    <a:pt x="5277" y="14997"/>
                  </a:lnTo>
                  <a:lnTo>
                    <a:pt x="5511" y="14963"/>
                  </a:lnTo>
                  <a:lnTo>
                    <a:pt x="5756" y="14919"/>
                  </a:lnTo>
                  <a:lnTo>
                    <a:pt x="5990" y="14874"/>
                  </a:lnTo>
                  <a:lnTo>
                    <a:pt x="6235" y="14819"/>
                  </a:lnTo>
                  <a:lnTo>
                    <a:pt x="6469" y="14752"/>
                  </a:lnTo>
                  <a:lnTo>
                    <a:pt x="6703" y="14685"/>
                  </a:lnTo>
                  <a:lnTo>
                    <a:pt x="6925" y="14607"/>
                  </a:lnTo>
                  <a:lnTo>
                    <a:pt x="7159" y="14529"/>
                  </a:lnTo>
                  <a:lnTo>
                    <a:pt x="7404" y="14451"/>
                  </a:lnTo>
                  <a:lnTo>
                    <a:pt x="7649" y="14384"/>
                  </a:lnTo>
                  <a:lnTo>
                    <a:pt x="7894" y="14329"/>
                  </a:lnTo>
                  <a:lnTo>
                    <a:pt x="8139" y="14273"/>
                  </a:lnTo>
                  <a:lnTo>
                    <a:pt x="8629" y="14195"/>
                  </a:lnTo>
                  <a:lnTo>
                    <a:pt x="9130" y="14117"/>
                  </a:lnTo>
                  <a:lnTo>
                    <a:pt x="9375" y="14062"/>
                  </a:lnTo>
                  <a:lnTo>
                    <a:pt x="9619" y="14006"/>
                  </a:lnTo>
                  <a:lnTo>
                    <a:pt x="9864" y="13928"/>
                  </a:lnTo>
                  <a:lnTo>
                    <a:pt x="10109" y="13850"/>
                  </a:lnTo>
                  <a:lnTo>
                    <a:pt x="10354" y="13739"/>
                  </a:lnTo>
                  <a:lnTo>
                    <a:pt x="10599" y="13616"/>
                  </a:lnTo>
                  <a:lnTo>
                    <a:pt x="10833" y="13460"/>
                  </a:lnTo>
                  <a:lnTo>
                    <a:pt x="11078" y="13282"/>
                  </a:lnTo>
                  <a:lnTo>
                    <a:pt x="10354" y="11434"/>
                  </a:lnTo>
                  <a:lnTo>
                    <a:pt x="9597" y="9486"/>
                  </a:lnTo>
                  <a:lnTo>
                    <a:pt x="8851" y="7526"/>
                  </a:lnTo>
                  <a:lnTo>
                    <a:pt x="8128" y="5678"/>
                  </a:lnTo>
                  <a:lnTo>
                    <a:pt x="7961" y="5266"/>
                  </a:lnTo>
                  <a:lnTo>
                    <a:pt x="7794" y="4854"/>
                  </a:lnTo>
                  <a:lnTo>
                    <a:pt x="7615" y="4442"/>
                  </a:lnTo>
                  <a:lnTo>
                    <a:pt x="7415" y="4041"/>
                  </a:lnTo>
                  <a:lnTo>
                    <a:pt x="7204" y="3663"/>
                  </a:lnTo>
                  <a:lnTo>
                    <a:pt x="6970" y="3307"/>
                  </a:lnTo>
                  <a:lnTo>
                    <a:pt x="6725" y="2950"/>
                  </a:lnTo>
                  <a:lnTo>
                    <a:pt x="6458" y="2616"/>
                  </a:lnTo>
                  <a:lnTo>
                    <a:pt x="6179" y="2305"/>
                  </a:lnTo>
                  <a:lnTo>
                    <a:pt x="5890" y="2004"/>
                  </a:lnTo>
                  <a:lnTo>
                    <a:pt x="5578" y="1715"/>
                  </a:lnTo>
                  <a:lnTo>
                    <a:pt x="5255" y="1447"/>
                  </a:lnTo>
                  <a:lnTo>
                    <a:pt x="4910" y="1202"/>
                  </a:lnTo>
                  <a:lnTo>
                    <a:pt x="4565" y="969"/>
                  </a:lnTo>
                  <a:lnTo>
                    <a:pt x="4197" y="757"/>
                  </a:lnTo>
                  <a:lnTo>
                    <a:pt x="3819" y="568"/>
                  </a:lnTo>
                  <a:lnTo>
                    <a:pt x="3429" y="390"/>
                  </a:lnTo>
                  <a:lnTo>
                    <a:pt x="3028" y="245"/>
                  </a:lnTo>
                  <a:lnTo>
                    <a:pt x="2617" y="111"/>
                  </a:lnTo>
                  <a:lnTo>
                    <a:pt x="2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1"/>
            <p:cNvSpPr/>
            <p:nvPr/>
          </p:nvSpPr>
          <p:spPr>
            <a:xfrm>
              <a:off x="1616995" y="1843845"/>
              <a:ext cx="259973" cy="353773"/>
            </a:xfrm>
            <a:custGeom>
              <a:avLst/>
              <a:gdLst/>
              <a:ahLst/>
              <a:cxnLst/>
              <a:rect l="l" t="t" r="r" b="b"/>
              <a:pathLst>
                <a:path w="11078" h="15075" fill="none" extrusionOk="0">
                  <a:moveTo>
                    <a:pt x="2205" y="0"/>
                  </a:moveTo>
                  <a:lnTo>
                    <a:pt x="2205" y="0"/>
                  </a:lnTo>
                  <a:lnTo>
                    <a:pt x="2617" y="111"/>
                  </a:lnTo>
                  <a:lnTo>
                    <a:pt x="3028" y="245"/>
                  </a:lnTo>
                  <a:lnTo>
                    <a:pt x="3429" y="390"/>
                  </a:lnTo>
                  <a:lnTo>
                    <a:pt x="3819" y="568"/>
                  </a:lnTo>
                  <a:lnTo>
                    <a:pt x="4197" y="757"/>
                  </a:lnTo>
                  <a:lnTo>
                    <a:pt x="4565" y="969"/>
                  </a:lnTo>
                  <a:lnTo>
                    <a:pt x="4910" y="1202"/>
                  </a:lnTo>
                  <a:lnTo>
                    <a:pt x="5255" y="1447"/>
                  </a:lnTo>
                  <a:lnTo>
                    <a:pt x="5578" y="1715"/>
                  </a:lnTo>
                  <a:lnTo>
                    <a:pt x="5890" y="2004"/>
                  </a:lnTo>
                  <a:lnTo>
                    <a:pt x="6179" y="2305"/>
                  </a:lnTo>
                  <a:lnTo>
                    <a:pt x="6458" y="2616"/>
                  </a:lnTo>
                  <a:lnTo>
                    <a:pt x="6725" y="2950"/>
                  </a:lnTo>
                  <a:lnTo>
                    <a:pt x="6970" y="3307"/>
                  </a:lnTo>
                  <a:lnTo>
                    <a:pt x="7204" y="3663"/>
                  </a:lnTo>
                  <a:lnTo>
                    <a:pt x="7415" y="4041"/>
                  </a:lnTo>
                  <a:lnTo>
                    <a:pt x="7415" y="4041"/>
                  </a:lnTo>
                  <a:lnTo>
                    <a:pt x="7615" y="4442"/>
                  </a:lnTo>
                  <a:lnTo>
                    <a:pt x="7794" y="4854"/>
                  </a:lnTo>
                  <a:lnTo>
                    <a:pt x="7961" y="5266"/>
                  </a:lnTo>
                  <a:lnTo>
                    <a:pt x="8128" y="5678"/>
                  </a:lnTo>
                  <a:lnTo>
                    <a:pt x="8128" y="5678"/>
                  </a:lnTo>
                  <a:lnTo>
                    <a:pt x="8851" y="7526"/>
                  </a:lnTo>
                  <a:lnTo>
                    <a:pt x="9597" y="9486"/>
                  </a:lnTo>
                  <a:lnTo>
                    <a:pt x="10354" y="11434"/>
                  </a:lnTo>
                  <a:lnTo>
                    <a:pt x="11078" y="13282"/>
                  </a:lnTo>
                  <a:lnTo>
                    <a:pt x="11078" y="13282"/>
                  </a:lnTo>
                  <a:lnTo>
                    <a:pt x="10833" y="13460"/>
                  </a:lnTo>
                  <a:lnTo>
                    <a:pt x="10599" y="13616"/>
                  </a:lnTo>
                  <a:lnTo>
                    <a:pt x="10354" y="13739"/>
                  </a:lnTo>
                  <a:lnTo>
                    <a:pt x="10109" y="13850"/>
                  </a:lnTo>
                  <a:lnTo>
                    <a:pt x="9864" y="13928"/>
                  </a:lnTo>
                  <a:lnTo>
                    <a:pt x="9619" y="14006"/>
                  </a:lnTo>
                  <a:lnTo>
                    <a:pt x="9375" y="14062"/>
                  </a:lnTo>
                  <a:lnTo>
                    <a:pt x="9130" y="14117"/>
                  </a:lnTo>
                  <a:lnTo>
                    <a:pt x="8629" y="14195"/>
                  </a:lnTo>
                  <a:lnTo>
                    <a:pt x="8139" y="14273"/>
                  </a:lnTo>
                  <a:lnTo>
                    <a:pt x="7894" y="14329"/>
                  </a:lnTo>
                  <a:lnTo>
                    <a:pt x="7649" y="14384"/>
                  </a:lnTo>
                  <a:lnTo>
                    <a:pt x="7404" y="14451"/>
                  </a:lnTo>
                  <a:lnTo>
                    <a:pt x="7159" y="14529"/>
                  </a:lnTo>
                  <a:lnTo>
                    <a:pt x="7159" y="14529"/>
                  </a:lnTo>
                  <a:lnTo>
                    <a:pt x="6925" y="14607"/>
                  </a:lnTo>
                  <a:lnTo>
                    <a:pt x="6703" y="14685"/>
                  </a:lnTo>
                  <a:lnTo>
                    <a:pt x="6469" y="14752"/>
                  </a:lnTo>
                  <a:lnTo>
                    <a:pt x="6235" y="14819"/>
                  </a:lnTo>
                  <a:lnTo>
                    <a:pt x="5990" y="14874"/>
                  </a:lnTo>
                  <a:lnTo>
                    <a:pt x="5756" y="14919"/>
                  </a:lnTo>
                  <a:lnTo>
                    <a:pt x="5511" y="14963"/>
                  </a:lnTo>
                  <a:lnTo>
                    <a:pt x="5277" y="14997"/>
                  </a:lnTo>
                  <a:lnTo>
                    <a:pt x="5032" y="15030"/>
                  </a:lnTo>
                  <a:lnTo>
                    <a:pt x="4788" y="15052"/>
                  </a:lnTo>
                  <a:lnTo>
                    <a:pt x="4554" y="15064"/>
                  </a:lnTo>
                  <a:lnTo>
                    <a:pt x="4309" y="15075"/>
                  </a:lnTo>
                  <a:lnTo>
                    <a:pt x="4064" y="15075"/>
                  </a:lnTo>
                  <a:lnTo>
                    <a:pt x="3819" y="15075"/>
                  </a:lnTo>
                  <a:lnTo>
                    <a:pt x="3574" y="15064"/>
                  </a:lnTo>
                  <a:lnTo>
                    <a:pt x="3340" y="15041"/>
                  </a:lnTo>
                  <a:lnTo>
                    <a:pt x="3340" y="15041"/>
                  </a:lnTo>
                  <a:lnTo>
                    <a:pt x="3173" y="15030"/>
                  </a:lnTo>
                  <a:lnTo>
                    <a:pt x="3006" y="14997"/>
                  </a:lnTo>
                  <a:lnTo>
                    <a:pt x="2850" y="14963"/>
                  </a:lnTo>
                  <a:lnTo>
                    <a:pt x="2694" y="14908"/>
                  </a:lnTo>
                  <a:lnTo>
                    <a:pt x="2694" y="14908"/>
                  </a:lnTo>
                  <a:lnTo>
                    <a:pt x="2594" y="14852"/>
                  </a:lnTo>
                  <a:lnTo>
                    <a:pt x="2505" y="14796"/>
                  </a:lnTo>
                  <a:lnTo>
                    <a:pt x="2416" y="14730"/>
                  </a:lnTo>
                  <a:lnTo>
                    <a:pt x="2327" y="14652"/>
                  </a:lnTo>
                  <a:lnTo>
                    <a:pt x="2171" y="14496"/>
                  </a:lnTo>
                  <a:lnTo>
                    <a:pt x="2026" y="14329"/>
                  </a:lnTo>
                  <a:lnTo>
                    <a:pt x="2026" y="14329"/>
                  </a:lnTo>
                  <a:lnTo>
                    <a:pt x="1436" y="13638"/>
                  </a:lnTo>
                  <a:lnTo>
                    <a:pt x="857" y="12926"/>
                  </a:lnTo>
                  <a:lnTo>
                    <a:pt x="857" y="12926"/>
                  </a:lnTo>
                  <a:lnTo>
                    <a:pt x="624" y="12625"/>
                  </a:lnTo>
                  <a:lnTo>
                    <a:pt x="501" y="12458"/>
                  </a:lnTo>
                  <a:lnTo>
                    <a:pt x="401" y="12302"/>
                  </a:lnTo>
                  <a:lnTo>
                    <a:pt x="301" y="12124"/>
                  </a:lnTo>
                  <a:lnTo>
                    <a:pt x="212" y="11957"/>
                  </a:lnTo>
                  <a:lnTo>
                    <a:pt x="134" y="11779"/>
                  </a:lnTo>
                  <a:lnTo>
                    <a:pt x="78" y="11590"/>
                  </a:lnTo>
                  <a:lnTo>
                    <a:pt x="78" y="11590"/>
                  </a:lnTo>
                  <a:lnTo>
                    <a:pt x="45" y="11467"/>
                  </a:lnTo>
                  <a:lnTo>
                    <a:pt x="22" y="11334"/>
                  </a:lnTo>
                  <a:lnTo>
                    <a:pt x="11" y="11211"/>
                  </a:lnTo>
                  <a:lnTo>
                    <a:pt x="0" y="11078"/>
                  </a:lnTo>
                  <a:lnTo>
                    <a:pt x="11" y="10811"/>
                  </a:lnTo>
                  <a:lnTo>
                    <a:pt x="34" y="10554"/>
                  </a:lnTo>
                  <a:lnTo>
                    <a:pt x="78" y="10287"/>
                  </a:lnTo>
                  <a:lnTo>
                    <a:pt x="134" y="10031"/>
                  </a:lnTo>
                  <a:lnTo>
                    <a:pt x="267" y="9508"/>
                  </a:lnTo>
                  <a:lnTo>
                    <a:pt x="22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1"/>
            <p:cNvSpPr/>
            <p:nvPr/>
          </p:nvSpPr>
          <p:spPr>
            <a:xfrm>
              <a:off x="1490013" y="1415610"/>
              <a:ext cx="296043" cy="418590"/>
            </a:xfrm>
            <a:custGeom>
              <a:avLst/>
              <a:gdLst/>
              <a:ahLst/>
              <a:cxnLst/>
              <a:rect l="l" t="t" r="r" b="b"/>
              <a:pathLst>
                <a:path w="12615" h="17837" extrusionOk="0">
                  <a:moveTo>
                    <a:pt x="4253" y="0"/>
                  </a:moveTo>
                  <a:lnTo>
                    <a:pt x="4097" y="56"/>
                  </a:lnTo>
                  <a:lnTo>
                    <a:pt x="3953" y="134"/>
                  </a:lnTo>
                  <a:lnTo>
                    <a:pt x="3808" y="201"/>
                  </a:lnTo>
                  <a:lnTo>
                    <a:pt x="3663" y="290"/>
                  </a:lnTo>
                  <a:lnTo>
                    <a:pt x="3530" y="379"/>
                  </a:lnTo>
                  <a:lnTo>
                    <a:pt x="3396" y="479"/>
                  </a:lnTo>
                  <a:lnTo>
                    <a:pt x="3274" y="579"/>
                  </a:lnTo>
                  <a:lnTo>
                    <a:pt x="3151" y="680"/>
                  </a:lnTo>
                  <a:lnTo>
                    <a:pt x="3040" y="791"/>
                  </a:lnTo>
                  <a:lnTo>
                    <a:pt x="2928" y="913"/>
                  </a:lnTo>
                  <a:lnTo>
                    <a:pt x="2706" y="1158"/>
                  </a:lnTo>
                  <a:lnTo>
                    <a:pt x="2517" y="1426"/>
                  </a:lnTo>
                  <a:lnTo>
                    <a:pt x="2327" y="1715"/>
                  </a:lnTo>
                  <a:lnTo>
                    <a:pt x="2160" y="2004"/>
                  </a:lnTo>
                  <a:lnTo>
                    <a:pt x="2004" y="2316"/>
                  </a:lnTo>
                  <a:lnTo>
                    <a:pt x="1860" y="2628"/>
                  </a:lnTo>
                  <a:lnTo>
                    <a:pt x="1726" y="2951"/>
                  </a:lnTo>
                  <a:lnTo>
                    <a:pt x="1592" y="3274"/>
                  </a:lnTo>
                  <a:lnTo>
                    <a:pt x="1481" y="3597"/>
                  </a:lnTo>
                  <a:lnTo>
                    <a:pt x="1270" y="4242"/>
                  </a:lnTo>
                  <a:lnTo>
                    <a:pt x="1080" y="4899"/>
                  </a:lnTo>
                  <a:lnTo>
                    <a:pt x="891" y="5545"/>
                  </a:lnTo>
                  <a:lnTo>
                    <a:pt x="713" y="6213"/>
                  </a:lnTo>
                  <a:lnTo>
                    <a:pt x="557" y="6870"/>
                  </a:lnTo>
                  <a:lnTo>
                    <a:pt x="412" y="7538"/>
                  </a:lnTo>
                  <a:lnTo>
                    <a:pt x="279" y="8206"/>
                  </a:lnTo>
                  <a:lnTo>
                    <a:pt x="178" y="8885"/>
                  </a:lnTo>
                  <a:lnTo>
                    <a:pt x="89" y="9553"/>
                  </a:lnTo>
                  <a:lnTo>
                    <a:pt x="56" y="9887"/>
                  </a:lnTo>
                  <a:lnTo>
                    <a:pt x="34" y="10221"/>
                  </a:lnTo>
                  <a:lnTo>
                    <a:pt x="11" y="10555"/>
                  </a:lnTo>
                  <a:lnTo>
                    <a:pt x="0" y="10889"/>
                  </a:lnTo>
                  <a:lnTo>
                    <a:pt x="0" y="11223"/>
                  </a:lnTo>
                  <a:lnTo>
                    <a:pt x="0" y="11557"/>
                  </a:lnTo>
                  <a:lnTo>
                    <a:pt x="11" y="11891"/>
                  </a:lnTo>
                  <a:lnTo>
                    <a:pt x="34" y="12225"/>
                  </a:lnTo>
                  <a:lnTo>
                    <a:pt x="67" y="12559"/>
                  </a:lnTo>
                  <a:lnTo>
                    <a:pt x="101" y="12882"/>
                  </a:lnTo>
                  <a:lnTo>
                    <a:pt x="156" y="13216"/>
                  </a:lnTo>
                  <a:lnTo>
                    <a:pt x="212" y="13539"/>
                  </a:lnTo>
                  <a:lnTo>
                    <a:pt x="279" y="13873"/>
                  </a:lnTo>
                  <a:lnTo>
                    <a:pt x="357" y="14196"/>
                  </a:lnTo>
                  <a:lnTo>
                    <a:pt x="446" y="14518"/>
                  </a:lnTo>
                  <a:lnTo>
                    <a:pt x="546" y="14841"/>
                  </a:lnTo>
                  <a:lnTo>
                    <a:pt x="635" y="15064"/>
                  </a:lnTo>
                  <a:lnTo>
                    <a:pt x="724" y="15298"/>
                  </a:lnTo>
                  <a:lnTo>
                    <a:pt x="813" y="15520"/>
                  </a:lnTo>
                  <a:lnTo>
                    <a:pt x="924" y="15743"/>
                  </a:lnTo>
                  <a:lnTo>
                    <a:pt x="1036" y="15955"/>
                  </a:lnTo>
                  <a:lnTo>
                    <a:pt x="1158" y="16166"/>
                  </a:lnTo>
                  <a:lnTo>
                    <a:pt x="1292" y="16378"/>
                  </a:lnTo>
                  <a:lnTo>
                    <a:pt x="1437" y="16567"/>
                  </a:lnTo>
                  <a:lnTo>
                    <a:pt x="1592" y="16756"/>
                  </a:lnTo>
                  <a:lnTo>
                    <a:pt x="1748" y="16934"/>
                  </a:lnTo>
                  <a:lnTo>
                    <a:pt x="1926" y="17101"/>
                  </a:lnTo>
                  <a:lnTo>
                    <a:pt x="2105" y="17246"/>
                  </a:lnTo>
                  <a:lnTo>
                    <a:pt x="2294" y="17380"/>
                  </a:lnTo>
                  <a:lnTo>
                    <a:pt x="2494" y="17502"/>
                  </a:lnTo>
                  <a:lnTo>
                    <a:pt x="2706" y="17613"/>
                  </a:lnTo>
                  <a:lnTo>
                    <a:pt x="2928" y="17691"/>
                  </a:lnTo>
                  <a:lnTo>
                    <a:pt x="3107" y="17747"/>
                  </a:lnTo>
                  <a:lnTo>
                    <a:pt x="3296" y="17792"/>
                  </a:lnTo>
                  <a:lnTo>
                    <a:pt x="3474" y="17814"/>
                  </a:lnTo>
                  <a:lnTo>
                    <a:pt x="3663" y="17825"/>
                  </a:lnTo>
                  <a:lnTo>
                    <a:pt x="3853" y="17836"/>
                  </a:lnTo>
                  <a:lnTo>
                    <a:pt x="4042" y="17825"/>
                  </a:lnTo>
                  <a:lnTo>
                    <a:pt x="4220" y="17803"/>
                  </a:lnTo>
                  <a:lnTo>
                    <a:pt x="4409" y="17769"/>
                  </a:lnTo>
                  <a:lnTo>
                    <a:pt x="4587" y="17736"/>
                  </a:lnTo>
                  <a:lnTo>
                    <a:pt x="4777" y="17680"/>
                  </a:lnTo>
                  <a:lnTo>
                    <a:pt x="4955" y="17625"/>
                  </a:lnTo>
                  <a:lnTo>
                    <a:pt x="5133" y="17547"/>
                  </a:lnTo>
                  <a:lnTo>
                    <a:pt x="5300" y="17469"/>
                  </a:lnTo>
                  <a:lnTo>
                    <a:pt x="5467" y="17391"/>
                  </a:lnTo>
                  <a:lnTo>
                    <a:pt x="5634" y="17291"/>
                  </a:lnTo>
                  <a:lnTo>
                    <a:pt x="5790" y="17190"/>
                  </a:lnTo>
                  <a:lnTo>
                    <a:pt x="6101" y="16990"/>
                  </a:lnTo>
                  <a:lnTo>
                    <a:pt x="6402" y="16812"/>
                  </a:lnTo>
                  <a:lnTo>
                    <a:pt x="6547" y="16734"/>
                  </a:lnTo>
                  <a:lnTo>
                    <a:pt x="6703" y="16656"/>
                  </a:lnTo>
                  <a:lnTo>
                    <a:pt x="6847" y="16600"/>
                  </a:lnTo>
                  <a:lnTo>
                    <a:pt x="7003" y="16545"/>
                  </a:lnTo>
                  <a:lnTo>
                    <a:pt x="7159" y="16500"/>
                  </a:lnTo>
                  <a:lnTo>
                    <a:pt x="7326" y="16467"/>
                  </a:lnTo>
                  <a:lnTo>
                    <a:pt x="7482" y="16444"/>
                  </a:lnTo>
                  <a:lnTo>
                    <a:pt x="7649" y="16433"/>
                  </a:lnTo>
                  <a:lnTo>
                    <a:pt x="7827" y="16444"/>
                  </a:lnTo>
                  <a:lnTo>
                    <a:pt x="8005" y="16456"/>
                  </a:lnTo>
                  <a:lnTo>
                    <a:pt x="8183" y="16489"/>
                  </a:lnTo>
                  <a:lnTo>
                    <a:pt x="8373" y="16534"/>
                  </a:lnTo>
                  <a:lnTo>
                    <a:pt x="8785" y="16645"/>
                  </a:lnTo>
                  <a:lnTo>
                    <a:pt x="9197" y="16734"/>
                  </a:lnTo>
                  <a:lnTo>
                    <a:pt x="9397" y="16767"/>
                  </a:lnTo>
                  <a:lnTo>
                    <a:pt x="9608" y="16801"/>
                  </a:lnTo>
                  <a:lnTo>
                    <a:pt x="9809" y="16812"/>
                  </a:lnTo>
                  <a:lnTo>
                    <a:pt x="10020" y="16823"/>
                  </a:lnTo>
                  <a:lnTo>
                    <a:pt x="10221" y="16812"/>
                  </a:lnTo>
                  <a:lnTo>
                    <a:pt x="10421" y="16790"/>
                  </a:lnTo>
                  <a:lnTo>
                    <a:pt x="10610" y="16756"/>
                  </a:lnTo>
                  <a:lnTo>
                    <a:pt x="10811" y="16701"/>
                  </a:lnTo>
                  <a:lnTo>
                    <a:pt x="11000" y="16623"/>
                  </a:lnTo>
                  <a:lnTo>
                    <a:pt x="11189" y="16534"/>
                  </a:lnTo>
                  <a:lnTo>
                    <a:pt x="11379" y="16433"/>
                  </a:lnTo>
                  <a:lnTo>
                    <a:pt x="11557" y="16300"/>
                  </a:lnTo>
                  <a:lnTo>
                    <a:pt x="11713" y="16166"/>
                  </a:lnTo>
                  <a:lnTo>
                    <a:pt x="11857" y="16033"/>
                  </a:lnTo>
                  <a:lnTo>
                    <a:pt x="11980" y="15877"/>
                  </a:lnTo>
                  <a:lnTo>
                    <a:pt x="12102" y="15721"/>
                  </a:lnTo>
                  <a:lnTo>
                    <a:pt x="12214" y="15554"/>
                  </a:lnTo>
                  <a:lnTo>
                    <a:pt x="12303" y="15387"/>
                  </a:lnTo>
                  <a:lnTo>
                    <a:pt x="12392" y="15209"/>
                  </a:lnTo>
                  <a:lnTo>
                    <a:pt x="12459" y="15019"/>
                  </a:lnTo>
                  <a:lnTo>
                    <a:pt x="12514" y="14830"/>
                  </a:lnTo>
                  <a:lnTo>
                    <a:pt x="12559" y="14641"/>
                  </a:lnTo>
                  <a:lnTo>
                    <a:pt x="12592" y="14440"/>
                  </a:lnTo>
                  <a:lnTo>
                    <a:pt x="12615" y="14240"/>
                  </a:lnTo>
                  <a:lnTo>
                    <a:pt x="12615" y="14051"/>
                  </a:lnTo>
                  <a:lnTo>
                    <a:pt x="12603" y="13850"/>
                  </a:lnTo>
                  <a:lnTo>
                    <a:pt x="12581" y="13650"/>
                  </a:lnTo>
                  <a:lnTo>
                    <a:pt x="12537" y="13461"/>
                  </a:lnTo>
                  <a:lnTo>
                    <a:pt x="12470" y="13238"/>
                  </a:lnTo>
                  <a:lnTo>
                    <a:pt x="12392" y="13015"/>
                  </a:lnTo>
                  <a:lnTo>
                    <a:pt x="12292" y="12815"/>
                  </a:lnTo>
                  <a:lnTo>
                    <a:pt x="12180" y="12603"/>
                  </a:lnTo>
                  <a:lnTo>
                    <a:pt x="12058" y="12403"/>
                  </a:lnTo>
                  <a:lnTo>
                    <a:pt x="11935" y="12214"/>
                  </a:lnTo>
                  <a:lnTo>
                    <a:pt x="11646" y="11835"/>
                  </a:lnTo>
                  <a:lnTo>
                    <a:pt x="11056" y="11078"/>
                  </a:lnTo>
                  <a:lnTo>
                    <a:pt x="10777" y="10700"/>
                  </a:lnTo>
                  <a:lnTo>
                    <a:pt x="10644" y="10499"/>
                  </a:lnTo>
                  <a:lnTo>
                    <a:pt x="10521" y="10299"/>
                  </a:lnTo>
                  <a:lnTo>
                    <a:pt x="10377" y="10043"/>
                  </a:lnTo>
                  <a:lnTo>
                    <a:pt x="10243" y="9776"/>
                  </a:lnTo>
                  <a:lnTo>
                    <a:pt x="10132" y="9508"/>
                  </a:lnTo>
                  <a:lnTo>
                    <a:pt x="10020" y="9230"/>
                  </a:lnTo>
                  <a:lnTo>
                    <a:pt x="9931" y="8941"/>
                  </a:lnTo>
                  <a:lnTo>
                    <a:pt x="9842" y="8651"/>
                  </a:lnTo>
                  <a:lnTo>
                    <a:pt x="9775" y="8351"/>
                  </a:lnTo>
                  <a:lnTo>
                    <a:pt x="9709" y="8050"/>
                  </a:lnTo>
                  <a:lnTo>
                    <a:pt x="9642" y="7738"/>
                  </a:lnTo>
                  <a:lnTo>
                    <a:pt x="9597" y="7426"/>
                  </a:lnTo>
                  <a:lnTo>
                    <a:pt x="9508" y="6792"/>
                  </a:lnTo>
                  <a:lnTo>
                    <a:pt x="9441" y="6146"/>
                  </a:lnTo>
                  <a:lnTo>
                    <a:pt x="9386" y="5489"/>
                  </a:lnTo>
                  <a:lnTo>
                    <a:pt x="9297" y="4164"/>
                  </a:lnTo>
                  <a:lnTo>
                    <a:pt x="9241" y="3507"/>
                  </a:lnTo>
                  <a:lnTo>
                    <a:pt x="9185" y="2851"/>
                  </a:lnTo>
                  <a:lnTo>
                    <a:pt x="9096" y="2205"/>
                  </a:lnTo>
                  <a:lnTo>
                    <a:pt x="9052" y="1893"/>
                  </a:lnTo>
                  <a:lnTo>
                    <a:pt x="8996" y="1581"/>
                  </a:lnTo>
                  <a:lnTo>
                    <a:pt x="8929" y="1270"/>
                  </a:lnTo>
                  <a:lnTo>
                    <a:pt x="8863" y="958"/>
                  </a:lnTo>
                  <a:lnTo>
                    <a:pt x="8773" y="657"/>
                  </a:lnTo>
                  <a:lnTo>
                    <a:pt x="8684" y="368"/>
                  </a:lnTo>
                  <a:lnTo>
                    <a:pt x="4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1"/>
            <p:cNvSpPr/>
            <p:nvPr/>
          </p:nvSpPr>
          <p:spPr>
            <a:xfrm>
              <a:off x="1490013" y="1415610"/>
              <a:ext cx="296043" cy="418590"/>
            </a:xfrm>
            <a:custGeom>
              <a:avLst/>
              <a:gdLst/>
              <a:ahLst/>
              <a:cxnLst/>
              <a:rect l="l" t="t" r="r" b="b"/>
              <a:pathLst>
                <a:path w="12615" h="17837" fill="none" extrusionOk="0">
                  <a:moveTo>
                    <a:pt x="8684" y="368"/>
                  </a:moveTo>
                  <a:lnTo>
                    <a:pt x="8684" y="368"/>
                  </a:lnTo>
                  <a:lnTo>
                    <a:pt x="8773" y="657"/>
                  </a:lnTo>
                  <a:lnTo>
                    <a:pt x="8863" y="958"/>
                  </a:lnTo>
                  <a:lnTo>
                    <a:pt x="8929" y="1270"/>
                  </a:lnTo>
                  <a:lnTo>
                    <a:pt x="8996" y="1581"/>
                  </a:lnTo>
                  <a:lnTo>
                    <a:pt x="9052" y="1893"/>
                  </a:lnTo>
                  <a:lnTo>
                    <a:pt x="9096" y="2205"/>
                  </a:lnTo>
                  <a:lnTo>
                    <a:pt x="9185" y="2851"/>
                  </a:lnTo>
                  <a:lnTo>
                    <a:pt x="9241" y="3507"/>
                  </a:lnTo>
                  <a:lnTo>
                    <a:pt x="9297" y="4164"/>
                  </a:lnTo>
                  <a:lnTo>
                    <a:pt x="9386" y="5489"/>
                  </a:lnTo>
                  <a:lnTo>
                    <a:pt x="9441" y="6146"/>
                  </a:lnTo>
                  <a:lnTo>
                    <a:pt x="9508" y="6792"/>
                  </a:lnTo>
                  <a:lnTo>
                    <a:pt x="9597" y="7426"/>
                  </a:lnTo>
                  <a:lnTo>
                    <a:pt x="9642" y="7738"/>
                  </a:lnTo>
                  <a:lnTo>
                    <a:pt x="9709" y="8050"/>
                  </a:lnTo>
                  <a:lnTo>
                    <a:pt x="9775" y="8351"/>
                  </a:lnTo>
                  <a:lnTo>
                    <a:pt x="9842" y="8651"/>
                  </a:lnTo>
                  <a:lnTo>
                    <a:pt x="9931" y="8941"/>
                  </a:lnTo>
                  <a:lnTo>
                    <a:pt x="10020" y="9230"/>
                  </a:lnTo>
                  <a:lnTo>
                    <a:pt x="10132" y="9508"/>
                  </a:lnTo>
                  <a:lnTo>
                    <a:pt x="10243" y="9776"/>
                  </a:lnTo>
                  <a:lnTo>
                    <a:pt x="10377" y="10043"/>
                  </a:lnTo>
                  <a:lnTo>
                    <a:pt x="10521" y="10299"/>
                  </a:lnTo>
                  <a:lnTo>
                    <a:pt x="10521" y="10299"/>
                  </a:lnTo>
                  <a:lnTo>
                    <a:pt x="10644" y="10499"/>
                  </a:lnTo>
                  <a:lnTo>
                    <a:pt x="10777" y="10700"/>
                  </a:lnTo>
                  <a:lnTo>
                    <a:pt x="11056" y="11078"/>
                  </a:lnTo>
                  <a:lnTo>
                    <a:pt x="11646" y="11835"/>
                  </a:lnTo>
                  <a:lnTo>
                    <a:pt x="11935" y="12214"/>
                  </a:lnTo>
                  <a:lnTo>
                    <a:pt x="12058" y="12403"/>
                  </a:lnTo>
                  <a:lnTo>
                    <a:pt x="12180" y="12603"/>
                  </a:lnTo>
                  <a:lnTo>
                    <a:pt x="12292" y="12815"/>
                  </a:lnTo>
                  <a:lnTo>
                    <a:pt x="12392" y="13015"/>
                  </a:lnTo>
                  <a:lnTo>
                    <a:pt x="12470" y="13238"/>
                  </a:lnTo>
                  <a:lnTo>
                    <a:pt x="12537" y="13461"/>
                  </a:lnTo>
                  <a:lnTo>
                    <a:pt x="12537" y="13461"/>
                  </a:lnTo>
                  <a:lnTo>
                    <a:pt x="12581" y="13650"/>
                  </a:lnTo>
                  <a:lnTo>
                    <a:pt x="12603" y="13850"/>
                  </a:lnTo>
                  <a:lnTo>
                    <a:pt x="12615" y="14051"/>
                  </a:lnTo>
                  <a:lnTo>
                    <a:pt x="12615" y="14240"/>
                  </a:lnTo>
                  <a:lnTo>
                    <a:pt x="12592" y="14440"/>
                  </a:lnTo>
                  <a:lnTo>
                    <a:pt x="12559" y="14641"/>
                  </a:lnTo>
                  <a:lnTo>
                    <a:pt x="12514" y="14830"/>
                  </a:lnTo>
                  <a:lnTo>
                    <a:pt x="12459" y="15019"/>
                  </a:lnTo>
                  <a:lnTo>
                    <a:pt x="12392" y="15209"/>
                  </a:lnTo>
                  <a:lnTo>
                    <a:pt x="12303" y="15387"/>
                  </a:lnTo>
                  <a:lnTo>
                    <a:pt x="12214" y="15554"/>
                  </a:lnTo>
                  <a:lnTo>
                    <a:pt x="12102" y="15721"/>
                  </a:lnTo>
                  <a:lnTo>
                    <a:pt x="11980" y="15877"/>
                  </a:lnTo>
                  <a:lnTo>
                    <a:pt x="11857" y="16033"/>
                  </a:lnTo>
                  <a:lnTo>
                    <a:pt x="11713" y="16166"/>
                  </a:lnTo>
                  <a:lnTo>
                    <a:pt x="11557" y="16300"/>
                  </a:lnTo>
                  <a:lnTo>
                    <a:pt x="11557" y="16300"/>
                  </a:lnTo>
                  <a:lnTo>
                    <a:pt x="11379" y="16433"/>
                  </a:lnTo>
                  <a:lnTo>
                    <a:pt x="11189" y="16534"/>
                  </a:lnTo>
                  <a:lnTo>
                    <a:pt x="11000" y="16623"/>
                  </a:lnTo>
                  <a:lnTo>
                    <a:pt x="10811" y="16701"/>
                  </a:lnTo>
                  <a:lnTo>
                    <a:pt x="10610" y="16756"/>
                  </a:lnTo>
                  <a:lnTo>
                    <a:pt x="10421" y="16790"/>
                  </a:lnTo>
                  <a:lnTo>
                    <a:pt x="10221" y="16812"/>
                  </a:lnTo>
                  <a:lnTo>
                    <a:pt x="10020" y="16823"/>
                  </a:lnTo>
                  <a:lnTo>
                    <a:pt x="9809" y="16812"/>
                  </a:lnTo>
                  <a:lnTo>
                    <a:pt x="9608" y="16801"/>
                  </a:lnTo>
                  <a:lnTo>
                    <a:pt x="9397" y="16767"/>
                  </a:lnTo>
                  <a:lnTo>
                    <a:pt x="9197" y="16734"/>
                  </a:lnTo>
                  <a:lnTo>
                    <a:pt x="8785" y="16645"/>
                  </a:lnTo>
                  <a:lnTo>
                    <a:pt x="8373" y="16534"/>
                  </a:lnTo>
                  <a:lnTo>
                    <a:pt x="8373" y="16534"/>
                  </a:lnTo>
                  <a:lnTo>
                    <a:pt x="8183" y="16489"/>
                  </a:lnTo>
                  <a:lnTo>
                    <a:pt x="8005" y="16456"/>
                  </a:lnTo>
                  <a:lnTo>
                    <a:pt x="7827" y="16444"/>
                  </a:lnTo>
                  <a:lnTo>
                    <a:pt x="7649" y="16433"/>
                  </a:lnTo>
                  <a:lnTo>
                    <a:pt x="7482" y="16444"/>
                  </a:lnTo>
                  <a:lnTo>
                    <a:pt x="7326" y="16467"/>
                  </a:lnTo>
                  <a:lnTo>
                    <a:pt x="7159" y="16500"/>
                  </a:lnTo>
                  <a:lnTo>
                    <a:pt x="7003" y="16545"/>
                  </a:lnTo>
                  <a:lnTo>
                    <a:pt x="6847" y="16600"/>
                  </a:lnTo>
                  <a:lnTo>
                    <a:pt x="6703" y="16656"/>
                  </a:lnTo>
                  <a:lnTo>
                    <a:pt x="6547" y="16734"/>
                  </a:lnTo>
                  <a:lnTo>
                    <a:pt x="6402" y="16812"/>
                  </a:lnTo>
                  <a:lnTo>
                    <a:pt x="6101" y="16990"/>
                  </a:lnTo>
                  <a:lnTo>
                    <a:pt x="5790" y="17190"/>
                  </a:lnTo>
                  <a:lnTo>
                    <a:pt x="5790" y="17190"/>
                  </a:lnTo>
                  <a:lnTo>
                    <a:pt x="5634" y="17291"/>
                  </a:lnTo>
                  <a:lnTo>
                    <a:pt x="5467" y="17391"/>
                  </a:lnTo>
                  <a:lnTo>
                    <a:pt x="5300" y="17469"/>
                  </a:lnTo>
                  <a:lnTo>
                    <a:pt x="5133" y="17547"/>
                  </a:lnTo>
                  <a:lnTo>
                    <a:pt x="4955" y="17625"/>
                  </a:lnTo>
                  <a:lnTo>
                    <a:pt x="4777" y="17680"/>
                  </a:lnTo>
                  <a:lnTo>
                    <a:pt x="4587" y="17736"/>
                  </a:lnTo>
                  <a:lnTo>
                    <a:pt x="4409" y="17769"/>
                  </a:lnTo>
                  <a:lnTo>
                    <a:pt x="4220" y="17803"/>
                  </a:lnTo>
                  <a:lnTo>
                    <a:pt x="4042" y="17825"/>
                  </a:lnTo>
                  <a:lnTo>
                    <a:pt x="3853" y="17836"/>
                  </a:lnTo>
                  <a:lnTo>
                    <a:pt x="3663" y="17825"/>
                  </a:lnTo>
                  <a:lnTo>
                    <a:pt x="3474" y="17814"/>
                  </a:lnTo>
                  <a:lnTo>
                    <a:pt x="3296" y="17792"/>
                  </a:lnTo>
                  <a:lnTo>
                    <a:pt x="3107" y="17747"/>
                  </a:lnTo>
                  <a:lnTo>
                    <a:pt x="2928" y="17691"/>
                  </a:lnTo>
                  <a:lnTo>
                    <a:pt x="2928" y="17691"/>
                  </a:lnTo>
                  <a:lnTo>
                    <a:pt x="2706" y="17613"/>
                  </a:lnTo>
                  <a:lnTo>
                    <a:pt x="2494" y="17502"/>
                  </a:lnTo>
                  <a:lnTo>
                    <a:pt x="2294" y="17380"/>
                  </a:lnTo>
                  <a:lnTo>
                    <a:pt x="2105" y="17246"/>
                  </a:lnTo>
                  <a:lnTo>
                    <a:pt x="1926" y="17101"/>
                  </a:lnTo>
                  <a:lnTo>
                    <a:pt x="1748" y="16934"/>
                  </a:lnTo>
                  <a:lnTo>
                    <a:pt x="1592" y="16756"/>
                  </a:lnTo>
                  <a:lnTo>
                    <a:pt x="1437" y="16567"/>
                  </a:lnTo>
                  <a:lnTo>
                    <a:pt x="1292" y="16378"/>
                  </a:lnTo>
                  <a:lnTo>
                    <a:pt x="1158" y="16166"/>
                  </a:lnTo>
                  <a:lnTo>
                    <a:pt x="1036" y="15955"/>
                  </a:lnTo>
                  <a:lnTo>
                    <a:pt x="924" y="15743"/>
                  </a:lnTo>
                  <a:lnTo>
                    <a:pt x="813" y="15520"/>
                  </a:lnTo>
                  <a:lnTo>
                    <a:pt x="724" y="15298"/>
                  </a:lnTo>
                  <a:lnTo>
                    <a:pt x="635" y="15064"/>
                  </a:lnTo>
                  <a:lnTo>
                    <a:pt x="546" y="14841"/>
                  </a:lnTo>
                  <a:lnTo>
                    <a:pt x="546" y="14841"/>
                  </a:lnTo>
                  <a:lnTo>
                    <a:pt x="446" y="14518"/>
                  </a:lnTo>
                  <a:lnTo>
                    <a:pt x="357" y="14196"/>
                  </a:lnTo>
                  <a:lnTo>
                    <a:pt x="279" y="13873"/>
                  </a:lnTo>
                  <a:lnTo>
                    <a:pt x="212" y="13539"/>
                  </a:lnTo>
                  <a:lnTo>
                    <a:pt x="156" y="13216"/>
                  </a:lnTo>
                  <a:lnTo>
                    <a:pt x="101" y="12882"/>
                  </a:lnTo>
                  <a:lnTo>
                    <a:pt x="67" y="12559"/>
                  </a:lnTo>
                  <a:lnTo>
                    <a:pt x="34" y="12225"/>
                  </a:lnTo>
                  <a:lnTo>
                    <a:pt x="11" y="11891"/>
                  </a:lnTo>
                  <a:lnTo>
                    <a:pt x="0" y="11557"/>
                  </a:lnTo>
                  <a:lnTo>
                    <a:pt x="0" y="11223"/>
                  </a:lnTo>
                  <a:lnTo>
                    <a:pt x="0" y="10889"/>
                  </a:lnTo>
                  <a:lnTo>
                    <a:pt x="11" y="10555"/>
                  </a:lnTo>
                  <a:lnTo>
                    <a:pt x="34" y="10221"/>
                  </a:lnTo>
                  <a:lnTo>
                    <a:pt x="56" y="9887"/>
                  </a:lnTo>
                  <a:lnTo>
                    <a:pt x="89" y="9553"/>
                  </a:lnTo>
                  <a:lnTo>
                    <a:pt x="178" y="8885"/>
                  </a:lnTo>
                  <a:lnTo>
                    <a:pt x="279" y="8206"/>
                  </a:lnTo>
                  <a:lnTo>
                    <a:pt x="412" y="7538"/>
                  </a:lnTo>
                  <a:lnTo>
                    <a:pt x="557" y="6870"/>
                  </a:lnTo>
                  <a:lnTo>
                    <a:pt x="713" y="6213"/>
                  </a:lnTo>
                  <a:lnTo>
                    <a:pt x="891" y="5545"/>
                  </a:lnTo>
                  <a:lnTo>
                    <a:pt x="1080" y="4899"/>
                  </a:lnTo>
                  <a:lnTo>
                    <a:pt x="1270" y="4242"/>
                  </a:lnTo>
                  <a:lnTo>
                    <a:pt x="1270" y="4242"/>
                  </a:lnTo>
                  <a:lnTo>
                    <a:pt x="1481" y="3597"/>
                  </a:lnTo>
                  <a:lnTo>
                    <a:pt x="1592" y="3274"/>
                  </a:lnTo>
                  <a:lnTo>
                    <a:pt x="1726" y="2951"/>
                  </a:lnTo>
                  <a:lnTo>
                    <a:pt x="1860" y="2628"/>
                  </a:lnTo>
                  <a:lnTo>
                    <a:pt x="2004" y="2316"/>
                  </a:lnTo>
                  <a:lnTo>
                    <a:pt x="2160" y="2004"/>
                  </a:lnTo>
                  <a:lnTo>
                    <a:pt x="2327" y="1715"/>
                  </a:lnTo>
                  <a:lnTo>
                    <a:pt x="2517" y="1426"/>
                  </a:lnTo>
                  <a:lnTo>
                    <a:pt x="2706" y="1158"/>
                  </a:lnTo>
                  <a:lnTo>
                    <a:pt x="2928" y="913"/>
                  </a:lnTo>
                  <a:lnTo>
                    <a:pt x="3040" y="791"/>
                  </a:lnTo>
                  <a:lnTo>
                    <a:pt x="3151" y="680"/>
                  </a:lnTo>
                  <a:lnTo>
                    <a:pt x="3274" y="579"/>
                  </a:lnTo>
                  <a:lnTo>
                    <a:pt x="3396" y="479"/>
                  </a:lnTo>
                  <a:lnTo>
                    <a:pt x="3530" y="379"/>
                  </a:lnTo>
                  <a:lnTo>
                    <a:pt x="3663" y="290"/>
                  </a:lnTo>
                  <a:lnTo>
                    <a:pt x="3808" y="201"/>
                  </a:lnTo>
                  <a:lnTo>
                    <a:pt x="3953" y="134"/>
                  </a:lnTo>
                  <a:lnTo>
                    <a:pt x="4097" y="56"/>
                  </a:lnTo>
                  <a:lnTo>
                    <a:pt x="425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1"/>
            <p:cNvSpPr/>
            <p:nvPr/>
          </p:nvSpPr>
          <p:spPr>
            <a:xfrm>
              <a:off x="1804853" y="1971602"/>
              <a:ext cx="282971" cy="485191"/>
            </a:xfrm>
            <a:custGeom>
              <a:avLst/>
              <a:gdLst/>
              <a:ahLst/>
              <a:cxnLst/>
              <a:rect l="l" t="t" r="r" b="b"/>
              <a:pathLst>
                <a:path w="12058" h="20675" extrusionOk="0">
                  <a:moveTo>
                    <a:pt x="8951" y="0"/>
                  </a:moveTo>
                  <a:lnTo>
                    <a:pt x="8773" y="357"/>
                  </a:lnTo>
                  <a:lnTo>
                    <a:pt x="8562" y="746"/>
                  </a:lnTo>
                  <a:lnTo>
                    <a:pt x="8050" y="1648"/>
                  </a:lnTo>
                  <a:lnTo>
                    <a:pt x="7448" y="2672"/>
                  </a:lnTo>
                  <a:lnTo>
                    <a:pt x="6769" y="3819"/>
                  </a:lnTo>
                  <a:lnTo>
                    <a:pt x="5266" y="6324"/>
                  </a:lnTo>
                  <a:lnTo>
                    <a:pt x="4465" y="7660"/>
                  </a:lnTo>
                  <a:lnTo>
                    <a:pt x="3674" y="8996"/>
                  </a:lnTo>
                  <a:lnTo>
                    <a:pt x="3106" y="9965"/>
                  </a:lnTo>
                  <a:lnTo>
                    <a:pt x="2550" y="10922"/>
                  </a:lnTo>
                  <a:lnTo>
                    <a:pt x="2026" y="11868"/>
                  </a:lnTo>
                  <a:lnTo>
                    <a:pt x="1525" y="12770"/>
                  </a:lnTo>
                  <a:lnTo>
                    <a:pt x="1069" y="13628"/>
                  </a:lnTo>
                  <a:lnTo>
                    <a:pt x="657" y="14440"/>
                  </a:lnTo>
                  <a:lnTo>
                    <a:pt x="290" y="15197"/>
                  </a:lnTo>
                  <a:lnTo>
                    <a:pt x="134" y="15542"/>
                  </a:lnTo>
                  <a:lnTo>
                    <a:pt x="0" y="15876"/>
                  </a:lnTo>
                  <a:lnTo>
                    <a:pt x="167" y="16121"/>
                  </a:lnTo>
                  <a:lnTo>
                    <a:pt x="702" y="16823"/>
                  </a:lnTo>
                  <a:lnTo>
                    <a:pt x="1058" y="17279"/>
                  </a:lnTo>
                  <a:lnTo>
                    <a:pt x="1470" y="17791"/>
                  </a:lnTo>
                  <a:lnTo>
                    <a:pt x="1915" y="18315"/>
                  </a:lnTo>
                  <a:lnTo>
                    <a:pt x="2394" y="18838"/>
                  </a:lnTo>
                  <a:lnTo>
                    <a:pt x="2639" y="19094"/>
                  </a:lnTo>
                  <a:lnTo>
                    <a:pt x="2884" y="19350"/>
                  </a:lnTo>
                  <a:lnTo>
                    <a:pt x="3129" y="19584"/>
                  </a:lnTo>
                  <a:lnTo>
                    <a:pt x="3362" y="19807"/>
                  </a:lnTo>
                  <a:lnTo>
                    <a:pt x="3618" y="20029"/>
                  </a:lnTo>
                  <a:lnTo>
                    <a:pt x="3875" y="20218"/>
                  </a:lnTo>
                  <a:lnTo>
                    <a:pt x="4119" y="20385"/>
                  </a:lnTo>
                  <a:lnTo>
                    <a:pt x="4353" y="20530"/>
                  </a:lnTo>
                  <a:lnTo>
                    <a:pt x="4465" y="20586"/>
                  </a:lnTo>
                  <a:lnTo>
                    <a:pt x="4587" y="20630"/>
                  </a:lnTo>
                  <a:lnTo>
                    <a:pt x="4710" y="20664"/>
                  </a:lnTo>
                  <a:lnTo>
                    <a:pt x="4843" y="20675"/>
                  </a:lnTo>
                  <a:lnTo>
                    <a:pt x="5099" y="20675"/>
                  </a:lnTo>
                  <a:lnTo>
                    <a:pt x="5233" y="20653"/>
                  </a:lnTo>
                  <a:lnTo>
                    <a:pt x="5366" y="20630"/>
                  </a:lnTo>
                  <a:lnTo>
                    <a:pt x="5489" y="20586"/>
                  </a:lnTo>
                  <a:lnTo>
                    <a:pt x="5622" y="20541"/>
                  </a:lnTo>
                  <a:lnTo>
                    <a:pt x="5756" y="20486"/>
                  </a:lnTo>
                  <a:lnTo>
                    <a:pt x="5890" y="20419"/>
                  </a:lnTo>
                  <a:lnTo>
                    <a:pt x="6012" y="20352"/>
                  </a:lnTo>
                  <a:lnTo>
                    <a:pt x="6135" y="20274"/>
                  </a:lnTo>
                  <a:lnTo>
                    <a:pt x="6380" y="20096"/>
                  </a:lnTo>
                  <a:lnTo>
                    <a:pt x="6513" y="19996"/>
                  </a:lnTo>
                  <a:lnTo>
                    <a:pt x="6636" y="19873"/>
                  </a:lnTo>
                  <a:lnTo>
                    <a:pt x="6747" y="19762"/>
                  </a:lnTo>
                  <a:lnTo>
                    <a:pt x="6858" y="19640"/>
                  </a:lnTo>
                  <a:lnTo>
                    <a:pt x="6958" y="19517"/>
                  </a:lnTo>
                  <a:lnTo>
                    <a:pt x="7059" y="19395"/>
                  </a:lnTo>
                  <a:lnTo>
                    <a:pt x="7137" y="19261"/>
                  </a:lnTo>
                  <a:lnTo>
                    <a:pt x="7215" y="19139"/>
                  </a:lnTo>
                  <a:lnTo>
                    <a:pt x="7315" y="18927"/>
                  </a:lnTo>
                  <a:lnTo>
                    <a:pt x="7426" y="18671"/>
                  </a:lnTo>
                  <a:lnTo>
                    <a:pt x="7537" y="18381"/>
                  </a:lnTo>
                  <a:lnTo>
                    <a:pt x="7649" y="18059"/>
                  </a:lnTo>
                  <a:lnTo>
                    <a:pt x="7771" y="17702"/>
                  </a:lnTo>
                  <a:lnTo>
                    <a:pt x="7894" y="17313"/>
                  </a:lnTo>
                  <a:lnTo>
                    <a:pt x="8139" y="16444"/>
                  </a:lnTo>
                  <a:lnTo>
                    <a:pt x="8406" y="15453"/>
                  </a:lnTo>
                  <a:lnTo>
                    <a:pt x="8684" y="14373"/>
                  </a:lnTo>
                  <a:lnTo>
                    <a:pt x="9285" y="11991"/>
                  </a:lnTo>
                  <a:lnTo>
                    <a:pt x="9920" y="9375"/>
                  </a:lnTo>
                  <a:lnTo>
                    <a:pt x="10254" y="8016"/>
                  </a:lnTo>
                  <a:lnTo>
                    <a:pt x="10599" y="6647"/>
                  </a:lnTo>
                  <a:lnTo>
                    <a:pt x="10944" y="5277"/>
                  </a:lnTo>
                  <a:lnTo>
                    <a:pt x="11312" y="3919"/>
                  </a:lnTo>
                  <a:lnTo>
                    <a:pt x="11679" y="2594"/>
                  </a:lnTo>
                  <a:lnTo>
                    <a:pt x="12058" y="1303"/>
                  </a:lnTo>
                  <a:lnTo>
                    <a:pt x="89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1"/>
            <p:cNvSpPr/>
            <p:nvPr/>
          </p:nvSpPr>
          <p:spPr>
            <a:xfrm>
              <a:off x="1804853" y="1971602"/>
              <a:ext cx="282971" cy="485191"/>
            </a:xfrm>
            <a:custGeom>
              <a:avLst/>
              <a:gdLst/>
              <a:ahLst/>
              <a:cxnLst/>
              <a:rect l="l" t="t" r="r" b="b"/>
              <a:pathLst>
                <a:path w="12058" h="20675" fill="none" extrusionOk="0">
                  <a:moveTo>
                    <a:pt x="12058" y="1303"/>
                  </a:moveTo>
                  <a:lnTo>
                    <a:pt x="12058" y="1303"/>
                  </a:lnTo>
                  <a:lnTo>
                    <a:pt x="11679" y="2594"/>
                  </a:lnTo>
                  <a:lnTo>
                    <a:pt x="11312" y="3919"/>
                  </a:lnTo>
                  <a:lnTo>
                    <a:pt x="10944" y="5277"/>
                  </a:lnTo>
                  <a:lnTo>
                    <a:pt x="10599" y="6647"/>
                  </a:lnTo>
                  <a:lnTo>
                    <a:pt x="10254" y="8016"/>
                  </a:lnTo>
                  <a:lnTo>
                    <a:pt x="9920" y="9375"/>
                  </a:lnTo>
                  <a:lnTo>
                    <a:pt x="9285" y="11991"/>
                  </a:lnTo>
                  <a:lnTo>
                    <a:pt x="8684" y="14373"/>
                  </a:lnTo>
                  <a:lnTo>
                    <a:pt x="8406" y="15453"/>
                  </a:lnTo>
                  <a:lnTo>
                    <a:pt x="8139" y="16444"/>
                  </a:lnTo>
                  <a:lnTo>
                    <a:pt x="7894" y="17313"/>
                  </a:lnTo>
                  <a:lnTo>
                    <a:pt x="7771" y="17702"/>
                  </a:lnTo>
                  <a:lnTo>
                    <a:pt x="7649" y="18059"/>
                  </a:lnTo>
                  <a:lnTo>
                    <a:pt x="7537" y="18381"/>
                  </a:lnTo>
                  <a:lnTo>
                    <a:pt x="7426" y="18671"/>
                  </a:lnTo>
                  <a:lnTo>
                    <a:pt x="7315" y="18927"/>
                  </a:lnTo>
                  <a:lnTo>
                    <a:pt x="7215" y="19139"/>
                  </a:lnTo>
                  <a:lnTo>
                    <a:pt x="7215" y="19139"/>
                  </a:lnTo>
                  <a:lnTo>
                    <a:pt x="7137" y="19261"/>
                  </a:lnTo>
                  <a:lnTo>
                    <a:pt x="7059" y="19395"/>
                  </a:lnTo>
                  <a:lnTo>
                    <a:pt x="6958" y="19517"/>
                  </a:lnTo>
                  <a:lnTo>
                    <a:pt x="6858" y="19640"/>
                  </a:lnTo>
                  <a:lnTo>
                    <a:pt x="6747" y="19762"/>
                  </a:lnTo>
                  <a:lnTo>
                    <a:pt x="6636" y="19873"/>
                  </a:lnTo>
                  <a:lnTo>
                    <a:pt x="6513" y="19996"/>
                  </a:lnTo>
                  <a:lnTo>
                    <a:pt x="6380" y="20096"/>
                  </a:lnTo>
                  <a:lnTo>
                    <a:pt x="6380" y="20096"/>
                  </a:lnTo>
                  <a:lnTo>
                    <a:pt x="6135" y="20274"/>
                  </a:lnTo>
                  <a:lnTo>
                    <a:pt x="6012" y="20352"/>
                  </a:lnTo>
                  <a:lnTo>
                    <a:pt x="5890" y="20419"/>
                  </a:lnTo>
                  <a:lnTo>
                    <a:pt x="5756" y="20486"/>
                  </a:lnTo>
                  <a:lnTo>
                    <a:pt x="5622" y="20541"/>
                  </a:lnTo>
                  <a:lnTo>
                    <a:pt x="5489" y="20586"/>
                  </a:lnTo>
                  <a:lnTo>
                    <a:pt x="5366" y="20630"/>
                  </a:lnTo>
                  <a:lnTo>
                    <a:pt x="5233" y="20653"/>
                  </a:lnTo>
                  <a:lnTo>
                    <a:pt x="5099" y="20675"/>
                  </a:lnTo>
                  <a:lnTo>
                    <a:pt x="4966" y="20675"/>
                  </a:lnTo>
                  <a:lnTo>
                    <a:pt x="4843" y="20675"/>
                  </a:lnTo>
                  <a:lnTo>
                    <a:pt x="4710" y="20664"/>
                  </a:lnTo>
                  <a:lnTo>
                    <a:pt x="4587" y="20630"/>
                  </a:lnTo>
                  <a:lnTo>
                    <a:pt x="4465" y="20586"/>
                  </a:lnTo>
                  <a:lnTo>
                    <a:pt x="4353" y="20530"/>
                  </a:lnTo>
                  <a:lnTo>
                    <a:pt x="4353" y="20530"/>
                  </a:lnTo>
                  <a:lnTo>
                    <a:pt x="4119" y="20385"/>
                  </a:lnTo>
                  <a:lnTo>
                    <a:pt x="3875" y="20218"/>
                  </a:lnTo>
                  <a:lnTo>
                    <a:pt x="3618" y="20029"/>
                  </a:lnTo>
                  <a:lnTo>
                    <a:pt x="3362" y="19807"/>
                  </a:lnTo>
                  <a:lnTo>
                    <a:pt x="3362" y="19807"/>
                  </a:lnTo>
                  <a:lnTo>
                    <a:pt x="3129" y="19584"/>
                  </a:lnTo>
                  <a:lnTo>
                    <a:pt x="2884" y="19350"/>
                  </a:lnTo>
                  <a:lnTo>
                    <a:pt x="2639" y="19094"/>
                  </a:lnTo>
                  <a:lnTo>
                    <a:pt x="2394" y="18838"/>
                  </a:lnTo>
                  <a:lnTo>
                    <a:pt x="1915" y="18315"/>
                  </a:lnTo>
                  <a:lnTo>
                    <a:pt x="1470" y="17791"/>
                  </a:lnTo>
                  <a:lnTo>
                    <a:pt x="1058" y="17279"/>
                  </a:lnTo>
                  <a:lnTo>
                    <a:pt x="702" y="16823"/>
                  </a:lnTo>
                  <a:lnTo>
                    <a:pt x="167" y="16121"/>
                  </a:lnTo>
                  <a:lnTo>
                    <a:pt x="167" y="16121"/>
                  </a:lnTo>
                  <a:lnTo>
                    <a:pt x="0" y="15876"/>
                  </a:lnTo>
                  <a:lnTo>
                    <a:pt x="0" y="15876"/>
                  </a:lnTo>
                  <a:lnTo>
                    <a:pt x="134" y="15542"/>
                  </a:lnTo>
                  <a:lnTo>
                    <a:pt x="290" y="15197"/>
                  </a:lnTo>
                  <a:lnTo>
                    <a:pt x="657" y="14440"/>
                  </a:lnTo>
                  <a:lnTo>
                    <a:pt x="1069" y="13628"/>
                  </a:lnTo>
                  <a:lnTo>
                    <a:pt x="1525" y="12770"/>
                  </a:lnTo>
                  <a:lnTo>
                    <a:pt x="2026" y="11868"/>
                  </a:lnTo>
                  <a:lnTo>
                    <a:pt x="2550" y="10922"/>
                  </a:lnTo>
                  <a:lnTo>
                    <a:pt x="3106" y="9965"/>
                  </a:lnTo>
                  <a:lnTo>
                    <a:pt x="3674" y="8996"/>
                  </a:lnTo>
                  <a:lnTo>
                    <a:pt x="3674" y="8996"/>
                  </a:lnTo>
                  <a:lnTo>
                    <a:pt x="4465" y="7660"/>
                  </a:lnTo>
                  <a:lnTo>
                    <a:pt x="5266" y="6324"/>
                  </a:lnTo>
                  <a:lnTo>
                    <a:pt x="6769" y="3819"/>
                  </a:lnTo>
                  <a:lnTo>
                    <a:pt x="7448" y="2672"/>
                  </a:lnTo>
                  <a:lnTo>
                    <a:pt x="8050" y="1648"/>
                  </a:lnTo>
                  <a:lnTo>
                    <a:pt x="8562" y="746"/>
                  </a:lnTo>
                  <a:lnTo>
                    <a:pt x="8773" y="357"/>
                  </a:lnTo>
                  <a:lnTo>
                    <a:pt x="8951" y="0"/>
                  </a:lnTo>
                  <a:lnTo>
                    <a:pt x="12058" y="13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1"/>
            <p:cNvSpPr/>
            <p:nvPr/>
          </p:nvSpPr>
          <p:spPr>
            <a:xfrm>
              <a:off x="1256957" y="1640828"/>
              <a:ext cx="341499" cy="331314"/>
            </a:xfrm>
            <a:custGeom>
              <a:avLst/>
              <a:gdLst/>
              <a:ahLst/>
              <a:cxnLst/>
              <a:rect l="l" t="t" r="r" b="b"/>
              <a:pathLst>
                <a:path w="14552" h="14118" extrusionOk="0">
                  <a:moveTo>
                    <a:pt x="6001" y="0"/>
                  </a:moveTo>
                  <a:lnTo>
                    <a:pt x="6046" y="980"/>
                  </a:lnTo>
                  <a:lnTo>
                    <a:pt x="6124" y="3196"/>
                  </a:lnTo>
                  <a:lnTo>
                    <a:pt x="6202" y="5523"/>
                  </a:lnTo>
                  <a:lnTo>
                    <a:pt x="6224" y="6391"/>
                  </a:lnTo>
                  <a:lnTo>
                    <a:pt x="6224" y="6680"/>
                  </a:lnTo>
                  <a:lnTo>
                    <a:pt x="6213" y="6859"/>
                  </a:lnTo>
                  <a:lnTo>
                    <a:pt x="6213" y="6892"/>
                  </a:lnTo>
                  <a:lnTo>
                    <a:pt x="6191" y="6925"/>
                  </a:lnTo>
                  <a:lnTo>
                    <a:pt x="6135" y="6992"/>
                  </a:lnTo>
                  <a:lnTo>
                    <a:pt x="6046" y="7070"/>
                  </a:lnTo>
                  <a:lnTo>
                    <a:pt x="5934" y="7148"/>
                  </a:lnTo>
                  <a:lnTo>
                    <a:pt x="5790" y="7237"/>
                  </a:lnTo>
                  <a:lnTo>
                    <a:pt x="5623" y="7326"/>
                  </a:lnTo>
                  <a:lnTo>
                    <a:pt x="5222" y="7527"/>
                  </a:lnTo>
                  <a:lnTo>
                    <a:pt x="4754" y="7749"/>
                  </a:lnTo>
                  <a:lnTo>
                    <a:pt x="4220" y="7972"/>
                  </a:lnTo>
                  <a:lnTo>
                    <a:pt x="3663" y="8195"/>
                  </a:lnTo>
                  <a:lnTo>
                    <a:pt x="3084" y="8417"/>
                  </a:lnTo>
                  <a:lnTo>
                    <a:pt x="1949" y="8840"/>
                  </a:lnTo>
                  <a:lnTo>
                    <a:pt x="958" y="9185"/>
                  </a:lnTo>
                  <a:lnTo>
                    <a:pt x="0" y="9508"/>
                  </a:lnTo>
                  <a:lnTo>
                    <a:pt x="5923" y="12815"/>
                  </a:lnTo>
                  <a:lnTo>
                    <a:pt x="14552" y="14118"/>
                  </a:lnTo>
                  <a:lnTo>
                    <a:pt x="14518" y="7649"/>
                  </a:lnTo>
                  <a:lnTo>
                    <a:pt x="14340" y="7605"/>
                  </a:lnTo>
                  <a:lnTo>
                    <a:pt x="13873" y="7493"/>
                  </a:lnTo>
                  <a:lnTo>
                    <a:pt x="13561" y="7404"/>
                  </a:lnTo>
                  <a:lnTo>
                    <a:pt x="13216" y="7293"/>
                  </a:lnTo>
                  <a:lnTo>
                    <a:pt x="12859" y="7170"/>
                  </a:lnTo>
                  <a:lnTo>
                    <a:pt x="12503" y="7026"/>
                  </a:lnTo>
                  <a:lnTo>
                    <a:pt x="12459" y="6992"/>
                  </a:lnTo>
                  <a:lnTo>
                    <a:pt x="12414" y="6948"/>
                  </a:lnTo>
                  <a:lnTo>
                    <a:pt x="12370" y="6870"/>
                  </a:lnTo>
                  <a:lnTo>
                    <a:pt x="12336" y="6792"/>
                  </a:lnTo>
                  <a:lnTo>
                    <a:pt x="12303" y="6692"/>
                  </a:lnTo>
                  <a:lnTo>
                    <a:pt x="12269" y="6580"/>
                  </a:lnTo>
                  <a:lnTo>
                    <a:pt x="12214" y="6324"/>
                  </a:lnTo>
                  <a:lnTo>
                    <a:pt x="12169" y="6035"/>
                  </a:lnTo>
                  <a:lnTo>
                    <a:pt x="12147" y="5712"/>
                  </a:lnTo>
                  <a:lnTo>
                    <a:pt x="12114" y="5389"/>
                  </a:lnTo>
                  <a:lnTo>
                    <a:pt x="12102" y="5055"/>
                  </a:lnTo>
                  <a:lnTo>
                    <a:pt x="12091" y="4543"/>
                  </a:lnTo>
                  <a:lnTo>
                    <a:pt x="12080" y="4109"/>
                  </a:lnTo>
                  <a:lnTo>
                    <a:pt x="12080" y="3697"/>
                  </a:lnTo>
                  <a:lnTo>
                    <a:pt x="9241" y="1971"/>
                  </a:lnTo>
                  <a:lnTo>
                    <a:pt x="600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1"/>
            <p:cNvSpPr/>
            <p:nvPr/>
          </p:nvSpPr>
          <p:spPr>
            <a:xfrm>
              <a:off x="1256957" y="1640828"/>
              <a:ext cx="341499" cy="331314"/>
            </a:xfrm>
            <a:custGeom>
              <a:avLst/>
              <a:gdLst/>
              <a:ahLst/>
              <a:cxnLst/>
              <a:rect l="l" t="t" r="r" b="b"/>
              <a:pathLst>
                <a:path w="14552" h="14118" fill="none" extrusionOk="0">
                  <a:moveTo>
                    <a:pt x="14552" y="14118"/>
                  </a:moveTo>
                  <a:lnTo>
                    <a:pt x="5923" y="12815"/>
                  </a:lnTo>
                  <a:lnTo>
                    <a:pt x="0" y="9508"/>
                  </a:lnTo>
                  <a:lnTo>
                    <a:pt x="0" y="9508"/>
                  </a:lnTo>
                  <a:lnTo>
                    <a:pt x="958" y="9185"/>
                  </a:lnTo>
                  <a:lnTo>
                    <a:pt x="1949" y="8840"/>
                  </a:lnTo>
                  <a:lnTo>
                    <a:pt x="3084" y="8417"/>
                  </a:lnTo>
                  <a:lnTo>
                    <a:pt x="3663" y="8195"/>
                  </a:lnTo>
                  <a:lnTo>
                    <a:pt x="4220" y="7972"/>
                  </a:lnTo>
                  <a:lnTo>
                    <a:pt x="4754" y="7749"/>
                  </a:lnTo>
                  <a:lnTo>
                    <a:pt x="5222" y="7527"/>
                  </a:lnTo>
                  <a:lnTo>
                    <a:pt x="5623" y="7326"/>
                  </a:lnTo>
                  <a:lnTo>
                    <a:pt x="5790" y="7237"/>
                  </a:lnTo>
                  <a:lnTo>
                    <a:pt x="5934" y="7148"/>
                  </a:lnTo>
                  <a:lnTo>
                    <a:pt x="6046" y="7070"/>
                  </a:lnTo>
                  <a:lnTo>
                    <a:pt x="6135" y="6992"/>
                  </a:lnTo>
                  <a:lnTo>
                    <a:pt x="6191" y="6925"/>
                  </a:lnTo>
                  <a:lnTo>
                    <a:pt x="6213" y="6892"/>
                  </a:lnTo>
                  <a:lnTo>
                    <a:pt x="6213" y="6859"/>
                  </a:lnTo>
                  <a:lnTo>
                    <a:pt x="6213" y="6859"/>
                  </a:lnTo>
                  <a:lnTo>
                    <a:pt x="6224" y="6680"/>
                  </a:lnTo>
                  <a:lnTo>
                    <a:pt x="6224" y="6391"/>
                  </a:lnTo>
                  <a:lnTo>
                    <a:pt x="6202" y="5523"/>
                  </a:lnTo>
                  <a:lnTo>
                    <a:pt x="6124" y="3196"/>
                  </a:lnTo>
                  <a:lnTo>
                    <a:pt x="6046" y="980"/>
                  </a:lnTo>
                  <a:lnTo>
                    <a:pt x="6001" y="0"/>
                  </a:lnTo>
                  <a:lnTo>
                    <a:pt x="9241" y="1971"/>
                  </a:lnTo>
                  <a:lnTo>
                    <a:pt x="12080" y="3697"/>
                  </a:lnTo>
                  <a:lnTo>
                    <a:pt x="12080" y="3697"/>
                  </a:lnTo>
                  <a:lnTo>
                    <a:pt x="12080" y="4109"/>
                  </a:lnTo>
                  <a:lnTo>
                    <a:pt x="12091" y="4543"/>
                  </a:lnTo>
                  <a:lnTo>
                    <a:pt x="12102" y="5055"/>
                  </a:lnTo>
                  <a:lnTo>
                    <a:pt x="12102" y="5055"/>
                  </a:lnTo>
                  <a:lnTo>
                    <a:pt x="12114" y="5389"/>
                  </a:lnTo>
                  <a:lnTo>
                    <a:pt x="12147" y="5712"/>
                  </a:lnTo>
                  <a:lnTo>
                    <a:pt x="12169" y="6035"/>
                  </a:lnTo>
                  <a:lnTo>
                    <a:pt x="12214" y="6324"/>
                  </a:lnTo>
                  <a:lnTo>
                    <a:pt x="12269" y="6580"/>
                  </a:lnTo>
                  <a:lnTo>
                    <a:pt x="12303" y="6692"/>
                  </a:lnTo>
                  <a:lnTo>
                    <a:pt x="12336" y="6792"/>
                  </a:lnTo>
                  <a:lnTo>
                    <a:pt x="12370" y="6870"/>
                  </a:lnTo>
                  <a:lnTo>
                    <a:pt x="12414" y="6948"/>
                  </a:lnTo>
                  <a:lnTo>
                    <a:pt x="12459" y="6992"/>
                  </a:lnTo>
                  <a:lnTo>
                    <a:pt x="12503" y="7026"/>
                  </a:lnTo>
                  <a:lnTo>
                    <a:pt x="12503" y="7026"/>
                  </a:lnTo>
                  <a:lnTo>
                    <a:pt x="12859" y="7170"/>
                  </a:lnTo>
                  <a:lnTo>
                    <a:pt x="13216" y="7293"/>
                  </a:lnTo>
                  <a:lnTo>
                    <a:pt x="13561" y="7404"/>
                  </a:lnTo>
                  <a:lnTo>
                    <a:pt x="13873" y="7493"/>
                  </a:lnTo>
                  <a:lnTo>
                    <a:pt x="14340" y="7605"/>
                  </a:lnTo>
                  <a:lnTo>
                    <a:pt x="14518" y="7649"/>
                  </a:lnTo>
                  <a:lnTo>
                    <a:pt x="14552" y="14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1"/>
            <p:cNvSpPr/>
            <p:nvPr/>
          </p:nvSpPr>
          <p:spPr>
            <a:xfrm>
              <a:off x="1460232" y="1684196"/>
              <a:ext cx="80752" cy="75260"/>
            </a:xfrm>
            <a:custGeom>
              <a:avLst/>
              <a:gdLst/>
              <a:ahLst/>
              <a:cxnLst/>
              <a:rect l="l" t="t" r="r" b="b"/>
              <a:pathLst>
                <a:path w="3441" h="3207" extrusionOk="0">
                  <a:moveTo>
                    <a:pt x="0" y="1"/>
                  </a:moveTo>
                  <a:lnTo>
                    <a:pt x="34" y="79"/>
                  </a:lnTo>
                  <a:lnTo>
                    <a:pt x="156" y="323"/>
                  </a:lnTo>
                  <a:lnTo>
                    <a:pt x="256" y="490"/>
                  </a:lnTo>
                  <a:lnTo>
                    <a:pt x="379" y="680"/>
                  </a:lnTo>
                  <a:lnTo>
                    <a:pt x="535" y="902"/>
                  </a:lnTo>
                  <a:lnTo>
                    <a:pt x="713" y="1136"/>
                  </a:lnTo>
                  <a:lnTo>
                    <a:pt x="924" y="1381"/>
                  </a:lnTo>
                  <a:lnTo>
                    <a:pt x="1180" y="1648"/>
                  </a:lnTo>
                  <a:lnTo>
                    <a:pt x="1459" y="1916"/>
                  </a:lnTo>
                  <a:lnTo>
                    <a:pt x="1770" y="2183"/>
                  </a:lnTo>
                  <a:lnTo>
                    <a:pt x="2127" y="2450"/>
                  </a:lnTo>
                  <a:lnTo>
                    <a:pt x="2327" y="2584"/>
                  </a:lnTo>
                  <a:lnTo>
                    <a:pt x="2527" y="2717"/>
                  </a:lnTo>
                  <a:lnTo>
                    <a:pt x="2739" y="2840"/>
                  </a:lnTo>
                  <a:lnTo>
                    <a:pt x="2962" y="2973"/>
                  </a:lnTo>
                  <a:lnTo>
                    <a:pt x="3195" y="3096"/>
                  </a:lnTo>
                  <a:lnTo>
                    <a:pt x="3440" y="3207"/>
                  </a:lnTo>
                  <a:lnTo>
                    <a:pt x="3429" y="2695"/>
                  </a:lnTo>
                  <a:lnTo>
                    <a:pt x="3418" y="2261"/>
                  </a:lnTo>
                  <a:lnTo>
                    <a:pt x="3418" y="1849"/>
                  </a:lnTo>
                  <a:lnTo>
                    <a:pt x="579" y="123"/>
                  </a:lnTo>
                  <a:lnTo>
                    <a:pt x="0" y="1"/>
                  </a:lnTo>
                  <a:close/>
                </a:path>
              </a:pathLst>
            </a:custGeom>
            <a:solidFill>
              <a:srgbClr val="EAA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1"/>
            <p:cNvSpPr/>
            <p:nvPr/>
          </p:nvSpPr>
          <p:spPr>
            <a:xfrm>
              <a:off x="1846906" y="1820331"/>
              <a:ext cx="220806" cy="178470"/>
            </a:xfrm>
            <a:custGeom>
              <a:avLst/>
              <a:gdLst/>
              <a:ahLst/>
              <a:cxnLst/>
              <a:rect l="l" t="t" r="r" b="b"/>
              <a:pathLst>
                <a:path w="9409" h="7605" extrusionOk="0">
                  <a:moveTo>
                    <a:pt x="7794" y="1358"/>
                  </a:moveTo>
                  <a:lnTo>
                    <a:pt x="7928" y="1369"/>
                  </a:lnTo>
                  <a:lnTo>
                    <a:pt x="8061" y="1403"/>
                  </a:lnTo>
                  <a:lnTo>
                    <a:pt x="8195" y="1436"/>
                  </a:lnTo>
                  <a:lnTo>
                    <a:pt x="8284" y="1481"/>
                  </a:lnTo>
                  <a:lnTo>
                    <a:pt x="8373" y="1536"/>
                  </a:lnTo>
                  <a:lnTo>
                    <a:pt x="8451" y="1592"/>
                  </a:lnTo>
                  <a:lnTo>
                    <a:pt x="8529" y="1670"/>
                  </a:lnTo>
                  <a:lnTo>
                    <a:pt x="8596" y="1748"/>
                  </a:lnTo>
                  <a:lnTo>
                    <a:pt x="8651" y="1837"/>
                  </a:lnTo>
                  <a:lnTo>
                    <a:pt x="8707" y="1937"/>
                  </a:lnTo>
                  <a:lnTo>
                    <a:pt x="8751" y="2049"/>
                  </a:lnTo>
                  <a:lnTo>
                    <a:pt x="8818" y="2249"/>
                  </a:lnTo>
                  <a:lnTo>
                    <a:pt x="8863" y="2449"/>
                  </a:lnTo>
                  <a:lnTo>
                    <a:pt x="8885" y="2639"/>
                  </a:lnTo>
                  <a:lnTo>
                    <a:pt x="8885" y="2828"/>
                  </a:lnTo>
                  <a:lnTo>
                    <a:pt x="8852" y="3006"/>
                  </a:lnTo>
                  <a:lnTo>
                    <a:pt x="8807" y="3184"/>
                  </a:lnTo>
                  <a:lnTo>
                    <a:pt x="8729" y="3362"/>
                  </a:lnTo>
                  <a:lnTo>
                    <a:pt x="8640" y="3529"/>
                  </a:lnTo>
                  <a:lnTo>
                    <a:pt x="8529" y="3707"/>
                  </a:lnTo>
                  <a:lnTo>
                    <a:pt x="8395" y="3874"/>
                  </a:lnTo>
                  <a:lnTo>
                    <a:pt x="8250" y="4041"/>
                  </a:lnTo>
                  <a:lnTo>
                    <a:pt x="8083" y="4208"/>
                  </a:lnTo>
                  <a:lnTo>
                    <a:pt x="7894" y="4375"/>
                  </a:lnTo>
                  <a:lnTo>
                    <a:pt x="7694" y="4554"/>
                  </a:lnTo>
                  <a:lnTo>
                    <a:pt x="7471" y="4732"/>
                  </a:lnTo>
                  <a:lnTo>
                    <a:pt x="7237" y="4910"/>
                  </a:lnTo>
                  <a:lnTo>
                    <a:pt x="6948" y="5099"/>
                  </a:lnTo>
                  <a:lnTo>
                    <a:pt x="6647" y="5300"/>
                  </a:lnTo>
                  <a:lnTo>
                    <a:pt x="7148" y="1436"/>
                  </a:lnTo>
                  <a:lnTo>
                    <a:pt x="7393" y="1381"/>
                  </a:lnTo>
                  <a:lnTo>
                    <a:pt x="7516" y="1369"/>
                  </a:lnTo>
                  <a:lnTo>
                    <a:pt x="7649" y="1358"/>
                  </a:lnTo>
                  <a:close/>
                  <a:moveTo>
                    <a:pt x="1" y="0"/>
                  </a:moveTo>
                  <a:lnTo>
                    <a:pt x="869" y="6713"/>
                  </a:lnTo>
                  <a:lnTo>
                    <a:pt x="891" y="6814"/>
                  </a:lnTo>
                  <a:lnTo>
                    <a:pt x="914" y="6914"/>
                  </a:lnTo>
                  <a:lnTo>
                    <a:pt x="958" y="7003"/>
                  </a:lnTo>
                  <a:lnTo>
                    <a:pt x="1003" y="7092"/>
                  </a:lnTo>
                  <a:lnTo>
                    <a:pt x="1058" y="7181"/>
                  </a:lnTo>
                  <a:lnTo>
                    <a:pt x="1125" y="7259"/>
                  </a:lnTo>
                  <a:lnTo>
                    <a:pt x="1192" y="7337"/>
                  </a:lnTo>
                  <a:lnTo>
                    <a:pt x="1270" y="7404"/>
                  </a:lnTo>
                  <a:lnTo>
                    <a:pt x="1359" y="7459"/>
                  </a:lnTo>
                  <a:lnTo>
                    <a:pt x="1448" y="7504"/>
                  </a:lnTo>
                  <a:lnTo>
                    <a:pt x="1537" y="7548"/>
                  </a:lnTo>
                  <a:lnTo>
                    <a:pt x="1626" y="7571"/>
                  </a:lnTo>
                  <a:lnTo>
                    <a:pt x="1760" y="7604"/>
                  </a:lnTo>
                  <a:lnTo>
                    <a:pt x="5434" y="7604"/>
                  </a:lnTo>
                  <a:lnTo>
                    <a:pt x="5601" y="7593"/>
                  </a:lnTo>
                  <a:lnTo>
                    <a:pt x="5757" y="7560"/>
                  </a:lnTo>
                  <a:lnTo>
                    <a:pt x="5912" y="7493"/>
                  </a:lnTo>
                  <a:lnTo>
                    <a:pt x="6057" y="7415"/>
                  </a:lnTo>
                  <a:lnTo>
                    <a:pt x="6057" y="7404"/>
                  </a:lnTo>
                  <a:lnTo>
                    <a:pt x="6135" y="7337"/>
                  </a:lnTo>
                  <a:lnTo>
                    <a:pt x="6213" y="7259"/>
                  </a:lnTo>
                  <a:lnTo>
                    <a:pt x="6269" y="7181"/>
                  </a:lnTo>
                  <a:lnTo>
                    <a:pt x="6324" y="7103"/>
                  </a:lnTo>
                  <a:lnTo>
                    <a:pt x="6380" y="7014"/>
                  </a:lnTo>
                  <a:lnTo>
                    <a:pt x="6413" y="6914"/>
                  </a:lnTo>
                  <a:lnTo>
                    <a:pt x="6436" y="6814"/>
                  </a:lnTo>
                  <a:lnTo>
                    <a:pt x="6458" y="6713"/>
                  </a:lnTo>
                  <a:lnTo>
                    <a:pt x="6558" y="5945"/>
                  </a:lnTo>
                  <a:lnTo>
                    <a:pt x="6803" y="5812"/>
                  </a:lnTo>
                  <a:lnTo>
                    <a:pt x="7059" y="5656"/>
                  </a:lnTo>
                  <a:lnTo>
                    <a:pt x="7315" y="5489"/>
                  </a:lnTo>
                  <a:lnTo>
                    <a:pt x="7549" y="5322"/>
                  </a:lnTo>
                  <a:lnTo>
                    <a:pt x="7972" y="4999"/>
                  </a:lnTo>
                  <a:lnTo>
                    <a:pt x="8184" y="4821"/>
                  </a:lnTo>
                  <a:lnTo>
                    <a:pt x="8384" y="4643"/>
                  </a:lnTo>
                  <a:lnTo>
                    <a:pt x="8573" y="4453"/>
                  </a:lnTo>
                  <a:lnTo>
                    <a:pt x="8740" y="4264"/>
                  </a:lnTo>
                  <a:lnTo>
                    <a:pt x="8907" y="4064"/>
                  </a:lnTo>
                  <a:lnTo>
                    <a:pt x="9052" y="3863"/>
                  </a:lnTo>
                  <a:lnTo>
                    <a:pt x="9175" y="3641"/>
                  </a:lnTo>
                  <a:lnTo>
                    <a:pt x="9275" y="3418"/>
                  </a:lnTo>
                  <a:lnTo>
                    <a:pt x="9319" y="3307"/>
                  </a:lnTo>
                  <a:lnTo>
                    <a:pt x="9353" y="3184"/>
                  </a:lnTo>
                  <a:lnTo>
                    <a:pt x="9375" y="3062"/>
                  </a:lnTo>
                  <a:lnTo>
                    <a:pt x="9397" y="2939"/>
                  </a:lnTo>
                  <a:lnTo>
                    <a:pt x="9408" y="2817"/>
                  </a:lnTo>
                  <a:lnTo>
                    <a:pt x="9408" y="2683"/>
                  </a:lnTo>
                  <a:lnTo>
                    <a:pt x="9408" y="2561"/>
                  </a:lnTo>
                  <a:lnTo>
                    <a:pt x="9386" y="2427"/>
                  </a:lnTo>
                  <a:lnTo>
                    <a:pt x="9364" y="2282"/>
                  </a:lnTo>
                  <a:lnTo>
                    <a:pt x="9330" y="2149"/>
                  </a:lnTo>
                  <a:lnTo>
                    <a:pt x="9286" y="2004"/>
                  </a:lnTo>
                  <a:lnTo>
                    <a:pt x="9241" y="1859"/>
                  </a:lnTo>
                  <a:lnTo>
                    <a:pt x="9163" y="1703"/>
                  </a:lnTo>
                  <a:lnTo>
                    <a:pt x="9085" y="1548"/>
                  </a:lnTo>
                  <a:lnTo>
                    <a:pt x="8996" y="1425"/>
                  </a:lnTo>
                  <a:lnTo>
                    <a:pt x="8896" y="1303"/>
                  </a:lnTo>
                  <a:lnTo>
                    <a:pt x="8785" y="1191"/>
                  </a:lnTo>
                  <a:lnTo>
                    <a:pt x="8662" y="1102"/>
                  </a:lnTo>
                  <a:lnTo>
                    <a:pt x="8529" y="1024"/>
                  </a:lnTo>
                  <a:lnTo>
                    <a:pt x="8384" y="958"/>
                  </a:lnTo>
                  <a:lnTo>
                    <a:pt x="8228" y="902"/>
                  </a:lnTo>
                  <a:lnTo>
                    <a:pt x="8083" y="868"/>
                  </a:lnTo>
                  <a:lnTo>
                    <a:pt x="7939" y="846"/>
                  </a:lnTo>
                  <a:lnTo>
                    <a:pt x="7783" y="835"/>
                  </a:lnTo>
                  <a:lnTo>
                    <a:pt x="7638" y="835"/>
                  </a:lnTo>
                  <a:lnTo>
                    <a:pt x="7493" y="846"/>
                  </a:lnTo>
                  <a:lnTo>
                    <a:pt x="7349" y="868"/>
                  </a:lnTo>
                  <a:lnTo>
                    <a:pt x="7215" y="891"/>
                  </a:lnTo>
                  <a:lnTo>
                    <a:pt x="733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1"/>
            <p:cNvSpPr/>
            <p:nvPr/>
          </p:nvSpPr>
          <p:spPr>
            <a:xfrm>
              <a:off x="1885065" y="1820331"/>
              <a:ext cx="134046" cy="178470"/>
            </a:xfrm>
            <a:custGeom>
              <a:avLst/>
              <a:gdLst/>
              <a:ahLst/>
              <a:cxnLst/>
              <a:rect l="l" t="t" r="r" b="b"/>
              <a:pathLst>
                <a:path w="5712" h="7605" extrusionOk="0">
                  <a:moveTo>
                    <a:pt x="4231" y="0"/>
                  </a:moveTo>
                  <a:lnTo>
                    <a:pt x="4208" y="523"/>
                  </a:lnTo>
                  <a:lnTo>
                    <a:pt x="4164" y="1013"/>
                  </a:lnTo>
                  <a:lnTo>
                    <a:pt x="4108" y="1492"/>
                  </a:lnTo>
                  <a:lnTo>
                    <a:pt x="4030" y="1937"/>
                  </a:lnTo>
                  <a:lnTo>
                    <a:pt x="3941" y="2371"/>
                  </a:lnTo>
                  <a:lnTo>
                    <a:pt x="3830" y="2772"/>
                  </a:lnTo>
                  <a:lnTo>
                    <a:pt x="3719" y="3162"/>
                  </a:lnTo>
                  <a:lnTo>
                    <a:pt x="3585" y="3529"/>
                  </a:lnTo>
                  <a:lnTo>
                    <a:pt x="3451" y="3886"/>
                  </a:lnTo>
                  <a:lnTo>
                    <a:pt x="3307" y="4208"/>
                  </a:lnTo>
                  <a:lnTo>
                    <a:pt x="3140" y="4520"/>
                  </a:lnTo>
                  <a:lnTo>
                    <a:pt x="2984" y="4810"/>
                  </a:lnTo>
                  <a:lnTo>
                    <a:pt x="2817" y="5088"/>
                  </a:lnTo>
                  <a:lnTo>
                    <a:pt x="2639" y="5344"/>
                  </a:lnTo>
                  <a:lnTo>
                    <a:pt x="2461" y="5589"/>
                  </a:lnTo>
                  <a:lnTo>
                    <a:pt x="2282" y="5812"/>
                  </a:lnTo>
                  <a:lnTo>
                    <a:pt x="2093" y="6023"/>
                  </a:lnTo>
                  <a:lnTo>
                    <a:pt x="1915" y="6212"/>
                  </a:lnTo>
                  <a:lnTo>
                    <a:pt x="1737" y="6402"/>
                  </a:lnTo>
                  <a:lnTo>
                    <a:pt x="1559" y="6558"/>
                  </a:lnTo>
                  <a:lnTo>
                    <a:pt x="1381" y="6713"/>
                  </a:lnTo>
                  <a:lnTo>
                    <a:pt x="1214" y="6847"/>
                  </a:lnTo>
                  <a:lnTo>
                    <a:pt x="891" y="7081"/>
                  </a:lnTo>
                  <a:lnTo>
                    <a:pt x="601" y="7270"/>
                  </a:lnTo>
                  <a:lnTo>
                    <a:pt x="345" y="7415"/>
                  </a:lnTo>
                  <a:lnTo>
                    <a:pt x="145" y="7515"/>
                  </a:lnTo>
                  <a:lnTo>
                    <a:pt x="0" y="7571"/>
                  </a:lnTo>
                  <a:lnTo>
                    <a:pt x="134" y="7604"/>
                  </a:lnTo>
                  <a:lnTo>
                    <a:pt x="3808" y="7604"/>
                  </a:lnTo>
                  <a:lnTo>
                    <a:pt x="3975" y="7593"/>
                  </a:lnTo>
                  <a:lnTo>
                    <a:pt x="4131" y="7560"/>
                  </a:lnTo>
                  <a:lnTo>
                    <a:pt x="4286" y="7493"/>
                  </a:lnTo>
                  <a:lnTo>
                    <a:pt x="4431" y="7415"/>
                  </a:lnTo>
                  <a:lnTo>
                    <a:pt x="4431" y="7404"/>
                  </a:lnTo>
                  <a:lnTo>
                    <a:pt x="4509" y="7337"/>
                  </a:lnTo>
                  <a:lnTo>
                    <a:pt x="4587" y="7259"/>
                  </a:lnTo>
                  <a:lnTo>
                    <a:pt x="4643" y="7181"/>
                  </a:lnTo>
                  <a:lnTo>
                    <a:pt x="4698" y="7103"/>
                  </a:lnTo>
                  <a:lnTo>
                    <a:pt x="4754" y="7014"/>
                  </a:lnTo>
                  <a:lnTo>
                    <a:pt x="4787" y="6914"/>
                  </a:lnTo>
                  <a:lnTo>
                    <a:pt x="4810" y="6814"/>
                  </a:lnTo>
                  <a:lnTo>
                    <a:pt x="4832" y="6713"/>
                  </a:lnTo>
                  <a:lnTo>
                    <a:pt x="4932" y="5945"/>
                  </a:lnTo>
                  <a:lnTo>
                    <a:pt x="5021" y="5300"/>
                  </a:lnTo>
                  <a:lnTo>
                    <a:pt x="5522" y="1436"/>
                  </a:lnTo>
                  <a:lnTo>
                    <a:pt x="5589" y="891"/>
                  </a:lnTo>
                  <a:lnTo>
                    <a:pt x="571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1"/>
            <p:cNvSpPr/>
            <p:nvPr/>
          </p:nvSpPr>
          <p:spPr>
            <a:xfrm>
              <a:off x="2009677" y="1848023"/>
              <a:ext cx="80494" cy="97461"/>
            </a:xfrm>
            <a:custGeom>
              <a:avLst/>
              <a:gdLst/>
              <a:ahLst/>
              <a:cxnLst/>
              <a:rect l="l" t="t" r="r" b="b"/>
              <a:pathLst>
                <a:path w="3430" h="4153" extrusionOk="0">
                  <a:moveTo>
                    <a:pt x="1237" y="0"/>
                  </a:moveTo>
                  <a:lnTo>
                    <a:pt x="1070" y="11"/>
                  </a:lnTo>
                  <a:lnTo>
                    <a:pt x="903" y="22"/>
                  </a:lnTo>
                  <a:lnTo>
                    <a:pt x="747" y="45"/>
                  </a:lnTo>
                  <a:lnTo>
                    <a:pt x="602" y="78"/>
                  </a:lnTo>
                  <a:lnTo>
                    <a:pt x="491" y="123"/>
                  </a:lnTo>
                  <a:lnTo>
                    <a:pt x="390" y="178"/>
                  </a:lnTo>
                  <a:lnTo>
                    <a:pt x="357" y="212"/>
                  </a:lnTo>
                  <a:lnTo>
                    <a:pt x="324" y="256"/>
                  </a:lnTo>
                  <a:lnTo>
                    <a:pt x="246" y="412"/>
                  </a:lnTo>
                  <a:lnTo>
                    <a:pt x="179" y="546"/>
                  </a:lnTo>
                  <a:lnTo>
                    <a:pt x="134" y="668"/>
                  </a:lnTo>
                  <a:lnTo>
                    <a:pt x="112" y="791"/>
                  </a:lnTo>
                  <a:lnTo>
                    <a:pt x="112" y="880"/>
                  </a:lnTo>
                  <a:lnTo>
                    <a:pt x="123" y="969"/>
                  </a:lnTo>
                  <a:lnTo>
                    <a:pt x="145" y="1047"/>
                  </a:lnTo>
                  <a:lnTo>
                    <a:pt x="179" y="1102"/>
                  </a:lnTo>
                  <a:lnTo>
                    <a:pt x="190" y="1125"/>
                  </a:lnTo>
                  <a:lnTo>
                    <a:pt x="201" y="1158"/>
                  </a:lnTo>
                  <a:lnTo>
                    <a:pt x="201" y="1236"/>
                  </a:lnTo>
                  <a:lnTo>
                    <a:pt x="179" y="1314"/>
                  </a:lnTo>
                  <a:lnTo>
                    <a:pt x="134" y="1403"/>
                  </a:lnTo>
                  <a:lnTo>
                    <a:pt x="56" y="1603"/>
                  </a:lnTo>
                  <a:lnTo>
                    <a:pt x="23" y="1704"/>
                  </a:lnTo>
                  <a:lnTo>
                    <a:pt x="1" y="1815"/>
                  </a:lnTo>
                  <a:lnTo>
                    <a:pt x="1" y="1915"/>
                  </a:lnTo>
                  <a:lnTo>
                    <a:pt x="12" y="2004"/>
                  </a:lnTo>
                  <a:lnTo>
                    <a:pt x="34" y="2071"/>
                  </a:lnTo>
                  <a:lnTo>
                    <a:pt x="79" y="2138"/>
                  </a:lnTo>
                  <a:lnTo>
                    <a:pt x="112" y="2182"/>
                  </a:lnTo>
                  <a:lnTo>
                    <a:pt x="145" y="2216"/>
                  </a:lnTo>
                  <a:lnTo>
                    <a:pt x="179" y="2249"/>
                  </a:lnTo>
                  <a:lnTo>
                    <a:pt x="157" y="2305"/>
                  </a:lnTo>
                  <a:lnTo>
                    <a:pt x="112" y="2450"/>
                  </a:lnTo>
                  <a:lnTo>
                    <a:pt x="34" y="2717"/>
                  </a:lnTo>
                  <a:lnTo>
                    <a:pt x="23" y="2817"/>
                  </a:lnTo>
                  <a:lnTo>
                    <a:pt x="34" y="2906"/>
                  </a:lnTo>
                  <a:lnTo>
                    <a:pt x="68" y="2973"/>
                  </a:lnTo>
                  <a:lnTo>
                    <a:pt x="101" y="3040"/>
                  </a:lnTo>
                  <a:lnTo>
                    <a:pt x="201" y="3140"/>
                  </a:lnTo>
                  <a:lnTo>
                    <a:pt x="246" y="3184"/>
                  </a:lnTo>
                  <a:lnTo>
                    <a:pt x="268" y="3229"/>
                  </a:lnTo>
                  <a:lnTo>
                    <a:pt x="279" y="3285"/>
                  </a:lnTo>
                  <a:lnTo>
                    <a:pt x="279" y="3340"/>
                  </a:lnTo>
                  <a:lnTo>
                    <a:pt x="257" y="3496"/>
                  </a:lnTo>
                  <a:lnTo>
                    <a:pt x="257" y="3574"/>
                  </a:lnTo>
                  <a:lnTo>
                    <a:pt x="257" y="3652"/>
                  </a:lnTo>
                  <a:lnTo>
                    <a:pt x="268" y="3730"/>
                  </a:lnTo>
                  <a:lnTo>
                    <a:pt x="301" y="3797"/>
                  </a:lnTo>
                  <a:lnTo>
                    <a:pt x="357" y="3863"/>
                  </a:lnTo>
                  <a:lnTo>
                    <a:pt x="435" y="3919"/>
                  </a:lnTo>
                  <a:lnTo>
                    <a:pt x="524" y="3975"/>
                  </a:lnTo>
                  <a:lnTo>
                    <a:pt x="635" y="4008"/>
                  </a:lnTo>
                  <a:lnTo>
                    <a:pt x="780" y="4053"/>
                  </a:lnTo>
                  <a:lnTo>
                    <a:pt x="947" y="4086"/>
                  </a:lnTo>
                  <a:lnTo>
                    <a:pt x="1370" y="4142"/>
                  </a:lnTo>
                  <a:lnTo>
                    <a:pt x="1493" y="4153"/>
                  </a:lnTo>
                  <a:lnTo>
                    <a:pt x="1760" y="4153"/>
                  </a:lnTo>
                  <a:lnTo>
                    <a:pt x="1893" y="4131"/>
                  </a:lnTo>
                  <a:lnTo>
                    <a:pt x="2038" y="4108"/>
                  </a:lnTo>
                  <a:lnTo>
                    <a:pt x="2183" y="4075"/>
                  </a:lnTo>
                  <a:lnTo>
                    <a:pt x="2472" y="3997"/>
                  </a:lnTo>
                  <a:lnTo>
                    <a:pt x="2751" y="3897"/>
                  </a:lnTo>
                  <a:lnTo>
                    <a:pt x="3007" y="3786"/>
                  </a:lnTo>
                  <a:lnTo>
                    <a:pt x="3241" y="3652"/>
                  </a:lnTo>
                  <a:lnTo>
                    <a:pt x="3341" y="3585"/>
                  </a:lnTo>
                  <a:lnTo>
                    <a:pt x="3430" y="3518"/>
                  </a:lnTo>
                  <a:lnTo>
                    <a:pt x="2294" y="67"/>
                  </a:lnTo>
                  <a:lnTo>
                    <a:pt x="2027" y="45"/>
                  </a:lnTo>
                  <a:lnTo>
                    <a:pt x="1749" y="11"/>
                  </a:lnTo>
                  <a:lnTo>
                    <a:pt x="1415"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1"/>
            <p:cNvSpPr/>
            <p:nvPr/>
          </p:nvSpPr>
          <p:spPr>
            <a:xfrm>
              <a:off x="2009677" y="1848023"/>
              <a:ext cx="80494" cy="97461"/>
            </a:xfrm>
            <a:custGeom>
              <a:avLst/>
              <a:gdLst/>
              <a:ahLst/>
              <a:cxnLst/>
              <a:rect l="l" t="t" r="r" b="b"/>
              <a:pathLst>
                <a:path w="3430" h="4153" fill="none" extrusionOk="0">
                  <a:moveTo>
                    <a:pt x="2294" y="67"/>
                  </a:moveTo>
                  <a:lnTo>
                    <a:pt x="2294" y="67"/>
                  </a:lnTo>
                  <a:lnTo>
                    <a:pt x="2027" y="45"/>
                  </a:lnTo>
                  <a:lnTo>
                    <a:pt x="1749" y="11"/>
                  </a:lnTo>
                  <a:lnTo>
                    <a:pt x="1415" y="0"/>
                  </a:lnTo>
                  <a:lnTo>
                    <a:pt x="1237" y="0"/>
                  </a:lnTo>
                  <a:lnTo>
                    <a:pt x="1070" y="11"/>
                  </a:lnTo>
                  <a:lnTo>
                    <a:pt x="903" y="22"/>
                  </a:lnTo>
                  <a:lnTo>
                    <a:pt x="747" y="45"/>
                  </a:lnTo>
                  <a:lnTo>
                    <a:pt x="602" y="78"/>
                  </a:lnTo>
                  <a:lnTo>
                    <a:pt x="491" y="123"/>
                  </a:lnTo>
                  <a:lnTo>
                    <a:pt x="390" y="178"/>
                  </a:lnTo>
                  <a:lnTo>
                    <a:pt x="357" y="212"/>
                  </a:lnTo>
                  <a:lnTo>
                    <a:pt x="324" y="256"/>
                  </a:lnTo>
                  <a:lnTo>
                    <a:pt x="324" y="256"/>
                  </a:lnTo>
                  <a:lnTo>
                    <a:pt x="246" y="412"/>
                  </a:lnTo>
                  <a:lnTo>
                    <a:pt x="179" y="546"/>
                  </a:lnTo>
                  <a:lnTo>
                    <a:pt x="134" y="668"/>
                  </a:lnTo>
                  <a:lnTo>
                    <a:pt x="112" y="791"/>
                  </a:lnTo>
                  <a:lnTo>
                    <a:pt x="112" y="880"/>
                  </a:lnTo>
                  <a:lnTo>
                    <a:pt x="123" y="969"/>
                  </a:lnTo>
                  <a:lnTo>
                    <a:pt x="145" y="1047"/>
                  </a:lnTo>
                  <a:lnTo>
                    <a:pt x="179" y="1102"/>
                  </a:lnTo>
                  <a:lnTo>
                    <a:pt x="179" y="1102"/>
                  </a:lnTo>
                  <a:lnTo>
                    <a:pt x="190" y="1125"/>
                  </a:lnTo>
                  <a:lnTo>
                    <a:pt x="201" y="1158"/>
                  </a:lnTo>
                  <a:lnTo>
                    <a:pt x="201" y="1236"/>
                  </a:lnTo>
                  <a:lnTo>
                    <a:pt x="179" y="1314"/>
                  </a:lnTo>
                  <a:lnTo>
                    <a:pt x="134" y="1403"/>
                  </a:lnTo>
                  <a:lnTo>
                    <a:pt x="56" y="1603"/>
                  </a:lnTo>
                  <a:lnTo>
                    <a:pt x="23" y="1704"/>
                  </a:lnTo>
                  <a:lnTo>
                    <a:pt x="1" y="1815"/>
                  </a:lnTo>
                  <a:lnTo>
                    <a:pt x="1" y="1815"/>
                  </a:lnTo>
                  <a:lnTo>
                    <a:pt x="1" y="1915"/>
                  </a:lnTo>
                  <a:lnTo>
                    <a:pt x="12" y="2004"/>
                  </a:lnTo>
                  <a:lnTo>
                    <a:pt x="34" y="2071"/>
                  </a:lnTo>
                  <a:lnTo>
                    <a:pt x="79" y="2138"/>
                  </a:lnTo>
                  <a:lnTo>
                    <a:pt x="112" y="2182"/>
                  </a:lnTo>
                  <a:lnTo>
                    <a:pt x="145" y="2216"/>
                  </a:lnTo>
                  <a:lnTo>
                    <a:pt x="179" y="2249"/>
                  </a:lnTo>
                  <a:lnTo>
                    <a:pt x="179" y="2249"/>
                  </a:lnTo>
                  <a:lnTo>
                    <a:pt x="157" y="2305"/>
                  </a:lnTo>
                  <a:lnTo>
                    <a:pt x="112" y="2450"/>
                  </a:lnTo>
                  <a:lnTo>
                    <a:pt x="34" y="2717"/>
                  </a:lnTo>
                  <a:lnTo>
                    <a:pt x="34" y="2717"/>
                  </a:lnTo>
                  <a:lnTo>
                    <a:pt x="23" y="2817"/>
                  </a:lnTo>
                  <a:lnTo>
                    <a:pt x="34" y="2906"/>
                  </a:lnTo>
                  <a:lnTo>
                    <a:pt x="68" y="2973"/>
                  </a:lnTo>
                  <a:lnTo>
                    <a:pt x="101" y="3040"/>
                  </a:lnTo>
                  <a:lnTo>
                    <a:pt x="201" y="3140"/>
                  </a:lnTo>
                  <a:lnTo>
                    <a:pt x="246" y="3184"/>
                  </a:lnTo>
                  <a:lnTo>
                    <a:pt x="268" y="3229"/>
                  </a:lnTo>
                  <a:lnTo>
                    <a:pt x="268" y="3229"/>
                  </a:lnTo>
                  <a:lnTo>
                    <a:pt x="279" y="3285"/>
                  </a:lnTo>
                  <a:lnTo>
                    <a:pt x="279" y="3340"/>
                  </a:lnTo>
                  <a:lnTo>
                    <a:pt x="257" y="3496"/>
                  </a:lnTo>
                  <a:lnTo>
                    <a:pt x="257" y="3574"/>
                  </a:lnTo>
                  <a:lnTo>
                    <a:pt x="257" y="3652"/>
                  </a:lnTo>
                  <a:lnTo>
                    <a:pt x="268" y="3730"/>
                  </a:lnTo>
                  <a:lnTo>
                    <a:pt x="301" y="3797"/>
                  </a:lnTo>
                  <a:lnTo>
                    <a:pt x="301" y="3797"/>
                  </a:lnTo>
                  <a:lnTo>
                    <a:pt x="357" y="3863"/>
                  </a:lnTo>
                  <a:lnTo>
                    <a:pt x="435" y="3919"/>
                  </a:lnTo>
                  <a:lnTo>
                    <a:pt x="524" y="3975"/>
                  </a:lnTo>
                  <a:lnTo>
                    <a:pt x="635" y="4008"/>
                  </a:lnTo>
                  <a:lnTo>
                    <a:pt x="780" y="4053"/>
                  </a:lnTo>
                  <a:lnTo>
                    <a:pt x="947" y="4086"/>
                  </a:lnTo>
                  <a:lnTo>
                    <a:pt x="1370" y="4142"/>
                  </a:lnTo>
                  <a:lnTo>
                    <a:pt x="1370" y="4142"/>
                  </a:lnTo>
                  <a:lnTo>
                    <a:pt x="1493" y="4153"/>
                  </a:lnTo>
                  <a:lnTo>
                    <a:pt x="1615" y="4153"/>
                  </a:lnTo>
                  <a:lnTo>
                    <a:pt x="1760" y="4153"/>
                  </a:lnTo>
                  <a:lnTo>
                    <a:pt x="1893" y="4131"/>
                  </a:lnTo>
                  <a:lnTo>
                    <a:pt x="2038" y="4108"/>
                  </a:lnTo>
                  <a:lnTo>
                    <a:pt x="2183" y="4075"/>
                  </a:lnTo>
                  <a:lnTo>
                    <a:pt x="2472" y="3997"/>
                  </a:lnTo>
                  <a:lnTo>
                    <a:pt x="2751" y="3897"/>
                  </a:lnTo>
                  <a:lnTo>
                    <a:pt x="3007" y="3786"/>
                  </a:lnTo>
                  <a:lnTo>
                    <a:pt x="3241" y="3652"/>
                  </a:lnTo>
                  <a:lnTo>
                    <a:pt x="3341" y="3585"/>
                  </a:lnTo>
                  <a:lnTo>
                    <a:pt x="3430" y="3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1"/>
            <p:cNvSpPr/>
            <p:nvPr/>
          </p:nvSpPr>
          <p:spPr>
            <a:xfrm>
              <a:off x="1302930" y="4186653"/>
              <a:ext cx="188937" cy="292123"/>
            </a:xfrm>
            <a:custGeom>
              <a:avLst/>
              <a:gdLst/>
              <a:ahLst/>
              <a:cxnLst/>
              <a:rect l="l" t="t" r="r" b="b"/>
              <a:pathLst>
                <a:path w="8051" h="12448" extrusionOk="0">
                  <a:moveTo>
                    <a:pt x="2150" y="1"/>
                  </a:moveTo>
                  <a:lnTo>
                    <a:pt x="1916" y="12"/>
                  </a:lnTo>
                  <a:lnTo>
                    <a:pt x="1660" y="45"/>
                  </a:lnTo>
                  <a:lnTo>
                    <a:pt x="1381" y="101"/>
                  </a:lnTo>
                  <a:lnTo>
                    <a:pt x="1270" y="135"/>
                  </a:lnTo>
                  <a:lnTo>
                    <a:pt x="1159" y="179"/>
                  </a:lnTo>
                  <a:lnTo>
                    <a:pt x="1059" y="235"/>
                  </a:lnTo>
                  <a:lnTo>
                    <a:pt x="947" y="302"/>
                  </a:lnTo>
                  <a:lnTo>
                    <a:pt x="858" y="368"/>
                  </a:lnTo>
                  <a:lnTo>
                    <a:pt x="758" y="457"/>
                  </a:lnTo>
                  <a:lnTo>
                    <a:pt x="669" y="535"/>
                  </a:lnTo>
                  <a:lnTo>
                    <a:pt x="580" y="636"/>
                  </a:lnTo>
                  <a:lnTo>
                    <a:pt x="502" y="725"/>
                  </a:lnTo>
                  <a:lnTo>
                    <a:pt x="435" y="836"/>
                  </a:lnTo>
                  <a:lnTo>
                    <a:pt x="357" y="936"/>
                  </a:lnTo>
                  <a:lnTo>
                    <a:pt x="301" y="1047"/>
                  </a:lnTo>
                  <a:lnTo>
                    <a:pt x="246" y="1170"/>
                  </a:lnTo>
                  <a:lnTo>
                    <a:pt x="201" y="1281"/>
                  </a:lnTo>
                  <a:lnTo>
                    <a:pt x="157" y="1404"/>
                  </a:lnTo>
                  <a:lnTo>
                    <a:pt x="134" y="1526"/>
                  </a:lnTo>
                  <a:lnTo>
                    <a:pt x="79" y="1782"/>
                  </a:lnTo>
                  <a:lnTo>
                    <a:pt x="45" y="2038"/>
                  </a:lnTo>
                  <a:lnTo>
                    <a:pt x="23" y="2294"/>
                  </a:lnTo>
                  <a:lnTo>
                    <a:pt x="1" y="2562"/>
                  </a:lnTo>
                  <a:lnTo>
                    <a:pt x="1" y="2840"/>
                  </a:lnTo>
                  <a:lnTo>
                    <a:pt x="1" y="3129"/>
                  </a:lnTo>
                  <a:lnTo>
                    <a:pt x="23" y="3419"/>
                  </a:lnTo>
                  <a:lnTo>
                    <a:pt x="45" y="3719"/>
                  </a:lnTo>
                  <a:lnTo>
                    <a:pt x="79" y="4031"/>
                  </a:lnTo>
                  <a:lnTo>
                    <a:pt x="123" y="4354"/>
                  </a:lnTo>
                  <a:lnTo>
                    <a:pt x="179" y="4699"/>
                  </a:lnTo>
                  <a:lnTo>
                    <a:pt x="246" y="5044"/>
                  </a:lnTo>
                  <a:lnTo>
                    <a:pt x="402" y="5790"/>
                  </a:lnTo>
                  <a:lnTo>
                    <a:pt x="591" y="6603"/>
                  </a:lnTo>
                  <a:lnTo>
                    <a:pt x="680" y="6937"/>
                  </a:lnTo>
                  <a:lnTo>
                    <a:pt x="791" y="7282"/>
                  </a:lnTo>
                  <a:lnTo>
                    <a:pt x="914" y="7616"/>
                  </a:lnTo>
                  <a:lnTo>
                    <a:pt x="1047" y="7950"/>
                  </a:lnTo>
                  <a:lnTo>
                    <a:pt x="1192" y="8273"/>
                  </a:lnTo>
                  <a:lnTo>
                    <a:pt x="1348" y="8585"/>
                  </a:lnTo>
                  <a:lnTo>
                    <a:pt x="1526" y="8896"/>
                  </a:lnTo>
                  <a:lnTo>
                    <a:pt x="1704" y="9197"/>
                  </a:lnTo>
                  <a:lnTo>
                    <a:pt x="1894" y="9487"/>
                  </a:lnTo>
                  <a:lnTo>
                    <a:pt x="2094" y="9776"/>
                  </a:lnTo>
                  <a:lnTo>
                    <a:pt x="2305" y="10043"/>
                  </a:lnTo>
                  <a:lnTo>
                    <a:pt x="2517" y="10310"/>
                  </a:lnTo>
                  <a:lnTo>
                    <a:pt x="2740" y="10555"/>
                  </a:lnTo>
                  <a:lnTo>
                    <a:pt x="2973" y="10789"/>
                  </a:lnTo>
                  <a:lnTo>
                    <a:pt x="3218" y="11023"/>
                  </a:lnTo>
                  <a:lnTo>
                    <a:pt x="3463" y="11234"/>
                  </a:lnTo>
                  <a:lnTo>
                    <a:pt x="3708" y="11424"/>
                  </a:lnTo>
                  <a:lnTo>
                    <a:pt x="3964" y="11613"/>
                  </a:lnTo>
                  <a:lnTo>
                    <a:pt x="4220" y="11780"/>
                  </a:lnTo>
                  <a:lnTo>
                    <a:pt x="4476" y="11925"/>
                  </a:lnTo>
                  <a:lnTo>
                    <a:pt x="4744" y="12058"/>
                  </a:lnTo>
                  <a:lnTo>
                    <a:pt x="5011" y="12170"/>
                  </a:lnTo>
                  <a:lnTo>
                    <a:pt x="5278" y="12270"/>
                  </a:lnTo>
                  <a:lnTo>
                    <a:pt x="5545" y="12348"/>
                  </a:lnTo>
                  <a:lnTo>
                    <a:pt x="5812" y="12403"/>
                  </a:lnTo>
                  <a:lnTo>
                    <a:pt x="6080" y="12437"/>
                  </a:lnTo>
                  <a:lnTo>
                    <a:pt x="6347" y="12448"/>
                  </a:lnTo>
                  <a:lnTo>
                    <a:pt x="6614" y="12437"/>
                  </a:lnTo>
                  <a:lnTo>
                    <a:pt x="6881" y="12415"/>
                  </a:lnTo>
                  <a:lnTo>
                    <a:pt x="7137" y="12359"/>
                  </a:lnTo>
                  <a:lnTo>
                    <a:pt x="7393" y="12281"/>
                  </a:lnTo>
                  <a:lnTo>
                    <a:pt x="7649" y="12170"/>
                  </a:lnTo>
                  <a:lnTo>
                    <a:pt x="7727" y="12125"/>
                  </a:lnTo>
                  <a:lnTo>
                    <a:pt x="7794" y="12081"/>
                  </a:lnTo>
                  <a:lnTo>
                    <a:pt x="7861" y="12025"/>
                  </a:lnTo>
                  <a:lnTo>
                    <a:pt x="7917" y="11958"/>
                  </a:lnTo>
                  <a:lnTo>
                    <a:pt x="7950" y="11891"/>
                  </a:lnTo>
                  <a:lnTo>
                    <a:pt x="7995" y="11825"/>
                  </a:lnTo>
                  <a:lnTo>
                    <a:pt x="8017" y="11735"/>
                  </a:lnTo>
                  <a:lnTo>
                    <a:pt x="8039" y="11658"/>
                  </a:lnTo>
                  <a:lnTo>
                    <a:pt x="8050" y="11557"/>
                  </a:lnTo>
                  <a:lnTo>
                    <a:pt x="8050" y="11468"/>
                  </a:lnTo>
                  <a:lnTo>
                    <a:pt x="8050" y="11257"/>
                  </a:lnTo>
                  <a:lnTo>
                    <a:pt x="8006" y="11023"/>
                  </a:lnTo>
                  <a:lnTo>
                    <a:pt x="7950" y="10778"/>
                  </a:lnTo>
                  <a:lnTo>
                    <a:pt x="7872" y="10511"/>
                  </a:lnTo>
                  <a:lnTo>
                    <a:pt x="7772" y="10221"/>
                  </a:lnTo>
                  <a:lnTo>
                    <a:pt x="7649" y="9932"/>
                  </a:lnTo>
                  <a:lnTo>
                    <a:pt x="7516" y="9620"/>
                  </a:lnTo>
                  <a:lnTo>
                    <a:pt x="7215" y="8963"/>
                  </a:lnTo>
                  <a:lnTo>
                    <a:pt x="6870" y="8284"/>
                  </a:lnTo>
                  <a:lnTo>
                    <a:pt x="6135" y="6837"/>
                  </a:lnTo>
                  <a:lnTo>
                    <a:pt x="5779" y="6102"/>
                  </a:lnTo>
                  <a:lnTo>
                    <a:pt x="5601" y="5746"/>
                  </a:lnTo>
                  <a:lnTo>
                    <a:pt x="5445" y="5378"/>
                  </a:lnTo>
                  <a:lnTo>
                    <a:pt x="5289" y="5022"/>
                  </a:lnTo>
                  <a:lnTo>
                    <a:pt x="5156" y="4677"/>
                  </a:lnTo>
                  <a:lnTo>
                    <a:pt x="5033" y="4332"/>
                  </a:lnTo>
                  <a:lnTo>
                    <a:pt x="4922" y="3998"/>
                  </a:lnTo>
                  <a:lnTo>
                    <a:pt x="4833" y="3675"/>
                  </a:lnTo>
                  <a:lnTo>
                    <a:pt x="4766" y="3363"/>
                  </a:lnTo>
                  <a:lnTo>
                    <a:pt x="4721" y="3063"/>
                  </a:lnTo>
                  <a:lnTo>
                    <a:pt x="4699" y="2773"/>
                  </a:lnTo>
                  <a:lnTo>
                    <a:pt x="3686" y="636"/>
                  </a:lnTo>
                  <a:lnTo>
                    <a:pt x="3641" y="602"/>
                  </a:lnTo>
                  <a:lnTo>
                    <a:pt x="3530" y="502"/>
                  </a:lnTo>
                  <a:lnTo>
                    <a:pt x="3452" y="435"/>
                  </a:lnTo>
                  <a:lnTo>
                    <a:pt x="3352" y="368"/>
                  </a:lnTo>
                  <a:lnTo>
                    <a:pt x="3230" y="290"/>
                  </a:lnTo>
                  <a:lnTo>
                    <a:pt x="3096" y="224"/>
                  </a:lnTo>
                  <a:lnTo>
                    <a:pt x="2940" y="157"/>
                  </a:lnTo>
                  <a:lnTo>
                    <a:pt x="2773" y="90"/>
                  </a:lnTo>
                  <a:lnTo>
                    <a:pt x="2584" y="45"/>
                  </a:lnTo>
                  <a:lnTo>
                    <a:pt x="2372" y="12"/>
                  </a:lnTo>
                  <a:lnTo>
                    <a:pt x="2150"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1"/>
            <p:cNvSpPr/>
            <p:nvPr/>
          </p:nvSpPr>
          <p:spPr>
            <a:xfrm>
              <a:off x="1302930" y="4186653"/>
              <a:ext cx="188937" cy="292123"/>
            </a:xfrm>
            <a:custGeom>
              <a:avLst/>
              <a:gdLst/>
              <a:ahLst/>
              <a:cxnLst/>
              <a:rect l="l" t="t" r="r" b="b"/>
              <a:pathLst>
                <a:path w="8051" h="12448" fill="none" extrusionOk="0">
                  <a:moveTo>
                    <a:pt x="3686" y="636"/>
                  </a:moveTo>
                  <a:lnTo>
                    <a:pt x="3686" y="636"/>
                  </a:lnTo>
                  <a:lnTo>
                    <a:pt x="3641" y="602"/>
                  </a:lnTo>
                  <a:lnTo>
                    <a:pt x="3530" y="502"/>
                  </a:lnTo>
                  <a:lnTo>
                    <a:pt x="3452" y="435"/>
                  </a:lnTo>
                  <a:lnTo>
                    <a:pt x="3352" y="368"/>
                  </a:lnTo>
                  <a:lnTo>
                    <a:pt x="3230" y="290"/>
                  </a:lnTo>
                  <a:lnTo>
                    <a:pt x="3096" y="224"/>
                  </a:lnTo>
                  <a:lnTo>
                    <a:pt x="2940" y="157"/>
                  </a:lnTo>
                  <a:lnTo>
                    <a:pt x="2773" y="90"/>
                  </a:lnTo>
                  <a:lnTo>
                    <a:pt x="2584" y="45"/>
                  </a:lnTo>
                  <a:lnTo>
                    <a:pt x="2372" y="12"/>
                  </a:lnTo>
                  <a:lnTo>
                    <a:pt x="2150" y="1"/>
                  </a:lnTo>
                  <a:lnTo>
                    <a:pt x="1916" y="12"/>
                  </a:lnTo>
                  <a:lnTo>
                    <a:pt x="1660" y="45"/>
                  </a:lnTo>
                  <a:lnTo>
                    <a:pt x="1381" y="101"/>
                  </a:lnTo>
                  <a:lnTo>
                    <a:pt x="1381" y="101"/>
                  </a:lnTo>
                  <a:lnTo>
                    <a:pt x="1270" y="135"/>
                  </a:lnTo>
                  <a:lnTo>
                    <a:pt x="1159" y="179"/>
                  </a:lnTo>
                  <a:lnTo>
                    <a:pt x="1059" y="235"/>
                  </a:lnTo>
                  <a:lnTo>
                    <a:pt x="947" y="302"/>
                  </a:lnTo>
                  <a:lnTo>
                    <a:pt x="858" y="368"/>
                  </a:lnTo>
                  <a:lnTo>
                    <a:pt x="758" y="457"/>
                  </a:lnTo>
                  <a:lnTo>
                    <a:pt x="669" y="535"/>
                  </a:lnTo>
                  <a:lnTo>
                    <a:pt x="580" y="636"/>
                  </a:lnTo>
                  <a:lnTo>
                    <a:pt x="502" y="725"/>
                  </a:lnTo>
                  <a:lnTo>
                    <a:pt x="435" y="836"/>
                  </a:lnTo>
                  <a:lnTo>
                    <a:pt x="357" y="936"/>
                  </a:lnTo>
                  <a:lnTo>
                    <a:pt x="301" y="1047"/>
                  </a:lnTo>
                  <a:lnTo>
                    <a:pt x="246" y="1170"/>
                  </a:lnTo>
                  <a:lnTo>
                    <a:pt x="201" y="1281"/>
                  </a:lnTo>
                  <a:lnTo>
                    <a:pt x="157" y="1404"/>
                  </a:lnTo>
                  <a:lnTo>
                    <a:pt x="134" y="1526"/>
                  </a:lnTo>
                  <a:lnTo>
                    <a:pt x="134" y="1526"/>
                  </a:lnTo>
                  <a:lnTo>
                    <a:pt x="79" y="1782"/>
                  </a:lnTo>
                  <a:lnTo>
                    <a:pt x="45" y="2038"/>
                  </a:lnTo>
                  <a:lnTo>
                    <a:pt x="23" y="2294"/>
                  </a:lnTo>
                  <a:lnTo>
                    <a:pt x="1" y="2562"/>
                  </a:lnTo>
                  <a:lnTo>
                    <a:pt x="1" y="2840"/>
                  </a:lnTo>
                  <a:lnTo>
                    <a:pt x="1" y="3129"/>
                  </a:lnTo>
                  <a:lnTo>
                    <a:pt x="23" y="3419"/>
                  </a:lnTo>
                  <a:lnTo>
                    <a:pt x="45" y="3719"/>
                  </a:lnTo>
                  <a:lnTo>
                    <a:pt x="79" y="4031"/>
                  </a:lnTo>
                  <a:lnTo>
                    <a:pt x="123" y="4354"/>
                  </a:lnTo>
                  <a:lnTo>
                    <a:pt x="179" y="4699"/>
                  </a:lnTo>
                  <a:lnTo>
                    <a:pt x="246" y="5044"/>
                  </a:lnTo>
                  <a:lnTo>
                    <a:pt x="402" y="5790"/>
                  </a:lnTo>
                  <a:lnTo>
                    <a:pt x="591" y="6603"/>
                  </a:lnTo>
                  <a:lnTo>
                    <a:pt x="591" y="6603"/>
                  </a:lnTo>
                  <a:lnTo>
                    <a:pt x="680" y="6937"/>
                  </a:lnTo>
                  <a:lnTo>
                    <a:pt x="791" y="7282"/>
                  </a:lnTo>
                  <a:lnTo>
                    <a:pt x="914" y="7616"/>
                  </a:lnTo>
                  <a:lnTo>
                    <a:pt x="1047" y="7950"/>
                  </a:lnTo>
                  <a:lnTo>
                    <a:pt x="1192" y="8273"/>
                  </a:lnTo>
                  <a:lnTo>
                    <a:pt x="1348" y="8585"/>
                  </a:lnTo>
                  <a:lnTo>
                    <a:pt x="1526" y="8896"/>
                  </a:lnTo>
                  <a:lnTo>
                    <a:pt x="1704" y="9197"/>
                  </a:lnTo>
                  <a:lnTo>
                    <a:pt x="1894" y="9487"/>
                  </a:lnTo>
                  <a:lnTo>
                    <a:pt x="2094" y="9776"/>
                  </a:lnTo>
                  <a:lnTo>
                    <a:pt x="2305" y="10043"/>
                  </a:lnTo>
                  <a:lnTo>
                    <a:pt x="2517" y="10310"/>
                  </a:lnTo>
                  <a:lnTo>
                    <a:pt x="2740" y="10555"/>
                  </a:lnTo>
                  <a:lnTo>
                    <a:pt x="2973" y="10789"/>
                  </a:lnTo>
                  <a:lnTo>
                    <a:pt x="3218" y="11023"/>
                  </a:lnTo>
                  <a:lnTo>
                    <a:pt x="3463" y="11234"/>
                  </a:lnTo>
                  <a:lnTo>
                    <a:pt x="3708" y="11424"/>
                  </a:lnTo>
                  <a:lnTo>
                    <a:pt x="3964" y="11613"/>
                  </a:lnTo>
                  <a:lnTo>
                    <a:pt x="4220" y="11780"/>
                  </a:lnTo>
                  <a:lnTo>
                    <a:pt x="4476" y="11925"/>
                  </a:lnTo>
                  <a:lnTo>
                    <a:pt x="4744" y="12058"/>
                  </a:lnTo>
                  <a:lnTo>
                    <a:pt x="5011" y="12170"/>
                  </a:lnTo>
                  <a:lnTo>
                    <a:pt x="5278" y="12270"/>
                  </a:lnTo>
                  <a:lnTo>
                    <a:pt x="5545" y="12348"/>
                  </a:lnTo>
                  <a:lnTo>
                    <a:pt x="5812" y="12403"/>
                  </a:lnTo>
                  <a:lnTo>
                    <a:pt x="6080" y="12437"/>
                  </a:lnTo>
                  <a:lnTo>
                    <a:pt x="6347" y="12448"/>
                  </a:lnTo>
                  <a:lnTo>
                    <a:pt x="6614" y="12437"/>
                  </a:lnTo>
                  <a:lnTo>
                    <a:pt x="6881" y="12415"/>
                  </a:lnTo>
                  <a:lnTo>
                    <a:pt x="7137" y="12359"/>
                  </a:lnTo>
                  <a:lnTo>
                    <a:pt x="7393" y="12281"/>
                  </a:lnTo>
                  <a:lnTo>
                    <a:pt x="7649" y="12170"/>
                  </a:lnTo>
                  <a:lnTo>
                    <a:pt x="7649" y="12170"/>
                  </a:lnTo>
                  <a:lnTo>
                    <a:pt x="7727" y="12125"/>
                  </a:lnTo>
                  <a:lnTo>
                    <a:pt x="7794" y="12081"/>
                  </a:lnTo>
                  <a:lnTo>
                    <a:pt x="7861" y="12025"/>
                  </a:lnTo>
                  <a:lnTo>
                    <a:pt x="7917" y="11958"/>
                  </a:lnTo>
                  <a:lnTo>
                    <a:pt x="7950" y="11891"/>
                  </a:lnTo>
                  <a:lnTo>
                    <a:pt x="7995" y="11825"/>
                  </a:lnTo>
                  <a:lnTo>
                    <a:pt x="8017" y="11735"/>
                  </a:lnTo>
                  <a:lnTo>
                    <a:pt x="8039" y="11658"/>
                  </a:lnTo>
                  <a:lnTo>
                    <a:pt x="8050" y="11557"/>
                  </a:lnTo>
                  <a:lnTo>
                    <a:pt x="8050" y="11468"/>
                  </a:lnTo>
                  <a:lnTo>
                    <a:pt x="8050" y="11257"/>
                  </a:lnTo>
                  <a:lnTo>
                    <a:pt x="8006" y="11023"/>
                  </a:lnTo>
                  <a:lnTo>
                    <a:pt x="7950" y="10778"/>
                  </a:lnTo>
                  <a:lnTo>
                    <a:pt x="7872" y="10511"/>
                  </a:lnTo>
                  <a:lnTo>
                    <a:pt x="7772" y="10221"/>
                  </a:lnTo>
                  <a:lnTo>
                    <a:pt x="7649" y="9932"/>
                  </a:lnTo>
                  <a:lnTo>
                    <a:pt x="7516" y="9620"/>
                  </a:lnTo>
                  <a:lnTo>
                    <a:pt x="7215" y="8963"/>
                  </a:lnTo>
                  <a:lnTo>
                    <a:pt x="6870" y="8284"/>
                  </a:lnTo>
                  <a:lnTo>
                    <a:pt x="6135" y="6837"/>
                  </a:lnTo>
                  <a:lnTo>
                    <a:pt x="5779" y="6102"/>
                  </a:lnTo>
                  <a:lnTo>
                    <a:pt x="5601" y="5746"/>
                  </a:lnTo>
                  <a:lnTo>
                    <a:pt x="5445" y="5378"/>
                  </a:lnTo>
                  <a:lnTo>
                    <a:pt x="5289" y="5022"/>
                  </a:lnTo>
                  <a:lnTo>
                    <a:pt x="5156" y="4677"/>
                  </a:lnTo>
                  <a:lnTo>
                    <a:pt x="5033" y="4332"/>
                  </a:lnTo>
                  <a:lnTo>
                    <a:pt x="4922" y="3998"/>
                  </a:lnTo>
                  <a:lnTo>
                    <a:pt x="4833" y="3675"/>
                  </a:lnTo>
                  <a:lnTo>
                    <a:pt x="4766" y="3363"/>
                  </a:lnTo>
                  <a:lnTo>
                    <a:pt x="4721" y="3063"/>
                  </a:lnTo>
                  <a:lnTo>
                    <a:pt x="4699" y="2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1"/>
            <p:cNvSpPr/>
            <p:nvPr/>
          </p:nvSpPr>
          <p:spPr>
            <a:xfrm>
              <a:off x="1563959" y="3878877"/>
              <a:ext cx="125950" cy="290293"/>
            </a:xfrm>
            <a:custGeom>
              <a:avLst/>
              <a:gdLst/>
              <a:ahLst/>
              <a:cxnLst/>
              <a:rect l="l" t="t" r="r" b="b"/>
              <a:pathLst>
                <a:path w="5367" h="12370" extrusionOk="0">
                  <a:moveTo>
                    <a:pt x="2060" y="1"/>
                  </a:moveTo>
                  <a:lnTo>
                    <a:pt x="1815" y="12"/>
                  </a:lnTo>
                  <a:lnTo>
                    <a:pt x="1559" y="45"/>
                  </a:lnTo>
                  <a:lnTo>
                    <a:pt x="1280" y="112"/>
                  </a:lnTo>
                  <a:lnTo>
                    <a:pt x="1169" y="146"/>
                  </a:lnTo>
                  <a:lnTo>
                    <a:pt x="1058" y="190"/>
                  </a:lnTo>
                  <a:lnTo>
                    <a:pt x="958" y="246"/>
                  </a:lnTo>
                  <a:lnTo>
                    <a:pt x="857" y="301"/>
                  </a:lnTo>
                  <a:lnTo>
                    <a:pt x="757" y="379"/>
                  </a:lnTo>
                  <a:lnTo>
                    <a:pt x="657" y="457"/>
                  </a:lnTo>
                  <a:lnTo>
                    <a:pt x="568" y="546"/>
                  </a:lnTo>
                  <a:lnTo>
                    <a:pt x="490" y="635"/>
                  </a:lnTo>
                  <a:lnTo>
                    <a:pt x="401" y="736"/>
                  </a:lnTo>
                  <a:lnTo>
                    <a:pt x="334" y="836"/>
                  </a:lnTo>
                  <a:lnTo>
                    <a:pt x="267" y="947"/>
                  </a:lnTo>
                  <a:lnTo>
                    <a:pt x="201" y="1058"/>
                  </a:lnTo>
                  <a:lnTo>
                    <a:pt x="145" y="1170"/>
                  </a:lnTo>
                  <a:lnTo>
                    <a:pt x="100" y="1292"/>
                  </a:lnTo>
                  <a:lnTo>
                    <a:pt x="67" y="1404"/>
                  </a:lnTo>
                  <a:lnTo>
                    <a:pt x="34" y="1526"/>
                  </a:lnTo>
                  <a:lnTo>
                    <a:pt x="11" y="1660"/>
                  </a:lnTo>
                  <a:lnTo>
                    <a:pt x="0" y="1782"/>
                  </a:lnTo>
                  <a:lnTo>
                    <a:pt x="0" y="1916"/>
                  </a:lnTo>
                  <a:lnTo>
                    <a:pt x="0" y="2049"/>
                  </a:lnTo>
                  <a:lnTo>
                    <a:pt x="11" y="2183"/>
                  </a:lnTo>
                  <a:lnTo>
                    <a:pt x="34" y="2317"/>
                  </a:lnTo>
                  <a:lnTo>
                    <a:pt x="89" y="2595"/>
                  </a:lnTo>
                  <a:lnTo>
                    <a:pt x="167" y="2884"/>
                  </a:lnTo>
                  <a:lnTo>
                    <a:pt x="267" y="3174"/>
                  </a:lnTo>
                  <a:lnTo>
                    <a:pt x="490" y="3808"/>
                  </a:lnTo>
                  <a:lnTo>
                    <a:pt x="601" y="4142"/>
                  </a:lnTo>
                  <a:lnTo>
                    <a:pt x="713" y="4499"/>
                  </a:lnTo>
                  <a:lnTo>
                    <a:pt x="813" y="4866"/>
                  </a:lnTo>
                  <a:lnTo>
                    <a:pt x="913" y="5245"/>
                  </a:lnTo>
                  <a:lnTo>
                    <a:pt x="980" y="5645"/>
                  </a:lnTo>
                  <a:lnTo>
                    <a:pt x="1013" y="5846"/>
                  </a:lnTo>
                  <a:lnTo>
                    <a:pt x="1036" y="6057"/>
                  </a:lnTo>
                  <a:lnTo>
                    <a:pt x="1047" y="6269"/>
                  </a:lnTo>
                  <a:lnTo>
                    <a:pt x="1058" y="6492"/>
                  </a:lnTo>
                  <a:lnTo>
                    <a:pt x="1058" y="6714"/>
                  </a:lnTo>
                  <a:lnTo>
                    <a:pt x="1047" y="6948"/>
                  </a:lnTo>
                  <a:lnTo>
                    <a:pt x="1047" y="7137"/>
                  </a:lnTo>
                  <a:lnTo>
                    <a:pt x="1047" y="7338"/>
                  </a:lnTo>
                  <a:lnTo>
                    <a:pt x="1058" y="7549"/>
                  </a:lnTo>
                  <a:lnTo>
                    <a:pt x="1080" y="7761"/>
                  </a:lnTo>
                  <a:lnTo>
                    <a:pt x="1102" y="7983"/>
                  </a:lnTo>
                  <a:lnTo>
                    <a:pt x="1147" y="8206"/>
                  </a:lnTo>
                  <a:lnTo>
                    <a:pt x="1191" y="8429"/>
                  </a:lnTo>
                  <a:lnTo>
                    <a:pt x="1247" y="8651"/>
                  </a:lnTo>
                  <a:lnTo>
                    <a:pt x="1303" y="8885"/>
                  </a:lnTo>
                  <a:lnTo>
                    <a:pt x="1370" y="9108"/>
                  </a:lnTo>
                  <a:lnTo>
                    <a:pt x="1447" y="9342"/>
                  </a:lnTo>
                  <a:lnTo>
                    <a:pt x="1537" y="9564"/>
                  </a:lnTo>
                  <a:lnTo>
                    <a:pt x="1614" y="9787"/>
                  </a:lnTo>
                  <a:lnTo>
                    <a:pt x="1715" y="10010"/>
                  </a:lnTo>
                  <a:lnTo>
                    <a:pt x="1815" y="10221"/>
                  </a:lnTo>
                  <a:lnTo>
                    <a:pt x="1926" y="10433"/>
                  </a:lnTo>
                  <a:lnTo>
                    <a:pt x="2038" y="10633"/>
                  </a:lnTo>
                  <a:lnTo>
                    <a:pt x="2149" y="10834"/>
                  </a:lnTo>
                  <a:lnTo>
                    <a:pt x="2271" y="11023"/>
                  </a:lnTo>
                  <a:lnTo>
                    <a:pt x="2394" y="11201"/>
                  </a:lnTo>
                  <a:lnTo>
                    <a:pt x="2527" y="11379"/>
                  </a:lnTo>
                  <a:lnTo>
                    <a:pt x="2661" y="11535"/>
                  </a:lnTo>
                  <a:lnTo>
                    <a:pt x="2795" y="11691"/>
                  </a:lnTo>
                  <a:lnTo>
                    <a:pt x="2939" y="11824"/>
                  </a:lnTo>
                  <a:lnTo>
                    <a:pt x="3084" y="11947"/>
                  </a:lnTo>
                  <a:lnTo>
                    <a:pt x="3229" y="12058"/>
                  </a:lnTo>
                  <a:lnTo>
                    <a:pt x="3385" y="12147"/>
                  </a:lnTo>
                  <a:lnTo>
                    <a:pt x="3541" y="12225"/>
                  </a:lnTo>
                  <a:lnTo>
                    <a:pt x="3696" y="12292"/>
                  </a:lnTo>
                  <a:lnTo>
                    <a:pt x="3852" y="12337"/>
                  </a:lnTo>
                  <a:lnTo>
                    <a:pt x="4008" y="12359"/>
                  </a:lnTo>
                  <a:lnTo>
                    <a:pt x="4164" y="12370"/>
                  </a:lnTo>
                  <a:lnTo>
                    <a:pt x="4242" y="12359"/>
                  </a:lnTo>
                  <a:lnTo>
                    <a:pt x="4320" y="12348"/>
                  </a:lnTo>
                  <a:lnTo>
                    <a:pt x="4398" y="12314"/>
                  </a:lnTo>
                  <a:lnTo>
                    <a:pt x="4465" y="12281"/>
                  </a:lnTo>
                  <a:lnTo>
                    <a:pt x="4531" y="12236"/>
                  </a:lnTo>
                  <a:lnTo>
                    <a:pt x="4587" y="12192"/>
                  </a:lnTo>
                  <a:lnTo>
                    <a:pt x="4654" y="12125"/>
                  </a:lnTo>
                  <a:lnTo>
                    <a:pt x="4710" y="12058"/>
                  </a:lnTo>
                  <a:lnTo>
                    <a:pt x="4810" y="11902"/>
                  </a:lnTo>
                  <a:lnTo>
                    <a:pt x="4910" y="11702"/>
                  </a:lnTo>
                  <a:lnTo>
                    <a:pt x="4988" y="11490"/>
                  </a:lnTo>
                  <a:lnTo>
                    <a:pt x="5066" y="11246"/>
                  </a:lnTo>
                  <a:lnTo>
                    <a:pt x="5121" y="10967"/>
                  </a:lnTo>
                  <a:lnTo>
                    <a:pt x="5177" y="10678"/>
                  </a:lnTo>
                  <a:lnTo>
                    <a:pt x="5233" y="10366"/>
                  </a:lnTo>
                  <a:lnTo>
                    <a:pt x="5266" y="10043"/>
                  </a:lnTo>
                  <a:lnTo>
                    <a:pt x="5300" y="9698"/>
                  </a:lnTo>
                  <a:lnTo>
                    <a:pt x="5322" y="9331"/>
                  </a:lnTo>
                  <a:lnTo>
                    <a:pt x="5355" y="8574"/>
                  </a:lnTo>
                  <a:lnTo>
                    <a:pt x="5366" y="7783"/>
                  </a:lnTo>
                  <a:lnTo>
                    <a:pt x="5355" y="6970"/>
                  </a:lnTo>
                  <a:lnTo>
                    <a:pt x="5344" y="6158"/>
                  </a:lnTo>
                  <a:lnTo>
                    <a:pt x="5311" y="5356"/>
                  </a:lnTo>
                  <a:lnTo>
                    <a:pt x="5255" y="3853"/>
                  </a:lnTo>
                  <a:lnTo>
                    <a:pt x="5222" y="3174"/>
                  </a:lnTo>
                  <a:lnTo>
                    <a:pt x="5211" y="2573"/>
                  </a:lnTo>
                  <a:lnTo>
                    <a:pt x="3585" y="647"/>
                  </a:lnTo>
                  <a:lnTo>
                    <a:pt x="3552" y="602"/>
                  </a:lnTo>
                  <a:lnTo>
                    <a:pt x="3440" y="502"/>
                  </a:lnTo>
                  <a:lnTo>
                    <a:pt x="3351" y="435"/>
                  </a:lnTo>
                  <a:lnTo>
                    <a:pt x="3251" y="368"/>
                  </a:lnTo>
                  <a:lnTo>
                    <a:pt x="3140" y="290"/>
                  </a:lnTo>
                  <a:lnTo>
                    <a:pt x="2995" y="223"/>
                  </a:lnTo>
                  <a:lnTo>
                    <a:pt x="2850" y="157"/>
                  </a:lnTo>
                  <a:lnTo>
                    <a:pt x="2672" y="101"/>
                  </a:lnTo>
                  <a:lnTo>
                    <a:pt x="2483" y="56"/>
                  </a:lnTo>
                  <a:lnTo>
                    <a:pt x="2282" y="23"/>
                  </a:lnTo>
                  <a:lnTo>
                    <a:pt x="2060"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1"/>
            <p:cNvSpPr/>
            <p:nvPr/>
          </p:nvSpPr>
          <p:spPr>
            <a:xfrm>
              <a:off x="1563959" y="3878877"/>
              <a:ext cx="125950" cy="290293"/>
            </a:xfrm>
            <a:custGeom>
              <a:avLst/>
              <a:gdLst/>
              <a:ahLst/>
              <a:cxnLst/>
              <a:rect l="l" t="t" r="r" b="b"/>
              <a:pathLst>
                <a:path w="5367" h="12370" fill="none" extrusionOk="0">
                  <a:moveTo>
                    <a:pt x="3585" y="647"/>
                  </a:moveTo>
                  <a:lnTo>
                    <a:pt x="3585" y="647"/>
                  </a:lnTo>
                  <a:lnTo>
                    <a:pt x="3552" y="602"/>
                  </a:lnTo>
                  <a:lnTo>
                    <a:pt x="3440" y="502"/>
                  </a:lnTo>
                  <a:lnTo>
                    <a:pt x="3351" y="435"/>
                  </a:lnTo>
                  <a:lnTo>
                    <a:pt x="3251" y="368"/>
                  </a:lnTo>
                  <a:lnTo>
                    <a:pt x="3140" y="290"/>
                  </a:lnTo>
                  <a:lnTo>
                    <a:pt x="2995" y="223"/>
                  </a:lnTo>
                  <a:lnTo>
                    <a:pt x="2850" y="157"/>
                  </a:lnTo>
                  <a:lnTo>
                    <a:pt x="2672" y="101"/>
                  </a:lnTo>
                  <a:lnTo>
                    <a:pt x="2483" y="56"/>
                  </a:lnTo>
                  <a:lnTo>
                    <a:pt x="2282" y="23"/>
                  </a:lnTo>
                  <a:lnTo>
                    <a:pt x="2060" y="1"/>
                  </a:lnTo>
                  <a:lnTo>
                    <a:pt x="1815" y="12"/>
                  </a:lnTo>
                  <a:lnTo>
                    <a:pt x="1559" y="45"/>
                  </a:lnTo>
                  <a:lnTo>
                    <a:pt x="1280" y="112"/>
                  </a:lnTo>
                  <a:lnTo>
                    <a:pt x="1280" y="112"/>
                  </a:lnTo>
                  <a:lnTo>
                    <a:pt x="1169" y="146"/>
                  </a:lnTo>
                  <a:lnTo>
                    <a:pt x="1058" y="190"/>
                  </a:lnTo>
                  <a:lnTo>
                    <a:pt x="958" y="246"/>
                  </a:lnTo>
                  <a:lnTo>
                    <a:pt x="857" y="301"/>
                  </a:lnTo>
                  <a:lnTo>
                    <a:pt x="757" y="379"/>
                  </a:lnTo>
                  <a:lnTo>
                    <a:pt x="657" y="457"/>
                  </a:lnTo>
                  <a:lnTo>
                    <a:pt x="568" y="546"/>
                  </a:lnTo>
                  <a:lnTo>
                    <a:pt x="490" y="635"/>
                  </a:lnTo>
                  <a:lnTo>
                    <a:pt x="401" y="736"/>
                  </a:lnTo>
                  <a:lnTo>
                    <a:pt x="334" y="836"/>
                  </a:lnTo>
                  <a:lnTo>
                    <a:pt x="267" y="947"/>
                  </a:lnTo>
                  <a:lnTo>
                    <a:pt x="201" y="1058"/>
                  </a:lnTo>
                  <a:lnTo>
                    <a:pt x="145" y="1170"/>
                  </a:lnTo>
                  <a:lnTo>
                    <a:pt x="100" y="1292"/>
                  </a:lnTo>
                  <a:lnTo>
                    <a:pt x="67" y="1404"/>
                  </a:lnTo>
                  <a:lnTo>
                    <a:pt x="34" y="1526"/>
                  </a:lnTo>
                  <a:lnTo>
                    <a:pt x="34" y="1526"/>
                  </a:lnTo>
                  <a:lnTo>
                    <a:pt x="11" y="1660"/>
                  </a:lnTo>
                  <a:lnTo>
                    <a:pt x="0" y="1782"/>
                  </a:lnTo>
                  <a:lnTo>
                    <a:pt x="0" y="1916"/>
                  </a:lnTo>
                  <a:lnTo>
                    <a:pt x="0" y="2049"/>
                  </a:lnTo>
                  <a:lnTo>
                    <a:pt x="11" y="2183"/>
                  </a:lnTo>
                  <a:lnTo>
                    <a:pt x="34" y="2317"/>
                  </a:lnTo>
                  <a:lnTo>
                    <a:pt x="89" y="2595"/>
                  </a:lnTo>
                  <a:lnTo>
                    <a:pt x="167" y="2884"/>
                  </a:lnTo>
                  <a:lnTo>
                    <a:pt x="267" y="3174"/>
                  </a:lnTo>
                  <a:lnTo>
                    <a:pt x="490" y="3808"/>
                  </a:lnTo>
                  <a:lnTo>
                    <a:pt x="601" y="4142"/>
                  </a:lnTo>
                  <a:lnTo>
                    <a:pt x="713" y="4499"/>
                  </a:lnTo>
                  <a:lnTo>
                    <a:pt x="813" y="4866"/>
                  </a:lnTo>
                  <a:lnTo>
                    <a:pt x="913" y="5245"/>
                  </a:lnTo>
                  <a:lnTo>
                    <a:pt x="980" y="5645"/>
                  </a:lnTo>
                  <a:lnTo>
                    <a:pt x="1013" y="5846"/>
                  </a:lnTo>
                  <a:lnTo>
                    <a:pt x="1036" y="6057"/>
                  </a:lnTo>
                  <a:lnTo>
                    <a:pt x="1047" y="6269"/>
                  </a:lnTo>
                  <a:lnTo>
                    <a:pt x="1058" y="6492"/>
                  </a:lnTo>
                  <a:lnTo>
                    <a:pt x="1058" y="6714"/>
                  </a:lnTo>
                  <a:lnTo>
                    <a:pt x="1047" y="6948"/>
                  </a:lnTo>
                  <a:lnTo>
                    <a:pt x="1047" y="6948"/>
                  </a:lnTo>
                  <a:lnTo>
                    <a:pt x="1047" y="7137"/>
                  </a:lnTo>
                  <a:lnTo>
                    <a:pt x="1047" y="7338"/>
                  </a:lnTo>
                  <a:lnTo>
                    <a:pt x="1058" y="7549"/>
                  </a:lnTo>
                  <a:lnTo>
                    <a:pt x="1080" y="7761"/>
                  </a:lnTo>
                  <a:lnTo>
                    <a:pt x="1102" y="7983"/>
                  </a:lnTo>
                  <a:lnTo>
                    <a:pt x="1147" y="8206"/>
                  </a:lnTo>
                  <a:lnTo>
                    <a:pt x="1191" y="8429"/>
                  </a:lnTo>
                  <a:lnTo>
                    <a:pt x="1247" y="8651"/>
                  </a:lnTo>
                  <a:lnTo>
                    <a:pt x="1303" y="8885"/>
                  </a:lnTo>
                  <a:lnTo>
                    <a:pt x="1370" y="9108"/>
                  </a:lnTo>
                  <a:lnTo>
                    <a:pt x="1447" y="9342"/>
                  </a:lnTo>
                  <a:lnTo>
                    <a:pt x="1537" y="9564"/>
                  </a:lnTo>
                  <a:lnTo>
                    <a:pt x="1614" y="9787"/>
                  </a:lnTo>
                  <a:lnTo>
                    <a:pt x="1715" y="10010"/>
                  </a:lnTo>
                  <a:lnTo>
                    <a:pt x="1815" y="10221"/>
                  </a:lnTo>
                  <a:lnTo>
                    <a:pt x="1926" y="10433"/>
                  </a:lnTo>
                  <a:lnTo>
                    <a:pt x="2038" y="10633"/>
                  </a:lnTo>
                  <a:lnTo>
                    <a:pt x="2149" y="10834"/>
                  </a:lnTo>
                  <a:lnTo>
                    <a:pt x="2271" y="11023"/>
                  </a:lnTo>
                  <a:lnTo>
                    <a:pt x="2394" y="11201"/>
                  </a:lnTo>
                  <a:lnTo>
                    <a:pt x="2527" y="11379"/>
                  </a:lnTo>
                  <a:lnTo>
                    <a:pt x="2661" y="11535"/>
                  </a:lnTo>
                  <a:lnTo>
                    <a:pt x="2795" y="11691"/>
                  </a:lnTo>
                  <a:lnTo>
                    <a:pt x="2939" y="11824"/>
                  </a:lnTo>
                  <a:lnTo>
                    <a:pt x="3084" y="11947"/>
                  </a:lnTo>
                  <a:lnTo>
                    <a:pt x="3229" y="12058"/>
                  </a:lnTo>
                  <a:lnTo>
                    <a:pt x="3385" y="12147"/>
                  </a:lnTo>
                  <a:lnTo>
                    <a:pt x="3541" y="12225"/>
                  </a:lnTo>
                  <a:lnTo>
                    <a:pt x="3696" y="12292"/>
                  </a:lnTo>
                  <a:lnTo>
                    <a:pt x="3852" y="12337"/>
                  </a:lnTo>
                  <a:lnTo>
                    <a:pt x="4008" y="12359"/>
                  </a:lnTo>
                  <a:lnTo>
                    <a:pt x="4164" y="12370"/>
                  </a:lnTo>
                  <a:lnTo>
                    <a:pt x="4164" y="12370"/>
                  </a:lnTo>
                  <a:lnTo>
                    <a:pt x="4242" y="12359"/>
                  </a:lnTo>
                  <a:lnTo>
                    <a:pt x="4320" y="12348"/>
                  </a:lnTo>
                  <a:lnTo>
                    <a:pt x="4398" y="12314"/>
                  </a:lnTo>
                  <a:lnTo>
                    <a:pt x="4465" y="12281"/>
                  </a:lnTo>
                  <a:lnTo>
                    <a:pt x="4531" y="12236"/>
                  </a:lnTo>
                  <a:lnTo>
                    <a:pt x="4587" y="12192"/>
                  </a:lnTo>
                  <a:lnTo>
                    <a:pt x="4654" y="12125"/>
                  </a:lnTo>
                  <a:lnTo>
                    <a:pt x="4710" y="12058"/>
                  </a:lnTo>
                  <a:lnTo>
                    <a:pt x="4810" y="11902"/>
                  </a:lnTo>
                  <a:lnTo>
                    <a:pt x="4910" y="11702"/>
                  </a:lnTo>
                  <a:lnTo>
                    <a:pt x="4988" y="11490"/>
                  </a:lnTo>
                  <a:lnTo>
                    <a:pt x="5066" y="11246"/>
                  </a:lnTo>
                  <a:lnTo>
                    <a:pt x="5121" y="10967"/>
                  </a:lnTo>
                  <a:lnTo>
                    <a:pt x="5177" y="10678"/>
                  </a:lnTo>
                  <a:lnTo>
                    <a:pt x="5233" y="10366"/>
                  </a:lnTo>
                  <a:lnTo>
                    <a:pt x="5266" y="10043"/>
                  </a:lnTo>
                  <a:lnTo>
                    <a:pt x="5300" y="9698"/>
                  </a:lnTo>
                  <a:lnTo>
                    <a:pt x="5322" y="9331"/>
                  </a:lnTo>
                  <a:lnTo>
                    <a:pt x="5355" y="8574"/>
                  </a:lnTo>
                  <a:lnTo>
                    <a:pt x="5366" y="7783"/>
                  </a:lnTo>
                  <a:lnTo>
                    <a:pt x="5355" y="6970"/>
                  </a:lnTo>
                  <a:lnTo>
                    <a:pt x="5344" y="6158"/>
                  </a:lnTo>
                  <a:lnTo>
                    <a:pt x="5311" y="5356"/>
                  </a:lnTo>
                  <a:lnTo>
                    <a:pt x="5255" y="3853"/>
                  </a:lnTo>
                  <a:lnTo>
                    <a:pt x="5222" y="3174"/>
                  </a:lnTo>
                  <a:lnTo>
                    <a:pt x="5211" y="2573"/>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1"/>
            <p:cNvSpPr/>
            <p:nvPr/>
          </p:nvSpPr>
          <p:spPr>
            <a:xfrm>
              <a:off x="1596344" y="3482276"/>
              <a:ext cx="270181" cy="652885"/>
            </a:xfrm>
            <a:custGeom>
              <a:avLst/>
              <a:gdLst/>
              <a:ahLst/>
              <a:cxnLst/>
              <a:rect l="l" t="t" r="r" b="b"/>
              <a:pathLst>
                <a:path w="11513" h="25018" extrusionOk="0">
                  <a:moveTo>
                    <a:pt x="11513" y="0"/>
                  </a:moveTo>
                  <a:lnTo>
                    <a:pt x="2216" y="1370"/>
                  </a:lnTo>
                  <a:lnTo>
                    <a:pt x="1982" y="4877"/>
                  </a:lnTo>
                  <a:lnTo>
                    <a:pt x="1737" y="8484"/>
                  </a:lnTo>
                  <a:lnTo>
                    <a:pt x="1437" y="12614"/>
                  </a:lnTo>
                  <a:lnTo>
                    <a:pt x="1392" y="13193"/>
                  </a:lnTo>
                  <a:lnTo>
                    <a:pt x="1359" y="13895"/>
                  </a:lnTo>
                  <a:lnTo>
                    <a:pt x="1292" y="15565"/>
                  </a:lnTo>
                  <a:lnTo>
                    <a:pt x="1270" y="15799"/>
                  </a:lnTo>
                  <a:lnTo>
                    <a:pt x="1236" y="16032"/>
                  </a:lnTo>
                  <a:lnTo>
                    <a:pt x="1192" y="16266"/>
                  </a:lnTo>
                  <a:lnTo>
                    <a:pt x="1125" y="16489"/>
                  </a:lnTo>
                  <a:lnTo>
                    <a:pt x="1047" y="16712"/>
                  </a:lnTo>
                  <a:lnTo>
                    <a:pt x="958" y="16923"/>
                  </a:lnTo>
                  <a:lnTo>
                    <a:pt x="847" y="17123"/>
                  </a:lnTo>
                  <a:lnTo>
                    <a:pt x="713" y="17324"/>
                  </a:lnTo>
                  <a:lnTo>
                    <a:pt x="646" y="17413"/>
                  </a:lnTo>
                  <a:lnTo>
                    <a:pt x="568" y="17480"/>
                  </a:lnTo>
                  <a:lnTo>
                    <a:pt x="390" y="17624"/>
                  </a:lnTo>
                  <a:lnTo>
                    <a:pt x="301" y="17702"/>
                  </a:lnTo>
                  <a:lnTo>
                    <a:pt x="212" y="17803"/>
                  </a:lnTo>
                  <a:lnTo>
                    <a:pt x="134" y="17925"/>
                  </a:lnTo>
                  <a:lnTo>
                    <a:pt x="101" y="17992"/>
                  </a:lnTo>
                  <a:lnTo>
                    <a:pt x="79" y="18081"/>
                  </a:lnTo>
                  <a:lnTo>
                    <a:pt x="45" y="18181"/>
                  </a:lnTo>
                  <a:lnTo>
                    <a:pt x="23" y="18292"/>
                  </a:lnTo>
                  <a:lnTo>
                    <a:pt x="12" y="18404"/>
                  </a:lnTo>
                  <a:lnTo>
                    <a:pt x="1" y="18526"/>
                  </a:lnTo>
                  <a:lnTo>
                    <a:pt x="1" y="18771"/>
                  </a:lnTo>
                  <a:lnTo>
                    <a:pt x="23" y="19038"/>
                  </a:lnTo>
                  <a:lnTo>
                    <a:pt x="67" y="19306"/>
                  </a:lnTo>
                  <a:lnTo>
                    <a:pt x="134" y="19584"/>
                  </a:lnTo>
                  <a:lnTo>
                    <a:pt x="201" y="19873"/>
                  </a:lnTo>
                  <a:lnTo>
                    <a:pt x="290" y="20174"/>
                  </a:lnTo>
                  <a:lnTo>
                    <a:pt x="479" y="20764"/>
                  </a:lnTo>
                  <a:lnTo>
                    <a:pt x="669" y="21354"/>
                  </a:lnTo>
                  <a:lnTo>
                    <a:pt x="858" y="21922"/>
                  </a:lnTo>
                  <a:lnTo>
                    <a:pt x="936" y="22189"/>
                  </a:lnTo>
                  <a:lnTo>
                    <a:pt x="1003" y="22456"/>
                  </a:lnTo>
                  <a:lnTo>
                    <a:pt x="1092" y="22801"/>
                  </a:lnTo>
                  <a:lnTo>
                    <a:pt x="1192" y="23113"/>
                  </a:lnTo>
                  <a:lnTo>
                    <a:pt x="1292" y="23414"/>
                  </a:lnTo>
                  <a:lnTo>
                    <a:pt x="1403" y="23670"/>
                  </a:lnTo>
                  <a:lnTo>
                    <a:pt x="1515" y="23915"/>
                  </a:lnTo>
                  <a:lnTo>
                    <a:pt x="1626" y="24126"/>
                  </a:lnTo>
                  <a:lnTo>
                    <a:pt x="1737" y="24304"/>
                  </a:lnTo>
                  <a:lnTo>
                    <a:pt x="1860" y="24471"/>
                  </a:lnTo>
                  <a:lnTo>
                    <a:pt x="1982" y="24616"/>
                  </a:lnTo>
                  <a:lnTo>
                    <a:pt x="2094" y="24728"/>
                  </a:lnTo>
                  <a:lnTo>
                    <a:pt x="2216" y="24828"/>
                  </a:lnTo>
                  <a:lnTo>
                    <a:pt x="2339" y="24906"/>
                  </a:lnTo>
                  <a:lnTo>
                    <a:pt x="2450" y="24961"/>
                  </a:lnTo>
                  <a:lnTo>
                    <a:pt x="2572" y="24995"/>
                  </a:lnTo>
                  <a:lnTo>
                    <a:pt x="2684" y="25017"/>
                  </a:lnTo>
                  <a:lnTo>
                    <a:pt x="2795" y="25017"/>
                  </a:lnTo>
                  <a:lnTo>
                    <a:pt x="2884" y="25006"/>
                  </a:lnTo>
                  <a:lnTo>
                    <a:pt x="2973" y="24961"/>
                  </a:lnTo>
                  <a:lnTo>
                    <a:pt x="3051" y="24906"/>
                  </a:lnTo>
                  <a:lnTo>
                    <a:pt x="3118" y="24839"/>
                  </a:lnTo>
                  <a:lnTo>
                    <a:pt x="3185" y="24739"/>
                  </a:lnTo>
                  <a:lnTo>
                    <a:pt x="3252" y="24638"/>
                  </a:lnTo>
                  <a:lnTo>
                    <a:pt x="3307" y="24516"/>
                  </a:lnTo>
                  <a:lnTo>
                    <a:pt x="3363" y="24382"/>
                  </a:lnTo>
                  <a:lnTo>
                    <a:pt x="3407" y="24238"/>
                  </a:lnTo>
                  <a:lnTo>
                    <a:pt x="3452" y="24082"/>
                  </a:lnTo>
                  <a:lnTo>
                    <a:pt x="3519" y="23737"/>
                  </a:lnTo>
                  <a:lnTo>
                    <a:pt x="3586" y="23369"/>
                  </a:lnTo>
                  <a:lnTo>
                    <a:pt x="3630" y="22980"/>
                  </a:lnTo>
                  <a:lnTo>
                    <a:pt x="3664" y="22579"/>
                  </a:lnTo>
                  <a:lnTo>
                    <a:pt x="3686" y="22189"/>
                  </a:lnTo>
                  <a:lnTo>
                    <a:pt x="3708" y="21432"/>
                  </a:lnTo>
                  <a:lnTo>
                    <a:pt x="3730" y="20374"/>
                  </a:lnTo>
                  <a:lnTo>
                    <a:pt x="3753" y="20129"/>
                  </a:lnTo>
                  <a:lnTo>
                    <a:pt x="3808" y="19840"/>
                  </a:lnTo>
                  <a:lnTo>
                    <a:pt x="3886" y="19506"/>
                  </a:lnTo>
                  <a:lnTo>
                    <a:pt x="3986" y="19127"/>
                  </a:lnTo>
                  <a:lnTo>
                    <a:pt x="4109" y="18716"/>
                  </a:lnTo>
                  <a:lnTo>
                    <a:pt x="4265" y="18259"/>
                  </a:lnTo>
                  <a:lnTo>
                    <a:pt x="4432" y="17758"/>
                  </a:lnTo>
                  <a:lnTo>
                    <a:pt x="4621" y="17235"/>
                  </a:lnTo>
                  <a:lnTo>
                    <a:pt x="5055" y="16077"/>
                  </a:lnTo>
                  <a:lnTo>
                    <a:pt x="5545" y="14819"/>
                  </a:lnTo>
                  <a:lnTo>
                    <a:pt x="6091" y="13461"/>
                  </a:lnTo>
                  <a:lnTo>
                    <a:pt x="6681" y="12024"/>
                  </a:lnTo>
                  <a:lnTo>
                    <a:pt x="7928" y="9007"/>
                  </a:lnTo>
                  <a:lnTo>
                    <a:pt x="9208" y="5901"/>
                  </a:lnTo>
                  <a:lnTo>
                    <a:pt x="9831" y="4365"/>
                  </a:lnTo>
                  <a:lnTo>
                    <a:pt x="10433" y="2851"/>
                  </a:lnTo>
                  <a:lnTo>
                    <a:pt x="10989" y="1392"/>
                  </a:lnTo>
                  <a:lnTo>
                    <a:pt x="11513"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1"/>
            <p:cNvSpPr/>
            <p:nvPr/>
          </p:nvSpPr>
          <p:spPr>
            <a:xfrm>
              <a:off x="1596344" y="3482276"/>
              <a:ext cx="270181" cy="587110"/>
            </a:xfrm>
            <a:custGeom>
              <a:avLst/>
              <a:gdLst/>
              <a:ahLst/>
              <a:cxnLst/>
              <a:rect l="l" t="t" r="r" b="b"/>
              <a:pathLst>
                <a:path w="11513" h="25018" fill="none" extrusionOk="0">
                  <a:moveTo>
                    <a:pt x="2216" y="1370"/>
                  </a:moveTo>
                  <a:lnTo>
                    <a:pt x="2216" y="1370"/>
                  </a:lnTo>
                  <a:lnTo>
                    <a:pt x="1982" y="4877"/>
                  </a:lnTo>
                  <a:lnTo>
                    <a:pt x="1737" y="8484"/>
                  </a:lnTo>
                  <a:lnTo>
                    <a:pt x="1437" y="12614"/>
                  </a:lnTo>
                  <a:lnTo>
                    <a:pt x="1437" y="12614"/>
                  </a:lnTo>
                  <a:lnTo>
                    <a:pt x="1392" y="13193"/>
                  </a:lnTo>
                  <a:lnTo>
                    <a:pt x="1359" y="13895"/>
                  </a:lnTo>
                  <a:lnTo>
                    <a:pt x="1292" y="15565"/>
                  </a:lnTo>
                  <a:lnTo>
                    <a:pt x="1292" y="15565"/>
                  </a:lnTo>
                  <a:lnTo>
                    <a:pt x="1270" y="15799"/>
                  </a:lnTo>
                  <a:lnTo>
                    <a:pt x="1236" y="16032"/>
                  </a:lnTo>
                  <a:lnTo>
                    <a:pt x="1192" y="16266"/>
                  </a:lnTo>
                  <a:lnTo>
                    <a:pt x="1125" y="16489"/>
                  </a:lnTo>
                  <a:lnTo>
                    <a:pt x="1047" y="16712"/>
                  </a:lnTo>
                  <a:lnTo>
                    <a:pt x="958" y="16923"/>
                  </a:lnTo>
                  <a:lnTo>
                    <a:pt x="847" y="17123"/>
                  </a:lnTo>
                  <a:lnTo>
                    <a:pt x="713" y="17324"/>
                  </a:lnTo>
                  <a:lnTo>
                    <a:pt x="713" y="17324"/>
                  </a:lnTo>
                  <a:lnTo>
                    <a:pt x="646" y="17413"/>
                  </a:lnTo>
                  <a:lnTo>
                    <a:pt x="568" y="17480"/>
                  </a:lnTo>
                  <a:lnTo>
                    <a:pt x="390" y="17624"/>
                  </a:lnTo>
                  <a:lnTo>
                    <a:pt x="301" y="17702"/>
                  </a:lnTo>
                  <a:lnTo>
                    <a:pt x="212" y="17803"/>
                  </a:lnTo>
                  <a:lnTo>
                    <a:pt x="134" y="17925"/>
                  </a:lnTo>
                  <a:lnTo>
                    <a:pt x="101" y="17992"/>
                  </a:lnTo>
                  <a:lnTo>
                    <a:pt x="79" y="18081"/>
                  </a:lnTo>
                  <a:lnTo>
                    <a:pt x="79" y="18081"/>
                  </a:lnTo>
                  <a:lnTo>
                    <a:pt x="45" y="18181"/>
                  </a:lnTo>
                  <a:lnTo>
                    <a:pt x="23" y="18292"/>
                  </a:lnTo>
                  <a:lnTo>
                    <a:pt x="12" y="18404"/>
                  </a:lnTo>
                  <a:lnTo>
                    <a:pt x="1" y="18526"/>
                  </a:lnTo>
                  <a:lnTo>
                    <a:pt x="1" y="18771"/>
                  </a:lnTo>
                  <a:lnTo>
                    <a:pt x="23" y="19038"/>
                  </a:lnTo>
                  <a:lnTo>
                    <a:pt x="67" y="19306"/>
                  </a:lnTo>
                  <a:lnTo>
                    <a:pt x="134" y="19584"/>
                  </a:lnTo>
                  <a:lnTo>
                    <a:pt x="201" y="19873"/>
                  </a:lnTo>
                  <a:lnTo>
                    <a:pt x="290" y="20174"/>
                  </a:lnTo>
                  <a:lnTo>
                    <a:pt x="479" y="20764"/>
                  </a:lnTo>
                  <a:lnTo>
                    <a:pt x="669" y="21354"/>
                  </a:lnTo>
                  <a:lnTo>
                    <a:pt x="858" y="21922"/>
                  </a:lnTo>
                  <a:lnTo>
                    <a:pt x="936" y="22189"/>
                  </a:lnTo>
                  <a:lnTo>
                    <a:pt x="1003" y="22456"/>
                  </a:lnTo>
                  <a:lnTo>
                    <a:pt x="1003" y="22456"/>
                  </a:lnTo>
                  <a:lnTo>
                    <a:pt x="1092" y="22801"/>
                  </a:lnTo>
                  <a:lnTo>
                    <a:pt x="1192" y="23113"/>
                  </a:lnTo>
                  <a:lnTo>
                    <a:pt x="1292" y="23414"/>
                  </a:lnTo>
                  <a:lnTo>
                    <a:pt x="1403" y="23670"/>
                  </a:lnTo>
                  <a:lnTo>
                    <a:pt x="1515" y="23915"/>
                  </a:lnTo>
                  <a:lnTo>
                    <a:pt x="1626" y="24126"/>
                  </a:lnTo>
                  <a:lnTo>
                    <a:pt x="1737" y="24304"/>
                  </a:lnTo>
                  <a:lnTo>
                    <a:pt x="1860" y="24471"/>
                  </a:lnTo>
                  <a:lnTo>
                    <a:pt x="1982" y="24616"/>
                  </a:lnTo>
                  <a:lnTo>
                    <a:pt x="2094" y="24728"/>
                  </a:lnTo>
                  <a:lnTo>
                    <a:pt x="2216" y="24828"/>
                  </a:lnTo>
                  <a:lnTo>
                    <a:pt x="2339" y="24906"/>
                  </a:lnTo>
                  <a:lnTo>
                    <a:pt x="2450" y="24961"/>
                  </a:lnTo>
                  <a:lnTo>
                    <a:pt x="2572" y="24995"/>
                  </a:lnTo>
                  <a:lnTo>
                    <a:pt x="2684" y="25017"/>
                  </a:lnTo>
                  <a:lnTo>
                    <a:pt x="2795" y="25017"/>
                  </a:lnTo>
                  <a:lnTo>
                    <a:pt x="2795" y="25017"/>
                  </a:lnTo>
                  <a:lnTo>
                    <a:pt x="2884" y="25006"/>
                  </a:lnTo>
                  <a:lnTo>
                    <a:pt x="2973" y="24961"/>
                  </a:lnTo>
                  <a:lnTo>
                    <a:pt x="3051" y="24906"/>
                  </a:lnTo>
                  <a:lnTo>
                    <a:pt x="3118" y="24839"/>
                  </a:lnTo>
                  <a:lnTo>
                    <a:pt x="3185" y="24739"/>
                  </a:lnTo>
                  <a:lnTo>
                    <a:pt x="3252" y="24638"/>
                  </a:lnTo>
                  <a:lnTo>
                    <a:pt x="3307" y="24516"/>
                  </a:lnTo>
                  <a:lnTo>
                    <a:pt x="3363" y="24382"/>
                  </a:lnTo>
                  <a:lnTo>
                    <a:pt x="3407" y="24238"/>
                  </a:lnTo>
                  <a:lnTo>
                    <a:pt x="3452" y="24082"/>
                  </a:lnTo>
                  <a:lnTo>
                    <a:pt x="3519" y="23737"/>
                  </a:lnTo>
                  <a:lnTo>
                    <a:pt x="3586" y="23369"/>
                  </a:lnTo>
                  <a:lnTo>
                    <a:pt x="3630" y="22980"/>
                  </a:lnTo>
                  <a:lnTo>
                    <a:pt x="3664" y="22579"/>
                  </a:lnTo>
                  <a:lnTo>
                    <a:pt x="3686" y="22189"/>
                  </a:lnTo>
                  <a:lnTo>
                    <a:pt x="3708" y="21432"/>
                  </a:lnTo>
                  <a:lnTo>
                    <a:pt x="3730" y="20374"/>
                  </a:lnTo>
                  <a:lnTo>
                    <a:pt x="3730" y="20374"/>
                  </a:lnTo>
                  <a:lnTo>
                    <a:pt x="3753" y="20129"/>
                  </a:lnTo>
                  <a:lnTo>
                    <a:pt x="3808" y="19840"/>
                  </a:lnTo>
                  <a:lnTo>
                    <a:pt x="3886" y="19506"/>
                  </a:lnTo>
                  <a:lnTo>
                    <a:pt x="3986" y="19127"/>
                  </a:lnTo>
                  <a:lnTo>
                    <a:pt x="4109" y="18716"/>
                  </a:lnTo>
                  <a:lnTo>
                    <a:pt x="4265" y="18259"/>
                  </a:lnTo>
                  <a:lnTo>
                    <a:pt x="4432" y="17758"/>
                  </a:lnTo>
                  <a:lnTo>
                    <a:pt x="4621" y="17235"/>
                  </a:lnTo>
                  <a:lnTo>
                    <a:pt x="5055" y="16077"/>
                  </a:lnTo>
                  <a:lnTo>
                    <a:pt x="5545" y="14819"/>
                  </a:lnTo>
                  <a:lnTo>
                    <a:pt x="6091" y="13461"/>
                  </a:lnTo>
                  <a:lnTo>
                    <a:pt x="6681" y="12024"/>
                  </a:lnTo>
                  <a:lnTo>
                    <a:pt x="7928" y="9007"/>
                  </a:lnTo>
                  <a:lnTo>
                    <a:pt x="9208" y="5901"/>
                  </a:lnTo>
                  <a:lnTo>
                    <a:pt x="9831" y="4365"/>
                  </a:lnTo>
                  <a:lnTo>
                    <a:pt x="10433" y="2851"/>
                  </a:lnTo>
                  <a:lnTo>
                    <a:pt x="10989" y="1392"/>
                  </a:lnTo>
                  <a:lnTo>
                    <a:pt x="11513" y="0"/>
                  </a:lnTo>
                  <a:lnTo>
                    <a:pt x="2216"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1"/>
            <p:cNvSpPr/>
            <p:nvPr/>
          </p:nvSpPr>
          <p:spPr>
            <a:xfrm>
              <a:off x="1337685" y="3790052"/>
              <a:ext cx="269923" cy="595981"/>
            </a:xfrm>
            <a:custGeom>
              <a:avLst/>
              <a:gdLst/>
              <a:ahLst/>
              <a:cxnLst/>
              <a:rect l="l" t="t" r="r" b="b"/>
              <a:pathLst>
                <a:path w="11502" h="25396" extrusionOk="0">
                  <a:moveTo>
                    <a:pt x="11501" y="0"/>
                  </a:moveTo>
                  <a:lnTo>
                    <a:pt x="2216" y="1359"/>
                  </a:lnTo>
                  <a:lnTo>
                    <a:pt x="1982" y="4877"/>
                  </a:lnTo>
                  <a:lnTo>
                    <a:pt x="1726" y="8473"/>
                  </a:lnTo>
                  <a:lnTo>
                    <a:pt x="1437" y="12603"/>
                  </a:lnTo>
                  <a:lnTo>
                    <a:pt x="1392" y="13182"/>
                  </a:lnTo>
                  <a:lnTo>
                    <a:pt x="1359" y="13895"/>
                  </a:lnTo>
                  <a:lnTo>
                    <a:pt x="1281" y="15565"/>
                  </a:lnTo>
                  <a:lnTo>
                    <a:pt x="1270" y="15799"/>
                  </a:lnTo>
                  <a:lnTo>
                    <a:pt x="1236" y="16033"/>
                  </a:lnTo>
                  <a:lnTo>
                    <a:pt x="1192" y="16255"/>
                  </a:lnTo>
                  <a:lnTo>
                    <a:pt x="1125" y="16489"/>
                  </a:lnTo>
                  <a:lnTo>
                    <a:pt x="1047" y="16701"/>
                  </a:lnTo>
                  <a:lnTo>
                    <a:pt x="958" y="16923"/>
                  </a:lnTo>
                  <a:lnTo>
                    <a:pt x="847" y="17124"/>
                  </a:lnTo>
                  <a:lnTo>
                    <a:pt x="713" y="17324"/>
                  </a:lnTo>
                  <a:lnTo>
                    <a:pt x="646" y="17402"/>
                  </a:lnTo>
                  <a:lnTo>
                    <a:pt x="557" y="17480"/>
                  </a:lnTo>
                  <a:lnTo>
                    <a:pt x="379" y="17613"/>
                  </a:lnTo>
                  <a:lnTo>
                    <a:pt x="290" y="17691"/>
                  </a:lnTo>
                  <a:lnTo>
                    <a:pt x="212" y="17792"/>
                  </a:lnTo>
                  <a:lnTo>
                    <a:pt x="134" y="17914"/>
                  </a:lnTo>
                  <a:lnTo>
                    <a:pt x="101" y="17992"/>
                  </a:lnTo>
                  <a:lnTo>
                    <a:pt x="67" y="18070"/>
                  </a:lnTo>
                  <a:lnTo>
                    <a:pt x="45" y="18181"/>
                  </a:lnTo>
                  <a:lnTo>
                    <a:pt x="23" y="18293"/>
                  </a:lnTo>
                  <a:lnTo>
                    <a:pt x="1" y="18404"/>
                  </a:lnTo>
                  <a:lnTo>
                    <a:pt x="1" y="18526"/>
                  </a:lnTo>
                  <a:lnTo>
                    <a:pt x="1" y="18771"/>
                  </a:lnTo>
                  <a:lnTo>
                    <a:pt x="23" y="19039"/>
                  </a:lnTo>
                  <a:lnTo>
                    <a:pt x="67" y="19306"/>
                  </a:lnTo>
                  <a:lnTo>
                    <a:pt x="123" y="19595"/>
                  </a:lnTo>
                  <a:lnTo>
                    <a:pt x="190" y="19885"/>
                  </a:lnTo>
                  <a:lnTo>
                    <a:pt x="268" y="20185"/>
                  </a:lnTo>
                  <a:lnTo>
                    <a:pt x="457" y="20775"/>
                  </a:lnTo>
                  <a:lnTo>
                    <a:pt x="646" y="21377"/>
                  </a:lnTo>
                  <a:lnTo>
                    <a:pt x="836" y="21944"/>
                  </a:lnTo>
                  <a:lnTo>
                    <a:pt x="914" y="22212"/>
                  </a:lnTo>
                  <a:lnTo>
                    <a:pt x="980" y="22479"/>
                  </a:lnTo>
                  <a:lnTo>
                    <a:pt x="1081" y="22668"/>
                  </a:lnTo>
                  <a:lnTo>
                    <a:pt x="1192" y="22857"/>
                  </a:lnTo>
                  <a:lnTo>
                    <a:pt x="1314" y="23035"/>
                  </a:lnTo>
                  <a:lnTo>
                    <a:pt x="1437" y="23214"/>
                  </a:lnTo>
                  <a:lnTo>
                    <a:pt x="1559" y="23381"/>
                  </a:lnTo>
                  <a:lnTo>
                    <a:pt x="1682" y="23536"/>
                  </a:lnTo>
                  <a:lnTo>
                    <a:pt x="1938" y="23837"/>
                  </a:lnTo>
                  <a:lnTo>
                    <a:pt x="2205" y="24104"/>
                  </a:lnTo>
                  <a:lnTo>
                    <a:pt x="2472" y="24338"/>
                  </a:lnTo>
                  <a:lnTo>
                    <a:pt x="2739" y="24561"/>
                  </a:lnTo>
                  <a:lnTo>
                    <a:pt x="3007" y="24750"/>
                  </a:lnTo>
                  <a:lnTo>
                    <a:pt x="3274" y="24906"/>
                  </a:lnTo>
                  <a:lnTo>
                    <a:pt x="3519" y="25051"/>
                  </a:lnTo>
                  <a:lnTo>
                    <a:pt x="3753" y="25162"/>
                  </a:lnTo>
                  <a:lnTo>
                    <a:pt x="3975" y="25251"/>
                  </a:lnTo>
                  <a:lnTo>
                    <a:pt x="4176" y="25318"/>
                  </a:lnTo>
                  <a:lnTo>
                    <a:pt x="4365" y="25362"/>
                  </a:lnTo>
                  <a:lnTo>
                    <a:pt x="4510" y="25396"/>
                  </a:lnTo>
                  <a:lnTo>
                    <a:pt x="4643" y="25396"/>
                  </a:lnTo>
                  <a:lnTo>
                    <a:pt x="4699" y="25385"/>
                  </a:lnTo>
                  <a:lnTo>
                    <a:pt x="4743" y="25373"/>
                  </a:lnTo>
                  <a:lnTo>
                    <a:pt x="4788" y="25351"/>
                  </a:lnTo>
                  <a:lnTo>
                    <a:pt x="4821" y="25329"/>
                  </a:lnTo>
                  <a:lnTo>
                    <a:pt x="4855" y="25295"/>
                  </a:lnTo>
                  <a:lnTo>
                    <a:pt x="4877" y="25262"/>
                  </a:lnTo>
                  <a:lnTo>
                    <a:pt x="4899" y="25218"/>
                  </a:lnTo>
                  <a:lnTo>
                    <a:pt x="4910" y="25162"/>
                  </a:lnTo>
                  <a:lnTo>
                    <a:pt x="4922" y="25051"/>
                  </a:lnTo>
                  <a:lnTo>
                    <a:pt x="4910" y="24917"/>
                  </a:lnTo>
                  <a:lnTo>
                    <a:pt x="4888" y="24761"/>
                  </a:lnTo>
                  <a:lnTo>
                    <a:pt x="4844" y="24583"/>
                  </a:lnTo>
                  <a:lnTo>
                    <a:pt x="4788" y="24394"/>
                  </a:lnTo>
                  <a:lnTo>
                    <a:pt x="4710" y="24193"/>
                  </a:lnTo>
                  <a:lnTo>
                    <a:pt x="4532" y="23726"/>
                  </a:lnTo>
                  <a:lnTo>
                    <a:pt x="4309" y="23214"/>
                  </a:lnTo>
                  <a:lnTo>
                    <a:pt x="4064" y="22657"/>
                  </a:lnTo>
                  <a:lnTo>
                    <a:pt x="3920" y="22356"/>
                  </a:lnTo>
                  <a:lnTo>
                    <a:pt x="3797" y="22056"/>
                  </a:lnTo>
                  <a:lnTo>
                    <a:pt x="3686" y="21766"/>
                  </a:lnTo>
                  <a:lnTo>
                    <a:pt x="3641" y="21621"/>
                  </a:lnTo>
                  <a:lnTo>
                    <a:pt x="3608" y="21466"/>
                  </a:lnTo>
                  <a:lnTo>
                    <a:pt x="3574" y="21321"/>
                  </a:lnTo>
                  <a:lnTo>
                    <a:pt x="3552" y="21165"/>
                  </a:lnTo>
                  <a:lnTo>
                    <a:pt x="3541" y="21009"/>
                  </a:lnTo>
                  <a:lnTo>
                    <a:pt x="3541" y="20842"/>
                  </a:lnTo>
                  <a:lnTo>
                    <a:pt x="3541" y="20675"/>
                  </a:lnTo>
                  <a:lnTo>
                    <a:pt x="3563" y="20497"/>
                  </a:lnTo>
                  <a:lnTo>
                    <a:pt x="3597" y="20319"/>
                  </a:lnTo>
                  <a:lnTo>
                    <a:pt x="3641" y="20130"/>
                  </a:lnTo>
                  <a:lnTo>
                    <a:pt x="3708" y="19896"/>
                  </a:lnTo>
                  <a:lnTo>
                    <a:pt x="3797" y="19606"/>
                  </a:lnTo>
                  <a:lnTo>
                    <a:pt x="4042" y="18916"/>
                  </a:lnTo>
                  <a:lnTo>
                    <a:pt x="4365" y="18059"/>
                  </a:lnTo>
                  <a:lnTo>
                    <a:pt x="4755" y="17057"/>
                  </a:lnTo>
                  <a:lnTo>
                    <a:pt x="5701" y="14674"/>
                  </a:lnTo>
                  <a:lnTo>
                    <a:pt x="6814" y="11924"/>
                  </a:lnTo>
                  <a:lnTo>
                    <a:pt x="8028" y="8952"/>
                  </a:lnTo>
                  <a:lnTo>
                    <a:pt x="9264" y="5868"/>
                  </a:lnTo>
                  <a:lnTo>
                    <a:pt x="9865" y="4342"/>
                  </a:lnTo>
                  <a:lnTo>
                    <a:pt x="10444" y="2839"/>
                  </a:lnTo>
                  <a:lnTo>
                    <a:pt x="11000" y="1392"/>
                  </a:lnTo>
                  <a:lnTo>
                    <a:pt x="11501"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1"/>
            <p:cNvSpPr/>
            <p:nvPr/>
          </p:nvSpPr>
          <p:spPr>
            <a:xfrm>
              <a:off x="1112468" y="2651432"/>
              <a:ext cx="824514" cy="1279363"/>
            </a:xfrm>
            <a:custGeom>
              <a:avLst/>
              <a:gdLst/>
              <a:ahLst/>
              <a:cxnLst/>
              <a:rect l="l" t="t" r="r" b="b"/>
              <a:pathLst>
                <a:path w="38578" h="52394" extrusionOk="0">
                  <a:moveTo>
                    <a:pt x="21432" y="0"/>
                  </a:moveTo>
                  <a:lnTo>
                    <a:pt x="20842" y="23"/>
                  </a:lnTo>
                  <a:lnTo>
                    <a:pt x="20230" y="45"/>
                  </a:lnTo>
                  <a:lnTo>
                    <a:pt x="19595" y="78"/>
                  </a:lnTo>
                  <a:lnTo>
                    <a:pt x="18939" y="123"/>
                  </a:lnTo>
                  <a:lnTo>
                    <a:pt x="18259" y="178"/>
                  </a:lnTo>
                  <a:lnTo>
                    <a:pt x="16868" y="301"/>
                  </a:lnTo>
                  <a:lnTo>
                    <a:pt x="15443" y="446"/>
                  </a:lnTo>
                  <a:lnTo>
                    <a:pt x="14006" y="613"/>
                  </a:lnTo>
                  <a:lnTo>
                    <a:pt x="12604" y="791"/>
                  </a:lnTo>
                  <a:lnTo>
                    <a:pt x="11245" y="969"/>
                  </a:lnTo>
                  <a:lnTo>
                    <a:pt x="9965" y="1136"/>
                  </a:lnTo>
                  <a:lnTo>
                    <a:pt x="7761" y="1459"/>
                  </a:lnTo>
                  <a:lnTo>
                    <a:pt x="7471" y="1503"/>
                  </a:lnTo>
                  <a:lnTo>
                    <a:pt x="7182" y="1537"/>
                  </a:lnTo>
                  <a:lnTo>
                    <a:pt x="6892" y="1559"/>
                  </a:lnTo>
                  <a:lnTo>
                    <a:pt x="6614" y="1570"/>
                  </a:lnTo>
                  <a:lnTo>
                    <a:pt x="6035" y="1570"/>
                  </a:lnTo>
                  <a:lnTo>
                    <a:pt x="5745" y="1559"/>
                  </a:lnTo>
                  <a:lnTo>
                    <a:pt x="5456" y="1537"/>
                  </a:lnTo>
                  <a:lnTo>
                    <a:pt x="5166" y="1514"/>
                  </a:lnTo>
                  <a:lnTo>
                    <a:pt x="4888" y="1470"/>
                  </a:lnTo>
                  <a:lnTo>
                    <a:pt x="4599" y="1425"/>
                  </a:lnTo>
                  <a:lnTo>
                    <a:pt x="4320" y="1370"/>
                  </a:lnTo>
                  <a:lnTo>
                    <a:pt x="4042" y="1314"/>
                  </a:lnTo>
                  <a:lnTo>
                    <a:pt x="3753" y="1247"/>
                  </a:lnTo>
                  <a:lnTo>
                    <a:pt x="3474" y="1169"/>
                  </a:lnTo>
                  <a:lnTo>
                    <a:pt x="3207" y="1080"/>
                  </a:lnTo>
                  <a:lnTo>
                    <a:pt x="3129" y="1693"/>
                  </a:lnTo>
                  <a:lnTo>
                    <a:pt x="3040" y="2361"/>
                  </a:lnTo>
                  <a:lnTo>
                    <a:pt x="2906" y="3196"/>
                  </a:lnTo>
                  <a:lnTo>
                    <a:pt x="2762" y="4142"/>
                  </a:lnTo>
                  <a:lnTo>
                    <a:pt x="2572" y="5133"/>
                  </a:lnTo>
                  <a:lnTo>
                    <a:pt x="2472" y="5623"/>
                  </a:lnTo>
                  <a:lnTo>
                    <a:pt x="2361" y="6101"/>
                  </a:lnTo>
                  <a:lnTo>
                    <a:pt x="2250" y="6569"/>
                  </a:lnTo>
                  <a:lnTo>
                    <a:pt x="2127" y="7014"/>
                  </a:lnTo>
                  <a:lnTo>
                    <a:pt x="1949" y="7560"/>
                  </a:lnTo>
                  <a:lnTo>
                    <a:pt x="1760" y="8105"/>
                  </a:lnTo>
                  <a:lnTo>
                    <a:pt x="1615" y="8439"/>
                  </a:lnTo>
                  <a:lnTo>
                    <a:pt x="1492" y="8773"/>
                  </a:lnTo>
                  <a:lnTo>
                    <a:pt x="1348" y="9185"/>
                  </a:lnTo>
                  <a:lnTo>
                    <a:pt x="1181" y="9675"/>
                  </a:lnTo>
                  <a:lnTo>
                    <a:pt x="1003" y="10254"/>
                  </a:lnTo>
                  <a:lnTo>
                    <a:pt x="824" y="10900"/>
                  </a:lnTo>
                  <a:lnTo>
                    <a:pt x="646" y="11601"/>
                  </a:lnTo>
                  <a:lnTo>
                    <a:pt x="479" y="12358"/>
                  </a:lnTo>
                  <a:lnTo>
                    <a:pt x="401" y="12748"/>
                  </a:lnTo>
                  <a:lnTo>
                    <a:pt x="323" y="13149"/>
                  </a:lnTo>
                  <a:lnTo>
                    <a:pt x="257" y="13572"/>
                  </a:lnTo>
                  <a:lnTo>
                    <a:pt x="190" y="13995"/>
                  </a:lnTo>
                  <a:lnTo>
                    <a:pt x="134" y="14418"/>
                  </a:lnTo>
                  <a:lnTo>
                    <a:pt x="90" y="14863"/>
                  </a:lnTo>
                  <a:lnTo>
                    <a:pt x="45" y="15298"/>
                  </a:lnTo>
                  <a:lnTo>
                    <a:pt x="23" y="15754"/>
                  </a:lnTo>
                  <a:lnTo>
                    <a:pt x="1" y="16199"/>
                  </a:lnTo>
                  <a:lnTo>
                    <a:pt x="1" y="16656"/>
                  </a:lnTo>
                  <a:lnTo>
                    <a:pt x="1" y="17112"/>
                  </a:lnTo>
                  <a:lnTo>
                    <a:pt x="23" y="17569"/>
                  </a:lnTo>
                  <a:lnTo>
                    <a:pt x="56" y="18025"/>
                  </a:lnTo>
                  <a:lnTo>
                    <a:pt x="101" y="18482"/>
                  </a:lnTo>
                  <a:lnTo>
                    <a:pt x="134" y="18704"/>
                  </a:lnTo>
                  <a:lnTo>
                    <a:pt x="168" y="18927"/>
                  </a:lnTo>
                  <a:lnTo>
                    <a:pt x="212" y="19150"/>
                  </a:lnTo>
                  <a:lnTo>
                    <a:pt x="268" y="19361"/>
                  </a:lnTo>
                  <a:lnTo>
                    <a:pt x="323" y="19573"/>
                  </a:lnTo>
                  <a:lnTo>
                    <a:pt x="379" y="19773"/>
                  </a:lnTo>
                  <a:lnTo>
                    <a:pt x="524" y="20174"/>
                  </a:lnTo>
                  <a:lnTo>
                    <a:pt x="680" y="20552"/>
                  </a:lnTo>
                  <a:lnTo>
                    <a:pt x="869" y="20920"/>
                  </a:lnTo>
                  <a:lnTo>
                    <a:pt x="1069" y="21265"/>
                  </a:lnTo>
                  <a:lnTo>
                    <a:pt x="1281" y="21599"/>
                  </a:lnTo>
                  <a:lnTo>
                    <a:pt x="1515" y="21922"/>
                  </a:lnTo>
                  <a:lnTo>
                    <a:pt x="1760" y="22222"/>
                  </a:lnTo>
                  <a:lnTo>
                    <a:pt x="2016" y="22523"/>
                  </a:lnTo>
                  <a:lnTo>
                    <a:pt x="2283" y="22801"/>
                  </a:lnTo>
                  <a:lnTo>
                    <a:pt x="2561" y="23069"/>
                  </a:lnTo>
                  <a:lnTo>
                    <a:pt x="2851" y="23325"/>
                  </a:lnTo>
                  <a:lnTo>
                    <a:pt x="3151" y="23570"/>
                  </a:lnTo>
                  <a:lnTo>
                    <a:pt x="3452" y="23803"/>
                  </a:lnTo>
                  <a:lnTo>
                    <a:pt x="3764" y="24037"/>
                  </a:lnTo>
                  <a:lnTo>
                    <a:pt x="4075" y="24249"/>
                  </a:lnTo>
                  <a:lnTo>
                    <a:pt x="4387" y="24460"/>
                  </a:lnTo>
                  <a:lnTo>
                    <a:pt x="4710" y="24661"/>
                  </a:lnTo>
                  <a:lnTo>
                    <a:pt x="5333" y="25050"/>
                  </a:lnTo>
                  <a:lnTo>
                    <a:pt x="5957" y="25407"/>
                  </a:lnTo>
                  <a:lnTo>
                    <a:pt x="6547" y="25752"/>
                  </a:lnTo>
                  <a:lnTo>
                    <a:pt x="7104" y="26075"/>
                  </a:lnTo>
                  <a:lnTo>
                    <a:pt x="7627" y="26397"/>
                  </a:lnTo>
                  <a:lnTo>
                    <a:pt x="7861" y="26553"/>
                  </a:lnTo>
                  <a:lnTo>
                    <a:pt x="8083" y="26720"/>
                  </a:lnTo>
                  <a:lnTo>
                    <a:pt x="8306" y="26876"/>
                  </a:lnTo>
                  <a:lnTo>
                    <a:pt x="8551" y="27032"/>
                  </a:lnTo>
                  <a:lnTo>
                    <a:pt x="9052" y="27344"/>
                  </a:lnTo>
                  <a:lnTo>
                    <a:pt x="9598" y="27667"/>
                  </a:lnTo>
                  <a:lnTo>
                    <a:pt x="10165" y="28012"/>
                  </a:lnTo>
                  <a:lnTo>
                    <a:pt x="10455" y="28201"/>
                  </a:lnTo>
                  <a:lnTo>
                    <a:pt x="10744" y="28401"/>
                  </a:lnTo>
                  <a:lnTo>
                    <a:pt x="11023" y="28613"/>
                  </a:lnTo>
                  <a:lnTo>
                    <a:pt x="11312" y="28836"/>
                  </a:lnTo>
                  <a:lnTo>
                    <a:pt x="11579" y="29081"/>
                  </a:lnTo>
                  <a:lnTo>
                    <a:pt x="11847" y="29337"/>
                  </a:lnTo>
                  <a:lnTo>
                    <a:pt x="12103" y="29615"/>
                  </a:lnTo>
                  <a:lnTo>
                    <a:pt x="12348" y="29916"/>
                  </a:lnTo>
                  <a:lnTo>
                    <a:pt x="12581" y="30238"/>
                  </a:lnTo>
                  <a:lnTo>
                    <a:pt x="12693" y="30405"/>
                  </a:lnTo>
                  <a:lnTo>
                    <a:pt x="12804" y="30584"/>
                  </a:lnTo>
                  <a:lnTo>
                    <a:pt x="12904" y="30762"/>
                  </a:lnTo>
                  <a:lnTo>
                    <a:pt x="13004" y="30951"/>
                  </a:lnTo>
                  <a:lnTo>
                    <a:pt x="13105" y="31140"/>
                  </a:lnTo>
                  <a:lnTo>
                    <a:pt x="13194" y="31352"/>
                  </a:lnTo>
                  <a:lnTo>
                    <a:pt x="13272" y="31552"/>
                  </a:lnTo>
                  <a:lnTo>
                    <a:pt x="13350" y="31775"/>
                  </a:lnTo>
                  <a:lnTo>
                    <a:pt x="13427" y="31998"/>
                  </a:lnTo>
                  <a:lnTo>
                    <a:pt x="13494" y="32231"/>
                  </a:lnTo>
                  <a:lnTo>
                    <a:pt x="13550" y="32465"/>
                  </a:lnTo>
                  <a:lnTo>
                    <a:pt x="13606" y="32710"/>
                  </a:lnTo>
                  <a:lnTo>
                    <a:pt x="13661" y="32966"/>
                  </a:lnTo>
                  <a:lnTo>
                    <a:pt x="13695" y="33233"/>
                  </a:lnTo>
                  <a:lnTo>
                    <a:pt x="13739" y="33501"/>
                  </a:lnTo>
                  <a:lnTo>
                    <a:pt x="13761" y="33790"/>
                  </a:lnTo>
                  <a:lnTo>
                    <a:pt x="13784" y="34080"/>
                  </a:lnTo>
                  <a:lnTo>
                    <a:pt x="13795" y="34380"/>
                  </a:lnTo>
                  <a:lnTo>
                    <a:pt x="13806" y="34692"/>
                  </a:lnTo>
                  <a:lnTo>
                    <a:pt x="13795" y="35004"/>
                  </a:lnTo>
                  <a:lnTo>
                    <a:pt x="13784" y="35338"/>
                  </a:lnTo>
                  <a:lnTo>
                    <a:pt x="13761" y="35672"/>
                  </a:lnTo>
                  <a:lnTo>
                    <a:pt x="13739" y="36028"/>
                  </a:lnTo>
                  <a:lnTo>
                    <a:pt x="13706" y="36384"/>
                  </a:lnTo>
                  <a:lnTo>
                    <a:pt x="13650" y="36752"/>
                  </a:lnTo>
                  <a:lnTo>
                    <a:pt x="13594" y="37130"/>
                  </a:lnTo>
                  <a:lnTo>
                    <a:pt x="13528" y="37531"/>
                  </a:lnTo>
                  <a:lnTo>
                    <a:pt x="13461" y="37932"/>
                  </a:lnTo>
                  <a:lnTo>
                    <a:pt x="13372" y="38344"/>
                  </a:lnTo>
                  <a:lnTo>
                    <a:pt x="13272" y="38778"/>
                  </a:lnTo>
                  <a:lnTo>
                    <a:pt x="13049" y="39769"/>
                  </a:lnTo>
                  <a:lnTo>
                    <a:pt x="12837" y="40782"/>
                  </a:lnTo>
                  <a:lnTo>
                    <a:pt x="12637" y="41795"/>
                  </a:lnTo>
                  <a:lnTo>
                    <a:pt x="12459" y="42808"/>
                  </a:lnTo>
                  <a:lnTo>
                    <a:pt x="12281" y="43799"/>
                  </a:lnTo>
                  <a:lnTo>
                    <a:pt x="12125" y="44768"/>
                  </a:lnTo>
                  <a:lnTo>
                    <a:pt x="11980" y="45703"/>
                  </a:lnTo>
                  <a:lnTo>
                    <a:pt x="11847" y="46582"/>
                  </a:lnTo>
                  <a:lnTo>
                    <a:pt x="11624" y="48152"/>
                  </a:lnTo>
                  <a:lnTo>
                    <a:pt x="11468" y="49377"/>
                  </a:lnTo>
                  <a:lnTo>
                    <a:pt x="11334" y="50468"/>
                  </a:lnTo>
                  <a:lnTo>
                    <a:pt x="11735" y="50468"/>
                  </a:lnTo>
                  <a:lnTo>
                    <a:pt x="12002" y="50479"/>
                  </a:lnTo>
                  <a:lnTo>
                    <a:pt x="12348" y="50501"/>
                  </a:lnTo>
                  <a:lnTo>
                    <a:pt x="12782" y="50546"/>
                  </a:lnTo>
                  <a:lnTo>
                    <a:pt x="13327" y="50601"/>
                  </a:lnTo>
                  <a:lnTo>
                    <a:pt x="13973" y="50690"/>
                  </a:lnTo>
                  <a:lnTo>
                    <a:pt x="14730" y="50802"/>
                  </a:lnTo>
                  <a:lnTo>
                    <a:pt x="15621" y="50935"/>
                  </a:lnTo>
                  <a:lnTo>
                    <a:pt x="16645" y="51114"/>
                  </a:lnTo>
                  <a:lnTo>
                    <a:pt x="17814" y="51325"/>
                  </a:lnTo>
                  <a:lnTo>
                    <a:pt x="19128" y="51570"/>
                  </a:lnTo>
                  <a:lnTo>
                    <a:pt x="20609" y="51871"/>
                  </a:lnTo>
                  <a:lnTo>
                    <a:pt x="22256" y="52205"/>
                  </a:lnTo>
                  <a:lnTo>
                    <a:pt x="22501" y="52260"/>
                  </a:lnTo>
                  <a:lnTo>
                    <a:pt x="22735" y="52294"/>
                  </a:lnTo>
                  <a:lnTo>
                    <a:pt x="22980" y="52327"/>
                  </a:lnTo>
                  <a:lnTo>
                    <a:pt x="23214" y="52360"/>
                  </a:lnTo>
                  <a:lnTo>
                    <a:pt x="23681" y="52394"/>
                  </a:lnTo>
                  <a:lnTo>
                    <a:pt x="24138" y="52394"/>
                  </a:lnTo>
                  <a:lnTo>
                    <a:pt x="24594" y="52383"/>
                  </a:lnTo>
                  <a:lnTo>
                    <a:pt x="25040" y="52338"/>
                  </a:lnTo>
                  <a:lnTo>
                    <a:pt x="25485" y="52283"/>
                  </a:lnTo>
                  <a:lnTo>
                    <a:pt x="25930" y="52216"/>
                  </a:lnTo>
                  <a:lnTo>
                    <a:pt x="26376" y="52127"/>
                  </a:lnTo>
                  <a:lnTo>
                    <a:pt x="26810" y="52026"/>
                  </a:lnTo>
                  <a:lnTo>
                    <a:pt x="27255" y="51904"/>
                  </a:lnTo>
                  <a:lnTo>
                    <a:pt x="27689" y="51782"/>
                  </a:lnTo>
                  <a:lnTo>
                    <a:pt x="28580" y="51514"/>
                  </a:lnTo>
                  <a:lnTo>
                    <a:pt x="29471" y="51236"/>
                  </a:lnTo>
                  <a:lnTo>
                    <a:pt x="30328" y="50969"/>
                  </a:lnTo>
                  <a:lnTo>
                    <a:pt x="30762" y="50835"/>
                  </a:lnTo>
                  <a:lnTo>
                    <a:pt x="31208" y="50713"/>
                  </a:lnTo>
                  <a:lnTo>
                    <a:pt x="31664" y="50590"/>
                  </a:lnTo>
                  <a:lnTo>
                    <a:pt x="32120" y="50479"/>
                  </a:lnTo>
                  <a:lnTo>
                    <a:pt x="32588" y="50379"/>
                  </a:lnTo>
                  <a:lnTo>
                    <a:pt x="33056" y="50290"/>
                  </a:lnTo>
                  <a:lnTo>
                    <a:pt x="33546" y="50212"/>
                  </a:lnTo>
                  <a:lnTo>
                    <a:pt x="34035" y="50156"/>
                  </a:lnTo>
                  <a:lnTo>
                    <a:pt x="34548" y="50112"/>
                  </a:lnTo>
                  <a:lnTo>
                    <a:pt x="35060" y="50078"/>
                  </a:lnTo>
                  <a:lnTo>
                    <a:pt x="35594" y="50067"/>
                  </a:lnTo>
                  <a:lnTo>
                    <a:pt x="36128" y="50089"/>
                  </a:lnTo>
                  <a:lnTo>
                    <a:pt x="36685" y="50123"/>
                  </a:lnTo>
                  <a:lnTo>
                    <a:pt x="37253" y="50178"/>
                  </a:lnTo>
                  <a:lnTo>
                    <a:pt x="37253" y="50178"/>
                  </a:lnTo>
                  <a:lnTo>
                    <a:pt x="37142" y="49700"/>
                  </a:lnTo>
                  <a:lnTo>
                    <a:pt x="37041" y="49210"/>
                  </a:lnTo>
                  <a:lnTo>
                    <a:pt x="36952" y="48709"/>
                  </a:lnTo>
                  <a:lnTo>
                    <a:pt x="36874" y="48197"/>
                  </a:lnTo>
                  <a:lnTo>
                    <a:pt x="36808" y="47673"/>
                  </a:lnTo>
                  <a:lnTo>
                    <a:pt x="36741" y="47139"/>
                  </a:lnTo>
                  <a:lnTo>
                    <a:pt x="36696" y="46605"/>
                  </a:lnTo>
                  <a:lnTo>
                    <a:pt x="36663" y="46059"/>
                  </a:lnTo>
                  <a:lnTo>
                    <a:pt x="36629" y="45502"/>
                  </a:lnTo>
                  <a:lnTo>
                    <a:pt x="36607" y="44946"/>
                  </a:lnTo>
                  <a:lnTo>
                    <a:pt x="36596" y="44378"/>
                  </a:lnTo>
                  <a:lnTo>
                    <a:pt x="36585" y="43799"/>
                  </a:lnTo>
                  <a:lnTo>
                    <a:pt x="36596" y="43220"/>
                  </a:lnTo>
                  <a:lnTo>
                    <a:pt x="36607" y="42641"/>
                  </a:lnTo>
                  <a:lnTo>
                    <a:pt x="36641" y="41450"/>
                  </a:lnTo>
                  <a:lnTo>
                    <a:pt x="36707" y="40247"/>
                  </a:lnTo>
                  <a:lnTo>
                    <a:pt x="36796" y="39034"/>
                  </a:lnTo>
                  <a:lnTo>
                    <a:pt x="36897" y="37809"/>
                  </a:lnTo>
                  <a:lnTo>
                    <a:pt x="37019" y="36585"/>
                  </a:lnTo>
                  <a:lnTo>
                    <a:pt x="37153" y="35349"/>
                  </a:lnTo>
                  <a:lnTo>
                    <a:pt x="37286" y="34124"/>
                  </a:lnTo>
                  <a:lnTo>
                    <a:pt x="37587" y="31686"/>
                  </a:lnTo>
                  <a:lnTo>
                    <a:pt x="37876" y="29292"/>
                  </a:lnTo>
                  <a:lnTo>
                    <a:pt x="38021" y="28123"/>
                  </a:lnTo>
                  <a:lnTo>
                    <a:pt x="38155" y="26976"/>
                  </a:lnTo>
                  <a:lnTo>
                    <a:pt x="38266" y="25852"/>
                  </a:lnTo>
                  <a:lnTo>
                    <a:pt x="38377" y="24761"/>
                  </a:lnTo>
                  <a:lnTo>
                    <a:pt x="38455" y="23703"/>
                  </a:lnTo>
                  <a:lnTo>
                    <a:pt x="38522" y="22679"/>
                  </a:lnTo>
                  <a:lnTo>
                    <a:pt x="38567" y="21699"/>
                  </a:lnTo>
                  <a:lnTo>
                    <a:pt x="38567" y="21232"/>
                  </a:lnTo>
                  <a:lnTo>
                    <a:pt x="38578" y="20764"/>
                  </a:lnTo>
                  <a:lnTo>
                    <a:pt x="38567" y="20308"/>
                  </a:lnTo>
                  <a:lnTo>
                    <a:pt x="38556" y="19873"/>
                  </a:lnTo>
                  <a:lnTo>
                    <a:pt x="38533" y="19450"/>
                  </a:lnTo>
                  <a:lnTo>
                    <a:pt x="38500" y="19038"/>
                  </a:lnTo>
                  <a:lnTo>
                    <a:pt x="38467" y="18638"/>
                  </a:lnTo>
                  <a:lnTo>
                    <a:pt x="38411" y="18248"/>
                  </a:lnTo>
                  <a:lnTo>
                    <a:pt x="38355" y="17880"/>
                  </a:lnTo>
                  <a:lnTo>
                    <a:pt x="38288" y="17524"/>
                  </a:lnTo>
                  <a:lnTo>
                    <a:pt x="38199" y="17190"/>
                  </a:lnTo>
                  <a:lnTo>
                    <a:pt x="38110" y="16867"/>
                  </a:lnTo>
                  <a:lnTo>
                    <a:pt x="38010" y="16556"/>
                  </a:lnTo>
                  <a:lnTo>
                    <a:pt x="37899" y="16266"/>
                  </a:lnTo>
                  <a:lnTo>
                    <a:pt x="37787" y="16043"/>
                  </a:lnTo>
                  <a:lnTo>
                    <a:pt x="37654" y="15810"/>
                  </a:lnTo>
                  <a:lnTo>
                    <a:pt x="37498" y="15565"/>
                  </a:lnTo>
                  <a:lnTo>
                    <a:pt x="37320" y="15320"/>
                  </a:lnTo>
                  <a:lnTo>
                    <a:pt x="37130" y="15053"/>
                  </a:lnTo>
                  <a:lnTo>
                    <a:pt x="36908" y="14785"/>
                  </a:lnTo>
                  <a:lnTo>
                    <a:pt x="36674" y="14507"/>
                  </a:lnTo>
                  <a:lnTo>
                    <a:pt x="36418" y="14229"/>
                  </a:lnTo>
                  <a:lnTo>
                    <a:pt x="36140" y="13939"/>
                  </a:lnTo>
                  <a:lnTo>
                    <a:pt x="35861" y="13650"/>
                  </a:lnTo>
                  <a:lnTo>
                    <a:pt x="35249" y="13060"/>
                  </a:lnTo>
                  <a:lnTo>
                    <a:pt x="34592" y="12459"/>
                  </a:lnTo>
                  <a:lnTo>
                    <a:pt x="33913" y="11857"/>
                  </a:lnTo>
                  <a:lnTo>
                    <a:pt x="33200" y="11245"/>
                  </a:lnTo>
                  <a:lnTo>
                    <a:pt x="32477" y="10655"/>
                  </a:lnTo>
                  <a:lnTo>
                    <a:pt x="31753" y="10065"/>
                  </a:lnTo>
                  <a:lnTo>
                    <a:pt x="31041" y="9508"/>
                  </a:lnTo>
                  <a:lnTo>
                    <a:pt x="30339" y="8974"/>
                  </a:lnTo>
                  <a:lnTo>
                    <a:pt x="29682" y="8462"/>
                  </a:lnTo>
                  <a:lnTo>
                    <a:pt x="28469" y="7571"/>
                  </a:lnTo>
                  <a:lnTo>
                    <a:pt x="28224" y="7382"/>
                  </a:lnTo>
                  <a:lnTo>
                    <a:pt x="27990" y="7192"/>
                  </a:lnTo>
                  <a:lnTo>
                    <a:pt x="27767" y="6992"/>
                  </a:lnTo>
                  <a:lnTo>
                    <a:pt x="27545" y="6780"/>
                  </a:lnTo>
                  <a:lnTo>
                    <a:pt x="27333" y="6558"/>
                  </a:lnTo>
                  <a:lnTo>
                    <a:pt x="27133" y="6335"/>
                  </a:lnTo>
                  <a:lnTo>
                    <a:pt x="26943" y="6101"/>
                  </a:lnTo>
                  <a:lnTo>
                    <a:pt x="26754" y="5856"/>
                  </a:lnTo>
                  <a:lnTo>
                    <a:pt x="26587" y="5611"/>
                  </a:lnTo>
                  <a:lnTo>
                    <a:pt x="26420" y="5355"/>
                  </a:lnTo>
                  <a:lnTo>
                    <a:pt x="26264" y="5088"/>
                  </a:lnTo>
                  <a:lnTo>
                    <a:pt x="26120" y="4821"/>
                  </a:lnTo>
                  <a:lnTo>
                    <a:pt x="25986" y="4554"/>
                  </a:lnTo>
                  <a:lnTo>
                    <a:pt x="25863" y="4275"/>
                  </a:lnTo>
                  <a:lnTo>
                    <a:pt x="25752" y="3986"/>
                  </a:lnTo>
                  <a:lnTo>
                    <a:pt x="25652" y="3697"/>
                  </a:lnTo>
                  <a:lnTo>
                    <a:pt x="25529" y="3329"/>
                  </a:lnTo>
                  <a:lnTo>
                    <a:pt x="25418" y="2939"/>
                  </a:lnTo>
                  <a:lnTo>
                    <a:pt x="25307" y="2550"/>
                  </a:lnTo>
                  <a:lnTo>
                    <a:pt x="25218" y="2171"/>
                  </a:lnTo>
                  <a:lnTo>
                    <a:pt x="25129" y="1793"/>
                  </a:lnTo>
                  <a:lnTo>
                    <a:pt x="25062" y="1414"/>
                  </a:lnTo>
                  <a:lnTo>
                    <a:pt x="25017" y="1058"/>
                  </a:lnTo>
                  <a:lnTo>
                    <a:pt x="24984" y="724"/>
                  </a:lnTo>
                  <a:lnTo>
                    <a:pt x="24973" y="646"/>
                  </a:lnTo>
                  <a:lnTo>
                    <a:pt x="24939" y="579"/>
                  </a:lnTo>
                  <a:lnTo>
                    <a:pt x="24895" y="512"/>
                  </a:lnTo>
                  <a:lnTo>
                    <a:pt x="24828" y="446"/>
                  </a:lnTo>
                  <a:lnTo>
                    <a:pt x="24750" y="390"/>
                  </a:lnTo>
                  <a:lnTo>
                    <a:pt x="24661" y="334"/>
                  </a:lnTo>
                  <a:lnTo>
                    <a:pt x="24550" y="290"/>
                  </a:lnTo>
                  <a:lnTo>
                    <a:pt x="24427" y="245"/>
                  </a:lnTo>
                  <a:lnTo>
                    <a:pt x="24283" y="201"/>
                  </a:lnTo>
                  <a:lnTo>
                    <a:pt x="24138" y="167"/>
                  </a:lnTo>
                  <a:lnTo>
                    <a:pt x="23793" y="100"/>
                  </a:lnTo>
                  <a:lnTo>
                    <a:pt x="23403" y="56"/>
                  </a:lnTo>
                  <a:lnTo>
                    <a:pt x="22969" y="23"/>
                  </a:lnTo>
                  <a:lnTo>
                    <a:pt x="22490" y="11"/>
                  </a:lnTo>
                  <a:lnTo>
                    <a:pt x="21978" y="0"/>
                  </a:lnTo>
                  <a:close/>
                </a:path>
              </a:pathLst>
            </a:custGeom>
            <a:solidFill>
              <a:srgbClr val="2E2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1"/>
            <p:cNvSpPr/>
            <p:nvPr/>
          </p:nvSpPr>
          <p:spPr>
            <a:xfrm>
              <a:off x="1112467" y="2651432"/>
              <a:ext cx="905329" cy="1229556"/>
            </a:xfrm>
            <a:custGeom>
              <a:avLst/>
              <a:gdLst/>
              <a:ahLst/>
              <a:cxnLst/>
              <a:rect l="l" t="t" r="r" b="b"/>
              <a:pathLst>
                <a:path w="38578" h="52394" fill="none" extrusionOk="0">
                  <a:moveTo>
                    <a:pt x="37899" y="16266"/>
                  </a:moveTo>
                  <a:lnTo>
                    <a:pt x="37899" y="16266"/>
                  </a:lnTo>
                  <a:lnTo>
                    <a:pt x="37787" y="16043"/>
                  </a:lnTo>
                  <a:lnTo>
                    <a:pt x="37654" y="15810"/>
                  </a:lnTo>
                  <a:lnTo>
                    <a:pt x="37498" y="15565"/>
                  </a:lnTo>
                  <a:lnTo>
                    <a:pt x="37320" y="15320"/>
                  </a:lnTo>
                  <a:lnTo>
                    <a:pt x="37130" y="15053"/>
                  </a:lnTo>
                  <a:lnTo>
                    <a:pt x="36908" y="14785"/>
                  </a:lnTo>
                  <a:lnTo>
                    <a:pt x="36674" y="14507"/>
                  </a:lnTo>
                  <a:lnTo>
                    <a:pt x="36418" y="14229"/>
                  </a:lnTo>
                  <a:lnTo>
                    <a:pt x="36140" y="13939"/>
                  </a:lnTo>
                  <a:lnTo>
                    <a:pt x="35861" y="13650"/>
                  </a:lnTo>
                  <a:lnTo>
                    <a:pt x="35249" y="13060"/>
                  </a:lnTo>
                  <a:lnTo>
                    <a:pt x="34592" y="12459"/>
                  </a:lnTo>
                  <a:lnTo>
                    <a:pt x="33913" y="11857"/>
                  </a:lnTo>
                  <a:lnTo>
                    <a:pt x="33200" y="11245"/>
                  </a:lnTo>
                  <a:lnTo>
                    <a:pt x="32477" y="10655"/>
                  </a:lnTo>
                  <a:lnTo>
                    <a:pt x="31753" y="10065"/>
                  </a:lnTo>
                  <a:lnTo>
                    <a:pt x="31041" y="9508"/>
                  </a:lnTo>
                  <a:lnTo>
                    <a:pt x="30339" y="8974"/>
                  </a:lnTo>
                  <a:lnTo>
                    <a:pt x="29682" y="8462"/>
                  </a:lnTo>
                  <a:lnTo>
                    <a:pt x="28469" y="7571"/>
                  </a:lnTo>
                  <a:lnTo>
                    <a:pt x="28469" y="7571"/>
                  </a:lnTo>
                  <a:lnTo>
                    <a:pt x="28224" y="7382"/>
                  </a:lnTo>
                  <a:lnTo>
                    <a:pt x="27990" y="7192"/>
                  </a:lnTo>
                  <a:lnTo>
                    <a:pt x="27767" y="6992"/>
                  </a:lnTo>
                  <a:lnTo>
                    <a:pt x="27545" y="6780"/>
                  </a:lnTo>
                  <a:lnTo>
                    <a:pt x="27333" y="6558"/>
                  </a:lnTo>
                  <a:lnTo>
                    <a:pt x="27133" y="6335"/>
                  </a:lnTo>
                  <a:lnTo>
                    <a:pt x="26943" y="6101"/>
                  </a:lnTo>
                  <a:lnTo>
                    <a:pt x="26754" y="5856"/>
                  </a:lnTo>
                  <a:lnTo>
                    <a:pt x="26587" y="5611"/>
                  </a:lnTo>
                  <a:lnTo>
                    <a:pt x="26420" y="5355"/>
                  </a:lnTo>
                  <a:lnTo>
                    <a:pt x="26264" y="5088"/>
                  </a:lnTo>
                  <a:lnTo>
                    <a:pt x="26120" y="4821"/>
                  </a:lnTo>
                  <a:lnTo>
                    <a:pt x="25986" y="4554"/>
                  </a:lnTo>
                  <a:lnTo>
                    <a:pt x="25863" y="4275"/>
                  </a:lnTo>
                  <a:lnTo>
                    <a:pt x="25752" y="3986"/>
                  </a:lnTo>
                  <a:lnTo>
                    <a:pt x="25652" y="3697"/>
                  </a:lnTo>
                  <a:lnTo>
                    <a:pt x="25652" y="3697"/>
                  </a:lnTo>
                  <a:lnTo>
                    <a:pt x="25529" y="3329"/>
                  </a:lnTo>
                  <a:lnTo>
                    <a:pt x="25418" y="2939"/>
                  </a:lnTo>
                  <a:lnTo>
                    <a:pt x="25307" y="2550"/>
                  </a:lnTo>
                  <a:lnTo>
                    <a:pt x="25218" y="2171"/>
                  </a:lnTo>
                  <a:lnTo>
                    <a:pt x="25129" y="1793"/>
                  </a:lnTo>
                  <a:lnTo>
                    <a:pt x="25062" y="1414"/>
                  </a:lnTo>
                  <a:lnTo>
                    <a:pt x="25017" y="1058"/>
                  </a:lnTo>
                  <a:lnTo>
                    <a:pt x="24984" y="724"/>
                  </a:lnTo>
                  <a:lnTo>
                    <a:pt x="24984" y="724"/>
                  </a:lnTo>
                  <a:lnTo>
                    <a:pt x="24973" y="646"/>
                  </a:lnTo>
                  <a:lnTo>
                    <a:pt x="24939" y="579"/>
                  </a:lnTo>
                  <a:lnTo>
                    <a:pt x="24895" y="512"/>
                  </a:lnTo>
                  <a:lnTo>
                    <a:pt x="24828" y="446"/>
                  </a:lnTo>
                  <a:lnTo>
                    <a:pt x="24750" y="390"/>
                  </a:lnTo>
                  <a:lnTo>
                    <a:pt x="24661" y="334"/>
                  </a:lnTo>
                  <a:lnTo>
                    <a:pt x="24550" y="290"/>
                  </a:lnTo>
                  <a:lnTo>
                    <a:pt x="24427" y="245"/>
                  </a:lnTo>
                  <a:lnTo>
                    <a:pt x="24283" y="201"/>
                  </a:lnTo>
                  <a:lnTo>
                    <a:pt x="24138" y="167"/>
                  </a:lnTo>
                  <a:lnTo>
                    <a:pt x="23793" y="100"/>
                  </a:lnTo>
                  <a:lnTo>
                    <a:pt x="23403" y="56"/>
                  </a:lnTo>
                  <a:lnTo>
                    <a:pt x="22969" y="23"/>
                  </a:lnTo>
                  <a:lnTo>
                    <a:pt x="22490" y="11"/>
                  </a:lnTo>
                  <a:lnTo>
                    <a:pt x="21978" y="0"/>
                  </a:lnTo>
                  <a:lnTo>
                    <a:pt x="21432" y="0"/>
                  </a:lnTo>
                  <a:lnTo>
                    <a:pt x="20842" y="23"/>
                  </a:lnTo>
                  <a:lnTo>
                    <a:pt x="20230" y="45"/>
                  </a:lnTo>
                  <a:lnTo>
                    <a:pt x="19595" y="78"/>
                  </a:lnTo>
                  <a:lnTo>
                    <a:pt x="18939" y="123"/>
                  </a:lnTo>
                  <a:lnTo>
                    <a:pt x="18259" y="178"/>
                  </a:lnTo>
                  <a:lnTo>
                    <a:pt x="16868" y="301"/>
                  </a:lnTo>
                  <a:lnTo>
                    <a:pt x="15443" y="446"/>
                  </a:lnTo>
                  <a:lnTo>
                    <a:pt x="14006" y="613"/>
                  </a:lnTo>
                  <a:lnTo>
                    <a:pt x="12604" y="791"/>
                  </a:lnTo>
                  <a:lnTo>
                    <a:pt x="11245" y="969"/>
                  </a:lnTo>
                  <a:lnTo>
                    <a:pt x="9965" y="1136"/>
                  </a:lnTo>
                  <a:lnTo>
                    <a:pt x="7761" y="1459"/>
                  </a:lnTo>
                  <a:lnTo>
                    <a:pt x="7761" y="1459"/>
                  </a:lnTo>
                  <a:lnTo>
                    <a:pt x="7471" y="1503"/>
                  </a:lnTo>
                  <a:lnTo>
                    <a:pt x="7182" y="1537"/>
                  </a:lnTo>
                  <a:lnTo>
                    <a:pt x="6892" y="1559"/>
                  </a:lnTo>
                  <a:lnTo>
                    <a:pt x="6614" y="1570"/>
                  </a:lnTo>
                  <a:lnTo>
                    <a:pt x="6324" y="1570"/>
                  </a:lnTo>
                  <a:lnTo>
                    <a:pt x="6035" y="1570"/>
                  </a:lnTo>
                  <a:lnTo>
                    <a:pt x="5745" y="1559"/>
                  </a:lnTo>
                  <a:lnTo>
                    <a:pt x="5456" y="1537"/>
                  </a:lnTo>
                  <a:lnTo>
                    <a:pt x="5166" y="1514"/>
                  </a:lnTo>
                  <a:lnTo>
                    <a:pt x="4888" y="1470"/>
                  </a:lnTo>
                  <a:lnTo>
                    <a:pt x="4599" y="1425"/>
                  </a:lnTo>
                  <a:lnTo>
                    <a:pt x="4320" y="1370"/>
                  </a:lnTo>
                  <a:lnTo>
                    <a:pt x="4042" y="1314"/>
                  </a:lnTo>
                  <a:lnTo>
                    <a:pt x="3753" y="1247"/>
                  </a:lnTo>
                  <a:lnTo>
                    <a:pt x="3474" y="1169"/>
                  </a:lnTo>
                  <a:lnTo>
                    <a:pt x="3207" y="1080"/>
                  </a:lnTo>
                  <a:lnTo>
                    <a:pt x="3207" y="1080"/>
                  </a:lnTo>
                  <a:lnTo>
                    <a:pt x="3129" y="1693"/>
                  </a:lnTo>
                  <a:lnTo>
                    <a:pt x="3040" y="2361"/>
                  </a:lnTo>
                  <a:lnTo>
                    <a:pt x="2906" y="3196"/>
                  </a:lnTo>
                  <a:lnTo>
                    <a:pt x="2762" y="4142"/>
                  </a:lnTo>
                  <a:lnTo>
                    <a:pt x="2572" y="5133"/>
                  </a:lnTo>
                  <a:lnTo>
                    <a:pt x="2472" y="5623"/>
                  </a:lnTo>
                  <a:lnTo>
                    <a:pt x="2361" y="6101"/>
                  </a:lnTo>
                  <a:lnTo>
                    <a:pt x="2250" y="6569"/>
                  </a:lnTo>
                  <a:lnTo>
                    <a:pt x="2127" y="7014"/>
                  </a:lnTo>
                  <a:lnTo>
                    <a:pt x="2127" y="7014"/>
                  </a:lnTo>
                  <a:lnTo>
                    <a:pt x="1949" y="7560"/>
                  </a:lnTo>
                  <a:lnTo>
                    <a:pt x="1760" y="8105"/>
                  </a:lnTo>
                  <a:lnTo>
                    <a:pt x="1760" y="8105"/>
                  </a:lnTo>
                  <a:lnTo>
                    <a:pt x="1615" y="8439"/>
                  </a:lnTo>
                  <a:lnTo>
                    <a:pt x="1492" y="8773"/>
                  </a:lnTo>
                  <a:lnTo>
                    <a:pt x="1348" y="9185"/>
                  </a:lnTo>
                  <a:lnTo>
                    <a:pt x="1181" y="9675"/>
                  </a:lnTo>
                  <a:lnTo>
                    <a:pt x="1003" y="10254"/>
                  </a:lnTo>
                  <a:lnTo>
                    <a:pt x="824" y="10900"/>
                  </a:lnTo>
                  <a:lnTo>
                    <a:pt x="646" y="11601"/>
                  </a:lnTo>
                  <a:lnTo>
                    <a:pt x="479" y="12358"/>
                  </a:lnTo>
                  <a:lnTo>
                    <a:pt x="401" y="12748"/>
                  </a:lnTo>
                  <a:lnTo>
                    <a:pt x="323" y="13149"/>
                  </a:lnTo>
                  <a:lnTo>
                    <a:pt x="257" y="13572"/>
                  </a:lnTo>
                  <a:lnTo>
                    <a:pt x="190" y="13995"/>
                  </a:lnTo>
                  <a:lnTo>
                    <a:pt x="134" y="14418"/>
                  </a:lnTo>
                  <a:lnTo>
                    <a:pt x="90" y="14863"/>
                  </a:lnTo>
                  <a:lnTo>
                    <a:pt x="45" y="15298"/>
                  </a:lnTo>
                  <a:lnTo>
                    <a:pt x="23" y="15754"/>
                  </a:lnTo>
                  <a:lnTo>
                    <a:pt x="1" y="16199"/>
                  </a:lnTo>
                  <a:lnTo>
                    <a:pt x="1" y="16656"/>
                  </a:lnTo>
                  <a:lnTo>
                    <a:pt x="1" y="17112"/>
                  </a:lnTo>
                  <a:lnTo>
                    <a:pt x="23" y="17569"/>
                  </a:lnTo>
                  <a:lnTo>
                    <a:pt x="56" y="18025"/>
                  </a:lnTo>
                  <a:lnTo>
                    <a:pt x="101" y="18482"/>
                  </a:lnTo>
                  <a:lnTo>
                    <a:pt x="101" y="18482"/>
                  </a:lnTo>
                  <a:lnTo>
                    <a:pt x="134" y="18704"/>
                  </a:lnTo>
                  <a:lnTo>
                    <a:pt x="168" y="18927"/>
                  </a:lnTo>
                  <a:lnTo>
                    <a:pt x="212" y="19150"/>
                  </a:lnTo>
                  <a:lnTo>
                    <a:pt x="268" y="19361"/>
                  </a:lnTo>
                  <a:lnTo>
                    <a:pt x="323" y="19573"/>
                  </a:lnTo>
                  <a:lnTo>
                    <a:pt x="379" y="19773"/>
                  </a:lnTo>
                  <a:lnTo>
                    <a:pt x="524" y="20174"/>
                  </a:lnTo>
                  <a:lnTo>
                    <a:pt x="680" y="20552"/>
                  </a:lnTo>
                  <a:lnTo>
                    <a:pt x="869" y="20920"/>
                  </a:lnTo>
                  <a:lnTo>
                    <a:pt x="1069" y="21265"/>
                  </a:lnTo>
                  <a:lnTo>
                    <a:pt x="1281" y="21599"/>
                  </a:lnTo>
                  <a:lnTo>
                    <a:pt x="1515" y="21922"/>
                  </a:lnTo>
                  <a:lnTo>
                    <a:pt x="1760" y="22222"/>
                  </a:lnTo>
                  <a:lnTo>
                    <a:pt x="2016" y="22523"/>
                  </a:lnTo>
                  <a:lnTo>
                    <a:pt x="2283" y="22801"/>
                  </a:lnTo>
                  <a:lnTo>
                    <a:pt x="2561" y="23069"/>
                  </a:lnTo>
                  <a:lnTo>
                    <a:pt x="2851" y="23325"/>
                  </a:lnTo>
                  <a:lnTo>
                    <a:pt x="3151" y="23570"/>
                  </a:lnTo>
                  <a:lnTo>
                    <a:pt x="3452" y="23803"/>
                  </a:lnTo>
                  <a:lnTo>
                    <a:pt x="3764" y="24037"/>
                  </a:lnTo>
                  <a:lnTo>
                    <a:pt x="4075" y="24249"/>
                  </a:lnTo>
                  <a:lnTo>
                    <a:pt x="4387" y="24460"/>
                  </a:lnTo>
                  <a:lnTo>
                    <a:pt x="4710" y="24661"/>
                  </a:lnTo>
                  <a:lnTo>
                    <a:pt x="5333" y="25050"/>
                  </a:lnTo>
                  <a:lnTo>
                    <a:pt x="5957" y="25407"/>
                  </a:lnTo>
                  <a:lnTo>
                    <a:pt x="6547" y="25752"/>
                  </a:lnTo>
                  <a:lnTo>
                    <a:pt x="7104" y="26075"/>
                  </a:lnTo>
                  <a:lnTo>
                    <a:pt x="7627" y="26397"/>
                  </a:lnTo>
                  <a:lnTo>
                    <a:pt x="7861" y="26553"/>
                  </a:lnTo>
                  <a:lnTo>
                    <a:pt x="8083" y="26720"/>
                  </a:lnTo>
                  <a:lnTo>
                    <a:pt x="8083" y="26720"/>
                  </a:lnTo>
                  <a:lnTo>
                    <a:pt x="8306" y="26876"/>
                  </a:lnTo>
                  <a:lnTo>
                    <a:pt x="8551" y="27032"/>
                  </a:lnTo>
                  <a:lnTo>
                    <a:pt x="9052" y="27344"/>
                  </a:lnTo>
                  <a:lnTo>
                    <a:pt x="9598" y="27667"/>
                  </a:lnTo>
                  <a:lnTo>
                    <a:pt x="10165" y="28012"/>
                  </a:lnTo>
                  <a:lnTo>
                    <a:pt x="10455" y="28201"/>
                  </a:lnTo>
                  <a:lnTo>
                    <a:pt x="10744" y="28401"/>
                  </a:lnTo>
                  <a:lnTo>
                    <a:pt x="11023" y="28613"/>
                  </a:lnTo>
                  <a:lnTo>
                    <a:pt x="11312" y="28836"/>
                  </a:lnTo>
                  <a:lnTo>
                    <a:pt x="11579" y="29081"/>
                  </a:lnTo>
                  <a:lnTo>
                    <a:pt x="11847" y="29337"/>
                  </a:lnTo>
                  <a:lnTo>
                    <a:pt x="12103" y="29615"/>
                  </a:lnTo>
                  <a:lnTo>
                    <a:pt x="12348" y="29916"/>
                  </a:lnTo>
                  <a:lnTo>
                    <a:pt x="12581" y="30238"/>
                  </a:lnTo>
                  <a:lnTo>
                    <a:pt x="12693" y="30405"/>
                  </a:lnTo>
                  <a:lnTo>
                    <a:pt x="12804" y="30584"/>
                  </a:lnTo>
                  <a:lnTo>
                    <a:pt x="12904" y="30762"/>
                  </a:lnTo>
                  <a:lnTo>
                    <a:pt x="13004" y="30951"/>
                  </a:lnTo>
                  <a:lnTo>
                    <a:pt x="13105" y="31140"/>
                  </a:lnTo>
                  <a:lnTo>
                    <a:pt x="13194" y="31352"/>
                  </a:lnTo>
                  <a:lnTo>
                    <a:pt x="13272" y="31552"/>
                  </a:lnTo>
                  <a:lnTo>
                    <a:pt x="13350" y="31775"/>
                  </a:lnTo>
                  <a:lnTo>
                    <a:pt x="13427" y="31998"/>
                  </a:lnTo>
                  <a:lnTo>
                    <a:pt x="13494" y="32231"/>
                  </a:lnTo>
                  <a:lnTo>
                    <a:pt x="13550" y="32465"/>
                  </a:lnTo>
                  <a:lnTo>
                    <a:pt x="13606" y="32710"/>
                  </a:lnTo>
                  <a:lnTo>
                    <a:pt x="13661" y="32966"/>
                  </a:lnTo>
                  <a:lnTo>
                    <a:pt x="13695" y="33233"/>
                  </a:lnTo>
                  <a:lnTo>
                    <a:pt x="13739" y="33501"/>
                  </a:lnTo>
                  <a:lnTo>
                    <a:pt x="13761" y="33790"/>
                  </a:lnTo>
                  <a:lnTo>
                    <a:pt x="13784" y="34080"/>
                  </a:lnTo>
                  <a:lnTo>
                    <a:pt x="13795" y="34380"/>
                  </a:lnTo>
                  <a:lnTo>
                    <a:pt x="13806" y="34692"/>
                  </a:lnTo>
                  <a:lnTo>
                    <a:pt x="13795" y="35004"/>
                  </a:lnTo>
                  <a:lnTo>
                    <a:pt x="13784" y="35338"/>
                  </a:lnTo>
                  <a:lnTo>
                    <a:pt x="13761" y="35672"/>
                  </a:lnTo>
                  <a:lnTo>
                    <a:pt x="13739" y="36028"/>
                  </a:lnTo>
                  <a:lnTo>
                    <a:pt x="13706" y="36384"/>
                  </a:lnTo>
                  <a:lnTo>
                    <a:pt x="13650" y="36752"/>
                  </a:lnTo>
                  <a:lnTo>
                    <a:pt x="13594" y="37130"/>
                  </a:lnTo>
                  <a:lnTo>
                    <a:pt x="13528" y="37531"/>
                  </a:lnTo>
                  <a:lnTo>
                    <a:pt x="13461" y="37932"/>
                  </a:lnTo>
                  <a:lnTo>
                    <a:pt x="13372" y="38344"/>
                  </a:lnTo>
                  <a:lnTo>
                    <a:pt x="13272" y="38778"/>
                  </a:lnTo>
                  <a:lnTo>
                    <a:pt x="13272" y="38778"/>
                  </a:lnTo>
                  <a:lnTo>
                    <a:pt x="13049" y="39769"/>
                  </a:lnTo>
                  <a:lnTo>
                    <a:pt x="12837" y="40782"/>
                  </a:lnTo>
                  <a:lnTo>
                    <a:pt x="12637" y="41795"/>
                  </a:lnTo>
                  <a:lnTo>
                    <a:pt x="12459" y="42808"/>
                  </a:lnTo>
                  <a:lnTo>
                    <a:pt x="12281" y="43799"/>
                  </a:lnTo>
                  <a:lnTo>
                    <a:pt x="12125" y="44768"/>
                  </a:lnTo>
                  <a:lnTo>
                    <a:pt x="11980" y="45703"/>
                  </a:lnTo>
                  <a:lnTo>
                    <a:pt x="11847" y="46582"/>
                  </a:lnTo>
                  <a:lnTo>
                    <a:pt x="11624" y="48152"/>
                  </a:lnTo>
                  <a:lnTo>
                    <a:pt x="11468" y="49377"/>
                  </a:lnTo>
                  <a:lnTo>
                    <a:pt x="11334" y="50468"/>
                  </a:lnTo>
                  <a:lnTo>
                    <a:pt x="11334" y="50468"/>
                  </a:lnTo>
                  <a:lnTo>
                    <a:pt x="11423" y="50468"/>
                  </a:lnTo>
                  <a:lnTo>
                    <a:pt x="11735" y="50468"/>
                  </a:lnTo>
                  <a:lnTo>
                    <a:pt x="12002" y="50479"/>
                  </a:lnTo>
                  <a:lnTo>
                    <a:pt x="12348" y="50501"/>
                  </a:lnTo>
                  <a:lnTo>
                    <a:pt x="12782" y="50546"/>
                  </a:lnTo>
                  <a:lnTo>
                    <a:pt x="13327" y="50601"/>
                  </a:lnTo>
                  <a:lnTo>
                    <a:pt x="13973" y="50690"/>
                  </a:lnTo>
                  <a:lnTo>
                    <a:pt x="14730" y="50802"/>
                  </a:lnTo>
                  <a:lnTo>
                    <a:pt x="15621" y="50935"/>
                  </a:lnTo>
                  <a:lnTo>
                    <a:pt x="16645" y="51114"/>
                  </a:lnTo>
                  <a:lnTo>
                    <a:pt x="17814" y="51325"/>
                  </a:lnTo>
                  <a:lnTo>
                    <a:pt x="19128" y="51570"/>
                  </a:lnTo>
                  <a:lnTo>
                    <a:pt x="20609" y="51871"/>
                  </a:lnTo>
                  <a:lnTo>
                    <a:pt x="22256" y="52205"/>
                  </a:lnTo>
                  <a:lnTo>
                    <a:pt x="22256" y="52205"/>
                  </a:lnTo>
                  <a:lnTo>
                    <a:pt x="22501" y="52260"/>
                  </a:lnTo>
                  <a:lnTo>
                    <a:pt x="22735" y="52294"/>
                  </a:lnTo>
                  <a:lnTo>
                    <a:pt x="22980" y="52327"/>
                  </a:lnTo>
                  <a:lnTo>
                    <a:pt x="23214" y="52360"/>
                  </a:lnTo>
                  <a:lnTo>
                    <a:pt x="23681" y="52394"/>
                  </a:lnTo>
                  <a:lnTo>
                    <a:pt x="24138" y="52394"/>
                  </a:lnTo>
                  <a:lnTo>
                    <a:pt x="24594" y="52383"/>
                  </a:lnTo>
                  <a:lnTo>
                    <a:pt x="25040" y="52338"/>
                  </a:lnTo>
                  <a:lnTo>
                    <a:pt x="25485" y="52283"/>
                  </a:lnTo>
                  <a:lnTo>
                    <a:pt x="25930" y="52216"/>
                  </a:lnTo>
                  <a:lnTo>
                    <a:pt x="26376" y="52127"/>
                  </a:lnTo>
                  <a:lnTo>
                    <a:pt x="26810" y="52026"/>
                  </a:lnTo>
                  <a:lnTo>
                    <a:pt x="27255" y="51904"/>
                  </a:lnTo>
                  <a:lnTo>
                    <a:pt x="27689" y="51782"/>
                  </a:lnTo>
                  <a:lnTo>
                    <a:pt x="28580" y="51514"/>
                  </a:lnTo>
                  <a:lnTo>
                    <a:pt x="29471" y="51236"/>
                  </a:lnTo>
                  <a:lnTo>
                    <a:pt x="29471" y="51236"/>
                  </a:lnTo>
                  <a:lnTo>
                    <a:pt x="30328" y="50969"/>
                  </a:lnTo>
                  <a:lnTo>
                    <a:pt x="30762" y="50835"/>
                  </a:lnTo>
                  <a:lnTo>
                    <a:pt x="31208" y="50713"/>
                  </a:lnTo>
                  <a:lnTo>
                    <a:pt x="31664" y="50590"/>
                  </a:lnTo>
                  <a:lnTo>
                    <a:pt x="32120" y="50479"/>
                  </a:lnTo>
                  <a:lnTo>
                    <a:pt x="32588" y="50379"/>
                  </a:lnTo>
                  <a:lnTo>
                    <a:pt x="33056" y="50290"/>
                  </a:lnTo>
                  <a:lnTo>
                    <a:pt x="33546" y="50212"/>
                  </a:lnTo>
                  <a:lnTo>
                    <a:pt x="34035" y="50156"/>
                  </a:lnTo>
                  <a:lnTo>
                    <a:pt x="34548" y="50112"/>
                  </a:lnTo>
                  <a:lnTo>
                    <a:pt x="35060" y="50078"/>
                  </a:lnTo>
                  <a:lnTo>
                    <a:pt x="35594" y="50067"/>
                  </a:lnTo>
                  <a:lnTo>
                    <a:pt x="36128" y="50089"/>
                  </a:lnTo>
                  <a:lnTo>
                    <a:pt x="36685" y="50123"/>
                  </a:lnTo>
                  <a:lnTo>
                    <a:pt x="37253" y="50178"/>
                  </a:lnTo>
                  <a:lnTo>
                    <a:pt x="37253" y="50178"/>
                  </a:lnTo>
                  <a:lnTo>
                    <a:pt x="37142" y="49700"/>
                  </a:lnTo>
                  <a:lnTo>
                    <a:pt x="37041" y="49210"/>
                  </a:lnTo>
                  <a:lnTo>
                    <a:pt x="36952" y="48709"/>
                  </a:lnTo>
                  <a:lnTo>
                    <a:pt x="36874" y="48197"/>
                  </a:lnTo>
                  <a:lnTo>
                    <a:pt x="36808" y="47673"/>
                  </a:lnTo>
                  <a:lnTo>
                    <a:pt x="36741" y="47139"/>
                  </a:lnTo>
                  <a:lnTo>
                    <a:pt x="36696" y="46605"/>
                  </a:lnTo>
                  <a:lnTo>
                    <a:pt x="36663" y="46059"/>
                  </a:lnTo>
                  <a:lnTo>
                    <a:pt x="36629" y="45502"/>
                  </a:lnTo>
                  <a:lnTo>
                    <a:pt x="36607" y="44946"/>
                  </a:lnTo>
                  <a:lnTo>
                    <a:pt x="36596" y="44378"/>
                  </a:lnTo>
                  <a:lnTo>
                    <a:pt x="36585" y="43799"/>
                  </a:lnTo>
                  <a:lnTo>
                    <a:pt x="36596" y="43220"/>
                  </a:lnTo>
                  <a:lnTo>
                    <a:pt x="36607" y="42641"/>
                  </a:lnTo>
                  <a:lnTo>
                    <a:pt x="36641" y="41450"/>
                  </a:lnTo>
                  <a:lnTo>
                    <a:pt x="36707" y="40247"/>
                  </a:lnTo>
                  <a:lnTo>
                    <a:pt x="36796" y="39034"/>
                  </a:lnTo>
                  <a:lnTo>
                    <a:pt x="36897" y="37809"/>
                  </a:lnTo>
                  <a:lnTo>
                    <a:pt x="37019" y="36585"/>
                  </a:lnTo>
                  <a:lnTo>
                    <a:pt x="37153" y="35349"/>
                  </a:lnTo>
                  <a:lnTo>
                    <a:pt x="37286" y="34124"/>
                  </a:lnTo>
                  <a:lnTo>
                    <a:pt x="37587" y="31686"/>
                  </a:lnTo>
                  <a:lnTo>
                    <a:pt x="37876" y="29292"/>
                  </a:lnTo>
                  <a:lnTo>
                    <a:pt x="38021" y="28123"/>
                  </a:lnTo>
                  <a:lnTo>
                    <a:pt x="38155" y="26976"/>
                  </a:lnTo>
                  <a:lnTo>
                    <a:pt x="38266" y="25852"/>
                  </a:lnTo>
                  <a:lnTo>
                    <a:pt x="38377" y="24761"/>
                  </a:lnTo>
                  <a:lnTo>
                    <a:pt x="38455" y="23703"/>
                  </a:lnTo>
                  <a:lnTo>
                    <a:pt x="38522" y="22679"/>
                  </a:lnTo>
                  <a:lnTo>
                    <a:pt x="38567" y="21699"/>
                  </a:lnTo>
                  <a:lnTo>
                    <a:pt x="38567" y="21232"/>
                  </a:lnTo>
                  <a:lnTo>
                    <a:pt x="38578" y="20764"/>
                  </a:lnTo>
                  <a:lnTo>
                    <a:pt x="38567" y="20308"/>
                  </a:lnTo>
                  <a:lnTo>
                    <a:pt x="38556" y="19873"/>
                  </a:lnTo>
                  <a:lnTo>
                    <a:pt x="38533" y="19450"/>
                  </a:lnTo>
                  <a:lnTo>
                    <a:pt x="38500" y="19038"/>
                  </a:lnTo>
                  <a:lnTo>
                    <a:pt x="38467" y="18638"/>
                  </a:lnTo>
                  <a:lnTo>
                    <a:pt x="38411" y="18248"/>
                  </a:lnTo>
                  <a:lnTo>
                    <a:pt x="38355" y="17880"/>
                  </a:lnTo>
                  <a:lnTo>
                    <a:pt x="38288" y="17524"/>
                  </a:lnTo>
                  <a:lnTo>
                    <a:pt x="38199" y="17190"/>
                  </a:lnTo>
                  <a:lnTo>
                    <a:pt x="38110" y="16867"/>
                  </a:lnTo>
                  <a:lnTo>
                    <a:pt x="38010" y="16556"/>
                  </a:lnTo>
                  <a:lnTo>
                    <a:pt x="37899" y="162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1"/>
            <p:cNvSpPr/>
            <p:nvPr/>
          </p:nvSpPr>
          <p:spPr>
            <a:xfrm>
              <a:off x="1525542" y="2976974"/>
              <a:ext cx="206162" cy="791160"/>
            </a:xfrm>
            <a:custGeom>
              <a:avLst/>
              <a:gdLst/>
              <a:ahLst/>
              <a:cxnLst/>
              <a:rect l="l" t="t" r="r" b="b"/>
              <a:pathLst>
                <a:path w="8785" h="33713" extrusionOk="0">
                  <a:moveTo>
                    <a:pt x="0" y="0"/>
                  </a:moveTo>
                  <a:lnTo>
                    <a:pt x="457" y="368"/>
                  </a:lnTo>
                  <a:lnTo>
                    <a:pt x="902" y="735"/>
                  </a:lnTo>
                  <a:lnTo>
                    <a:pt x="1348" y="1114"/>
                  </a:lnTo>
                  <a:lnTo>
                    <a:pt x="1782" y="1503"/>
                  </a:lnTo>
                  <a:lnTo>
                    <a:pt x="2205" y="1893"/>
                  </a:lnTo>
                  <a:lnTo>
                    <a:pt x="2639" y="2283"/>
                  </a:lnTo>
                  <a:lnTo>
                    <a:pt x="3051" y="2684"/>
                  </a:lnTo>
                  <a:lnTo>
                    <a:pt x="3463" y="3096"/>
                  </a:lnTo>
                  <a:lnTo>
                    <a:pt x="3864" y="3507"/>
                  </a:lnTo>
                  <a:lnTo>
                    <a:pt x="4265" y="3931"/>
                  </a:lnTo>
                  <a:lnTo>
                    <a:pt x="4654" y="4365"/>
                  </a:lnTo>
                  <a:lnTo>
                    <a:pt x="5022" y="4799"/>
                  </a:lnTo>
                  <a:lnTo>
                    <a:pt x="5389" y="5244"/>
                  </a:lnTo>
                  <a:lnTo>
                    <a:pt x="5745" y="5701"/>
                  </a:lnTo>
                  <a:lnTo>
                    <a:pt x="6079" y="6168"/>
                  </a:lnTo>
                  <a:lnTo>
                    <a:pt x="6402" y="6636"/>
                  </a:lnTo>
                  <a:lnTo>
                    <a:pt x="6703" y="7126"/>
                  </a:lnTo>
                  <a:lnTo>
                    <a:pt x="6992" y="7616"/>
                  </a:lnTo>
                  <a:lnTo>
                    <a:pt x="7126" y="7872"/>
                  </a:lnTo>
                  <a:lnTo>
                    <a:pt x="7248" y="8117"/>
                  </a:lnTo>
                  <a:lnTo>
                    <a:pt x="7371" y="8373"/>
                  </a:lnTo>
                  <a:lnTo>
                    <a:pt x="7482" y="8640"/>
                  </a:lnTo>
                  <a:lnTo>
                    <a:pt x="7582" y="8896"/>
                  </a:lnTo>
                  <a:lnTo>
                    <a:pt x="7671" y="9163"/>
                  </a:lnTo>
                  <a:lnTo>
                    <a:pt x="7760" y="9430"/>
                  </a:lnTo>
                  <a:lnTo>
                    <a:pt x="7827" y="9698"/>
                  </a:lnTo>
                  <a:lnTo>
                    <a:pt x="7894" y="9965"/>
                  </a:lnTo>
                  <a:lnTo>
                    <a:pt x="7939" y="10243"/>
                  </a:lnTo>
                  <a:lnTo>
                    <a:pt x="7983" y="10510"/>
                  </a:lnTo>
                  <a:lnTo>
                    <a:pt x="7994" y="10655"/>
                  </a:lnTo>
                  <a:lnTo>
                    <a:pt x="8017" y="10789"/>
                  </a:lnTo>
                  <a:lnTo>
                    <a:pt x="8028" y="11067"/>
                  </a:lnTo>
                  <a:lnTo>
                    <a:pt x="8050" y="11356"/>
                  </a:lnTo>
                  <a:lnTo>
                    <a:pt x="8061" y="11924"/>
                  </a:lnTo>
                  <a:lnTo>
                    <a:pt x="8050" y="12492"/>
                  </a:lnTo>
                  <a:lnTo>
                    <a:pt x="8017" y="13060"/>
                  </a:lnTo>
                  <a:lnTo>
                    <a:pt x="7983" y="13639"/>
                  </a:lnTo>
                  <a:lnTo>
                    <a:pt x="7927" y="14207"/>
                  </a:lnTo>
                  <a:lnTo>
                    <a:pt x="7861" y="14786"/>
                  </a:lnTo>
                  <a:lnTo>
                    <a:pt x="7794" y="15353"/>
                  </a:lnTo>
                  <a:lnTo>
                    <a:pt x="7638" y="16500"/>
                  </a:lnTo>
                  <a:lnTo>
                    <a:pt x="7449" y="17647"/>
                  </a:lnTo>
                  <a:lnTo>
                    <a:pt x="7248" y="18782"/>
                  </a:lnTo>
                  <a:lnTo>
                    <a:pt x="7048" y="19929"/>
                  </a:lnTo>
                  <a:lnTo>
                    <a:pt x="6603" y="22212"/>
                  </a:lnTo>
                  <a:lnTo>
                    <a:pt x="6157" y="24494"/>
                  </a:lnTo>
                  <a:lnTo>
                    <a:pt x="5712" y="26787"/>
                  </a:lnTo>
                  <a:lnTo>
                    <a:pt x="5500" y="27934"/>
                  </a:lnTo>
                  <a:lnTo>
                    <a:pt x="5300" y="29081"/>
                  </a:lnTo>
                  <a:lnTo>
                    <a:pt x="5122" y="30239"/>
                  </a:lnTo>
                  <a:lnTo>
                    <a:pt x="4955" y="31397"/>
                  </a:lnTo>
                  <a:lnTo>
                    <a:pt x="4877" y="31975"/>
                  </a:lnTo>
                  <a:lnTo>
                    <a:pt x="4810" y="32554"/>
                  </a:lnTo>
                  <a:lnTo>
                    <a:pt x="4754" y="33133"/>
                  </a:lnTo>
                  <a:lnTo>
                    <a:pt x="4699" y="33712"/>
                  </a:lnTo>
                  <a:lnTo>
                    <a:pt x="4699" y="33712"/>
                  </a:lnTo>
                  <a:lnTo>
                    <a:pt x="4810" y="33144"/>
                  </a:lnTo>
                  <a:lnTo>
                    <a:pt x="4933" y="32566"/>
                  </a:lnTo>
                  <a:lnTo>
                    <a:pt x="5166" y="31430"/>
                  </a:lnTo>
                  <a:lnTo>
                    <a:pt x="5422" y="30294"/>
                  </a:lnTo>
                  <a:lnTo>
                    <a:pt x="5690" y="29159"/>
                  </a:lnTo>
                  <a:lnTo>
                    <a:pt x="6758" y="24627"/>
                  </a:lnTo>
                  <a:lnTo>
                    <a:pt x="7026" y="23492"/>
                  </a:lnTo>
                  <a:lnTo>
                    <a:pt x="7282" y="22356"/>
                  </a:lnTo>
                  <a:lnTo>
                    <a:pt x="7527" y="21210"/>
                  </a:lnTo>
                  <a:lnTo>
                    <a:pt x="7760" y="20074"/>
                  </a:lnTo>
                  <a:lnTo>
                    <a:pt x="7994" y="18927"/>
                  </a:lnTo>
                  <a:lnTo>
                    <a:pt x="8195" y="17769"/>
                  </a:lnTo>
                  <a:lnTo>
                    <a:pt x="8384" y="16611"/>
                  </a:lnTo>
                  <a:lnTo>
                    <a:pt x="8473" y="16032"/>
                  </a:lnTo>
                  <a:lnTo>
                    <a:pt x="8551" y="15454"/>
                  </a:lnTo>
                  <a:lnTo>
                    <a:pt x="8618" y="14863"/>
                  </a:lnTo>
                  <a:lnTo>
                    <a:pt x="8673" y="14285"/>
                  </a:lnTo>
                  <a:lnTo>
                    <a:pt x="8729" y="13694"/>
                  </a:lnTo>
                  <a:lnTo>
                    <a:pt x="8762" y="13104"/>
                  </a:lnTo>
                  <a:lnTo>
                    <a:pt x="8785" y="12514"/>
                  </a:lnTo>
                  <a:lnTo>
                    <a:pt x="8785" y="11913"/>
                  </a:lnTo>
                  <a:lnTo>
                    <a:pt x="8774" y="11624"/>
                  </a:lnTo>
                  <a:lnTo>
                    <a:pt x="8762" y="11323"/>
                  </a:lnTo>
                  <a:lnTo>
                    <a:pt x="8740" y="11022"/>
                  </a:lnTo>
                  <a:lnTo>
                    <a:pt x="8707" y="10722"/>
                  </a:lnTo>
                  <a:lnTo>
                    <a:pt x="8696" y="10566"/>
                  </a:lnTo>
                  <a:lnTo>
                    <a:pt x="8673" y="10421"/>
                  </a:lnTo>
                  <a:lnTo>
                    <a:pt x="8618" y="10121"/>
                  </a:lnTo>
                  <a:lnTo>
                    <a:pt x="8562" y="9820"/>
                  </a:lnTo>
                  <a:lnTo>
                    <a:pt x="8484" y="9519"/>
                  </a:lnTo>
                  <a:lnTo>
                    <a:pt x="8395" y="9230"/>
                  </a:lnTo>
                  <a:lnTo>
                    <a:pt x="8295" y="8941"/>
                  </a:lnTo>
                  <a:lnTo>
                    <a:pt x="8184" y="8662"/>
                  </a:lnTo>
                  <a:lnTo>
                    <a:pt x="8072" y="8384"/>
                  </a:lnTo>
                  <a:lnTo>
                    <a:pt x="7950" y="8106"/>
                  </a:lnTo>
                  <a:lnTo>
                    <a:pt x="7805" y="7838"/>
                  </a:lnTo>
                  <a:lnTo>
                    <a:pt x="7671" y="7582"/>
                  </a:lnTo>
                  <a:lnTo>
                    <a:pt x="7516" y="7315"/>
                  </a:lnTo>
                  <a:lnTo>
                    <a:pt x="7371" y="7059"/>
                  </a:lnTo>
                  <a:lnTo>
                    <a:pt x="7204" y="6814"/>
                  </a:lnTo>
                  <a:lnTo>
                    <a:pt x="6870" y="6324"/>
                  </a:lnTo>
                  <a:lnTo>
                    <a:pt x="6525" y="5845"/>
                  </a:lnTo>
                  <a:lnTo>
                    <a:pt x="6157" y="5378"/>
                  </a:lnTo>
                  <a:lnTo>
                    <a:pt x="5768" y="4933"/>
                  </a:lnTo>
                  <a:lnTo>
                    <a:pt x="5378" y="4487"/>
                  </a:lnTo>
                  <a:lnTo>
                    <a:pt x="4977" y="4064"/>
                  </a:lnTo>
                  <a:lnTo>
                    <a:pt x="4554" y="3652"/>
                  </a:lnTo>
                  <a:lnTo>
                    <a:pt x="4131" y="3240"/>
                  </a:lnTo>
                  <a:lnTo>
                    <a:pt x="3708" y="2851"/>
                  </a:lnTo>
                  <a:lnTo>
                    <a:pt x="3263" y="2461"/>
                  </a:lnTo>
                  <a:lnTo>
                    <a:pt x="2817" y="2082"/>
                  </a:lnTo>
                  <a:lnTo>
                    <a:pt x="2361" y="1715"/>
                  </a:lnTo>
                  <a:lnTo>
                    <a:pt x="1904" y="1348"/>
                  </a:lnTo>
                  <a:lnTo>
                    <a:pt x="1437" y="1002"/>
                  </a:lnTo>
                  <a:lnTo>
                    <a:pt x="969" y="657"/>
                  </a:lnTo>
                  <a:lnTo>
                    <a:pt x="479" y="323"/>
                  </a:lnTo>
                  <a:lnTo>
                    <a:pt x="0" y="0"/>
                  </a:lnTo>
                  <a:close/>
                </a:path>
              </a:pathLst>
            </a:custGeom>
            <a:solidFill>
              <a:srgbClr val="2B1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1"/>
            <p:cNvSpPr/>
            <p:nvPr/>
          </p:nvSpPr>
          <p:spPr>
            <a:xfrm>
              <a:off x="1525542" y="2976974"/>
              <a:ext cx="206162" cy="791160"/>
            </a:xfrm>
            <a:custGeom>
              <a:avLst/>
              <a:gdLst/>
              <a:ahLst/>
              <a:cxnLst/>
              <a:rect l="l" t="t" r="r" b="b"/>
              <a:pathLst>
                <a:path w="8785" h="33713" fill="none" extrusionOk="0">
                  <a:moveTo>
                    <a:pt x="0" y="0"/>
                  </a:moveTo>
                  <a:lnTo>
                    <a:pt x="0" y="0"/>
                  </a:lnTo>
                  <a:lnTo>
                    <a:pt x="457" y="368"/>
                  </a:lnTo>
                  <a:lnTo>
                    <a:pt x="902" y="735"/>
                  </a:lnTo>
                  <a:lnTo>
                    <a:pt x="902" y="735"/>
                  </a:lnTo>
                  <a:lnTo>
                    <a:pt x="1348" y="1114"/>
                  </a:lnTo>
                  <a:lnTo>
                    <a:pt x="1782" y="1503"/>
                  </a:lnTo>
                  <a:lnTo>
                    <a:pt x="1782" y="1503"/>
                  </a:lnTo>
                  <a:lnTo>
                    <a:pt x="2205" y="1893"/>
                  </a:lnTo>
                  <a:lnTo>
                    <a:pt x="2205" y="1893"/>
                  </a:lnTo>
                  <a:lnTo>
                    <a:pt x="2639" y="2283"/>
                  </a:lnTo>
                  <a:lnTo>
                    <a:pt x="2639" y="2283"/>
                  </a:lnTo>
                  <a:lnTo>
                    <a:pt x="3051" y="2684"/>
                  </a:lnTo>
                  <a:lnTo>
                    <a:pt x="3463" y="3096"/>
                  </a:lnTo>
                  <a:lnTo>
                    <a:pt x="3463" y="3096"/>
                  </a:lnTo>
                  <a:lnTo>
                    <a:pt x="3864" y="3507"/>
                  </a:lnTo>
                  <a:lnTo>
                    <a:pt x="4265" y="3931"/>
                  </a:lnTo>
                  <a:lnTo>
                    <a:pt x="4654" y="4365"/>
                  </a:lnTo>
                  <a:lnTo>
                    <a:pt x="5022" y="4799"/>
                  </a:lnTo>
                  <a:lnTo>
                    <a:pt x="5389" y="5244"/>
                  </a:lnTo>
                  <a:lnTo>
                    <a:pt x="5745" y="5701"/>
                  </a:lnTo>
                  <a:lnTo>
                    <a:pt x="6079" y="6168"/>
                  </a:lnTo>
                  <a:lnTo>
                    <a:pt x="6402" y="6636"/>
                  </a:lnTo>
                  <a:lnTo>
                    <a:pt x="6402" y="6636"/>
                  </a:lnTo>
                  <a:lnTo>
                    <a:pt x="6703" y="7126"/>
                  </a:lnTo>
                  <a:lnTo>
                    <a:pt x="6992" y="7616"/>
                  </a:lnTo>
                  <a:lnTo>
                    <a:pt x="7126" y="7872"/>
                  </a:lnTo>
                  <a:lnTo>
                    <a:pt x="7248" y="8117"/>
                  </a:lnTo>
                  <a:lnTo>
                    <a:pt x="7371" y="8373"/>
                  </a:lnTo>
                  <a:lnTo>
                    <a:pt x="7482" y="8640"/>
                  </a:lnTo>
                  <a:lnTo>
                    <a:pt x="7482" y="8640"/>
                  </a:lnTo>
                  <a:lnTo>
                    <a:pt x="7582" y="8896"/>
                  </a:lnTo>
                  <a:lnTo>
                    <a:pt x="7671" y="9163"/>
                  </a:lnTo>
                  <a:lnTo>
                    <a:pt x="7760" y="9430"/>
                  </a:lnTo>
                  <a:lnTo>
                    <a:pt x="7827" y="9698"/>
                  </a:lnTo>
                  <a:lnTo>
                    <a:pt x="7827" y="9698"/>
                  </a:lnTo>
                  <a:lnTo>
                    <a:pt x="7894" y="9965"/>
                  </a:lnTo>
                  <a:lnTo>
                    <a:pt x="7894" y="9965"/>
                  </a:lnTo>
                  <a:lnTo>
                    <a:pt x="7939" y="10243"/>
                  </a:lnTo>
                  <a:lnTo>
                    <a:pt x="7939" y="10243"/>
                  </a:lnTo>
                  <a:lnTo>
                    <a:pt x="7983" y="10510"/>
                  </a:lnTo>
                  <a:lnTo>
                    <a:pt x="7994" y="10655"/>
                  </a:lnTo>
                  <a:lnTo>
                    <a:pt x="8017" y="10789"/>
                  </a:lnTo>
                  <a:lnTo>
                    <a:pt x="8017" y="10789"/>
                  </a:lnTo>
                  <a:lnTo>
                    <a:pt x="8028" y="11067"/>
                  </a:lnTo>
                  <a:lnTo>
                    <a:pt x="8050" y="11356"/>
                  </a:lnTo>
                  <a:lnTo>
                    <a:pt x="8061" y="11924"/>
                  </a:lnTo>
                  <a:lnTo>
                    <a:pt x="8050" y="12492"/>
                  </a:lnTo>
                  <a:lnTo>
                    <a:pt x="8017" y="13060"/>
                  </a:lnTo>
                  <a:lnTo>
                    <a:pt x="8017" y="13060"/>
                  </a:lnTo>
                  <a:lnTo>
                    <a:pt x="7983" y="13639"/>
                  </a:lnTo>
                  <a:lnTo>
                    <a:pt x="7927" y="14207"/>
                  </a:lnTo>
                  <a:lnTo>
                    <a:pt x="7861" y="14786"/>
                  </a:lnTo>
                  <a:lnTo>
                    <a:pt x="7794" y="15353"/>
                  </a:lnTo>
                  <a:lnTo>
                    <a:pt x="7794" y="15353"/>
                  </a:lnTo>
                  <a:lnTo>
                    <a:pt x="7638" y="16500"/>
                  </a:lnTo>
                  <a:lnTo>
                    <a:pt x="7449" y="17647"/>
                  </a:lnTo>
                  <a:lnTo>
                    <a:pt x="7248" y="18782"/>
                  </a:lnTo>
                  <a:lnTo>
                    <a:pt x="7048" y="19929"/>
                  </a:lnTo>
                  <a:lnTo>
                    <a:pt x="7048" y="19929"/>
                  </a:lnTo>
                  <a:lnTo>
                    <a:pt x="6603" y="22212"/>
                  </a:lnTo>
                  <a:lnTo>
                    <a:pt x="6157" y="24494"/>
                  </a:lnTo>
                  <a:lnTo>
                    <a:pt x="6157" y="24494"/>
                  </a:lnTo>
                  <a:lnTo>
                    <a:pt x="5712" y="26787"/>
                  </a:lnTo>
                  <a:lnTo>
                    <a:pt x="5500" y="27934"/>
                  </a:lnTo>
                  <a:lnTo>
                    <a:pt x="5300" y="29081"/>
                  </a:lnTo>
                  <a:lnTo>
                    <a:pt x="5300" y="29081"/>
                  </a:lnTo>
                  <a:lnTo>
                    <a:pt x="5122" y="30239"/>
                  </a:lnTo>
                  <a:lnTo>
                    <a:pt x="4955" y="31397"/>
                  </a:lnTo>
                  <a:lnTo>
                    <a:pt x="4877" y="31975"/>
                  </a:lnTo>
                  <a:lnTo>
                    <a:pt x="4810" y="32554"/>
                  </a:lnTo>
                  <a:lnTo>
                    <a:pt x="4754" y="33133"/>
                  </a:lnTo>
                  <a:lnTo>
                    <a:pt x="4699" y="33712"/>
                  </a:lnTo>
                  <a:lnTo>
                    <a:pt x="4699" y="33712"/>
                  </a:lnTo>
                  <a:lnTo>
                    <a:pt x="4810" y="33144"/>
                  </a:lnTo>
                  <a:lnTo>
                    <a:pt x="4933" y="32566"/>
                  </a:lnTo>
                  <a:lnTo>
                    <a:pt x="4933" y="32566"/>
                  </a:lnTo>
                  <a:lnTo>
                    <a:pt x="5166" y="31430"/>
                  </a:lnTo>
                  <a:lnTo>
                    <a:pt x="5166" y="31430"/>
                  </a:lnTo>
                  <a:lnTo>
                    <a:pt x="5422" y="30294"/>
                  </a:lnTo>
                  <a:lnTo>
                    <a:pt x="5690" y="29159"/>
                  </a:lnTo>
                  <a:lnTo>
                    <a:pt x="6758" y="24627"/>
                  </a:lnTo>
                  <a:lnTo>
                    <a:pt x="6758" y="24627"/>
                  </a:lnTo>
                  <a:lnTo>
                    <a:pt x="7026" y="23492"/>
                  </a:lnTo>
                  <a:lnTo>
                    <a:pt x="7282" y="22356"/>
                  </a:lnTo>
                  <a:lnTo>
                    <a:pt x="7527" y="21210"/>
                  </a:lnTo>
                  <a:lnTo>
                    <a:pt x="7760" y="20074"/>
                  </a:lnTo>
                  <a:lnTo>
                    <a:pt x="7760" y="20074"/>
                  </a:lnTo>
                  <a:lnTo>
                    <a:pt x="7994" y="18927"/>
                  </a:lnTo>
                  <a:lnTo>
                    <a:pt x="8195" y="17769"/>
                  </a:lnTo>
                  <a:lnTo>
                    <a:pt x="8195" y="17769"/>
                  </a:lnTo>
                  <a:lnTo>
                    <a:pt x="8384" y="16611"/>
                  </a:lnTo>
                  <a:lnTo>
                    <a:pt x="8473" y="16032"/>
                  </a:lnTo>
                  <a:lnTo>
                    <a:pt x="8551" y="15454"/>
                  </a:lnTo>
                  <a:lnTo>
                    <a:pt x="8551" y="15454"/>
                  </a:lnTo>
                  <a:lnTo>
                    <a:pt x="8618" y="14863"/>
                  </a:lnTo>
                  <a:lnTo>
                    <a:pt x="8673" y="14285"/>
                  </a:lnTo>
                  <a:lnTo>
                    <a:pt x="8673" y="14285"/>
                  </a:lnTo>
                  <a:lnTo>
                    <a:pt x="8729" y="13694"/>
                  </a:lnTo>
                  <a:lnTo>
                    <a:pt x="8762" y="13104"/>
                  </a:lnTo>
                  <a:lnTo>
                    <a:pt x="8762" y="13104"/>
                  </a:lnTo>
                  <a:lnTo>
                    <a:pt x="8785" y="12514"/>
                  </a:lnTo>
                  <a:lnTo>
                    <a:pt x="8785" y="11913"/>
                  </a:lnTo>
                  <a:lnTo>
                    <a:pt x="8774" y="11624"/>
                  </a:lnTo>
                  <a:lnTo>
                    <a:pt x="8762" y="11323"/>
                  </a:lnTo>
                  <a:lnTo>
                    <a:pt x="8740" y="11022"/>
                  </a:lnTo>
                  <a:lnTo>
                    <a:pt x="8707" y="10722"/>
                  </a:lnTo>
                  <a:lnTo>
                    <a:pt x="8696" y="10566"/>
                  </a:lnTo>
                  <a:lnTo>
                    <a:pt x="8673" y="10421"/>
                  </a:lnTo>
                  <a:lnTo>
                    <a:pt x="8673" y="10421"/>
                  </a:lnTo>
                  <a:lnTo>
                    <a:pt x="8618" y="10121"/>
                  </a:lnTo>
                  <a:lnTo>
                    <a:pt x="8618" y="10121"/>
                  </a:lnTo>
                  <a:lnTo>
                    <a:pt x="8562" y="9820"/>
                  </a:lnTo>
                  <a:lnTo>
                    <a:pt x="8562" y="9820"/>
                  </a:lnTo>
                  <a:lnTo>
                    <a:pt x="8484" y="9519"/>
                  </a:lnTo>
                  <a:lnTo>
                    <a:pt x="8484" y="9519"/>
                  </a:lnTo>
                  <a:lnTo>
                    <a:pt x="8395" y="9230"/>
                  </a:lnTo>
                  <a:lnTo>
                    <a:pt x="8295" y="8941"/>
                  </a:lnTo>
                  <a:lnTo>
                    <a:pt x="8184" y="8662"/>
                  </a:lnTo>
                  <a:lnTo>
                    <a:pt x="8072" y="8384"/>
                  </a:lnTo>
                  <a:lnTo>
                    <a:pt x="8072" y="8384"/>
                  </a:lnTo>
                  <a:lnTo>
                    <a:pt x="7950" y="8106"/>
                  </a:lnTo>
                  <a:lnTo>
                    <a:pt x="7805" y="7838"/>
                  </a:lnTo>
                  <a:lnTo>
                    <a:pt x="7671" y="7582"/>
                  </a:lnTo>
                  <a:lnTo>
                    <a:pt x="7516" y="7315"/>
                  </a:lnTo>
                  <a:lnTo>
                    <a:pt x="7516" y="7315"/>
                  </a:lnTo>
                  <a:lnTo>
                    <a:pt x="7371" y="7059"/>
                  </a:lnTo>
                  <a:lnTo>
                    <a:pt x="7204" y="6814"/>
                  </a:lnTo>
                  <a:lnTo>
                    <a:pt x="6870" y="6324"/>
                  </a:lnTo>
                  <a:lnTo>
                    <a:pt x="6870" y="6324"/>
                  </a:lnTo>
                  <a:lnTo>
                    <a:pt x="6525" y="5845"/>
                  </a:lnTo>
                  <a:lnTo>
                    <a:pt x="6157" y="5378"/>
                  </a:lnTo>
                  <a:lnTo>
                    <a:pt x="6157" y="5378"/>
                  </a:lnTo>
                  <a:lnTo>
                    <a:pt x="5768" y="4933"/>
                  </a:lnTo>
                  <a:lnTo>
                    <a:pt x="5378" y="4487"/>
                  </a:lnTo>
                  <a:lnTo>
                    <a:pt x="5378" y="4487"/>
                  </a:lnTo>
                  <a:lnTo>
                    <a:pt x="4977" y="4064"/>
                  </a:lnTo>
                  <a:lnTo>
                    <a:pt x="4554" y="3652"/>
                  </a:lnTo>
                  <a:lnTo>
                    <a:pt x="4554" y="3652"/>
                  </a:lnTo>
                  <a:lnTo>
                    <a:pt x="4131" y="3240"/>
                  </a:lnTo>
                  <a:lnTo>
                    <a:pt x="3708" y="2851"/>
                  </a:lnTo>
                  <a:lnTo>
                    <a:pt x="3708" y="2851"/>
                  </a:lnTo>
                  <a:lnTo>
                    <a:pt x="3263" y="2461"/>
                  </a:lnTo>
                  <a:lnTo>
                    <a:pt x="2817" y="2082"/>
                  </a:lnTo>
                  <a:lnTo>
                    <a:pt x="2361" y="1715"/>
                  </a:lnTo>
                  <a:lnTo>
                    <a:pt x="1904" y="1348"/>
                  </a:lnTo>
                  <a:lnTo>
                    <a:pt x="1904" y="1348"/>
                  </a:lnTo>
                  <a:lnTo>
                    <a:pt x="1437" y="1002"/>
                  </a:lnTo>
                  <a:lnTo>
                    <a:pt x="969" y="657"/>
                  </a:lnTo>
                  <a:lnTo>
                    <a:pt x="479" y="32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1"/>
            <p:cNvSpPr/>
            <p:nvPr/>
          </p:nvSpPr>
          <p:spPr>
            <a:xfrm>
              <a:off x="1764864" y="3341706"/>
              <a:ext cx="172463" cy="377569"/>
            </a:xfrm>
            <a:custGeom>
              <a:avLst/>
              <a:gdLst/>
              <a:ahLst/>
              <a:cxnLst/>
              <a:rect l="l" t="t" r="r" b="b"/>
              <a:pathLst>
                <a:path w="7349" h="16089" extrusionOk="0">
                  <a:moveTo>
                    <a:pt x="7349" y="1"/>
                  </a:moveTo>
                  <a:lnTo>
                    <a:pt x="7226" y="257"/>
                  </a:lnTo>
                  <a:lnTo>
                    <a:pt x="7093" y="490"/>
                  </a:lnTo>
                  <a:lnTo>
                    <a:pt x="6814" y="969"/>
                  </a:lnTo>
                  <a:lnTo>
                    <a:pt x="6224" y="1904"/>
                  </a:lnTo>
                  <a:lnTo>
                    <a:pt x="5645" y="2851"/>
                  </a:lnTo>
                  <a:lnTo>
                    <a:pt x="5066" y="3797"/>
                  </a:lnTo>
                  <a:lnTo>
                    <a:pt x="4510" y="4755"/>
                  </a:lnTo>
                  <a:lnTo>
                    <a:pt x="3975" y="5734"/>
                  </a:lnTo>
                  <a:lnTo>
                    <a:pt x="3719" y="6224"/>
                  </a:lnTo>
                  <a:lnTo>
                    <a:pt x="3463" y="6714"/>
                  </a:lnTo>
                  <a:lnTo>
                    <a:pt x="3207" y="7215"/>
                  </a:lnTo>
                  <a:lnTo>
                    <a:pt x="2973" y="7716"/>
                  </a:lnTo>
                  <a:lnTo>
                    <a:pt x="2740" y="8217"/>
                  </a:lnTo>
                  <a:lnTo>
                    <a:pt x="2506" y="8729"/>
                  </a:lnTo>
                  <a:lnTo>
                    <a:pt x="2060" y="9742"/>
                  </a:lnTo>
                  <a:lnTo>
                    <a:pt x="1849" y="10266"/>
                  </a:lnTo>
                  <a:lnTo>
                    <a:pt x="1648" y="10778"/>
                  </a:lnTo>
                  <a:lnTo>
                    <a:pt x="1448" y="11301"/>
                  </a:lnTo>
                  <a:lnTo>
                    <a:pt x="1259" y="11824"/>
                  </a:lnTo>
                  <a:lnTo>
                    <a:pt x="1070" y="12348"/>
                  </a:lnTo>
                  <a:lnTo>
                    <a:pt x="891" y="12871"/>
                  </a:lnTo>
                  <a:lnTo>
                    <a:pt x="724" y="13405"/>
                  </a:lnTo>
                  <a:lnTo>
                    <a:pt x="569" y="13928"/>
                  </a:lnTo>
                  <a:lnTo>
                    <a:pt x="413" y="14463"/>
                  </a:lnTo>
                  <a:lnTo>
                    <a:pt x="268" y="14997"/>
                  </a:lnTo>
                  <a:lnTo>
                    <a:pt x="123" y="15543"/>
                  </a:lnTo>
                  <a:lnTo>
                    <a:pt x="1" y="16088"/>
                  </a:lnTo>
                  <a:lnTo>
                    <a:pt x="468" y="15075"/>
                  </a:lnTo>
                  <a:lnTo>
                    <a:pt x="914" y="14062"/>
                  </a:lnTo>
                  <a:lnTo>
                    <a:pt x="1815" y="12047"/>
                  </a:lnTo>
                  <a:lnTo>
                    <a:pt x="2728" y="10032"/>
                  </a:lnTo>
                  <a:lnTo>
                    <a:pt x="2951" y="9542"/>
                  </a:lnTo>
                  <a:lnTo>
                    <a:pt x="3185" y="9041"/>
                  </a:lnTo>
                  <a:lnTo>
                    <a:pt x="3419" y="8540"/>
                  </a:lnTo>
                  <a:lnTo>
                    <a:pt x="3664" y="8039"/>
                  </a:lnTo>
                  <a:lnTo>
                    <a:pt x="4131" y="7048"/>
                  </a:lnTo>
                  <a:lnTo>
                    <a:pt x="4621" y="6057"/>
                  </a:lnTo>
                  <a:lnTo>
                    <a:pt x="5590" y="4087"/>
                  </a:lnTo>
                  <a:lnTo>
                    <a:pt x="6080" y="3085"/>
                  </a:lnTo>
                  <a:lnTo>
                    <a:pt x="6558" y="2083"/>
                  </a:lnTo>
                  <a:lnTo>
                    <a:pt x="6781" y="1582"/>
                  </a:lnTo>
                  <a:lnTo>
                    <a:pt x="7004" y="1069"/>
                  </a:lnTo>
                  <a:lnTo>
                    <a:pt x="7104" y="802"/>
                  </a:lnTo>
                  <a:lnTo>
                    <a:pt x="7193" y="546"/>
                  </a:lnTo>
                  <a:lnTo>
                    <a:pt x="7282" y="279"/>
                  </a:lnTo>
                  <a:lnTo>
                    <a:pt x="7349" y="1"/>
                  </a:lnTo>
                  <a:close/>
                </a:path>
              </a:pathLst>
            </a:custGeom>
            <a:solidFill>
              <a:srgbClr val="2B1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1"/>
            <p:cNvSpPr/>
            <p:nvPr/>
          </p:nvSpPr>
          <p:spPr>
            <a:xfrm>
              <a:off x="1764864" y="3341706"/>
              <a:ext cx="172463" cy="377569"/>
            </a:xfrm>
            <a:custGeom>
              <a:avLst/>
              <a:gdLst/>
              <a:ahLst/>
              <a:cxnLst/>
              <a:rect l="l" t="t" r="r" b="b"/>
              <a:pathLst>
                <a:path w="7349" h="16089" fill="none" extrusionOk="0">
                  <a:moveTo>
                    <a:pt x="7349" y="1"/>
                  </a:moveTo>
                  <a:lnTo>
                    <a:pt x="7349" y="1"/>
                  </a:lnTo>
                  <a:lnTo>
                    <a:pt x="7226" y="257"/>
                  </a:lnTo>
                  <a:lnTo>
                    <a:pt x="7093" y="490"/>
                  </a:lnTo>
                  <a:lnTo>
                    <a:pt x="6814" y="969"/>
                  </a:lnTo>
                  <a:lnTo>
                    <a:pt x="6814" y="969"/>
                  </a:lnTo>
                  <a:lnTo>
                    <a:pt x="6224" y="1904"/>
                  </a:lnTo>
                  <a:lnTo>
                    <a:pt x="6224" y="1904"/>
                  </a:lnTo>
                  <a:lnTo>
                    <a:pt x="5645" y="2851"/>
                  </a:lnTo>
                  <a:lnTo>
                    <a:pt x="5066" y="3797"/>
                  </a:lnTo>
                  <a:lnTo>
                    <a:pt x="5066" y="3797"/>
                  </a:lnTo>
                  <a:lnTo>
                    <a:pt x="4510" y="4755"/>
                  </a:lnTo>
                  <a:lnTo>
                    <a:pt x="3975" y="5734"/>
                  </a:lnTo>
                  <a:lnTo>
                    <a:pt x="3719" y="6224"/>
                  </a:lnTo>
                  <a:lnTo>
                    <a:pt x="3463" y="6714"/>
                  </a:lnTo>
                  <a:lnTo>
                    <a:pt x="3207" y="7215"/>
                  </a:lnTo>
                  <a:lnTo>
                    <a:pt x="2973" y="7716"/>
                  </a:lnTo>
                  <a:lnTo>
                    <a:pt x="2973" y="7716"/>
                  </a:lnTo>
                  <a:lnTo>
                    <a:pt x="2740" y="8217"/>
                  </a:lnTo>
                  <a:lnTo>
                    <a:pt x="2740" y="8217"/>
                  </a:lnTo>
                  <a:lnTo>
                    <a:pt x="2506" y="8729"/>
                  </a:lnTo>
                  <a:lnTo>
                    <a:pt x="2506" y="8729"/>
                  </a:lnTo>
                  <a:lnTo>
                    <a:pt x="2060" y="9742"/>
                  </a:lnTo>
                  <a:lnTo>
                    <a:pt x="2060" y="9742"/>
                  </a:lnTo>
                  <a:lnTo>
                    <a:pt x="1849" y="10266"/>
                  </a:lnTo>
                  <a:lnTo>
                    <a:pt x="1648" y="10778"/>
                  </a:lnTo>
                  <a:lnTo>
                    <a:pt x="1648" y="10778"/>
                  </a:lnTo>
                  <a:lnTo>
                    <a:pt x="1448" y="11301"/>
                  </a:lnTo>
                  <a:lnTo>
                    <a:pt x="1259" y="11824"/>
                  </a:lnTo>
                  <a:lnTo>
                    <a:pt x="1259" y="11824"/>
                  </a:lnTo>
                  <a:lnTo>
                    <a:pt x="1070" y="12348"/>
                  </a:lnTo>
                  <a:lnTo>
                    <a:pt x="891" y="12871"/>
                  </a:lnTo>
                  <a:lnTo>
                    <a:pt x="724" y="13405"/>
                  </a:lnTo>
                  <a:lnTo>
                    <a:pt x="569" y="13928"/>
                  </a:lnTo>
                  <a:lnTo>
                    <a:pt x="569" y="13928"/>
                  </a:lnTo>
                  <a:lnTo>
                    <a:pt x="413" y="14463"/>
                  </a:lnTo>
                  <a:lnTo>
                    <a:pt x="268" y="14997"/>
                  </a:lnTo>
                  <a:lnTo>
                    <a:pt x="123" y="15543"/>
                  </a:lnTo>
                  <a:lnTo>
                    <a:pt x="1" y="16088"/>
                  </a:lnTo>
                  <a:lnTo>
                    <a:pt x="1" y="16088"/>
                  </a:lnTo>
                  <a:lnTo>
                    <a:pt x="468" y="15075"/>
                  </a:lnTo>
                  <a:lnTo>
                    <a:pt x="914" y="14062"/>
                  </a:lnTo>
                  <a:lnTo>
                    <a:pt x="1815" y="12047"/>
                  </a:lnTo>
                  <a:lnTo>
                    <a:pt x="1815" y="12047"/>
                  </a:lnTo>
                  <a:lnTo>
                    <a:pt x="2728" y="10032"/>
                  </a:lnTo>
                  <a:lnTo>
                    <a:pt x="2728" y="10032"/>
                  </a:lnTo>
                  <a:lnTo>
                    <a:pt x="2951" y="9542"/>
                  </a:lnTo>
                  <a:lnTo>
                    <a:pt x="2951" y="9542"/>
                  </a:lnTo>
                  <a:lnTo>
                    <a:pt x="3185" y="9041"/>
                  </a:lnTo>
                  <a:lnTo>
                    <a:pt x="3185" y="9041"/>
                  </a:lnTo>
                  <a:lnTo>
                    <a:pt x="3419" y="8540"/>
                  </a:lnTo>
                  <a:lnTo>
                    <a:pt x="3419" y="8540"/>
                  </a:lnTo>
                  <a:lnTo>
                    <a:pt x="3664" y="8039"/>
                  </a:lnTo>
                  <a:lnTo>
                    <a:pt x="3664" y="8039"/>
                  </a:lnTo>
                  <a:lnTo>
                    <a:pt x="4131" y="7048"/>
                  </a:lnTo>
                  <a:lnTo>
                    <a:pt x="4621" y="6057"/>
                  </a:lnTo>
                  <a:lnTo>
                    <a:pt x="5590" y="4087"/>
                  </a:lnTo>
                  <a:lnTo>
                    <a:pt x="5590" y="4087"/>
                  </a:lnTo>
                  <a:lnTo>
                    <a:pt x="6080" y="3085"/>
                  </a:lnTo>
                  <a:lnTo>
                    <a:pt x="6558" y="2083"/>
                  </a:lnTo>
                  <a:lnTo>
                    <a:pt x="6558" y="2083"/>
                  </a:lnTo>
                  <a:lnTo>
                    <a:pt x="6781" y="1582"/>
                  </a:lnTo>
                  <a:lnTo>
                    <a:pt x="7004" y="1069"/>
                  </a:lnTo>
                  <a:lnTo>
                    <a:pt x="7004" y="1069"/>
                  </a:lnTo>
                  <a:lnTo>
                    <a:pt x="7104" y="802"/>
                  </a:lnTo>
                  <a:lnTo>
                    <a:pt x="7193" y="546"/>
                  </a:lnTo>
                  <a:lnTo>
                    <a:pt x="7282" y="279"/>
                  </a:lnTo>
                  <a:lnTo>
                    <a:pt x="73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1"/>
            <p:cNvSpPr/>
            <p:nvPr/>
          </p:nvSpPr>
          <p:spPr>
            <a:xfrm>
              <a:off x="1162899" y="1815356"/>
              <a:ext cx="586312" cy="910821"/>
            </a:xfrm>
            <a:custGeom>
              <a:avLst/>
              <a:gdLst/>
              <a:ahLst/>
              <a:cxnLst/>
              <a:rect l="l" t="t" r="r" b="b"/>
              <a:pathLst>
                <a:path w="24984" h="38812" extrusionOk="0">
                  <a:moveTo>
                    <a:pt x="9364" y="1"/>
                  </a:moveTo>
                  <a:lnTo>
                    <a:pt x="8762" y="123"/>
                  </a:lnTo>
                  <a:lnTo>
                    <a:pt x="8105" y="268"/>
                  </a:lnTo>
                  <a:lnTo>
                    <a:pt x="7293" y="468"/>
                  </a:lnTo>
                  <a:lnTo>
                    <a:pt x="6847" y="591"/>
                  </a:lnTo>
                  <a:lnTo>
                    <a:pt x="6380" y="713"/>
                  </a:lnTo>
                  <a:lnTo>
                    <a:pt x="5912" y="858"/>
                  </a:lnTo>
                  <a:lnTo>
                    <a:pt x="5433" y="1003"/>
                  </a:lnTo>
                  <a:lnTo>
                    <a:pt x="4977" y="1170"/>
                  </a:lnTo>
                  <a:lnTo>
                    <a:pt x="4520" y="1337"/>
                  </a:lnTo>
                  <a:lnTo>
                    <a:pt x="4097" y="1515"/>
                  </a:lnTo>
                  <a:lnTo>
                    <a:pt x="3697" y="1704"/>
                  </a:lnTo>
                  <a:lnTo>
                    <a:pt x="3140" y="1993"/>
                  </a:lnTo>
                  <a:lnTo>
                    <a:pt x="2817" y="2172"/>
                  </a:lnTo>
                  <a:lnTo>
                    <a:pt x="2483" y="2383"/>
                  </a:lnTo>
                  <a:lnTo>
                    <a:pt x="2149" y="2617"/>
                  </a:lnTo>
                  <a:lnTo>
                    <a:pt x="1982" y="2739"/>
                  </a:lnTo>
                  <a:lnTo>
                    <a:pt x="1815" y="2873"/>
                  </a:lnTo>
                  <a:lnTo>
                    <a:pt x="1659" y="3018"/>
                  </a:lnTo>
                  <a:lnTo>
                    <a:pt x="1503" y="3174"/>
                  </a:lnTo>
                  <a:lnTo>
                    <a:pt x="1359" y="3329"/>
                  </a:lnTo>
                  <a:lnTo>
                    <a:pt x="1214" y="3508"/>
                  </a:lnTo>
                  <a:lnTo>
                    <a:pt x="1058" y="3686"/>
                  </a:lnTo>
                  <a:lnTo>
                    <a:pt x="958" y="3819"/>
                  </a:lnTo>
                  <a:lnTo>
                    <a:pt x="846" y="3986"/>
                  </a:lnTo>
                  <a:lnTo>
                    <a:pt x="735" y="4187"/>
                  </a:lnTo>
                  <a:lnTo>
                    <a:pt x="613" y="4420"/>
                  </a:lnTo>
                  <a:lnTo>
                    <a:pt x="490" y="4699"/>
                  </a:lnTo>
                  <a:lnTo>
                    <a:pt x="368" y="5022"/>
                  </a:lnTo>
                  <a:lnTo>
                    <a:pt x="268" y="5400"/>
                  </a:lnTo>
                  <a:lnTo>
                    <a:pt x="212" y="5601"/>
                  </a:lnTo>
                  <a:lnTo>
                    <a:pt x="167" y="5823"/>
                  </a:lnTo>
                  <a:lnTo>
                    <a:pt x="134" y="6068"/>
                  </a:lnTo>
                  <a:lnTo>
                    <a:pt x="101" y="6313"/>
                  </a:lnTo>
                  <a:lnTo>
                    <a:pt x="67" y="6580"/>
                  </a:lnTo>
                  <a:lnTo>
                    <a:pt x="45" y="6859"/>
                  </a:lnTo>
                  <a:lnTo>
                    <a:pt x="23" y="7159"/>
                  </a:lnTo>
                  <a:lnTo>
                    <a:pt x="11" y="7471"/>
                  </a:lnTo>
                  <a:lnTo>
                    <a:pt x="0" y="7805"/>
                  </a:lnTo>
                  <a:lnTo>
                    <a:pt x="11" y="8150"/>
                  </a:lnTo>
                  <a:lnTo>
                    <a:pt x="23" y="8518"/>
                  </a:lnTo>
                  <a:lnTo>
                    <a:pt x="45" y="8907"/>
                  </a:lnTo>
                  <a:lnTo>
                    <a:pt x="67" y="9308"/>
                  </a:lnTo>
                  <a:lnTo>
                    <a:pt x="112" y="9731"/>
                  </a:lnTo>
                  <a:lnTo>
                    <a:pt x="334" y="12013"/>
                  </a:lnTo>
                  <a:lnTo>
                    <a:pt x="535" y="14184"/>
                  </a:lnTo>
                  <a:lnTo>
                    <a:pt x="724" y="16244"/>
                  </a:lnTo>
                  <a:lnTo>
                    <a:pt x="880" y="18204"/>
                  </a:lnTo>
                  <a:lnTo>
                    <a:pt x="1002" y="20063"/>
                  </a:lnTo>
                  <a:lnTo>
                    <a:pt x="1114" y="21822"/>
                  </a:lnTo>
                  <a:lnTo>
                    <a:pt x="1203" y="23492"/>
                  </a:lnTo>
                  <a:lnTo>
                    <a:pt x="1270" y="25073"/>
                  </a:lnTo>
                  <a:lnTo>
                    <a:pt x="1303" y="26565"/>
                  </a:lnTo>
                  <a:lnTo>
                    <a:pt x="1325" y="27990"/>
                  </a:lnTo>
                  <a:lnTo>
                    <a:pt x="1325" y="29326"/>
                  </a:lnTo>
                  <a:lnTo>
                    <a:pt x="1303" y="30595"/>
                  </a:lnTo>
                  <a:lnTo>
                    <a:pt x="1258" y="31797"/>
                  </a:lnTo>
                  <a:lnTo>
                    <a:pt x="1192" y="32922"/>
                  </a:lnTo>
                  <a:lnTo>
                    <a:pt x="1103" y="34002"/>
                  </a:lnTo>
                  <a:lnTo>
                    <a:pt x="991" y="35015"/>
                  </a:lnTo>
                  <a:lnTo>
                    <a:pt x="969" y="35171"/>
                  </a:lnTo>
                  <a:lnTo>
                    <a:pt x="924" y="35327"/>
                  </a:lnTo>
                  <a:lnTo>
                    <a:pt x="880" y="35494"/>
                  </a:lnTo>
                  <a:lnTo>
                    <a:pt x="813" y="35661"/>
                  </a:lnTo>
                  <a:lnTo>
                    <a:pt x="679" y="36006"/>
                  </a:lnTo>
                  <a:lnTo>
                    <a:pt x="546" y="36351"/>
                  </a:lnTo>
                  <a:lnTo>
                    <a:pt x="490" y="36507"/>
                  </a:lnTo>
                  <a:lnTo>
                    <a:pt x="457" y="36652"/>
                  </a:lnTo>
                  <a:lnTo>
                    <a:pt x="423" y="36796"/>
                  </a:lnTo>
                  <a:lnTo>
                    <a:pt x="423" y="36919"/>
                  </a:lnTo>
                  <a:lnTo>
                    <a:pt x="423" y="36974"/>
                  </a:lnTo>
                  <a:lnTo>
                    <a:pt x="435" y="37030"/>
                  </a:lnTo>
                  <a:lnTo>
                    <a:pt x="457" y="37075"/>
                  </a:lnTo>
                  <a:lnTo>
                    <a:pt x="479" y="37119"/>
                  </a:lnTo>
                  <a:lnTo>
                    <a:pt x="512" y="37164"/>
                  </a:lnTo>
                  <a:lnTo>
                    <a:pt x="557" y="37197"/>
                  </a:lnTo>
                  <a:lnTo>
                    <a:pt x="602" y="37219"/>
                  </a:lnTo>
                  <a:lnTo>
                    <a:pt x="657" y="37242"/>
                  </a:lnTo>
                  <a:lnTo>
                    <a:pt x="1136" y="37375"/>
                  </a:lnTo>
                  <a:lnTo>
                    <a:pt x="1782" y="37531"/>
                  </a:lnTo>
                  <a:lnTo>
                    <a:pt x="2561" y="37720"/>
                  </a:lnTo>
                  <a:lnTo>
                    <a:pt x="3485" y="37910"/>
                  </a:lnTo>
                  <a:lnTo>
                    <a:pt x="4543" y="38099"/>
                  </a:lnTo>
                  <a:lnTo>
                    <a:pt x="5122" y="38199"/>
                  </a:lnTo>
                  <a:lnTo>
                    <a:pt x="5734" y="38288"/>
                  </a:lnTo>
                  <a:lnTo>
                    <a:pt x="6369" y="38377"/>
                  </a:lnTo>
                  <a:lnTo>
                    <a:pt x="7026" y="38455"/>
                  </a:lnTo>
                  <a:lnTo>
                    <a:pt x="7716" y="38533"/>
                  </a:lnTo>
                  <a:lnTo>
                    <a:pt x="8439" y="38611"/>
                  </a:lnTo>
                  <a:lnTo>
                    <a:pt x="9185" y="38667"/>
                  </a:lnTo>
                  <a:lnTo>
                    <a:pt x="9954" y="38722"/>
                  </a:lnTo>
                  <a:lnTo>
                    <a:pt x="10744" y="38767"/>
                  </a:lnTo>
                  <a:lnTo>
                    <a:pt x="11557" y="38789"/>
                  </a:lnTo>
                  <a:lnTo>
                    <a:pt x="12392" y="38811"/>
                  </a:lnTo>
                  <a:lnTo>
                    <a:pt x="13249" y="38811"/>
                  </a:lnTo>
                  <a:lnTo>
                    <a:pt x="14129" y="38800"/>
                  </a:lnTo>
                  <a:lnTo>
                    <a:pt x="15019" y="38767"/>
                  </a:lnTo>
                  <a:lnTo>
                    <a:pt x="15932" y="38722"/>
                  </a:lnTo>
                  <a:lnTo>
                    <a:pt x="16867" y="38667"/>
                  </a:lnTo>
                  <a:lnTo>
                    <a:pt x="17814" y="38578"/>
                  </a:lnTo>
                  <a:lnTo>
                    <a:pt x="18771" y="38477"/>
                  </a:lnTo>
                  <a:lnTo>
                    <a:pt x="19751" y="38344"/>
                  </a:lnTo>
                  <a:lnTo>
                    <a:pt x="20742" y="38199"/>
                  </a:lnTo>
                  <a:lnTo>
                    <a:pt x="21744" y="38032"/>
                  </a:lnTo>
                  <a:lnTo>
                    <a:pt x="22746" y="37832"/>
                  </a:lnTo>
                  <a:lnTo>
                    <a:pt x="22868" y="37809"/>
                  </a:lnTo>
                  <a:lnTo>
                    <a:pt x="23002" y="37787"/>
                  </a:lnTo>
                  <a:lnTo>
                    <a:pt x="23080" y="37765"/>
                  </a:lnTo>
                  <a:lnTo>
                    <a:pt x="23158" y="37731"/>
                  </a:lnTo>
                  <a:lnTo>
                    <a:pt x="23225" y="37698"/>
                  </a:lnTo>
                  <a:lnTo>
                    <a:pt x="23280" y="37642"/>
                  </a:lnTo>
                  <a:lnTo>
                    <a:pt x="23336" y="37564"/>
                  </a:lnTo>
                  <a:lnTo>
                    <a:pt x="23369" y="37475"/>
                  </a:lnTo>
                  <a:lnTo>
                    <a:pt x="23392" y="37375"/>
                  </a:lnTo>
                  <a:lnTo>
                    <a:pt x="23403" y="37242"/>
                  </a:lnTo>
                  <a:lnTo>
                    <a:pt x="23380" y="37086"/>
                  </a:lnTo>
                  <a:lnTo>
                    <a:pt x="23347" y="36896"/>
                  </a:lnTo>
                  <a:lnTo>
                    <a:pt x="23269" y="36685"/>
                  </a:lnTo>
                  <a:lnTo>
                    <a:pt x="23169" y="36440"/>
                  </a:lnTo>
                  <a:lnTo>
                    <a:pt x="23069" y="36184"/>
                  </a:lnTo>
                  <a:lnTo>
                    <a:pt x="22980" y="35917"/>
                  </a:lnTo>
                  <a:lnTo>
                    <a:pt x="22891" y="35638"/>
                  </a:lnTo>
                  <a:lnTo>
                    <a:pt x="22824" y="35360"/>
                  </a:lnTo>
                  <a:lnTo>
                    <a:pt x="22768" y="35071"/>
                  </a:lnTo>
                  <a:lnTo>
                    <a:pt x="22712" y="34781"/>
                  </a:lnTo>
                  <a:lnTo>
                    <a:pt x="22668" y="34481"/>
                  </a:lnTo>
                  <a:lnTo>
                    <a:pt x="22635" y="34180"/>
                  </a:lnTo>
                  <a:lnTo>
                    <a:pt x="22579" y="33568"/>
                  </a:lnTo>
                  <a:lnTo>
                    <a:pt x="22545" y="32933"/>
                  </a:lnTo>
                  <a:lnTo>
                    <a:pt x="22534" y="32298"/>
                  </a:lnTo>
                  <a:lnTo>
                    <a:pt x="22512" y="31653"/>
                  </a:lnTo>
                  <a:lnTo>
                    <a:pt x="22512" y="31241"/>
                  </a:lnTo>
                  <a:lnTo>
                    <a:pt x="22523" y="30807"/>
                  </a:lnTo>
                  <a:lnTo>
                    <a:pt x="22534" y="30328"/>
                  </a:lnTo>
                  <a:lnTo>
                    <a:pt x="22557" y="29827"/>
                  </a:lnTo>
                  <a:lnTo>
                    <a:pt x="22635" y="28769"/>
                  </a:lnTo>
                  <a:lnTo>
                    <a:pt x="22735" y="27689"/>
                  </a:lnTo>
                  <a:lnTo>
                    <a:pt x="22857" y="26620"/>
                  </a:lnTo>
                  <a:lnTo>
                    <a:pt x="22980" y="25618"/>
                  </a:lnTo>
                  <a:lnTo>
                    <a:pt x="23113" y="24739"/>
                  </a:lnTo>
                  <a:lnTo>
                    <a:pt x="23236" y="24015"/>
                  </a:lnTo>
                  <a:lnTo>
                    <a:pt x="23392" y="23292"/>
                  </a:lnTo>
                  <a:lnTo>
                    <a:pt x="23547" y="22568"/>
                  </a:lnTo>
                  <a:lnTo>
                    <a:pt x="23726" y="21844"/>
                  </a:lnTo>
                  <a:lnTo>
                    <a:pt x="23915" y="21121"/>
                  </a:lnTo>
                  <a:lnTo>
                    <a:pt x="24293" y="19707"/>
                  </a:lnTo>
                  <a:lnTo>
                    <a:pt x="24672" y="18304"/>
                  </a:lnTo>
                  <a:lnTo>
                    <a:pt x="24772" y="17858"/>
                  </a:lnTo>
                  <a:lnTo>
                    <a:pt x="24850" y="17447"/>
                  </a:lnTo>
                  <a:lnTo>
                    <a:pt x="24906" y="17068"/>
                  </a:lnTo>
                  <a:lnTo>
                    <a:pt x="24939" y="16689"/>
                  </a:lnTo>
                  <a:lnTo>
                    <a:pt x="24950" y="16300"/>
                  </a:lnTo>
                  <a:lnTo>
                    <a:pt x="24961" y="15877"/>
                  </a:lnTo>
                  <a:lnTo>
                    <a:pt x="24984" y="14875"/>
                  </a:lnTo>
                  <a:lnTo>
                    <a:pt x="24984" y="14351"/>
                  </a:lnTo>
                  <a:lnTo>
                    <a:pt x="24961" y="13828"/>
                  </a:lnTo>
                  <a:lnTo>
                    <a:pt x="24928" y="13305"/>
                  </a:lnTo>
                  <a:lnTo>
                    <a:pt x="24872" y="12793"/>
                  </a:lnTo>
                  <a:lnTo>
                    <a:pt x="24806" y="12281"/>
                  </a:lnTo>
                  <a:lnTo>
                    <a:pt x="24728" y="11791"/>
                  </a:lnTo>
                  <a:lnTo>
                    <a:pt x="24639" y="11312"/>
                  </a:lnTo>
                  <a:lnTo>
                    <a:pt x="24538" y="10844"/>
                  </a:lnTo>
                  <a:lnTo>
                    <a:pt x="24438" y="10410"/>
                  </a:lnTo>
                  <a:lnTo>
                    <a:pt x="24338" y="9998"/>
                  </a:lnTo>
                  <a:lnTo>
                    <a:pt x="24138" y="9263"/>
                  </a:lnTo>
                  <a:lnTo>
                    <a:pt x="23959" y="8673"/>
                  </a:lnTo>
                  <a:lnTo>
                    <a:pt x="23815" y="8261"/>
                  </a:lnTo>
                  <a:lnTo>
                    <a:pt x="23703" y="7950"/>
                  </a:lnTo>
                  <a:lnTo>
                    <a:pt x="23603" y="7638"/>
                  </a:lnTo>
                  <a:lnTo>
                    <a:pt x="23514" y="7337"/>
                  </a:lnTo>
                  <a:lnTo>
                    <a:pt x="23436" y="7048"/>
                  </a:lnTo>
                  <a:lnTo>
                    <a:pt x="23303" y="6469"/>
                  </a:lnTo>
                  <a:lnTo>
                    <a:pt x="23202" y="5923"/>
                  </a:lnTo>
                  <a:lnTo>
                    <a:pt x="23113" y="5411"/>
                  </a:lnTo>
                  <a:lnTo>
                    <a:pt x="23058" y="4921"/>
                  </a:lnTo>
                  <a:lnTo>
                    <a:pt x="23013" y="4454"/>
                  </a:lnTo>
                  <a:lnTo>
                    <a:pt x="22980" y="4020"/>
                  </a:lnTo>
                  <a:lnTo>
                    <a:pt x="22913" y="3218"/>
                  </a:lnTo>
                  <a:lnTo>
                    <a:pt x="22891" y="2862"/>
                  </a:lnTo>
                  <a:lnTo>
                    <a:pt x="22846" y="2539"/>
                  </a:lnTo>
                  <a:lnTo>
                    <a:pt x="22790" y="2238"/>
                  </a:lnTo>
                  <a:lnTo>
                    <a:pt x="22757" y="2094"/>
                  </a:lnTo>
                  <a:lnTo>
                    <a:pt x="22712" y="1960"/>
                  </a:lnTo>
                  <a:lnTo>
                    <a:pt x="22668" y="1838"/>
                  </a:lnTo>
                  <a:lnTo>
                    <a:pt x="22612" y="1715"/>
                  </a:lnTo>
                  <a:lnTo>
                    <a:pt x="22557" y="1604"/>
                  </a:lnTo>
                  <a:lnTo>
                    <a:pt x="22490" y="1492"/>
                  </a:lnTo>
                  <a:lnTo>
                    <a:pt x="21577" y="1225"/>
                  </a:lnTo>
                  <a:lnTo>
                    <a:pt x="20853" y="991"/>
                  </a:lnTo>
                  <a:lnTo>
                    <a:pt x="20274" y="802"/>
                  </a:lnTo>
                  <a:lnTo>
                    <a:pt x="19818" y="646"/>
                  </a:lnTo>
                  <a:lnTo>
                    <a:pt x="19128" y="401"/>
                  </a:lnTo>
                  <a:lnTo>
                    <a:pt x="18838" y="301"/>
                  </a:lnTo>
                  <a:lnTo>
                    <a:pt x="18526" y="212"/>
                  </a:lnTo>
                  <a:lnTo>
                    <a:pt x="18537" y="869"/>
                  </a:lnTo>
                  <a:lnTo>
                    <a:pt x="18549" y="1247"/>
                  </a:lnTo>
                  <a:lnTo>
                    <a:pt x="18537" y="1659"/>
                  </a:lnTo>
                  <a:lnTo>
                    <a:pt x="18526" y="2071"/>
                  </a:lnTo>
                  <a:lnTo>
                    <a:pt x="18482" y="2506"/>
                  </a:lnTo>
                  <a:lnTo>
                    <a:pt x="18426" y="2951"/>
                  </a:lnTo>
                  <a:lnTo>
                    <a:pt x="18393" y="3174"/>
                  </a:lnTo>
                  <a:lnTo>
                    <a:pt x="18337" y="3396"/>
                  </a:lnTo>
                  <a:lnTo>
                    <a:pt x="18281" y="3608"/>
                  </a:lnTo>
                  <a:lnTo>
                    <a:pt x="18226" y="3830"/>
                  </a:lnTo>
                  <a:lnTo>
                    <a:pt x="18148" y="4042"/>
                  </a:lnTo>
                  <a:lnTo>
                    <a:pt x="18070" y="4253"/>
                  </a:lnTo>
                  <a:lnTo>
                    <a:pt x="17981" y="4465"/>
                  </a:lnTo>
                  <a:lnTo>
                    <a:pt x="17869" y="4665"/>
                  </a:lnTo>
                  <a:lnTo>
                    <a:pt x="17758" y="4855"/>
                  </a:lnTo>
                  <a:lnTo>
                    <a:pt x="17636" y="5044"/>
                  </a:lnTo>
                  <a:lnTo>
                    <a:pt x="17491" y="5233"/>
                  </a:lnTo>
                  <a:lnTo>
                    <a:pt x="17346" y="5400"/>
                  </a:lnTo>
                  <a:lnTo>
                    <a:pt x="17179" y="5567"/>
                  </a:lnTo>
                  <a:lnTo>
                    <a:pt x="17001" y="5723"/>
                  </a:lnTo>
                  <a:lnTo>
                    <a:pt x="16801" y="5868"/>
                  </a:lnTo>
                  <a:lnTo>
                    <a:pt x="16600" y="6001"/>
                  </a:lnTo>
                  <a:lnTo>
                    <a:pt x="16366" y="6124"/>
                  </a:lnTo>
                  <a:lnTo>
                    <a:pt x="16133" y="6235"/>
                  </a:lnTo>
                  <a:lnTo>
                    <a:pt x="15899" y="6202"/>
                  </a:lnTo>
                  <a:lnTo>
                    <a:pt x="15676" y="6157"/>
                  </a:lnTo>
                  <a:lnTo>
                    <a:pt x="15465" y="6113"/>
                  </a:lnTo>
                  <a:lnTo>
                    <a:pt x="15242" y="6057"/>
                  </a:lnTo>
                  <a:lnTo>
                    <a:pt x="15042" y="5990"/>
                  </a:lnTo>
                  <a:lnTo>
                    <a:pt x="14830" y="5923"/>
                  </a:lnTo>
                  <a:lnTo>
                    <a:pt x="14630" y="5857"/>
                  </a:lnTo>
                  <a:lnTo>
                    <a:pt x="14429" y="5779"/>
                  </a:lnTo>
                  <a:lnTo>
                    <a:pt x="14051" y="5601"/>
                  </a:lnTo>
                  <a:lnTo>
                    <a:pt x="13683" y="5411"/>
                  </a:lnTo>
                  <a:lnTo>
                    <a:pt x="13338" y="5200"/>
                  </a:lnTo>
                  <a:lnTo>
                    <a:pt x="13004" y="4977"/>
                  </a:lnTo>
                  <a:lnTo>
                    <a:pt x="12692" y="4743"/>
                  </a:lnTo>
                  <a:lnTo>
                    <a:pt x="12392" y="4487"/>
                  </a:lnTo>
                  <a:lnTo>
                    <a:pt x="12102" y="4231"/>
                  </a:lnTo>
                  <a:lnTo>
                    <a:pt x="11835" y="3964"/>
                  </a:lnTo>
                  <a:lnTo>
                    <a:pt x="11579" y="3697"/>
                  </a:lnTo>
                  <a:lnTo>
                    <a:pt x="11345" y="3418"/>
                  </a:lnTo>
                  <a:lnTo>
                    <a:pt x="11123" y="3140"/>
                  </a:lnTo>
                  <a:lnTo>
                    <a:pt x="10911" y="2862"/>
                  </a:lnTo>
                  <a:lnTo>
                    <a:pt x="10711" y="2595"/>
                  </a:lnTo>
                  <a:lnTo>
                    <a:pt x="10533" y="2316"/>
                  </a:lnTo>
                  <a:lnTo>
                    <a:pt x="10366" y="2049"/>
                  </a:lnTo>
                  <a:lnTo>
                    <a:pt x="10210" y="1793"/>
                  </a:lnTo>
                  <a:lnTo>
                    <a:pt x="9942" y="1314"/>
                  </a:lnTo>
                  <a:lnTo>
                    <a:pt x="9731" y="880"/>
                  </a:lnTo>
                  <a:lnTo>
                    <a:pt x="9564" y="524"/>
                  </a:lnTo>
                  <a:lnTo>
                    <a:pt x="9453" y="245"/>
                  </a:lnTo>
                  <a:lnTo>
                    <a:pt x="93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1"/>
            <p:cNvSpPr/>
            <p:nvPr/>
          </p:nvSpPr>
          <p:spPr>
            <a:xfrm>
              <a:off x="1162899" y="1815356"/>
              <a:ext cx="586312" cy="910821"/>
            </a:xfrm>
            <a:custGeom>
              <a:avLst/>
              <a:gdLst/>
              <a:ahLst/>
              <a:cxnLst/>
              <a:rect l="l" t="t" r="r" b="b"/>
              <a:pathLst>
                <a:path w="24984" h="38812" fill="none" extrusionOk="0">
                  <a:moveTo>
                    <a:pt x="23236" y="24015"/>
                  </a:moveTo>
                  <a:lnTo>
                    <a:pt x="23236" y="24015"/>
                  </a:lnTo>
                  <a:lnTo>
                    <a:pt x="23113" y="24739"/>
                  </a:lnTo>
                  <a:lnTo>
                    <a:pt x="22980" y="25618"/>
                  </a:lnTo>
                  <a:lnTo>
                    <a:pt x="22857" y="26620"/>
                  </a:lnTo>
                  <a:lnTo>
                    <a:pt x="22735" y="27689"/>
                  </a:lnTo>
                  <a:lnTo>
                    <a:pt x="22635" y="28769"/>
                  </a:lnTo>
                  <a:lnTo>
                    <a:pt x="22557" y="29827"/>
                  </a:lnTo>
                  <a:lnTo>
                    <a:pt x="22534" y="30328"/>
                  </a:lnTo>
                  <a:lnTo>
                    <a:pt x="22523" y="30807"/>
                  </a:lnTo>
                  <a:lnTo>
                    <a:pt x="22512" y="31241"/>
                  </a:lnTo>
                  <a:lnTo>
                    <a:pt x="22512" y="31653"/>
                  </a:lnTo>
                  <a:lnTo>
                    <a:pt x="22512" y="31653"/>
                  </a:lnTo>
                  <a:lnTo>
                    <a:pt x="22534" y="32298"/>
                  </a:lnTo>
                  <a:lnTo>
                    <a:pt x="22545" y="32933"/>
                  </a:lnTo>
                  <a:lnTo>
                    <a:pt x="22579" y="33568"/>
                  </a:lnTo>
                  <a:lnTo>
                    <a:pt x="22635" y="34180"/>
                  </a:lnTo>
                  <a:lnTo>
                    <a:pt x="22668" y="34481"/>
                  </a:lnTo>
                  <a:lnTo>
                    <a:pt x="22712" y="34781"/>
                  </a:lnTo>
                  <a:lnTo>
                    <a:pt x="22768" y="35071"/>
                  </a:lnTo>
                  <a:lnTo>
                    <a:pt x="22824" y="35360"/>
                  </a:lnTo>
                  <a:lnTo>
                    <a:pt x="22891" y="35638"/>
                  </a:lnTo>
                  <a:lnTo>
                    <a:pt x="22980" y="35917"/>
                  </a:lnTo>
                  <a:lnTo>
                    <a:pt x="23069" y="36184"/>
                  </a:lnTo>
                  <a:lnTo>
                    <a:pt x="23169" y="36440"/>
                  </a:lnTo>
                  <a:lnTo>
                    <a:pt x="23169" y="36440"/>
                  </a:lnTo>
                  <a:lnTo>
                    <a:pt x="23269" y="36685"/>
                  </a:lnTo>
                  <a:lnTo>
                    <a:pt x="23347" y="36896"/>
                  </a:lnTo>
                  <a:lnTo>
                    <a:pt x="23380" y="37086"/>
                  </a:lnTo>
                  <a:lnTo>
                    <a:pt x="23403" y="37242"/>
                  </a:lnTo>
                  <a:lnTo>
                    <a:pt x="23392" y="37375"/>
                  </a:lnTo>
                  <a:lnTo>
                    <a:pt x="23369" y="37475"/>
                  </a:lnTo>
                  <a:lnTo>
                    <a:pt x="23336" y="37564"/>
                  </a:lnTo>
                  <a:lnTo>
                    <a:pt x="23280" y="37642"/>
                  </a:lnTo>
                  <a:lnTo>
                    <a:pt x="23225" y="37698"/>
                  </a:lnTo>
                  <a:lnTo>
                    <a:pt x="23158" y="37731"/>
                  </a:lnTo>
                  <a:lnTo>
                    <a:pt x="23080" y="37765"/>
                  </a:lnTo>
                  <a:lnTo>
                    <a:pt x="23002" y="37787"/>
                  </a:lnTo>
                  <a:lnTo>
                    <a:pt x="22868" y="37809"/>
                  </a:lnTo>
                  <a:lnTo>
                    <a:pt x="22746" y="37832"/>
                  </a:lnTo>
                  <a:lnTo>
                    <a:pt x="22746" y="37832"/>
                  </a:lnTo>
                  <a:lnTo>
                    <a:pt x="21744" y="38032"/>
                  </a:lnTo>
                  <a:lnTo>
                    <a:pt x="20742" y="38199"/>
                  </a:lnTo>
                  <a:lnTo>
                    <a:pt x="19751" y="38344"/>
                  </a:lnTo>
                  <a:lnTo>
                    <a:pt x="18771" y="38477"/>
                  </a:lnTo>
                  <a:lnTo>
                    <a:pt x="17814" y="38578"/>
                  </a:lnTo>
                  <a:lnTo>
                    <a:pt x="16867" y="38667"/>
                  </a:lnTo>
                  <a:lnTo>
                    <a:pt x="15932" y="38722"/>
                  </a:lnTo>
                  <a:lnTo>
                    <a:pt x="15019" y="38767"/>
                  </a:lnTo>
                  <a:lnTo>
                    <a:pt x="14129" y="38800"/>
                  </a:lnTo>
                  <a:lnTo>
                    <a:pt x="13249" y="38811"/>
                  </a:lnTo>
                  <a:lnTo>
                    <a:pt x="12392" y="38811"/>
                  </a:lnTo>
                  <a:lnTo>
                    <a:pt x="11557" y="38789"/>
                  </a:lnTo>
                  <a:lnTo>
                    <a:pt x="10744" y="38767"/>
                  </a:lnTo>
                  <a:lnTo>
                    <a:pt x="9954" y="38722"/>
                  </a:lnTo>
                  <a:lnTo>
                    <a:pt x="9185" y="38667"/>
                  </a:lnTo>
                  <a:lnTo>
                    <a:pt x="8439" y="38611"/>
                  </a:lnTo>
                  <a:lnTo>
                    <a:pt x="7716" y="38533"/>
                  </a:lnTo>
                  <a:lnTo>
                    <a:pt x="7026" y="38455"/>
                  </a:lnTo>
                  <a:lnTo>
                    <a:pt x="6369" y="38377"/>
                  </a:lnTo>
                  <a:lnTo>
                    <a:pt x="5734" y="38288"/>
                  </a:lnTo>
                  <a:lnTo>
                    <a:pt x="5122" y="38199"/>
                  </a:lnTo>
                  <a:lnTo>
                    <a:pt x="4543" y="38099"/>
                  </a:lnTo>
                  <a:lnTo>
                    <a:pt x="3485" y="37910"/>
                  </a:lnTo>
                  <a:lnTo>
                    <a:pt x="2561" y="37720"/>
                  </a:lnTo>
                  <a:lnTo>
                    <a:pt x="1782" y="37531"/>
                  </a:lnTo>
                  <a:lnTo>
                    <a:pt x="1136" y="37375"/>
                  </a:lnTo>
                  <a:lnTo>
                    <a:pt x="657" y="37242"/>
                  </a:lnTo>
                  <a:lnTo>
                    <a:pt x="657" y="37242"/>
                  </a:lnTo>
                  <a:lnTo>
                    <a:pt x="602" y="37219"/>
                  </a:lnTo>
                  <a:lnTo>
                    <a:pt x="557" y="37197"/>
                  </a:lnTo>
                  <a:lnTo>
                    <a:pt x="512" y="37164"/>
                  </a:lnTo>
                  <a:lnTo>
                    <a:pt x="479" y="37119"/>
                  </a:lnTo>
                  <a:lnTo>
                    <a:pt x="457" y="37075"/>
                  </a:lnTo>
                  <a:lnTo>
                    <a:pt x="435" y="37030"/>
                  </a:lnTo>
                  <a:lnTo>
                    <a:pt x="423" y="36974"/>
                  </a:lnTo>
                  <a:lnTo>
                    <a:pt x="423" y="36919"/>
                  </a:lnTo>
                  <a:lnTo>
                    <a:pt x="423" y="36796"/>
                  </a:lnTo>
                  <a:lnTo>
                    <a:pt x="457" y="36652"/>
                  </a:lnTo>
                  <a:lnTo>
                    <a:pt x="490" y="36507"/>
                  </a:lnTo>
                  <a:lnTo>
                    <a:pt x="546" y="36351"/>
                  </a:lnTo>
                  <a:lnTo>
                    <a:pt x="679" y="36006"/>
                  </a:lnTo>
                  <a:lnTo>
                    <a:pt x="813" y="35661"/>
                  </a:lnTo>
                  <a:lnTo>
                    <a:pt x="880" y="35494"/>
                  </a:lnTo>
                  <a:lnTo>
                    <a:pt x="924" y="35327"/>
                  </a:lnTo>
                  <a:lnTo>
                    <a:pt x="969" y="35171"/>
                  </a:lnTo>
                  <a:lnTo>
                    <a:pt x="991" y="35015"/>
                  </a:lnTo>
                  <a:lnTo>
                    <a:pt x="991" y="35015"/>
                  </a:lnTo>
                  <a:lnTo>
                    <a:pt x="1103" y="34002"/>
                  </a:lnTo>
                  <a:lnTo>
                    <a:pt x="1192" y="32922"/>
                  </a:lnTo>
                  <a:lnTo>
                    <a:pt x="1258" y="31797"/>
                  </a:lnTo>
                  <a:lnTo>
                    <a:pt x="1303" y="30595"/>
                  </a:lnTo>
                  <a:lnTo>
                    <a:pt x="1325" y="29326"/>
                  </a:lnTo>
                  <a:lnTo>
                    <a:pt x="1325" y="27990"/>
                  </a:lnTo>
                  <a:lnTo>
                    <a:pt x="1303" y="26565"/>
                  </a:lnTo>
                  <a:lnTo>
                    <a:pt x="1270" y="25073"/>
                  </a:lnTo>
                  <a:lnTo>
                    <a:pt x="1203" y="23492"/>
                  </a:lnTo>
                  <a:lnTo>
                    <a:pt x="1114" y="21822"/>
                  </a:lnTo>
                  <a:lnTo>
                    <a:pt x="1002" y="20063"/>
                  </a:lnTo>
                  <a:lnTo>
                    <a:pt x="880" y="18204"/>
                  </a:lnTo>
                  <a:lnTo>
                    <a:pt x="724" y="16244"/>
                  </a:lnTo>
                  <a:lnTo>
                    <a:pt x="535" y="14184"/>
                  </a:lnTo>
                  <a:lnTo>
                    <a:pt x="334" y="12013"/>
                  </a:lnTo>
                  <a:lnTo>
                    <a:pt x="112" y="9731"/>
                  </a:lnTo>
                  <a:lnTo>
                    <a:pt x="112" y="9731"/>
                  </a:lnTo>
                  <a:lnTo>
                    <a:pt x="67" y="9308"/>
                  </a:lnTo>
                  <a:lnTo>
                    <a:pt x="45" y="8907"/>
                  </a:lnTo>
                  <a:lnTo>
                    <a:pt x="23" y="8518"/>
                  </a:lnTo>
                  <a:lnTo>
                    <a:pt x="11" y="8150"/>
                  </a:lnTo>
                  <a:lnTo>
                    <a:pt x="0" y="7805"/>
                  </a:lnTo>
                  <a:lnTo>
                    <a:pt x="11" y="7471"/>
                  </a:lnTo>
                  <a:lnTo>
                    <a:pt x="23" y="7159"/>
                  </a:lnTo>
                  <a:lnTo>
                    <a:pt x="45" y="6859"/>
                  </a:lnTo>
                  <a:lnTo>
                    <a:pt x="67" y="6580"/>
                  </a:lnTo>
                  <a:lnTo>
                    <a:pt x="101" y="6313"/>
                  </a:lnTo>
                  <a:lnTo>
                    <a:pt x="134" y="6068"/>
                  </a:lnTo>
                  <a:lnTo>
                    <a:pt x="167" y="5823"/>
                  </a:lnTo>
                  <a:lnTo>
                    <a:pt x="212" y="5601"/>
                  </a:lnTo>
                  <a:lnTo>
                    <a:pt x="268" y="5400"/>
                  </a:lnTo>
                  <a:lnTo>
                    <a:pt x="368" y="5022"/>
                  </a:lnTo>
                  <a:lnTo>
                    <a:pt x="490" y="4699"/>
                  </a:lnTo>
                  <a:lnTo>
                    <a:pt x="613" y="4420"/>
                  </a:lnTo>
                  <a:lnTo>
                    <a:pt x="735" y="4187"/>
                  </a:lnTo>
                  <a:lnTo>
                    <a:pt x="846" y="3986"/>
                  </a:lnTo>
                  <a:lnTo>
                    <a:pt x="958" y="3819"/>
                  </a:lnTo>
                  <a:lnTo>
                    <a:pt x="1058" y="3686"/>
                  </a:lnTo>
                  <a:lnTo>
                    <a:pt x="1214" y="3508"/>
                  </a:lnTo>
                  <a:lnTo>
                    <a:pt x="1214" y="3508"/>
                  </a:lnTo>
                  <a:lnTo>
                    <a:pt x="1359" y="3329"/>
                  </a:lnTo>
                  <a:lnTo>
                    <a:pt x="1503" y="3174"/>
                  </a:lnTo>
                  <a:lnTo>
                    <a:pt x="1659" y="3018"/>
                  </a:lnTo>
                  <a:lnTo>
                    <a:pt x="1815" y="2873"/>
                  </a:lnTo>
                  <a:lnTo>
                    <a:pt x="1982" y="2739"/>
                  </a:lnTo>
                  <a:lnTo>
                    <a:pt x="2149" y="2617"/>
                  </a:lnTo>
                  <a:lnTo>
                    <a:pt x="2483" y="2383"/>
                  </a:lnTo>
                  <a:lnTo>
                    <a:pt x="2817" y="2172"/>
                  </a:lnTo>
                  <a:lnTo>
                    <a:pt x="3140" y="1993"/>
                  </a:lnTo>
                  <a:lnTo>
                    <a:pt x="3697" y="1704"/>
                  </a:lnTo>
                  <a:lnTo>
                    <a:pt x="3697" y="1704"/>
                  </a:lnTo>
                  <a:lnTo>
                    <a:pt x="4097" y="1515"/>
                  </a:lnTo>
                  <a:lnTo>
                    <a:pt x="4520" y="1337"/>
                  </a:lnTo>
                  <a:lnTo>
                    <a:pt x="4977" y="1170"/>
                  </a:lnTo>
                  <a:lnTo>
                    <a:pt x="5433" y="1003"/>
                  </a:lnTo>
                  <a:lnTo>
                    <a:pt x="5912" y="858"/>
                  </a:lnTo>
                  <a:lnTo>
                    <a:pt x="6380" y="713"/>
                  </a:lnTo>
                  <a:lnTo>
                    <a:pt x="6847" y="591"/>
                  </a:lnTo>
                  <a:lnTo>
                    <a:pt x="7293" y="468"/>
                  </a:lnTo>
                  <a:lnTo>
                    <a:pt x="8105" y="268"/>
                  </a:lnTo>
                  <a:lnTo>
                    <a:pt x="8762" y="123"/>
                  </a:lnTo>
                  <a:lnTo>
                    <a:pt x="9364" y="1"/>
                  </a:lnTo>
                  <a:lnTo>
                    <a:pt x="9364" y="1"/>
                  </a:lnTo>
                  <a:lnTo>
                    <a:pt x="9453" y="245"/>
                  </a:lnTo>
                  <a:lnTo>
                    <a:pt x="9564" y="524"/>
                  </a:lnTo>
                  <a:lnTo>
                    <a:pt x="9731" y="880"/>
                  </a:lnTo>
                  <a:lnTo>
                    <a:pt x="9942" y="1314"/>
                  </a:lnTo>
                  <a:lnTo>
                    <a:pt x="10210" y="1793"/>
                  </a:lnTo>
                  <a:lnTo>
                    <a:pt x="10366" y="2049"/>
                  </a:lnTo>
                  <a:lnTo>
                    <a:pt x="10533" y="2316"/>
                  </a:lnTo>
                  <a:lnTo>
                    <a:pt x="10711" y="2595"/>
                  </a:lnTo>
                  <a:lnTo>
                    <a:pt x="10911" y="2862"/>
                  </a:lnTo>
                  <a:lnTo>
                    <a:pt x="11123" y="3140"/>
                  </a:lnTo>
                  <a:lnTo>
                    <a:pt x="11345" y="3418"/>
                  </a:lnTo>
                  <a:lnTo>
                    <a:pt x="11579" y="3697"/>
                  </a:lnTo>
                  <a:lnTo>
                    <a:pt x="11835" y="3964"/>
                  </a:lnTo>
                  <a:lnTo>
                    <a:pt x="12102" y="4231"/>
                  </a:lnTo>
                  <a:lnTo>
                    <a:pt x="12392" y="4487"/>
                  </a:lnTo>
                  <a:lnTo>
                    <a:pt x="12692" y="4743"/>
                  </a:lnTo>
                  <a:lnTo>
                    <a:pt x="13004" y="4977"/>
                  </a:lnTo>
                  <a:lnTo>
                    <a:pt x="13338" y="5200"/>
                  </a:lnTo>
                  <a:lnTo>
                    <a:pt x="13683" y="5411"/>
                  </a:lnTo>
                  <a:lnTo>
                    <a:pt x="14051" y="5601"/>
                  </a:lnTo>
                  <a:lnTo>
                    <a:pt x="14429" y="5779"/>
                  </a:lnTo>
                  <a:lnTo>
                    <a:pt x="14630" y="5857"/>
                  </a:lnTo>
                  <a:lnTo>
                    <a:pt x="14830" y="5923"/>
                  </a:lnTo>
                  <a:lnTo>
                    <a:pt x="15042" y="5990"/>
                  </a:lnTo>
                  <a:lnTo>
                    <a:pt x="15242" y="6057"/>
                  </a:lnTo>
                  <a:lnTo>
                    <a:pt x="15465" y="6113"/>
                  </a:lnTo>
                  <a:lnTo>
                    <a:pt x="15676" y="6157"/>
                  </a:lnTo>
                  <a:lnTo>
                    <a:pt x="15899" y="6202"/>
                  </a:lnTo>
                  <a:lnTo>
                    <a:pt x="16133" y="6235"/>
                  </a:lnTo>
                  <a:lnTo>
                    <a:pt x="16133" y="6235"/>
                  </a:lnTo>
                  <a:lnTo>
                    <a:pt x="16366" y="6124"/>
                  </a:lnTo>
                  <a:lnTo>
                    <a:pt x="16600" y="6001"/>
                  </a:lnTo>
                  <a:lnTo>
                    <a:pt x="16801" y="5868"/>
                  </a:lnTo>
                  <a:lnTo>
                    <a:pt x="17001" y="5723"/>
                  </a:lnTo>
                  <a:lnTo>
                    <a:pt x="17179" y="5567"/>
                  </a:lnTo>
                  <a:lnTo>
                    <a:pt x="17346" y="5400"/>
                  </a:lnTo>
                  <a:lnTo>
                    <a:pt x="17491" y="5233"/>
                  </a:lnTo>
                  <a:lnTo>
                    <a:pt x="17636" y="5044"/>
                  </a:lnTo>
                  <a:lnTo>
                    <a:pt x="17758" y="4855"/>
                  </a:lnTo>
                  <a:lnTo>
                    <a:pt x="17869" y="4665"/>
                  </a:lnTo>
                  <a:lnTo>
                    <a:pt x="17981" y="4465"/>
                  </a:lnTo>
                  <a:lnTo>
                    <a:pt x="18070" y="4253"/>
                  </a:lnTo>
                  <a:lnTo>
                    <a:pt x="18148" y="4042"/>
                  </a:lnTo>
                  <a:lnTo>
                    <a:pt x="18226" y="3830"/>
                  </a:lnTo>
                  <a:lnTo>
                    <a:pt x="18281" y="3608"/>
                  </a:lnTo>
                  <a:lnTo>
                    <a:pt x="18337" y="3396"/>
                  </a:lnTo>
                  <a:lnTo>
                    <a:pt x="18393" y="3174"/>
                  </a:lnTo>
                  <a:lnTo>
                    <a:pt x="18426" y="2951"/>
                  </a:lnTo>
                  <a:lnTo>
                    <a:pt x="18482" y="2506"/>
                  </a:lnTo>
                  <a:lnTo>
                    <a:pt x="18526" y="2071"/>
                  </a:lnTo>
                  <a:lnTo>
                    <a:pt x="18537" y="1659"/>
                  </a:lnTo>
                  <a:lnTo>
                    <a:pt x="18549" y="1247"/>
                  </a:lnTo>
                  <a:lnTo>
                    <a:pt x="18537" y="869"/>
                  </a:lnTo>
                  <a:lnTo>
                    <a:pt x="18526" y="212"/>
                  </a:lnTo>
                  <a:lnTo>
                    <a:pt x="18526" y="212"/>
                  </a:lnTo>
                  <a:lnTo>
                    <a:pt x="18838" y="301"/>
                  </a:lnTo>
                  <a:lnTo>
                    <a:pt x="19128" y="401"/>
                  </a:lnTo>
                  <a:lnTo>
                    <a:pt x="19818" y="646"/>
                  </a:lnTo>
                  <a:lnTo>
                    <a:pt x="20274" y="802"/>
                  </a:lnTo>
                  <a:lnTo>
                    <a:pt x="20853" y="991"/>
                  </a:lnTo>
                  <a:lnTo>
                    <a:pt x="21577" y="1225"/>
                  </a:lnTo>
                  <a:lnTo>
                    <a:pt x="22490" y="1492"/>
                  </a:lnTo>
                  <a:lnTo>
                    <a:pt x="22490" y="1492"/>
                  </a:lnTo>
                  <a:lnTo>
                    <a:pt x="22557" y="1604"/>
                  </a:lnTo>
                  <a:lnTo>
                    <a:pt x="22612" y="1715"/>
                  </a:lnTo>
                  <a:lnTo>
                    <a:pt x="22668" y="1838"/>
                  </a:lnTo>
                  <a:lnTo>
                    <a:pt x="22712" y="1960"/>
                  </a:lnTo>
                  <a:lnTo>
                    <a:pt x="22757" y="2094"/>
                  </a:lnTo>
                  <a:lnTo>
                    <a:pt x="22790" y="2238"/>
                  </a:lnTo>
                  <a:lnTo>
                    <a:pt x="22846" y="2539"/>
                  </a:lnTo>
                  <a:lnTo>
                    <a:pt x="22891" y="2862"/>
                  </a:lnTo>
                  <a:lnTo>
                    <a:pt x="22913" y="3218"/>
                  </a:lnTo>
                  <a:lnTo>
                    <a:pt x="22980" y="4020"/>
                  </a:lnTo>
                  <a:lnTo>
                    <a:pt x="23013" y="4454"/>
                  </a:lnTo>
                  <a:lnTo>
                    <a:pt x="23058" y="4921"/>
                  </a:lnTo>
                  <a:lnTo>
                    <a:pt x="23113" y="5411"/>
                  </a:lnTo>
                  <a:lnTo>
                    <a:pt x="23202" y="5923"/>
                  </a:lnTo>
                  <a:lnTo>
                    <a:pt x="23303" y="6469"/>
                  </a:lnTo>
                  <a:lnTo>
                    <a:pt x="23436" y="7048"/>
                  </a:lnTo>
                  <a:lnTo>
                    <a:pt x="23514" y="7337"/>
                  </a:lnTo>
                  <a:lnTo>
                    <a:pt x="23603" y="7638"/>
                  </a:lnTo>
                  <a:lnTo>
                    <a:pt x="23703" y="7950"/>
                  </a:lnTo>
                  <a:lnTo>
                    <a:pt x="23815" y="8261"/>
                  </a:lnTo>
                  <a:lnTo>
                    <a:pt x="23815" y="8261"/>
                  </a:lnTo>
                  <a:lnTo>
                    <a:pt x="23959" y="8673"/>
                  </a:lnTo>
                  <a:lnTo>
                    <a:pt x="24138" y="9263"/>
                  </a:lnTo>
                  <a:lnTo>
                    <a:pt x="24338" y="9998"/>
                  </a:lnTo>
                  <a:lnTo>
                    <a:pt x="24438" y="10410"/>
                  </a:lnTo>
                  <a:lnTo>
                    <a:pt x="24538" y="10844"/>
                  </a:lnTo>
                  <a:lnTo>
                    <a:pt x="24639" y="11312"/>
                  </a:lnTo>
                  <a:lnTo>
                    <a:pt x="24728" y="11791"/>
                  </a:lnTo>
                  <a:lnTo>
                    <a:pt x="24806" y="12281"/>
                  </a:lnTo>
                  <a:lnTo>
                    <a:pt x="24872" y="12793"/>
                  </a:lnTo>
                  <a:lnTo>
                    <a:pt x="24928" y="13305"/>
                  </a:lnTo>
                  <a:lnTo>
                    <a:pt x="24961" y="13828"/>
                  </a:lnTo>
                  <a:lnTo>
                    <a:pt x="24984" y="14351"/>
                  </a:lnTo>
                  <a:lnTo>
                    <a:pt x="24984" y="14875"/>
                  </a:lnTo>
                  <a:lnTo>
                    <a:pt x="24984" y="14875"/>
                  </a:lnTo>
                  <a:lnTo>
                    <a:pt x="24961" y="15877"/>
                  </a:lnTo>
                  <a:lnTo>
                    <a:pt x="24950" y="16300"/>
                  </a:lnTo>
                  <a:lnTo>
                    <a:pt x="24939" y="16689"/>
                  </a:lnTo>
                  <a:lnTo>
                    <a:pt x="24906" y="17068"/>
                  </a:lnTo>
                  <a:lnTo>
                    <a:pt x="24850" y="17447"/>
                  </a:lnTo>
                  <a:lnTo>
                    <a:pt x="24772" y="17858"/>
                  </a:lnTo>
                  <a:lnTo>
                    <a:pt x="24672" y="18304"/>
                  </a:lnTo>
                  <a:lnTo>
                    <a:pt x="24672" y="18304"/>
                  </a:lnTo>
                  <a:lnTo>
                    <a:pt x="24293" y="19707"/>
                  </a:lnTo>
                  <a:lnTo>
                    <a:pt x="23915" y="21121"/>
                  </a:lnTo>
                  <a:lnTo>
                    <a:pt x="23726" y="21844"/>
                  </a:lnTo>
                  <a:lnTo>
                    <a:pt x="23547" y="22568"/>
                  </a:lnTo>
                  <a:lnTo>
                    <a:pt x="23392" y="23292"/>
                  </a:lnTo>
                  <a:lnTo>
                    <a:pt x="23236" y="24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1"/>
            <p:cNvSpPr/>
            <p:nvPr/>
          </p:nvSpPr>
          <p:spPr>
            <a:xfrm>
              <a:off x="1316776" y="1400990"/>
              <a:ext cx="364239" cy="327653"/>
            </a:xfrm>
            <a:custGeom>
              <a:avLst/>
              <a:gdLst/>
              <a:ahLst/>
              <a:cxnLst/>
              <a:rect l="l" t="t" r="r" b="b"/>
              <a:pathLst>
                <a:path w="15521" h="13962" extrusionOk="0">
                  <a:moveTo>
                    <a:pt x="10889" y="0"/>
                  </a:moveTo>
                  <a:lnTo>
                    <a:pt x="9242" y="657"/>
                  </a:lnTo>
                  <a:lnTo>
                    <a:pt x="7538" y="1325"/>
                  </a:lnTo>
                  <a:lnTo>
                    <a:pt x="5590" y="2115"/>
                  </a:lnTo>
                  <a:lnTo>
                    <a:pt x="4599" y="2527"/>
                  </a:lnTo>
                  <a:lnTo>
                    <a:pt x="3630" y="2928"/>
                  </a:lnTo>
                  <a:lnTo>
                    <a:pt x="2740" y="3318"/>
                  </a:lnTo>
                  <a:lnTo>
                    <a:pt x="1927" y="3674"/>
                  </a:lnTo>
                  <a:lnTo>
                    <a:pt x="1248" y="3997"/>
                  </a:lnTo>
                  <a:lnTo>
                    <a:pt x="725" y="4253"/>
                  </a:lnTo>
                  <a:lnTo>
                    <a:pt x="524" y="4364"/>
                  </a:lnTo>
                  <a:lnTo>
                    <a:pt x="379" y="4464"/>
                  </a:lnTo>
                  <a:lnTo>
                    <a:pt x="290" y="4531"/>
                  </a:lnTo>
                  <a:lnTo>
                    <a:pt x="257" y="4565"/>
                  </a:lnTo>
                  <a:lnTo>
                    <a:pt x="257" y="4587"/>
                  </a:lnTo>
                  <a:lnTo>
                    <a:pt x="224" y="4754"/>
                  </a:lnTo>
                  <a:lnTo>
                    <a:pt x="168" y="5043"/>
                  </a:lnTo>
                  <a:lnTo>
                    <a:pt x="112" y="5455"/>
                  </a:lnTo>
                  <a:lnTo>
                    <a:pt x="45" y="5956"/>
                  </a:lnTo>
                  <a:lnTo>
                    <a:pt x="23" y="6235"/>
                  </a:lnTo>
                  <a:lnTo>
                    <a:pt x="12" y="6524"/>
                  </a:lnTo>
                  <a:lnTo>
                    <a:pt x="1" y="6836"/>
                  </a:lnTo>
                  <a:lnTo>
                    <a:pt x="12" y="7148"/>
                  </a:lnTo>
                  <a:lnTo>
                    <a:pt x="23" y="7482"/>
                  </a:lnTo>
                  <a:lnTo>
                    <a:pt x="57" y="7816"/>
                  </a:lnTo>
                  <a:lnTo>
                    <a:pt x="112" y="8150"/>
                  </a:lnTo>
                  <a:lnTo>
                    <a:pt x="179" y="8484"/>
                  </a:lnTo>
                  <a:lnTo>
                    <a:pt x="268" y="8818"/>
                  </a:lnTo>
                  <a:lnTo>
                    <a:pt x="379" y="9152"/>
                  </a:lnTo>
                  <a:lnTo>
                    <a:pt x="446" y="9319"/>
                  </a:lnTo>
                  <a:lnTo>
                    <a:pt x="524" y="9475"/>
                  </a:lnTo>
                  <a:lnTo>
                    <a:pt x="602" y="9642"/>
                  </a:lnTo>
                  <a:lnTo>
                    <a:pt x="691" y="9797"/>
                  </a:lnTo>
                  <a:lnTo>
                    <a:pt x="780" y="9953"/>
                  </a:lnTo>
                  <a:lnTo>
                    <a:pt x="880" y="10098"/>
                  </a:lnTo>
                  <a:lnTo>
                    <a:pt x="992" y="10254"/>
                  </a:lnTo>
                  <a:lnTo>
                    <a:pt x="1114" y="10399"/>
                  </a:lnTo>
                  <a:lnTo>
                    <a:pt x="1237" y="10532"/>
                  </a:lnTo>
                  <a:lnTo>
                    <a:pt x="1370" y="10677"/>
                  </a:lnTo>
                  <a:lnTo>
                    <a:pt x="1515" y="10799"/>
                  </a:lnTo>
                  <a:lnTo>
                    <a:pt x="1671" y="10933"/>
                  </a:lnTo>
                  <a:lnTo>
                    <a:pt x="1827" y="11055"/>
                  </a:lnTo>
                  <a:lnTo>
                    <a:pt x="2005" y="11167"/>
                  </a:lnTo>
                  <a:lnTo>
                    <a:pt x="2183" y="11278"/>
                  </a:lnTo>
                  <a:lnTo>
                    <a:pt x="2372" y="11378"/>
                  </a:lnTo>
                  <a:lnTo>
                    <a:pt x="2573" y="11479"/>
                  </a:lnTo>
                  <a:lnTo>
                    <a:pt x="2784" y="11568"/>
                  </a:lnTo>
                  <a:lnTo>
                    <a:pt x="3007" y="11646"/>
                  </a:lnTo>
                  <a:lnTo>
                    <a:pt x="3241" y="11723"/>
                  </a:lnTo>
                  <a:lnTo>
                    <a:pt x="3486" y="11790"/>
                  </a:lnTo>
                  <a:lnTo>
                    <a:pt x="3742" y="11857"/>
                  </a:lnTo>
                  <a:lnTo>
                    <a:pt x="4020" y="11902"/>
                  </a:lnTo>
                  <a:lnTo>
                    <a:pt x="4298" y="11946"/>
                  </a:lnTo>
                  <a:lnTo>
                    <a:pt x="4588" y="11980"/>
                  </a:lnTo>
                  <a:lnTo>
                    <a:pt x="4900" y="12002"/>
                  </a:lnTo>
                  <a:lnTo>
                    <a:pt x="5211" y="12024"/>
                  </a:lnTo>
                  <a:lnTo>
                    <a:pt x="5545" y="12024"/>
                  </a:lnTo>
                  <a:lnTo>
                    <a:pt x="5824" y="12280"/>
                  </a:lnTo>
                  <a:lnTo>
                    <a:pt x="6113" y="12514"/>
                  </a:lnTo>
                  <a:lnTo>
                    <a:pt x="6414" y="12748"/>
                  </a:lnTo>
                  <a:lnTo>
                    <a:pt x="6737" y="12959"/>
                  </a:lnTo>
                  <a:lnTo>
                    <a:pt x="7071" y="13149"/>
                  </a:lnTo>
                  <a:lnTo>
                    <a:pt x="7416" y="13327"/>
                  </a:lnTo>
                  <a:lnTo>
                    <a:pt x="7772" y="13483"/>
                  </a:lnTo>
                  <a:lnTo>
                    <a:pt x="8139" y="13627"/>
                  </a:lnTo>
                  <a:lnTo>
                    <a:pt x="8507" y="13739"/>
                  </a:lnTo>
                  <a:lnTo>
                    <a:pt x="8874" y="13839"/>
                  </a:lnTo>
                  <a:lnTo>
                    <a:pt x="9253" y="13906"/>
                  </a:lnTo>
                  <a:lnTo>
                    <a:pt x="9631" y="13950"/>
                  </a:lnTo>
                  <a:lnTo>
                    <a:pt x="9832" y="13961"/>
                  </a:lnTo>
                  <a:lnTo>
                    <a:pt x="10210" y="13961"/>
                  </a:lnTo>
                  <a:lnTo>
                    <a:pt x="10400" y="13950"/>
                  </a:lnTo>
                  <a:lnTo>
                    <a:pt x="10589" y="13939"/>
                  </a:lnTo>
                  <a:lnTo>
                    <a:pt x="10778" y="13906"/>
                  </a:lnTo>
                  <a:lnTo>
                    <a:pt x="10967" y="13883"/>
                  </a:lnTo>
                  <a:lnTo>
                    <a:pt x="11145" y="13839"/>
                  </a:lnTo>
                  <a:lnTo>
                    <a:pt x="11312" y="13794"/>
                  </a:lnTo>
                  <a:lnTo>
                    <a:pt x="11468" y="13750"/>
                  </a:lnTo>
                  <a:lnTo>
                    <a:pt x="11624" y="13683"/>
                  </a:lnTo>
                  <a:lnTo>
                    <a:pt x="11780" y="13627"/>
                  </a:lnTo>
                  <a:lnTo>
                    <a:pt x="11925" y="13549"/>
                  </a:lnTo>
                  <a:lnTo>
                    <a:pt x="12070" y="13483"/>
                  </a:lnTo>
                  <a:lnTo>
                    <a:pt x="12214" y="13393"/>
                  </a:lnTo>
                  <a:lnTo>
                    <a:pt x="12348" y="13304"/>
                  </a:lnTo>
                  <a:lnTo>
                    <a:pt x="12615" y="13115"/>
                  </a:lnTo>
                  <a:lnTo>
                    <a:pt x="12871" y="12904"/>
                  </a:lnTo>
                  <a:lnTo>
                    <a:pt x="13105" y="12681"/>
                  </a:lnTo>
                  <a:lnTo>
                    <a:pt x="13328" y="12436"/>
                  </a:lnTo>
                  <a:lnTo>
                    <a:pt x="13539" y="12180"/>
                  </a:lnTo>
                  <a:lnTo>
                    <a:pt x="13728" y="11913"/>
                  </a:lnTo>
                  <a:lnTo>
                    <a:pt x="13918" y="11634"/>
                  </a:lnTo>
                  <a:lnTo>
                    <a:pt x="14085" y="11345"/>
                  </a:lnTo>
                  <a:lnTo>
                    <a:pt x="14229" y="11055"/>
                  </a:lnTo>
                  <a:lnTo>
                    <a:pt x="14374" y="10755"/>
                  </a:lnTo>
                  <a:lnTo>
                    <a:pt x="14497" y="10454"/>
                  </a:lnTo>
                  <a:lnTo>
                    <a:pt x="14608" y="10154"/>
                  </a:lnTo>
                  <a:lnTo>
                    <a:pt x="14719" y="9842"/>
                  </a:lnTo>
                  <a:lnTo>
                    <a:pt x="14819" y="9508"/>
                  </a:lnTo>
                  <a:lnTo>
                    <a:pt x="14920" y="9185"/>
                  </a:lnTo>
                  <a:lnTo>
                    <a:pt x="15009" y="8862"/>
                  </a:lnTo>
                  <a:lnTo>
                    <a:pt x="15120" y="8417"/>
                  </a:lnTo>
                  <a:lnTo>
                    <a:pt x="15209" y="7983"/>
                  </a:lnTo>
                  <a:lnTo>
                    <a:pt x="15298" y="7560"/>
                  </a:lnTo>
                  <a:lnTo>
                    <a:pt x="15365" y="7137"/>
                  </a:lnTo>
                  <a:lnTo>
                    <a:pt x="15421" y="6736"/>
                  </a:lnTo>
                  <a:lnTo>
                    <a:pt x="15454" y="6346"/>
                  </a:lnTo>
                  <a:lnTo>
                    <a:pt x="15487" y="5979"/>
                  </a:lnTo>
                  <a:lnTo>
                    <a:pt x="15510" y="5611"/>
                  </a:lnTo>
                  <a:lnTo>
                    <a:pt x="15521" y="5255"/>
                  </a:lnTo>
                  <a:lnTo>
                    <a:pt x="15521" y="4910"/>
                  </a:lnTo>
                  <a:lnTo>
                    <a:pt x="15510" y="4587"/>
                  </a:lnTo>
                  <a:lnTo>
                    <a:pt x="15499" y="4275"/>
                  </a:lnTo>
                  <a:lnTo>
                    <a:pt x="15476" y="3975"/>
                  </a:lnTo>
                  <a:lnTo>
                    <a:pt x="15454" y="3685"/>
                  </a:lnTo>
                  <a:lnTo>
                    <a:pt x="15376" y="3151"/>
                  </a:lnTo>
                  <a:lnTo>
                    <a:pt x="15298" y="2672"/>
                  </a:lnTo>
                  <a:lnTo>
                    <a:pt x="15209" y="2249"/>
                  </a:lnTo>
                  <a:lnTo>
                    <a:pt x="15109" y="1893"/>
                  </a:lnTo>
                  <a:lnTo>
                    <a:pt x="15020" y="1592"/>
                  </a:lnTo>
                  <a:lnTo>
                    <a:pt x="14942" y="1358"/>
                  </a:lnTo>
                  <a:lnTo>
                    <a:pt x="14875" y="1191"/>
                  </a:lnTo>
                  <a:lnTo>
                    <a:pt x="14808" y="1047"/>
                  </a:lnTo>
                  <a:lnTo>
                    <a:pt x="10889"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1"/>
            <p:cNvSpPr/>
            <p:nvPr/>
          </p:nvSpPr>
          <p:spPr>
            <a:xfrm>
              <a:off x="1607069" y="1552262"/>
              <a:ext cx="20135" cy="77349"/>
            </a:xfrm>
            <a:custGeom>
              <a:avLst/>
              <a:gdLst/>
              <a:ahLst/>
              <a:cxnLst/>
              <a:rect l="l" t="t" r="r" b="b"/>
              <a:pathLst>
                <a:path w="858" h="3296" fill="none" extrusionOk="0">
                  <a:moveTo>
                    <a:pt x="145" y="0"/>
                  </a:moveTo>
                  <a:lnTo>
                    <a:pt x="145" y="0"/>
                  </a:lnTo>
                  <a:lnTo>
                    <a:pt x="145" y="78"/>
                  </a:lnTo>
                  <a:lnTo>
                    <a:pt x="145" y="301"/>
                  </a:lnTo>
                  <a:lnTo>
                    <a:pt x="167" y="635"/>
                  </a:lnTo>
                  <a:lnTo>
                    <a:pt x="223" y="1047"/>
                  </a:lnTo>
                  <a:lnTo>
                    <a:pt x="256" y="1258"/>
                  </a:lnTo>
                  <a:lnTo>
                    <a:pt x="301" y="1492"/>
                  </a:lnTo>
                  <a:lnTo>
                    <a:pt x="356" y="1715"/>
                  </a:lnTo>
                  <a:lnTo>
                    <a:pt x="434" y="1949"/>
                  </a:lnTo>
                  <a:lnTo>
                    <a:pt x="512" y="2171"/>
                  </a:lnTo>
                  <a:lnTo>
                    <a:pt x="612" y="2372"/>
                  </a:lnTo>
                  <a:lnTo>
                    <a:pt x="724" y="2572"/>
                  </a:lnTo>
                  <a:lnTo>
                    <a:pt x="791" y="2661"/>
                  </a:lnTo>
                  <a:lnTo>
                    <a:pt x="857" y="2750"/>
                  </a:lnTo>
                  <a:lnTo>
                    <a:pt x="857" y="2750"/>
                  </a:lnTo>
                  <a:lnTo>
                    <a:pt x="635" y="2906"/>
                  </a:lnTo>
                  <a:lnTo>
                    <a:pt x="356" y="3084"/>
                  </a:lnTo>
                  <a:lnTo>
                    <a:pt x="0" y="3296"/>
                  </a:lnTo>
                </a:path>
              </a:pathLst>
            </a:custGeom>
            <a:noFill/>
            <a:ln w="4175" cap="rnd" cmpd="sng">
              <a:solidFill>
                <a:srgbClr val="C96B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1"/>
            <p:cNvSpPr/>
            <p:nvPr/>
          </p:nvSpPr>
          <p:spPr>
            <a:xfrm>
              <a:off x="1526059" y="1547803"/>
              <a:ext cx="23022" cy="32432"/>
            </a:xfrm>
            <a:custGeom>
              <a:avLst/>
              <a:gdLst/>
              <a:ahLst/>
              <a:cxnLst/>
              <a:rect l="l" t="t" r="r" b="b"/>
              <a:pathLst>
                <a:path w="981" h="1382" extrusionOk="0">
                  <a:moveTo>
                    <a:pt x="446" y="1"/>
                  </a:moveTo>
                  <a:lnTo>
                    <a:pt x="402" y="12"/>
                  </a:lnTo>
                  <a:lnTo>
                    <a:pt x="346" y="23"/>
                  </a:lnTo>
                  <a:lnTo>
                    <a:pt x="257" y="68"/>
                  </a:lnTo>
                  <a:lnTo>
                    <a:pt x="179" y="135"/>
                  </a:lnTo>
                  <a:lnTo>
                    <a:pt x="112" y="224"/>
                  </a:lnTo>
                  <a:lnTo>
                    <a:pt x="56" y="324"/>
                  </a:lnTo>
                  <a:lnTo>
                    <a:pt x="23" y="446"/>
                  </a:lnTo>
                  <a:lnTo>
                    <a:pt x="1" y="580"/>
                  </a:lnTo>
                  <a:lnTo>
                    <a:pt x="1" y="714"/>
                  </a:lnTo>
                  <a:lnTo>
                    <a:pt x="12" y="858"/>
                  </a:lnTo>
                  <a:lnTo>
                    <a:pt x="56" y="981"/>
                  </a:lnTo>
                  <a:lnTo>
                    <a:pt x="101" y="1092"/>
                  </a:lnTo>
                  <a:lnTo>
                    <a:pt x="168" y="1192"/>
                  </a:lnTo>
                  <a:lnTo>
                    <a:pt x="246" y="1270"/>
                  </a:lnTo>
                  <a:lnTo>
                    <a:pt x="335" y="1337"/>
                  </a:lnTo>
                  <a:lnTo>
                    <a:pt x="424" y="1370"/>
                  </a:lnTo>
                  <a:lnTo>
                    <a:pt x="480" y="1382"/>
                  </a:lnTo>
                  <a:lnTo>
                    <a:pt x="524" y="1382"/>
                  </a:lnTo>
                  <a:lnTo>
                    <a:pt x="580" y="1370"/>
                  </a:lnTo>
                  <a:lnTo>
                    <a:pt x="624" y="1359"/>
                  </a:lnTo>
                  <a:lnTo>
                    <a:pt x="713" y="1315"/>
                  </a:lnTo>
                  <a:lnTo>
                    <a:pt x="791" y="1248"/>
                  </a:lnTo>
                  <a:lnTo>
                    <a:pt x="858" y="1159"/>
                  </a:lnTo>
                  <a:lnTo>
                    <a:pt x="914" y="1048"/>
                  </a:lnTo>
                  <a:lnTo>
                    <a:pt x="947" y="936"/>
                  </a:lnTo>
                  <a:lnTo>
                    <a:pt x="969" y="803"/>
                  </a:lnTo>
                  <a:lnTo>
                    <a:pt x="981" y="658"/>
                  </a:lnTo>
                  <a:lnTo>
                    <a:pt x="958" y="524"/>
                  </a:lnTo>
                  <a:lnTo>
                    <a:pt x="925" y="402"/>
                  </a:lnTo>
                  <a:lnTo>
                    <a:pt x="869" y="279"/>
                  </a:lnTo>
                  <a:lnTo>
                    <a:pt x="802" y="179"/>
                  </a:lnTo>
                  <a:lnTo>
                    <a:pt x="724" y="101"/>
                  </a:lnTo>
                  <a:lnTo>
                    <a:pt x="647" y="46"/>
                  </a:lnTo>
                  <a:lnTo>
                    <a:pt x="546" y="12"/>
                  </a:lnTo>
                  <a:lnTo>
                    <a:pt x="502"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1"/>
            <p:cNvSpPr/>
            <p:nvPr/>
          </p:nvSpPr>
          <p:spPr>
            <a:xfrm>
              <a:off x="1507778" y="1491387"/>
              <a:ext cx="56979" cy="9152"/>
            </a:xfrm>
            <a:custGeom>
              <a:avLst/>
              <a:gdLst/>
              <a:ahLst/>
              <a:cxnLst/>
              <a:rect l="l" t="t" r="r" b="b"/>
              <a:pathLst>
                <a:path w="2428" h="390" fill="none" extrusionOk="0">
                  <a:moveTo>
                    <a:pt x="2428" y="368"/>
                  </a:moveTo>
                  <a:lnTo>
                    <a:pt x="2428" y="368"/>
                  </a:lnTo>
                  <a:lnTo>
                    <a:pt x="2361" y="345"/>
                  </a:lnTo>
                  <a:lnTo>
                    <a:pt x="2183" y="290"/>
                  </a:lnTo>
                  <a:lnTo>
                    <a:pt x="1904" y="223"/>
                  </a:lnTo>
                  <a:lnTo>
                    <a:pt x="1748" y="201"/>
                  </a:lnTo>
                  <a:lnTo>
                    <a:pt x="1570" y="167"/>
                  </a:lnTo>
                  <a:lnTo>
                    <a:pt x="1381" y="145"/>
                  </a:lnTo>
                  <a:lnTo>
                    <a:pt x="1181" y="134"/>
                  </a:lnTo>
                  <a:lnTo>
                    <a:pt x="980" y="134"/>
                  </a:lnTo>
                  <a:lnTo>
                    <a:pt x="780" y="145"/>
                  </a:lnTo>
                  <a:lnTo>
                    <a:pt x="579" y="178"/>
                  </a:lnTo>
                  <a:lnTo>
                    <a:pt x="379" y="223"/>
                  </a:lnTo>
                  <a:lnTo>
                    <a:pt x="190" y="301"/>
                  </a:lnTo>
                  <a:lnTo>
                    <a:pt x="89" y="345"/>
                  </a:lnTo>
                  <a:lnTo>
                    <a:pt x="0" y="390"/>
                  </a:lnTo>
                  <a:lnTo>
                    <a:pt x="0" y="390"/>
                  </a:lnTo>
                  <a:lnTo>
                    <a:pt x="56" y="356"/>
                  </a:lnTo>
                  <a:lnTo>
                    <a:pt x="190" y="267"/>
                  </a:lnTo>
                  <a:lnTo>
                    <a:pt x="290" y="212"/>
                  </a:lnTo>
                  <a:lnTo>
                    <a:pt x="412" y="167"/>
                  </a:lnTo>
                  <a:lnTo>
                    <a:pt x="546" y="111"/>
                  </a:lnTo>
                  <a:lnTo>
                    <a:pt x="702" y="67"/>
                  </a:lnTo>
                  <a:lnTo>
                    <a:pt x="869" y="22"/>
                  </a:lnTo>
                  <a:lnTo>
                    <a:pt x="1058" y="0"/>
                  </a:lnTo>
                  <a:lnTo>
                    <a:pt x="1259" y="0"/>
                  </a:lnTo>
                  <a:lnTo>
                    <a:pt x="1470" y="11"/>
                  </a:lnTo>
                  <a:lnTo>
                    <a:pt x="1693" y="56"/>
                  </a:lnTo>
                  <a:lnTo>
                    <a:pt x="1815" y="89"/>
                  </a:lnTo>
                  <a:lnTo>
                    <a:pt x="1927" y="123"/>
                  </a:lnTo>
                  <a:lnTo>
                    <a:pt x="2049" y="178"/>
                  </a:lnTo>
                  <a:lnTo>
                    <a:pt x="2171" y="234"/>
                  </a:lnTo>
                  <a:lnTo>
                    <a:pt x="2294" y="301"/>
                  </a:lnTo>
                  <a:lnTo>
                    <a:pt x="2428" y="368"/>
                  </a:lnTo>
                  <a:lnTo>
                    <a:pt x="2428" y="368"/>
                  </a:lnTo>
                  <a:close/>
                </a:path>
              </a:pathLst>
            </a:custGeom>
            <a:noFill/>
            <a:ln w="5850"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1"/>
            <p:cNvSpPr/>
            <p:nvPr/>
          </p:nvSpPr>
          <p:spPr>
            <a:xfrm>
              <a:off x="1559500" y="1650239"/>
              <a:ext cx="60640" cy="35811"/>
            </a:xfrm>
            <a:custGeom>
              <a:avLst/>
              <a:gdLst/>
              <a:ahLst/>
              <a:cxnLst/>
              <a:rect l="l" t="t" r="r" b="b"/>
              <a:pathLst>
                <a:path w="2584" h="1526" extrusionOk="0">
                  <a:moveTo>
                    <a:pt x="224" y="0"/>
                  </a:moveTo>
                  <a:lnTo>
                    <a:pt x="157" y="23"/>
                  </a:lnTo>
                  <a:lnTo>
                    <a:pt x="101" y="56"/>
                  </a:lnTo>
                  <a:lnTo>
                    <a:pt x="45" y="112"/>
                  </a:lnTo>
                  <a:lnTo>
                    <a:pt x="12" y="178"/>
                  </a:lnTo>
                  <a:lnTo>
                    <a:pt x="1" y="267"/>
                  </a:lnTo>
                  <a:lnTo>
                    <a:pt x="1" y="357"/>
                  </a:lnTo>
                  <a:lnTo>
                    <a:pt x="1" y="446"/>
                  </a:lnTo>
                  <a:lnTo>
                    <a:pt x="23" y="535"/>
                  </a:lnTo>
                  <a:lnTo>
                    <a:pt x="57" y="624"/>
                  </a:lnTo>
                  <a:lnTo>
                    <a:pt x="112" y="780"/>
                  </a:lnTo>
                  <a:lnTo>
                    <a:pt x="201" y="935"/>
                  </a:lnTo>
                  <a:lnTo>
                    <a:pt x="301" y="1069"/>
                  </a:lnTo>
                  <a:lnTo>
                    <a:pt x="424" y="1192"/>
                  </a:lnTo>
                  <a:lnTo>
                    <a:pt x="558" y="1303"/>
                  </a:lnTo>
                  <a:lnTo>
                    <a:pt x="713" y="1392"/>
                  </a:lnTo>
                  <a:lnTo>
                    <a:pt x="869" y="1459"/>
                  </a:lnTo>
                  <a:lnTo>
                    <a:pt x="1036" y="1503"/>
                  </a:lnTo>
                  <a:lnTo>
                    <a:pt x="1214" y="1526"/>
                  </a:lnTo>
                  <a:lnTo>
                    <a:pt x="1359" y="1526"/>
                  </a:lnTo>
                  <a:lnTo>
                    <a:pt x="1515" y="1514"/>
                  </a:lnTo>
                  <a:lnTo>
                    <a:pt x="1649" y="1481"/>
                  </a:lnTo>
                  <a:lnTo>
                    <a:pt x="1793" y="1436"/>
                  </a:lnTo>
                  <a:lnTo>
                    <a:pt x="1927" y="1370"/>
                  </a:lnTo>
                  <a:lnTo>
                    <a:pt x="2049" y="1303"/>
                  </a:lnTo>
                  <a:lnTo>
                    <a:pt x="2161" y="1214"/>
                  </a:lnTo>
                  <a:lnTo>
                    <a:pt x="2272" y="1102"/>
                  </a:lnTo>
                  <a:lnTo>
                    <a:pt x="2361" y="991"/>
                  </a:lnTo>
                  <a:lnTo>
                    <a:pt x="2450" y="858"/>
                  </a:lnTo>
                  <a:lnTo>
                    <a:pt x="2506" y="724"/>
                  </a:lnTo>
                  <a:lnTo>
                    <a:pt x="2562" y="579"/>
                  </a:lnTo>
                  <a:lnTo>
                    <a:pt x="2573" y="468"/>
                  </a:lnTo>
                  <a:lnTo>
                    <a:pt x="2584" y="401"/>
                  </a:lnTo>
                  <a:lnTo>
                    <a:pt x="2573" y="323"/>
                  </a:lnTo>
                  <a:lnTo>
                    <a:pt x="2562" y="256"/>
                  </a:lnTo>
                  <a:lnTo>
                    <a:pt x="2539" y="201"/>
                  </a:lnTo>
                  <a:lnTo>
                    <a:pt x="2506" y="156"/>
                  </a:lnTo>
                  <a:lnTo>
                    <a:pt x="2461" y="123"/>
                  </a:lnTo>
                  <a:lnTo>
                    <a:pt x="2417" y="112"/>
                  </a:lnTo>
                  <a:lnTo>
                    <a:pt x="2361" y="112"/>
                  </a:lnTo>
                  <a:lnTo>
                    <a:pt x="2228" y="123"/>
                  </a:lnTo>
                  <a:lnTo>
                    <a:pt x="2094" y="145"/>
                  </a:lnTo>
                  <a:lnTo>
                    <a:pt x="1994" y="167"/>
                  </a:lnTo>
                  <a:lnTo>
                    <a:pt x="1671" y="167"/>
                  </a:lnTo>
                  <a:lnTo>
                    <a:pt x="1359" y="156"/>
                  </a:lnTo>
                  <a:lnTo>
                    <a:pt x="958" y="112"/>
                  </a:lnTo>
                  <a:lnTo>
                    <a:pt x="758" y="89"/>
                  </a:lnTo>
                  <a:lnTo>
                    <a:pt x="569" y="45"/>
                  </a:lnTo>
                  <a:lnTo>
                    <a:pt x="424" y="23"/>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1"/>
            <p:cNvSpPr/>
            <p:nvPr/>
          </p:nvSpPr>
          <p:spPr>
            <a:xfrm>
              <a:off x="1645978" y="1555383"/>
              <a:ext cx="23022" cy="32174"/>
            </a:xfrm>
            <a:custGeom>
              <a:avLst/>
              <a:gdLst/>
              <a:ahLst/>
              <a:cxnLst/>
              <a:rect l="l" t="t" r="r" b="b"/>
              <a:pathLst>
                <a:path w="981" h="1371" extrusionOk="0">
                  <a:moveTo>
                    <a:pt x="524" y="1"/>
                  </a:moveTo>
                  <a:lnTo>
                    <a:pt x="469" y="12"/>
                  </a:lnTo>
                  <a:lnTo>
                    <a:pt x="380" y="34"/>
                  </a:lnTo>
                  <a:lnTo>
                    <a:pt x="290" y="90"/>
                  </a:lnTo>
                  <a:lnTo>
                    <a:pt x="201" y="168"/>
                  </a:lnTo>
                  <a:lnTo>
                    <a:pt x="135" y="257"/>
                  </a:lnTo>
                  <a:lnTo>
                    <a:pt x="79" y="368"/>
                  </a:lnTo>
                  <a:lnTo>
                    <a:pt x="34" y="491"/>
                  </a:lnTo>
                  <a:lnTo>
                    <a:pt x="12" y="635"/>
                  </a:lnTo>
                  <a:lnTo>
                    <a:pt x="1" y="769"/>
                  </a:lnTo>
                  <a:lnTo>
                    <a:pt x="12" y="903"/>
                  </a:lnTo>
                  <a:lnTo>
                    <a:pt x="46" y="1025"/>
                  </a:lnTo>
                  <a:lnTo>
                    <a:pt x="90" y="1136"/>
                  </a:lnTo>
                  <a:lnTo>
                    <a:pt x="157" y="1226"/>
                  </a:lnTo>
                  <a:lnTo>
                    <a:pt x="235" y="1292"/>
                  </a:lnTo>
                  <a:lnTo>
                    <a:pt x="313" y="1348"/>
                  </a:lnTo>
                  <a:lnTo>
                    <a:pt x="368" y="1359"/>
                  </a:lnTo>
                  <a:lnTo>
                    <a:pt x="413" y="1370"/>
                  </a:lnTo>
                  <a:lnTo>
                    <a:pt x="513" y="1370"/>
                  </a:lnTo>
                  <a:lnTo>
                    <a:pt x="613" y="1337"/>
                  </a:lnTo>
                  <a:lnTo>
                    <a:pt x="702" y="1281"/>
                  </a:lnTo>
                  <a:lnTo>
                    <a:pt x="780" y="1214"/>
                  </a:lnTo>
                  <a:lnTo>
                    <a:pt x="847" y="1114"/>
                  </a:lnTo>
                  <a:lnTo>
                    <a:pt x="914" y="1003"/>
                  </a:lnTo>
                  <a:lnTo>
                    <a:pt x="947" y="880"/>
                  </a:lnTo>
                  <a:lnTo>
                    <a:pt x="981" y="747"/>
                  </a:lnTo>
                  <a:lnTo>
                    <a:pt x="981" y="602"/>
                  </a:lnTo>
                  <a:lnTo>
                    <a:pt x="970" y="468"/>
                  </a:lnTo>
                  <a:lnTo>
                    <a:pt x="936" y="357"/>
                  </a:lnTo>
                  <a:lnTo>
                    <a:pt x="892" y="246"/>
                  </a:lnTo>
                  <a:lnTo>
                    <a:pt x="825" y="157"/>
                  </a:lnTo>
                  <a:lnTo>
                    <a:pt x="758" y="79"/>
                  </a:lnTo>
                  <a:lnTo>
                    <a:pt x="669" y="34"/>
                  </a:lnTo>
                  <a:lnTo>
                    <a:pt x="624" y="12"/>
                  </a:lnTo>
                  <a:lnTo>
                    <a:pt x="569"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1"/>
            <p:cNvSpPr/>
            <p:nvPr/>
          </p:nvSpPr>
          <p:spPr>
            <a:xfrm>
              <a:off x="1636849" y="1499741"/>
              <a:ext cx="49399" cy="11523"/>
            </a:xfrm>
            <a:custGeom>
              <a:avLst/>
              <a:gdLst/>
              <a:ahLst/>
              <a:cxnLst/>
              <a:rect l="l" t="t" r="r" b="b"/>
              <a:pathLst>
                <a:path w="2105" h="491" fill="none" extrusionOk="0">
                  <a:moveTo>
                    <a:pt x="0" y="167"/>
                  </a:moveTo>
                  <a:lnTo>
                    <a:pt x="0" y="167"/>
                  </a:lnTo>
                  <a:lnTo>
                    <a:pt x="234" y="134"/>
                  </a:lnTo>
                  <a:lnTo>
                    <a:pt x="479" y="123"/>
                  </a:lnTo>
                  <a:lnTo>
                    <a:pt x="780" y="112"/>
                  </a:lnTo>
                  <a:lnTo>
                    <a:pt x="947" y="112"/>
                  </a:lnTo>
                  <a:lnTo>
                    <a:pt x="1125" y="134"/>
                  </a:lnTo>
                  <a:lnTo>
                    <a:pt x="1292" y="156"/>
                  </a:lnTo>
                  <a:lnTo>
                    <a:pt x="1470" y="190"/>
                  </a:lnTo>
                  <a:lnTo>
                    <a:pt x="1648" y="245"/>
                  </a:lnTo>
                  <a:lnTo>
                    <a:pt x="1804" y="312"/>
                  </a:lnTo>
                  <a:lnTo>
                    <a:pt x="1960" y="390"/>
                  </a:lnTo>
                  <a:lnTo>
                    <a:pt x="2105" y="490"/>
                  </a:lnTo>
                  <a:lnTo>
                    <a:pt x="2105" y="490"/>
                  </a:lnTo>
                  <a:lnTo>
                    <a:pt x="2071" y="457"/>
                  </a:lnTo>
                  <a:lnTo>
                    <a:pt x="1971" y="368"/>
                  </a:lnTo>
                  <a:lnTo>
                    <a:pt x="1882" y="312"/>
                  </a:lnTo>
                  <a:lnTo>
                    <a:pt x="1793" y="245"/>
                  </a:lnTo>
                  <a:lnTo>
                    <a:pt x="1681" y="190"/>
                  </a:lnTo>
                  <a:lnTo>
                    <a:pt x="1548" y="134"/>
                  </a:lnTo>
                  <a:lnTo>
                    <a:pt x="1414" y="78"/>
                  </a:lnTo>
                  <a:lnTo>
                    <a:pt x="1247" y="34"/>
                  </a:lnTo>
                  <a:lnTo>
                    <a:pt x="1080" y="12"/>
                  </a:lnTo>
                  <a:lnTo>
                    <a:pt x="891" y="0"/>
                  </a:lnTo>
                  <a:lnTo>
                    <a:pt x="691" y="0"/>
                  </a:lnTo>
                  <a:lnTo>
                    <a:pt x="468" y="34"/>
                  </a:lnTo>
                  <a:lnTo>
                    <a:pt x="245" y="89"/>
                  </a:lnTo>
                  <a:lnTo>
                    <a:pt x="0" y="167"/>
                  </a:lnTo>
                  <a:lnTo>
                    <a:pt x="0" y="167"/>
                  </a:lnTo>
                  <a:close/>
                </a:path>
              </a:pathLst>
            </a:custGeom>
            <a:noFill/>
            <a:ln w="5850"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1"/>
            <p:cNvSpPr/>
            <p:nvPr/>
          </p:nvSpPr>
          <p:spPr>
            <a:xfrm>
              <a:off x="1166302" y="1236389"/>
              <a:ext cx="567491" cy="621584"/>
            </a:xfrm>
            <a:custGeom>
              <a:avLst/>
              <a:gdLst/>
              <a:ahLst/>
              <a:cxnLst/>
              <a:rect l="l" t="t" r="r" b="b"/>
              <a:pathLst>
                <a:path w="24182" h="26487" extrusionOk="0">
                  <a:moveTo>
                    <a:pt x="14496" y="0"/>
                  </a:moveTo>
                  <a:lnTo>
                    <a:pt x="14162" y="11"/>
                  </a:lnTo>
                  <a:lnTo>
                    <a:pt x="13828" y="33"/>
                  </a:lnTo>
                  <a:lnTo>
                    <a:pt x="13505" y="67"/>
                  </a:lnTo>
                  <a:lnTo>
                    <a:pt x="13171" y="100"/>
                  </a:lnTo>
                  <a:lnTo>
                    <a:pt x="12848" y="156"/>
                  </a:lnTo>
                  <a:lnTo>
                    <a:pt x="12525" y="212"/>
                  </a:lnTo>
                  <a:lnTo>
                    <a:pt x="12202" y="278"/>
                  </a:lnTo>
                  <a:lnTo>
                    <a:pt x="11879" y="356"/>
                  </a:lnTo>
                  <a:lnTo>
                    <a:pt x="11568" y="445"/>
                  </a:lnTo>
                  <a:lnTo>
                    <a:pt x="11256" y="534"/>
                  </a:lnTo>
                  <a:lnTo>
                    <a:pt x="10944" y="646"/>
                  </a:lnTo>
                  <a:lnTo>
                    <a:pt x="10632" y="757"/>
                  </a:lnTo>
                  <a:lnTo>
                    <a:pt x="10332" y="880"/>
                  </a:lnTo>
                  <a:lnTo>
                    <a:pt x="10031" y="1013"/>
                  </a:lnTo>
                  <a:lnTo>
                    <a:pt x="9742" y="1147"/>
                  </a:lnTo>
                  <a:lnTo>
                    <a:pt x="9441" y="1303"/>
                  </a:lnTo>
                  <a:lnTo>
                    <a:pt x="9163" y="1458"/>
                  </a:lnTo>
                  <a:lnTo>
                    <a:pt x="8873" y="1625"/>
                  </a:lnTo>
                  <a:lnTo>
                    <a:pt x="8606" y="1792"/>
                  </a:lnTo>
                  <a:lnTo>
                    <a:pt x="8328" y="1982"/>
                  </a:lnTo>
                  <a:lnTo>
                    <a:pt x="8061" y="2171"/>
                  </a:lnTo>
                  <a:lnTo>
                    <a:pt x="7805" y="2371"/>
                  </a:lnTo>
                  <a:lnTo>
                    <a:pt x="7549" y="2583"/>
                  </a:lnTo>
                  <a:lnTo>
                    <a:pt x="7292" y="2794"/>
                  </a:lnTo>
                  <a:lnTo>
                    <a:pt x="7059" y="3017"/>
                  </a:lnTo>
                  <a:lnTo>
                    <a:pt x="6814" y="3251"/>
                  </a:lnTo>
                  <a:lnTo>
                    <a:pt x="6591" y="3496"/>
                  </a:lnTo>
                  <a:lnTo>
                    <a:pt x="6368" y="3741"/>
                  </a:lnTo>
                  <a:lnTo>
                    <a:pt x="6146" y="3997"/>
                  </a:lnTo>
                  <a:lnTo>
                    <a:pt x="5934" y="4264"/>
                  </a:lnTo>
                  <a:lnTo>
                    <a:pt x="5734" y="4531"/>
                  </a:lnTo>
                  <a:lnTo>
                    <a:pt x="5545" y="4810"/>
                  </a:lnTo>
                  <a:lnTo>
                    <a:pt x="5355" y="5099"/>
                  </a:lnTo>
                  <a:lnTo>
                    <a:pt x="5177" y="5400"/>
                  </a:lnTo>
                  <a:lnTo>
                    <a:pt x="5010" y="5700"/>
                  </a:lnTo>
                  <a:lnTo>
                    <a:pt x="4854" y="6012"/>
                  </a:lnTo>
                  <a:lnTo>
                    <a:pt x="4698" y="6324"/>
                  </a:lnTo>
                  <a:lnTo>
                    <a:pt x="4554" y="6658"/>
                  </a:lnTo>
                  <a:lnTo>
                    <a:pt x="4420" y="6981"/>
                  </a:lnTo>
                  <a:lnTo>
                    <a:pt x="4298" y="7326"/>
                  </a:lnTo>
                  <a:lnTo>
                    <a:pt x="4175" y="7671"/>
                  </a:lnTo>
                  <a:lnTo>
                    <a:pt x="4075" y="8027"/>
                  </a:lnTo>
                  <a:lnTo>
                    <a:pt x="3975" y="8383"/>
                  </a:lnTo>
                  <a:lnTo>
                    <a:pt x="3897" y="8751"/>
                  </a:lnTo>
                  <a:lnTo>
                    <a:pt x="3841" y="9007"/>
                  </a:lnTo>
                  <a:lnTo>
                    <a:pt x="3797" y="9263"/>
                  </a:lnTo>
                  <a:lnTo>
                    <a:pt x="3763" y="9519"/>
                  </a:lnTo>
                  <a:lnTo>
                    <a:pt x="3730" y="9786"/>
                  </a:lnTo>
                  <a:lnTo>
                    <a:pt x="3696" y="10298"/>
                  </a:lnTo>
                  <a:lnTo>
                    <a:pt x="3663" y="10822"/>
                  </a:lnTo>
                  <a:lnTo>
                    <a:pt x="3641" y="11868"/>
                  </a:lnTo>
                  <a:lnTo>
                    <a:pt x="3630" y="12391"/>
                  </a:lnTo>
                  <a:lnTo>
                    <a:pt x="3607" y="12915"/>
                  </a:lnTo>
                  <a:lnTo>
                    <a:pt x="3574" y="13360"/>
                  </a:lnTo>
                  <a:lnTo>
                    <a:pt x="3518" y="13783"/>
                  </a:lnTo>
                  <a:lnTo>
                    <a:pt x="3429" y="14173"/>
                  </a:lnTo>
                  <a:lnTo>
                    <a:pt x="3329" y="14562"/>
                  </a:lnTo>
                  <a:lnTo>
                    <a:pt x="3206" y="14930"/>
                  </a:lnTo>
                  <a:lnTo>
                    <a:pt x="3062" y="15286"/>
                  </a:lnTo>
                  <a:lnTo>
                    <a:pt x="2906" y="15620"/>
                  </a:lnTo>
                  <a:lnTo>
                    <a:pt x="2728" y="15954"/>
                  </a:lnTo>
                  <a:lnTo>
                    <a:pt x="2538" y="16288"/>
                  </a:lnTo>
                  <a:lnTo>
                    <a:pt x="2338" y="16611"/>
                  </a:lnTo>
                  <a:lnTo>
                    <a:pt x="2127" y="16923"/>
                  </a:lnTo>
                  <a:lnTo>
                    <a:pt x="1904" y="17246"/>
                  </a:lnTo>
                  <a:lnTo>
                    <a:pt x="1425" y="17902"/>
                  </a:lnTo>
                  <a:lnTo>
                    <a:pt x="924" y="18570"/>
                  </a:lnTo>
                  <a:lnTo>
                    <a:pt x="802" y="18749"/>
                  </a:lnTo>
                  <a:lnTo>
                    <a:pt x="679" y="18927"/>
                  </a:lnTo>
                  <a:lnTo>
                    <a:pt x="579" y="19116"/>
                  </a:lnTo>
                  <a:lnTo>
                    <a:pt x="479" y="19305"/>
                  </a:lnTo>
                  <a:lnTo>
                    <a:pt x="390" y="19506"/>
                  </a:lnTo>
                  <a:lnTo>
                    <a:pt x="312" y="19706"/>
                  </a:lnTo>
                  <a:lnTo>
                    <a:pt x="234" y="19906"/>
                  </a:lnTo>
                  <a:lnTo>
                    <a:pt x="167" y="20118"/>
                  </a:lnTo>
                  <a:lnTo>
                    <a:pt x="123" y="20318"/>
                  </a:lnTo>
                  <a:lnTo>
                    <a:pt x="78" y="20530"/>
                  </a:lnTo>
                  <a:lnTo>
                    <a:pt x="45" y="20753"/>
                  </a:lnTo>
                  <a:lnTo>
                    <a:pt x="22" y="20964"/>
                  </a:lnTo>
                  <a:lnTo>
                    <a:pt x="0" y="21176"/>
                  </a:lnTo>
                  <a:lnTo>
                    <a:pt x="0" y="21398"/>
                  </a:lnTo>
                  <a:lnTo>
                    <a:pt x="11" y="21610"/>
                  </a:lnTo>
                  <a:lnTo>
                    <a:pt x="22" y="21821"/>
                  </a:lnTo>
                  <a:lnTo>
                    <a:pt x="67" y="22122"/>
                  </a:lnTo>
                  <a:lnTo>
                    <a:pt x="123" y="22423"/>
                  </a:lnTo>
                  <a:lnTo>
                    <a:pt x="189" y="22712"/>
                  </a:lnTo>
                  <a:lnTo>
                    <a:pt x="278" y="23002"/>
                  </a:lnTo>
                  <a:lnTo>
                    <a:pt x="379" y="23280"/>
                  </a:lnTo>
                  <a:lnTo>
                    <a:pt x="501" y="23569"/>
                  </a:lnTo>
                  <a:lnTo>
                    <a:pt x="635" y="23837"/>
                  </a:lnTo>
                  <a:lnTo>
                    <a:pt x="779" y="24104"/>
                  </a:lnTo>
                  <a:lnTo>
                    <a:pt x="935" y="24360"/>
                  </a:lnTo>
                  <a:lnTo>
                    <a:pt x="1113" y="24605"/>
                  </a:lnTo>
                  <a:lnTo>
                    <a:pt x="1303" y="24839"/>
                  </a:lnTo>
                  <a:lnTo>
                    <a:pt x="1503" y="25061"/>
                  </a:lnTo>
                  <a:lnTo>
                    <a:pt x="1715" y="25273"/>
                  </a:lnTo>
                  <a:lnTo>
                    <a:pt x="1948" y="25473"/>
                  </a:lnTo>
                  <a:lnTo>
                    <a:pt x="2182" y="25651"/>
                  </a:lnTo>
                  <a:lnTo>
                    <a:pt x="2438" y="25818"/>
                  </a:lnTo>
                  <a:lnTo>
                    <a:pt x="2672" y="25963"/>
                  </a:lnTo>
                  <a:lnTo>
                    <a:pt x="2906" y="26097"/>
                  </a:lnTo>
                  <a:lnTo>
                    <a:pt x="3095" y="26186"/>
                  </a:lnTo>
                  <a:lnTo>
                    <a:pt x="3284" y="26275"/>
                  </a:lnTo>
                  <a:lnTo>
                    <a:pt x="3485" y="26353"/>
                  </a:lnTo>
                  <a:lnTo>
                    <a:pt x="3674" y="26419"/>
                  </a:lnTo>
                  <a:lnTo>
                    <a:pt x="3874" y="26464"/>
                  </a:lnTo>
                  <a:lnTo>
                    <a:pt x="4075" y="26486"/>
                  </a:lnTo>
                  <a:lnTo>
                    <a:pt x="4275" y="26486"/>
                  </a:lnTo>
                  <a:lnTo>
                    <a:pt x="4476" y="26464"/>
                  </a:lnTo>
                  <a:lnTo>
                    <a:pt x="4587" y="26442"/>
                  </a:lnTo>
                  <a:lnTo>
                    <a:pt x="4687" y="26419"/>
                  </a:lnTo>
                  <a:lnTo>
                    <a:pt x="4899" y="26342"/>
                  </a:lnTo>
                  <a:lnTo>
                    <a:pt x="5099" y="26252"/>
                  </a:lnTo>
                  <a:lnTo>
                    <a:pt x="5288" y="26152"/>
                  </a:lnTo>
                  <a:lnTo>
                    <a:pt x="5678" y="25930"/>
                  </a:lnTo>
                  <a:lnTo>
                    <a:pt x="5879" y="25829"/>
                  </a:lnTo>
                  <a:lnTo>
                    <a:pt x="6079" y="25751"/>
                  </a:lnTo>
                  <a:lnTo>
                    <a:pt x="6257" y="25685"/>
                  </a:lnTo>
                  <a:lnTo>
                    <a:pt x="6424" y="25640"/>
                  </a:lnTo>
                  <a:lnTo>
                    <a:pt x="6602" y="25607"/>
                  </a:lnTo>
                  <a:lnTo>
                    <a:pt x="6780" y="25584"/>
                  </a:lnTo>
                  <a:lnTo>
                    <a:pt x="6958" y="25562"/>
                  </a:lnTo>
                  <a:lnTo>
                    <a:pt x="7137" y="25562"/>
                  </a:lnTo>
                  <a:lnTo>
                    <a:pt x="7315" y="25573"/>
                  </a:lnTo>
                  <a:lnTo>
                    <a:pt x="7504" y="25584"/>
                  </a:lnTo>
                  <a:lnTo>
                    <a:pt x="7682" y="25607"/>
                  </a:lnTo>
                  <a:lnTo>
                    <a:pt x="7860" y="25629"/>
                  </a:lnTo>
                  <a:lnTo>
                    <a:pt x="8228" y="25696"/>
                  </a:lnTo>
                  <a:lnTo>
                    <a:pt x="8584" y="25785"/>
                  </a:lnTo>
                  <a:lnTo>
                    <a:pt x="8940" y="25885"/>
                  </a:lnTo>
                  <a:lnTo>
                    <a:pt x="9052" y="25918"/>
                  </a:lnTo>
                  <a:lnTo>
                    <a:pt x="9163" y="25930"/>
                  </a:lnTo>
                  <a:lnTo>
                    <a:pt x="9386" y="25930"/>
                  </a:lnTo>
                  <a:lnTo>
                    <a:pt x="9497" y="25907"/>
                  </a:lnTo>
                  <a:lnTo>
                    <a:pt x="9597" y="25885"/>
                  </a:lnTo>
                  <a:lnTo>
                    <a:pt x="9697" y="25841"/>
                  </a:lnTo>
                  <a:lnTo>
                    <a:pt x="9797" y="25796"/>
                  </a:lnTo>
                  <a:lnTo>
                    <a:pt x="9887" y="25740"/>
                  </a:lnTo>
                  <a:lnTo>
                    <a:pt x="9976" y="25674"/>
                  </a:lnTo>
                  <a:lnTo>
                    <a:pt x="10054" y="25596"/>
                  </a:lnTo>
                  <a:lnTo>
                    <a:pt x="10120" y="25518"/>
                  </a:lnTo>
                  <a:lnTo>
                    <a:pt x="10176" y="25429"/>
                  </a:lnTo>
                  <a:lnTo>
                    <a:pt x="10232" y="25328"/>
                  </a:lnTo>
                  <a:lnTo>
                    <a:pt x="10276" y="25228"/>
                  </a:lnTo>
                  <a:lnTo>
                    <a:pt x="10310" y="25117"/>
                  </a:lnTo>
                  <a:lnTo>
                    <a:pt x="10365" y="24839"/>
                  </a:lnTo>
                  <a:lnTo>
                    <a:pt x="10421" y="24560"/>
                  </a:lnTo>
                  <a:lnTo>
                    <a:pt x="10510" y="23970"/>
                  </a:lnTo>
                  <a:lnTo>
                    <a:pt x="10577" y="23380"/>
                  </a:lnTo>
                  <a:lnTo>
                    <a:pt x="10632" y="22768"/>
                  </a:lnTo>
                  <a:lnTo>
                    <a:pt x="10666" y="22167"/>
                  </a:lnTo>
                  <a:lnTo>
                    <a:pt x="10688" y="21576"/>
                  </a:lnTo>
                  <a:lnTo>
                    <a:pt x="10699" y="20998"/>
                  </a:lnTo>
                  <a:lnTo>
                    <a:pt x="10699" y="20452"/>
                  </a:lnTo>
                  <a:lnTo>
                    <a:pt x="10688" y="19940"/>
                  </a:lnTo>
                  <a:lnTo>
                    <a:pt x="10677" y="19461"/>
                  </a:lnTo>
                  <a:lnTo>
                    <a:pt x="10644" y="18682"/>
                  </a:lnTo>
                  <a:lnTo>
                    <a:pt x="10610" y="18159"/>
                  </a:lnTo>
                  <a:lnTo>
                    <a:pt x="10599" y="17969"/>
                  </a:lnTo>
                  <a:lnTo>
                    <a:pt x="10376" y="17713"/>
                  </a:lnTo>
                  <a:lnTo>
                    <a:pt x="10087" y="17379"/>
                  </a:lnTo>
                  <a:lnTo>
                    <a:pt x="9953" y="17201"/>
                  </a:lnTo>
                  <a:lnTo>
                    <a:pt x="9820" y="17034"/>
                  </a:lnTo>
                  <a:lnTo>
                    <a:pt x="9720" y="16878"/>
                  </a:lnTo>
                  <a:lnTo>
                    <a:pt x="9686" y="16800"/>
                  </a:lnTo>
                  <a:lnTo>
                    <a:pt x="9664" y="16733"/>
                  </a:lnTo>
                  <a:lnTo>
                    <a:pt x="9530" y="16288"/>
                  </a:lnTo>
                  <a:lnTo>
                    <a:pt x="9463" y="16054"/>
                  </a:lnTo>
                  <a:lnTo>
                    <a:pt x="9419" y="15832"/>
                  </a:lnTo>
                  <a:lnTo>
                    <a:pt x="9374" y="15598"/>
                  </a:lnTo>
                  <a:lnTo>
                    <a:pt x="9363" y="15375"/>
                  </a:lnTo>
                  <a:lnTo>
                    <a:pt x="9363" y="15153"/>
                  </a:lnTo>
                  <a:lnTo>
                    <a:pt x="9374" y="15041"/>
                  </a:lnTo>
                  <a:lnTo>
                    <a:pt x="9397" y="14930"/>
                  </a:lnTo>
                  <a:lnTo>
                    <a:pt x="9441" y="14741"/>
                  </a:lnTo>
                  <a:lnTo>
                    <a:pt x="9486" y="14562"/>
                  </a:lnTo>
                  <a:lnTo>
                    <a:pt x="9553" y="14384"/>
                  </a:lnTo>
                  <a:lnTo>
                    <a:pt x="9619" y="14206"/>
                  </a:lnTo>
                  <a:lnTo>
                    <a:pt x="9708" y="14039"/>
                  </a:lnTo>
                  <a:lnTo>
                    <a:pt x="9809" y="13883"/>
                  </a:lnTo>
                  <a:lnTo>
                    <a:pt x="9920" y="13739"/>
                  </a:lnTo>
                  <a:lnTo>
                    <a:pt x="10054" y="13616"/>
                  </a:lnTo>
                  <a:lnTo>
                    <a:pt x="10131" y="13560"/>
                  </a:lnTo>
                  <a:lnTo>
                    <a:pt x="10209" y="13505"/>
                  </a:lnTo>
                  <a:lnTo>
                    <a:pt x="10287" y="13460"/>
                  </a:lnTo>
                  <a:lnTo>
                    <a:pt x="10376" y="13416"/>
                  </a:lnTo>
                  <a:lnTo>
                    <a:pt x="10465" y="13382"/>
                  </a:lnTo>
                  <a:lnTo>
                    <a:pt x="10555" y="13360"/>
                  </a:lnTo>
                  <a:lnTo>
                    <a:pt x="10655" y="13338"/>
                  </a:lnTo>
                  <a:lnTo>
                    <a:pt x="10744" y="13327"/>
                  </a:lnTo>
                  <a:lnTo>
                    <a:pt x="10844" y="13316"/>
                  </a:lnTo>
                  <a:lnTo>
                    <a:pt x="10933" y="13327"/>
                  </a:lnTo>
                  <a:lnTo>
                    <a:pt x="11022" y="13338"/>
                  </a:lnTo>
                  <a:lnTo>
                    <a:pt x="11111" y="13349"/>
                  </a:lnTo>
                  <a:lnTo>
                    <a:pt x="11200" y="13382"/>
                  </a:lnTo>
                  <a:lnTo>
                    <a:pt x="11278" y="13416"/>
                  </a:lnTo>
                  <a:lnTo>
                    <a:pt x="11356" y="13460"/>
                  </a:lnTo>
                  <a:lnTo>
                    <a:pt x="11434" y="13516"/>
                  </a:lnTo>
                  <a:lnTo>
                    <a:pt x="11501" y="13594"/>
                  </a:lnTo>
                  <a:lnTo>
                    <a:pt x="11568" y="13661"/>
                  </a:lnTo>
                  <a:lnTo>
                    <a:pt x="11623" y="13739"/>
                  </a:lnTo>
                  <a:lnTo>
                    <a:pt x="11668" y="13828"/>
                  </a:lnTo>
                  <a:lnTo>
                    <a:pt x="11768" y="14006"/>
                  </a:lnTo>
                  <a:lnTo>
                    <a:pt x="11857" y="14184"/>
                  </a:lnTo>
                  <a:lnTo>
                    <a:pt x="11957" y="14362"/>
                  </a:lnTo>
                  <a:lnTo>
                    <a:pt x="12002" y="14440"/>
                  </a:lnTo>
                  <a:lnTo>
                    <a:pt x="12058" y="14518"/>
                  </a:lnTo>
                  <a:lnTo>
                    <a:pt x="12124" y="14585"/>
                  </a:lnTo>
                  <a:lnTo>
                    <a:pt x="12191" y="14652"/>
                  </a:lnTo>
                  <a:lnTo>
                    <a:pt x="12269" y="14707"/>
                  </a:lnTo>
                  <a:lnTo>
                    <a:pt x="12347" y="14752"/>
                  </a:lnTo>
                  <a:lnTo>
                    <a:pt x="12403" y="13238"/>
                  </a:lnTo>
                  <a:lnTo>
                    <a:pt x="12414" y="13104"/>
                  </a:lnTo>
                  <a:lnTo>
                    <a:pt x="12425" y="12970"/>
                  </a:lnTo>
                  <a:lnTo>
                    <a:pt x="12458" y="12837"/>
                  </a:lnTo>
                  <a:lnTo>
                    <a:pt x="12481" y="12781"/>
                  </a:lnTo>
                  <a:lnTo>
                    <a:pt x="12514" y="12725"/>
                  </a:lnTo>
                  <a:lnTo>
                    <a:pt x="12547" y="12670"/>
                  </a:lnTo>
                  <a:lnTo>
                    <a:pt x="12592" y="12614"/>
                  </a:lnTo>
                  <a:lnTo>
                    <a:pt x="12692" y="12525"/>
                  </a:lnTo>
                  <a:lnTo>
                    <a:pt x="12803" y="12447"/>
                  </a:lnTo>
                  <a:lnTo>
                    <a:pt x="12926" y="12380"/>
                  </a:lnTo>
                  <a:lnTo>
                    <a:pt x="13104" y="12291"/>
                  </a:lnTo>
                  <a:lnTo>
                    <a:pt x="13293" y="12213"/>
                  </a:lnTo>
                  <a:lnTo>
                    <a:pt x="13483" y="12146"/>
                  </a:lnTo>
                  <a:lnTo>
                    <a:pt x="13683" y="12080"/>
                  </a:lnTo>
                  <a:lnTo>
                    <a:pt x="14084" y="11968"/>
                  </a:lnTo>
                  <a:lnTo>
                    <a:pt x="14485" y="11857"/>
                  </a:lnTo>
                  <a:lnTo>
                    <a:pt x="14685" y="11801"/>
                  </a:lnTo>
                  <a:lnTo>
                    <a:pt x="14885" y="11746"/>
                  </a:lnTo>
                  <a:lnTo>
                    <a:pt x="15075" y="11668"/>
                  </a:lnTo>
                  <a:lnTo>
                    <a:pt x="15264" y="11590"/>
                  </a:lnTo>
                  <a:lnTo>
                    <a:pt x="15442" y="11501"/>
                  </a:lnTo>
                  <a:lnTo>
                    <a:pt x="15620" y="11389"/>
                  </a:lnTo>
                  <a:lnTo>
                    <a:pt x="15787" y="11267"/>
                  </a:lnTo>
                  <a:lnTo>
                    <a:pt x="15943" y="11133"/>
                  </a:lnTo>
                  <a:lnTo>
                    <a:pt x="16032" y="11033"/>
                  </a:lnTo>
                  <a:lnTo>
                    <a:pt x="16110" y="10933"/>
                  </a:lnTo>
                  <a:lnTo>
                    <a:pt x="16177" y="10822"/>
                  </a:lnTo>
                  <a:lnTo>
                    <a:pt x="16233" y="10721"/>
                  </a:lnTo>
                  <a:lnTo>
                    <a:pt x="16333" y="10488"/>
                  </a:lnTo>
                  <a:lnTo>
                    <a:pt x="16411" y="10254"/>
                  </a:lnTo>
                  <a:lnTo>
                    <a:pt x="16489" y="10020"/>
                  </a:lnTo>
                  <a:lnTo>
                    <a:pt x="16567" y="9786"/>
                  </a:lnTo>
                  <a:lnTo>
                    <a:pt x="16622" y="9675"/>
                  </a:lnTo>
                  <a:lnTo>
                    <a:pt x="16678" y="9564"/>
                  </a:lnTo>
                  <a:lnTo>
                    <a:pt x="16745" y="9452"/>
                  </a:lnTo>
                  <a:lnTo>
                    <a:pt x="16823" y="9352"/>
                  </a:lnTo>
                  <a:lnTo>
                    <a:pt x="16967" y="9185"/>
                  </a:lnTo>
                  <a:lnTo>
                    <a:pt x="17123" y="9040"/>
                  </a:lnTo>
                  <a:lnTo>
                    <a:pt x="17301" y="8907"/>
                  </a:lnTo>
                  <a:lnTo>
                    <a:pt x="17491" y="8795"/>
                  </a:lnTo>
                  <a:lnTo>
                    <a:pt x="17691" y="8695"/>
                  </a:lnTo>
                  <a:lnTo>
                    <a:pt x="17891" y="8617"/>
                  </a:lnTo>
                  <a:lnTo>
                    <a:pt x="18103" y="8562"/>
                  </a:lnTo>
                  <a:lnTo>
                    <a:pt x="18326" y="8528"/>
                  </a:lnTo>
                  <a:lnTo>
                    <a:pt x="18548" y="8506"/>
                  </a:lnTo>
                  <a:lnTo>
                    <a:pt x="18771" y="8517"/>
                  </a:lnTo>
                  <a:lnTo>
                    <a:pt x="18983" y="8539"/>
                  </a:lnTo>
                  <a:lnTo>
                    <a:pt x="19194" y="8573"/>
                  </a:lnTo>
                  <a:lnTo>
                    <a:pt x="19406" y="8617"/>
                  </a:lnTo>
                  <a:lnTo>
                    <a:pt x="19617" y="8673"/>
                  </a:lnTo>
                  <a:lnTo>
                    <a:pt x="20029" y="8806"/>
                  </a:lnTo>
                  <a:lnTo>
                    <a:pt x="20452" y="8940"/>
                  </a:lnTo>
                  <a:lnTo>
                    <a:pt x="20664" y="8996"/>
                  </a:lnTo>
                  <a:lnTo>
                    <a:pt x="20875" y="9051"/>
                  </a:lnTo>
                  <a:lnTo>
                    <a:pt x="21087" y="9107"/>
                  </a:lnTo>
                  <a:lnTo>
                    <a:pt x="21309" y="9140"/>
                  </a:lnTo>
                  <a:lnTo>
                    <a:pt x="21532" y="9163"/>
                  </a:lnTo>
                  <a:lnTo>
                    <a:pt x="21755" y="9163"/>
                  </a:lnTo>
                  <a:lnTo>
                    <a:pt x="22044" y="9152"/>
                  </a:lnTo>
                  <a:lnTo>
                    <a:pt x="22189" y="9129"/>
                  </a:lnTo>
                  <a:lnTo>
                    <a:pt x="22323" y="9107"/>
                  </a:lnTo>
                  <a:lnTo>
                    <a:pt x="22467" y="9074"/>
                  </a:lnTo>
                  <a:lnTo>
                    <a:pt x="22601" y="9029"/>
                  </a:lnTo>
                  <a:lnTo>
                    <a:pt x="22734" y="8985"/>
                  </a:lnTo>
                  <a:lnTo>
                    <a:pt x="22868" y="8918"/>
                  </a:lnTo>
                  <a:lnTo>
                    <a:pt x="23013" y="8829"/>
                  </a:lnTo>
                  <a:lnTo>
                    <a:pt x="23146" y="8717"/>
                  </a:lnTo>
                  <a:lnTo>
                    <a:pt x="23269" y="8606"/>
                  </a:lnTo>
                  <a:lnTo>
                    <a:pt x="23391" y="8472"/>
                  </a:lnTo>
                  <a:lnTo>
                    <a:pt x="23503" y="8328"/>
                  </a:lnTo>
                  <a:lnTo>
                    <a:pt x="23603" y="8183"/>
                  </a:lnTo>
                  <a:lnTo>
                    <a:pt x="23692" y="8016"/>
                  </a:lnTo>
                  <a:lnTo>
                    <a:pt x="23781" y="7849"/>
                  </a:lnTo>
                  <a:lnTo>
                    <a:pt x="23859" y="7682"/>
                  </a:lnTo>
                  <a:lnTo>
                    <a:pt x="23926" y="7504"/>
                  </a:lnTo>
                  <a:lnTo>
                    <a:pt x="23981" y="7326"/>
                  </a:lnTo>
                  <a:lnTo>
                    <a:pt x="24037" y="7136"/>
                  </a:lnTo>
                  <a:lnTo>
                    <a:pt x="24082" y="6958"/>
                  </a:lnTo>
                  <a:lnTo>
                    <a:pt x="24115" y="6780"/>
                  </a:lnTo>
                  <a:lnTo>
                    <a:pt x="24148" y="6591"/>
                  </a:lnTo>
                  <a:lnTo>
                    <a:pt x="24171" y="6424"/>
                  </a:lnTo>
                  <a:lnTo>
                    <a:pt x="24182" y="6290"/>
                  </a:lnTo>
                  <a:lnTo>
                    <a:pt x="24171" y="6157"/>
                  </a:lnTo>
                  <a:lnTo>
                    <a:pt x="24148" y="6012"/>
                  </a:lnTo>
                  <a:lnTo>
                    <a:pt x="24115" y="5867"/>
                  </a:lnTo>
                  <a:lnTo>
                    <a:pt x="24082" y="5711"/>
                  </a:lnTo>
                  <a:lnTo>
                    <a:pt x="24026" y="5556"/>
                  </a:lnTo>
                  <a:lnTo>
                    <a:pt x="23959" y="5400"/>
                  </a:lnTo>
                  <a:lnTo>
                    <a:pt x="23892" y="5233"/>
                  </a:lnTo>
                  <a:lnTo>
                    <a:pt x="23725" y="4910"/>
                  </a:lnTo>
                  <a:lnTo>
                    <a:pt x="23525" y="4576"/>
                  </a:lnTo>
                  <a:lnTo>
                    <a:pt x="23302" y="4242"/>
                  </a:lnTo>
                  <a:lnTo>
                    <a:pt x="23068" y="3908"/>
                  </a:lnTo>
                  <a:lnTo>
                    <a:pt x="22812" y="3585"/>
                  </a:lnTo>
                  <a:lnTo>
                    <a:pt x="22556" y="3273"/>
                  </a:lnTo>
                  <a:lnTo>
                    <a:pt x="22289" y="2973"/>
                  </a:lnTo>
                  <a:lnTo>
                    <a:pt x="22022" y="2705"/>
                  </a:lnTo>
                  <a:lnTo>
                    <a:pt x="21777" y="2460"/>
                  </a:lnTo>
                  <a:lnTo>
                    <a:pt x="21532" y="2238"/>
                  </a:lnTo>
                  <a:lnTo>
                    <a:pt x="21309" y="2060"/>
                  </a:lnTo>
                  <a:lnTo>
                    <a:pt x="21109" y="1915"/>
                  </a:lnTo>
                  <a:lnTo>
                    <a:pt x="20797" y="1726"/>
                  </a:lnTo>
                  <a:lnTo>
                    <a:pt x="20474" y="1536"/>
                  </a:lnTo>
                  <a:lnTo>
                    <a:pt x="20152" y="1358"/>
                  </a:lnTo>
                  <a:lnTo>
                    <a:pt x="19829" y="1202"/>
                  </a:lnTo>
                  <a:lnTo>
                    <a:pt x="19506" y="1047"/>
                  </a:lnTo>
                  <a:lnTo>
                    <a:pt x="19183" y="902"/>
                  </a:lnTo>
                  <a:lnTo>
                    <a:pt x="18849" y="779"/>
                  </a:lnTo>
                  <a:lnTo>
                    <a:pt x="18515" y="657"/>
                  </a:lnTo>
                  <a:lnTo>
                    <a:pt x="18181" y="546"/>
                  </a:lnTo>
                  <a:lnTo>
                    <a:pt x="17858" y="445"/>
                  </a:lnTo>
                  <a:lnTo>
                    <a:pt x="17513" y="356"/>
                  </a:lnTo>
                  <a:lnTo>
                    <a:pt x="17179" y="278"/>
                  </a:lnTo>
                  <a:lnTo>
                    <a:pt x="16845" y="200"/>
                  </a:lnTo>
                  <a:lnTo>
                    <a:pt x="16511" y="145"/>
                  </a:lnTo>
                  <a:lnTo>
                    <a:pt x="16177" y="100"/>
                  </a:lnTo>
                  <a:lnTo>
                    <a:pt x="15843" y="56"/>
                  </a:lnTo>
                  <a:lnTo>
                    <a:pt x="15498" y="33"/>
                  </a:lnTo>
                  <a:lnTo>
                    <a:pt x="15164" y="11"/>
                  </a:lnTo>
                  <a:lnTo>
                    <a:pt x="14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1"/>
            <p:cNvSpPr/>
            <p:nvPr/>
          </p:nvSpPr>
          <p:spPr>
            <a:xfrm>
              <a:off x="1174656" y="2064604"/>
              <a:ext cx="390358" cy="535646"/>
            </a:xfrm>
            <a:custGeom>
              <a:avLst/>
              <a:gdLst/>
              <a:ahLst/>
              <a:cxnLst/>
              <a:rect l="l" t="t" r="r" b="b"/>
              <a:pathLst>
                <a:path w="16634" h="22825" extrusionOk="0">
                  <a:moveTo>
                    <a:pt x="0" y="1"/>
                  </a:moveTo>
                  <a:lnTo>
                    <a:pt x="34" y="747"/>
                  </a:lnTo>
                  <a:lnTo>
                    <a:pt x="56" y="1125"/>
                  </a:lnTo>
                  <a:lnTo>
                    <a:pt x="89" y="1526"/>
                  </a:lnTo>
                  <a:lnTo>
                    <a:pt x="134" y="1927"/>
                  </a:lnTo>
                  <a:lnTo>
                    <a:pt x="190" y="2339"/>
                  </a:lnTo>
                  <a:lnTo>
                    <a:pt x="256" y="2751"/>
                  </a:lnTo>
                  <a:lnTo>
                    <a:pt x="334" y="3174"/>
                  </a:lnTo>
                  <a:lnTo>
                    <a:pt x="423" y="3608"/>
                  </a:lnTo>
                  <a:lnTo>
                    <a:pt x="535" y="4031"/>
                  </a:lnTo>
                  <a:lnTo>
                    <a:pt x="657" y="4465"/>
                  </a:lnTo>
                  <a:lnTo>
                    <a:pt x="802" y="4911"/>
                  </a:lnTo>
                  <a:lnTo>
                    <a:pt x="958" y="5345"/>
                  </a:lnTo>
                  <a:lnTo>
                    <a:pt x="1147" y="5790"/>
                  </a:lnTo>
                  <a:lnTo>
                    <a:pt x="1347" y="6224"/>
                  </a:lnTo>
                  <a:lnTo>
                    <a:pt x="1581" y="6659"/>
                  </a:lnTo>
                  <a:lnTo>
                    <a:pt x="2082" y="7571"/>
                  </a:lnTo>
                  <a:lnTo>
                    <a:pt x="2606" y="8451"/>
                  </a:lnTo>
                  <a:lnTo>
                    <a:pt x="3140" y="9319"/>
                  </a:lnTo>
                  <a:lnTo>
                    <a:pt x="3685" y="10166"/>
                  </a:lnTo>
                  <a:lnTo>
                    <a:pt x="4231" y="10989"/>
                  </a:lnTo>
                  <a:lnTo>
                    <a:pt x="4788" y="11791"/>
                  </a:lnTo>
                  <a:lnTo>
                    <a:pt x="5344" y="12559"/>
                  </a:lnTo>
                  <a:lnTo>
                    <a:pt x="5912" y="13316"/>
                  </a:lnTo>
                  <a:lnTo>
                    <a:pt x="6480" y="14051"/>
                  </a:lnTo>
                  <a:lnTo>
                    <a:pt x="7048" y="14752"/>
                  </a:lnTo>
                  <a:lnTo>
                    <a:pt x="7604" y="15432"/>
                  </a:lnTo>
                  <a:lnTo>
                    <a:pt x="8172" y="16077"/>
                  </a:lnTo>
                  <a:lnTo>
                    <a:pt x="8718" y="16712"/>
                  </a:lnTo>
                  <a:lnTo>
                    <a:pt x="9274" y="17302"/>
                  </a:lnTo>
                  <a:lnTo>
                    <a:pt x="9809" y="17881"/>
                  </a:lnTo>
                  <a:lnTo>
                    <a:pt x="10332" y="18426"/>
                  </a:lnTo>
                  <a:lnTo>
                    <a:pt x="10855" y="18939"/>
                  </a:lnTo>
                  <a:lnTo>
                    <a:pt x="11356" y="19417"/>
                  </a:lnTo>
                  <a:lnTo>
                    <a:pt x="11846" y="19874"/>
                  </a:lnTo>
                  <a:lnTo>
                    <a:pt x="12314" y="20308"/>
                  </a:lnTo>
                  <a:lnTo>
                    <a:pt x="12759" y="20698"/>
                  </a:lnTo>
                  <a:lnTo>
                    <a:pt x="13193" y="21054"/>
                  </a:lnTo>
                  <a:lnTo>
                    <a:pt x="13605" y="21388"/>
                  </a:lnTo>
                  <a:lnTo>
                    <a:pt x="13984" y="21689"/>
                  </a:lnTo>
                  <a:lnTo>
                    <a:pt x="14340" y="21956"/>
                  </a:lnTo>
                  <a:lnTo>
                    <a:pt x="14674" y="22178"/>
                  </a:lnTo>
                  <a:lnTo>
                    <a:pt x="14975" y="22379"/>
                  </a:lnTo>
                  <a:lnTo>
                    <a:pt x="15253" y="22546"/>
                  </a:lnTo>
                  <a:lnTo>
                    <a:pt x="15487" y="22668"/>
                  </a:lnTo>
                  <a:lnTo>
                    <a:pt x="15698" y="22757"/>
                  </a:lnTo>
                  <a:lnTo>
                    <a:pt x="15865" y="22813"/>
                  </a:lnTo>
                  <a:lnTo>
                    <a:pt x="15943" y="22824"/>
                  </a:lnTo>
                  <a:lnTo>
                    <a:pt x="15999" y="22824"/>
                  </a:lnTo>
                  <a:lnTo>
                    <a:pt x="15776" y="22524"/>
                  </a:lnTo>
                  <a:lnTo>
                    <a:pt x="15587" y="22212"/>
                  </a:lnTo>
                  <a:lnTo>
                    <a:pt x="15431" y="21900"/>
                  </a:lnTo>
                  <a:lnTo>
                    <a:pt x="15298" y="21599"/>
                  </a:lnTo>
                  <a:lnTo>
                    <a:pt x="15197" y="21299"/>
                  </a:lnTo>
                  <a:lnTo>
                    <a:pt x="15120" y="20998"/>
                  </a:lnTo>
                  <a:lnTo>
                    <a:pt x="15064" y="20698"/>
                  </a:lnTo>
                  <a:lnTo>
                    <a:pt x="15030" y="20408"/>
                  </a:lnTo>
                  <a:lnTo>
                    <a:pt x="15019" y="20119"/>
                  </a:lnTo>
                  <a:lnTo>
                    <a:pt x="15019" y="19840"/>
                  </a:lnTo>
                  <a:lnTo>
                    <a:pt x="15042" y="19562"/>
                  </a:lnTo>
                  <a:lnTo>
                    <a:pt x="15086" y="19295"/>
                  </a:lnTo>
                  <a:lnTo>
                    <a:pt x="15142" y="19028"/>
                  </a:lnTo>
                  <a:lnTo>
                    <a:pt x="15197" y="18772"/>
                  </a:lnTo>
                  <a:lnTo>
                    <a:pt x="15275" y="18527"/>
                  </a:lnTo>
                  <a:lnTo>
                    <a:pt x="15364" y="18293"/>
                  </a:lnTo>
                  <a:lnTo>
                    <a:pt x="15454" y="18070"/>
                  </a:lnTo>
                  <a:lnTo>
                    <a:pt x="15554" y="17848"/>
                  </a:lnTo>
                  <a:lnTo>
                    <a:pt x="15654" y="17647"/>
                  </a:lnTo>
                  <a:lnTo>
                    <a:pt x="15765" y="17447"/>
                  </a:lnTo>
                  <a:lnTo>
                    <a:pt x="15977" y="17102"/>
                  </a:lnTo>
                  <a:lnTo>
                    <a:pt x="16177" y="16801"/>
                  </a:lnTo>
                  <a:lnTo>
                    <a:pt x="16355" y="16556"/>
                  </a:lnTo>
                  <a:lnTo>
                    <a:pt x="16500" y="16378"/>
                  </a:lnTo>
                  <a:lnTo>
                    <a:pt x="16634" y="16233"/>
                  </a:lnTo>
                  <a:lnTo>
                    <a:pt x="16333" y="15855"/>
                  </a:lnTo>
                  <a:lnTo>
                    <a:pt x="15877" y="15320"/>
                  </a:lnTo>
                  <a:lnTo>
                    <a:pt x="15275" y="14641"/>
                  </a:lnTo>
                  <a:lnTo>
                    <a:pt x="14552" y="13840"/>
                  </a:lnTo>
                  <a:lnTo>
                    <a:pt x="12826" y="11947"/>
                  </a:lnTo>
                  <a:lnTo>
                    <a:pt x="10867" y="9809"/>
                  </a:lnTo>
                  <a:lnTo>
                    <a:pt x="6881" y="5467"/>
                  </a:lnTo>
                  <a:lnTo>
                    <a:pt x="5177" y="3586"/>
                  </a:lnTo>
                  <a:lnTo>
                    <a:pt x="4465" y="2795"/>
                  </a:lnTo>
                  <a:lnTo>
                    <a:pt x="3875" y="2116"/>
                  </a:lnTo>
                  <a:lnTo>
                    <a:pt x="3708" y="1927"/>
                  </a:lnTo>
                  <a:lnTo>
                    <a:pt x="3530" y="1749"/>
                  </a:lnTo>
                  <a:lnTo>
                    <a:pt x="3363" y="1582"/>
                  </a:lnTo>
                  <a:lnTo>
                    <a:pt x="3184" y="1426"/>
                  </a:lnTo>
                  <a:lnTo>
                    <a:pt x="3017" y="1281"/>
                  </a:lnTo>
                  <a:lnTo>
                    <a:pt x="2839" y="1147"/>
                  </a:lnTo>
                  <a:lnTo>
                    <a:pt x="2672" y="1025"/>
                  </a:lnTo>
                  <a:lnTo>
                    <a:pt x="2505" y="903"/>
                  </a:lnTo>
                  <a:lnTo>
                    <a:pt x="2171" y="702"/>
                  </a:lnTo>
                  <a:lnTo>
                    <a:pt x="1848" y="535"/>
                  </a:lnTo>
                  <a:lnTo>
                    <a:pt x="1537" y="390"/>
                  </a:lnTo>
                  <a:lnTo>
                    <a:pt x="1258" y="279"/>
                  </a:lnTo>
                  <a:lnTo>
                    <a:pt x="991" y="190"/>
                  </a:lnTo>
                  <a:lnTo>
                    <a:pt x="746" y="123"/>
                  </a:lnTo>
                  <a:lnTo>
                    <a:pt x="535" y="79"/>
                  </a:lnTo>
                  <a:lnTo>
                    <a:pt x="345" y="45"/>
                  </a:lnTo>
                  <a:lnTo>
                    <a:pt x="89" y="12"/>
                  </a:lnTo>
                  <a:lnTo>
                    <a:pt x="0" y="1"/>
                  </a:lnTo>
                  <a:close/>
                </a:path>
              </a:pathLst>
            </a:custGeom>
            <a:solidFill>
              <a:srgbClr val="F2C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p:nvPr/>
          </p:nvSpPr>
          <p:spPr>
            <a:xfrm>
              <a:off x="1174656" y="2064604"/>
              <a:ext cx="390358" cy="535646"/>
            </a:xfrm>
            <a:custGeom>
              <a:avLst/>
              <a:gdLst/>
              <a:ahLst/>
              <a:cxnLst/>
              <a:rect l="l" t="t" r="r" b="b"/>
              <a:pathLst>
                <a:path w="16634" h="22825" fill="none" extrusionOk="0">
                  <a:moveTo>
                    <a:pt x="16634" y="16233"/>
                  </a:moveTo>
                  <a:lnTo>
                    <a:pt x="16634" y="16233"/>
                  </a:lnTo>
                  <a:lnTo>
                    <a:pt x="16333" y="15855"/>
                  </a:lnTo>
                  <a:lnTo>
                    <a:pt x="15877" y="15320"/>
                  </a:lnTo>
                  <a:lnTo>
                    <a:pt x="15275" y="14641"/>
                  </a:lnTo>
                  <a:lnTo>
                    <a:pt x="14552" y="13840"/>
                  </a:lnTo>
                  <a:lnTo>
                    <a:pt x="12826" y="11947"/>
                  </a:lnTo>
                  <a:lnTo>
                    <a:pt x="10867" y="9809"/>
                  </a:lnTo>
                  <a:lnTo>
                    <a:pt x="6881" y="5467"/>
                  </a:lnTo>
                  <a:lnTo>
                    <a:pt x="5177" y="3586"/>
                  </a:lnTo>
                  <a:lnTo>
                    <a:pt x="4465" y="2795"/>
                  </a:lnTo>
                  <a:lnTo>
                    <a:pt x="3875" y="2116"/>
                  </a:lnTo>
                  <a:lnTo>
                    <a:pt x="3875" y="2116"/>
                  </a:lnTo>
                  <a:lnTo>
                    <a:pt x="3708" y="1927"/>
                  </a:lnTo>
                  <a:lnTo>
                    <a:pt x="3530" y="1749"/>
                  </a:lnTo>
                  <a:lnTo>
                    <a:pt x="3363" y="1582"/>
                  </a:lnTo>
                  <a:lnTo>
                    <a:pt x="3184" y="1426"/>
                  </a:lnTo>
                  <a:lnTo>
                    <a:pt x="3017" y="1281"/>
                  </a:lnTo>
                  <a:lnTo>
                    <a:pt x="2839" y="1147"/>
                  </a:lnTo>
                  <a:lnTo>
                    <a:pt x="2672" y="1025"/>
                  </a:lnTo>
                  <a:lnTo>
                    <a:pt x="2505" y="903"/>
                  </a:lnTo>
                  <a:lnTo>
                    <a:pt x="2171" y="702"/>
                  </a:lnTo>
                  <a:lnTo>
                    <a:pt x="1848" y="535"/>
                  </a:lnTo>
                  <a:lnTo>
                    <a:pt x="1537" y="390"/>
                  </a:lnTo>
                  <a:lnTo>
                    <a:pt x="1258" y="279"/>
                  </a:lnTo>
                  <a:lnTo>
                    <a:pt x="991" y="190"/>
                  </a:lnTo>
                  <a:lnTo>
                    <a:pt x="746" y="123"/>
                  </a:lnTo>
                  <a:lnTo>
                    <a:pt x="535" y="79"/>
                  </a:lnTo>
                  <a:lnTo>
                    <a:pt x="345" y="45"/>
                  </a:lnTo>
                  <a:lnTo>
                    <a:pt x="89" y="12"/>
                  </a:lnTo>
                  <a:lnTo>
                    <a:pt x="0" y="1"/>
                  </a:lnTo>
                  <a:lnTo>
                    <a:pt x="0" y="1"/>
                  </a:lnTo>
                  <a:lnTo>
                    <a:pt x="34" y="747"/>
                  </a:lnTo>
                  <a:lnTo>
                    <a:pt x="56" y="1125"/>
                  </a:lnTo>
                  <a:lnTo>
                    <a:pt x="89" y="1526"/>
                  </a:lnTo>
                  <a:lnTo>
                    <a:pt x="134" y="1927"/>
                  </a:lnTo>
                  <a:lnTo>
                    <a:pt x="190" y="2339"/>
                  </a:lnTo>
                  <a:lnTo>
                    <a:pt x="256" y="2751"/>
                  </a:lnTo>
                  <a:lnTo>
                    <a:pt x="334" y="3174"/>
                  </a:lnTo>
                  <a:lnTo>
                    <a:pt x="423" y="3608"/>
                  </a:lnTo>
                  <a:lnTo>
                    <a:pt x="535" y="4031"/>
                  </a:lnTo>
                  <a:lnTo>
                    <a:pt x="657" y="4465"/>
                  </a:lnTo>
                  <a:lnTo>
                    <a:pt x="802" y="4911"/>
                  </a:lnTo>
                  <a:lnTo>
                    <a:pt x="958" y="5345"/>
                  </a:lnTo>
                  <a:lnTo>
                    <a:pt x="1147" y="5790"/>
                  </a:lnTo>
                  <a:lnTo>
                    <a:pt x="1347" y="6224"/>
                  </a:lnTo>
                  <a:lnTo>
                    <a:pt x="1581" y="6659"/>
                  </a:lnTo>
                  <a:lnTo>
                    <a:pt x="1581" y="6659"/>
                  </a:lnTo>
                  <a:lnTo>
                    <a:pt x="2082" y="7571"/>
                  </a:lnTo>
                  <a:lnTo>
                    <a:pt x="2606" y="8451"/>
                  </a:lnTo>
                  <a:lnTo>
                    <a:pt x="3140" y="9319"/>
                  </a:lnTo>
                  <a:lnTo>
                    <a:pt x="3685" y="10166"/>
                  </a:lnTo>
                  <a:lnTo>
                    <a:pt x="4231" y="10989"/>
                  </a:lnTo>
                  <a:lnTo>
                    <a:pt x="4788" y="11791"/>
                  </a:lnTo>
                  <a:lnTo>
                    <a:pt x="5344" y="12559"/>
                  </a:lnTo>
                  <a:lnTo>
                    <a:pt x="5912" y="13316"/>
                  </a:lnTo>
                  <a:lnTo>
                    <a:pt x="6480" y="14051"/>
                  </a:lnTo>
                  <a:lnTo>
                    <a:pt x="7048" y="14752"/>
                  </a:lnTo>
                  <a:lnTo>
                    <a:pt x="7604" y="15432"/>
                  </a:lnTo>
                  <a:lnTo>
                    <a:pt x="8172" y="16077"/>
                  </a:lnTo>
                  <a:lnTo>
                    <a:pt x="8718" y="16712"/>
                  </a:lnTo>
                  <a:lnTo>
                    <a:pt x="9274" y="17302"/>
                  </a:lnTo>
                  <a:lnTo>
                    <a:pt x="9809" y="17881"/>
                  </a:lnTo>
                  <a:lnTo>
                    <a:pt x="10332" y="18426"/>
                  </a:lnTo>
                  <a:lnTo>
                    <a:pt x="10855" y="18939"/>
                  </a:lnTo>
                  <a:lnTo>
                    <a:pt x="11356" y="19417"/>
                  </a:lnTo>
                  <a:lnTo>
                    <a:pt x="11846" y="19874"/>
                  </a:lnTo>
                  <a:lnTo>
                    <a:pt x="12314" y="20308"/>
                  </a:lnTo>
                  <a:lnTo>
                    <a:pt x="12759" y="20698"/>
                  </a:lnTo>
                  <a:lnTo>
                    <a:pt x="13193" y="21054"/>
                  </a:lnTo>
                  <a:lnTo>
                    <a:pt x="13605" y="21388"/>
                  </a:lnTo>
                  <a:lnTo>
                    <a:pt x="13984" y="21689"/>
                  </a:lnTo>
                  <a:lnTo>
                    <a:pt x="14340" y="21956"/>
                  </a:lnTo>
                  <a:lnTo>
                    <a:pt x="14674" y="22178"/>
                  </a:lnTo>
                  <a:lnTo>
                    <a:pt x="14975" y="22379"/>
                  </a:lnTo>
                  <a:lnTo>
                    <a:pt x="15253" y="22546"/>
                  </a:lnTo>
                  <a:lnTo>
                    <a:pt x="15487" y="22668"/>
                  </a:lnTo>
                  <a:lnTo>
                    <a:pt x="15698" y="22757"/>
                  </a:lnTo>
                  <a:lnTo>
                    <a:pt x="15865" y="22813"/>
                  </a:lnTo>
                  <a:lnTo>
                    <a:pt x="15943" y="22824"/>
                  </a:lnTo>
                  <a:lnTo>
                    <a:pt x="15999" y="22824"/>
                  </a:lnTo>
                  <a:lnTo>
                    <a:pt x="15999" y="22824"/>
                  </a:lnTo>
                  <a:lnTo>
                    <a:pt x="15776" y="22524"/>
                  </a:lnTo>
                  <a:lnTo>
                    <a:pt x="15587" y="22212"/>
                  </a:lnTo>
                  <a:lnTo>
                    <a:pt x="15431" y="21900"/>
                  </a:lnTo>
                  <a:lnTo>
                    <a:pt x="15298" y="21599"/>
                  </a:lnTo>
                  <a:lnTo>
                    <a:pt x="15197" y="21299"/>
                  </a:lnTo>
                  <a:lnTo>
                    <a:pt x="15120" y="20998"/>
                  </a:lnTo>
                  <a:lnTo>
                    <a:pt x="15064" y="20698"/>
                  </a:lnTo>
                  <a:lnTo>
                    <a:pt x="15030" y="20408"/>
                  </a:lnTo>
                  <a:lnTo>
                    <a:pt x="15019" y="20119"/>
                  </a:lnTo>
                  <a:lnTo>
                    <a:pt x="15019" y="19840"/>
                  </a:lnTo>
                  <a:lnTo>
                    <a:pt x="15042" y="19562"/>
                  </a:lnTo>
                  <a:lnTo>
                    <a:pt x="15086" y="19295"/>
                  </a:lnTo>
                  <a:lnTo>
                    <a:pt x="15142" y="19028"/>
                  </a:lnTo>
                  <a:lnTo>
                    <a:pt x="15197" y="18772"/>
                  </a:lnTo>
                  <a:lnTo>
                    <a:pt x="15275" y="18527"/>
                  </a:lnTo>
                  <a:lnTo>
                    <a:pt x="15364" y="18293"/>
                  </a:lnTo>
                  <a:lnTo>
                    <a:pt x="15454" y="18070"/>
                  </a:lnTo>
                  <a:lnTo>
                    <a:pt x="15554" y="17848"/>
                  </a:lnTo>
                  <a:lnTo>
                    <a:pt x="15654" y="17647"/>
                  </a:lnTo>
                  <a:lnTo>
                    <a:pt x="15765" y="17447"/>
                  </a:lnTo>
                  <a:lnTo>
                    <a:pt x="15977" y="17102"/>
                  </a:lnTo>
                  <a:lnTo>
                    <a:pt x="16177" y="16801"/>
                  </a:lnTo>
                  <a:lnTo>
                    <a:pt x="16355" y="16556"/>
                  </a:lnTo>
                  <a:lnTo>
                    <a:pt x="16500" y="16378"/>
                  </a:lnTo>
                  <a:lnTo>
                    <a:pt x="16634" y="162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1"/>
            <p:cNvSpPr/>
            <p:nvPr/>
          </p:nvSpPr>
          <p:spPr>
            <a:xfrm>
              <a:off x="1503858" y="2436400"/>
              <a:ext cx="699449" cy="310146"/>
            </a:xfrm>
            <a:custGeom>
              <a:avLst/>
              <a:gdLst/>
              <a:ahLst/>
              <a:cxnLst/>
              <a:rect l="l" t="t" r="r" b="b"/>
              <a:pathLst>
                <a:path w="29805" h="13216" extrusionOk="0">
                  <a:moveTo>
                    <a:pt x="2294" y="1"/>
                  </a:moveTo>
                  <a:lnTo>
                    <a:pt x="2060" y="245"/>
                  </a:lnTo>
                  <a:lnTo>
                    <a:pt x="1849" y="490"/>
                  </a:lnTo>
                  <a:lnTo>
                    <a:pt x="1659" y="735"/>
                  </a:lnTo>
                  <a:lnTo>
                    <a:pt x="1470" y="969"/>
                  </a:lnTo>
                  <a:lnTo>
                    <a:pt x="1303" y="1203"/>
                  </a:lnTo>
                  <a:lnTo>
                    <a:pt x="1136" y="1426"/>
                  </a:lnTo>
                  <a:lnTo>
                    <a:pt x="991" y="1637"/>
                  </a:lnTo>
                  <a:lnTo>
                    <a:pt x="858" y="1849"/>
                  </a:lnTo>
                  <a:lnTo>
                    <a:pt x="724" y="2060"/>
                  </a:lnTo>
                  <a:lnTo>
                    <a:pt x="613" y="2261"/>
                  </a:lnTo>
                  <a:lnTo>
                    <a:pt x="513" y="2461"/>
                  </a:lnTo>
                  <a:lnTo>
                    <a:pt x="423" y="2650"/>
                  </a:lnTo>
                  <a:lnTo>
                    <a:pt x="334" y="2840"/>
                  </a:lnTo>
                  <a:lnTo>
                    <a:pt x="268" y="3018"/>
                  </a:lnTo>
                  <a:lnTo>
                    <a:pt x="201" y="3196"/>
                  </a:lnTo>
                  <a:lnTo>
                    <a:pt x="145" y="3374"/>
                  </a:lnTo>
                  <a:lnTo>
                    <a:pt x="101" y="3541"/>
                  </a:lnTo>
                  <a:lnTo>
                    <a:pt x="67" y="3708"/>
                  </a:lnTo>
                  <a:lnTo>
                    <a:pt x="45" y="3864"/>
                  </a:lnTo>
                  <a:lnTo>
                    <a:pt x="23" y="4020"/>
                  </a:lnTo>
                  <a:lnTo>
                    <a:pt x="12" y="4164"/>
                  </a:lnTo>
                  <a:lnTo>
                    <a:pt x="0" y="4309"/>
                  </a:lnTo>
                  <a:lnTo>
                    <a:pt x="0" y="4454"/>
                  </a:lnTo>
                  <a:lnTo>
                    <a:pt x="12" y="4587"/>
                  </a:lnTo>
                  <a:lnTo>
                    <a:pt x="45" y="4844"/>
                  </a:lnTo>
                  <a:lnTo>
                    <a:pt x="101" y="5088"/>
                  </a:lnTo>
                  <a:lnTo>
                    <a:pt x="179" y="5311"/>
                  </a:lnTo>
                  <a:lnTo>
                    <a:pt x="268" y="5523"/>
                  </a:lnTo>
                  <a:lnTo>
                    <a:pt x="379" y="5712"/>
                  </a:lnTo>
                  <a:lnTo>
                    <a:pt x="501" y="5890"/>
                  </a:lnTo>
                  <a:lnTo>
                    <a:pt x="635" y="6057"/>
                  </a:lnTo>
                  <a:lnTo>
                    <a:pt x="769" y="6202"/>
                  </a:lnTo>
                  <a:lnTo>
                    <a:pt x="902" y="6335"/>
                  </a:lnTo>
                  <a:lnTo>
                    <a:pt x="1047" y="6458"/>
                  </a:lnTo>
                  <a:lnTo>
                    <a:pt x="1192" y="6558"/>
                  </a:lnTo>
                  <a:lnTo>
                    <a:pt x="1325" y="6658"/>
                  </a:lnTo>
                  <a:lnTo>
                    <a:pt x="1581" y="6803"/>
                  </a:lnTo>
                  <a:lnTo>
                    <a:pt x="1782" y="6903"/>
                  </a:lnTo>
                  <a:lnTo>
                    <a:pt x="1927" y="6970"/>
                  </a:lnTo>
                  <a:lnTo>
                    <a:pt x="1971" y="6981"/>
                  </a:lnTo>
                  <a:lnTo>
                    <a:pt x="2171" y="7059"/>
                  </a:lnTo>
                  <a:lnTo>
                    <a:pt x="2416" y="7137"/>
                  </a:lnTo>
                  <a:lnTo>
                    <a:pt x="3029" y="7304"/>
                  </a:lnTo>
                  <a:lnTo>
                    <a:pt x="3786" y="7493"/>
                  </a:lnTo>
                  <a:lnTo>
                    <a:pt x="4665" y="7694"/>
                  </a:lnTo>
                  <a:lnTo>
                    <a:pt x="5667" y="7916"/>
                  </a:lnTo>
                  <a:lnTo>
                    <a:pt x="6781" y="8150"/>
                  </a:lnTo>
                  <a:lnTo>
                    <a:pt x="9230" y="8662"/>
                  </a:lnTo>
                  <a:lnTo>
                    <a:pt x="11913" y="9219"/>
                  </a:lnTo>
                  <a:lnTo>
                    <a:pt x="13294" y="9520"/>
                  </a:lnTo>
                  <a:lnTo>
                    <a:pt x="14697" y="9831"/>
                  </a:lnTo>
                  <a:lnTo>
                    <a:pt x="16099" y="10143"/>
                  </a:lnTo>
                  <a:lnTo>
                    <a:pt x="17480" y="10477"/>
                  </a:lnTo>
                  <a:lnTo>
                    <a:pt x="18827" y="10811"/>
                  </a:lnTo>
                  <a:lnTo>
                    <a:pt x="20118" y="11156"/>
                  </a:lnTo>
                  <a:lnTo>
                    <a:pt x="20497" y="11267"/>
                  </a:lnTo>
                  <a:lnTo>
                    <a:pt x="20842" y="11379"/>
                  </a:lnTo>
                  <a:lnTo>
                    <a:pt x="21143" y="11501"/>
                  </a:lnTo>
                  <a:lnTo>
                    <a:pt x="21421" y="11624"/>
                  </a:lnTo>
                  <a:lnTo>
                    <a:pt x="21666" y="11757"/>
                  </a:lnTo>
                  <a:lnTo>
                    <a:pt x="21900" y="11902"/>
                  </a:lnTo>
                  <a:lnTo>
                    <a:pt x="22100" y="12058"/>
                  </a:lnTo>
                  <a:lnTo>
                    <a:pt x="22290" y="12225"/>
                  </a:lnTo>
                  <a:lnTo>
                    <a:pt x="22312" y="12236"/>
                  </a:lnTo>
                  <a:lnTo>
                    <a:pt x="22624" y="12414"/>
                  </a:lnTo>
                  <a:lnTo>
                    <a:pt x="22935" y="12581"/>
                  </a:lnTo>
                  <a:lnTo>
                    <a:pt x="23269" y="12726"/>
                  </a:lnTo>
                  <a:lnTo>
                    <a:pt x="23592" y="12848"/>
                  </a:lnTo>
                  <a:lnTo>
                    <a:pt x="23926" y="12949"/>
                  </a:lnTo>
                  <a:lnTo>
                    <a:pt x="24260" y="13038"/>
                  </a:lnTo>
                  <a:lnTo>
                    <a:pt x="24594" y="13104"/>
                  </a:lnTo>
                  <a:lnTo>
                    <a:pt x="24928" y="13149"/>
                  </a:lnTo>
                  <a:lnTo>
                    <a:pt x="25262" y="13194"/>
                  </a:lnTo>
                  <a:lnTo>
                    <a:pt x="25585" y="13216"/>
                  </a:lnTo>
                  <a:lnTo>
                    <a:pt x="26242" y="13216"/>
                  </a:lnTo>
                  <a:lnTo>
                    <a:pt x="26554" y="13205"/>
                  </a:lnTo>
                  <a:lnTo>
                    <a:pt x="26865" y="13171"/>
                  </a:lnTo>
                  <a:lnTo>
                    <a:pt x="27166" y="13138"/>
                  </a:lnTo>
                  <a:lnTo>
                    <a:pt x="27455" y="13082"/>
                  </a:lnTo>
                  <a:lnTo>
                    <a:pt x="27734" y="13038"/>
                  </a:lnTo>
                  <a:lnTo>
                    <a:pt x="28001" y="12971"/>
                  </a:lnTo>
                  <a:lnTo>
                    <a:pt x="28246" y="12904"/>
                  </a:lnTo>
                  <a:lnTo>
                    <a:pt x="28491" y="12826"/>
                  </a:lnTo>
                  <a:lnTo>
                    <a:pt x="28713" y="12748"/>
                  </a:lnTo>
                  <a:lnTo>
                    <a:pt x="28914" y="12670"/>
                  </a:lnTo>
                  <a:lnTo>
                    <a:pt x="29103" y="12581"/>
                  </a:lnTo>
                  <a:lnTo>
                    <a:pt x="29270" y="12492"/>
                  </a:lnTo>
                  <a:lnTo>
                    <a:pt x="29415" y="12403"/>
                  </a:lnTo>
                  <a:lnTo>
                    <a:pt x="29548" y="12314"/>
                  </a:lnTo>
                  <a:lnTo>
                    <a:pt x="29649" y="12225"/>
                  </a:lnTo>
                  <a:lnTo>
                    <a:pt x="29727" y="12136"/>
                  </a:lnTo>
                  <a:lnTo>
                    <a:pt x="29782" y="12058"/>
                  </a:lnTo>
                  <a:lnTo>
                    <a:pt x="29805" y="11969"/>
                  </a:lnTo>
                  <a:lnTo>
                    <a:pt x="29805" y="11935"/>
                  </a:lnTo>
                  <a:lnTo>
                    <a:pt x="29805" y="11891"/>
                  </a:lnTo>
                  <a:lnTo>
                    <a:pt x="29793" y="11858"/>
                  </a:lnTo>
                  <a:lnTo>
                    <a:pt x="29771" y="11824"/>
                  </a:lnTo>
                  <a:lnTo>
                    <a:pt x="29560" y="11535"/>
                  </a:lnTo>
                  <a:lnTo>
                    <a:pt x="29292" y="11201"/>
                  </a:lnTo>
                  <a:lnTo>
                    <a:pt x="28981" y="10844"/>
                  </a:lnTo>
                  <a:lnTo>
                    <a:pt x="28613" y="10477"/>
                  </a:lnTo>
                  <a:lnTo>
                    <a:pt x="28212" y="10098"/>
                  </a:lnTo>
                  <a:lnTo>
                    <a:pt x="27778" y="9709"/>
                  </a:lnTo>
                  <a:lnTo>
                    <a:pt x="27544" y="9531"/>
                  </a:lnTo>
                  <a:lnTo>
                    <a:pt x="27300" y="9341"/>
                  </a:lnTo>
                  <a:lnTo>
                    <a:pt x="27066" y="9163"/>
                  </a:lnTo>
                  <a:lnTo>
                    <a:pt x="26810" y="8985"/>
                  </a:lnTo>
                  <a:lnTo>
                    <a:pt x="26554" y="8818"/>
                  </a:lnTo>
                  <a:lnTo>
                    <a:pt x="26298" y="8651"/>
                  </a:lnTo>
                  <a:lnTo>
                    <a:pt x="26030" y="8495"/>
                  </a:lnTo>
                  <a:lnTo>
                    <a:pt x="25774" y="8351"/>
                  </a:lnTo>
                  <a:lnTo>
                    <a:pt x="25507" y="8217"/>
                  </a:lnTo>
                  <a:lnTo>
                    <a:pt x="25229" y="8094"/>
                  </a:lnTo>
                  <a:lnTo>
                    <a:pt x="24962" y="7983"/>
                  </a:lnTo>
                  <a:lnTo>
                    <a:pt x="24694" y="7894"/>
                  </a:lnTo>
                  <a:lnTo>
                    <a:pt x="24427" y="7805"/>
                  </a:lnTo>
                  <a:lnTo>
                    <a:pt x="24149" y="7749"/>
                  </a:lnTo>
                  <a:lnTo>
                    <a:pt x="23882" y="7694"/>
                  </a:lnTo>
                  <a:lnTo>
                    <a:pt x="23626" y="7671"/>
                  </a:lnTo>
                  <a:lnTo>
                    <a:pt x="23358" y="7660"/>
                  </a:lnTo>
                  <a:lnTo>
                    <a:pt x="23102" y="7660"/>
                  </a:lnTo>
                  <a:lnTo>
                    <a:pt x="22846" y="7694"/>
                  </a:lnTo>
                  <a:lnTo>
                    <a:pt x="22601" y="7749"/>
                  </a:lnTo>
                  <a:lnTo>
                    <a:pt x="22445" y="7783"/>
                  </a:lnTo>
                  <a:lnTo>
                    <a:pt x="22290" y="7805"/>
                  </a:lnTo>
                  <a:lnTo>
                    <a:pt x="22145" y="7827"/>
                  </a:lnTo>
                  <a:lnTo>
                    <a:pt x="21989" y="7850"/>
                  </a:lnTo>
                  <a:lnTo>
                    <a:pt x="21833" y="7850"/>
                  </a:lnTo>
                  <a:lnTo>
                    <a:pt x="21677" y="7861"/>
                  </a:lnTo>
                  <a:lnTo>
                    <a:pt x="21377" y="7838"/>
                  </a:lnTo>
                  <a:lnTo>
                    <a:pt x="21065" y="7794"/>
                  </a:lnTo>
                  <a:lnTo>
                    <a:pt x="20764" y="7727"/>
                  </a:lnTo>
                  <a:lnTo>
                    <a:pt x="20475" y="7638"/>
                  </a:lnTo>
                  <a:lnTo>
                    <a:pt x="20185" y="7516"/>
                  </a:lnTo>
                  <a:lnTo>
                    <a:pt x="18248" y="6636"/>
                  </a:lnTo>
                  <a:lnTo>
                    <a:pt x="15754" y="5512"/>
                  </a:lnTo>
                  <a:lnTo>
                    <a:pt x="12949" y="4253"/>
                  </a:lnTo>
                  <a:lnTo>
                    <a:pt x="10065" y="2973"/>
                  </a:lnTo>
                  <a:lnTo>
                    <a:pt x="8662" y="2372"/>
                  </a:lnTo>
                  <a:lnTo>
                    <a:pt x="7326" y="1804"/>
                  </a:lnTo>
                  <a:lnTo>
                    <a:pt x="6079" y="1292"/>
                  </a:lnTo>
                  <a:lnTo>
                    <a:pt x="4955" y="836"/>
                  </a:lnTo>
                  <a:lnTo>
                    <a:pt x="3986" y="468"/>
                  </a:lnTo>
                  <a:lnTo>
                    <a:pt x="3574" y="323"/>
                  </a:lnTo>
                  <a:lnTo>
                    <a:pt x="3207" y="201"/>
                  </a:lnTo>
                  <a:lnTo>
                    <a:pt x="2884" y="101"/>
                  </a:lnTo>
                  <a:lnTo>
                    <a:pt x="2628" y="34"/>
                  </a:lnTo>
                  <a:lnTo>
                    <a:pt x="2428" y="1"/>
                  </a:lnTo>
                  <a:close/>
                </a:path>
              </a:pathLst>
            </a:custGeom>
            <a:solidFill>
              <a:srgbClr val="F2C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1"/>
            <p:cNvSpPr/>
            <p:nvPr/>
          </p:nvSpPr>
          <p:spPr>
            <a:xfrm>
              <a:off x="1503858" y="2436400"/>
              <a:ext cx="699449" cy="310146"/>
            </a:xfrm>
            <a:custGeom>
              <a:avLst/>
              <a:gdLst/>
              <a:ahLst/>
              <a:cxnLst/>
              <a:rect l="l" t="t" r="r" b="b"/>
              <a:pathLst>
                <a:path w="29805" h="13216" fill="none" extrusionOk="0">
                  <a:moveTo>
                    <a:pt x="22312" y="12236"/>
                  </a:moveTo>
                  <a:lnTo>
                    <a:pt x="22312" y="12236"/>
                  </a:lnTo>
                  <a:lnTo>
                    <a:pt x="22290" y="12225"/>
                  </a:lnTo>
                  <a:lnTo>
                    <a:pt x="22290" y="12225"/>
                  </a:lnTo>
                  <a:lnTo>
                    <a:pt x="22100" y="12058"/>
                  </a:lnTo>
                  <a:lnTo>
                    <a:pt x="21900" y="11902"/>
                  </a:lnTo>
                  <a:lnTo>
                    <a:pt x="21666" y="11757"/>
                  </a:lnTo>
                  <a:lnTo>
                    <a:pt x="21421" y="11624"/>
                  </a:lnTo>
                  <a:lnTo>
                    <a:pt x="21143" y="11501"/>
                  </a:lnTo>
                  <a:lnTo>
                    <a:pt x="20842" y="11379"/>
                  </a:lnTo>
                  <a:lnTo>
                    <a:pt x="20497" y="11267"/>
                  </a:lnTo>
                  <a:lnTo>
                    <a:pt x="20118" y="11156"/>
                  </a:lnTo>
                  <a:lnTo>
                    <a:pt x="20118" y="11156"/>
                  </a:lnTo>
                  <a:lnTo>
                    <a:pt x="18827" y="10811"/>
                  </a:lnTo>
                  <a:lnTo>
                    <a:pt x="17480" y="10477"/>
                  </a:lnTo>
                  <a:lnTo>
                    <a:pt x="16099" y="10143"/>
                  </a:lnTo>
                  <a:lnTo>
                    <a:pt x="14697" y="9831"/>
                  </a:lnTo>
                  <a:lnTo>
                    <a:pt x="13294" y="9520"/>
                  </a:lnTo>
                  <a:lnTo>
                    <a:pt x="11913" y="9219"/>
                  </a:lnTo>
                  <a:lnTo>
                    <a:pt x="9230" y="8662"/>
                  </a:lnTo>
                  <a:lnTo>
                    <a:pt x="6781" y="8150"/>
                  </a:lnTo>
                  <a:lnTo>
                    <a:pt x="5667" y="7916"/>
                  </a:lnTo>
                  <a:lnTo>
                    <a:pt x="4665" y="7694"/>
                  </a:lnTo>
                  <a:lnTo>
                    <a:pt x="3786" y="7493"/>
                  </a:lnTo>
                  <a:lnTo>
                    <a:pt x="3029" y="7304"/>
                  </a:lnTo>
                  <a:lnTo>
                    <a:pt x="2416" y="7137"/>
                  </a:lnTo>
                  <a:lnTo>
                    <a:pt x="2171" y="7059"/>
                  </a:lnTo>
                  <a:lnTo>
                    <a:pt x="1971" y="6981"/>
                  </a:lnTo>
                  <a:lnTo>
                    <a:pt x="1971" y="6981"/>
                  </a:lnTo>
                  <a:lnTo>
                    <a:pt x="1927" y="6970"/>
                  </a:lnTo>
                  <a:lnTo>
                    <a:pt x="1782" y="6903"/>
                  </a:lnTo>
                  <a:lnTo>
                    <a:pt x="1581" y="6803"/>
                  </a:lnTo>
                  <a:lnTo>
                    <a:pt x="1325" y="6658"/>
                  </a:lnTo>
                  <a:lnTo>
                    <a:pt x="1192" y="6558"/>
                  </a:lnTo>
                  <a:lnTo>
                    <a:pt x="1047" y="6458"/>
                  </a:lnTo>
                  <a:lnTo>
                    <a:pt x="902" y="6335"/>
                  </a:lnTo>
                  <a:lnTo>
                    <a:pt x="769" y="6202"/>
                  </a:lnTo>
                  <a:lnTo>
                    <a:pt x="635" y="6057"/>
                  </a:lnTo>
                  <a:lnTo>
                    <a:pt x="501" y="5890"/>
                  </a:lnTo>
                  <a:lnTo>
                    <a:pt x="379" y="5712"/>
                  </a:lnTo>
                  <a:lnTo>
                    <a:pt x="268" y="5523"/>
                  </a:lnTo>
                  <a:lnTo>
                    <a:pt x="179" y="5311"/>
                  </a:lnTo>
                  <a:lnTo>
                    <a:pt x="101" y="5088"/>
                  </a:lnTo>
                  <a:lnTo>
                    <a:pt x="45" y="4844"/>
                  </a:lnTo>
                  <a:lnTo>
                    <a:pt x="12" y="4587"/>
                  </a:lnTo>
                  <a:lnTo>
                    <a:pt x="0" y="4454"/>
                  </a:lnTo>
                  <a:lnTo>
                    <a:pt x="0" y="4309"/>
                  </a:lnTo>
                  <a:lnTo>
                    <a:pt x="12" y="4164"/>
                  </a:lnTo>
                  <a:lnTo>
                    <a:pt x="23" y="4020"/>
                  </a:lnTo>
                  <a:lnTo>
                    <a:pt x="45" y="3864"/>
                  </a:lnTo>
                  <a:lnTo>
                    <a:pt x="67" y="3708"/>
                  </a:lnTo>
                  <a:lnTo>
                    <a:pt x="101" y="3541"/>
                  </a:lnTo>
                  <a:lnTo>
                    <a:pt x="145" y="3374"/>
                  </a:lnTo>
                  <a:lnTo>
                    <a:pt x="201" y="3196"/>
                  </a:lnTo>
                  <a:lnTo>
                    <a:pt x="268" y="3018"/>
                  </a:lnTo>
                  <a:lnTo>
                    <a:pt x="334" y="2840"/>
                  </a:lnTo>
                  <a:lnTo>
                    <a:pt x="423" y="2650"/>
                  </a:lnTo>
                  <a:lnTo>
                    <a:pt x="513" y="2461"/>
                  </a:lnTo>
                  <a:lnTo>
                    <a:pt x="613" y="2261"/>
                  </a:lnTo>
                  <a:lnTo>
                    <a:pt x="724" y="2060"/>
                  </a:lnTo>
                  <a:lnTo>
                    <a:pt x="858" y="1849"/>
                  </a:lnTo>
                  <a:lnTo>
                    <a:pt x="991" y="1637"/>
                  </a:lnTo>
                  <a:lnTo>
                    <a:pt x="1136" y="1426"/>
                  </a:lnTo>
                  <a:lnTo>
                    <a:pt x="1303" y="1203"/>
                  </a:lnTo>
                  <a:lnTo>
                    <a:pt x="1470" y="969"/>
                  </a:lnTo>
                  <a:lnTo>
                    <a:pt x="1659" y="735"/>
                  </a:lnTo>
                  <a:lnTo>
                    <a:pt x="1849" y="490"/>
                  </a:lnTo>
                  <a:lnTo>
                    <a:pt x="2060" y="245"/>
                  </a:lnTo>
                  <a:lnTo>
                    <a:pt x="2294" y="1"/>
                  </a:lnTo>
                  <a:lnTo>
                    <a:pt x="2294" y="1"/>
                  </a:lnTo>
                  <a:lnTo>
                    <a:pt x="2350" y="1"/>
                  </a:lnTo>
                  <a:lnTo>
                    <a:pt x="2428" y="1"/>
                  </a:lnTo>
                  <a:lnTo>
                    <a:pt x="2628" y="34"/>
                  </a:lnTo>
                  <a:lnTo>
                    <a:pt x="2884" y="101"/>
                  </a:lnTo>
                  <a:lnTo>
                    <a:pt x="3207" y="201"/>
                  </a:lnTo>
                  <a:lnTo>
                    <a:pt x="3574" y="323"/>
                  </a:lnTo>
                  <a:lnTo>
                    <a:pt x="3986" y="468"/>
                  </a:lnTo>
                  <a:lnTo>
                    <a:pt x="4955" y="836"/>
                  </a:lnTo>
                  <a:lnTo>
                    <a:pt x="6079" y="1292"/>
                  </a:lnTo>
                  <a:lnTo>
                    <a:pt x="7326" y="1804"/>
                  </a:lnTo>
                  <a:lnTo>
                    <a:pt x="8662" y="2372"/>
                  </a:lnTo>
                  <a:lnTo>
                    <a:pt x="10065" y="2973"/>
                  </a:lnTo>
                  <a:lnTo>
                    <a:pt x="12949" y="4253"/>
                  </a:lnTo>
                  <a:lnTo>
                    <a:pt x="15754" y="5512"/>
                  </a:lnTo>
                  <a:lnTo>
                    <a:pt x="18248" y="6636"/>
                  </a:lnTo>
                  <a:lnTo>
                    <a:pt x="20185" y="7516"/>
                  </a:lnTo>
                  <a:lnTo>
                    <a:pt x="20185" y="7516"/>
                  </a:lnTo>
                  <a:lnTo>
                    <a:pt x="20475" y="7638"/>
                  </a:lnTo>
                  <a:lnTo>
                    <a:pt x="20764" y="7727"/>
                  </a:lnTo>
                  <a:lnTo>
                    <a:pt x="21065" y="7794"/>
                  </a:lnTo>
                  <a:lnTo>
                    <a:pt x="21377" y="7838"/>
                  </a:lnTo>
                  <a:lnTo>
                    <a:pt x="21677" y="7861"/>
                  </a:lnTo>
                  <a:lnTo>
                    <a:pt x="21833" y="7850"/>
                  </a:lnTo>
                  <a:lnTo>
                    <a:pt x="21989" y="7850"/>
                  </a:lnTo>
                  <a:lnTo>
                    <a:pt x="22145" y="7827"/>
                  </a:lnTo>
                  <a:lnTo>
                    <a:pt x="22290" y="7805"/>
                  </a:lnTo>
                  <a:lnTo>
                    <a:pt x="22445" y="7783"/>
                  </a:lnTo>
                  <a:lnTo>
                    <a:pt x="22601" y="7749"/>
                  </a:lnTo>
                  <a:lnTo>
                    <a:pt x="22601" y="7749"/>
                  </a:lnTo>
                  <a:lnTo>
                    <a:pt x="22846" y="7694"/>
                  </a:lnTo>
                  <a:lnTo>
                    <a:pt x="23102" y="7660"/>
                  </a:lnTo>
                  <a:lnTo>
                    <a:pt x="23358" y="7660"/>
                  </a:lnTo>
                  <a:lnTo>
                    <a:pt x="23626" y="7671"/>
                  </a:lnTo>
                  <a:lnTo>
                    <a:pt x="23882" y="7694"/>
                  </a:lnTo>
                  <a:lnTo>
                    <a:pt x="24149" y="7749"/>
                  </a:lnTo>
                  <a:lnTo>
                    <a:pt x="24427" y="7805"/>
                  </a:lnTo>
                  <a:lnTo>
                    <a:pt x="24694" y="7894"/>
                  </a:lnTo>
                  <a:lnTo>
                    <a:pt x="24962" y="7983"/>
                  </a:lnTo>
                  <a:lnTo>
                    <a:pt x="25229" y="8094"/>
                  </a:lnTo>
                  <a:lnTo>
                    <a:pt x="25507" y="8217"/>
                  </a:lnTo>
                  <a:lnTo>
                    <a:pt x="25774" y="8351"/>
                  </a:lnTo>
                  <a:lnTo>
                    <a:pt x="26030" y="8495"/>
                  </a:lnTo>
                  <a:lnTo>
                    <a:pt x="26298" y="8651"/>
                  </a:lnTo>
                  <a:lnTo>
                    <a:pt x="26554" y="8818"/>
                  </a:lnTo>
                  <a:lnTo>
                    <a:pt x="26810" y="8985"/>
                  </a:lnTo>
                  <a:lnTo>
                    <a:pt x="27066" y="9163"/>
                  </a:lnTo>
                  <a:lnTo>
                    <a:pt x="27300" y="9341"/>
                  </a:lnTo>
                  <a:lnTo>
                    <a:pt x="27544" y="9531"/>
                  </a:lnTo>
                  <a:lnTo>
                    <a:pt x="27778" y="9709"/>
                  </a:lnTo>
                  <a:lnTo>
                    <a:pt x="28212" y="10098"/>
                  </a:lnTo>
                  <a:lnTo>
                    <a:pt x="28613" y="10477"/>
                  </a:lnTo>
                  <a:lnTo>
                    <a:pt x="28981" y="10844"/>
                  </a:lnTo>
                  <a:lnTo>
                    <a:pt x="29292" y="11201"/>
                  </a:lnTo>
                  <a:lnTo>
                    <a:pt x="29560" y="11535"/>
                  </a:lnTo>
                  <a:lnTo>
                    <a:pt x="29771" y="11824"/>
                  </a:lnTo>
                  <a:lnTo>
                    <a:pt x="29771" y="11824"/>
                  </a:lnTo>
                  <a:lnTo>
                    <a:pt x="29793" y="11858"/>
                  </a:lnTo>
                  <a:lnTo>
                    <a:pt x="29805" y="11891"/>
                  </a:lnTo>
                  <a:lnTo>
                    <a:pt x="29805" y="11935"/>
                  </a:lnTo>
                  <a:lnTo>
                    <a:pt x="29805" y="11969"/>
                  </a:lnTo>
                  <a:lnTo>
                    <a:pt x="29782" y="12058"/>
                  </a:lnTo>
                  <a:lnTo>
                    <a:pt x="29727" y="12136"/>
                  </a:lnTo>
                  <a:lnTo>
                    <a:pt x="29649" y="12225"/>
                  </a:lnTo>
                  <a:lnTo>
                    <a:pt x="29548" y="12314"/>
                  </a:lnTo>
                  <a:lnTo>
                    <a:pt x="29415" y="12403"/>
                  </a:lnTo>
                  <a:lnTo>
                    <a:pt x="29270" y="12492"/>
                  </a:lnTo>
                  <a:lnTo>
                    <a:pt x="29103" y="12581"/>
                  </a:lnTo>
                  <a:lnTo>
                    <a:pt x="28914" y="12670"/>
                  </a:lnTo>
                  <a:lnTo>
                    <a:pt x="28713" y="12748"/>
                  </a:lnTo>
                  <a:lnTo>
                    <a:pt x="28491" y="12826"/>
                  </a:lnTo>
                  <a:lnTo>
                    <a:pt x="28246" y="12904"/>
                  </a:lnTo>
                  <a:lnTo>
                    <a:pt x="28001" y="12971"/>
                  </a:lnTo>
                  <a:lnTo>
                    <a:pt x="27734" y="13038"/>
                  </a:lnTo>
                  <a:lnTo>
                    <a:pt x="27455" y="13082"/>
                  </a:lnTo>
                  <a:lnTo>
                    <a:pt x="27166" y="13138"/>
                  </a:lnTo>
                  <a:lnTo>
                    <a:pt x="26865" y="13171"/>
                  </a:lnTo>
                  <a:lnTo>
                    <a:pt x="26554" y="13205"/>
                  </a:lnTo>
                  <a:lnTo>
                    <a:pt x="26242" y="13216"/>
                  </a:lnTo>
                  <a:lnTo>
                    <a:pt x="25919" y="13216"/>
                  </a:lnTo>
                  <a:lnTo>
                    <a:pt x="25585" y="13216"/>
                  </a:lnTo>
                  <a:lnTo>
                    <a:pt x="25262" y="13194"/>
                  </a:lnTo>
                  <a:lnTo>
                    <a:pt x="24928" y="13149"/>
                  </a:lnTo>
                  <a:lnTo>
                    <a:pt x="24594" y="13104"/>
                  </a:lnTo>
                  <a:lnTo>
                    <a:pt x="24260" y="13038"/>
                  </a:lnTo>
                  <a:lnTo>
                    <a:pt x="23926" y="12949"/>
                  </a:lnTo>
                  <a:lnTo>
                    <a:pt x="23592" y="12848"/>
                  </a:lnTo>
                  <a:lnTo>
                    <a:pt x="23269" y="12726"/>
                  </a:lnTo>
                  <a:lnTo>
                    <a:pt x="22935" y="12581"/>
                  </a:lnTo>
                  <a:lnTo>
                    <a:pt x="22624" y="12414"/>
                  </a:lnTo>
                  <a:lnTo>
                    <a:pt x="22312" y="122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1135982" y="1862385"/>
              <a:ext cx="302848" cy="435815"/>
            </a:xfrm>
            <a:custGeom>
              <a:avLst/>
              <a:gdLst/>
              <a:ahLst/>
              <a:cxnLst/>
              <a:rect l="l" t="t" r="r" b="b"/>
              <a:pathLst>
                <a:path w="12905" h="18571" extrusionOk="0">
                  <a:moveTo>
                    <a:pt x="4276" y="1"/>
                  </a:moveTo>
                  <a:lnTo>
                    <a:pt x="4064" y="78"/>
                  </a:lnTo>
                  <a:lnTo>
                    <a:pt x="3830" y="179"/>
                  </a:lnTo>
                  <a:lnTo>
                    <a:pt x="3530" y="335"/>
                  </a:lnTo>
                  <a:lnTo>
                    <a:pt x="3174" y="535"/>
                  </a:lnTo>
                  <a:lnTo>
                    <a:pt x="2984" y="657"/>
                  </a:lnTo>
                  <a:lnTo>
                    <a:pt x="2784" y="802"/>
                  </a:lnTo>
                  <a:lnTo>
                    <a:pt x="2584" y="947"/>
                  </a:lnTo>
                  <a:lnTo>
                    <a:pt x="2372" y="1114"/>
                  </a:lnTo>
                  <a:lnTo>
                    <a:pt x="2160" y="1292"/>
                  </a:lnTo>
                  <a:lnTo>
                    <a:pt x="1949" y="1481"/>
                  </a:lnTo>
                  <a:lnTo>
                    <a:pt x="1737" y="1693"/>
                  </a:lnTo>
                  <a:lnTo>
                    <a:pt x="1526" y="1915"/>
                  </a:lnTo>
                  <a:lnTo>
                    <a:pt x="1325" y="2160"/>
                  </a:lnTo>
                  <a:lnTo>
                    <a:pt x="1136" y="2428"/>
                  </a:lnTo>
                  <a:lnTo>
                    <a:pt x="947" y="2695"/>
                  </a:lnTo>
                  <a:lnTo>
                    <a:pt x="780" y="2995"/>
                  </a:lnTo>
                  <a:lnTo>
                    <a:pt x="613" y="3307"/>
                  </a:lnTo>
                  <a:lnTo>
                    <a:pt x="468" y="3641"/>
                  </a:lnTo>
                  <a:lnTo>
                    <a:pt x="335" y="3986"/>
                  </a:lnTo>
                  <a:lnTo>
                    <a:pt x="223" y="4354"/>
                  </a:lnTo>
                  <a:lnTo>
                    <a:pt x="134" y="4743"/>
                  </a:lnTo>
                  <a:lnTo>
                    <a:pt x="67" y="5155"/>
                  </a:lnTo>
                  <a:lnTo>
                    <a:pt x="45" y="5367"/>
                  </a:lnTo>
                  <a:lnTo>
                    <a:pt x="23" y="5578"/>
                  </a:lnTo>
                  <a:lnTo>
                    <a:pt x="12" y="5801"/>
                  </a:lnTo>
                  <a:lnTo>
                    <a:pt x="1" y="6035"/>
                  </a:lnTo>
                  <a:lnTo>
                    <a:pt x="1" y="6269"/>
                  </a:lnTo>
                  <a:lnTo>
                    <a:pt x="12" y="6502"/>
                  </a:lnTo>
                  <a:lnTo>
                    <a:pt x="23" y="6747"/>
                  </a:lnTo>
                  <a:lnTo>
                    <a:pt x="45" y="6992"/>
                  </a:lnTo>
                  <a:lnTo>
                    <a:pt x="101" y="7393"/>
                  </a:lnTo>
                  <a:lnTo>
                    <a:pt x="190" y="7950"/>
                  </a:lnTo>
                  <a:lnTo>
                    <a:pt x="457" y="9453"/>
                  </a:lnTo>
                  <a:lnTo>
                    <a:pt x="802" y="11290"/>
                  </a:lnTo>
                  <a:lnTo>
                    <a:pt x="1192" y="13260"/>
                  </a:lnTo>
                  <a:lnTo>
                    <a:pt x="1893" y="16767"/>
                  </a:lnTo>
                  <a:lnTo>
                    <a:pt x="2205" y="18315"/>
                  </a:lnTo>
                  <a:lnTo>
                    <a:pt x="2361" y="18337"/>
                  </a:lnTo>
                  <a:lnTo>
                    <a:pt x="2795" y="18393"/>
                  </a:lnTo>
                  <a:lnTo>
                    <a:pt x="3441" y="18471"/>
                  </a:lnTo>
                  <a:lnTo>
                    <a:pt x="3830" y="18504"/>
                  </a:lnTo>
                  <a:lnTo>
                    <a:pt x="4254" y="18538"/>
                  </a:lnTo>
                  <a:lnTo>
                    <a:pt x="4699" y="18560"/>
                  </a:lnTo>
                  <a:lnTo>
                    <a:pt x="5166" y="18571"/>
                  </a:lnTo>
                  <a:lnTo>
                    <a:pt x="5645" y="18571"/>
                  </a:lnTo>
                  <a:lnTo>
                    <a:pt x="6135" y="18560"/>
                  </a:lnTo>
                  <a:lnTo>
                    <a:pt x="6614" y="18526"/>
                  </a:lnTo>
                  <a:lnTo>
                    <a:pt x="7093" y="18471"/>
                  </a:lnTo>
                  <a:lnTo>
                    <a:pt x="7315" y="18426"/>
                  </a:lnTo>
                  <a:lnTo>
                    <a:pt x="7538" y="18382"/>
                  </a:lnTo>
                  <a:lnTo>
                    <a:pt x="7761" y="18337"/>
                  </a:lnTo>
                  <a:lnTo>
                    <a:pt x="7972" y="18282"/>
                  </a:lnTo>
                  <a:lnTo>
                    <a:pt x="8195" y="18204"/>
                  </a:lnTo>
                  <a:lnTo>
                    <a:pt x="8417" y="18115"/>
                  </a:lnTo>
                  <a:lnTo>
                    <a:pt x="8640" y="18025"/>
                  </a:lnTo>
                  <a:lnTo>
                    <a:pt x="8863" y="17914"/>
                  </a:lnTo>
                  <a:lnTo>
                    <a:pt x="9085" y="17792"/>
                  </a:lnTo>
                  <a:lnTo>
                    <a:pt x="9308" y="17669"/>
                  </a:lnTo>
                  <a:lnTo>
                    <a:pt x="9531" y="17536"/>
                  </a:lnTo>
                  <a:lnTo>
                    <a:pt x="9742" y="17391"/>
                  </a:lnTo>
                  <a:lnTo>
                    <a:pt x="10165" y="17090"/>
                  </a:lnTo>
                  <a:lnTo>
                    <a:pt x="10577" y="16767"/>
                  </a:lnTo>
                  <a:lnTo>
                    <a:pt x="10967" y="16445"/>
                  </a:lnTo>
                  <a:lnTo>
                    <a:pt x="11334" y="16122"/>
                  </a:lnTo>
                  <a:lnTo>
                    <a:pt x="11668" y="15799"/>
                  </a:lnTo>
                  <a:lnTo>
                    <a:pt x="11969" y="15498"/>
                  </a:lnTo>
                  <a:lnTo>
                    <a:pt x="12247" y="15220"/>
                  </a:lnTo>
                  <a:lnTo>
                    <a:pt x="12470" y="14986"/>
                  </a:lnTo>
                  <a:lnTo>
                    <a:pt x="12793" y="14619"/>
                  </a:lnTo>
                  <a:lnTo>
                    <a:pt x="12904" y="14485"/>
                  </a:lnTo>
                  <a:lnTo>
                    <a:pt x="12826" y="14351"/>
                  </a:lnTo>
                  <a:lnTo>
                    <a:pt x="12604" y="13973"/>
                  </a:lnTo>
                  <a:lnTo>
                    <a:pt x="12292" y="13405"/>
                  </a:lnTo>
                  <a:lnTo>
                    <a:pt x="12114" y="13060"/>
                  </a:lnTo>
                  <a:lnTo>
                    <a:pt x="11924" y="12693"/>
                  </a:lnTo>
                  <a:lnTo>
                    <a:pt x="11735" y="12292"/>
                  </a:lnTo>
                  <a:lnTo>
                    <a:pt x="11546" y="11869"/>
                  </a:lnTo>
                  <a:lnTo>
                    <a:pt x="11368" y="11434"/>
                  </a:lnTo>
                  <a:lnTo>
                    <a:pt x="11201" y="10989"/>
                  </a:lnTo>
                  <a:lnTo>
                    <a:pt x="11045" y="10544"/>
                  </a:lnTo>
                  <a:lnTo>
                    <a:pt x="10922" y="10110"/>
                  </a:lnTo>
                  <a:lnTo>
                    <a:pt x="10867" y="9887"/>
                  </a:lnTo>
                  <a:lnTo>
                    <a:pt x="10822" y="9675"/>
                  </a:lnTo>
                  <a:lnTo>
                    <a:pt x="10789" y="9464"/>
                  </a:lnTo>
                  <a:lnTo>
                    <a:pt x="10767" y="9252"/>
                  </a:lnTo>
                  <a:lnTo>
                    <a:pt x="10755" y="9130"/>
                  </a:lnTo>
                  <a:lnTo>
                    <a:pt x="10755" y="9030"/>
                  </a:lnTo>
                  <a:lnTo>
                    <a:pt x="10767" y="8929"/>
                  </a:lnTo>
                  <a:lnTo>
                    <a:pt x="10789" y="8852"/>
                  </a:lnTo>
                  <a:lnTo>
                    <a:pt x="10822" y="8774"/>
                  </a:lnTo>
                  <a:lnTo>
                    <a:pt x="10867" y="8718"/>
                  </a:lnTo>
                  <a:lnTo>
                    <a:pt x="10911" y="8673"/>
                  </a:lnTo>
                  <a:lnTo>
                    <a:pt x="10967" y="8629"/>
                  </a:lnTo>
                  <a:lnTo>
                    <a:pt x="11023" y="8595"/>
                  </a:lnTo>
                  <a:lnTo>
                    <a:pt x="11089" y="8584"/>
                  </a:lnTo>
                  <a:lnTo>
                    <a:pt x="11156" y="8562"/>
                  </a:lnTo>
                  <a:lnTo>
                    <a:pt x="11390" y="8562"/>
                  </a:lnTo>
                  <a:lnTo>
                    <a:pt x="11557" y="8584"/>
                  </a:lnTo>
                  <a:lnTo>
                    <a:pt x="11724" y="8629"/>
                  </a:lnTo>
                  <a:lnTo>
                    <a:pt x="11880" y="8685"/>
                  </a:lnTo>
                  <a:lnTo>
                    <a:pt x="12036" y="8740"/>
                  </a:lnTo>
                  <a:lnTo>
                    <a:pt x="12169" y="8807"/>
                  </a:lnTo>
                  <a:lnTo>
                    <a:pt x="12381" y="8907"/>
                  </a:lnTo>
                  <a:lnTo>
                    <a:pt x="12459" y="8952"/>
                  </a:lnTo>
                  <a:lnTo>
                    <a:pt x="10934" y="1615"/>
                  </a:lnTo>
                  <a:lnTo>
                    <a:pt x="4276" y="1"/>
                  </a:lnTo>
                  <a:close/>
                </a:path>
              </a:pathLst>
            </a:custGeom>
            <a:solidFill>
              <a:srgbClr val="FFC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1135982" y="1862385"/>
              <a:ext cx="302848" cy="435815"/>
            </a:xfrm>
            <a:custGeom>
              <a:avLst/>
              <a:gdLst/>
              <a:ahLst/>
              <a:cxnLst/>
              <a:rect l="l" t="t" r="r" b="b"/>
              <a:pathLst>
                <a:path w="12905" h="18571" fill="none" extrusionOk="0">
                  <a:moveTo>
                    <a:pt x="4276" y="1"/>
                  </a:moveTo>
                  <a:lnTo>
                    <a:pt x="4276" y="1"/>
                  </a:lnTo>
                  <a:lnTo>
                    <a:pt x="4064" y="78"/>
                  </a:lnTo>
                  <a:lnTo>
                    <a:pt x="3830" y="179"/>
                  </a:lnTo>
                  <a:lnTo>
                    <a:pt x="3530" y="335"/>
                  </a:lnTo>
                  <a:lnTo>
                    <a:pt x="3174" y="535"/>
                  </a:lnTo>
                  <a:lnTo>
                    <a:pt x="2984" y="657"/>
                  </a:lnTo>
                  <a:lnTo>
                    <a:pt x="2784" y="802"/>
                  </a:lnTo>
                  <a:lnTo>
                    <a:pt x="2584" y="947"/>
                  </a:lnTo>
                  <a:lnTo>
                    <a:pt x="2372" y="1114"/>
                  </a:lnTo>
                  <a:lnTo>
                    <a:pt x="2160" y="1292"/>
                  </a:lnTo>
                  <a:lnTo>
                    <a:pt x="1949" y="1481"/>
                  </a:lnTo>
                  <a:lnTo>
                    <a:pt x="1737" y="1693"/>
                  </a:lnTo>
                  <a:lnTo>
                    <a:pt x="1526" y="1915"/>
                  </a:lnTo>
                  <a:lnTo>
                    <a:pt x="1325" y="2160"/>
                  </a:lnTo>
                  <a:lnTo>
                    <a:pt x="1136" y="2428"/>
                  </a:lnTo>
                  <a:lnTo>
                    <a:pt x="947" y="2695"/>
                  </a:lnTo>
                  <a:lnTo>
                    <a:pt x="780" y="2995"/>
                  </a:lnTo>
                  <a:lnTo>
                    <a:pt x="613" y="3307"/>
                  </a:lnTo>
                  <a:lnTo>
                    <a:pt x="468" y="3641"/>
                  </a:lnTo>
                  <a:lnTo>
                    <a:pt x="335" y="3986"/>
                  </a:lnTo>
                  <a:lnTo>
                    <a:pt x="223" y="4354"/>
                  </a:lnTo>
                  <a:lnTo>
                    <a:pt x="134" y="4743"/>
                  </a:lnTo>
                  <a:lnTo>
                    <a:pt x="67" y="5155"/>
                  </a:lnTo>
                  <a:lnTo>
                    <a:pt x="45" y="5367"/>
                  </a:lnTo>
                  <a:lnTo>
                    <a:pt x="23" y="5578"/>
                  </a:lnTo>
                  <a:lnTo>
                    <a:pt x="12" y="5801"/>
                  </a:lnTo>
                  <a:lnTo>
                    <a:pt x="1" y="6035"/>
                  </a:lnTo>
                  <a:lnTo>
                    <a:pt x="1" y="6269"/>
                  </a:lnTo>
                  <a:lnTo>
                    <a:pt x="12" y="6502"/>
                  </a:lnTo>
                  <a:lnTo>
                    <a:pt x="23" y="6747"/>
                  </a:lnTo>
                  <a:lnTo>
                    <a:pt x="45" y="6992"/>
                  </a:lnTo>
                  <a:lnTo>
                    <a:pt x="45" y="6992"/>
                  </a:lnTo>
                  <a:lnTo>
                    <a:pt x="101" y="7393"/>
                  </a:lnTo>
                  <a:lnTo>
                    <a:pt x="190" y="7950"/>
                  </a:lnTo>
                  <a:lnTo>
                    <a:pt x="457" y="9453"/>
                  </a:lnTo>
                  <a:lnTo>
                    <a:pt x="802" y="11290"/>
                  </a:lnTo>
                  <a:lnTo>
                    <a:pt x="1192" y="13260"/>
                  </a:lnTo>
                  <a:lnTo>
                    <a:pt x="1893" y="16767"/>
                  </a:lnTo>
                  <a:lnTo>
                    <a:pt x="2205" y="18315"/>
                  </a:lnTo>
                  <a:lnTo>
                    <a:pt x="2205" y="18315"/>
                  </a:lnTo>
                  <a:lnTo>
                    <a:pt x="2361" y="18337"/>
                  </a:lnTo>
                  <a:lnTo>
                    <a:pt x="2795" y="18393"/>
                  </a:lnTo>
                  <a:lnTo>
                    <a:pt x="3441" y="18471"/>
                  </a:lnTo>
                  <a:lnTo>
                    <a:pt x="3830" y="18504"/>
                  </a:lnTo>
                  <a:lnTo>
                    <a:pt x="4254" y="18538"/>
                  </a:lnTo>
                  <a:lnTo>
                    <a:pt x="4699" y="18560"/>
                  </a:lnTo>
                  <a:lnTo>
                    <a:pt x="5166" y="18571"/>
                  </a:lnTo>
                  <a:lnTo>
                    <a:pt x="5645" y="18571"/>
                  </a:lnTo>
                  <a:lnTo>
                    <a:pt x="6135" y="18560"/>
                  </a:lnTo>
                  <a:lnTo>
                    <a:pt x="6614" y="18526"/>
                  </a:lnTo>
                  <a:lnTo>
                    <a:pt x="7093" y="18471"/>
                  </a:lnTo>
                  <a:lnTo>
                    <a:pt x="7315" y="18426"/>
                  </a:lnTo>
                  <a:lnTo>
                    <a:pt x="7538" y="18382"/>
                  </a:lnTo>
                  <a:lnTo>
                    <a:pt x="7761" y="18337"/>
                  </a:lnTo>
                  <a:lnTo>
                    <a:pt x="7972" y="18282"/>
                  </a:lnTo>
                  <a:lnTo>
                    <a:pt x="7972" y="18282"/>
                  </a:lnTo>
                  <a:lnTo>
                    <a:pt x="8195" y="18204"/>
                  </a:lnTo>
                  <a:lnTo>
                    <a:pt x="8417" y="18115"/>
                  </a:lnTo>
                  <a:lnTo>
                    <a:pt x="8640" y="18025"/>
                  </a:lnTo>
                  <a:lnTo>
                    <a:pt x="8863" y="17914"/>
                  </a:lnTo>
                  <a:lnTo>
                    <a:pt x="9085" y="17792"/>
                  </a:lnTo>
                  <a:lnTo>
                    <a:pt x="9308" y="17669"/>
                  </a:lnTo>
                  <a:lnTo>
                    <a:pt x="9531" y="17536"/>
                  </a:lnTo>
                  <a:lnTo>
                    <a:pt x="9742" y="17391"/>
                  </a:lnTo>
                  <a:lnTo>
                    <a:pt x="10165" y="17090"/>
                  </a:lnTo>
                  <a:lnTo>
                    <a:pt x="10577" y="16767"/>
                  </a:lnTo>
                  <a:lnTo>
                    <a:pt x="10967" y="16445"/>
                  </a:lnTo>
                  <a:lnTo>
                    <a:pt x="11334" y="16122"/>
                  </a:lnTo>
                  <a:lnTo>
                    <a:pt x="11668" y="15799"/>
                  </a:lnTo>
                  <a:lnTo>
                    <a:pt x="11969" y="15498"/>
                  </a:lnTo>
                  <a:lnTo>
                    <a:pt x="12247" y="15220"/>
                  </a:lnTo>
                  <a:lnTo>
                    <a:pt x="12470" y="14986"/>
                  </a:lnTo>
                  <a:lnTo>
                    <a:pt x="12793" y="14619"/>
                  </a:lnTo>
                  <a:lnTo>
                    <a:pt x="12904" y="14485"/>
                  </a:lnTo>
                  <a:lnTo>
                    <a:pt x="12904" y="14485"/>
                  </a:lnTo>
                  <a:lnTo>
                    <a:pt x="12826" y="14351"/>
                  </a:lnTo>
                  <a:lnTo>
                    <a:pt x="12604" y="13973"/>
                  </a:lnTo>
                  <a:lnTo>
                    <a:pt x="12292" y="13405"/>
                  </a:lnTo>
                  <a:lnTo>
                    <a:pt x="12114" y="13060"/>
                  </a:lnTo>
                  <a:lnTo>
                    <a:pt x="11924" y="12693"/>
                  </a:lnTo>
                  <a:lnTo>
                    <a:pt x="11735" y="12292"/>
                  </a:lnTo>
                  <a:lnTo>
                    <a:pt x="11546" y="11869"/>
                  </a:lnTo>
                  <a:lnTo>
                    <a:pt x="11368" y="11434"/>
                  </a:lnTo>
                  <a:lnTo>
                    <a:pt x="11201" y="10989"/>
                  </a:lnTo>
                  <a:lnTo>
                    <a:pt x="11045" y="10544"/>
                  </a:lnTo>
                  <a:lnTo>
                    <a:pt x="10922" y="10110"/>
                  </a:lnTo>
                  <a:lnTo>
                    <a:pt x="10867" y="9887"/>
                  </a:lnTo>
                  <a:lnTo>
                    <a:pt x="10822" y="9675"/>
                  </a:lnTo>
                  <a:lnTo>
                    <a:pt x="10789" y="9464"/>
                  </a:lnTo>
                  <a:lnTo>
                    <a:pt x="10767" y="9252"/>
                  </a:lnTo>
                  <a:lnTo>
                    <a:pt x="10767" y="9252"/>
                  </a:lnTo>
                  <a:lnTo>
                    <a:pt x="10755" y="9130"/>
                  </a:lnTo>
                  <a:lnTo>
                    <a:pt x="10755" y="9030"/>
                  </a:lnTo>
                  <a:lnTo>
                    <a:pt x="10767" y="8929"/>
                  </a:lnTo>
                  <a:lnTo>
                    <a:pt x="10789" y="8852"/>
                  </a:lnTo>
                  <a:lnTo>
                    <a:pt x="10822" y="8774"/>
                  </a:lnTo>
                  <a:lnTo>
                    <a:pt x="10867" y="8718"/>
                  </a:lnTo>
                  <a:lnTo>
                    <a:pt x="10911" y="8673"/>
                  </a:lnTo>
                  <a:lnTo>
                    <a:pt x="10967" y="8629"/>
                  </a:lnTo>
                  <a:lnTo>
                    <a:pt x="11023" y="8595"/>
                  </a:lnTo>
                  <a:lnTo>
                    <a:pt x="11089" y="8584"/>
                  </a:lnTo>
                  <a:lnTo>
                    <a:pt x="11156" y="8562"/>
                  </a:lnTo>
                  <a:lnTo>
                    <a:pt x="11234" y="8562"/>
                  </a:lnTo>
                  <a:lnTo>
                    <a:pt x="11390" y="8562"/>
                  </a:lnTo>
                  <a:lnTo>
                    <a:pt x="11557" y="8584"/>
                  </a:lnTo>
                  <a:lnTo>
                    <a:pt x="11724" y="8629"/>
                  </a:lnTo>
                  <a:lnTo>
                    <a:pt x="11880" y="8685"/>
                  </a:lnTo>
                  <a:lnTo>
                    <a:pt x="12036" y="8740"/>
                  </a:lnTo>
                  <a:lnTo>
                    <a:pt x="12169" y="8807"/>
                  </a:lnTo>
                  <a:lnTo>
                    <a:pt x="12381" y="8907"/>
                  </a:lnTo>
                  <a:lnTo>
                    <a:pt x="12459" y="8952"/>
                  </a:lnTo>
                  <a:lnTo>
                    <a:pt x="10934" y="1615"/>
                  </a:lnTo>
                  <a:lnTo>
                    <a:pt x="42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1187728" y="2193675"/>
              <a:ext cx="805006" cy="501665"/>
            </a:xfrm>
            <a:custGeom>
              <a:avLst/>
              <a:gdLst/>
              <a:ahLst/>
              <a:cxnLst/>
              <a:rect l="l" t="t" r="r" b="b"/>
              <a:pathLst>
                <a:path w="34303" h="21377" extrusionOk="0">
                  <a:moveTo>
                    <a:pt x="8072" y="1"/>
                  </a:moveTo>
                  <a:lnTo>
                    <a:pt x="0" y="4654"/>
                  </a:lnTo>
                  <a:lnTo>
                    <a:pt x="1414" y="6091"/>
                  </a:lnTo>
                  <a:lnTo>
                    <a:pt x="2895" y="7594"/>
                  </a:lnTo>
                  <a:lnTo>
                    <a:pt x="4654" y="9353"/>
                  </a:lnTo>
                  <a:lnTo>
                    <a:pt x="6491" y="11167"/>
                  </a:lnTo>
                  <a:lnTo>
                    <a:pt x="7381" y="12036"/>
                  </a:lnTo>
                  <a:lnTo>
                    <a:pt x="8216" y="12849"/>
                  </a:lnTo>
                  <a:lnTo>
                    <a:pt x="8985" y="13572"/>
                  </a:lnTo>
                  <a:lnTo>
                    <a:pt x="9653" y="14196"/>
                  </a:lnTo>
                  <a:lnTo>
                    <a:pt x="10198" y="14674"/>
                  </a:lnTo>
                  <a:lnTo>
                    <a:pt x="10410" y="14853"/>
                  </a:lnTo>
                  <a:lnTo>
                    <a:pt x="10599" y="14997"/>
                  </a:lnTo>
                  <a:lnTo>
                    <a:pt x="10922" y="15231"/>
                  </a:lnTo>
                  <a:lnTo>
                    <a:pt x="11267" y="15465"/>
                  </a:lnTo>
                  <a:lnTo>
                    <a:pt x="11623" y="15699"/>
                  </a:lnTo>
                  <a:lnTo>
                    <a:pt x="11991" y="15921"/>
                  </a:lnTo>
                  <a:lnTo>
                    <a:pt x="12369" y="16133"/>
                  </a:lnTo>
                  <a:lnTo>
                    <a:pt x="12770" y="16356"/>
                  </a:lnTo>
                  <a:lnTo>
                    <a:pt x="13182" y="16556"/>
                  </a:lnTo>
                  <a:lnTo>
                    <a:pt x="13605" y="16767"/>
                  </a:lnTo>
                  <a:lnTo>
                    <a:pt x="14028" y="16968"/>
                  </a:lnTo>
                  <a:lnTo>
                    <a:pt x="14473" y="17168"/>
                  </a:lnTo>
                  <a:lnTo>
                    <a:pt x="14919" y="17358"/>
                  </a:lnTo>
                  <a:lnTo>
                    <a:pt x="15386" y="17547"/>
                  </a:lnTo>
                  <a:lnTo>
                    <a:pt x="15854" y="17725"/>
                  </a:lnTo>
                  <a:lnTo>
                    <a:pt x="16322" y="17903"/>
                  </a:lnTo>
                  <a:lnTo>
                    <a:pt x="16811" y="18081"/>
                  </a:lnTo>
                  <a:lnTo>
                    <a:pt x="17301" y="18248"/>
                  </a:lnTo>
                  <a:lnTo>
                    <a:pt x="17580" y="18337"/>
                  </a:lnTo>
                  <a:lnTo>
                    <a:pt x="17914" y="18426"/>
                  </a:lnTo>
                  <a:lnTo>
                    <a:pt x="18738" y="18638"/>
                  </a:lnTo>
                  <a:lnTo>
                    <a:pt x="19740" y="18861"/>
                  </a:lnTo>
                  <a:lnTo>
                    <a:pt x="20886" y="19105"/>
                  </a:lnTo>
                  <a:lnTo>
                    <a:pt x="22144" y="19362"/>
                  </a:lnTo>
                  <a:lnTo>
                    <a:pt x="23469" y="19629"/>
                  </a:lnTo>
                  <a:lnTo>
                    <a:pt x="26219" y="20141"/>
                  </a:lnTo>
                  <a:lnTo>
                    <a:pt x="28836" y="20620"/>
                  </a:lnTo>
                  <a:lnTo>
                    <a:pt x="31051" y="21009"/>
                  </a:lnTo>
                  <a:lnTo>
                    <a:pt x="33155" y="21377"/>
                  </a:lnTo>
                  <a:lnTo>
                    <a:pt x="33200" y="21310"/>
                  </a:lnTo>
                  <a:lnTo>
                    <a:pt x="33311" y="21109"/>
                  </a:lnTo>
                  <a:lnTo>
                    <a:pt x="33478" y="20787"/>
                  </a:lnTo>
                  <a:lnTo>
                    <a:pt x="33667" y="20375"/>
                  </a:lnTo>
                  <a:lnTo>
                    <a:pt x="33768" y="20130"/>
                  </a:lnTo>
                  <a:lnTo>
                    <a:pt x="33868" y="19863"/>
                  </a:lnTo>
                  <a:lnTo>
                    <a:pt x="33968" y="19573"/>
                  </a:lnTo>
                  <a:lnTo>
                    <a:pt x="34057" y="19284"/>
                  </a:lnTo>
                  <a:lnTo>
                    <a:pt x="34146" y="18961"/>
                  </a:lnTo>
                  <a:lnTo>
                    <a:pt x="34213" y="18638"/>
                  </a:lnTo>
                  <a:lnTo>
                    <a:pt x="34269" y="18304"/>
                  </a:lnTo>
                  <a:lnTo>
                    <a:pt x="34302" y="17948"/>
                  </a:lnTo>
                  <a:lnTo>
                    <a:pt x="29737" y="15910"/>
                  </a:lnTo>
                  <a:lnTo>
                    <a:pt x="26186" y="14329"/>
                  </a:lnTo>
                  <a:lnTo>
                    <a:pt x="23725" y="13249"/>
                  </a:lnTo>
                  <a:lnTo>
                    <a:pt x="22857" y="12882"/>
                  </a:lnTo>
                  <a:lnTo>
                    <a:pt x="21732" y="12437"/>
                  </a:lnTo>
                  <a:lnTo>
                    <a:pt x="19183" y="11423"/>
                  </a:lnTo>
                  <a:lnTo>
                    <a:pt x="17969" y="10934"/>
                  </a:lnTo>
                  <a:lnTo>
                    <a:pt x="16934" y="10499"/>
                  </a:lnTo>
                  <a:lnTo>
                    <a:pt x="16511" y="10321"/>
                  </a:lnTo>
                  <a:lnTo>
                    <a:pt x="16177" y="10165"/>
                  </a:lnTo>
                  <a:lnTo>
                    <a:pt x="15943" y="10054"/>
                  </a:lnTo>
                  <a:lnTo>
                    <a:pt x="15876" y="10010"/>
                  </a:lnTo>
                  <a:lnTo>
                    <a:pt x="15821" y="9976"/>
                  </a:lnTo>
                  <a:lnTo>
                    <a:pt x="15687" y="9809"/>
                  </a:lnTo>
                  <a:lnTo>
                    <a:pt x="15398" y="9453"/>
                  </a:lnTo>
                  <a:lnTo>
                    <a:pt x="14473" y="8284"/>
                  </a:lnTo>
                  <a:lnTo>
                    <a:pt x="11824" y="4866"/>
                  </a:lnTo>
                  <a:lnTo>
                    <a:pt x="8072" y="1"/>
                  </a:lnTo>
                  <a:close/>
                </a:path>
              </a:pathLst>
            </a:custGeom>
            <a:solidFill>
              <a:srgbClr val="FFC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1187728" y="2193675"/>
              <a:ext cx="805006" cy="501665"/>
            </a:xfrm>
            <a:custGeom>
              <a:avLst/>
              <a:gdLst/>
              <a:ahLst/>
              <a:cxnLst/>
              <a:rect l="l" t="t" r="r" b="b"/>
              <a:pathLst>
                <a:path w="34303" h="21377" fill="none" extrusionOk="0">
                  <a:moveTo>
                    <a:pt x="33155" y="21377"/>
                  </a:moveTo>
                  <a:lnTo>
                    <a:pt x="33155" y="21377"/>
                  </a:lnTo>
                  <a:lnTo>
                    <a:pt x="33200" y="21310"/>
                  </a:lnTo>
                  <a:lnTo>
                    <a:pt x="33311" y="21109"/>
                  </a:lnTo>
                  <a:lnTo>
                    <a:pt x="33478" y="20787"/>
                  </a:lnTo>
                  <a:lnTo>
                    <a:pt x="33667" y="20375"/>
                  </a:lnTo>
                  <a:lnTo>
                    <a:pt x="33768" y="20130"/>
                  </a:lnTo>
                  <a:lnTo>
                    <a:pt x="33868" y="19863"/>
                  </a:lnTo>
                  <a:lnTo>
                    <a:pt x="33968" y="19573"/>
                  </a:lnTo>
                  <a:lnTo>
                    <a:pt x="34057" y="19284"/>
                  </a:lnTo>
                  <a:lnTo>
                    <a:pt x="34146" y="18961"/>
                  </a:lnTo>
                  <a:lnTo>
                    <a:pt x="34213" y="18638"/>
                  </a:lnTo>
                  <a:lnTo>
                    <a:pt x="34269" y="18304"/>
                  </a:lnTo>
                  <a:lnTo>
                    <a:pt x="34302" y="17948"/>
                  </a:lnTo>
                  <a:lnTo>
                    <a:pt x="34302" y="17948"/>
                  </a:lnTo>
                  <a:lnTo>
                    <a:pt x="29737" y="15910"/>
                  </a:lnTo>
                  <a:lnTo>
                    <a:pt x="26186" y="14329"/>
                  </a:lnTo>
                  <a:lnTo>
                    <a:pt x="23725" y="13249"/>
                  </a:lnTo>
                  <a:lnTo>
                    <a:pt x="23725" y="13249"/>
                  </a:lnTo>
                  <a:lnTo>
                    <a:pt x="22857" y="12882"/>
                  </a:lnTo>
                  <a:lnTo>
                    <a:pt x="21732" y="12437"/>
                  </a:lnTo>
                  <a:lnTo>
                    <a:pt x="19183" y="11423"/>
                  </a:lnTo>
                  <a:lnTo>
                    <a:pt x="17969" y="10934"/>
                  </a:lnTo>
                  <a:lnTo>
                    <a:pt x="16934" y="10499"/>
                  </a:lnTo>
                  <a:lnTo>
                    <a:pt x="16511" y="10321"/>
                  </a:lnTo>
                  <a:lnTo>
                    <a:pt x="16177" y="10165"/>
                  </a:lnTo>
                  <a:lnTo>
                    <a:pt x="15943" y="10054"/>
                  </a:lnTo>
                  <a:lnTo>
                    <a:pt x="15876" y="10010"/>
                  </a:lnTo>
                  <a:lnTo>
                    <a:pt x="15821" y="9976"/>
                  </a:lnTo>
                  <a:lnTo>
                    <a:pt x="15821" y="9976"/>
                  </a:lnTo>
                  <a:lnTo>
                    <a:pt x="15687" y="9809"/>
                  </a:lnTo>
                  <a:lnTo>
                    <a:pt x="15398" y="9453"/>
                  </a:lnTo>
                  <a:lnTo>
                    <a:pt x="14473" y="8284"/>
                  </a:lnTo>
                  <a:lnTo>
                    <a:pt x="11824" y="4866"/>
                  </a:lnTo>
                  <a:lnTo>
                    <a:pt x="8072" y="1"/>
                  </a:lnTo>
                  <a:lnTo>
                    <a:pt x="0" y="4654"/>
                  </a:lnTo>
                  <a:lnTo>
                    <a:pt x="0" y="4654"/>
                  </a:lnTo>
                  <a:lnTo>
                    <a:pt x="1414" y="6091"/>
                  </a:lnTo>
                  <a:lnTo>
                    <a:pt x="2895" y="7594"/>
                  </a:lnTo>
                  <a:lnTo>
                    <a:pt x="4654" y="9353"/>
                  </a:lnTo>
                  <a:lnTo>
                    <a:pt x="6491" y="11167"/>
                  </a:lnTo>
                  <a:lnTo>
                    <a:pt x="7381" y="12036"/>
                  </a:lnTo>
                  <a:lnTo>
                    <a:pt x="8216" y="12849"/>
                  </a:lnTo>
                  <a:lnTo>
                    <a:pt x="8985" y="13572"/>
                  </a:lnTo>
                  <a:lnTo>
                    <a:pt x="9653" y="14196"/>
                  </a:lnTo>
                  <a:lnTo>
                    <a:pt x="10198" y="14674"/>
                  </a:lnTo>
                  <a:lnTo>
                    <a:pt x="10410" y="14853"/>
                  </a:lnTo>
                  <a:lnTo>
                    <a:pt x="10599" y="14997"/>
                  </a:lnTo>
                  <a:lnTo>
                    <a:pt x="10599" y="14997"/>
                  </a:lnTo>
                  <a:lnTo>
                    <a:pt x="10922" y="15231"/>
                  </a:lnTo>
                  <a:lnTo>
                    <a:pt x="11267" y="15465"/>
                  </a:lnTo>
                  <a:lnTo>
                    <a:pt x="11623" y="15699"/>
                  </a:lnTo>
                  <a:lnTo>
                    <a:pt x="11991" y="15921"/>
                  </a:lnTo>
                  <a:lnTo>
                    <a:pt x="12369" y="16133"/>
                  </a:lnTo>
                  <a:lnTo>
                    <a:pt x="12770" y="16356"/>
                  </a:lnTo>
                  <a:lnTo>
                    <a:pt x="13182" y="16556"/>
                  </a:lnTo>
                  <a:lnTo>
                    <a:pt x="13605" y="16767"/>
                  </a:lnTo>
                  <a:lnTo>
                    <a:pt x="14028" y="16968"/>
                  </a:lnTo>
                  <a:lnTo>
                    <a:pt x="14473" y="17168"/>
                  </a:lnTo>
                  <a:lnTo>
                    <a:pt x="14919" y="17358"/>
                  </a:lnTo>
                  <a:lnTo>
                    <a:pt x="15386" y="17547"/>
                  </a:lnTo>
                  <a:lnTo>
                    <a:pt x="15854" y="17725"/>
                  </a:lnTo>
                  <a:lnTo>
                    <a:pt x="16322" y="17903"/>
                  </a:lnTo>
                  <a:lnTo>
                    <a:pt x="16811" y="18081"/>
                  </a:lnTo>
                  <a:lnTo>
                    <a:pt x="17301" y="18248"/>
                  </a:lnTo>
                  <a:lnTo>
                    <a:pt x="17301" y="18248"/>
                  </a:lnTo>
                  <a:lnTo>
                    <a:pt x="17580" y="18337"/>
                  </a:lnTo>
                  <a:lnTo>
                    <a:pt x="17914" y="18426"/>
                  </a:lnTo>
                  <a:lnTo>
                    <a:pt x="18738" y="18638"/>
                  </a:lnTo>
                  <a:lnTo>
                    <a:pt x="19740" y="18861"/>
                  </a:lnTo>
                  <a:lnTo>
                    <a:pt x="20886" y="19105"/>
                  </a:lnTo>
                  <a:lnTo>
                    <a:pt x="22144" y="19362"/>
                  </a:lnTo>
                  <a:lnTo>
                    <a:pt x="23469" y="19629"/>
                  </a:lnTo>
                  <a:lnTo>
                    <a:pt x="26219" y="20141"/>
                  </a:lnTo>
                  <a:lnTo>
                    <a:pt x="28836" y="20620"/>
                  </a:lnTo>
                  <a:lnTo>
                    <a:pt x="31051" y="21009"/>
                  </a:lnTo>
                  <a:lnTo>
                    <a:pt x="33155" y="213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1201034" y="2293999"/>
              <a:ext cx="1338" cy="821"/>
            </a:xfrm>
            <a:custGeom>
              <a:avLst/>
              <a:gdLst/>
              <a:ahLst/>
              <a:cxnLst/>
              <a:rect l="l" t="t" r="r" b="b"/>
              <a:pathLst>
                <a:path w="57" h="35" extrusionOk="0">
                  <a:moveTo>
                    <a:pt x="1" y="1"/>
                  </a:moveTo>
                  <a:lnTo>
                    <a:pt x="23" y="34"/>
                  </a:lnTo>
                  <a:lnTo>
                    <a:pt x="56" y="12"/>
                  </a:lnTo>
                  <a:lnTo>
                    <a:pt x="1"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1201034" y="2293999"/>
              <a:ext cx="1338" cy="821"/>
            </a:xfrm>
            <a:custGeom>
              <a:avLst/>
              <a:gdLst/>
              <a:ahLst/>
              <a:cxnLst/>
              <a:rect l="l" t="t" r="r" b="b"/>
              <a:pathLst>
                <a:path w="57" h="35" fill="none" extrusionOk="0">
                  <a:moveTo>
                    <a:pt x="1" y="1"/>
                  </a:moveTo>
                  <a:lnTo>
                    <a:pt x="1" y="1"/>
                  </a:lnTo>
                  <a:lnTo>
                    <a:pt x="23" y="34"/>
                  </a:lnTo>
                  <a:lnTo>
                    <a:pt x="56" y="12"/>
                  </a:lnTo>
                  <a:lnTo>
                    <a:pt x="56"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1186672" y="2265533"/>
              <a:ext cx="21449" cy="28748"/>
            </a:xfrm>
            <a:custGeom>
              <a:avLst/>
              <a:gdLst/>
              <a:ahLst/>
              <a:cxnLst/>
              <a:rect l="l" t="t" r="r" b="b"/>
              <a:pathLst>
                <a:path w="914" h="1225" extrusionOk="0">
                  <a:moveTo>
                    <a:pt x="112" y="0"/>
                  </a:moveTo>
                  <a:lnTo>
                    <a:pt x="78" y="11"/>
                  </a:lnTo>
                  <a:lnTo>
                    <a:pt x="34" y="45"/>
                  </a:lnTo>
                  <a:lnTo>
                    <a:pt x="23" y="89"/>
                  </a:lnTo>
                  <a:lnTo>
                    <a:pt x="12" y="123"/>
                  </a:lnTo>
                  <a:lnTo>
                    <a:pt x="0" y="212"/>
                  </a:lnTo>
                  <a:lnTo>
                    <a:pt x="23" y="301"/>
                  </a:lnTo>
                  <a:lnTo>
                    <a:pt x="56" y="379"/>
                  </a:lnTo>
                  <a:lnTo>
                    <a:pt x="334" y="802"/>
                  </a:lnTo>
                  <a:lnTo>
                    <a:pt x="613" y="1214"/>
                  </a:lnTo>
                  <a:lnTo>
                    <a:pt x="668" y="1225"/>
                  </a:lnTo>
                  <a:lnTo>
                    <a:pt x="913" y="1091"/>
                  </a:lnTo>
                  <a:lnTo>
                    <a:pt x="257" y="123"/>
                  </a:lnTo>
                  <a:lnTo>
                    <a:pt x="245" y="89"/>
                  </a:lnTo>
                  <a:lnTo>
                    <a:pt x="212" y="56"/>
                  </a:lnTo>
                  <a:lnTo>
                    <a:pt x="190" y="34"/>
                  </a:lnTo>
                  <a:lnTo>
                    <a:pt x="156" y="11"/>
                  </a:lnTo>
                  <a:lnTo>
                    <a:pt x="112"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1186672" y="2265533"/>
              <a:ext cx="21449" cy="28748"/>
            </a:xfrm>
            <a:custGeom>
              <a:avLst/>
              <a:gdLst/>
              <a:ahLst/>
              <a:cxnLst/>
              <a:rect l="l" t="t" r="r" b="b"/>
              <a:pathLst>
                <a:path w="914" h="1225" fill="none" extrusionOk="0">
                  <a:moveTo>
                    <a:pt x="112" y="0"/>
                  </a:moveTo>
                  <a:lnTo>
                    <a:pt x="112" y="0"/>
                  </a:lnTo>
                  <a:lnTo>
                    <a:pt x="78" y="11"/>
                  </a:lnTo>
                  <a:lnTo>
                    <a:pt x="34" y="45"/>
                  </a:lnTo>
                  <a:lnTo>
                    <a:pt x="34" y="45"/>
                  </a:lnTo>
                  <a:lnTo>
                    <a:pt x="23" y="89"/>
                  </a:lnTo>
                  <a:lnTo>
                    <a:pt x="12" y="123"/>
                  </a:lnTo>
                  <a:lnTo>
                    <a:pt x="0" y="212"/>
                  </a:lnTo>
                  <a:lnTo>
                    <a:pt x="23" y="301"/>
                  </a:lnTo>
                  <a:lnTo>
                    <a:pt x="56" y="379"/>
                  </a:lnTo>
                  <a:lnTo>
                    <a:pt x="56" y="379"/>
                  </a:lnTo>
                  <a:lnTo>
                    <a:pt x="334" y="802"/>
                  </a:lnTo>
                  <a:lnTo>
                    <a:pt x="613" y="1214"/>
                  </a:lnTo>
                  <a:lnTo>
                    <a:pt x="613" y="1214"/>
                  </a:lnTo>
                  <a:lnTo>
                    <a:pt x="668" y="1225"/>
                  </a:lnTo>
                  <a:lnTo>
                    <a:pt x="913" y="1091"/>
                  </a:lnTo>
                  <a:lnTo>
                    <a:pt x="913" y="1091"/>
                  </a:lnTo>
                  <a:lnTo>
                    <a:pt x="257" y="123"/>
                  </a:lnTo>
                  <a:lnTo>
                    <a:pt x="257" y="123"/>
                  </a:lnTo>
                  <a:lnTo>
                    <a:pt x="245" y="89"/>
                  </a:lnTo>
                  <a:lnTo>
                    <a:pt x="245" y="89"/>
                  </a:lnTo>
                  <a:lnTo>
                    <a:pt x="212" y="56"/>
                  </a:lnTo>
                  <a:lnTo>
                    <a:pt x="190" y="34"/>
                  </a:lnTo>
                  <a:lnTo>
                    <a:pt x="156" y="11"/>
                  </a:lnTo>
                  <a:lnTo>
                    <a:pt x="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1267658" y="2383621"/>
              <a:ext cx="427484" cy="262859"/>
            </a:xfrm>
            <a:custGeom>
              <a:avLst/>
              <a:gdLst/>
              <a:ahLst/>
              <a:cxnLst/>
              <a:rect l="l" t="t" r="r" b="b"/>
              <a:pathLst>
                <a:path w="18216" h="11201" extrusionOk="0">
                  <a:moveTo>
                    <a:pt x="1" y="1"/>
                  </a:moveTo>
                  <a:lnTo>
                    <a:pt x="702" y="858"/>
                  </a:lnTo>
                  <a:lnTo>
                    <a:pt x="1181" y="1426"/>
                  </a:lnTo>
                  <a:lnTo>
                    <a:pt x="1671" y="1993"/>
                  </a:lnTo>
                  <a:lnTo>
                    <a:pt x="2172" y="2550"/>
                  </a:lnTo>
                  <a:lnTo>
                    <a:pt x="2684" y="3107"/>
                  </a:lnTo>
                  <a:lnTo>
                    <a:pt x="3207" y="3641"/>
                  </a:lnTo>
                  <a:lnTo>
                    <a:pt x="3742" y="4176"/>
                  </a:lnTo>
                  <a:lnTo>
                    <a:pt x="4276" y="4699"/>
                  </a:lnTo>
                  <a:lnTo>
                    <a:pt x="4833" y="5200"/>
                  </a:lnTo>
                  <a:lnTo>
                    <a:pt x="5389" y="5690"/>
                  </a:lnTo>
                  <a:lnTo>
                    <a:pt x="5968" y="6168"/>
                  </a:lnTo>
                  <a:lnTo>
                    <a:pt x="6558" y="6625"/>
                  </a:lnTo>
                  <a:lnTo>
                    <a:pt x="6859" y="6848"/>
                  </a:lnTo>
                  <a:lnTo>
                    <a:pt x="7160" y="7059"/>
                  </a:lnTo>
                  <a:lnTo>
                    <a:pt x="7471" y="7271"/>
                  </a:lnTo>
                  <a:lnTo>
                    <a:pt x="7783" y="7471"/>
                  </a:lnTo>
                  <a:lnTo>
                    <a:pt x="8095" y="7660"/>
                  </a:lnTo>
                  <a:lnTo>
                    <a:pt x="8418" y="7838"/>
                  </a:lnTo>
                  <a:lnTo>
                    <a:pt x="8741" y="8017"/>
                  </a:lnTo>
                  <a:lnTo>
                    <a:pt x="9063" y="8184"/>
                  </a:lnTo>
                  <a:lnTo>
                    <a:pt x="9397" y="8351"/>
                  </a:lnTo>
                  <a:lnTo>
                    <a:pt x="9731" y="8506"/>
                  </a:lnTo>
                  <a:lnTo>
                    <a:pt x="10344" y="8774"/>
                  </a:lnTo>
                  <a:lnTo>
                    <a:pt x="10967" y="9030"/>
                  </a:lnTo>
                  <a:lnTo>
                    <a:pt x="10433" y="8785"/>
                  </a:lnTo>
                  <a:lnTo>
                    <a:pt x="9921" y="8540"/>
                  </a:lnTo>
                  <a:lnTo>
                    <a:pt x="9409" y="8284"/>
                  </a:lnTo>
                  <a:lnTo>
                    <a:pt x="8930" y="8017"/>
                  </a:lnTo>
                  <a:lnTo>
                    <a:pt x="8462" y="7749"/>
                  </a:lnTo>
                  <a:lnTo>
                    <a:pt x="8017" y="7471"/>
                  </a:lnTo>
                  <a:lnTo>
                    <a:pt x="7594" y="7193"/>
                  </a:lnTo>
                  <a:lnTo>
                    <a:pt x="7193" y="6903"/>
                  </a:lnTo>
                  <a:lnTo>
                    <a:pt x="6970" y="6736"/>
                  </a:lnTo>
                  <a:lnTo>
                    <a:pt x="6703" y="6502"/>
                  </a:lnTo>
                  <a:lnTo>
                    <a:pt x="6024" y="5890"/>
                  </a:lnTo>
                  <a:lnTo>
                    <a:pt x="5189" y="5111"/>
                  </a:lnTo>
                  <a:lnTo>
                    <a:pt x="4232" y="4198"/>
                  </a:lnTo>
                  <a:lnTo>
                    <a:pt x="3196" y="3185"/>
                  </a:lnTo>
                  <a:lnTo>
                    <a:pt x="2127" y="2127"/>
                  </a:lnTo>
                  <a:lnTo>
                    <a:pt x="1" y="1"/>
                  </a:lnTo>
                  <a:close/>
                  <a:moveTo>
                    <a:pt x="17035" y="10922"/>
                  </a:moveTo>
                  <a:lnTo>
                    <a:pt x="17113" y="10945"/>
                  </a:lnTo>
                  <a:lnTo>
                    <a:pt x="18115" y="11201"/>
                  </a:lnTo>
                  <a:lnTo>
                    <a:pt x="18148" y="11201"/>
                  </a:lnTo>
                  <a:lnTo>
                    <a:pt x="18182" y="11190"/>
                  </a:lnTo>
                  <a:lnTo>
                    <a:pt x="18215" y="11167"/>
                  </a:lnTo>
                  <a:lnTo>
                    <a:pt x="17035" y="10922"/>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1667403" y="2639933"/>
              <a:ext cx="27739" cy="6547"/>
            </a:xfrm>
            <a:custGeom>
              <a:avLst/>
              <a:gdLst/>
              <a:ahLst/>
              <a:cxnLst/>
              <a:rect l="l" t="t" r="r" b="b"/>
              <a:pathLst>
                <a:path w="1182" h="279" fill="none" extrusionOk="0">
                  <a:moveTo>
                    <a:pt x="1" y="0"/>
                  </a:moveTo>
                  <a:lnTo>
                    <a:pt x="1" y="0"/>
                  </a:lnTo>
                  <a:lnTo>
                    <a:pt x="79" y="23"/>
                  </a:lnTo>
                  <a:lnTo>
                    <a:pt x="79" y="23"/>
                  </a:lnTo>
                  <a:lnTo>
                    <a:pt x="1081" y="279"/>
                  </a:lnTo>
                  <a:lnTo>
                    <a:pt x="1081" y="279"/>
                  </a:lnTo>
                  <a:lnTo>
                    <a:pt x="1114" y="279"/>
                  </a:lnTo>
                  <a:lnTo>
                    <a:pt x="1114" y="279"/>
                  </a:lnTo>
                  <a:lnTo>
                    <a:pt x="1148" y="268"/>
                  </a:lnTo>
                  <a:lnTo>
                    <a:pt x="1181" y="245"/>
                  </a:lnTo>
                  <a:lnTo>
                    <a:pt x="1181" y="245"/>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1267658" y="2383621"/>
              <a:ext cx="257392" cy="211912"/>
            </a:xfrm>
            <a:custGeom>
              <a:avLst/>
              <a:gdLst/>
              <a:ahLst/>
              <a:cxnLst/>
              <a:rect l="l" t="t" r="r" b="b"/>
              <a:pathLst>
                <a:path w="10968" h="9030" fill="none" extrusionOk="0">
                  <a:moveTo>
                    <a:pt x="1" y="1"/>
                  </a:moveTo>
                  <a:lnTo>
                    <a:pt x="1" y="1"/>
                  </a:lnTo>
                  <a:lnTo>
                    <a:pt x="702" y="858"/>
                  </a:lnTo>
                  <a:lnTo>
                    <a:pt x="702" y="858"/>
                  </a:lnTo>
                  <a:lnTo>
                    <a:pt x="1181" y="1426"/>
                  </a:lnTo>
                  <a:lnTo>
                    <a:pt x="1671" y="1993"/>
                  </a:lnTo>
                  <a:lnTo>
                    <a:pt x="2172" y="2550"/>
                  </a:lnTo>
                  <a:lnTo>
                    <a:pt x="2684" y="3107"/>
                  </a:lnTo>
                  <a:lnTo>
                    <a:pt x="3207" y="3641"/>
                  </a:lnTo>
                  <a:lnTo>
                    <a:pt x="3742" y="4176"/>
                  </a:lnTo>
                  <a:lnTo>
                    <a:pt x="4276" y="4699"/>
                  </a:lnTo>
                  <a:lnTo>
                    <a:pt x="4833" y="5200"/>
                  </a:lnTo>
                  <a:lnTo>
                    <a:pt x="4833" y="5200"/>
                  </a:lnTo>
                  <a:lnTo>
                    <a:pt x="5389" y="5690"/>
                  </a:lnTo>
                  <a:lnTo>
                    <a:pt x="5968" y="6168"/>
                  </a:lnTo>
                  <a:lnTo>
                    <a:pt x="6558" y="6625"/>
                  </a:lnTo>
                  <a:lnTo>
                    <a:pt x="6859" y="6848"/>
                  </a:lnTo>
                  <a:lnTo>
                    <a:pt x="7160" y="7059"/>
                  </a:lnTo>
                  <a:lnTo>
                    <a:pt x="7160" y="7059"/>
                  </a:lnTo>
                  <a:lnTo>
                    <a:pt x="7471" y="7271"/>
                  </a:lnTo>
                  <a:lnTo>
                    <a:pt x="7783" y="7471"/>
                  </a:lnTo>
                  <a:lnTo>
                    <a:pt x="8095" y="7660"/>
                  </a:lnTo>
                  <a:lnTo>
                    <a:pt x="8418" y="7838"/>
                  </a:lnTo>
                  <a:lnTo>
                    <a:pt x="8741" y="8017"/>
                  </a:lnTo>
                  <a:lnTo>
                    <a:pt x="9063" y="8184"/>
                  </a:lnTo>
                  <a:lnTo>
                    <a:pt x="9397" y="8351"/>
                  </a:lnTo>
                  <a:lnTo>
                    <a:pt x="9731" y="8506"/>
                  </a:lnTo>
                  <a:lnTo>
                    <a:pt x="9731" y="8506"/>
                  </a:lnTo>
                  <a:lnTo>
                    <a:pt x="10344" y="8774"/>
                  </a:lnTo>
                  <a:lnTo>
                    <a:pt x="10967" y="9030"/>
                  </a:lnTo>
                  <a:lnTo>
                    <a:pt x="10967" y="9030"/>
                  </a:lnTo>
                  <a:lnTo>
                    <a:pt x="10433" y="8785"/>
                  </a:lnTo>
                  <a:lnTo>
                    <a:pt x="9921" y="8540"/>
                  </a:lnTo>
                  <a:lnTo>
                    <a:pt x="9409" y="8284"/>
                  </a:lnTo>
                  <a:lnTo>
                    <a:pt x="8930" y="8017"/>
                  </a:lnTo>
                  <a:lnTo>
                    <a:pt x="8462" y="7749"/>
                  </a:lnTo>
                  <a:lnTo>
                    <a:pt x="8017" y="7471"/>
                  </a:lnTo>
                  <a:lnTo>
                    <a:pt x="7594" y="7193"/>
                  </a:lnTo>
                  <a:lnTo>
                    <a:pt x="7193" y="6903"/>
                  </a:lnTo>
                  <a:lnTo>
                    <a:pt x="7193" y="6903"/>
                  </a:lnTo>
                  <a:lnTo>
                    <a:pt x="6970" y="6736"/>
                  </a:lnTo>
                  <a:lnTo>
                    <a:pt x="6703" y="6502"/>
                  </a:lnTo>
                  <a:lnTo>
                    <a:pt x="6024" y="5890"/>
                  </a:lnTo>
                  <a:lnTo>
                    <a:pt x="5189" y="5111"/>
                  </a:lnTo>
                  <a:lnTo>
                    <a:pt x="4232" y="4198"/>
                  </a:lnTo>
                  <a:lnTo>
                    <a:pt x="3196" y="3185"/>
                  </a:lnTo>
                  <a:lnTo>
                    <a:pt x="2127" y="212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1201574" y="2291136"/>
              <a:ext cx="494343" cy="354570"/>
            </a:xfrm>
            <a:custGeom>
              <a:avLst/>
              <a:gdLst/>
              <a:ahLst/>
              <a:cxnLst/>
              <a:rect l="l" t="t" r="r" b="b"/>
              <a:pathLst>
                <a:path w="21065" h="15109" extrusionOk="0">
                  <a:moveTo>
                    <a:pt x="278" y="0"/>
                  </a:moveTo>
                  <a:lnTo>
                    <a:pt x="33" y="134"/>
                  </a:lnTo>
                  <a:lnTo>
                    <a:pt x="0" y="156"/>
                  </a:lnTo>
                  <a:lnTo>
                    <a:pt x="557" y="947"/>
                  </a:lnTo>
                  <a:lnTo>
                    <a:pt x="1102" y="1704"/>
                  </a:lnTo>
                  <a:lnTo>
                    <a:pt x="1659" y="2461"/>
                  </a:lnTo>
                  <a:lnTo>
                    <a:pt x="2238" y="3207"/>
                  </a:lnTo>
                  <a:lnTo>
                    <a:pt x="2817" y="3942"/>
                  </a:lnTo>
                  <a:lnTo>
                    <a:pt x="4943" y="6068"/>
                  </a:lnTo>
                  <a:lnTo>
                    <a:pt x="6012" y="7126"/>
                  </a:lnTo>
                  <a:lnTo>
                    <a:pt x="7048" y="8139"/>
                  </a:lnTo>
                  <a:lnTo>
                    <a:pt x="8005" y="9052"/>
                  </a:lnTo>
                  <a:lnTo>
                    <a:pt x="8840" y="9831"/>
                  </a:lnTo>
                  <a:lnTo>
                    <a:pt x="9519" y="10443"/>
                  </a:lnTo>
                  <a:lnTo>
                    <a:pt x="9786" y="10677"/>
                  </a:lnTo>
                  <a:lnTo>
                    <a:pt x="10009" y="10844"/>
                  </a:lnTo>
                  <a:lnTo>
                    <a:pt x="10410" y="11134"/>
                  </a:lnTo>
                  <a:lnTo>
                    <a:pt x="10833" y="11412"/>
                  </a:lnTo>
                  <a:lnTo>
                    <a:pt x="11278" y="11690"/>
                  </a:lnTo>
                  <a:lnTo>
                    <a:pt x="11746" y="11958"/>
                  </a:lnTo>
                  <a:lnTo>
                    <a:pt x="12225" y="12225"/>
                  </a:lnTo>
                  <a:lnTo>
                    <a:pt x="12737" y="12481"/>
                  </a:lnTo>
                  <a:lnTo>
                    <a:pt x="13249" y="12726"/>
                  </a:lnTo>
                  <a:lnTo>
                    <a:pt x="13783" y="12971"/>
                  </a:lnTo>
                  <a:lnTo>
                    <a:pt x="14529" y="13249"/>
                  </a:lnTo>
                  <a:lnTo>
                    <a:pt x="15275" y="13516"/>
                  </a:lnTo>
                  <a:lnTo>
                    <a:pt x="16032" y="13772"/>
                  </a:lnTo>
                  <a:lnTo>
                    <a:pt x="16789" y="14006"/>
                  </a:lnTo>
                  <a:lnTo>
                    <a:pt x="17546" y="14240"/>
                  </a:lnTo>
                  <a:lnTo>
                    <a:pt x="18315" y="14451"/>
                  </a:lnTo>
                  <a:lnTo>
                    <a:pt x="19083" y="14663"/>
                  </a:lnTo>
                  <a:lnTo>
                    <a:pt x="19851" y="14863"/>
                  </a:lnTo>
                  <a:lnTo>
                    <a:pt x="21031" y="15108"/>
                  </a:lnTo>
                  <a:lnTo>
                    <a:pt x="21053" y="15064"/>
                  </a:lnTo>
                  <a:lnTo>
                    <a:pt x="21064" y="14997"/>
                  </a:lnTo>
                  <a:lnTo>
                    <a:pt x="21064" y="14930"/>
                  </a:lnTo>
                  <a:lnTo>
                    <a:pt x="21053" y="14863"/>
                  </a:lnTo>
                  <a:lnTo>
                    <a:pt x="21031" y="14797"/>
                  </a:lnTo>
                  <a:lnTo>
                    <a:pt x="20998" y="14741"/>
                  </a:lnTo>
                  <a:lnTo>
                    <a:pt x="20953" y="14696"/>
                  </a:lnTo>
                  <a:lnTo>
                    <a:pt x="20909" y="14674"/>
                  </a:lnTo>
                  <a:lnTo>
                    <a:pt x="19940" y="14429"/>
                  </a:lnTo>
                  <a:lnTo>
                    <a:pt x="18983" y="14184"/>
                  </a:lnTo>
                  <a:lnTo>
                    <a:pt x="18014" y="13917"/>
                  </a:lnTo>
                  <a:lnTo>
                    <a:pt x="17056" y="13639"/>
                  </a:lnTo>
                  <a:lnTo>
                    <a:pt x="16110" y="13338"/>
                  </a:lnTo>
                  <a:lnTo>
                    <a:pt x="15164" y="13026"/>
                  </a:lnTo>
                  <a:lnTo>
                    <a:pt x="14229" y="12681"/>
                  </a:lnTo>
                  <a:lnTo>
                    <a:pt x="13761" y="12503"/>
                  </a:lnTo>
                  <a:lnTo>
                    <a:pt x="13304" y="12325"/>
                  </a:lnTo>
                  <a:lnTo>
                    <a:pt x="12948" y="12169"/>
                  </a:lnTo>
                  <a:lnTo>
                    <a:pt x="12603" y="12024"/>
                  </a:lnTo>
                  <a:lnTo>
                    <a:pt x="12258" y="11857"/>
                  </a:lnTo>
                  <a:lnTo>
                    <a:pt x="11913" y="11690"/>
                  </a:lnTo>
                  <a:lnTo>
                    <a:pt x="11579" y="11512"/>
                  </a:lnTo>
                  <a:lnTo>
                    <a:pt x="11234" y="11334"/>
                  </a:lnTo>
                  <a:lnTo>
                    <a:pt x="10911" y="11145"/>
                  </a:lnTo>
                  <a:lnTo>
                    <a:pt x="10588" y="10944"/>
                  </a:lnTo>
                  <a:lnTo>
                    <a:pt x="10287" y="10744"/>
                  </a:lnTo>
                  <a:lnTo>
                    <a:pt x="9987" y="10544"/>
                  </a:lnTo>
                  <a:lnTo>
                    <a:pt x="9697" y="10332"/>
                  </a:lnTo>
                  <a:lnTo>
                    <a:pt x="9397" y="10121"/>
                  </a:lnTo>
                  <a:lnTo>
                    <a:pt x="8829" y="9675"/>
                  </a:lnTo>
                  <a:lnTo>
                    <a:pt x="8283" y="9219"/>
                  </a:lnTo>
                  <a:lnTo>
                    <a:pt x="7716" y="8729"/>
                  </a:lnTo>
                  <a:lnTo>
                    <a:pt x="7159" y="8217"/>
                  </a:lnTo>
                  <a:lnTo>
                    <a:pt x="6624" y="7705"/>
                  </a:lnTo>
                  <a:lnTo>
                    <a:pt x="6090" y="7170"/>
                  </a:lnTo>
                  <a:lnTo>
                    <a:pt x="5578" y="6625"/>
                  </a:lnTo>
                  <a:lnTo>
                    <a:pt x="5066" y="6068"/>
                  </a:lnTo>
                  <a:lnTo>
                    <a:pt x="4565" y="5511"/>
                  </a:lnTo>
                  <a:lnTo>
                    <a:pt x="4075" y="4944"/>
                  </a:lnTo>
                  <a:lnTo>
                    <a:pt x="3663" y="4465"/>
                  </a:lnTo>
                  <a:lnTo>
                    <a:pt x="3273" y="3986"/>
                  </a:lnTo>
                  <a:lnTo>
                    <a:pt x="2872" y="3496"/>
                  </a:lnTo>
                  <a:lnTo>
                    <a:pt x="2483" y="3006"/>
                  </a:lnTo>
                  <a:lnTo>
                    <a:pt x="1726" y="2016"/>
                  </a:lnTo>
                  <a:lnTo>
                    <a:pt x="991" y="1014"/>
                  </a:lnTo>
                  <a:lnTo>
                    <a:pt x="635" y="501"/>
                  </a:lnTo>
                  <a:lnTo>
                    <a:pt x="278"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1201574" y="2291136"/>
              <a:ext cx="494343" cy="354570"/>
            </a:xfrm>
            <a:custGeom>
              <a:avLst/>
              <a:gdLst/>
              <a:ahLst/>
              <a:cxnLst/>
              <a:rect l="l" t="t" r="r" b="b"/>
              <a:pathLst>
                <a:path w="21065" h="15109" fill="none" extrusionOk="0">
                  <a:moveTo>
                    <a:pt x="278" y="0"/>
                  </a:moveTo>
                  <a:lnTo>
                    <a:pt x="33" y="134"/>
                  </a:lnTo>
                  <a:lnTo>
                    <a:pt x="0" y="156"/>
                  </a:lnTo>
                  <a:lnTo>
                    <a:pt x="0" y="156"/>
                  </a:lnTo>
                  <a:lnTo>
                    <a:pt x="557" y="947"/>
                  </a:lnTo>
                  <a:lnTo>
                    <a:pt x="557" y="947"/>
                  </a:lnTo>
                  <a:lnTo>
                    <a:pt x="1102" y="1704"/>
                  </a:lnTo>
                  <a:lnTo>
                    <a:pt x="1659" y="2461"/>
                  </a:lnTo>
                  <a:lnTo>
                    <a:pt x="2238" y="3207"/>
                  </a:lnTo>
                  <a:lnTo>
                    <a:pt x="2817" y="3942"/>
                  </a:lnTo>
                  <a:lnTo>
                    <a:pt x="2817" y="3942"/>
                  </a:lnTo>
                  <a:lnTo>
                    <a:pt x="4943" y="6068"/>
                  </a:lnTo>
                  <a:lnTo>
                    <a:pt x="6012" y="7126"/>
                  </a:lnTo>
                  <a:lnTo>
                    <a:pt x="7048" y="8139"/>
                  </a:lnTo>
                  <a:lnTo>
                    <a:pt x="8005" y="9052"/>
                  </a:lnTo>
                  <a:lnTo>
                    <a:pt x="8840" y="9831"/>
                  </a:lnTo>
                  <a:lnTo>
                    <a:pt x="9519" y="10443"/>
                  </a:lnTo>
                  <a:lnTo>
                    <a:pt x="9786" y="10677"/>
                  </a:lnTo>
                  <a:lnTo>
                    <a:pt x="10009" y="10844"/>
                  </a:lnTo>
                  <a:lnTo>
                    <a:pt x="10009" y="10844"/>
                  </a:lnTo>
                  <a:lnTo>
                    <a:pt x="10410" y="11134"/>
                  </a:lnTo>
                  <a:lnTo>
                    <a:pt x="10833" y="11412"/>
                  </a:lnTo>
                  <a:lnTo>
                    <a:pt x="11278" y="11690"/>
                  </a:lnTo>
                  <a:lnTo>
                    <a:pt x="11746" y="11958"/>
                  </a:lnTo>
                  <a:lnTo>
                    <a:pt x="12225" y="12225"/>
                  </a:lnTo>
                  <a:lnTo>
                    <a:pt x="12737" y="12481"/>
                  </a:lnTo>
                  <a:lnTo>
                    <a:pt x="13249" y="12726"/>
                  </a:lnTo>
                  <a:lnTo>
                    <a:pt x="13783" y="12971"/>
                  </a:lnTo>
                  <a:lnTo>
                    <a:pt x="13783" y="12971"/>
                  </a:lnTo>
                  <a:lnTo>
                    <a:pt x="14529" y="13249"/>
                  </a:lnTo>
                  <a:lnTo>
                    <a:pt x="15275" y="13516"/>
                  </a:lnTo>
                  <a:lnTo>
                    <a:pt x="16032" y="13772"/>
                  </a:lnTo>
                  <a:lnTo>
                    <a:pt x="16789" y="14006"/>
                  </a:lnTo>
                  <a:lnTo>
                    <a:pt x="17546" y="14240"/>
                  </a:lnTo>
                  <a:lnTo>
                    <a:pt x="18315" y="14451"/>
                  </a:lnTo>
                  <a:lnTo>
                    <a:pt x="19083" y="14663"/>
                  </a:lnTo>
                  <a:lnTo>
                    <a:pt x="19851" y="14863"/>
                  </a:lnTo>
                  <a:lnTo>
                    <a:pt x="19851" y="14863"/>
                  </a:lnTo>
                  <a:lnTo>
                    <a:pt x="21031" y="15108"/>
                  </a:lnTo>
                  <a:lnTo>
                    <a:pt x="21031" y="15108"/>
                  </a:lnTo>
                  <a:lnTo>
                    <a:pt x="21053" y="15064"/>
                  </a:lnTo>
                  <a:lnTo>
                    <a:pt x="21064" y="14997"/>
                  </a:lnTo>
                  <a:lnTo>
                    <a:pt x="21064" y="14930"/>
                  </a:lnTo>
                  <a:lnTo>
                    <a:pt x="21053" y="14863"/>
                  </a:lnTo>
                  <a:lnTo>
                    <a:pt x="21031" y="14797"/>
                  </a:lnTo>
                  <a:lnTo>
                    <a:pt x="20998" y="14741"/>
                  </a:lnTo>
                  <a:lnTo>
                    <a:pt x="20953" y="14696"/>
                  </a:lnTo>
                  <a:lnTo>
                    <a:pt x="20909" y="14674"/>
                  </a:lnTo>
                  <a:lnTo>
                    <a:pt x="20909" y="14674"/>
                  </a:lnTo>
                  <a:lnTo>
                    <a:pt x="19940" y="14429"/>
                  </a:lnTo>
                  <a:lnTo>
                    <a:pt x="18983" y="14184"/>
                  </a:lnTo>
                  <a:lnTo>
                    <a:pt x="18014" y="13917"/>
                  </a:lnTo>
                  <a:lnTo>
                    <a:pt x="17056" y="13639"/>
                  </a:lnTo>
                  <a:lnTo>
                    <a:pt x="16110" y="13338"/>
                  </a:lnTo>
                  <a:lnTo>
                    <a:pt x="15164" y="13026"/>
                  </a:lnTo>
                  <a:lnTo>
                    <a:pt x="14229" y="12681"/>
                  </a:lnTo>
                  <a:lnTo>
                    <a:pt x="13761" y="12503"/>
                  </a:lnTo>
                  <a:lnTo>
                    <a:pt x="13304" y="12325"/>
                  </a:lnTo>
                  <a:lnTo>
                    <a:pt x="13304" y="12325"/>
                  </a:lnTo>
                  <a:lnTo>
                    <a:pt x="12948" y="12169"/>
                  </a:lnTo>
                  <a:lnTo>
                    <a:pt x="12603" y="12024"/>
                  </a:lnTo>
                  <a:lnTo>
                    <a:pt x="12258" y="11857"/>
                  </a:lnTo>
                  <a:lnTo>
                    <a:pt x="11913" y="11690"/>
                  </a:lnTo>
                  <a:lnTo>
                    <a:pt x="11579" y="11512"/>
                  </a:lnTo>
                  <a:lnTo>
                    <a:pt x="11234" y="11334"/>
                  </a:lnTo>
                  <a:lnTo>
                    <a:pt x="10911" y="11145"/>
                  </a:lnTo>
                  <a:lnTo>
                    <a:pt x="10588" y="10944"/>
                  </a:lnTo>
                  <a:lnTo>
                    <a:pt x="10588" y="10944"/>
                  </a:lnTo>
                  <a:lnTo>
                    <a:pt x="10287" y="10744"/>
                  </a:lnTo>
                  <a:lnTo>
                    <a:pt x="9987" y="10544"/>
                  </a:lnTo>
                  <a:lnTo>
                    <a:pt x="9697" y="10332"/>
                  </a:lnTo>
                  <a:lnTo>
                    <a:pt x="9397" y="10121"/>
                  </a:lnTo>
                  <a:lnTo>
                    <a:pt x="8829" y="9675"/>
                  </a:lnTo>
                  <a:lnTo>
                    <a:pt x="8283" y="9219"/>
                  </a:lnTo>
                  <a:lnTo>
                    <a:pt x="8283" y="9219"/>
                  </a:lnTo>
                  <a:lnTo>
                    <a:pt x="7716" y="8729"/>
                  </a:lnTo>
                  <a:lnTo>
                    <a:pt x="7159" y="8217"/>
                  </a:lnTo>
                  <a:lnTo>
                    <a:pt x="6624" y="7705"/>
                  </a:lnTo>
                  <a:lnTo>
                    <a:pt x="6090" y="7170"/>
                  </a:lnTo>
                  <a:lnTo>
                    <a:pt x="5578" y="6625"/>
                  </a:lnTo>
                  <a:lnTo>
                    <a:pt x="5066" y="6068"/>
                  </a:lnTo>
                  <a:lnTo>
                    <a:pt x="4565" y="5511"/>
                  </a:lnTo>
                  <a:lnTo>
                    <a:pt x="4075" y="4944"/>
                  </a:lnTo>
                  <a:lnTo>
                    <a:pt x="4075" y="4944"/>
                  </a:lnTo>
                  <a:lnTo>
                    <a:pt x="3663" y="4465"/>
                  </a:lnTo>
                  <a:lnTo>
                    <a:pt x="3273" y="3986"/>
                  </a:lnTo>
                  <a:lnTo>
                    <a:pt x="2872" y="3496"/>
                  </a:lnTo>
                  <a:lnTo>
                    <a:pt x="2483" y="3006"/>
                  </a:lnTo>
                  <a:lnTo>
                    <a:pt x="1726" y="2016"/>
                  </a:lnTo>
                  <a:lnTo>
                    <a:pt x="991" y="1014"/>
                  </a:lnTo>
                  <a:lnTo>
                    <a:pt x="991" y="1014"/>
                  </a:lnTo>
                  <a:lnTo>
                    <a:pt x="635" y="501"/>
                  </a:lnTo>
                  <a:lnTo>
                    <a:pt x="2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1428082" y="2209094"/>
              <a:ext cx="261569" cy="273303"/>
            </a:xfrm>
            <a:custGeom>
              <a:avLst/>
              <a:gdLst/>
              <a:ahLst/>
              <a:cxnLst/>
              <a:rect l="l" t="t" r="r" b="b"/>
              <a:pathLst>
                <a:path w="11146" h="11646" extrusionOk="0">
                  <a:moveTo>
                    <a:pt x="212" y="1"/>
                  </a:moveTo>
                  <a:lnTo>
                    <a:pt x="1" y="234"/>
                  </a:lnTo>
                  <a:lnTo>
                    <a:pt x="212" y="579"/>
                  </a:lnTo>
                  <a:lnTo>
                    <a:pt x="1381" y="2550"/>
                  </a:lnTo>
                  <a:lnTo>
                    <a:pt x="2027" y="3585"/>
                  </a:lnTo>
                  <a:lnTo>
                    <a:pt x="2673" y="4632"/>
                  </a:lnTo>
                  <a:lnTo>
                    <a:pt x="3307" y="5634"/>
                  </a:lnTo>
                  <a:lnTo>
                    <a:pt x="3953" y="6625"/>
                  </a:lnTo>
                  <a:lnTo>
                    <a:pt x="4532" y="7482"/>
                  </a:lnTo>
                  <a:lnTo>
                    <a:pt x="4833" y="7905"/>
                  </a:lnTo>
                  <a:lnTo>
                    <a:pt x="5133" y="8328"/>
                  </a:lnTo>
                  <a:lnTo>
                    <a:pt x="5367" y="8651"/>
                  </a:lnTo>
                  <a:lnTo>
                    <a:pt x="5601" y="8974"/>
                  </a:lnTo>
                  <a:lnTo>
                    <a:pt x="5857" y="9286"/>
                  </a:lnTo>
                  <a:lnTo>
                    <a:pt x="6113" y="9586"/>
                  </a:lnTo>
                  <a:lnTo>
                    <a:pt x="6135" y="9597"/>
                  </a:lnTo>
                  <a:lnTo>
                    <a:pt x="6158" y="9609"/>
                  </a:lnTo>
                  <a:lnTo>
                    <a:pt x="6325" y="9620"/>
                  </a:lnTo>
                  <a:lnTo>
                    <a:pt x="6480" y="9642"/>
                  </a:lnTo>
                  <a:lnTo>
                    <a:pt x="6647" y="9664"/>
                  </a:lnTo>
                  <a:lnTo>
                    <a:pt x="6803" y="9709"/>
                  </a:lnTo>
                  <a:lnTo>
                    <a:pt x="6781" y="9698"/>
                  </a:lnTo>
                  <a:lnTo>
                    <a:pt x="6770" y="9698"/>
                  </a:lnTo>
                  <a:lnTo>
                    <a:pt x="6703" y="9653"/>
                  </a:lnTo>
                  <a:lnTo>
                    <a:pt x="6625" y="9597"/>
                  </a:lnTo>
                  <a:lnTo>
                    <a:pt x="6592" y="9575"/>
                  </a:lnTo>
                  <a:lnTo>
                    <a:pt x="6581" y="9564"/>
                  </a:lnTo>
                  <a:lnTo>
                    <a:pt x="6402" y="9397"/>
                  </a:lnTo>
                  <a:lnTo>
                    <a:pt x="6191" y="9174"/>
                  </a:lnTo>
                  <a:lnTo>
                    <a:pt x="5991" y="8929"/>
                  </a:lnTo>
                  <a:lnTo>
                    <a:pt x="5757" y="8640"/>
                  </a:lnTo>
                  <a:lnTo>
                    <a:pt x="5634" y="8484"/>
                  </a:lnTo>
                  <a:lnTo>
                    <a:pt x="5579" y="8406"/>
                  </a:lnTo>
                  <a:lnTo>
                    <a:pt x="5545" y="8362"/>
                  </a:lnTo>
                  <a:lnTo>
                    <a:pt x="5512" y="8328"/>
                  </a:lnTo>
                  <a:lnTo>
                    <a:pt x="5523" y="8328"/>
                  </a:lnTo>
                  <a:lnTo>
                    <a:pt x="4989" y="7593"/>
                  </a:lnTo>
                  <a:lnTo>
                    <a:pt x="4398" y="6725"/>
                  </a:lnTo>
                  <a:lnTo>
                    <a:pt x="3764" y="5768"/>
                  </a:lnTo>
                  <a:lnTo>
                    <a:pt x="3140" y="4799"/>
                  </a:lnTo>
                  <a:lnTo>
                    <a:pt x="2495" y="3764"/>
                  </a:lnTo>
                  <a:lnTo>
                    <a:pt x="1849" y="2717"/>
                  </a:lnTo>
                  <a:lnTo>
                    <a:pt x="646" y="724"/>
                  </a:lnTo>
                  <a:lnTo>
                    <a:pt x="212" y="1"/>
                  </a:lnTo>
                  <a:close/>
                  <a:moveTo>
                    <a:pt x="6837" y="9720"/>
                  </a:moveTo>
                  <a:lnTo>
                    <a:pt x="6881" y="9753"/>
                  </a:lnTo>
                  <a:lnTo>
                    <a:pt x="6915" y="9820"/>
                  </a:lnTo>
                  <a:lnTo>
                    <a:pt x="6937" y="9887"/>
                  </a:lnTo>
                  <a:lnTo>
                    <a:pt x="6959" y="9954"/>
                  </a:lnTo>
                  <a:lnTo>
                    <a:pt x="7883" y="10343"/>
                  </a:lnTo>
                  <a:lnTo>
                    <a:pt x="8941" y="10766"/>
                  </a:lnTo>
                  <a:lnTo>
                    <a:pt x="11145" y="11646"/>
                  </a:lnTo>
                  <a:lnTo>
                    <a:pt x="11134" y="11579"/>
                  </a:lnTo>
                  <a:lnTo>
                    <a:pt x="11101" y="11512"/>
                  </a:lnTo>
                  <a:lnTo>
                    <a:pt x="11056" y="11468"/>
                  </a:lnTo>
                  <a:lnTo>
                    <a:pt x="11001" y="11423"/>
                  </a:lnTo>
                  <a:lnTo>
                    <a:pt x="7404" y="9954"/>
                  </a:lnTo>
                  <a:lnTo>
                    <a:pt x="6881" y="9742"/>
                  </a:lnTo>
                  <a:lnTo>
                    <a:pt x="6837" y="972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1588506" y="2437174"/>
              <a:ext cx="101145" cy="45222"/>
            </a:xfrm>
            <a:custGeom>
              <a:avLst/>
              <a:gdLst/>
              <a:ahLst/>
              <a:cxnLst/>
              <a:rect l="l" t="t" r="r" b="b"/>
              <a:pathLst>
                <a:path w="4310" h="1927" fill="none" extrusionOk="0">
                  <a:moveTo>
                    <a:pt x="1" y="1"/>
                  </a:moveTo>
                  <a:lnTo>
                    <a:pt x="1" y="1"/>
                  </a:lnTo>
                  <a:lnTo>
                    <a:pt x="45" y="34"/>
                  </a:lnTo>
                  <a:lnTo>
                    <a:pt x="79" y="101"/>
                  </a:lnTo>
                  <a:lnTo>
                    <a:pt x="101" y="168"/>
                  </a:lnTo>
                  <a:lnTo>
                    <a:pt x="123" y="235"/>
                  </a:lnTo>
                  <a:lnTo>
                    <a:pt x="123" y="235"/>
                  </a:lnTo>
                  <a:lnTo>
                    <a:pt x="1047" y="624"/>
                  </a:lnTo>
                  <a:lnTo>
                    <a:pt x="2105" y="1047"/>
                  </a:lnTo>
                  <a:lnTo>
                    <a:pt x="4309" y="1927"/>
                  </a:lnTo>
                  <a:lnTo>
                    <a:pt x="4309" y="1927"/>
                  </a:lnTo>
                  <a:lnTo>
                    <a:pt x="4298" y="1860"/>
                  </a:lnTo>
                  <a:lnTo>
                    <a:pt x="4265" y="1793"/>
                  </a:lnTo>
                  <a:lnTo>
                    <a:pt x="4220" y="1749"/>
                  </a:lnTo>
                  <a:lnTo>
                    <a:pt x="4165" y="1704"/>
                  </a:lnTo>
                  <a:lnTo>
                    <a:pt x="4165" y="1704"/>
                  </a:lnTo>
                  <a:lnTo>
                    <a:pt x="568" y="235"/>
                  </a:lnTo>
                  <a:lnTo>
                    <a:pt x="568" y="235"/>
                  </a:lnTo>
                  <a:lnTo>
                    <a:pt x="45" y="23"/>
                  </a:lnTo>
                  <a:lnTo>
                    <a:pt x="45" y="2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1582240" y="2433255"/>
              <a:ext cx="282" cy="305"/>
            </a:xfrm>
            <a:custGeom>
              <a:avLst/>
              <a:gdLst/>
              <a:ahLst/>
              <a:cxnLst/>
              <a:rect l="l" t="t" r="r" b="b"/>
              <a:pathLst>
                <a:path w="12" h="13" fill="none" extrusionOk="0">
                  <a:moveTo>
                    <a:pt x="12" y="12"/>
                  </a:moveTo>
                  <a:lnTo>
                    <a:pt x="12" y="12"/>
                  </a:lnTo>
                  <a:lnTo>
                    <a:pt x="0" y="1"/>
                  </a:lnTo>
                  <a:lnTo>
                    <a:pt x="0" y="1"/>
                  </a:lnTo>
                  <a:lnTo>
                    <a:pt x="12"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1428082" y="2209094"/>
              <a:ext cx="159673" cy="227846"/>
            </a:xfrm>
            <a:custGeom>
              <a:avLst/>
              <a:gdLst/>
              <a:ahLst/>
              <a:cxnLst/>
              <a:rect l="l" t="t" r="r" b="b"/>
              <a:pathLst>
                <a:path w="6804" h="9709" fill="none" extrusionOk="0">
                  <a:moveTo>
                    <a:pt x="212" y="1"/>
                  </a:moveTo>
                  <a:lnTo>
                    <a:pt x="212" y="1"/>
                  </a:lnTo>
                  <a:lnTo>
                    <a:pt x="1" y="234"/>
                  </a:lnTo>
                  <a:lnTo>
                    <a:pt x="1" y="234"/>
                  </a:lnTo>
                  <a:lnTo>
                    <a:pt x="212" y="579"/>
                  </a:lnTo>
                  <a:lnTo>
                    <a:pt x="212" y="579"/>
                  </a:lnTo>
                  <a:lnTo>
                    <a:pt x="1381" y="2550"/>
                  </a:lnTo>
                  <a:lnTo>
                    <a:pt x="1381" y="2550"/>
                  </a:lnTo>
                  <a:lnTo>
                    <a:pt x="2027" y="3585"/>
                  </a:lnTo>
                  <a:lnTo>
                    <a:pt x="2673" y="4632"/>
                  </a:lnTo>
                  <a:lnTo>
                    <a:pt x="2673" y="4632"/>
                  </a:lnTo>
                  <a:lnTo>
                    <a:pt x="3307" y="5634"/>
                  </a:lnTo>
                  <a:lnTo>
                    <a:pt x="3953" y="6625"/>
                  </a:lnTo>
                  <a:lnTo>
                    <a:pt x="3953" y="6625"/>
                  </a:lnTo>
                  <a:lnTo>
                    <a:pt x="4532" y="7482"/>
                  </a:lnTo>
                  <a:lnTo>
                    <a:pt x="4833" y="7905"/>
                  </a:lnTo>
                  <a:lnTo>
                    <a:pt x="5133" y="8328"/>
                  </a:lnTo>
                  <a:lnTo>
                    <a:pt x="5133" y="8328"/>
                  </a:lnTo>
                  <a:lnTo>
                    <a:pt x="5367" y="8651"/>
                  </a:lnTo>
                  <a:lnTo>
                    <a:pt x="5601" y="8974"/>
                  </a:lnTo>
                  <a:lnTo>
                    <a:pt x="5857" y="9286"/>
                  </a:lnTo>
                  <a:lnTo>
                    <a:pt x="6113" y="9586"/>
                  </a:lnTo>
                  <a:lnTo>
                    <a:pt x="6113" y="9586"/>
                  </a:lnTo>
                  <a:lnTo>
                    <a:pt x="6135" y="9597"/>
                  </a:lnTo>
                  <a:lnTo>
                    <a:pt x="6135" y="9597"/>
                  </a:lnTo>
                  <a:lnTo>
                    <a:pt x="6158" y="9609"/>
                  </a:lnTo>
                  <a:lnTo>
                    <a:pt x="6158" y="9609"/>
                  </a:lnTo>
                  <a:lnTo>
                    <a:pt x="6325" y="9620"/>
                  </a:lnTo>
                  <a:lnTo>
                    <a:pt x="6480" y="9642"/>
                  </a:lnTo>
                  <a:lnTo>
                    <a:pt x="6647" y="9664"/>
                  </a:lnTo>
                  <a:lnTo>
                    <a:pt x="6803" y="9709"/>
                  </a:lnTo>
                  <a:lnTo>
                    <a:pt x="6803" y="9709"/>
                  </a:lnTo>
                  <a:lnTo>
                    <a:pt x="6803" y="9709"/>
                  </a:lnTo>
                  <a:lnTo>
                    <a:pt x="6803" y="9709"/>
                  </a:lnTo>
                  <a:lnTo>
                    <a:pt x="6781" y="9698"/>
                  </a:lnTo>
                  <a:lnTo>
                    <a:pt x="6781" y="9698"/>
                  </a:lnTo>
                  <a:lnTo>
                    <a:pt x="6781" y="9698"/>
                  </a:lnTo>
                  <a:lnTo>
                    <a:pt x="6781" y="9698"/>
                  </a:lnTo>
                  <a:lnTo>
                    <a:pt x="6770" y="9698"/>
                  </a:lnTo>
                  <a:lnTo>
                    <a:pt x="6770" y="9698"/>
                  </a:lnTo>
                  <a:lnTo>
                    <a:pt x="6703" y="9653"/>
                  </a:lnTo>
                  <a:lnTo>
                    <a:pt x="6703" y="9653"/>
                  </a:lnTo>
                  <a:lnTo>
                    <a:pt x="6625" y="9597"/>
                  </a:lnTo>
                  <a:lnTo>
                    <a:pt x="6625" y="9597"/>
                  </a:lnTo>
                  <a:lnTo>
                    <a:pt x="6592" y="9575"/>
                  </a:lnTo>
                  <a:lnTo>
                    <a:pt x="6592" y="9575"/>
                  </a:lnTo>
                  <a:lnTo>
                    <a:pt x="6581" y="9564"/>
                  </a:lnTo>
                  <a:lnTo>
                    <a:pt x="6581" y="9564"/>
                  </a:lnTo>
                  <a:lnTo>
                    <a:pt x="6402" y="9397"/>
                  </a:lnTo>
                  <a:lnTo>
                    <a:pt x="6402" y="9397"/>
                  </a:lnTo>
                  <a:lnTo>
                    <a:pt x="6191" y="9174"/>
                  </a:lnTo>
                  <a:lnTo>
                    <a:pt x="5991" y="8929"/>
                  </a:lnTo>
                  <a:lnTo>
                    <a:pt x="5991" y="8929"/>
                  </a:lnTo>
                  <a:lnTo>
                    <a:pt x="5757" y="8640"/>
                  </a:lnTo>
                  <a:lnTo>
                    <a:pt x="5757" y="8640"/>
                  </a:lnTo>
                  <a:lnTo>
                    <a:pt x="5634" y="8484"/>
                  </a:lnTo>
                  <a:lnTo>
                    <a:pt x="5634" y="8484"/>
                  </a:lnTo>
                  <a:lnTo>
                    <a:pt x="5579" y="8406"/>
                  </a:lnTo>
                  <a:lnTo>
                    <a:pt x="5579" y="8406"/>
                  </a:lnTo>
                  <a:lnTo>
                    <a:pt x="5545" y="8362"/>
                  </a:lnTo>
                  <a:lnTo>
                    <a:pt x="5545" y="8362"/>
                  </a:lnTo>
                  <a:lnTo>
                    <a:pt x="5512" y="8328"/>
                  </a:lnTo>
                  <a:lnTo>
                    <a:pt x="5512" y="8328"/>
                  </a:lnTo>
                  <a:lnTo>
                    <a:pt x="5523" y="8328"/>
                  </a:lnTo>
                  <a:lnTo>
                    <a:pt x="5523" y="8328"/>
                  </a:lnTo>
                  <a:lnTo>
                    <a:pt x="4989" y="7593"/>
                  </a:lnTo>
                  <a:lnTo>
                    <a:pt x="4989" y="7593"/>
                  </a:lnTo>
                  <a:lnTo>
                    <a:pt x="4398" y="6725"/>
                  </a:lnTo>
                  <a:lnTo>
                    <a:pt x="4398" y="6725"/>
                  </a:lnTo>
                  <a:lnTo>
                    <a:pt x="3764" y="5768"/>
                  </a:lnTo>
                  <a:lnTo>
                    <a:pt x="3140" y="4799"/>
                  </a:lnTo>
                  <a:lnTo>
                    <a:pt x="3140" y="4799"/>
                  </a:lnTo>
                  <a:lnTo>
                    <a:pt x="2495" y="3764"/>
                  </a:lnTo>
                  <a:lnTo>
                    <a:pt x="1849" y="2717"/>
                  </a:lnTo>
                  <a:lnTo>
                    <a:pt x="1849" y="2717"/>
                  </a:lnTo>
                  <a:lnTo>
                    <a:pt x="646" y="724"/>
                  </a:lnTo>
                  <a:lnTo>
                    <a:pt x="646" y="724"/>
                  </a:lnTo>
                  <a:lnTo>
                    <a:pt x="2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1387319" y="2138550"/>
              <a:ext cx="45762" cy="76058"/>
            </a:xfrm>
            <a:custGeom>
              <a:avLst/>
              <a:gdLst/>
              <a:ahLst/>
              <a:cxnLst/>
              <a:rect l="l" t="t" r="r" b="b"/>
              <a:pathLst>
                <a:path w="1950" h="3241" extrusionOk="0">
                  <a:moveTo>
                    <a:pt x="123" y="0"/>
                  </a:moveTo>
                  <a:lnTo>
                    <a:pt x="79" y="12"/>
                  </a:lnTo>
                  <a:lnTo>
                    <a:pt x="45" y="45"/>
                  </a:lnTo>
                  <a:lnTo>
                    <a:pt x="23" y="78"/>
                  </a:lnTo>
                  <a:lnTo>
                    <a:pt x="12" y="123"/>
                  </a:lnTo>
                  <a:lnTo>
                    <a:pt x="1" y="156"/>
                  </a:lnTo>
                  <a:lnTo>
                    <a:pt x="12" y="201"/>
                  </a:lnTo>
                  <a:lnTo>
                    <a:pt x="23" y="290"/>
                  </a:lnTo>
                  <a:lnTo>
                    <a:pt x="57" y="368"/>
                  </a:lnTo>
                  <a:lnTo>
                    <a:pt x="302" y="791"/>
                  </a:lnTo>
                  <a:lnTo>
                    <a:pt x="970" y="1938"/>
                  </a:lnTo>
                  <a:lnTo>
                    <a:pt x="1738" y="3240"/>
                  </a:lnTo>
                  <a:lnTo>
                    <a:pt x="1949" y="3007"/>
                  </a:lnTo>
                  <a:lnTo>
                    <a:pt x="1359" y="1993"/>
                  </a:lnTo>
                  <a:lnTo>
                    <a:pt x="613" y="724"/>
                  </a:lnTo>
                  <a:lnTo>
                    <a:pt x="435" y="412"/>
                  </a:lnTo>
                  <a:lnTo>
                    <a:pt x="257" y="112"/>
                  </a:lnTo>
                  <a:lnTo>
                    <a:pt x="246" y="90"/>
                  </a:lnTo>
                  <a:lnTo>
                    <a:pt x="224" y="45"/>
                  </a:lnTo>
                  <a:lnTo>
                    <a:pt x="190" y="23"/>
                  </a:lnTo>
                  <a:lnTo>
                    <a:pt x="157"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1387319" y="2138550"/>
              <a:ext cx="45762" cy="76058"/>
            </a:xfrm>
            <a:custGeom>
              <a:avLst/>
              <a:gdLst/>
              <a:ahLst/>
              <a:cxnLst/>
              <a:rect l="l" t="t" r="r" b="b"/>
              <a:pathLst>
                <a:path w="1950" h="3241" fill="none" extrusionOk="0">
                  <a:moveTo>
                    <a:pt x="123" y="0"/>
                  </a:moveTo>
                  <a:lnTo>
                    <a:pt x="123" y="0"/>
                  </a:lnTo>
                  <a:lnTo>
                    <a:pt x="79" y="12"/>
                  </a:lnTo>
                  <a:lnTo>
                    <a:pt x="45" y="45"/>
                  </a:lnTo>
                  <a:lnTo>
                    <a:pt x="45" y="45"/>
                  </a:lnTo>
                  <a:lnTo>
                    <a:pt x="23" y="78"/>
                  </a:lnTo>
                  <a:lnTo>
                    <a:pt x="12" y="123"/>
                  </a:lnTo>
                  <a:lnTo>
                    <a:pt x="1" y="156"/>
                  </a:lnTo>
                  <a:lnTo>
                    <a:pt x="12" y="201"/>
                  </a:lnTo>
                  <a:lnTo>
                    <a:pt x="23" y="290"/>
                  </a:lnTo>
                  <a:lnTo>
                    <a:pt x="57" y="368"/>
                  </a:lnTo>
                  <a:lnTo>
                    <a:pt x="57" y="368"/>
                  </a:lnTo>
                  <a:lnTo>
                    <a:pt x="302" y="791"/>
                  </a:lnTo>
                  <a:lnTo>
                    <a:pt x="302" y="791"/>
                  </a:lnTo>
                  <a:lnTo>
                    <a:pt x="970" y="1938"/>
                  </a:lnTo>
                  <a:lnTo>
                    <a:pt x="970" y="1938"/>
                  </a:lnTo>
                  <a:lnTo>
                    <a:pt x="1738" y="3240"/>
                  </a:lnTo>
                  <a:lnTo>
                    <a:pt x="1738" y="3240"/>
                  </a:lnTo>
                  <a:lnTo>
                    <a:pt x="1949" y="3007"/>
                  </a:lnTo>
                  <a:lnTo>
                    <a:pt x="1949" y="3007"/>
                  </a:lnTo>
                  <a:lnTo>
                    <a:pt x="1359" y="1993"/>
                  </a:lnTo>
                  <a:lnTo>
                    <a:pt x="1359" y="1993"/>
                  </a:lnTo>
                  <a:lnTo>
                    <a:pt x="613" y="724"/>
                  </a:lnTo>
                  <a:lnTo>
                    <a:pt x="613" y="724"/>
                  </a:lnTo>
                  <a:lnTo>
                    <a:pt x="435" y="412"/>
                  </a:lnTo>
                  <a:lnTo>
                    <a:pt x="257" y="112"/>
                  </a:lnTo>
                  <a:lnTo>
                    <a:pt x="257" y="112"/>
                  </a:lnTo>
                  <a:lnTo>
                    <a:pt x="246" y="90"/>
                  </a:lnTo>
                  <a:lnTo>
                    <a:pt x="246" y="90"/>
                  </a:lnTo>
                  <a:lnTo>
                    <a:pt x="224" y="45"/>
                  </a:lnTo>
                  <a:lnTo>
                    <a:pt x="190" y="23"/>
                  </a:lnTo>
                  <a:lnTo>
                    <a:pt x="157" y="0"/>
                  </a:lnTo>
                  <a:lnTo>
                    <a:pt x="1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1572055" y="2434311"/>
              <a:ext cx="117854" cy="53834"/>
            </a:xfrm>
            <a:custGeom>
              <a:avLst/>
              <a:gdLst/>
              <a:ahLst/>
              <a:cxnLst/>
              <a:rect l="l" t="t" r="r" b="b"/>
              <a:pathLst>
                <a:path w="5022" h="2294" extrusionOk="0">
                  <a:moveTo>
                    <a:pt x="0" y="0"/>
                  </a:moveTo>
                  <a:lnTo>
                    <a:pt x="0" y="12"/>
                  </a:lnTo>
                  <a:lnTo>
                    <a:pt x="23" y="12"/>
                  </a:lnTo>
                  <a:lnTo>
                    <a:pt x="0" y="0"/>
                  </a:lnTo>
                  <a:close/>
                  <a:moveTo>
                    <a:pt x="702" y="568"/>
                  </a:moveTo>
                  <a:lnTo>
                    <a:pt x="724" y="579"/>
                  </a:lnTo>
                  <a:lnTo>
                    <a:pt x="724" y="579"/>
                  </a:lnTo>
                  <a:lnTo>
                    <a:pt x="724" y="579"/>
                  </a:lnTo>
                  <a:lnTo>
                    <a:pt x="702" y="568"/>
                  </a:lnTo>
                  <a:close/>
                  <a:moveTo>
                    <a:pt x="824" y="357"/>
                  </a:moveTo>
                  <a:lnTo>
                    <a:pt x="824" y="446"/>
                  </a:lnTo>
                  <a:lnTo>
                    <a:pt x="802" y="513"/>
                  </a:lnTo>
                  <a:lnTo>
                    <a:pt x="791" y="535"/>
                  </a:lnTo>
                  <a:lnTo>
                    <a:pt x="768" y="557"/>
                  </a:lnTo>
                  <a:lnTo>
                    <a:pt x="746" y="568"/>
                  </a:lnTo>
                  <a:lnTo>
                    <a:pt x="724" y="579"/>
                  </a:lnTo>
                  <a:lnTo>
                    <a:pt x="724" y="579"/>
                  </a:lnTo>
                  <a:lnTo>
                    <a:pt x="768" y="602"/>
                  </a:lnTo>
                  <a:lnTo>
                    <a:pt x="2305" y="1236"/>
                  </a:lnTo>
                  <a:lnTo>
                    <a:pt x="3841" y="1871"/>
                  </a:lnTo>
                  <a:lnTo>
                    <a:pt x="4888" y="2294"/>
                  </a:lnTo>
                  <a:lnTo>
                    <a:pt x="4943" y="2294"/>
                  </a:lnTo>
                  <a:lnTo>
                    <a:pt x="4966" y="2272"/>
                  </a:lnTo>
                  <a:lnTo>
                    <a:pt x="4988" y="2249"/>
                  </a:lnTo>
                  <a:lnTo>
                    <a:pt x="4999" y="2216"/>
                  </a:lnTo>
                  <a:lnTo>
                    <a:pt x="5021" y="2149"/>
                  </a:lnTo>
                  <a:lnTo>
                    <a:pt x="5021" y="2094"/>
                  </a:lnTo>
                  <a:lnTo>
                    <a:pt x="5010" y="2049"/>
                  </a:lnTo>
                  <a:lnTo>
                    <a:pt x="2806" y="1169"/>
                  </a:lnTo>
                  <a:lnTo>
                    <a:pt x="1748" y="746"/>
                  </a:lnTo>
                  <a:lnTo>
                    <a:pt x="824" y="357"/>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1588506" y="2442666"/>
              <a:ext cx="101403" cy="45480"/>
            </a:xfrm>
            <a:custGeom>
              <a:avLst/>
              <a:gdLst/>
              <a:ahLst/>
              <a:cxnLst/>
              <a:rect l="l" t="t" r="r" b="b"/>
              <a:pathLst>
                <a:path w="4321" h="1938" fill="none" extrusionOk="0">
                  <a:moveTo>
                    <a:pt x="123" y="1"/>
                  </a:moveTo>
                  <a:lnTo>
                    <a:pt x="123" y="1"/>
                  </a:lnTo>
                  <a:lnTo>
                    <a:pt x="123" y="90"/>
                  </a:lnTo>
                  <a:lnTo>
                    <a:pt x="101" y="157"/>
                  </a:lnTo>
                  <a:lnTo>
                    <a:pt x="90" y="179"/>
                  </a:lnTo>
                  <a:lnTo>
                    <a:pt x="67" y="201"/>
                  </a:lnTo>
                  <a:lnTo>
                    <a:pt x="45" y="212"/>
                  </a:lnTo>
                  <a:lnTo>
                    <a:pt x="23" y="223"/>
                  </a:lnTo>
                  <a:lnTo>
                    <a:pt x="23" y="223"/>
                  </a:lnTo>
                  <a:lnTo>
                    <a:pt x="1" y="212"/>
                  </a:lnTo>
                  <a:lnTo>
                    <a:pt x="1" y="212"/>
                  </a:lnTo>
                  <a:lnTo>
                    <a:pt x="67" y="246"/>
                  </a:lnTo>
                  <a:lnTo>
                    <a:pt x="67" y="246"/>
                  </a:lnTo>
                  <a:lnTo>
                    <a:pt x="1604" y="880"/>
                  </a:lnTo>
                  <a:lnTo>
                    <a:pt x="3140" y="1515"/>
                  </a:lnTo>
                  <a:lnTo>
                    <a:pt x="3140" y="1515"/>
                  </a:lnTo>
                  <a:lnTo>
                    <a:pt x="4187" y="1938"/>
                  </a:lnTo>
                  <a:lnTo>
                    <a:pt x="4187" y="1938"/>
                  </a:lnTo>
                  <a:lnTo>
                    <a:pt x="4220" y="1938"/>
                  </a:lnTo>
                  <a:lnTo>
                    <a:pt x="4220" y="1938"/>
                  </a:lnTo>
                  <a:lnTo>
                    <a:pt x="4242" y="1938"/>
                  </a:lnTo>
                  <a:lnTo>
                    <a:pt x="4265" y="1916"/>
                  </a:lnTo>
                  <a:lnTo>
                    <a:pt x="4287" y="1893"/>
                  </a:lnTo>
                  <a:lnTo>
                    <a:pt x="4298" y="1860"/>
                  </a:lnTo>
                  <a:lnTo>
                    <a:pt x="4320" y="1793"/>
                  </a:lnTo>
                  <a:lnTo>
                    <a:pt x="4320" y="1738"/>
                  </a:lnTo>
                  <a:lnTo>
                    <a:pt x="4320" y="1738"/>
                  </a:lnTo>
                  <a:lnTo>
                    <a:pt x="4309" y="1693"/>
                  </a:lnTo>
                  <a:lnTo>
                    <a:pt x="4309" y="1693"/>
                  </a:lnTo>
                  <a:lnTo>
                    <a:pt x="2105" y="813"/>
                  </a:lnTo>
                  <a:lnTo>
                    <a:pt x="1047" y="390"/>
                  </a:lnTo>
                  <a:lnTo>
                    <a:pt x="1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1572055" y="2434311"/>
              <a:ext cx="540" cy="282"/>
            </a:xfrm>
            <a:custGeom>
              <a:avLst/>
              <a:gdLst/>
              <a:ahLst/>
              <a:cxnLst/>
              <a:rect l="l" t="t" r="r" b="b"/>
              <a:pathLst>
                <a:path w="23" h="12" fill="none" extrusionOk="0">
                  <a:moveTo>
                    <a:pt x="0" y="0"/>
                  </a:moveTo>
                  <a:lnTo>
                    <a:pt x="0" y="0"/>
                  </a:lnTo>
                  <a:lnTo>
                    <a:pt x="0" y="12"/>
                  </a:lnTo>
                  <a:lnTo>
                    <a:pt x="0" y="12"/>
                  </a:lnTo>
                  <a:lnTo>
                    <a:pt x="23" y="12"/>
                  </a:lnTo>
                  <a:lnTo>
                    <a:pt x="23" y="1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1739777" y="2249857"/>
              <a:ext cx="4482" cy="6031"/>
            </a:xfrm>
            <a:custGeom>
              <a:avLst/>
              <a:gdLst/>
              <a:ahLst/>
              <a:cxnLst/>
              <a:rect l="l" t="t" r="r" b="b"/>
              <a:pathLst>
                <a:path w="191" h="257" extrusionOk="0">
                  <a:moveTo>
                    <a:pt x="34" y="0"/>
                  </a:moveTo>
                  <a:lnTo>
                    <a:pt x="1" y="134"/>
                  </a:lnTo>
                  <a:lnTo>
                    <a:pt x="79" y="201"/>
                  </a:lnTo>
                  <a:lnTo>
                    <a:pt x="146" y="234"/>
                  </a:lnTo>
                  <a:lnTo>
                    <a:pt x="190" y="256"/>
                  </a:lnTo>
                  <a:lnTo>
                    <a:pt x="34" y="0"/>
                  </a:lnTo>
                  <a:close/>
                </a:path>
              </a:pathLst>
            </a:custGeom>
            <a:solidFill>
              <a:srgbClr val="F1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1739777" y="2249857"/>
              <a:ext cx="4482" cy="6031"/>
            </a:xfrm>
            <a:custGeom>
              <a:avLst/>
              <a:gdLst/>
              <a:ahLst/>
              <a:cxnLst/>
              <a:rect l="l" t="t" r="r" b="b"/>
              <a:pathLst>
                <a:path w="191" h="257" fill="none" extrusionOk="0">
                  <a:moveTo>
                    <a:pt x="34" y="0"/>
                  </a:moveTo>
                  <a:lnTo>
                    <a:pt x="34" y="0"/>
                  </a:lnTo>
                  <a:lnTo>
                    <a:pt x="1" y="134"/>
                  </a:lnTo>
                  <a:lnTo>
                    <a:pt x="1" y="134"/>
                  </a:lnTo>
                  <a:lnTo>
                    <a:pt x="79" y="201"/>
                  </a:lnTo>
                  <a:lnTo>
                    <a:pt x="146" y="234"/>
                  </a:lnTo>
                  <a:lnTo>
                    <a:pt x="190" y="256"/>
                  </a:lnTo>
                  <a:lnTo>
                    <a:pt x="190" y="256"/>
                  </a:lnTo>
                  <a:lnTo>
                    <a:pt x="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1740575" y="2193675"/>
              <a:ext cx="13869" cy="62212"/>
            </a:xfrm>
            <a:custGeom>
              <a:avLst/>
              <a:gdLst/>
              <a:ahLst/>
              <a:cxnLst/>
              <a:rect l="l" t="t" r="r" b="b"/>
              <a:pathLst>
                <a:path w="591" h="2651" extrusionOk="0">
                  <a:moveTo>
                    <a:pt x="590" y="1"/>
                  </a:moveTo>
                  <a:lnTo>
                    <a:pt x="345" y="45"/>
                  </a:lnTo>
                  <a:lnTo>
                    <a:pt x="323" y="568"/>
                  </a:lnTo>
                  <a:lnTo>
                    <a:pt x="301" y="825"/>
                  </a:lnTo>
                  <a:lnTo>
                    <a:pt x="267" y="1069"/>
                  </a:lnTo>
                  <a:lnTo>
                    <a:pt x="234" y="1326"/>
                  </a:lnTo>
                  <a:lnTo>
                    <a:pt x="190" y="1593"/>
                  </a:lnTo>
                  <a:lnTo>
                    <a:pt x="134" y="1882"/>
                  </a:lnTo>
                  <a:lnTo>
                    <a:pt x="56" y="2183"/>
                  </a:lnTo>
                  <a:lnTo>
                    <a:pt x="0" y="2394"/>
                  </a:lnTo>
                  <a:lnTo>
                    <a:pt x="156" y="2650"/>
                  </a:lnTo>
                  <a:lnTo>
                    <a:pt x="167" y="2650"/>
                  </a:lnTo>
                  <a:lnTo>
                    <a:pt x="178" y="2639"/>
                  </a:lnTo>
                  <a:lnTo>
                    <a:pt x="323" y="1982"/>
                  </a:lnTo>
                  <a:lnTo>
                    <a:pt x="390" y="1660"/>
                  </a:lnTo>
                  <a:lnTo>
                    <a:pt x="446" y="1326"/>
                  </a:lnTo>
                  <a:lnTo>
                    <a:pt x="501" y="992"/>
                  </a:lnTo>
                  <a:lnTo>
                    <a:pt x="535" y="669"/>
                  </a:lnTo>
                  <a:lnTo>
                    <a:pt x="568" y="335"/>
                  </a:lnTo>
                  <a:lnTo>
                    <a:pt x="59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1740575" y="2193675"/>
              <a:ext cx="13869" cy="62212"/>
            </a:xfrm>
            <a:custGeom>
              <a:avLst/>
              <a:gdLst/>
              <a:ahLst/>
              <a:cxnLst/>
              <a:rect l="l" t="t" r="r" b="b"/>
              <a:pathLst>
                <a:path w="591" h="2651" fill="none" extrusionOk="0">
                  <a:moveTo>
                    <a:pt x="590" y="1"/>
                  </a:moveTo>
                  <a:lnTo>
                    <a:pt x="590" y="1"/>
                  </a:lnTo>
                  <a:lnTo>
                    <a:pt x="345" y="45"/>
                  </a:lnTo>
                  <a:lnTo>
                    <a:pt x="345" y="45"/>
                  </a:lnTo>
                  <a:lnTo>
                    <a:pt x="323" y="568"/>
                  </a:lnTo>
                  <a:lnTo>
                    <a:pt x="301" y="825"/>
                  </a:lnTo>
                  <a:lnTo>
                    <a:pt x="267" y="1069"/>
                  </a:lnTo>
                  <a:lnTo>
                    <a:pt x="234" y="1326"/>
                  </a:lnTo>
                  <a:lnTo>
                    <a:pt x="190" y="1593"/>
                  </a:lnTo>
                  <a:lnTo>
                    <a:pt x="134" y="1882"/>
                  </a:lnTo>
                  <a:lnTo>
                    <a:pt x="56" y="2183"/>
                  </a:lnTo>
                  <a:lnTo>
                    <a:pt x="56" y="2183"/>
                  </a:lnTo>
                  <a:lnTo>
                    <a:pt x="0" y="2394"/>
                  </a:lnTo>
                  <a:lnTo>
                    <a:pt x="0" y="2394"/>
                  </a:lnTo>
                  <a:lnTo>
                    <a:pt x="156" y="2650"/>
                  </a:lnTo>
                  <a:lnTo>
                    <a:pt x="156" y="2650"/>
                  </a:lnTo>
                  <a:lnTo>
                    <a:pt x="167" y="2650"/>
                  </a:lnTo>
                  <a:lnTo>
                    <a:pt x="167" y="2650"/>
                  </a:lnTo>
                  <a:lnTo>
                    <a:pt x="178" y="2639"/>
                  </a:lnTo>
                  <a:lnTo>
                    <a:pt x="178" y="2639"/>
                  </a:lnTo>
                  <a:lnTo>
                    <a:pt x="323" y="1982"/>
                  </a:lnTo>
                  <a:lnTo>
                    <a:pt x="390" y="1660"/>
                  </a:lnTo>
                  <a:lnTo>
                    <a:pt x="446" y="1326"/>
                  </a:lnTo>
                  <a:lnTo>
                    <a:pt x="501" y="992"/>
                  </a:lnTo>
                  <a:lnTo>
                    <a:pt x="535" y="669"/>
                  </a:lnTo>
                  <a:lnTo>
                    <a:pt x="568" y="335"/>
                  </a:lnTo>
                  <a:lnTo>
                    <a:pt x="5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1748671" y="2142727"/>
              <a:ext cx="6031" cy="52027"/>
            </a:xfrm>
            <a:custGeom>
              <a:avLst/>
              <a:gdLst/>
              <a:ahLst/>
              <a:cxnLst/>
              <a:rect l="l" t="t" r="r" b="b"/>
              <a:pathLst>
                <a:path w="257" h="2217" extrusionOk="0">
                  <a:moveTo>
                    <a:pt x="12" y="1"/>
                  </a:moveTo>
                  <a:lnTo>
                    <a:pt x="23" y="468"/>
                  </a:lnTo>
                  <a:lnTo>
                    <a:pt x="23" y="925"/>
                  </a:lnTo>
                  <a:lnTo>
                    <a:pt x="0" y="2216"/>
                  </a:lnTo>
                  <a:lnTo>
                    <a:pt x="245" y="2172"/>
                  </a:lnTo>
                  <a:lnTo>
                    <a:pt x="256" y="1938"/>
                  </a:lnTo>
                  <a:lnTo>
                    <a:pt x="256" y="1715"/>
                  </a:lnTo>
                  <a:lnTo>
                    <a:pt x="245" y="1493"/>
                  </a:lnTo>
                  <a:lnTo>
                    <a:pt x="223" y="1259"/>
                  </a:lnTo>
                  <a:lnTo>
                    <a:pt x="190" y="947"/>
                  </a:lnTo>
                  <a:lnTo>
                    <a:pt x="145" y="624"/>
                  </a:lnTo>
                  <a:lnTo>
                    <a:pt x="78" y="312"/>
                  </a:lnTo>
                  <a:lnTo>
                    <a:pt x="12"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1748671" y="2142727"/>
              <a:ext cx="6031" cy="52027"/>
            </a:xfrm>
            <a:custGeom>
              <a:avLst/>
              <a:gdLst/>
              <a:ahLst/>
              <a:cxnLst/>
              <a:rect l="l" t="t" r="r" b="b"/>
              <a:pathLst>
                <a:path w="257" h="2217" fill="none" extrusionOk="0">
                  <a:moveTo>
                    <a:pt x="12" y="1"/>
                  </a:moveTo>
                  <a:lnTo>
                    <a:pt x="12" y="1"/>
                  </a:lnTo>
                  <a:lnTo>
                    <a:pt x="23" y="468"/>
                  </a:lnTo>
                  <a:lnTo>
                    <a:pt x="23" y="925"/>
                  </a:lnTo>
                  <a:lnTo>
                    <a:pt x="23" y="925"/>
                  </a:lnTo>
                  <a:lnTo>
                    <a:pt x="0" y="2216"/>
                  </a:lnTo>
                  <a:lnTo>
                    <a:pt x="0" y="2216"/>
                  </a:lnTo>
                  <a:lnTo>
                    <a:pt x="245" y="2172"/>
                  </a:lnTo>
                  <a:lnTo>
                    <a:pt x="245" y="2172"/>
                  </a:lnTo>
                  <a:lnTo>
                    <a:pt x="256" y="1938"/>
                  </a:lnTo>
                  <a:lnTo>
                    <a:pt x="256" y="1715"/>
                  </a:lnTo>
                  <a:lnTo>
                    <a:pt x="245" y="1493"/>
                  </a:lnTo>
                  <a:lnTo>
                    <a:pt x="223" y="1259"/>
                  </a:lnTo>
                  <a:lnTo>
                    <a:pt x="223" y="1259"/>
                  </a:lnTo>
                  <a:lnTo>
                    <a:pt x="190" y="947"/>
                  </a:lnTo>
                  <a:lnTo>
                    <a:pt x="145" y="624"/>
                  </a:lnTo>
                  <a:lnTo>
                    <a:pt x="78" y="3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1683361" y="1987795"/>
              <a:ext cx="65850" cy="265206"/>
            </a:xfrm>
            <a:custGeom>
              <a:avLst/>
              <a:gdLst/>
              <a:ahLst/>
              <a:cxnLst/>
              <a:rect l="l" t="t" r="r" b="b"/>
              <a:pathLst>
                <a:path w="2806" h="11301" extrusionOk="0">
                  <a:moveTo>
                    <a:pt x="11" y="1"/>
                  </a:moveTo>
                  <a:lnTo>
                    <a:pt x="0" y="12"/>
                  </a:lnTo>
                  <a:lnTo>
                    <a:pt x="0" y="23"/>
                  </a:lnTo>
                  <a:lnTo>
                    <a:pt x="11" y="45"/>
                  </a:lnTo>
                  <a:lnTo>
                    <a:pt x="312" y="691"/>
                  </a:lnTo>
                  <a:lnTo>
                    <a:pt x="612" y="1337"/>
                  </a:lnTo>
                  <a:lnTo>
                    <a:pt x="891" y="1982"/>
                  </a:lnTo>
                  <a:lnTo>
                    <a:pt x="1158" y="2639"/>
                  </a:lnTo>
                  <a:lnTo>
                    <a:pt x="1392" y="3218"/>
                  </a:lnTo>
                  <a:lnTo>
                    <a:pt x="1614" y="3808"/>
                  </a:lnTo>
                  <a:lnTo>
                    <a:pt x="1837" y="4387"/>
                  </a:lnTo>
                  <a:lnTo>
                    <a:pt x="2037" y="4988"/>
                  </a:lnTo>
                  <a:lnTo>
                    <a:pt x="2204" y="5545"/>
                  </a:lnTo>
                  <a:lnTo>
                    <a:pt x="2371" y="6113"/>
                  </a:lnTo>
                  <a:lnTo>
                    <a:pt x="2438" y="6391"/>
                  </a:lnTo>
                  <a:lnTo>
                    <a:pt x="2505" y="6681"/>
                  </a:lnTo>
                  <a:lnTo>
                    <a:pt x="2561" y="6970"/>
                  </a:lnTo>
                  <a:lnTo>
                    <a:pt x="2605" y="7259"/>
                  </a:lnTo>
                  <a:lnTo>
                    <a:pt x="2639" y="7493"/>
                  </a:lnTo>
                  <a:lnTo>
                    <a:pt x="2650" y="7738"/>
                  </a:lnTo>
                  <a:lnTo>
                    <a:pt x="2661" y="7983"/>
                  </a:lnTo>
                  <a:lnTo>
                    <a:pt x="2672" y="8228"/>
                  </a:lnTo>
                  <a:lnTo>
                    <a:pt x="2661" y="8462"/>
                  </a:lnTo>
                  <a:lnTo>
                    <a:pt x="2650" y="8707"/>
                  </a:lnTo>
                  <a:lnTo>
                    <a:pt x="2605" y="9197"/>
                  </a:lnTo>
                  <a:lnTo>
                    <a:pt x="2538" y="9675"/>
                  </a:lnTo>
                  <a:lnTo>
                    <a:pt x="2461" y="10154"/>
                  </a:lnTo>
                  <a:lnTo>
                    <a:pt x="2360" y="10633"/>
                  </a:lnTo>
                  <a:lnTo>
                    <a:pt x="2260" y="11101"/>
                  </a:lnTo>
                  <a:lnTo>
                    <a:pt x="2260" y="11134"/>
                  </a:lnTo>
                  <a:lnTo>
                    <a:pt x="2260" y="11156"/>
                  </a:lnTo>
                  <a:lnTo>
                    <a:pt x="2305" y="11212"/>
                  </a:lnTo>
                  <a:lnTo>
                    <a:pt x="2349" y="11268"/>
                  </a:lnTo>
                  <a:lnTo>
                    <a:pt x="2394" y="11301"/>
                  </a:lnTo>
                  <a:lnTo>
                    <a:pt x="2405" y="11301"/>
                  </a:lnTo>
                  <a:lnTo>
                    <a:pt x="2438" y="11167"/>
                  </a:lnTo>
                  <a:lnTo>
                    <a:pt x="2494" y="10956"/>
                  </a:lnTo>
                  <a:lnTo>
                    <a:pt x="2572" y="10655"/>
                  </a:lnTo>
                  <a:lnTo>
                    <a:pt x="2628" y="10366"/>
                  </a:lnTo>
                  <a:lnTo>
                    <a:pt x="2672" y="10099"/>
                  </a:lnTo>
                  <a:lnTo>
                    <a:pt x="2705" y="9842"/>
                  </a:lnTo>
                  <a:lnTo>
                    <a:pt x="2739" y="9598"/>
                  </a:lnTo>
                  <a:lnTo>
                    <a:pt x="2761" y="9341"/>
                  </a:lnTo>
                  <a:lnTo>
                    <a:pt x="2783" y="8818"/>
                  </a:lnTo>
                  <a:lnTo>
                    <a:pt x="2806" y="7527"/>
                  </a:lnTo>
                  <a:lnTo>
                    <a:pt x="2806" y="7070"/>
                  </a:lnTo>
                  <a:lnTo>
                    <a:pt x="2795" y="6603"/>
                  </a:lnTo>
                  <a:lnTo>
                    <a:pt x="2650" y="6079"/>
                  </a:lnTo>
                  <a:lnTo>
                    <a:pt x="2494" y="5556"/>
                  </a:lnTo>
                  <a:lnTo>
                    <a:pt x="2316" y="4999"/>
                  </a:lnTo>
                  <a:lnTo>
                    <a:pt x="2127" y="4454"/>
                  </a:lnTo>
                  <a:lnTo>
                    <a:pt x="1926" y="3908"/>
                  </a:lnTo>
                  <a:lnTo>
                    <a:pt x="1715" y="3363"/>
                  </a:lnTo>
                  <a:lnTo>
                    <a:pt x="1492" y="2817"/>
                  </a:lnTo>
                  <a:lnTo>
                    <a:pt x="1269" y="2272"/>
                  </a:lnTo>
                  <a:lnTo>
                    <a:pt x="802" y="1203"/>
                  </a:lnTo>
                  <a:lnTo>
                    <a:pt x="579" y="735"/>
                  </a:lnTo>
                  <a:lnTo>
                    <a:pt x="356" y="268"/>
                  </a:lnTo>
                  <a:lnTo>
                    <a:pt x="312" y="201"/>
                  </a:lnTo>
                  <a:lnTo>
                    <a:pt x="256" y="134"/>
                  </a:lnTo>
                  <a:lnTo>
                    <a:pt x="189" y="90"/>
                  </a:lnTo>
                  <a:lnTo>
                    <a:pt x="123" y="45"/>
                  </a:lnTo>
                  <a:lnTo>
                    <a:pt x="78" y="12"/>
                  </a:lnTo>
                  <a:lnTo>
                    <a:pt x="22"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1683361" y="1987795"/>
              <a:ext cx="65850" cy="265206"/>
            </a:xfrm>
            <a:custGeom>
              <a:avLst/>
              <a:gdLst/>
              <a:ahLst/>
              <a:cxnLst/>
              <a:rect l="l" t="t" r="r" b="b"/>
              <a:pathLst>
                <a:path w="2806" h="11301" fill="none" extrusionOk="0">
                  <a:moveTo>
                    <a:pt x="22" y="1"/>
                  </a:moveTo>
                  <a:lnTo>
                    <a:pt x="22" y="1"/>
                  </a:lnTo>
                  <a:lnTo>
                    <a:pt x="11" y="1"/>
                  </a:lnTo>
                  <a:lnTo>
                    <a:pt x="0" y="12"/>
                  </a:lnTo>
                  <a:lnTo>
                    <a:pt x="0" y="23"/>
                  </a:lnTo>
                  <a:lnTo>
                    <a:pt x="11" y="45"/>
                  </a:lnTo>
                  <a:lnTo>
                    <a:pt x="11" y="45"/>
                  </a:lnTo>
                  <a:lnTo>
                    <a:pt x="312" y="691"/>
                  </a:lnTo>
                  <a:lnTo>
                    <a:pt x="612" y="1337"/>
                  </a:lnTo>
                  <a:lnTo>
                    <a:pt x="891" y="1982"/>
                  </a:lnTo>
                  <a:lnTo>
                    <a:pt x="1158" y="2639"/>
                  </a:lnTo>
                  <a:lnTo>
                    <a:pt x="1158" y="2639"/>
                  </a:lnTo>
                  <a:lnTo>
                    <a:pt x="1392" y="3218"/>
                  </a:lnTo>
                  <a:lnTo>
                    <a:pt x="1614" y="3808"/>
                  </a:lnTo>
                  <a:lnTo>
                    <a:pt x="1837" y="4387"/>
                  </a:lnTo>
                  <a:lnTo>
                    <a:pt x="2037" y="4988"/>
                  </a:lnTo>
                  <a:lnTo>
                    <a:pt x="2037" y="4988"/>
                  </a:lnTo>
                  <a:lnTo>
                    <a:pt x="2204" y="5545"/>
                  </a:lnTo>
                  <a:lnTo>
                    <a:pt x="2371" y="6113"/>
                  </a:lnTo>
                  <a:lnTo>
                    <a:pt x="2438" y="6391"/>
                  </a:lnTo>
                  <a:lnTo>
                    <a:pt x="2505" y="6681"/>
                  </a:lnTo>
                  <a:lnTo>
                    <a:pt x="2561" y="6970"/>
                  </a:lnTo>
                  <a:lnTo>
                    <a:pt x="2605" y="7259"/>
                  </a:lnTo>
                  <a:lnTo>
                    <a:pt x="2605" y="7259"/>
                  </a:lnTo>
                  <a:lnTo>
                    <a:pt x="2639" y="7493"/>
                  </a:lnTo>
                  <a:lnTo>
                    <a:pt x="2650" y="7738"/>
                  </a:lnTo>
                  <a:lnTo>
                    <a:pt x="2661" y="7983"/>
                  </a:lnTo>
                  <a:lnTo>
                    <a:pt x="2672" y="8228"/>
                  </a:lnTo>
                  <a:lnTo>
                    <a:pt x="2661" y="8462"/>
                  </a:lnTo>
                  <a:lnTo>
                    <a:pt x="2650" y="8707"/>
                  </a:lnTo>
                  <a:lnTo>
                    <a:pt x="2605" y="9197"/>
                  </a:lnTo>
                  <a:lnTo>
                    <a:pt x="2538" y="9675"/>
                  </a:lnTo>
                  <a:lnTo>
                    <a:pt x="2461" y="10154"/>
                  </a:lnTo>
                  <a:lnTo>
                    <a:pt x="2360" y="10633"/>
                  </a:lnTo>
                  <a:lnTo>
                    <a:pt x="2260" y="11101"/>
                  </a:lnTo>
                  <a:lnTo>
                    <a:pt x="2260" y="11101"/>
                  </a:lnTo>
                  <a:lnTo>
                    <a:pt x="2260" y="11134"/>
                  </a:lnTo>
                  <a:lnTo>
                    <a:pt x="2260" y="11156"/>
                  </a:lnTo>
                  <a:lnTo>
                    <a:pt x="2305" y="11212"/>
                  </a:lnTo>
                  <a:lnTo>
                    <a:pt x="2349" y="11268"/>
                  </a:lnTo>
                  <a:lnTo>
                    <a:pt x="2394" y="11301"/>
                  </a:lnTo>
                  <a:lnTo>
                    <a:pt x="2394" y="11301"/>
                  </a:lnTo>
                  <a:lnTo>
                    <a:pt x="2405" y="11301"/>
                  </a:lnTo>
                  <a:lnTo>
                    <a:pt x="2405" y="11301"/>
                  </a:lnTo>
                  <a:lnTo>
                    <a:pt x="2438" y="11167"/>
                  </a:lnTo>
                  <a:lnTo>
                    <a:pt x="2438" y="11167"/>
                  </a:lnTo>
                  <a:lnTo>
                    <a:pt x="2494" y="10956"/>
                  </a:lnTo>
                  <a:lnTo>
                    <a:pt x="2494" y="10956"/>
                  </a:lnTo>
                  <a:lnTo>
                    <a:pt x="2572" y="10655"/>
                  </a:lnTo>
                  <a:lnTo>
                    <a:pt x="2628" y="10366"/>
                  </a:lnTo>
                  <a:lnTo>
                    <a:pt x="2672" y="10099"/>
                  </a:lnTo>
                  <a:lnTo>
                    <a:pt x="2705" y="9842"/>
                  </a:lnTo>
                  <a:lnTo>
                    <a:pt x="2739" y="9598"/>
                  </a:lnTo>
                  <a:lnTo>
                    <a:pt x="2761" y="9341"/>
                  </a:lnTo>
                  <a:lnTo>
                    <a:pt x="2783" y="8818"/>
                  </a:lnTo>
                  <a:lnTo>
                    <a:pt x="2783" y="8818"/>
                  </a:lnTo>
                  <a:lnTo>
                    <a:pt x="2806" y="7527"/>
                  </a:lnTo>
                  <a:lnTo>
                    <a:pt x="2806" y="7527"/>
                  </a:lnTo>
                  <a:lnTo>
                    <a:pt x="2806" y="7070"/>
                  </a:lnTo>
                  <a:lnTo>
                    <a:pt x="2795" y="6603"/>
                  </a:lnTo>
                  <a:lnTo>
                    <a:pt x="2795" y="6603"/>
                  </a:lnTo>
                  <a:lnTo>
                    <a:pt x="2650" y="6079"/>
                  </a:lnTo>
                  <a:lnTo>
                    <a:pt x="2494" y="5556"/>
                  </a:lnTo>
                  <a:lnTo>
                    <a:pt x="2494" y="5556"/>
                  </a:lnTo>
                  <a:lnTo>
                    <a:pt x="2316" y="4999"/>
                  </a:lnTo>
                  <a:lnTo>
                    <a:pt x="2127" y="4454"/>
                  </a:lnTo>
                  <a:lnTo>
                    <a:pt x="1926" y="3908"/>
                  </a:lnTo>
                  <a:lnTo>
                    <a:pt x="1715" y="3363"/>
                  </a:lnTo>
                  <a:lnTo>
                    <a:pt x="1492" y="2817"/>
                  </a:lnTo>
                  <a:lnTo>
                    <a:pt x="1269" y="2272"/>
                  </a:lnTo>
                  <a:lnTo>
                    <a:pt x="802" y="1203"/>
                  </a:lnTo>
                  <a:lnTo>
                    <a:pt x="802" y="1203"/>
                  </a:lnTo>
                  <a:lnTo>
                    <a:pt x="579" y="735"/>
                  </a:lnTo>
                  <a:lnTo>
                    <a:pt x="356" y="268"/>
                  </a:lnTo>
                  <a:lnTo>
                    <a:pt x="356" y="268"/>
                  </a:lnTo>
                  <a:lnTo>
                    <a:pt x="312" y="201"/>
                  </a:lnTo>
                  <a:lnTo>
                    <a:pt x="256" y="134"/>
                  </a:lnTo>
                  <a:lnTo>
                    <a:pt x="189" y="90"/>
                  </a:lnTo>
                  <a:lnTo>
                    <a:pt x="123" y="45"/>
                  </a:lnTo>
                  <a:lnTo>
                    <a:pt x="123" y="45"/>
                  </a:lnTo>
                  <a:lnTo>
                    <a:pt x="78" y="12"/>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1"/>
            <p:cNvSpPr/>
            <p:nvPr/>
          </p:nvSpPr>
          <p:spPr>
            <a:xfrm>
              <a:off x="1888444" y="2177225"/>
              <a:ext cx="4740" cy="5515"/>
            </a:xfrm>
            <a:custGeom>
              <a:avLst/>
              <a:gdLst/>
              <a:ahLst/>
              <a:cxnLst/>
              <a:rect l="l" t="t" r="r" b="b"/>
              <a:pathLst>
                <a:path w="202" h="235" extrusionOk="0">
                  <a:moveTo>
                    <a:pt x="68" y="0"/>
                  </a:moveTo>
                  <a:lnTo>
                    <a:pt x="34" y="11"/>
                  </a:lnTo>
                  <a:lnTo>
                    <a:pt x="1" y="34"/>
                  </a:lnTo>
                  <a:lnTo>
                    <a:pt x="112" y="234"/>
                  </a:lnTo>
                  <a:lnTo>
                    <a:pt x="201" y="89"/>
                  </a:lnTo>
                  <a:lnTo>
                    <a:pt x="168" y="56"/>
                  </a:lnTo>
                  <a:lnTo>
                    <a:pt x="146" y="34"/>
                  </a:lnTo>
                  <a:lnTo>
                    <a:pt x="101" y="11"/>
                  </a:lnTo>
                  <a:lnTo>
                    <a:pt x="68" y="0"/>
                  </a:lnTo>
                  <a:close/>
                </a:path>
              </a:pathLst>
            </a:custGeom>
            <a:solidFill>
              <a:srgbClr val="F1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1"/>
            <p:cNvSpPr/>
            <p:nvPr/>
          </p:nvSpPr>
          <p:spPr>
            <a:xfrm>
              <a:off x="1888444" y="2177225"/>
              <a:ext cx="4740" cy="5515"/>
            </a:xfrm>
            <a:custGeom>
              <a:avLst/>
              <a:gdLst/>
              <a:ahLst/>
              <a:cxnLst/>
              <a:rect l="l" t="t" r="r" b="b"/>
              <a:pathLst>
                <a:path w="202" h="235" fill="none" extrusionOk="0">
                  <a:moveTo>
                    <a:pt x="68" y="0"/>
                  </a:moveTo>
                  <a:lnTo>
                    <a:pt x="68" y="0"/>
                  </a:lnTo>
                  <a:lnTo>
                    <a:pt x="34" y="11"/>
                  </a:lnTo>
                  <a:lnTo>
                    <a:pt x="1" y="34"/>
                  </a:lnTo>
                  <a:lnTo>
                    <a:pt x="1" y="34"/>
                  </a:lnTo>
                  <a:lnTo>
                    <a:pt x="112" y="234"/>
                  </a:lnTo>
                  <a:lnTo>
                    <a:pt x="112" y="234"/>
                  </a:lnTo>
                  <a:lnTo>
                    <a:pt x="112" y="234"/>
                  </a:lnTo>
                  <a:lnTo>
                    <a:pt x="201" y="89"/>
                  </a:lnTo>
                  <a:lnTo>
                    <a:pt x="201" y="89"/>
                  </a:lnTo>
                  <a:lnTo>
                    <a:pt x="168" y="56"/>
                  </a:lnTo>
                  <a:lnTo>
                    <a:pt x="146" y="34"/>
                  </a:lnTo>
                  <a:lnTo>
                    <a:pt x="101" y="11"/>
                  </a:lnTo>
                  <a:lnTo>
                    <a:pt x="6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1867816" y="2177999"/>
              <a:ext cx="23280" cy="44447"/>
            </a:xfrm>
            <a:custGeom>
              <a:avLst/>
              <a:gdLst/>
              <a:ahLst/>
              <a:cxnLst/>
              <a:rect l="l" t="t" r="r" b="b"/>
              <a:pathLst>
                <a:path w="992" h="1894" extrusionOk="0">
                  <a:moveTo>
                    <a:pt x="880" y="1"/>
                  </a:moveTo>
                  <a:lnTo>
                    <a:pt x="880" y="23"/>
                  </a:lnTo>
                  <a:lnTo>
                    <a:pt x="624" y="468"/>
                  </a:lnTo>
                  <a:lnTo>
                    <a:pt x="390" y="936"/>
                  </a:lnTo>
                  <a:lnTo>
                    <a:pt x="190" y="1403"/>
                  </a:lnTo>
                  <a:lnTo>
                    <a:pt x="0" y="1893"/>
                  </a:lnTo>
                  <a:lnTo>
                    <a:pt x="0" y="1893"/>
                  </a:lnTo>
                  <a:lnTo>
                    <a:pt x="991" y="201"/>
                  </a:lnTo>
                  <a:lnTo>
                    <a:pt x="88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1867816" y="2177999"/>
              <a:ext cx="23280" cy="44447"/>
            </a:xfrm>
            <a:custGeom>
              <a:avLst/>
              <a:gdLst/>
              <a:ahLst/>
              <a:cxnLst/>
              <a:rect l="l" t="t" r="r" b="b"/>
              <a:pathLst>
                <a:path w="992" h="1894" fill="none" extrusionOk="0">
                  <a:moveTo>
                    <a:pt x="880" y="1"/>
                  </a:moveTo>
                  <a:lnTo>
                    <a:pt x="880" y="1"/>
                  </a:lnTo>
                  <a:lnTo>
                    <a:pt x="880" y="23"/>
                  </a:lnTo>
                  <a:lnTo>
                    <a:pt x="880" y="23"/>
                  </a:lnTo>
                  <a:lnTo>
                    <a:pt x="624" y="468"/>
                  </a:lnTo>
                  <a:lnTo>
                    <a:pt x="390" y="936"/>
                  </a:lnTo>
                  <a:lnTo>
                    <a:pt x="190" y="1403"/>
                  </a:lnTo>
                  <a:lnTo>
                    <a:pt x="0" y="1893"/>
                  </a:lnTo>
                  <a:lnTo>
                    <a:pt x="0" y="1893"/>
                  </a:lnTo>
                  <a:lnTo>
                    <a:pt x="991" y="201"/>
                  </a:lnTo>
                  <a:lnTo>
                    <a:pt x="991" y="201"/>
                  </a:lnTo>
                  <a:lnTo>
                    <a:pt x="8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1855003" y="2179313"/>
              <a:ext cx="39472" cy="146601"/>
            </a:xfrm>
            <a:custGeom>
              <a:avLst/>
              <a:gdLst/>
              <a:ahLst/>
              <a:cxnLst/>
              <a:rect l="l" t="t" r="r" b="b"/>
              <a:pathLst>
                <a:path w="1682" h="6247" extrusionOk="0">
                  <a:moveTo>
                    <a:pt x="1626" y="0"/>
                  </a:moveTo>
                  <a:lnTo>
                    <a:pt x="1537" y="145"/>
                  </a:lnTo>
                  <a:lnTo>
                    <a:pt x="546" y="1837"/>
                  </a:lnTo>
                  <a:lnTo>
                    <a:pt x="402" y="2283"/>
                  </a:lnTo>
                  <a:lnTo>
                    <a:pt x="279" y="2739"/>
                  </a:lnTo>
                  <a:lnTo>
                    <a:pt x="179" y="3196"/>
                  </a:lnTo>
                  <a:lnTo>
                    <a:pt x="101" y="3652"/>
                  </a:lnTo>
                  <a:lnTo>
                    <a:pt x="45" y="4120"/>
                  </a:lnTo>
                  <a:lnTo>
                    <a:pt x="12" y="4587"/>
                  </a:lnTo>
                  <a:lnTo>
                    <a:pt x="1" y="5055"/>
                  </a:lnTo>
                  <a:lnTo>
                    <a:pt x="23" y="5522"/>
                  </a:lnTo>
                  <a:lnTo>
                    <a:pt x="45" y="5756"/>
                  </a:lnTo>
                  <a:lnTo>
                    <a:pt x="56" y="5868"/>
                  </a:lnTo>
                  <a:lnTo>
                    <a:pt x="56" y="5979"/>
                  </a:lnTo>
                  <a:lnTo>
                    <a:pt x="68" y="6057"/>
                  </a:lnTo>
                  <a:lnTo>
                    <a:pt x="101" y="6135"/>
                  </a:lnTo>
                  <a:lnTo>
                    <a:pt x="123" y="6168"/>
                  </a:lnTo>
                  <a:lnTo>
                    <a:pt x="145" y="6202"/>
                  </a:lnTo>
                  <a:lnTo>
                    <a:pt x="179" y="6224"/>
                  </a:lnTo>
                  <a:lnTo>
                    <a:pt x="212" y="6246"/>
                  </a:lnTo>
                  <a:lnTo>
                    <a:pt x="235" y="6246"/>
                  </a:lnTo>
                  <a:lnTo>
                    <a:pt x="268" y="6235"/>
                  </a:lnTo>
                  <a:lnTo>
                    <a:pt x="290" y="6224"/>
                  </a:lnTo>
                  <a:lnTo>
                    <a:pt x="312" y="6202"/>
                  </a:lnTo>
                  <a:lnTo>
                    <a:pt x="324" y="6168"/>
                  </a:lnTo>
                  <a:lnTo>
                    <a:pt x="346" y="6101"/>
                  </a:lnTo>
                  <a:lnTo>
                    <a:pt x="346" y="6046"/>
                  </a:lnTo>
                  <a:lnTo>
                    <a:pt x="335" y="5868"/>
                  </a:lnTo>
                  <a:lnTo>
                    <a:pt x="312" y="5689"/>
                  </a:lnTo>
                  <a:lnTo>
                    <a:pt x="301" y="5289"/>
                  </a:lnTo>
                  <a:lnTo>
                    <a:pt x="301" y="4877"/>
                  </a:lnTo>
                  <a:lnTo>
                    <a:pt x="301" y="4854"/>
                  </a:lnTo>
                  <a:lnTo>
                    <a:pt x="301" y="4832"/>
                  </a:lnTo>
                  <a:lnTo>
                    <a:pt x="301" y="4777"/>
                  </a:lnTo>
                  <a:lnTo>
                    <a:pt x="312" y="4643"/>
                  </a:lnTo>
                  <a:lnTo>
                    <a:pt x="335" y="4331"/>
                  </a:lnTo>
                  <a:lnTo>
                    <a:pt x="368" y="4019"/>
                  </a:lnTo>
                  <a:lnTo>
                    <a:pt x="413" y="3708"/>
                  </a:lnTo>
                  <a:lnTo>
                    <a:pt x="479" y="3329"/>
                  </a:lnTo>
                  <a:lnTo>
                    <a:pt x="569" y="2951"/>
                  </a:lnTo>
                  <a:lnTo>
                    <a:pt x="669" y="2583"/>
                  </a:lnTo>
                  <a:lnTo>
                    <a:pt x="780" y="2216"/>
                  </a:lnTo>
                  <a:lnTo>
                    <a:pt x="869" y="1971"/>
                  </a:lnTo>
                  <a:lnTo>
                    <a:pt x="958" y="1726"/>
                  </a:lnTo>
                  <a:lnTo>
                    <a:pt x="1058" y="1481"/>
                  </a:lnTo>
                  <a:lnTo>
                    <a:pt x="1159" y="1247"/>
                  </a:lnTo>
                  <a:lnTo>
                    <a:pt x="1281" y="1013"/>
                  </a:lnTo>
                  <a:lnTo>
                    <a:pt x="1392" y="780"/>
                  </a:lnTo>
                  <a:lnTo>
                    <a:pt x="1648" y="334"/>
                  </a:lnTo>
                  <a:lnTo>
                    <a:pt x="1660" y="290"/>
                  </a:lnTo>
                  <a:lnTo>
                    <a:pt x="1671" y="256"/>
                  </a:lnTo>
                  <a:lnTo>
                    <a:pt x="1682" y="167"/>
                  </a:lnTo>
                  <a:lnTo>
                    <a:pt x="1660" y="78"/>
                  </a:lnTo>
                  <a:lnTo>
                    <a:pt x="1626"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1855003" y="2179313"/>
              <a:ext cx="39472" cy="146601"/>
            </a:xfrm>
            <a:custGeom>
              <a:avLst/>
              <a:gdLst/>
              <a:ahLst/>
              <a:cxnLst/>
              <a:rect l="l" t="t" r="r" b="b"/>
              <a:pathLst>
                <a:path w="1682" h="6247" fill="none" extrusionOk="0">
                  <a:moveTo>
                    <a:pt x="1626" y="0"/>
                  </a:moveTo>
                  <a:lnTo>
                    <a:pt x="1626" y="0"/>
                  </a:lnTo>
                  <a:lnTo>
                    <a:pt x="1537" y="145"/>
                  </a:lnTo>
                  <a:lnTo>
                    <a:pt x="1537" y="145"/>
                  </a:lnTo>
                  <a:lnTo>
                    <a:pt x="1537" y="145"/>
                  </a:lnTo>
                  <a:lnTo>
                    <a:pt x="546" y="1837"/>
                  </a:lnTo>
                  <a:lnTo>
                    <a:pt x="546" y="1837"/>
                  </a:lnTo>
                  <a:lnTo>
                    <a:pt x="402" y="2283"/>
                  </a:lnTo>
                  <a:lnTo>
                    <a:pt x="279" y="2739"/>
                  </a:lnTo>
                  <a:lnTo>
                    <a:pt x="179" y="3196"/>
                  </a:lnTo>
                  <a:lnTo>
                    <a:pt x="101" y="3652"/>
                  </a:lnTo>
                  <a:lnTo>
                    <a:pt x="45" y="4120"/>
                  </a:lnTo>
                  <a:lnTo>
                    <a:pt x="12" y="4587"/>
                  </a:lnTo>
                  <a:lnTo>
                    <a:pt x="1" y="5055"/>
                  </a:lnTo>
                  <a:lnTo>
                    <a:pt x="23" y="5522"/>
                  </a:lnTo>
                  <a:lnTo>
                    <a:pt x="23" y="5522"/>
                  </a:lnTo>
                  <a:lnTo>
                    <a:pt x="45" y="5756"/>
                  </a:lnTo>
                  <a:lnTo>
                    <a:pt x="56" y="5868"/>
                  </a:lnTo>
                  <a:lnTo>
                    <a:pt x="56" y="5979"/>
                  </a:lnTo>
                  <a:lnTo>
                    <a:pt x="56" y="5979"/>
                  </a:lnTo>
                  <a:lnTo>
                    <a:pt x="68" y="6057"/>
                  </a:lnTo>
                  <a:lnTo>
                    <a:pt x="101" y="6135"/>
                  </a:lnTo>
                  <a:lnTo>
                    <a:pt x="123" y="6168"/>
                  </a:lnTo>
                  <a:lnTo>
                    <a:pt x="145" y="6202"/>
                  </a:lnTo>
                  <a:lnTo>
                    <a:pt x="179" y="6224"/>
                  </a:lnTo>
                  <a:lnTo>
                    <a:pt x="212" y="6246"/>
                  </a:lnTo>
                  <a:lnTo>
                    <a:pt x="212" y="6246"/>
                  </a:lnTo>
                  <a:lnTo>
                    <a:pt x="235" y="6246"/>
                  </a:lnTo>
                  <a:lnTo>
                    <a:pt x="235" y="6246"/>
                  </a:lnTo>
                  <a:lnTo>
                    <a:pt x="268" y="6235"/>
                  </a:lnTo>
                  <a:lnTo>
                    <a:pt x="290" y="6224"/>
                  </a:lnTo>
                  <a:lnTo>
                    <a:pt x="312" y="6202"/>
                  </a:lnTo>
                  <a:lnTo>
                    <a:pt x="324" y="6168"/>
                  </a:lnTo>
                  <a:lnTo>
                    <a:pt x="346" y="6101"/>
                  </a:lnTo>
                  <a:lnTo>
                    <a:pt x="346" y="6046"/>
                  </a:lnTo>
                  <a:lnTo>
                    <a:pt x="346" y="6046"/>
                  </a:lnTo>
                  <a:lnTo>
                    <a:pt x="335" y="5868"/>
                  </a:lnTo>
                  <a:lnTo>
                    <a:pt x="312" y="5689"/>
                  </a:lnTo>
                  <a:lnTo>
                    <a:pt x="312" y="5689"/>
                  </a:lnTo>
                  <a:lnTo>
                    <a:pt x="301" y="5289"/>
                  </a:lnTo>
                  <a:lnTo>
                    <a:pt x="301" y="4877"/>
                  </a:lnTo>
                  <a:lnTo>
                    <a:pt x="301" y="4877"/>
                  </a:lnTo>
                  <a:lnTo>
                    <a:pt x="301" y="4877"/>
                  </a:lnTo>
                  <a:lnTo>
                    <a:pt x="301" y="4877"/>
                  </a:lnTo>
                  <a:lnTo>
                    <a:pt x="301" y="4854"/>
                  </a:lnTo>
                  <a:lnTo>
                    <a:pt x="301" y="4854"/>
                  </a:lnTo>
                  <a:lnTo>
                    <a:pt x="301" y="4832"/>
                  </a:lnTo>
                  <a:lnTo>
                    <a:pt x="301" y="4832"/>
                  </a:lnTo>
                  <a:lnTo>
                    <a:pt x="301" y="4832"/>
                  </a:lnTo>
                  <a:lnTo>
                    <a:pt x="301" y="4832"/>
                  </a:lnTo>
                  <a:lnTo>
                    <a:pt x="301" y="4777"/>
                  </a:lnTo>
                  <a:lnTo>
                    <a:pt x="301" y="4777"/>
                  </a:lnTo>
                  <a:lnTo>
                    <a:pt x="312" y="4643"/>
                  </a:lnTo>
                  <a:lnTo>
                    <a:pt x="312" y="4643"/>
                  </a:lnTo>
                  <a:lnTo>
                    <a:pt x="335" y="4331"/>
                  </a:lnTo>
                  <a:lnTo>
                    <a:pt x="335" y="4331"/>
                  </a:lnTo>
                  <a:lnTo>
                    <a:pt x="368" y="4019"/>
                  </a:lnTo>
                  <a:lnTo>
                    <a:pt x="413" y="3708"/>
                  </a:lnTo>
                  <a:lnTo>
                    <a:pt x="413" y="3708"/>
                  </a:lnTo>
                  <a:lnTo>
                    <a:pt x="479" y="3329"/>
                  </a:lnTo>
                  <a:lnTo>
                    <a:pt x="569" y="2951"/>
                  </a:lnTo>
                  <a:lnTo>
                    <a:pt x="669" y="2583"/>
                  </a:lnTo>
                  <a:lnTo>
                    <a:pt x="780" y="2216"/>
                  </a:lnTo>
                  <a:lnTo>
                    <a:pt x="780" y="2216"/>
                  </a:lnTo>
                  <a:lnTo>
                    <a:pt x="869" y="1971"/>
                  </a:lnTo>
                  <a:lnTo>
                    <a:pt x="958" y="1726"/>
                  </a:lnTo>
                  <a:lnTo>
                    <a:pt x="1058" y="1481"/>
                  </a:lnTo>
                  <a:lnTo>
                    <a:pt x="1159" y="1247"/>
                  </a:lnTo>
                  <a:lnTo>
                    <a:pt x="1281" y="1013"/>
                  </a:lnTo>
                  <a:lnTo>
                    <a:pt x="1392" y="780"/>
                  </a:lnTo>
                  <a:lnTo>
                    <a:pt x="1648" y="334"/>
                  </a:lnTo>
                  <a:lnTo>
                    <a:pt x="1648" y="334"/>
                  </a:lnTo>
                  <a:lnTo>
                    <a:pt x="1660" y="290"/>
                  </a:lnTo>
                  <a:lnTo>
                    <a:pt x="1671" y="256"/>
                  </a:lnTo>
                  <a:lnTo>
                    <a:pt x="1682" y="167"/>
                  </a:lnTo>
                  <a:lnTo>
                    <a:pt x="1660" y="78"/>
                  </a:lnTo>
                  <a:lnTo>
                    <a:pt x="1626" y="0"/>
                  </a:lnTo>
                  <a:lnTo>
                    <a:pt x="1626" y="0"/>
                  </a:lnTo>
                  <a:lnTo>
                    <a:pt x="16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1587731" y="2436916"/>
              <a:ext cx="798" cy="282"/>
            </a:xfrm>
            <a:custGeom>
              <a:avLst/>
              <a:gdLst/>
              <a:ahLst/>
              <a:cxnLst/>
              <a:rect l="l" t="t" r="r" b="b"/>
              <a:pathLst>
                <a:path w="34" h="12" extrusionOk="0">
                  <a:moveTo>
                    <a:pt x="0" y="1"/>
                  </a:moveTo>
                  <a:lnTo>
                    <a:pt x="0" y="1"/>
                  </a:lnTo>
                  <a:lnTo>
                    <a:pt x="34" y="12"/>
                  </a:lnTo>
                  <a:lnTo>
                    <a:pt x="34" y="12"/>
                  </a:lnTo>
                  <a:lnTo>
                    <a:pt x="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1587731" y="2436916"/>
              <a:ext cx="798" cy="282"/>
            </a:xfrm>
            <a:custGeom>
              <a:avLst/>
              <a:gdLst/>
              <a:ahLst/>
              <a:cxnLst/>
              <a:rect l="l" t="t" r="r" b="b"/>
              <a:pathLst>
                <a:path w="34" h="12" fill="none" extrusionOk="0">
                  <a:moveTo>
                    <a:pt x="0" y="1"/>
                  </a:moveTo>
                  <a:lnTo>
                    <a:pt x="0" y="1"/>
                  </a:lnTo>
                  <a:lnTo>
                    <a:pt x="34" y="12"/>
                  </a:lnTo>
                  <a:lnTo>
                    <a:pt x="34" y="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1533381" y="2434569"/>
              <a:ext cx="55149" cy="18305"/>
            </a:xfrm>
            <a:custGeom>
              <a:avLst/>
              <a:gdLst/>
              <a:ahLst/>
              <a:cxnLst/>
              <a:rect l="l" t="t" r="r" b="b"/>
              <a:pathLst>
                <a:path w="2350" h="780" extrusionOk="0">
                  <a:moveTo>
                    <a:pt x="1581" y="1"/>
                  </a:moveTo>
                  <a:lnTo>
                    <a:pt x="1381" y="12"/>
                  </a:lnTo>
                  <a:lnTo>
                    <a:pt x="1192" y="23"/>
                  </a:lnTo>
                  <a:lnTo>
                    <a:pt x="1003" y="56"/>
                  </a:lnTo>
                  <a:lnTo>
                    <a:pt x="813" y="90"/>
                  </a:lnTo>
                  <a:lnTo>
                    <a:pt x="635" y="134"/>
                  </a:lnTo>
                  <a:lnTo>
                    <a:pt x="446" y="190"/>
                  </a:lnTo>
                  <a:lnTo>
                    <a:pt x="268" y="246"/>
                  </a:lnTo>
                  <a:lnTo>
                    <a:pt x="101" y="312"/>
                  </a:lnTo>
                  <a:lnTo>
                    <a:pt x="67" y="335"/>
                  </a:lnTo>
                  <a:lnTo>
                    <a:pt x="45" y="357"/>
                  </a:lnTo>
                  <a:lnTo>
                    <a:pt x="23" y="390"/>
                  </a:lnTo>
                  <a:lnTo>
                    <a:pt x="12" y="424"/>
                  </a:lnTo>
                  <a:lnTo>
                    <a:pt x="1" y="502"/>
                  </a:lnTo>
                  <a:lnTo>
                    <a:pt x="12" y="568"/>
                  </a:lnTo>
                  <a:lnTo>
                    <a:pt x="34" y="624"/>
                  </a:lnTo>
                  <a:lnTo>
                    <a:pt x="67" y="702"/>
                  </a:lnTo>
                  <a:lnTo>
                    <a:pt x="112" y="758"/>
                  </a:lnTo>
                  <a:lnTo>
                    <a:pt x="145" y="780"/>
                  </a:lnTo>
                  <a:lnTo>
                    <a:pt x="201" y="780"/>
                  </a:lnTo>
                  <a:lnTo>
                    <a:pt x="368" y="713"/>
                  </a:lnTo>
                  <a:lnTo>
                    <a:pt x="546" y="646"/>
                  </a:lnTo>
                  <a:lnTo>
                    <a:pt x="724" y="602"/>
                  </a:lnTo>
                  <a:lnTo>
                    <a:pt x="902" y="557"/>
                  </a:lnTo>
                  <a:lnTo>
                    <a:pt x="1080" y="513"/>
                  </a:lnTo>
                  <a:lnTo>
                    <a:pt x="1270" y="490"/>
                  </a:lnTo>
                  <a:lnTo>
                    <a:pt x="1459" y="479"/>
                  </a:lnTo>
                  <a:lnTo>
                    <a:pt x="1637" y="468"/>
                  </a:lnTo>
                  <a:lnTo>
                    <a:pt x="1815" y="479"/>
                  </a:lnTo>
                  <a:lnTo>
                    <a:pt x="1993" y="490"/>
                  </a:lnTo>
                  <a:lnTo>
                    <a:pt x="2172" y="524"/>
                  </a:lnTo>
                  <a:lnTo>
                    <a:pt x="2339" y="557"/>
                  </a:lnTo>
                  <a:lnTo>
                    <a:pt x="2350" y="557"/>
                  </a:lnTo>
                  <a:lnTo>
                    <a:pt x="2183" y="479"/>
                  </a:lnTo>
                  <a:lnTo>
                    <a:pt x="2105" y="424"/>
                  </a:lnTo>
                  <a:lnTo>
                    <a:pt x="2027" y="368"/>
                  </a:lnTo>
                  <a:lnTo>
                    <a:pt x="1826" y="190"/>
                  </a:lnTo>
                  <a:lnTo>
                    <a:pt x="1648"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1533381" y="2434569"/>
              <a:ext cx="55149" cy="18305"/>
            </a:xfrm>
            <a:custGeom>
              <a:avLst/>
              <a:gdLst/>
              <a:ahLst/>
              <a:cxnLst/>
              <a:rect l="l" t="t" r="r" b="b"/>
              <a:pathLst>
                <a:path w="2350" h="780" fill="none" extrusionOk="0">
                  <a:moveTo>
                    <a:pt x="1581" y="1"/>
                  </a:moveTo>
                  <a:lnTo>
                    <a:pt x="1581" y="1"/>
                  </a:lnTo>
                  <a:lnTo>
                    <a:pt x="1381" y="12"/>
                  </a:lnTo>
                  <a:lnTo>
                    <a:pt x="1192" y="23"/>
                  </a:lnTo>
                  <a:lnTo>
                    <a:pt x="1003" y="56"/>
                  </a:lnTo>
                  <a:lnTo>
                    <a:pt x="813" y="90"/>
                  </a:lnTo>
                  <a:lnTo>
                    <a:pt x="635" y="134"/>
                  </a:lnTo>
                  <a:lnTo>
                    <a:pt x="446" y="190"/>
                  </a:lnTo>
                  <a:lnTo>
                    <a:pt x="268" y="246"/>
                  </a:lnTo>
                  <a:lnTo>
                    <a:pt x="101" y="312"/>
                  </a:lnTo>
                  <a:lnTo>
                    <a:pt x="101" y="312"/>
                  </a:lnTo>
                  <a:lnTo>
                    <a:pt x="67" y="335"/>
                  </a:lnTo>
                  <a:lnTo>
                    <a:pt x="45" y="357"/>
                  </a:lnTo>
                  <a:lnTo>
                    <a:pt x="23" y="390"/>
                  </a:lnTo>
                  <a:lnTo>
                    <a:pt x="12" y="424"/>
                  </a:lnTo>
                  <a:lnTo>
                    <a:pt x="1" y="502"/>
                  </a:lnTo>
                  <a:lnTo>
                    <a:pt x="12" y="568"/>
                  </a:lnTo>
                  <a:lnTo>
                    <a:pt x="12" y="568"/>
                  </a:lnTo>
                  <a:lnTo>
                    <a:pt x="34" y="624"/>
                  </a:lnTo>
                  <a:lnTo>
                    <a:pt x="67" y="702"/>
                  </a:lnTo>
                  <a:lnTo>
                    <a:pt x="112" y="758"/>
                  </a:lnTo>
                  <a:lnTo>
                    <a:pt x="145" y="780"/>
                  </a:lnTo>
                  <a:lnTo>
                    <a:pt x="168" y="780"/>
                  </a:lnTo>
                  <a:lnTo>
                    <a:pt x="168" y="780"/>
                  </a:lnTo>
                  <a:lnTo>
                    <a:pt x="201" y="780"/>
                  </a:lnTo>
                  <a:lnTo>
                    <a:pt x="201" y="780"/>
                  </a:lnTo>
                  <a:lnTo>
                    <a:pt x="368" y="713"/>
                  </a:lnTo>
                  <a:lnTo>
                    <a:pt x="546" y="646"/>
                  </a:lnTo>
                  <a:lnTo>
                    <a:pt x="724" y="602"/>
                  </a:lnTo>
                  <a:lnTo>
                    <a:pt x="902" y="557"/>
                  </a:lnTo>
                  <a:lnTo>
                    <a:pt x="1080" y="513"/>
                  </a:lnTo>
                  <a:lnTo>
                    <a:pt x="1270" y="490"/>
                  </a:lnTo>
                  <a:lnTo>
                    <a:pt x="1459" y="479"/>
                  </a:lnTo>
                  <a:lnTo>
                    <a:pt x="1637" y="468"/>
                  </a:lnTo>
                  <a:lnTo>
                    <a:pt x="1637" y="468"/>
                  </a:lnTo>
                  <a:lnTo>
                    <a:pt x="1815" y="479"/>
                  </a:lnTo>
                  <a:lnTo>
                    <a:pt x="1993" y="490"/>
                  </a:lnTo>
                  <a:lnTo>
                    <a:pt x="2172" y="524"/>
                  </a:lnTo>
                  <a:lnTo>
                    <a:pt x="2339" y="557"/>
                  </a:lnTo>
                  <a:lnTo>
                    <a:pt x="2339" y="557"/>
                  </a:lnTo>
                  <a:lnTo>
                    <a:pt x="2350" y="557"/>
                  </a:lnTo>
                  <a:lnTo>
                    <a:pt x="2350" y="557"/>
                  </a:lnTo>
                  <a:lnTo>
                    <a:pt x="2183" y="479"/>
                  </a:lnTo>
                  <a:lnTo>
                    <a:pt x="2105" y="424"/>
                  </a:lnTo>
                  <a:lnTo>
                    <a:pt x="2027" y="368"/>
                  </a:lnTo>
                  <a:lnTo>
                    <a:pt x="2027" y="368"/>
                  </a:lnTo>
                  <a:lnTo>
                    <a:pt x="1826" y="190"/>
                  </a:lnTo>
                  <a:lnTo>
                    <a:pt x="1648" y="1"/>
                  </a:lnTo>
                  <a:lnTo>
                    <a:pt x="1648" y="1"/>
                  </a:lnTo>
                  <a:lnTo>
                    <a:pt x="15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1572571" y="2434569"/>
              <a:ext cx="18844" cy="8120"/>
            </a:xfrm>
            <a:custGeom>
              <a:avLst/>
              <a:gdLst/>
              <a:ahLst/>
              <a:cxnLst/>
              <a:rect l="l" t="t" r="r" b="b"/>
              <a:pathLst>
                <a:path w="803" h="346" extrusionOk="0">
                  <a:moveTo>
                    <a:pt x="1" y="1"/>
                  </a:moveTo>
                  <a:lnTo>
                    <a:pt x="802" y="346"/>
                  </a:lnTo>
                  <a:lnTo>
                    <a:pt x="780" y="279"/>
                  </a:lnTo>
                  <a:lnTo>
                    <a:pt x="758" y="212"/>
                  </a:lnTo>
                  <a:lnTo>
                    <a:pt x="724" y="145"/>
                  </a:lnTo>
                  <a:lnTo>
                    <a:pt x="680" y="112"/>
                  </a:lnTo>
                  <a:lnTo>
                    <a:pt x="646" y="101"/>
                  </a:lnTo>
                  <a:lnTo>
                    <a:pt x="490" y="56"/>
                  </a:lnTo>
                  <a:lnTo>
                    <a:pt x="323" y="34"/>
                  </a:lnTo>
                  <a:lnTo>
                    <a:pt x="168" y="12"/>
                  </a:lnTo>
                  <a:lnTo>
                    <a:pt x="1" y="1"/>
                  </a:lnTo>
                  <a:close/>
                </a:path>
              </a:pathLst>
            </a:custGeom>
            <a:solidFill>
              <a:srgbClr val="E9A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1572571" y="2434569"/>
              <a:ext cx="18844" cy="8120"/>
            </a:xfrm>
            <a:custGeom>
              <a:avLst/>
              <a:gdLst/>
              <a:ahLst/>
              <a:cxnLst/>
              <a:rect l="l" t="t" r="r" b="b"/>
              <a:pathLst>
                <a:path w="803" h="346" fill="none" extrusionOk="0">
                  <a:moveTo>
                    <a:pt x="1" y="1"/>
                  </a:moveTo>
                  <a:lnTo>
                    <a:pt x="1" y="1"/>
                  </a:lnTo>
                  <a:lnTo>
                    <a:pt x="802" y="346"/>
                  </a:lnTo>
                  <a:lnTo>
                    <a:pt x="802" y="346"/>
                  </a:lnTo>
                  <a:lnTo>
                    <a:pt x="780" y="279"/>
                  </a:lnTo>
                  <a:lnTo>
                    <a:pt x="758" y="212"/>
                  </a:lnTo>
                  <a:lnTo>
                    <a:pt x="724" y="145"/>
                  </a:lnTo>
                  <a:lnTo>
                    <a:pt x="680" y="112"/>
                  </a:lnTo>
                  <a:lnTo>
                    <a:pt x="680" y="112"/>
                  </a:lnTo>
                  <a:lnTo>
                    <a:pt x="646" y="101"/>
                  </a:lnTo>
                  <a:lnTo>
                    <a:pt x="646" y="101"/>
                  </a:lnTo>
                  <a:lnTo>
                    <a:pt x="646" y="101"/>
                  </a:lnTo>
                  <a:lnTo>
                    <a:pt x="646" y="101"/>
                  </a:lnTo>
                  <a:lnTo>
                    <a:pt x="490" y="56"/>
                  </a:lnTo>
                  <a:lnTo>
                    <a:pt x="323" y="34"/>
                  </a:lnTo>
                  <a:lnTo>
                    <a:pt x="168"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1572055" y="2434569"/>
              <a:ext cx="19361" cy="13353"/>
            </a:xfrm>
            <a:custGeom>
              <a:avLst/>
              <a:gdLst/>
              <a:ahLst/>
              <a:cxnLst/>
              <a:rect l="l" t="t" r="r" b="b"/>
              <a:pathLst>
                <a:path w="825" h="569" extrusionOk="0">
                  <a:moveTo>
                    <a:pt x="0" y="1"/>
                  </a:moveTo>
                  <a:lnTo>
                    <a:pt x="178" y="190"/>
                  </a:lnTo>
                  <a:lnTo>
                    <a:pt x="379" y="368"/>
                  </a:lnTo>
                  <a:lnTo>
                    <a:pt x="457" y="424"/>
                  </a:lnTo>
                  <a:lnTo>
                    <a:pt x="535" y="479"/>
                  </a:lnTo>
                  <a:lnTo>
                    <a:pt x="702" y="557"/>
                  </a:lnTo>
                  <a:lnTo>
                    <a:pt x="724" y="568"/>
                  </a:lnTo>
                  <a:lnTo>
                    <a:pt x="746" y="557"/>
                  </a:lnTo>
                  <a:lnTo>
                    <a:pt x="768" y="546"/>
                  </a:lnTo>
                  <a:lnTo>
                    <a:pt x="791" y="524"/>
                  </a:lnTo>
                  <a:lnTo>
                    <a:pt x="802" y="502"/>
                  </a:lnTo>
                  <a:lnTo>
                    <a:pt x="824" y="435"/>
                  </a:lnTo>
                  <a:lnTo>
                    <a:pt x="824" y="346"/>
                  </a:lnTo>
                  <a:lnTo>
                    <a:pt x="23" y="1"/>
                  </a:lnTo>
                  <a:close/>
                </a:path>
              </a:pathLst>
            </a:custGeom>
            <a:solidFill>
              <a:srgbClr val="E9A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1572055" y="2434569"/>
              <a:ext cx="19361" cy="13353"/>
            </a:xfrm>
            <a:custGeom>
              <a:avLst/>
              <a:gdLst/>
              <a:ahLst/>
              <a:cxnLst/>
              <a:rect l="l" t="t" r="r" b="b"/>
              <a:pathLst>
                <a:path w="825" h="569" fill="none" extrusionOk="0">
                  <a:moveTo>
                    <a:pt x="0" y="1"/>
                  </a:moveTo>
                  <a:lnTo>
                    <a:pt x="0" y="1"/>
                  </a:lnTo>
                  <a:lnTo>
                    <a:pt x="178" y="190"/>
                  </a:lnTo>
                  <a:lnTo>
                    <a:pt x="379" y="368"/>
                  </a:lnTo>
                  <a:lnTo>
                    <a:pt x="379" y="368"/>
                  </a:lnTo>
                  <a:lnTo>
                    <a:pt x="457" y="424"/>
                  </a:lnTo>
                  <a:lnTo>
                    <a:pt x="535" y="479"/>
                  </a:lnTo>
                  <a:lnTo>
                    <a:pt x="702" y="557"/>
                  </a:lnTo>
                  <a:lnTo>
                    <a:pt x="702" y="557"/>
                  </a:lnTo>
                  <a:lnTo>
                    <a:pt x="724" y="568"/>
                  </a:lnTo>
                  <a:lnTo>
                    <a:pt x="724" y="568"/>
                  </a:lnTo>
                  <a:lnTo>
                    <a:pt x="746" y="557"/>
                  </a:lnTo>
                  <a:lnTo>
                    <a:pt x="768" y="546"/>
                  </a:lnTo>
                  <a:lnTo>
                    <a:pt x="791" y="524"/>
                  </a:lnTo>
                  <a:lnTo>
                    <a:pt x="802" y="502"/>
                  </a:lnTo>
                  <a:lnTo>
                    <a:pt x="824" y="435"/>
                  </a:lnTo>
                  <a:lnTo>
                    <a:pt x="824" y="346"/>
                  </a:lnTo>
                  <a:lnTo>
                    <a:pt x="824" y="346"/>
                  </a:lnTo>
                  <a:lnTo>
                    <a:pt x="23" y="1"/>
                  </a:lnTo>
                  <a:lnTo>
                    <a:pt x="23"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1377134" y="1849055"/>
              <a:ext cx="229676" cy="134586"/>
            </a:xfrm>
            <a:custGeom>
              <a:avLst/>
              <a:gdLst/>
              <a:ahLst/>
              <a:cxnLst/>
              <a:rect l="l" t="t" r="r" b="b"/>
              <a:pathLst>
                <a:path w="9787" h="5735" extrusionOk="0">
                  <a:moveTo>
                    <a:pt x="1" y="1"/>
                  </a:moveTo>
                  <a:lnTo>
                    <a:pt x="90" y="212"/>
                  </a:lnTo>
                  <a:lnTo>
                    <a:pt x="179" y="413"/>
                  </a:lnTo>
                  <a:lnTo>
                    <a:pt x="279" y="624"/>
                  </a:lnTo>
                  <a:lnTo>
                    <a:pt x="390" y="825"/>
                  </a:lnTo>
                  <a:lnTo>
                    <a:pt x="613" y="1225"/>
                  </a:lnTo>
                  <a:lnTo>
                    <a:pt x="858" y="1615"/>
                  </a:lnTo>
                  <a:lnTo>
                    <a:pt x="1103" y="1994"/>
                  </a:lnTo>
                  <a:lnTo>
                    <a:pt x="1381" y="2361"/>
                  </a:lnTo>
                  <a:lnTo>
                    <a:pt x="1660" y="2728"/>
                  </a:lnTo>
                  <a:lnTo>
                    <a:pt x="1971" y="3074"/>
                  </a:lnTo>
                  <a:lnTo>
                    <a:pt x="2283" y="3408"/>
                  </a:lnTo>
                  <a:lnTo>
                    <a:pt x="2617" y="3730"/>
                  </a:lnTo>
                  <a:lnTo>
                    <a:pt x="2973" y="4031"/>
                  </a:lnTo>
                  <a:lnTo>
                    <a:pt x="3330" y="4320"/>
                  </a:lnTo>
                  <a:lnTo>
                    <a:pt x="3708" y="4588"/>
                  </a:lnTo>
                  <a:lnTo>
                    <a:pt x="4098" y="4844"/>
                  </a:lnTo>
                  <a:lnTo>
                    <a:pt x="4499" y="5078"/>
                  </a:lnTo>
                  <a:lnTo>
                    <a:pt x="4710" y="5189"/>
                  </a:lnTo>
                  <a:lnTo>
                    <a:pt x="4922" y="5289"/>
                  </a:lnTo>
                  <a:lnTo>
                    <a:pt x="5133" y="5378"/>
                  </a:lnTo>
                  <a:lnTo>
                    <a:pt x="5356" y="5467"/>
                  </a:lnTo>
                  <a:lnTo>
                    <a:pt x="5579" y="5545"/>
                  </a:lnTo>
                  <a:lnTo>
                    <a:pt x="5812" y="5601"/>
                  </a:lnTo>
                  <a:lnTo>
                    <a:pt x="6035" y="5656"/>
                  </a:lnTo>
                  <a:lnTo>
                    <a:pt x="6269" y="5701"/>
                  </a:lnTo>
                  <a:lnTo>
                    <a:pt x="6503" y="5723"/>
                  </a:lnTo>
                  <a:lnTo>
                    <a:pt x="6736" y="5734"/>
                  </a:lnTo>
                  <a:lnTo>
                    <a:pt x="6770" y="5734"/>
                  </a:lnTo>
                  <a:lnTo>
                    <a:pt x="7015" y="5723"/>
                  </a:lnTo>
                  <a:lnTo>
                    <a:pt x="7260" y="5690"/>
                  </a:lnTo>
                  <a:lnTo>
                    <a:pt x="7505" y="5623"/>
                  </a:lnTo>
                  <a:lnTo>
                    <a:pt x="7616" y="5590"/>
                  </a:lnTo>
                  <a:lnTo>
                    <a:pt x="7738" y="5545"/>
                  </a:lnTo>
                  <a:lnTo>
                    <a:pt x="7850" y="5489"/>
                  </a:lnTo>
                  <a:lnTo>
                    <a:pt x="7961" y="5434"/>
                  </a:lnTo>
                  <a:lnTo>
                    <a:pt x="8162" y="5300"/>
                  </a:lnTo>
                  <a:lnTo>
                    <a:pt x="8362" y="5155"/>
                  </a:lnTo>
                  <a:lnTo>
                    <a:pt x="8540" y="4988"/>
                  </a:lnTo>
                  <a:lnTo>
                    <a:pt x="8696" y="4810"/>
                  </a:lnTo>
                  <a:lnTo>
                    <a:pt x="8852" y="4621"/>
                  </a:lnTo>
                  <a:lnTo>
                    <a:pt x="8985" y="4421"/>
                  </a:lnTo>
                  <a:lnTo>
                    <a:pt x="9097" y="4220"/>
                  </a:lnTo>
                  <a:lnTo>
                    <a:pt x="9208" y="4009"/>
                  </a:lnTo>
                  <a:lnTo>
                    <a:pt x="9308" y="3797"/>
                  </a:lnTo>
                  <a:lnTo>
                    <a:pt x="9386" y="3586"/>
                  </a:lnTo>
                  <a:lnTo>
                    <a:pt x="9464" y="3363"/>
                  </a:lnTo>
                  <a:lnTo>
                    <a:pt x="9531" y="3140"/>
                  </a:lnTo>
                  <a:lnTo>
                    <a:pt x="9598" y="2918"/>
                  </a:lnTo>
                  <a:lnTo>
                    <a:pt x="9642" y="2695"/>
                  </a:lnTo>
                  <a:lnTo>
                    <a:pt x="9687" y="2472"/>
                  </a:lnTo>
                  <a:lnTo>
                    <a:pt x="9731" y="2250"/>
                  </a:lnTo>
                  <a:lnTo>
                    <a:pt x="9754" y="2016"/>
                  </a:lnTo>
                  <a:lnTo>
                    <a:pt x="9776" y="1793"/>
                  </a:lnTo>
                  <a:lnTo>
                    <a:pt x="9787" y="1559"/>
                  </a:lnTo>
                  <a:lnTo>
                    <a:pt x="9742" y="1782"/>
                  </a:lnTo>
                  <a:lnTo>
                    <a:pt x="9687" y="2005"/>
                  </a:lnTo>
                  <a:lnTo>
                    <a:pt x="9564" y="2439"/>
                  </a:lnTo>
                  <a:lnTo>
                    <a:pt x="9420" y="2862"/>
                  </a:lnTo>
                  <a:lnTo>
                    <a:pt x="9342" y="3074"/>
                  </a:lnTo>
                  <a:lnTo>
                    <a:pt x="9253" y="3285"/>
                  </a:lnTo>
                  <a:lnTo>
                    <a:pt x="9164" y="3485"/>
                  </a:lnTo>
                  <a:lnTo>
                    <a:pt x="9063" y="3686"/>
                  </a:lnTo>
                  <a:lnTo>
                    <a:pt x="8952" y="3875"/>
                  </a:lnTo>
                  <a:lnTo>
                    <a:pt x="8841" y="4064"/>
                  </a:lnTo>
                  <a:lnTo>
                    <a:pt x="8707" y="4243"/>
                  </a:lnTo>
                  <a:lnTo>
                    <a:pt x="8573" y="4410"/>
                  </a:lnTo>
                  <a:lnTo>
                    <a:pt x="8429" y="4565"/>
                  </a:lnTo>
                  <a:lnTo>
                    <a:pt x="8284" y="4721"/>
                  </a:lnTo>
                  <a:lnTo>
                    <a:pt x="8117" y="4855"/>
                  </a:lnTo>
                  <a:lnTo>
                    <a:pt x="7950" y="4977"/>
                  </a:lnTo>
                  <a:lnTo>
                    <a:pt x="7772" y="5078"/>
                  </a:lnTo>
                  <a:lnTo>
                    <a:pt x="7583" y="5155"/>
                  </a:lnTo>
                  <a:lnTo>
                    <a:pt x="7393" y="5211"/>
                  </a:lnTo>
                  <a:lnTo>
                    <a:pt x="7204" y="5256"/>
                  </a:lnTo>
                  <a:lnTo>
                    <a:pt x="7015" y="5278"/>
                  </a:lnTo>
                  <a:lnTo>
                    <a:pt x="6826" y="5289"/>
                  </a:lnTo>
                  <a:lnTo>
                    <a:pt x="6770" y="5289"/>
                  </a:lnTo>
                  <a:lnTo>
                    <a:pt x="6558" y="5278"/>
                  </a:lnTo>
                  <a:lnTo>
                    <a:pt x="6347" y="5245"/>
                  </a:lnTo>
                  <a:lnTo>
                    <a:pt x="6135" y="5211"/>
                  </a:lnTo>
                  <a:lnTo>
                    <a:pt x="5935" y="5155"/>
                  </a:lnTo>
                  <a:lnTo>
                    <a:pt x="5723" y="5089"/>
                  </a:lnTo>
                  <a:lnTo>
                    <a:pt x="5523" y="5022"/>
                  </a:lnTo>
                  <a:lnTo>
                    <a:pt x="5322" y="4944"/>
                  </a:lnTo>
                  <a:lnTo>
                    <a:pt x="5122" y="4855"/>
                  </a:lnTo>
                  <a:lnTo>
                    <a:pt x="4922" y="4766"/>
                  </a:lnTo>
                  <a:lnTo>
                    <a:pt x="4721" y="4666"/>
                  </a:lnTo>
                  <a:lnTo>
                    <a:pt x="4343" y="4443"/>
                  </a:lnTo>
                  <a:lnTo>
                    <a:pt x="3964" y="4209"/>
                  </a:lnTo>
                  <a:lnTo>
                    <a:pt x="3597" y="3964"/>
                  </a:lnTo>
                  <a:lnTo>
                    <a:pt x="3241" y="3697"/>
                  </a:lnTo>
                  <a:lnTo>
                    <a:pt x="2895" y="3419"/>
                  </a:lnTo>
                  <a:lnTo>
                    <a:pt x="2561" y="3118"/>
                  </a:lnTo>
                  <a:lnTo>
                    <a:pt x="2239" y="2817"/>
                  </a:lnTo>
                  <a:lnTo>
                    <a:pt x="1916" y="2495"/>
                  </a:lnTo>
                  <a:lnTo>
                    <a:pt x="1615" y="2172"/>
                  </a:lnTo>
                  <a:lnTo>
                    <a:pt x="1326" y="1827"/>
                  </a:lnTo>
                  <a:lnTo>
                    <a:pt x="1047" y="1481"/>
                  </a:lnTo>
                  <a:lnTo>
                    <a:pt x="769" y="1114"/>
                  </a:lnTo>
                  <a:lnTo>
                    <a:pt x="502" y="758"/>
                  </a:lnTo>
                  <a:lnTo>
                    <a:pt x="246" y="379"/>
                  </a:lnTo>
                  <a:lnTo>
                    <a:pt x="123" y="190"/>
                  </a:lnTo>
                  <a:lnTo>
                    <a:pt x="1"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1377134" y="1849055"/>
              <a:ext cx="229676" cy="134586"/>
            </a:xfrm>
            <a:custGeom>
              <a:avLst/>
              <a:gdLst/>
              <a:ahLst/>
              <a:cxnLst/>
              <a:rect l="l" t="t" r="r" b="b"/>
              <a:pathLst>
                <a:path w="9787" h="5735" fill="none" extrusionOk="0">
                  <a:moveTo>
                    <a:pt x="1" y="1"/>
                  </a:moveTo>
                  <a:lnTo>
                    <a:pt x="1" y="1"/>
                  </a:lnTo>
                  <a:lnTo>
                    <a:pt x="90" y="212"/>
                  </a:lnTo>
                  <a:lnTo>
                    <a:pt x="179" y="413"/>
                  </a:lnTo>
                  <a:lnTo>
                    <a:pt x="279" y="624"/>
                  </a:lnTo>
                  <a:lnTo>
                    <a:pt x="390" y="825"/>
                  </a:lnTo>
                  <a:lnTo>
                    <a:pt x="390" y="825"/>
                  </a:lnTo>
                  <a:lnTo>
                    <a:pt x="613" y="1225"/>
                  </a:lnTo>
                  <a:lnTo>
                    <a:pt x="858" y="1615"/>
                  </a:lnTo>
                  <a:lnTo>
                    <a:pt x="858" y="1615"/>
                  </a:lnTo>
                  <a:lnTo>
                    <a:pt x="1103" y="1994"/>
                  </a:lnTo>
                  <a:lnTo>
                    <a:pt x="1381" y="2361"/>
                  </a:lnTo>
                  <a:lnTo>
                    <a:pt x="1660" y="2728"/>
                  </a:lnTo>
                  <a:lnTo>
                    <a:pt x="1971" y="3074"/>
                  </a:lnTo>
                  <a:lnTo>
                    <a:pt x="1971" y="3074"/>
                  </a:lnTo>
                  <a:lnTo>
                    <a:pt x="2283" y="3408"/>
                  </a:lnTo>
                  <a:lnTo>
                    <a:pt x="2617" y="3730"/>
                  </a:lnTo>
                  <a:lnTo>
                    <a:pt x="2973" y="4031"/>
                  </a:lnTo>
                  <a:lnTo>
                    <a:pt x="3330" y="4320"/>
                  </a:lnTo>
                  <a:lnTo>
                    <a:pt x="3330" y="4320"/>
                  </a:lnTo>
                  <a:lnTo>
                    <a:pt x="3708" y="4588"/>
                  </a:lnTo>
                  <a:lnTo>
                    <a:pt x="4098" y="4844"/>
                  </a:lnTo>
                  <a:lnTo>
                    <a:pt x="4499" y="5078"/>
                  </a:lnTo>
                  <a:lnTo>
                    <a:pt x="4710" y="5189"/>
                  </a:lnTo>
                  <a:lnTo>
                    <a:pt x="4922" y="5289"/>
                  </a:lnTo>
                  <a:lnTo>
                    <a:pt x="4922" y="5289"/>
                  </a:lnTo>
                  <a:lnTo>
                    <a:pt x="5133" y="5378"/>
                  </a:lnTo>
                  <a:lnTo>
                    <a:pt x="5356" y="5467"/>
                  </a:lnTo>
                  <a:lnTo>
                    <a:pt x="5579" y="5545"/>
                  </a:lnTo>
                  <a:lnTo>
                    <a:pt x="5812" y="5601"/>
                  </a:lnTo>
                  <a:lnTo>
                    <a:pt x="5812" y="5601"/>
                  </a:lnTo>
                  <a:lnTo>
                    <a:pt x="6035" y="5656"/>
                  </a:lnTo>
                  <a:lnTo>
                    <a:pt x="6269" y="5701"/>
                  </a:lnTo>
                  <a:lnTo>
                    <a:pt x="6503" y="5723"/>
                  </a:lnTo>
                  <a:lnTo>
                    <a:pt x="6736" y="5734"/>
                  </a:lnTo>
                  <a:lnTo>
                    <a:pt x="6736" y="5734"/>
                  </a:lnTo>
                  <a:lnTo>
                    <a:pt x="6770" y="5734"/>
                  </a:lnTo>
                  <a:lnTo>
                    <a:pt x="6770" y="5734"/>
                  </a:lnTo>
                  <a:lnTo>
                    <a:pt x="7015" y="5723"/>
                  </a:lnTo>
                  <a:lnTo>
                    <a:pt x="7260" y="5690"/>
                  </a:lnTo>
                  <a:lnTo>
                    <a:pt x="7505" y="5623"/>
                  </a:lnTo>
                  <a:lnTo>
                    <a:pt x="7616" y="5590"/>
                  </a:lnTo>
                  <a:lnTo>
                    <a:pt x="7738" y="5545"/>
                  </a:lnTo>
                  <a:lnTo>
                    <a:pt x="7738" y="5545"/>
                  </a:lnTo>
                  <a:lnTo>
                    <a:pt x="7850" y="5489"/>
                  </a:lnTo>
                  <a:lnTo>
                    <a:pt x="7961" y="5434"/>
                  </a:lnTo>
                  <a:lnTo>
                    <a:pt x="8162" y="5300"/>
                  </a:lnTo>
                  <a:lnTo>
                    <a:pt x="8362" y="5155"/>
                  </a:lnTo>
                  <a:lnTo>
                    <a:pt x="8540" y="4988"/>
                  </a:lnTo>
                  <a:lnTo>
                    <a:pt x="8540" y="4988"/>
                  </a:lnTo>
                  <a:lnTo>
                    <a:pt x="8696" y="4810"/>
                  </a:lnTo>
                  <a:lnTo>
                    <a:pt x="8852" y="4621"/>
                  </a:lnTo>
                  <a:lnTo>
                    <a:pt x="8985" y="4421"/>
                  </a:lnTo>
                  <a:lnTo>
                    <a:pt x="9097" y="4220"/>
                  </a:lnTo>
                  <a:lnTo>
                    <a:pt x="9097" y="4220"/>
                  </a:lnTo>
                  <a:lnTo>
                    <a:pt x="9208" y="4009"/>
                  </a:lnTo>
                  <a:lnTo>
                    <a:pt x="9308" y="3797"/>
                  </a:lnTo>
                  <a:lnTo>
                    <a:pt x="9386" y="3586"/>
                  </a:lnTo>
                  <a:lnTo>
                    <a:pt x="9464" y="3363"/>
                  </a:lnTo>
                  <a:lnTo>
                    <a:pt x="9464" y="3363"/>
                  </a:lnTo>
                  <a:lnTo>
                    <a:pt x="9531" y="3140"/>
                  </a:lnTo>
                  <a:lnTo>
                    <a:pt x="9598" y="2918"/>
                  </a:lnTo>
                  <a:lnTo>
                    <a:pt x="9642" y="2695"/>
                  </a:lnTo>
                  <a:lnTo>
                    <a:pt x="9687" y="2472"/>
                  </a:lnTo>
                  <a:lnTo>
                    <a:pt x="9687" y="2472"/>
                  </a:lnTo>
                  <a:lnTo>
                    <a:pt x="9731" y="2250"/>
                  </a:lnTo>
                  <a:lnTo>
                    <a:pt x="9754" y="2016"/>
                  </a:lnTo>
                  <a:lnTo>
                    <a:pt x="9754" y="2016"/>
                  </a:lnTo>
                  <a:lnTo>
                    <a:pt x="9776" y="1793"/>
                  </a:lnTo>
                  <a:lnTo>
                    <a:pt x="9787" y="1559"/>
                  </a:lnTo>
                  <a:lnTo>
                    <a:pt x="9787" y="1559"/>
                  </a:lnTo>
                  <a:lnTo>
                    <a:pt x="9742" y="1782"/>
                  </a:lnTo>
                  <a:lnTo>
                    <a:pt x="9687" y="2005"/>
                  </a:lnTo>
                  <a:lnTo>
                    <a:pt x="9687" y="2005"/>
                  </a:lnTo>
                  <a:lnTo>
                    <a:pt x="9564" y="2439"/>
                  </a:lnTo>
                  <a:lnTo>
                    <a:pt x="9564" y="2439"/>
                  </a:lnTo>
                  <a:lnTo>
                    <a:pt x="9420" y="2862"/>
                  </a:lnTo>
                  <a:lnTo>
                    <a:pt x="9420" y="2862"/>
                  </a:lnTo>
                  <a:lnTo>
                    <a:pt x="9342" y="3074"/>
                  </a:lnTo>
                  <a:lnTo>
                    <a:pt x="9253" y="3285"/>
                  </a:lnTo>
                  <a:lnTo>
                    <a:pt x="9253" y="3285"/>
                  </a:lnTo>
                  <a:lnTo>
                    <a:pt x="9164" y="3485"/>
                  </a:lnTo>
                  <a:lnTo>
                    <a:pt x="9063" y="3686"/>
                  </a:lnTo>
                  <a:lnTo>
                    <a:pt x="8952" y="3875"/>
                  </a:lnTo>
                  <a:lnTo>
                    <a:pt x="8841" y="4064"/>
                  </a:lnTo>
                  <a:lnTo>
                    <a:pt x="8841" y="4064"/>
                  </a:lnTo>
                  <a:lnTo>
                    <a:pt x="8707" y="4243"/>
                  </a:lnTo>
                  <a:lnTo>
                    <a:pt x="8573" y="4410"/>
                  </a:lnTo>
                  <a:lnTo>
                    <a:pt x="8429" y="4565"/>
                  </a:lnTo>
                  <a:lnTo>
                    <a:pt x="8284" y="4721"/>
                  </a:lnTo>
                  <a:lnTo>
                    <a:pt x="8284" y="4721"/>
                  </a:lnTo>
                  <a:lnTo>
                    <a:pt x="8117" y="4855"/>
                  </a:lnTo>
                  <a:lnTo>
                    <a:pt x="7950" y="4977"/>
                  </a:lnTo>
                  <a:lnTo>
                    <a:pt x="7950" y="4977"/>
                  </a:lnTo>
                  <a:lnTo>
                    <a:pt x="7772" y="5078"/>
                  </a:lnTo>
                  <a:lnTo>
                    <a:pt x="7772" y="5078"/>
                  </a:lnTo>
                  <a:lnTo>
                    <a:pt x="7583" y="5155"/>
                  </a:lnTo>
                  <a:lnTo>
                    <a:pt x="7583" y="5155"/>
                  </a:lnTo>
                  <a:lnTo>
                    <a:pt x="7393" y="5211"/>
                  </a:lnTo>
                  <a:lnTo>
                    <a:pt x="7204" y="5256"/>
                  </a:lnTo>
                  <a:lnTo>
                    <a:pt x="7015" y="5278"/>
                  </a:lnTo>
                  <a:lnTo>
                    <a:pt x="6826" y="5289"/>
                  </a:lnTo>
                  <a:lnTo>
                    <a:pt x="6826" y="5289"/>
                  </a:lnTo>
                  <a:lnTo>
                    <a:pt x="6770" y="5289"/>
                  </a:lnTo>
                  <a:lnTo>
                    <a:pt x="6770" y="5289"/>
                  </a:lnTo>
                  <a:lnTo>
                    <a:pt x="6558" y="5278"/>
                  </a:lnTo>
                  <a:lnTo>
                    <a:pt x="6347" y="5245"/>
                  </a:lnTo>
                  <a:lnTo>
                    <a:pt x="6135" y="5211"/>
                  </a:lnTo>
                  <a:lnTo>
                    <a:pt x="5935" y="5155"/>
                  </a:lnTo>
                  <a:lnTo>
                    <a:pt x="5935" y="5155"/>
                  </a:lnTo>
                  <a:lnTo>
                    <a:pt x="5723" y="5089"/>
                  </a:lnTo>
                  <a:lnTo>
                    <a:pt x="5523" y="5022"/>
                  </a:lnTo>
                  <a:lnTo>
                    <a:pt x="5322" y="4944"/>
                  </a:lnTo>
                  <a:lnTo>
                    <a:pt x="5122" y="4855"/>
                  </a:lnTo>
                  <a:lnTo>
                    <a:pt x="5122" y="4855"/>
                  </a:lnTo>
                  <a:lnTo>
                    <a:pt x="4922" y="4766"/>
                  </a:lnTo>
                  <a:lnTo>
                    <a:pt x="4721" y="4666"/>
                  </a:lnTo>
                  <a:lnTo>
                    <a:pt x="4343" y="4443"/>
                  </a:lnTo>
                  <a:lnTo>
                    <a:pt x="4343" y="4443"/>
                  </a:lnTo>
                  <a:lnTo>
                    <a:pt x="3964" y="4209"/>
                  </a:lnTo>
                  <a:lnTo>
                    <a:pt x="3597" y="3964"/>
                  </a:lnTo>
                  <a:lnTo>
                    <a:pt x="3597" y="3964"/>
                  </a:lnTo>
                  <a:lnTo>
                    <a:pt x="3241" y="3697"/>
                  </a:lnTo>
                  <a:lnTo>
                    <a:pt x="2895" y="3419"/>
                  </a:lnTo>
                  <a:lnTo>
                    <a:pt x="2561" y="3118"/>
                  </a:lnTo>
                  <a:lnTo>
                    <a:pt x="2239" y="2817"/>
                  </a:lnTo>
                  <a:lnTo>
                    <a:pt x="2239" y="2817"/>
                  </a:lnTo>
                  <a:lnTo>
                    <a:pt x="1916" y="2495"/>
                  </a:lnTo>
                  <a:lnTo>
                    <a:pt x="1615" y="2172"/>
                  </a:lnTo>
                  <a:lnTo>
                    <a:pt x="1326" y="1827"/>
                  </a:lnTo>
                  <a:lnTo>
                    <a:pt x="1047" y="1481"/>
                  </a:lnTo>
                  <a:lnTo>
                    <a:pt x="1047" y="1481"/>
                  </a:lnTo>
                  <a:lnTo>
                    <a:pt x="769" y="1114"/>
                  </a:lnTo>
                  <a:lnTo>
                    <a:pt x="502" y="758"/>
                  </a:lnTo>
                  <a:lnTo>
                    <a:pt x="502" y="758"/>
                  </a:lnTo>
                  <a:lnTo>
                    <a:pt x="246" y="379"/>
                  </a:lnTo>
                  <a:lnTo>
                    <a:pt x="246" y="379"/>
                  </a:lnTo>
                  <a:lnTo>
                    <a:pt x="123" y="19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1482433" y="1597460"/>
              <a:ext cx="61414" cy="32409"/>
            </a:xfrm>
            <a:custGeom>
              <a:avLst/>
              <a:gdLst/>
              <a:ahLst/>
              <a:cxnLst/>
              <a:rect l="l" t="t" r="r" b="b"/>
              <a:pathLst>
                <a:path w="2617" h="1381" extrusionOk="0">
                  <a:moveTo>
                    <a:pt x="980" y="0"/>
                  </a:moveTo>
                  <a:lnTo>
                    <a:pt x="858" y="11"/>
                  </a:lnTo>
                  <a:lnTo>
                    <a:pt x="735" y="34"/>
                  </a:lnTo>
                  <a:lnTo>
                    <a:pt x="624" y="56"/>
                  </a:lnTo>
                  <a:lnTo>
                    <a:pt x="524" y="89"/>
                  </a:lnTo>
                  <a:lnTo>
                    <a:pt x="424" y="123"/>
                  </a:lnTo>
                  <a:lnTo>
                    <a:pt x="334" y="156"/>
                  </a:lnTo>
                  <a:lnTo>
                    <a:pt x="257" y="201"/>
                  </a:lnTo>
                  <a:lnTo>
                    <a:pt x="190" y="256"/>
                  </a:lnTo>
                  <a:lnTo>
                    <a:pt x="123" y="312"/>
                  </a:lnTo>
                  <a:lnTo>
                    <a:pt x="78" y="368"/>
                  </a:lnTo>
                  <a:lnTo>
                    <a:pt x="34" y="423"/>
                  </a:lnTo>
                  <a:lnTo>
                    <a:pt x="12" y="490"/>
                  </a:lnTo>
                  <a:lnTo>
                    <a:pt x="0" y="557"/>
                  </a:lnTo>
                  <a:lnTo>
                    <a:pt x="0" y="635"/>
                  </a:lnTo>
                  <a:lnTo>
                    <a:pt x="12" y="702"/>
                  </a:lnTo>
                  <a:lnTo>
                    <a:pt x="34" y="769"/>
                  </a:lnTo>
                  <a:lnTo>
                    <a:pt x="67" y="835"/>
                  </a:lnTo>
                  <a:lnTo>
                    <a:pt x="123" y="902"/>
                  </a:lnTo>
                  <a:lnTo>
                    <a:pt x="179" y="958"/>
                  </a:lnTo>
                  <a:lnTo>
                    <a:pt x="257" y="1025"/>
                  </a:lnTo>
                  <a:lnTo>
                    <a:pt x="334" y="1080"/>
                  </a:lnTo>
                  <a:lnTo>
                    <a:pt x="424" y="1125"/>
                  </a:lnTo>
                  <a:lnTo>
                    <a:pt x="513" y="1180"/>
                  </a:lnTo>
                  <a:lnTo>
                    <a:pt x="624" y="1225"/>
                  </a:lnTo>
                  <a:lnTo>
                    <a:pt x="735" y="1258"/>
                  </a:lnTo>
                  <a:lnTo>
                    <a:pt x="847" y="1292"/>
                  </a:lnTo>
                  <a:lnTo>
                    <a:pt x="980" y="1325"/>
                  </a:lnTo>
                  <a:lnTo>
                    <a:pt x="1103" y="1347"/>
                  </a:lnTo>
                  <a:lnTo>
                    <a:pt x="1236" y="1370"/>
                  </a:lnTo>
                  <a:lnTo>
                    <a:pt x="1370" y="1370"/>
                  </a:lnTo>
                  <a:lnTo>
                    <a:pt x="1503" y="1381"/>
                  </a:lnTo>
                  <a:lnTo>
                    <a:pt x="1626" y="1370"/>
                  </a:lnTo>
                  <a:lnTo>
                    <a:pt x="1748" y="1359"/>
                  </a:lnTo>
                  <a:lnTo>
                    <a:pt x="1871" y="1347"/>
                  </a:lnTo>
                  <a:lnTo>
                    <a:pt x="1982" y="1325"/>
                  </a:lnTo>
                  <a:lnTo>
                    <a:pt x="2082" y="1292"/>
                  </a:lnTo>
                  <a:lnTo>
                    <a:pt x="2183" y="1258"/>
                  </a:lnTo>
                  <a:lnTo>
                    <a:pt x="2272" y="1214"/>
                  </a:lnTo>
                  <a:lnTo>
                    <a:pt x="2350" y="1169"/>
                  </a:lnTo>
                  <a:lnTo>
                    <a:pt x="2428" y="1125"/>
                  </a:lnTo>
                  <a:lnTo>
                    <a:pt x="2483" y="1069"/>
                  </a:lnTo>
                  <a:lnTo>
                    <a:pt x="2528" y="1013"/>
                  </a:lnTo>
                  <a:lnTo>
                    <a:pt x="2572" y="947"/>
                  </a:lnTo>
                  <a:lnTo>
                    <a:pt x="2595" y="891"/>
                  </a:lnTo>
                  <a:lnTo>
                    <a:pt x="2617" y="813"/>
                  </a:lnTo>
                  <a:lnTo>
                    <a:pt x="2617" y="746"/>
                  </a:lnTo>
                  <a:lnTo>
                    <a:pt x="2595" y="679"/>
                  </a:lnTo>
                  <a:lnTo>
                    <a:pt x="2572" y="613"/>
                  </a:lnTo>
                  <a:lnTo>
                    <a:pt x="2539" y="546"/>
                  </a:lnTo>
                  <a:lnTo>
                    <a:pt x="2483" y="479"/>
                  </a:lnTo>
                  <a:lnTo>
                    <a:pt x="2428" y="412"/>
                  </a:lnTo>
                  <a:lnTo>
                    <a:pt x="2361" y="357"/>
                  </a:lnTo>
                  <a:lnTo>
                    <a:pt x="2272" y="301"/>
                  </a:lnTo>
                  <a:lnTo>
                    <a:pt x="2183" y="245"/>
                  </a:lnTo>
                  <a:lnTo>
                    <a:pt x="2094" y="201"/>
                  </a:lnTo>
                  <a:lnTo>
                    <a:pt x="1982" y="156"/>
                  </a:lnTo>
                  <a:lnTo>
                    <a:pt x="1871" y="112"/>
                  </a:lnTo>
                  <a:lnTo>
                    <a:pt x="1760" y="78"/>
                  </a:lnTo>
                  <a:lnTo>
                    <a:pt x="1637" y="56"/>
                  </a:lnTo>
                  <a:lnTo>
                    <a:pt x="1503" y="34"/>
                  </a:lnTo>
                  <a:lnTo>
                    <a:pt x="1370" y="11"/>
                  </a:lnTo>
                  <a:lnTo>
                    <a:pt x="1236" y="0"/>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1638421" y="1608701"/>
              <a:ext cx="30578" cy="30578"/>
            </a:xfrm>
            <a:custGeom>
              <a:avLst/>
              <a:gdLst/>
              <a:ahLst/>
              <a:cxnLst/>
              <a:rect l="l" t="t" r="r" b="b"/>
              <a:pathLst>
                <a:path w="1303" h="1303" extrusionOk="0">
                  <a:moveTo>
                    <a:pt x="1047" y="0"/>
                  </a:moveTo>
                  <a:lnTo>
                    <a:pt x="813" y="22"/>
                  </a:lnTo>
                  <a:lnTo>
                    <a:pt x="590" y="67"/>
                  </a:lnTo>
                  <a:lnTo>
                    <a:pt x="501" y="100"/>
                  </a:lnTo>
                  <a:lnTo>
                    <a:pt x="401" y="134"/>
                  </a:lnTo>
                  <a:lnTo>
                    <a:pt x="323" y="167"/>
                  </a:lnTo>
                  <a:lnTo>
                    <a:pt x="245" y="212"/>
                  </a:lnTo>
                  <a:lnTo>
                    <a:pt x="178" y="267"/>
                  </a:lnTo>
                  <a:lnTo>
                    <a:pt x="123" y="312"/>
                  </a:lnTo>
                  <a:lnTo>
                    <a:pt x="78" y="367"/>
                  </a:lnTo>
                  <a:lnTo>
                    <a:pt x="34" y="434"/>
                  </a:lnTo>
                  <a:lnTo>
                    <a:pt x="11" y="490"/>
                  </a:lnTo>
                  <a:lnTo>
                    <a:pt x="0" y="557"/>
                  </a:lnTo>
                  <a:lnTo>
                    <a:pt x="0" y="624"/>
                  </a:lnTo>
                  <a:lnTo>
                    <a:pt x="11" y="679"/>
                  </a:lnTo>
                  <a:lnTo>
                    <a:pt x="22" y="735"/>
                  </a:lnTo>
                  <a:lnTo>
                    <a:pt x="45" y="791"/>
                  </a:lnTo>
                  <a:lnTo>
                    <a:pt x="89" y="846"/>
                  </a:lnTo>
                  <a:lnTo>
                    <a:pt x="123" y="902"/>
                  </a:lnTo>
                  <a:lnTo>
                    <a:pt x="234" y="1002"/>
                  </a:lnTo>
                  <a:lnTo>
                    <a:pt x="368" y="1091"/>
                  </a:lnTo>
                  <a:lnTo>
                    <a:pt x="523" y="1180"/>
                  </a:lnTo>
                  <a:lnTo>
                    <a:pt x="713" y="1247"/>
                  </a:lnTo>
                  <a:lnTo>
                    <a:pt x="902" y="1303"/>
                  </a:lnTo>
                  <a:lnTo>
                    <a:pt x="1013" y="991"/>
                  </a:lnTo>
                  <a:lnTo>
                    <a:pt x="1125" y="657"/>
                  </a:lnTo>
                  <a:lnTo>
                    <a:pt x="1214" y="334"/>
                  </a:lnTo>
                  <a:lnTo>
                    <a:pt x="1303" y="11"/>
                  </a:lnTo>
                  <a:lnTo>
                    <a:pt x="1047" y="0"/>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1426510" y="1410119"/>
              <a:ext cx="114991" cy="138247"/>
            </a:xfrm>
            <a:custGeom>
              <a:avLst/>
              <a:gdLst/>
              <a:ahLst/>
              <a:cxnLst/>
              <a:rect l="l" t="t" r="r" b="b"/>
              <a:pathLst>
                <a:path w="4900" h="5891" extrusionOk="0">
                  <a:moveTo>
                    <a:pt x="4722" y="1"/>
                  </a:moveTo>
                  <a:lnTo>
                    <a:pt x="4688" y="12"/>
                  </a:lnTo>
                  <a:lnTo>
                    <a:pt x="4666" y="23"/>
                  </a:lnTo>
                  <a:lnTo>
                    <a:pt x="4632" y="79"/>
                  </a:lnTo>
                  <a:lnTo>
                    <a:pt x="4610" y="145"/>
                  </a:lnTo>
                  <a:lnTo>
                    <a:pt x="4588" y="312"/>
                  </a:lnTo>
                  <a:lnTo>
                    <a:pt x="4555" y="491"/>
                  </a:lnTo>
                  <a:lnTo>
                    <a:pt x="4521" y="658"/>
                  </a:lnTo>
                  <a:lnTo>
                    <a:pt x="4477" y="836"/>
                  </a:lnTo>
                  <a:lnTo>
                    <a:pt x="4421" y="1003"/>
                  </a:lnTo>
                  <a:lnTo>
                    <a:pt x="4354" y="1159"/>
                  </a:lnTo>
                  <a:lnTo>
                    <a:pt x="4287" y="1326"/>
                  </a:lnTo>
                  <a:lnTo>
                    <a:pt x="4198" y="1481"/>
                  </a:lnTo>
                  <a:lnTo>
                    <a:pt x="4098" y="1637"/>
                  </a:lnTo>
                  <a:lnTo>
                    <a:pt x="3998" y="1782"/>
                  </a:lnTo>
                  <a:lnTo>
                    <a:pt x="3875" y="1916"/>
                  </a:lnTo>
                  <a:lnTo>
                    <a:pt x="3753" y="2049"/>
                  </a:lnTo>
                  <a:lnTo>
                    <a:pt x="3619" y="2161"/>
                  </a:lnTo>
                  <a:lnTo>
                    <a:pt x="3475" y="2272"/>
                  </a:lnTo>
                  <a:lnTo>
                    <a:pt x="3319" y="2372"/>
                  </a:lnTo>
                  <a:lnTo>
                    <a:pt x="3163" y="2461"/>
                  </a:lnTo>
                  <a:lnTo>
                    <a:pt x="2985" y="2550"/>
                  </a:lnTo>
                  <a:lnTo>
                    <a:pt x="2807" y="2628"/>
                  </a:lnTo>
                  <a:lnTo>
                    <a:pt x="2450" y="2773"/>
                  </a:lnTo>
                  <a:lnTo>
                    <a:pt x="2094" y="2929"/>
                  </a:lnTo>
                  <a:lnTo>
                    <a:pt x="1916" y="3018"/>
                  </a:lnTo>
                  <a:lnTo>
                    <a:pt x="1749" y="3118"/>
                  </a:lnTo>
                  <a:lnTo>
                    <a:pt x="1604" y="3207"/>
                  </a:lnTo>
                  <a:lnTo>
                    <a:pt x="1459" y="3318"/>
                  </a:lnTo>
                  <a:lnTo>
                    <a:pt x="1315" y="3430"/>
                  </a:lnTo>
                  <a:lnTo>
                    <a:pt x="1181" y="3541"/>
                  </a:lnTo>
                  <a:lnTo>
                    <a:pt x="1047" y="3675"/>
                  </a:lnTo>
                  <a:lnTo>
                    <a:pt x="925" y="3797"/>
                  </a:lnTo>
                  <a:lnTo>
                    <a:pt x="814" y="3931"/>
                  </a:lnTo>
                  <a:lnTo>
                    <a:pt x="702" y="4075"/>
                  </a:lnTo>
                  <a:lnTo>
                    <a:pt x="580" y="4242"/>
                  </a:lnTo>
                  <a:lnTo>
                    <a:pt x="480" y="4409"/>
                  </a:lnTo>
                  <a:lnTo>
                    <a:pt x="379" y="4576"/>
                  </a:lnTo>
                  <a:lnTo>
                    <a:pt x="279" y="4755"/>
                  </a:lnTo>
                  <a:lnTo>
                    <a:pt x="201" y="4944"/>
                  </a:lnTo>
                  <a:lnTo>
                    <a:pt x="135" y="5133"/>
                  </a:lnTo>
                  <a:lnTo>
                    <a:pt x="68" y="5322"/>
                  </a:lnTo>
                  <a:lnTo>
                    <a:pt x="12" y="5512"/>
                  </a:lnTo>
                  <a:lnTo>
                    <a:pt x="1" y="5601"/>
                  </a:lnTo>
                  <a:lnTo>
                    <a:pt x="12" y="5690"/>
                  </a:lnTo>
                  <a:lnTo>
                    <a:pt x="34" y="5768"/>
                  </a:lnTo>
                  <a:lnTo>
                    <a:pt x="57" y="5812"/>
                  </a:lnTo>
                  <a:lnTo>
                    <a:pt x="90" y="5846"/>
                  </a:lnTo>
                  <a:lnTo>
                    <a:pt x="112" y="5868"/>
                  </a:lnTo>
                  <a:lnTo>
                    <a:pt x="146" y="5879"/>
                  </a:lnTo>
                  <a:lnTo>
                    <a:pt x="168" y="5890"/>
                  </a:lnTo>
                  <a:lnTo>
                    <a:pt x="201" y="5879"/>
                  </a:lnTo>
                  <a:lnTo>
                    <a:pt x="224" y="5879"/>
                  </a:lnTo>
                  <a:lnTo>
                    <a:pt x="246" y="5857"/>
                  </a:lnTo>
                  <a:lnTo>
                    <a:pt x="268" y="5835"/>
                  </a:lnTo>
                  <a:lnTo>
                    <a:pt x="279" y="5801"/>
                  </a:lnTo>
                  <a:lnTo>
                    <a:pt x="324" y="5623"/>
                  </a:lnTo>
                  <a:lnTo>
                    <a:pt x="379" y="5456"/>
                  </a:lnTo>
                  <a:lnTo>
                    <a:pt x="446" y="5289"/>
                  </a:lnTo>
                  <a:lnTo>
                    <a:pt x="513" y="5133"/>
                  </a:lnTo>
                  <a:lnTo>
                    <a:pt x="591" y="4977"/>
                  </a:lnTo>
                  <a:lnTo>
                    <a:pt x="680" y="4821"/>
                  </a:lnTo>
                  <a:lnTo>
                    <a:pt x="769" y="4666"/>
                  </a:lnTo>
                  <a:lnTo>
                    <a:pt x="869" y="4521"/>
                  </a:lnTo>
                  <a:lnTo>
                    <a:pt x="970" y="4387"/>
                  </a:lnTo>
                  <a:lnTo>
                    <a:pt x="1092" y="4242"/>
                  </a:lnTo>
                  <a:lnTo>
                    <a:pt x="1203" y="4120"/>
                  </a:lnTo>
                  <a:lnTo>
                    <a:pt x="1337" y="3998"/>
                  </a:lnTo>
                  <a:lnTo>
                    <a:pt x="1459" y="3875"/>
                  </a:lnTo>
                  <a:lnTo>
                    <a:pt x="1604" y="3764"/>
                  </a:lnTo>
                  <a:lnTo>
                    <a:pt x="1749" y="3664"/>
                  </a:lnTo>
                  <a:lnTo>
                    <a:pt x="1894" y="3563"/>
                  </a:lnTo>
                  <a:lnTo>
                    <a:pt x="2061" y="3463"/>
                  </a:lnTo>
                  <a:lnTo>
                    <a:pt x="2239" y="3374"/>
                  </a:lnTo>
                  <a:lnTo>
                    <a:pt x="2606" y="3207"/>
                  </a:lnTo>
                  <a:lnTo>
                    <a:pt x="2974" y="3051"/>
                  </a:lnTo>
                  <a:lnTo>
                    <a:pt x="3152" y="2973"/>
                  </a:lnTo>
                  <a:lnTo>
                    <a:pt x="3330" y="2895"/>
                  </a:lnTo>
                  <a:lnTo>
                    <a:pt x="3486" y="2795"/>
                  </a:lnTo>
                  <a:lnTo>
                    <a:pt x="3642" y="2706"/>
                  </a:lnTo>
                  <a:lnTo>
                    <a:pt x="3786" y="2595"/>
                  </a:lnTo>
                  <a:lnTo>
                    <a:pt x="3931" y="2472"/>
                  </a:lnTo>
                  <a:lnTo>
                    <a:pt x="4053" y="2339"/>
                  </a:lnTo>
                  <a:lnTo>
                    <a:pt x="4176" y="2205"/>
                  </a:lnTo>
                  <a:lnTo>
                    <a:pt x="4287" y="2060"/>
                  </a:lnTo>
                  <a:lnTo>
                    <a:pt x="4388" y="1904"/>
                  </a:lnTo>
                  <a:lnTo>
                    <a:pt x="4488" y="1726"/>
                  </a:lnTo>
                  <a:lnTo>
                    <a:pt x="4577" y="1537"/>
                  </a:lnTo>
                  <a:lnTo>
                    <a:pt x="4666" y="1337"/>
                  </a:lnTo>
                  <a:lnTo>
                    <a:pt x="4733" y="1136"/>
                  </a:lnTo>
                  <a:lnTo>
                    <a:pt x="4788" y="936"/>
                  </a:lnTo>
                  <a:lnTo>
                    <a:pt x="4833" y="735"/>
                  </a:lnTo>
                  <a:lnTo>
                    <a:pt x="4866" y="535"/>
                  </a:lnTo>
                  <a:lnTo>
                    <a:pt x="4900" y="324"/>
                  </a:lnTo>
                  <a:lnTo>
                    <a:pt x="4900" y="246"/>
                  </a:lnTo>
                  <a:lnTo>
                    <a:pt x="4877" y="157"/>
                  </a:lnTo>
                  <a:lnTo>
                    <a:pt x="4844" y="79"/>
                  </a:lnTo>
                  <a:lnTo>
                    <a:pt x="4811" y="45"/>
                  </a:lnTo>
                  <a:lnTo>
                    <a:pt x="4788" y="23"/>
                  </a:lnTo>
                  <a:lnTo>
                    <a:pt x="4744" y="1"/>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1623777" y="1578381"/>
              <a:ext cx="72914" cy="158617"/>
            </a:xfrm>
            <a:custGeom>
              <a:avLst/>
              <a:gdLst/>
              <a:ahLst/>
              <a:cxnLst/>
              <a:rect l="l" t="t" r="r" b="b"/>
              <a:pathLst>
                <a:path w="3107" h="6759" extrusionOk="0">
                  <a:moveTo>
                    <a:pt x="2906" y="1"/>
                  </a:moveTo>
                  <a:lnTo>
                    <a:pt x="2873" y="12"/>
                  </a:lnTo>
                  <a:lnTo>
                    <a:pt x="2851" y="34"/>
                  </a:lnTo>
                  <a:lnTo>
                    <a:pt x="2829" y="67"/>
                  </a:lnTo>
                  <a:lnTo>
                    <a:pt x="2806" y="134"/>
                  </a:lnTo>
                  <a:lnTo>
                    <a:pt x="2806" y="201"/>
                  </a:lnTo>
                  <a:lnTo>
                    <a:pt x="2817" y="580"/>
                  </a:lnTo>
                  <a:lnTo>
                    <a:pt x="2817" y="947"/>
                  </a:lnTo>
                  <a:lnTo>
                    <a:pt x="2795" y="1325"/>
                  </a:lnTo>
                  <a:lnTo>
                    <a:pt x="2773" y="1504"/>
                  </a:lnTo>
                  <a:lnTo>
                    <a:pt x="2739" y="1693"/>
                  </a:lnTo>
                  <a:lnTo>
                    <a:pt x="2673" y="2016"/>
                  </a:lnTo>
                  <a:lnTo>
                    <a:pt x="2595" y="2327"/>
                  </a:lnTo>
                  <a:lnTo>
                    <a:pt x="2483" y="2628"/>
                  </a:lnTo>
                  <a:lnTo>
                    <a:pt x="2372" y="2929"/>
                  </a:lnTo>
                  <a:lnTo>
                    <a:pt x="2227" y="3229"/>
                  </a:lnTo>
                  <a:lnTo>
                    <a:pt x="2083" y="3519"/>
                  </a:lnTo>
                  <a:lnTo>
                    <a:pt x="1927" y="3808"/>
                  </a:lnTo>
                  <a:lnTo>
                    <a:pt x="1749" y="4098"/>
                  </a:lnTo>
                  <a:lnTo>
                    <a:pt x="1570" y="4376"/>
                  </a:lnTo>
                  <a:lnTo>
                    <a:pt x="1381" y="4643"/>
                  </a:lnTo>
                  <a:lnTo>
                    <a:pt x="1192" y="4910"/>
                  </a:lnTo>
                  <a:lnTo>
                    <a:pt x="992" y="5166"/>
                  </a:lnTo>
                  <a:lnTo>
                    <a:pt x="524" y="5768"/>
                  </a:lnTo>
                  <a:lnTo>
                    <a:pt x="34" y="6347"/>
                  </a:lnTo>
                  <a:lnTo>
                    <a:pt x="23" y="6369"/>
                  </a:lnTo>
                  <a:lnTo>
                    <a:pt x="12" y="6402"/>
                  </a:lnTo>
                  <a:lnTo>
                    <a:pt x="1" y="6480"/>
                  </a:lnTo>
                  <a:lnTo>
                    <a:pt x="23" y="6569"/>
                  </a:lnTo>
                  <a:lnTo>
                    <a:pt x="45" y="6647"/>
                  </a:lnTo>
                  <a:lnTo>
                    <a:pt x="90" y="6714"/>
                  </a:lnTo>
                  <a:lnTo>
                    <a:pt x="123" y="6736"/>
                  </a:lnTo>
                  <a:lnTo>
                    <a:pt x="145" y="6759"/>
                  </a:lnTo>
                  <a:lnTo>
                    <a:pt x="201" y="6759"/>
                  </a:lnTo>
                  <a:lnTo>
                    <a:pt x="234" y="6747"/>
                  </a:lnTo>
                  <a:lnTo>
                    <a:pt x="268" y="6714"/>
                  </a:lnTo>
                  <a:lnTo>
                    <a:pt x="702" y="6191"/>
                  </a:lnTo>
                  <a:lnTo>
                    <a:pt x="1125" y="5656"/>
                  </a:lnTo>
                  <a:lnTo>
                    <a:pt x="1337" y="5378"/>
                  </a:lnTo>
                  <a:lnTo>
                    <a:pt x="1548" y="5100"/>
                  </a:lnTo>
                  <a:lnTo>
                    <a:pt x="1737" y="4821"/>
                  </a:lnTo>
                  <a:lnTo>
                    <a:pt x="1927" y="4532"/>
                  </a:lnTo>
                  <a:lnTo>
                    <a:pt x="2116" y="4242"/>
                  </a:lnTo>
                  <a:lnTo>
                    <a:pt x="2283" y="3942"/>
                  </a:lnTo>
                  <a:lnTo>
                    <a:pt x="2439" y="3641"/>
                  </a:lnTo>
                  <a:lnTo>
                    <a:pt x="2584" y="3329"/>
                  </a:lnTo>
                  <a:lnTo>
                    <a:pt x="2706" y="3007"/>
                  </a:lnTo>
                  <a:lnTo>
                    <a:pt x="2829" y="2684"/>
                  </a:lnTo>
                  <a:lnTo>
                    <a:pt x="2918" y="2361"/>
                  </a:lnTo>
                  <a:lnTo>
                    <a:pt x="2996" y="2016"/>
                  </a:lnTo>
                  <a:lnTo>
                    <a:pt x="3040" y="1804"/>
                  </a:lnTo>
                  <a:lnTo>
                    <a:pt x="3062" y="1582"/>
                  </a:lnTo>
                  <a:lnTo>
                    <a:pt x="3085" y="1370"/>
                  </a:lnTo>
                  <a:lnTo>
                    <a:pt x="3096" y="1147"/>
                  </a:lnTo>
                  <a:lnTo>
                    <a:pt x="3107" y="702"/>
                  </a:lnTo>
                  <a:lnTo>
                    <a:pt x="3096" y="268"/>
                  </a:lnTo>
                  <a:lnTo>
                    <a:pt x="3085" y="190"/>
                  </a:lnTo>
                  <a:lnTo>
                    <a:pt x="3051" y="112"/>
                  </a:lnTo>
                  <a:lnTo>
                    <a:pt x="3029" y="67"/>
                  </a:lnTo>
                  <a:lnTo>
                    <a:pt x="3007" y="34"/>
                  </a:lnTo>
                  <a:lnTo>
                    <a:pt x="2973" y="12"/>
                  </a:lnTo>
                  <a:lnTo>
                    <a:pt x="2940"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1677612" y="1683938"/>
              <a:ext cx="33723" cy="58810"/>
            </a:xfrm>
            <a:custGeom>
              <a:avLst/>
              <a:gdLst/>
              <a:ahLst/>
              <a:cxnLst/>
              <a:rect l="l" t="t" r="r" b="b"/>
              <a:pathLst>
                <a:path w="1437" h="2506" extrusionOk="0">
                  <a:moveTo>
                    <a:pt x="1247" y="0"/>
                  </a:moveTo>
                  <a:lnTo>
                    <a:pt x="1225" y="12"/>
                  </a:lnTo>
                  <a:lnTo>
                    <a:pt x="1203" y="23"/>
                  </a:lnTo>
                  <a:lnTo>
                    <a:pt x="1180" y="56"/>
                  </a:lnTo>
                  <a:lnTo>
                    <a:pt x="1169" y="90"/>
                  </a:lnTo>
                  <a:lnTo>
                    <a:pt x="1091" y="357"/>
                  </a:lnTo>
                  <a:lnTo>
                    <a:pt x="991" y="635"/>
                  </a:lnTo>
                  <a:lnTo>
                    <a:pt x="880" y="891"/>
                  </a:lnTo>
                  <a:lnTo>
                    <a:pt x="746" y="1147"/>
                  </a:lnTo>
                  <a:lnTo>
                    <a:pt x="601" y="1392"/>
                  </a:lnTo>
                  <a:lnTo>
                    <a:pt x="434" y="1626"/>
                  </a:lnTo>
                  <a:lnTo>
                    <a:pt x="256" y="1849"/>
                  </a:lnTo>
                  <a:lnTo>
                    <a:pt x="56" y="2060"/>
                  </a:lnTo>
                  <a:lnTo>
                    <a:pt x="34" y="2094"/>
                  </a:lnTo>
                  <a:lnTo>
                    <a:pt x="11" y="2127"/>
                  </a:lnTo>
                  <a:lnTo>
                    <a:pt x="0" y="2205"/>
                  </a:lnTo>
                  <a:lnTo>
                    <a:pt x="0" y="2283"/>
                  </a:lnTo>
                  <a:lnTo>
                    <a:pt x="22" y="2361"/>
                  </a:lnTo>
                  <a:lnTo>
                    <a:pt x="56" y="2416"/>
                  </a:lnTo>
                  <a:lnTo>
                    <a:pt x="100" y="2472"/>
                  </a:lnTo>
                  <a:lnTo>
                    <a:pt x="134" y="2494"/>
                  </a:lnTo>
                  <a:lnTo>
                    <a:pt x="167" y="2505"/>
                  </a:lnTo>
                  <a:lnTo>
                    <a:pt x="201" y="2505"/>
                  </a:lnTo>
                  <a:lnTo>
                    <a:pt x="223" y="2483"/>
                  </a:lnTo>
                  <a:lnTo>
                    <a:pt x="434" y="2261"/>
                  </a:lnTo>
                  <a:lnTo>
                    <a:pt x="635" y="2027"/>
                  </a:lnTo>
                  <a:lnTo>
                    <a:pt x="813" y="1771"/>
                  </a:lnTo>
                  <a:lnTo>
                    <a:pt x="980" y="1515"/>
                  </a:lnTo>
                  <a:lnTo>
                    <a:pt x="1113" y="1236"/>
                  </a:lnTo>
                  <a:lnTo>
                    <a:pt x="1247" y="958"/>
                  </a:lnTo>
                  <a:lnTo>
                    <a:pt x="1347" y="668"/>
                  </a:lnTo>
                  <a:lnTo>
                    <a:pt x="1425" y="368"/>
                  </a:lnTo>
                  <a:lnTo>
                    <a:pt x="1436" y="279"/>
                  </a:lnTo>
                  <a:lnTo>
                    <a:pt x="1436" y="201"/>
                  </a:lnTo>
                  <a:lnTo>
                    <a:pt x="1403" y="112"/>
                  </a:lnTo>
                  <a:lnTo>
                    <a:pt x="1392" y="78"/>
                  </a:lnTo>
                  <a:lnTo>
                    <a:pt x="1358" y="45"/>
                  </a:lnTo>
                  <a:lnTo>
                    <a:pt x="1336" y="23"/>
                  </a:lnTo>
                  <a:lnTo>
                    <a:pt x="1303" y="12"/>
                  </a:lnTo>
                  <a:lnTo>
                    <a:pt x="1280"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1570483" y="1348728"/>
              <a:ext cx="151295" cy="89106"/>
            </a:xfrm>
            <a:custGeom>
              <a:avLst/>
              <a:gdLst/>
              <a:ahLst/>
              <a:cxnLst/>
              <a:rect l="l" t="t" r="r" b="b"/>
              <a:pathLst>
                <a:path w="6447" h="3797" extrusionOk="0">
                  <a:moveTo>
                    <a:pt x="6269" y="0"/>
                  </a:moveTo>
                  <a:lnTo>
                    <a:pt x="6235" y="11"/>
                  </a:lnTo>
                  <a:lnTo>
                    <a:pt x="6213" y="34"/>
                  </a:lnTo>
                  <a:lnTo>
                    <a:pt x="6179" y="78"/>
                  </a:lnTo>
                  <a:lnTo>
                    <a:pt x="6157" y="145"/>
                  </a:lnTo>
                  <a:lnTo>
                    <a:pt x="6124" y="368"/>
                  </a:lnTo>
                  <a:lnTo>
                    <a:pt x="6079" y="590"/>
                  </a:lnTo>
                  <a:lnTo>
                    <a:pt x="6024" y="802"/>
                  </a:lnTo>
                  <a:lnTo>
                    <a:pt x="5968" y="1025"/>
                  </a:lnTo>
                  <a:lnTo>
                    <a:pt x="5901" y="1236"/>
                  </a:lnTo>
                  <a:lnTo>
                    <a:pt x="5823" y="1448"/>
                  </a:lnTo>
                  <a:lnTo>
                    <a:pt x="5734" y="1659"/>
                  </a:lnTo>
                  <a:lnTo>
                    <a:pt x="5645" y="1860"/>
                  </a:lnTo>
                  <a:lnTo>
                    <a:pt x="5556" y="2038"/>
                  </a:lnTo>
                  <a:lnTo>
                    <a:pt x="5467" y="2194"/>
                  </a:lnTo>
                  <a:lnTo>
                    <a:pt x="5356" y="2349"/>
                  </a:lnTo>
                  <a:lnTo>
                    <a:pt x="5233" y="2494"/>
                  </a:lnTo>
                  <a:lnTo>
                    <a:pt x="5100" y="2628"/>
                  </a:lnTo>
                  <a:lnTo>
                    <a:pt x="4944" y="2739"/>
                  </a:lnTo>
                  <a:lnTo>
                    <a:pt x="4866" y="2784"/>
                  </a:lnTo>
                  <a:lnTo>
                    <a:pt x="4777" y="2828"/>
                  </a:lnTo>
                  <a:lnTo>
                    <a:pt x="4688" y="2862"/>
                  </a:lnTo>
                  <a:lnTo>
                    <a:pt x="4587" y="2895"/>
                  </a:lnTo>
                  <a:lnTo>
                    <a:pt x="4387" y="2940"/>
                  </a:lnTo>
                  <a:lnTo>
                    <a:pt x="4175" y="2962"/>
                  </a:lnTo>
                  <a:lnTo>
                    <a:pt x="3975" y="2973"/>
                  </a:lnTo>
                  <a:lnTo>
                    <a:pt x="3764" y="2962"/>
                  </a:lnTo>
                  <a:lnTo>
                    <a:pt x="3563" y="2940"/>
                  </a:lnTo>
                  <a:lnTo>
                    <a:pt x="3352" y="2906"/>
                  </a:lnTo>
                  <a:lnTo>
                    <a:pt x="2951" y="2817"/>
                  </a:lnTo>
                  <a:lnTo>
                    <a:pt x="2539" y="2717"/>
                  </a:lnTo>
                  <a:lnTo>
                    <a:pt x="2338" y="2672"/>
                  </a:lnTo>
                  <a:lnTo>
                    <a:pt x="2127" y="2639"/>
                  </a:lnTo>
                  <a:lnTo>
                    <a:pt x="1927" y="2606"/>
                  </a:lnTo>
                  <a:lnTo>
                    <a:pt x="1715" y="2594"/>
                  </a:lnTo>
                  <a:lnTo>
                    <a:pt x="1515" y="2583"/>
                  </a:lnTo>
                  <a:lnTo>
                    <a:pt x="1303" y="2606"/>
                  </a:lnTo>
                  <a:lnTo>
                    <a:pt x="1114" y="2639"/>
                  </a:lnTo>
                  <a:lnTo>
                    <a:pt x="925" y="2683"/>
                  </a:lnTo>
                  <a:lnTo>
                    <a:pt x="746" y="2750"/>
                  </a:lnTo>
                  <a:lnTo>
                    <a:pt x="568" y="2839"/>
                  </a:lnTo>
                  <a:lnTo>
                    <a:pt x="412" y="2940"/>
                  </a:lnTo>
                  <a:lnTo>
                    <a:pt x="268" y="3073"/>
                  </a:lnTo>
                  <a:lnTo>
                    <a:pt x="201" y="3140"/>
                  </a:lnTo>
                  <a:lnTo>
                    <a:pt x="134" y="3218"/>
                  </a:lnTo>
                  <a:lnTo>
                    <a:pt x="78" y="3296"/>
                  </a:lnTo>
                  <a:lnTo>
                    <a:pt x="34" y="3385"/>
                  </a:lnTo>
                  <a:lnTo>
                    <a:pt x="0" y="3463"/>
                  </a:lnTo>
                  <a:lnTo>
                    <a:pt x="0" y="3541"/>
                  </a:lnTo>
                  <a:lnTo>
                    <a:pt x="12" y="3630"/>
                  </a:lnTo>
                  <a:lnTo>
                    <a:pt x="56" y="3708"/>
                  </a:lnTo>
                  <a:lnTo>
                    <a:pt x="90" y="3752"/>
                  </a:lnTo>
                  <a:lnTo>
                    <a:pt x="145" y="3786"/>
                  </a:lnTo>
                  <a:lnTo>
                    <a:pt x="179" y="3797"/>
                  </a:lnTo>
                  <a:lnTo>
                    <a:pt x="212" y="3797"/>
                  </a:lnTo>
                  <a:lnTo>
                    <a:pt x="234" y="3775"/>
                  </a:lnTo>
                  <a:lnTo>
                    <a:pt x="257" y="3752"/>
                  </a:lnTo>
                  <a:lnTo>
                    <a:pt x="301" y="3674"/>
                  </a:lnTo>
                  <a:lnTo>
                    <a:pt x="346" y="3596"/>
                  </a:lnTo>
                  <a:lnTo>
                    <a:pt x="457" y="3474"/>
                  </a:lnTo>
                  <a:lnTo>
                    <a:pt x="591" y="3363"/>
                  </a:lnTo>
                  <a:lnTo>
                    <a:pt x="735" y="3274"/>
                  </a:lnTo>
                  <a:lnTo>
                    <a:pt x="891" y="3196"/>
                  </a:lnTo>
                  <a:lnTo>
                    <a:pt x="1047" y="3140"/>
                  </a:lnTo>
                  <a:lnTo>
                    <a:pt x="1214" y="3095"/>
                  </a:lnTo>
                  <a:lnTo>
                    <a:pt x="1392" y="3062"/>
                  </a:lnTo>
                  <a:lnTo>
                    <a:pt x="1604" y="3051"/>
                  </a:lnTo>
                  <a:lnTo>
                    <a:pt x="1826" y="3051"/>
                  </a:lnTo>
                  <a:lnTo>
                    <a:pt x="2038" y="3073"/>
                  </a:lnTo>
                  <a:lnTo>
                    <a:pt x="2261" y="3107"/>
                  </a:lnTo>
                  <a:lnTo>
                    <a:pt x="2472" y="3151"/>
                  </a:lnTo>
                  <a:lnTo>
                    <a:pt x="2684" y="3207"/>
                  </a:lnTo>
                  <a:lnTo>
                    <a:pt x="3107" y="3307"/>
                  </a:lnTo>
                  <a:lnTo>
                    <a:pt x="3307" y="3351"/>
                  </a:lnTo>
                  <a:lnTo>
                    <a:pt x="3507" y="3385"/>
                  </a:lnTo>
                  <a:lnTo>
                    <a:pt x="3708" y="3407"/>
                  </a:lnTo>
                  <a:lnTo>
                    <a:pt x="3919" y="3429"/>
                  </a:lnTo>
                  <a:lnTo>
                    <a:pt x="4120" y="3429"/>
                  </a:lnTo>
                  <a:lnTo>
                    <a:pt x="4320" y="3418"/>
                  </a:lnTo>
                  <a:lnTo>
                    <a:pt x="4521" y="3396"/>
                  </a:lnTo>
                  <a:lnTo>
                    <a:pt x="4721" y="3340"/>
                  </a:lnTo>
                  <a:lnTo>
                    <a:pt x="4821" y="3307"/>
                  </a:lnTo>
                  <a:lnTo>
                    <a:pt x="4910" y="3274"/>
                  </a:lnTo>
                  <a:lnTo>
                    <a:pt x="5088" y="3173"/>
                  </a:lnTo>
                  <a:lnTo>
                    <a:pt x="5244" y="3062"/>
                  </a:lnTo>
                  <a:lnTo>
                    <a:pt x="5400" y="2928"/>
                  </a:lnTo>
                  <a:lnTo>
                    <a:pt x="5523" y="2784"/>
                  </a:lnTo>
                  <a:lnTo>
                    <a:pt x="5645" y="2628"/>
                  </a:lnTo>
                  <a:lnTo>
                    <a:pt x="5756" y="2461"/>
                  </a:lnTo>
                  <a:lnTo>
                    <a:pt x="5845" y="2283"/>
                  </a:lnTo>
                  <a:lnTo>
                    <a:pt x="5957" y="2049"/>
                  </a:lnTo>
                  <a:lnTo>
                    <a:pt x="6057" y="1815"/>
                  </a:lnTo>
                  <a:lnTo>
                    <a:pt x="6146" y="1570"/>
                  </a:lnTo>
                  <a:lnTo>
                    <a:pt x="6224" y="1325"/>
                  </a:lnTo>
                  <a:lnTo>
                    <a:pt x="6291" y="1080"/>
                  </a:lnTo>
                  <a:lnTo>
                    <a:pt x="6346" y="835"/>
                  </a:lnTo>
                  <a:lnTo>
                    <a:pt x="6402" y="579"/>
                  </a:lnTo>
                  <a:lnTo>
                    <a:pt x="6447" y="323"/>
                  </a:lnTo>
                  <a:lnTo>
                    <a:pt x="6447" y="245"/>
                  </a:lnTo>
                  <a:lnTo>
                    <a:pt x="6424" y="156"/>
                  </a:lnTo>
                  <a:lnTo>
                    <a:pt x="6391" y="78"/>
                  </a:lnTo>
                  <a:lnTo>
                    <a:pt x="6358" y="45"/>
                  </a:lnTo>
                  <a:lnTo>
                    <a:pt x="6335" y="23"/>
                  </a:lnTo>
                  <a:lnTo>
                    <a:pt x="6291" y="11"/>
                  </a:lnTo>
                  <a:lnTo>
                    <a:pt x="6269" y="0"/>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1342379" y="1289144"/>
              <a:ext cx="223434" cy="280906"/>
            </a:xfrm>
            <a:custGeom>
              <a:avLst/>
              <a:gdLst/>
              <a:ahLst/>
              <a:cxnLst/>
              <a:rect l="l" t="t" r="r" b="b"/>
              <a:pathLst>
                <a:path w="9521" h="11970" extrusionOk="0">
                  <a:moveTo>
                    <a:pt x="9331" y="1"/>
                  </a:moveTo>
                  <a:lnTo>
                    <a:pt x="9297" y="12"/>
                  </a:lnTo>
                  <a:lnTo>
                    <a:pt x="9275" y="34"/>
                  </a:lnTo>
                  <a:lnTo>
                    <a:pt x="9253" y="68"/>
                  </a:lnTo>
                  <a:lnTo>
                    <a:pt x="9242" y="135"/>
                  </a:lnTo>
                  <a:lnTo>
                    <a:pt x="9231" y="201"/>
                  </a:lnTo>
                  <a:lnTo>
                    <a:pt x="9219" y="379"/>
                  </a:lnTo>
                  <a:lnTo>
                    <a:pt x="9208" y="569"/>
                  </a:lnTo>
                  <a:lnTo>
                    <a:pt x="9175" y="747"/>
                  </a:lnTo>
                  <a:lnTo>
                    <a:pt x="9142" y="914"/>
                  </a:lnTo>
                  <a:lnTo>
                    <a:pt x="9097" y="1092"/>
                  </a:lnTo>
                  <a:lnTo>
                    <a:pt x="9041" y="1270"/>
                  </a:lnTo>
                  <a:lnTo>
                    <a:pt x="8975" y="1437"/>
                  </a:lnTo>
                  <a:lnTo>
                    <a:pt x="8908" y="1604"/>
                  </a:lnTo>
                  <a:lnTo>
                    <a:pt x="8830" y="1771"/>
                  </a:lnTo>
                  <a:lnTo>
                    <a:pt x="8752" y="1927"/>
                  </a:lnTo>
                  <a:lnTo>
                    <a:pt x="8574" y="2250"/>
                  </a:lnTo>
                  <a:lnTo>
                    <a:pt x="8373" y="2550"/>
                  </a:lnTo>
                  <a:lnTo>
                    <a:pt x="8162" y="2840"/>
                  </a:lnTo>
                  <a:lnTo>
                    <a:pt x="7906" y="3129"/>
                  </a:lnTo>
                  <a:lnTo>
                    <a:pt x="7638" y="3408"/>
                  </a:lnTo>
                  <a:lnTo>
                    <a:pt x="7360" y="3675"/>
                  </a:lnTo>
                  <a:lnTo>
                    <a:pt x="7082" y="3931"/>
                  </a:lnTo>
                  <a:lnTo>
                    <a:pt x="6514" y="4421"/>
                  </a:lnTo>
                  <a:lnTo>
                    <a:pt x="6236" y="4677"/>
                  </a:lnTo>
                  <a:lnTo>
                    <a:pt x="6102" y="4811"/>
                  </a:lnTo>
                  <a:lnTo>
                    <a:pt x="5980" y="4944"/>
                  </a:lnTo>
                  <a:lnTo>
                    <a:pt x="5579" y="5434"/>
                  </a:lnTo>
                  <a:lnTo>
                    <a:pt x="5479" y="5545"/>
                  </a:lnTo>
                  <a:lnTo>
                    <a:pt x="5367" y="5657"/>
                  </a:lnTo>
                  <a:lnTo>
                    <a:pt x="5256" y="5768"/>
                  </a:lnTo>
                  <a:lnTo>
                    <a:pt x="5133" y="5857"/>
                  </a:lnTo>
                  <a:lnTo>
                    <a:pt x="4978" y="5968"/>
                  </a:lnTo>
                  <a:lnTo>
                    <a:pt x="4811" y="6057"/>
                  </a:lnTo>
                  <a:lnTo>
                    <a:pt x="4477" y="6236"/>
                  </a:lnTo>
                  <a:lnTo>
                    <a:pt x="3686" y="6625"/>
                  </a:lnTo>
                  <a:lnTo>
                    <a:pt x="2962" y="6993"/>
                  </a:lnTo>
                  <a:lnTo>
                    <a:pt x="2228" y="7360"/>
                  </a:lnTo>
                  <a:lnTo>
                    <a:pt x="1927" y="7527"/>
                  </a:lnTo>
                  <a:lnTo>
                    <a:pt x="1782" y="7616"/>
                  </a:lnTo>
                  <a:lnTo>
                    <a:pt x="1638" y="7716"/>
                  </a:lnTo>
                  <a:lnTo>
                    <a:pt x="1493" y="7828"/>
                  </a:lnTo>
                  <a:lnTo>
                    <a:pt x="1359" y="7939"/>
                  </a:lnTo>
                  <a:lnTo>
                    <a:pt x="1237" y="8050"/>
                  </a:lnTo>
                  <a:lnTo>
                    <a:pt x="1125" y="8184"/>
                  </a:lnTo>
                  <a:lnTo>
                    <a:pt x="992" y="8362"/>
                  </a:lnTo>
                  <a:lnTo>
                    <a:pt x="881" y="8551"/>
                  </a:lnTo>
                  <a:lnTo>
                    <a:pt x="780" y="8741"/>
                  </a:lnTo>
                  <a:lnTo>
                    <a:pt x="702" y="8941"/>
                  </a:lnTo>
                  <a:lnTo>
                    <a:pt x="636" y="9153"/>
                  </a:lnTo>
                  <a:lnTo>
                    <a:pt x="569" y="9364"/>
                  </a:lnTo>
                  <a:lnTo>
                    <a:pt x="457" y="9776"/>
                  </a:lnTo>
                  <a:lnTo>
                    <a:pt x="335" y="10244"/>
                  </a:lnTo>
                  <a:lnTo>
                    <a:pt x="224" y="10711"/>
                  </a:lnTo>
                  <a:lnTo>
                    <a:pt x="12" y="11646"/>
                  </a:lnTo>
                  <a:lnTo>
                    <a:pt x="1" y="11724"/>
                  </a:lnTo>
                  <a:lnTo>
                    <a:pt x="23" y="11813"/>
                  </a:lnTo>
                  <a:lnTo>
                    <a:pt x="68" y="11891"/>
                  </a:lnTo>
                  <a:lnTo>
                    <a:pt x="90" y="11925"/>
                  </a:lnTo>
                  <a:lnTo>
                    <a:pt x="123" y="11947"/>
                  </a:lnTo>
                  <a:lnTo>
                    <a:pt x="157" y="11969"/>
                  </a:lnTo>
                  <a:lnTo>
                    <a:pt x="190" y="11969"/>
                  </a:lnTo>
                  <a:lnTo>
                    <a:pt x="224" y="11958"/>
                  </a:lnTo>
                  <a:lnTo>
                    <a:pt x="246" y="11947"/>
                  </a:lnTo>
                  <a:lnTo>
                    <a:pt x="279" y="11891"/>
                  </a:lnTo>
                  <a:lnTo>
                    <a:pt x="290" y="11825"/>
                  </a:lnTo>
                  <a:lnTo>
                    <a:pt x="480" y="10990"/>
                  </a:lnTo>
                  <a:lnTo>
                    <a:pt x="691" y="10166"/>
                  </a:lnTo>
                  <a:lnTo>
                    <a:pt x="791" y="9787"/>
                  </a:lnTo>
                  <a:lnTo>
                    <a:pt x="903" y="9409"/>
                  </a:lnTo>
                  <a:lnTo>
                    <a:pt x="970" y="9219"/>
                  </a:lnTo>
                  <a:lnTo>
                    <a:pt x="1048" y="9030"/>
                  </a:lnTo>
                  <a:lnTo>
                    <a:pt x="1137" y="8863"/>
                  </a:lnTo>
                  <a:lnTo>
                    <a:pt x="1237" y="8696"/>
                  </a:lnTo>
                  <a:lnTo>
                    <a:pt x="1348" y="8562"/>
                  </a:lnTo>
                  <a:lnTo>
                    <a:pt x="1459" y="8429"/>
                  </a:lnTo>
                  <a:lnTo>
                    <a:pt x="1582" y="8318"/>
                  </a:lnTo>
                  <a:lnTo>
                    <a:pt x="1716" y="8206"/>
                  </a:lnTo>
                  <a:lnTo>
                    <a:pt x="1860" y="8106"/>
                  </a:lnTo>
                  <a:lnTo>
                    <a:pt x="2005" y="8006"/>
                  </a:lnTo>
                  <a:lnTo>
                    <a:pt x="2306" y="7839"/>
                  </a:lnTo>
                  <a:lnTo>
                    <a:pt x="2662" y="7650"/>
                  </a:lnTo>
                  <a:lnTo>
                    <a:pt x="3029" y="7460"/>
                  </a:lnTo>
                  <a:lnTo>
                    <a:pt x="3764" y="7104"/>
                  </a:lnTo>
                  <a:lnTo>
                    <a:pt x="4521" y="6714"/>
                  </a:lnTo>
                  <a:lnTo>
                    <a:pt x="4889" y="6536"/>
                  </a:lnTo>
                  <a:lnTo>
                    <a:pt x="5067" y="6436"/>
                  </a:lnTo>
                  <a:lnTo>
                    <a:pt x="5245" y="6336"/>
                  </a:lnTo>
                  <a:lnTo>
                    <a:pt x="5367" y="6236"/>
                  </a:lnTo>
                  <a:lnTo>
                    <a:pt x="5490" y="6135"/>
                  </a:lnTo>
                  <a:lnTo>
                    <a:pt x="5601" y="6024"/>
                  </a:lnTo>
                  <a:lnTo>
                    <a:pt x="5712" y="5902"/>
                  </a:lnTo>
                  <a:lnTo>
                    <a:pt x="5913" y="5668"/>
                  </a:lnTo>
                  <a:lnTo>
                    <a:pt x="6113" y="5412"/>
                  </a:lnTo>
                  <a:lnTo>
                    <a:pt x="6236" y="5278"/>
                  </a:lnTo>
                  <a:lnTo>
                    <a:pt x="6369" y="5145"/>
                  </a:lnTo>
                  <a:lnTo>
                    <a:pt x="6625" y="4900"/>
                  </a:lnTo>
                  <a:lnTo>
                    <a:pt x="7171" y="4421"/>
                  </a:lnTo>
                  <a:lnTo>
                    <a:pt x="7460" y="4165"/>
                  </a:lnTo>
                  <a:lnTo>
                    <a:pt x="7750" y="3898"/>
                  </a:lnTo>
                  <a:lnTo>
                    <a:pt x="8017" y="3619"/>
                  </a:lnTo>
                  <a:lnTo>
                    <a:pt x="8284" y="3330"/>
                  </a:lnTo>
                  <a:lnTo>
                    <a:pt x="8418" y="3163"/>
                  </a:lnTo>
                  <a:lnTo>
                    <a:pt x="8540" y="2996"/>
                  </a:lnTo>
                  <a:lnTo>
                    <a:pt x="8663" y="2818"/>
                  </a:lnTo>
                  <a:lnTo>
                    <a:pt x="8774" y="2640"/>
                  </a:lnTo>
                  <a:lnTo>
                    <a:pt x="8885" y="2461"/>
                  </a:lnTo>
                  <a:lnTo>
                    <a:pt x="8986" y="2283"/>
                  </a:lnTo>
                  <a:lnTo>
                    <a:pt x="9075" y="2094"/>
                  </a:lnTo>
                  <a:lnTo>
                    <a:pt x="9164" y="1905"/>
                  </a:lnTo>
                  <a:lnTo>
                    <a:pt x="9242" y="1704"/>
                  </a:lnTo>
                  <a:lnTo>
                    <a:pt x="9309" y="1504"/>
                  </a:lnTo>
                  <a:lnTo>
                    <a:pt x="9364" y="1304"/>
                  </a:lnTo>
                  <a:lnTo>
                    <a:pt x="9420" y="1103"/>
                  </a:lnTo>
                  <a:lnTo>
                    <a:pt x="9464" y="903"/>
                  </a:lnTo>
                  <a:lnTo>
                    <a:pt x="9487" y="691"/>
                  </a:lnTo>
                  <a:lnTo>
                    <a:pt x="9509" y="480"/>
                  </a:lnTo>
                  <a:lnTo>
                    <a:pt x="9520" y="268"/>
                  </a:lnTo>
                  <a:lnTo>
                    <a:pt x="9509" y="190"/>
                  </a:lnTo>
                  <a:lnTo>
                    <a:pt x="9476" y="112"/>
                  </a:lnTo>
                  <a:lnTo>
                    <a:pt x="9453" y="68"/>
                  </a:lnTo>
                  <a:lnTo>
                    <a:pt x="9431" y="45"/>
                  </a:lnTo>
                  <a:lnTo>
                    <a:pt x="9398" y="23"/>
                  </a:lnTo>
                  <a:lnTo>
                    <a:pt x="9364" y="1"/>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1432259" y="1297522"/>
              <a:ext cx="90162" cy="107927"/>
            </a:xfrm>
            <a:custGeom>
              <a:avLst/>
              <a:gdLst/>
              <a:ahLst/>
              <a:cxnLst/>
              <a:rect l="l" t="t" r="r" b="b"/>
              <a:pathLst>
                <a:path w="3842" h="4599" extrusionOk="0">
                  <a:moveTo>
                    <a:pt x="3653" y="0"/>
                  </a:moveTo>
                  <a:lnTo>
                    <a:pt x="3630" y="11"/>
                  </a:lnTo>
                  <a:lnTo>
                    <a:pt x="3608" y="22"/>
                  </a:lnTo>
                  <a:lnTo>
                    <a:pt x="3575" y="78"/>
                  </a:lnTo>
                  <a:lnTo>
                    <a:pt x="3552" y="145"/>
                  </a:lnTo>
                  <a:lnTo>
                    <a:pt x="3497" y="390"/>
                  </a:lnTo>
                  <a:lnTo>
                    <a:pt x="3430" y="624"/>
                  </a:lnTo>
                  <a:lnTo>
                    <a:pt x="3341" y="857"/>
                  </a:lnTo>
                  <a:lnTo>
                    <a:pt x="3230" y="1080"/>
                  </a:lnTo>
                  <a:lnTo>
                    <a:pt x="3107" y="1292"/>
                  </a:lnTo>
                  <a:lnTo>
                    <a:pt x="2973" y="1492"/>
                  </a:lnTo>
                  <a:lnTo>
                    <a:pt x="2818" y="1681"/>
                  </a:lnTo>
                  <a:lnTo>
                    <a:pt x="2651" y="1871"/>
                  </a:lnTo>
                  <a:lnTo>
                    <a:pt x="2450" y="2060"/>
                  </a:lnTo>
                  <a:lnTo>
                    <a:pt x="2261" y="2249"/>
                  </a:lnTo>
                  <a:lnTo>
                    <a:pt x="1860" y="2605"/>
                  </a:lnTo>
                  <a:lnTo>
                    <a:pt x="1036" y="3318"/>
                  </a:lnTo>
                  <a:lnTo>
                    <a:pt x="57" y="4153"/>
                  </a:lnTo>
                  <a:lnTo>
                    <a:pt x="34" y="4175"/>
                  </a:lnTo>
                  <a:lnTo>
                    <a:pt x="23" y="4209"/>
                  </a:lnTo>
                  <a:lnTo>
                    <a:pt x="1" y="4287"/>
                  </a:lnTo>
                  <a:lnTo>
                    <a:pt x="12" y="4364"/>
                  </a:lnTo>
                  <a:lnTo>
                    <a:pt x="34" y="4454"/>
                  </a:lnTo>
                  <a:lnTo>
                    <a:pt x="68" y="4531"/>
                  </a:lnTo>
                  <a:lnTo>
                    <a:pt x="112" y="4587"/>
                  </a:lnTo>
                  <a:lnTo>
                    <a:pt x="146" y="4598"/>
                  </a:lnTo>
                  <a:lnTo>
                    <a:pt x="201" y="4598"/>
                  </a:lnTo>
                  <a:lnTo>
                    <a:pt x="224" y="4576"/>
                  </a:lnTo>
                  <a:lnTo>
                    <a:pt x="1125" y="3819"/>
                  </a:lnTo>
                  <a:lnTo>
                    <a:pt x="2016" y="3040"/>
                  </a:lnTo>
                  <a:lnTo>
                    <a:pt x="2417" y="2683"/>
                  </a:lnTo>
                  <a:lnTo>
                    <a:pt x="2617" y="2494"/>
                  </a:lnTo>
                  <a:lnTo>
                    <a:pt x="2806" y="2305"/>
                  </a:lnTo>
                  <a:lnTo>
                    <a:pt x="2996" y="2116"/>
                  </a:lnTo>
                  <a:lnTo>
                    <a:pt x="3163" y="1904"/>
                  </a:lnTo>
                  <a:lnTo>
                    <a:pt x="3319" y="1681"/>
                  </a:lnTo>
                  <a:lnTo>
                    <a:pt x="3463" y="1459"/>
                  </a:lnTo>
                  <a:lnTo>
                    <a:pt x="3586" y="1180"/>
                  </a:lnTo>
                  <a:lnTo>
                    <a:pt x="3697" y="902"/>
                  </a:lnTo>
                  <a:lnTo>
                    <a:pt x="3775" y="624"/>
                  </a:lnTo>
                  <a:lnTo>
                    <a:pt x="3842" y="323"/>
                  </a:lnTo>
                  <a:lnTo>
                    <a:pt x="3842" y="245"/>
                  </a:lnTo>
                  <a:lnTo>
                    <a:pt x="3820" y="156"/>
                  </a:lnTo>
                  <a:lnTo>
                    <a:pt x="3775" y="78"/>
                  </a:lnTo>
                  <a:lnTo>
                    <a:pt x="3753" y="45"/>
                  </a:lnTo>
                  <a:lnTo>
                    <a:pt x="3719" y="22"/>
                  </a:lnTo>
                  <a:lnTo>
                    <a:pt x="3686" y="0"/>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1828625" y="2563641"/>
              <a:ext cx="334459" cy="75260"/>
            </a:xfrm>
            <a:custGeom>
              <a:avLst/>
              <a:gdLst/>
              <a:ahLst/>
              <a:cxnLst/>
              <a:rect l="l" t="t" r="r" b="b"/>
              <a:pathLst>
                <a:path w="14252" h="3207" extrusionOk="0">
                  <a:moveTo>
                    <a:pt x="6613" y="0"/>
                  </a:moveTo>
                  <a:lnTo>
                    <a:pt x="6547" y="12"/>
                  </a:lnTo>
                  <a:lnTo>
                    <a:pt x="6402" y="67"/>
                  </a:lnTo>
                  <a:lnTo>
                    <a:pt x="5968" y="268"/>
                  </a:lnTo>
                  <a:lnTo>
                    <a:pt x="5745" y="368"/>
                  </a:lnTo>
                  <a:lnTo>
                    <a:pt x="5534" y="479"/>
                  </a:lnTo>
                  <a:lnTo>
                    <a:pt x="5322" y="591"/>
                  </a:lnTo>
                  <a:lnTo>
                    <a:pt x="5122" y="724"/>
                  </a:lnTo>
                  <a:lnTo>
                    <a:pt x="4932" y="869"/>
                  </a:lnTo>
                  <a:lnTo>
                    <a:pt x="4754" y="1025"/>
                  </a:lnTo>
                  <a:lnTo>
                    <a:pt x="4543" y="1236"/>
                  </a:lnTo>
                  <a:lnTo>
                    <a:pt x="4431" y="1336"/>
                  </a:lnTo>
                  <a:lnTo>
                    <a:pt x="4320" y="1437"/>
                  </a:lnTo>
                  <a:lnTo>
                    <a:pt x="4209" y="1526"/>
                  </a:lnTo>
                  <a:lnTo>
                    <a:pt x="4086" y="1593"/>
                  </a:lnTo>
                  <a:lnTo>
                    <a:pt x="3953" y="1648"/>
                  </a:lnTo>
                  <a:lnTo>
                    <a:pt x="3886" y="1659"/>
                  </a:lnTo>
                  <a:lnTo>
                    <a:pt x="3819" y="1670"/>
                  </a:lnTo>
                  <a:lnTo>
                    <a:pt x="3730" y="1670"/>
                  </a:lnTo>
                  <a:lnTo>
                    <a:pt x="3630" y="1659"/>
                  </a:lnTo>
                  <a:lnTo>
                    <a:pt x="3541" y="1648"/>
                  </a:lnTo>
                  <a:lnTo>
                    <a:pt x="3452" y="1615"/>
                  </a:lnTo>
                  <a:lnTo>
                    <a:pt x="3285" y="1548"/>
                  </a:lnTo>
                  <a:lnTo>
                    <a:pt x="3106" y="1459"/>
                  </a:lnTo>
                  <a:lnTo>
                    <a:pt x="2939" y="1381"/>
                  </a:lnTo>
                  <a:lnTo>
                    <a:pt x="2761" y="1314"/>
                  </a:lnTo>
                  <a:lnTo>
                    <a:pt x="2672" y="1292"/>
                  </a:lnTo>
                  <a:lnTo>
                    <a:pt x="2572" y="1281"/>
                  </a:lnTo>
                  <a:lnTo>
                    <a:pt x="2483" y="1270"/>
                  </a:lnTo>
                  <a:lnTo>
                    <a:pt x="2394" y="1281"/>
                  </a:lnTo>
                  <a:lnTo>
                    <a:pt x="2305" y="1314"/>
                  </a:lnTo>
                  <a:lnTo>
                    <a:pt x="2216" y="1359"/>
                  </a:lnTo>
                  <a:lnTo>
                    <a:pt x="2138" y="1414"/>
                  </a:lnTo>
                  <a:lnTo>
                    <a:pt x="2082" y="1492"/>
                  </a:lnTo>
                  <a:lnTo>
                    <a:pt x="2038" y="1570"/>
                  </a:lnTo>
                  <a:lnTo>
                    <a:pt x="2004" y="1659"/>
                  </a:lnTo>
                  <a:lnTo>
                    <a:pt x="2004" y="1748"/>
                  </a:lnTo>
                  <a:lnTo>
                    <a:pt x="2004" y="1793"/>
                  </a:lnTo>
                  <a:lnTo>
                    <a:pt x="2027" y="1837"/>
                  </a:lnTo>
                  <a:lnTo>
                    <a:pt x="2060" y="1904"/>
                  </a:lnTo>
                  <a:lnTo>
                    <a:pt x="2093" y="1971"/>
                  </a:lnTo>
                  <a:lnTo>
                    <a:pt x="2127" y="2049"/>
                  </a:lnTo>
                  <a:lnTo>
                    <a:pt x="2127" y="2082"/>
                  </a:lnTo>
                  <a:lnTo>
                    <a:pt x="2127" y="2116"/>
                  </a:lnTo>
                  <a:lnTo>
                    <a:pt x="2104" y="2171"/>
                  </a:lnTo>
                  <a:lnTo>
                    <a:pt x="2071" y="2205"/>
                  </a:lnTo>
                  <a:lnTo>
                    <a:pt x="2015" y="2227"/>
                  </a:lnTo>
                  <a:lnTo>
                    <a:pt x="1960" y="2238"/>
                  </a:lnTo>
                  <a:lnTo>
                    <a:pt x="1904" y="2238"/>
                  </a:lnTo>
                  <a:lnTo>
                    <a:pt x="1837" y="2227"/>
                  </a:lnTo>
                  <a:lnTo>
                    <a:pt x="1726" y="2205"/>
                  </a:lnTo>
                  <a:lnTo>
                    <a:pt x="1514" y="2149"/>
                  </a:lnTo>
                  <a:lnTo>
                    <a:pt x="1292" y="2105"/>
                  </a:lnTo>
                  <a:lnTo>
                    <a:pt x="1080" y="2082"/>
                  </a:lnTo>
                  <a:lnTo>
                    <a:pt x="858" y="2071"/>
                  </a:lnTo>
                  <a:lnTo>
                    <a:pt x="646" y="2082"/>
                  </a:lnTo>
                  <a:lnTo>
                    <a:pt x="423" y="2105"/>
                  </a:lnTo>
                  <a:lnTo>
                    <a:pt x="212" y="2149"/>
                  </a:lnTo>
                  <a:lnTo>
                    <a:pt x="0" y="2205"/>
                  </a:lnTo>
                  <a:lnTo>
                    <a:pt x="0" y="2283"/>
                  </a:lnTo>
                  <a:lnTo>
                    <a:pt x="34" y="2361"/>
                  </a:lnTo>
                  <a:lnTo>
                    <a:pt x="78" y="2428"/>
                  </a:lnTo>
                  <a:lnTo>
                    <a:pt x="134" y="2483"/>
                  </a:lnTo>
                  <a:lnTo>
                    <a:pt x="212" y="2539"/>
                  </a:lnTo>
                  <a:lnTo>
                    <a:pt x="290" y="2583"/>
                  </a:lnTo>
                  <a:lnTo>
                    <a:pt x="446" y="2650"/>
                  </a:lnTo>
                  <a:lnTo>
                    <a:pt x="1982" y="3196"/>
                  </a:lnTo>
                  <a:lnTo>
                    <a:pt x="7771" y="2995"/>
                  </a:lnTo>
                  <a:lnTo>
                    <a:pt x="8217" y="3073"/>
                  </a:lnTo>
                  <a:lnTo>
                    <a:pt x="8673" y="3129"/>
                  </a:lnTo>
                  <a:lnTo>
                    <a:pt x="9130" y="3162"/>
                  </a:lnTo>
                  <a:lnTo>
                    <a:pt x="9586" y="3185"/>
                  </a:lnTo>
                  <a:lnTo>
                    <a:pt x="10043" y="3207"/>
                  </a:lnTo>
                  <a:lnTo>
                    <a:pt x="10510" y="3207"/>
                  </a:lnTo>
                  <a:lnTo>
                    <a:pt x="10967" y="3196"/>
                  </a:lnTo>
                  <a:lnTo>
                    <a:pt x="11423" y="3173"/>
                  </a:lnTo>
                  <a:lnTo>
                    <a:pt x="11768" y="3162"/>
                  </a:lnTo>
                  <a:lnTo>
                    <a:pt x="12102" y="3129"/>
                  </a:lnTo>
                  <a:lnTo>
                    <a:pt x="12447" y="3073"/>
                  </a:lnTo>
                  <a:lnTo>
                    <a:pt x="12614" y="3040"/>
                  </a:lnTo>
                  <a:lnTo>
                    <a:pt x="12781" y="3006"/>
                  </a:lnTo>
                  <a:lnTo>
                    <a:pt x="12948" y="2951"/>
                  </a:lnTo>
                  <a:lnTo>
                    <a:pt x="13104" y="2895"/>
                  </a:lnTo>
                  <a:lnTo>
                    <a:pt x="13260" y="2839"/>
                  </a:lnTo>
                  <a:lnTo>
                    <a:pt x="13405" y="2762"/>
                  </a:lnTo>
                  <a:lnTo>
                    <a:pt x="13550" y="2684"/>
                  </a:lnTo>
                  <a:lnTo>
                    <a:pt x="13694" y="2595"/>
                  </a:lnTo>
                  <a:lnTo>
                    <a:pt x="13828" y="2494"/>
                  </a:lnTo>
                  <a:lnTo>
                    <a:pt x="13950" y="2372"/>
                  </a:lnTo>
                  <a:lnTo>
                    <a:pt x="14017" y="2294"/>
                  </a:lnTo>
                  <a:lnTo>
                    <a:pt x="14084" y="2216"/>
                  </a:lnTo>
                  <a:lnTo>
                    <a:pt x="14151" y="2127"/>
                  </a:lnTo>
                  <a:lnTo>
                    <a:pt x="14195" y="2038"/>
                  </a:lnTo>
                  <a:lnTo>
                    <a:pt x="14229" y="1938"/>
                  </a:lnTo>
                  <a:lnTo>
                    <a:pt x="14251" y="1837"/>
                  </a:lnTo>
                  <a:lnTo>
                    <a:pt x="14251" y="1737"/>
                  </a:lnTo>
                  <a:lnTo>
                    <a:pt x="14240" y="1637"/>
                  </a:lnTo>
                  <a:lnTo>
                    <a:pt x="14195" y="1537"/>
                  </a:lnTo>
                  <a:lnTo>
                    <a:pt x="14129" y="1448"/>
                  </a:lnTo>
                  <a:lnTo>
                    <a:pt x="14062" y="1370"/>
                  </a:lnTo>
                  <a:lnTo>
                    <a:pt x="13973" y="1314"/>
                  </a:lnTo>
                  <a:lnTo>
                    <a:pt x="13872" y="1259"/>
                  </a:lnTo>
                  <a:lnTo>
                    <a:pt x="13761" y="1225"/>
                  </a:lnTo>
                  <a:lnTo>
                    <a:pt x="13650" y="1203"/>
                  </a:lnTo>
                  <a:lnTo>
                    <a:pt x="13538" y="1192"/>
                  </a:lnTo>
                  <a:lnTo>
                    <a:pt x="13327" y="1192"/>
                  </a:lnTo>
                  <a:lnTo>
                    <a:pt x="13104" y="1214"/>
                  </a:lnTo>
                  <a:lnTo>
                    <a:pt x="12893" y="1236"/>
                  </a:lnTo>
                  <a:lnTo>
                    <a:pt x="12670" y="1236"/>
                  </a:lnTo>
                  <a:lnTo>
                    <a:pt x="12626" y="1225"/>
                  </a:lnTo>
                  <a:lnTo>
                    <a:pt x="12581" y="1214"/>
                  </a:lnTo>
                  <a:lnTo>
                    <a:pt x="12536" y="1192"/>
                  </a:lnTo>
                  <a:lnTo>
                    <a:pt x="12503" y="1158"/>
                  </a:lnTo>
                  <a:lnTo>
                    <a:pt x="12492" y="1114"/>
                  </a:lnTo>
                  <a:lnTo>
                    <a:pt x="12481" y="1058"/>
                  </a:lnTo>
                  <a:lnTo>
                    <a:pt x="12470" y="1002"/>
                  </a:lnTo>
                  <a:lnTo>
                    <a:pt x="12459" y="947"/>
                  </a:lnTo>
                  <a:lnTo>
                    <a:pt x="12436" y="913"/>
                  </a:lnTo>
                  <a:lnTo>
                    <a:pt x="12403" y="891"/>
                  </a:lnTo>
                  <a:lnTo>
                    <a:pt x="12369" y="880"/>
                  </a:lnTo>
                  <a:lnTo>
                    <a:pt x="12325" y="869"/>
                  </a:lnTo>
                  <a:lnTo>
                    <a:pt x="12247" y="858"/>
                  </a:lnTo>
                  <a:lnTo>
                    <a:pt x="12158" y="869"/>
                  </a:lnTo>
                  <a:lnTo>
                    <a:pt x="11946" y="925"/>
                  </a:lnTo>
                  <a:lnTo>
                    <a:pt x="11724" y="980"/>
                  </a:lnTo>
                  <a:lnTo>
                    <a:pt x="11523" y="1047"/>
                  </a:lnTo>
                  <a:lnTo>
                    <a:pt x="11312" y="1125"/>
                  </a:lnTo>
                  <a:lnTo>
                    <a:pt x="11111" y="1203"/>
                  </a:lnTo>
                  <a:lnTo>
                    <a:pt x="10911" y="1303"/>
                  </a:lnTo>
                  <a:lnTo>
                    <a:pt x="10711" y="1403"/>
                  </a:lnTo>
                  <a:lnTo>
                    <a:pt x="10521" y="1515"/>
                  </a:lnTo>
                  <a:lnTo>
                    <a:pt x="10666" y="579"/>
                  </a:lnTo>
                  <a:lnTo>
                    <a:pt x="10688" y="479"/>
                  </a:lnTo>
                  <a:lnTo>
                    <a:pt x="10688" y="368"/>
                  </a:lnTo>
                  <a:lnTo>
                    <a:pt x="10677" y="312"/>
                  </a:lnTo>
                  <a:lnTo>
                    <a:pt x="10655" y="268"/>
                  </a:lnTo>
                  <a:lnTo>
                    <a:pt x="10633" y="223"/>
                  </a:lnTo>
                  <a:lnTo>
                    <a:pt x="10599" y="190"/>
                  </a:lnTo>
                  <a:lnTo>
                    <a:pt x="10566" y="156"/>
                  </a:lnTo>
                  <a:lnTo>
                    <a:pt x="10521" y="145"/>
                  </a:lnTo>
                  <a:lnTo>
                    <a:pt x="10477" y="134"/>
                  </a:lnTo>
                  <a:lnTo>
                    <a:pt x="10432" y="134"/>
                  </a:lnTo>
                  <a:lnTo>
                    <a:pt x="10343" y="145"/>
                  </a:lnTo>
                  <a:lnTo>
                    <a:pt x="10243" y="167"/>
                  </a:lnTo>
                  <a:lnTo>
                    <a:pt x="9998" y="245"/>
                  </a:lnTo>
                  <a:lnTo>
                    <a:pt x="9742" y="346"/>
                  </a:lnTo>
                  <a:lnTo>
                    <a:pt x="9497" y="457"/>
                  </a:lnTo>
                  <a:lnTo>
                    <a:pt x="9263" y="579"/>
                  </a:lnTo>
                  <a:lnTo>
                    <a:pt x="9041" y="713"/>
                  </a:lnTo>
                  <a:lnTo>
                    <a:pt x="8818" y="869"/>
                  </a:lnTo>
                  <a:lnTo>
                    <a:pt x="8606" y="1036"/>
                  </a:lnTo>
                  <a:lnTo>
                    <a:pt x="8395" y="1203"/>
                  </a:lnTo>
                  <a:lnTo>
                    <a:pt x="8306" y="1292"/>
                  </a:lnTo>
                  <a:lnTo>
                    <a:pt x="8250" y="1314"/>
                  </a:lnTo>
                  <a:lnTo>
                    <a:pt x="8194" y="1325"/>
                  </a:lnTo>
                  <a:lnTo>
                    <a:pt x="8150" y="1325"/>
                  </a:lnTo>
                  <a:lnTo>
                    <a:pt x="8105" y="1314"/>
                  </a:lnTo>
                  <a:lnTo>
                    <a:pt x="8016" y="1281"/>
                  </a:lnTo>
                  <a:lnTo>
                    <a:pt x="7927" y="1225"/>
                  </a:lnTo>
                  <a:lnTo>
                    <a:pt x="7849" y="1169"/>
                  </a:lnTo>
                  <a:lnTo>
                    <a:pt x="7771" y="1103"/>
                  </a:lnTo>
                  <a:lnTo>
                    <a:pt x="7705" y="1036"/>
                  </a:lnTo>
                  <a:lnTo>
                    <a:pt x="7560" y="880"/>
                  </a:lnTo>
                  <a:lnTo>
                    <a:pt x="7437" y="713"/>
                  </a:lnTo>
                  <a:lnTo>
                    <a:pt x="7304" y="546"/>
                  </a:lnTo>
                  <a:lnTo>
                    <a:pt x="7170" y="379"/>
                  </a:lnTo>
                  <a:lnTo>
                    <a:pt x="7037" y="234"/>
                  </a:lnTo>
                  <a:lnTo>
                    <a:pt x="6959" y="156"/>
                  </a:lnTo>
                  <a:lnTo>
                    <a:pt x="6881" y="101"/>
                  </a:lnTo>
                  <a:lnTo>
                    <a:pt x="6780" y="34"/>
                  </a:lnTo>
                  <a:lnTo>
                    <a:pt x="6736" y="23"/>
                  </a:lnTo>
                  <a:lnTo>
                    <a:pt x="6680" y="0"/>
                  </a:lnTo>
                  <a:close/>
                </a:path>
              </a:pathLst>
            </a:custGeom>
            <a:solidFill>
              <a:srgbClr val="70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1828625" y="2563641"/>
              <a:ext cx="334459" cy="75260"/>
            </a:xfrm>
            <a:custGeom>
              <a:avLst/>
              <a:gdLst/>
              <a:ahLst/>
              <a:cxnLst/>
              <a:rect l="l" t="t" r="r" b="b"/>
              <a:pathLst>
                <a:path w="14252" h="3207" fill="none" extrusionOk="0">
                  <a:moveTo>
                    <a:pt x="1982" y="3196"/>
                  </a:moveTo>
                  <a:lnTo>
                    <a:pt x="1982" y="3196"/>
                  </a:lnTo>
                  <a:lnTo>
                    <a:pt x="446" y="2650"/>
                  </a:lnTo>
                  <a:lnTo>
                    <a:pt x="446" y="2650"/>
                  </a:lnTo>
                  <a:lnTo>
                    <a:pt x="290" y="2583"/>
                  </a:lnTo>
                  <a:lnTo>
                    <a:pt x="212" y="2539"/>
                  </a:lnTo>
                  <a:lnTo>
                    <a:pt x="134" y="2483"/>
                  </a:lnTo>
                  <a:lnTo>
                    <a:pt x="78" y="2428"/>
                  </a:lnTo>
                  <a:lnTo>
                    <a:pt x="34" y="2361"/>
                  </a:lnTo>
                  <a:lnTo>
                    <a:pt x="0" y="2283"/>
                  </a:lnTo>
                  <a:lnTo>
                    <a:pt x="0" y="2205"/>
                  </a:lnTo>
                  <a:lnTo>
                    <a:pt x="0" y="2205"/>
                  </a:lnTo>
                  <a:lnTo>
                    <a:pt x="212" y="2149"/>
                  </a:lnTo>
                  <a:lnTo>
                    <a:pt x="423" y="2105"/>
                  </a:lnTo>
                  <a:lnTo>
                    <a:pt x="646" y="2082"/>
                  </a:lnTo>
                  <a:lnTo>
                    <a:pt x="858" y="2071"/>
                  </a:lnTo>
                  <a:lnTo>
                    <a:pt x="1080" y="2082"/>
                  </a:lnTo>
                  <a:lnTo>
                    <a:pt x="1292" y="2105"/>
                  </a:lnTo>
                  <a:lnTo>
                    <a:pt x="1514" y="2149"/>
                  </a:lnTo>
                  <a:lnTo>
                    <a:pt x="1726" y="2205"/>
                  </a:lnTo>
                  <a:lnTo>
                    <a:pt x="1726" y="2205"/>
                  </a:lnTo>
                  <a:lnTo>
                    <a:pt x="1837" y="2227"/>
                  </a:lnTo>
                  <a:lnTo>
                    <a:pt x="1904" y="2238"/>
                  </a:lnTo>
                  <a:lnTo>
                    <a:pt x="1960" y="2238"/>
                  </a:lnTo>
                  <a:lnTo>
                    <a:pt x="2015" y="2227"/>
                  </a:lnTo>
                  <a:lnTo>
                    <a:pt x="2071" y="2205"/>
                  </a:lnTo>
                  <a:lnTo>
                    <a:pt x="2104" y="2171"/>
                  </a:lnTo>
                  <a:lnTo>
                    <a:pt x="2127" y="2116"/>
                  </a:lnTo>
                  <a:lnTo>
                    <a:pt x="2127" y="2116"/>
                  </a:lnTo>
                  <a:lnTo>
                    <a:pt x="2127" y="2082"/>
                  </a:lnTo>
                  <a:lnTo>
                    <a:pt x="2127" y="2049"/>
                  </a:lnTo>
                  <a:lnTo>
                    <a:pt x="2093" y="1971"/>
                  </a:lnTo>
                  <a:lnTo>
                    <a:pt x="2060" y="1904"/>
                  </a:lnTo>
                  <a:lnTo>
                    <a:pt x="2027" y="1837"/>
                  </a:lnTo>
                  <a:lnTo>
                    <a:pt x="2027" y="1837"/>
                  </a:lnTo>
                  <a:lnTo>
                    <a:pt x="2004" y="1793"/>
                  </a:lnTo>
                  <a:lnTo>
                    <a:pt x="2004" y="1748"/>
                  </a:lnTo>
                  <a:lnTo>
                    <a:pt x="2004" y="1659"/>
                  </a:lnTo>
                  <a:lnTo>
                    <a:pt x="2038" y="1570"/>
                  </a:lnTo>
                  <a:lnTo>
                    <a:pt x="2082" y="1492"/>
                  </a:lnTo>
                  <a:lnTo>
                    <a:pt x="2138" y="1414"/>
                  </a:lnTo>
                  <a:lnTo>
                    <a:pt x="2216" y="1359"/>
                  </a:lnTo>
                  <a:lnTo>
                    <a:pt x="2305" y="1314"/>
                  </a:lnTo>
                  <a:lnTo>
                    <a:pt x="2394" y="1281"/>
                  </a:lnTo>
                  <a:lnTo>
                    <a:pt x="2394" y="1281"/>
                  </a:lnTo>
                  <a:lnTo>
                    <a:pt x="2483" y="1270"/>
                  </a:lnTo>
                  <a:lnTo>
                    <a:pt x="2572" y="1281"/>
                  </a:lnTo>
                  <a:lnTo>
                    <a:pt x="2672" y="1292"/>
                  </a:lnTo>
                  <a:lnTo>
                    <a:pt x="2761" y="1314"/>
                  </a:lnTo>
                  <a:lnTo>
                    <a:pt x="2939" y="1381"/>
                  </a:lnTo>
                  <a:lnTo>
                    <a:pt x="3106" y="1459"/>
                  </a:lnTo>
                  <a:lnTo>
                    <a:pt x="3106" y="1459"/>
                  </a:lnTo>
                  <a:lnTo>
                    <a:pt x="3285" y="1548"/>
                  </a:lnTo>
                  <a:lnTo>
                    <a:pt x="3452" y="1615"/>
                  </a:lnTo>
                  <a:lnTo>
                    <a:pt x="3541" y="1648"/>
                  </a:lnTo>
                  <a:lnTo>
                    <a:pt x="3630" y="1659"/>
                  </a:lnTo>
                  <a:lnTo>
                    <a:pt x="3730" y="1670"/>
                  </a:lnTo>
                  <a:lnTo>
                    <a:pt x="3819" y="1670"/>
                  </a:lnTo>
                  <a:lnTo>
                    <a:pt x="3819" y="1670"/>
                  </a:lnTo>
                  <a:lnTo>
                    <a:pt x="3886" y="1659"/>
                  </a:lnTo>
                  <a:lnTo>
                    <a:pt x="3953" y="1648"/>
                  </a:lnTo>
                  <a:lnTo>
                    <a:pt x="4086" y="1593"/>
                  </a:lnTo>
                  <a:lnTo>
                    <a:pt x="4209" y="1526"/>
                  </a:lnTo>
                  <a:lnTo>
                    <a:pt x="4320" y="1437"/>
                  </a:lnTo>
                  <a:lnTo>
                    <a:pt x="4431" y="1336"/>
                  </a:lnTo>
                  <a:lnTo>
                    <a:pt x="4543" y="1236"/>
                  </a:lnTo>
                  <a:lnTo>
                    <a:pt x="4754" y="1025"/>
                  </a:lnTo>
                  <a:lnTo>
                    <a:pt x="4754" y="1025"/>
                  </a:lnTo>
                  <a:lnTo>
                    <a:pt x="4932" y="869"/>
                  </a:lnTo>
                  <a:lnTo>
                    <a:pt x="5122" y="724"/>
                  </a:lnTo>
                  <a:lnTo>
                    <a:pt x="5322" y="591"/>
                  </a:lnTo>
                  <a:lnTo>
                    <a:pt x="5534" y="479"/>
                  </a:lnTo>
                  <a:lnTo>
                    <a:pt x="5745" y="368"/>
                  </a:lnTo>
                  <a:lnTo>
                    <a:pt x="5968" y="268"/>
                  </a:lnTo>
                  <a:lnTo>
                    <a:pt x="6402" y="67"/>
                  </a:lnTo>
                  <a:lnTo>
                    <a:pt x="6402" y="67"/>
                  </a:lnTo>
                  <a:lnTo>
                    <a:pt x="6547" y="12"/>
                  </a:lnTo>
                  <a:lnTo>
                    <a:pt x="6613" y="0"/>
                  </a:lnTo>
                  <a:lnTo>
                    <a:pt x="6680" y="0"/>
                  </a:lnTo>
                  <a:lnTo>
                    <a:pt x="6680" y="0"/>
                  </a:lnTo>
                  <a:lnTo>
                    <a:pt x="6736" y="23"/>
                  </a:lnTo>
                  <a:lnTo>
                    <a:pt x="6780" y="34"/>
                  </a:lnTo>
                  <a:lnTo>
                    <a:pt x="6881" y="101"/>
                  </a:lnTo>
                  <a:lnTo>
                    <a:pt x="6881" y="101"/>
                  </a:lnTo>
                  <a:lnTo>
                    <a:pt x="6959" y="156"/>
                  </a:lnTo>
                  <a:lnTo>
                    <a:pt x="7037" y="234"/>
                  </a:lnTo>
                  <a:lnTo>
                    <a:pt x="7170" y="379"/>
                  </a:lnTo>
                  <a:lnTo>
                    <a:pt x="7304" y="546"/>
                  </a:lnTo>
                  <a:lnTo>
                    <a:pt x="7437" y="713"/>
                  </a:lnTo>
                  <a:lnTo>
                    <a:pt x="7560" y="880"/>
                  </a:lnTo>
                  <a:lnTo>
                    <a:pt x="7705" y="1036"/>
                  </a:lnTo>
                  <a:lnTo>
                    <a:pt x="7771" y="1103"/>
                  </a:lnTo>
                  <a:lnTo>
                    <a:pt x="7849" y="1169"/>
                  </a:lnTo>
                  <a:lnTo>
                    <a:pt x="7927" y="1225"/>
                  </a:lnTo>
                  <a:lnTo>
                    <a:pt x="8016" y="1281"/>
                  </a:lnTo>
                  <a:lnTo>
                    <a:pt x="8016" y="1281"/>
                  </a:lnTo>
                  <a:lnTo>
                    <a:pt x="8105" y="1314"/>
                  </a:lnTo>
                  <a:lnTo>
                    <a:pt x="8150" y="1325"/>
                  </a:lnTo>
                  <a:lnTo>
                    <a:pt x="8194" y="1325"/>
                  </a:lnTo>
                  <a:lnTo>
                    <a:pt x="8194" y="1325"/>
                  </a:lnTo>
                  <a:lnTo>
                    <a:pt x="8250" y="1314"/>
                  </a:lnTo>
                  <a:lnTo>
                    <a:pt x="8306" y="1292"/>
                  </a:lnTo>
                  <a:lnTo>
                    <a:pt x="8395" y="1203"/>
                  </a:lnTo>
                  <a:lnTo>
                    <a:pt x="8395" y="1203"/>
                  </a:lnTo>
                  <a:lnTo>
                    <a:pt x="8606" y="1036"/>
                  </a:lnTo>
                  <a:lnTo>
                    <a:pt x="8818" y="869"/>
                  </a:lnTo>
                  <a:lnTo>
                    <a:pt x="9041" y="713"/>
                  </a:lnTo>
                  <a:lnTo>
                    <a:pt x="9263" y="579"/>
                  </a:lnTo>
                  <a:lnTo>
                    <a:pt x="9497" y="457"/>
                  </a:lnTo>
                  <a:lnTo>
                    <a:pt x="9742" y="346"/>
                  </a:lnTo>
                  <a:lnTo>
                    <a:pt x="9998" y="245"/>
                  </a:lnTo>
                  <a:lnTo>
                    <a:pt x="10243" y="167"/>
                  </a:lnTo>
                  <a:lnTo>
                    <a:pt x="10243" y="167"/>
                  </a:lnTo>
                  <a:lnTo>
                    <a:pt x="10343" y="145"/>
                  </a:lnTo>
                  <a:lnTo>
                    <a:pt x="10432" y="134"/>
                  </a:lnTo>
                  <a:lnTo>
                    <a:pt x="10477" y="134"/>
                  </a:lnTo>
                  <a:lnTo>
                    <a:pt x="10521" y="145"/>
                  </a:lnTo>
                  <a:lnTo>
                    <a:pt x="10566" y="156"/>
                  </a:lnTo>
                  <a:lnTo>
                    <a:pt x="10599" y="190"/>
                  </a:lnTo>
                  <a:lnTo>
                    <a:pt x="10599" y="190"/>
                  </a:lnTo>
                  <a:lnTo>
                    <a:pt x="10633" y="223"/>
                  </a:lnTo>
                  <a:lnTo>
                    <a:pt x="10655" y="268"/>
                  </a:lnTo>
                  <a:lnTo>
                    <a:pt x="10677" y="312"/>
                  </a:lnTo>
                  <a:lnTo>
                    <a:pt x="10688" y="368"/>
                  </a:lnTo>
                  <a:lnTo>
                    <a:pt x="10688" y="479"/>
                  </a:lnTo>
                  <a:lnTo>
                    <a:pt x="10666" y="579"/>
                  </a:lnTo>
                  <a:lnTo>
                    <a:pt x="10666" y="579"/>
                  </a:lnTo>
                  <a:lnTo>
                    <a:pt x="10521" y="1515"/>
                  </a:lnTo>
                  <a:lnTo>
                    <a:pt x="10521" y="1515"/>
                  </a:lnTo>
                  <a:lnTo>
                    <a:pt x="10711" y="1403"/>
                  </a:lnTo>
                  <a:lnTo>
                    <a:pt x="10911" y="1303"/>
                  </a:lnTo>
                  <a:lnTo>
                    <a:pt x="11111" y="1203"/>
                  </a:lnTo>
                  <a:lnTo>
                    <a:pt x="11312" y="1125"/>
                  </a:lnTo>
                  <a:lnTo>
                    <a:pt x="11523" y="1047"/>
                  </a:lnTo>
                  <a:lnTo>
                    <a:pt x="11724" y="980"/>
                  </a:lnTo>
                  <a:lnTo>
                    <a:pt x="11946" y="925"/>
                  </a:lnTo>
                  <a:lnTo>
                    <a:pt x="12158" y="869"/>
                  </a:lnTo>
                  <a:lnTo>
                    <a:pt x="12158" y="869"/>
                  </a:lnTo>
                  <a:lnTo>
                    <a:pt x="12247" y="858"/>
                  </a:lnTo>
                  <a:lnTo>
                    <a:pt x="12325" y="869"/>
                  </a:lnTo>
                  <a:lnTo>
                    <a:pt x="12369" y="880"/>
                  </a:lnTo>
                  <a:lnTo>
                    <a:pt x="12403" y="891"/>
                  </a:lnTo>
                  <a:lnTo>
                    <a:pt x="12436" y="913"/>
                  </a:lnTo>
                  <a:lnTo>
                    <a:pt x="12459" y="947"/>
                  </a:lnTo>
                  <a:lnTo>
                    <a:pt x="12459" y="947"/>
                  </a:lnTo>
                  <a:lnTo>
                    <a:pt x="12470" y="1002"/>
                  </a:lnTo>
                  <a:lnTo>
                    <a:pt x="12481" y="1058"/>
                  </a:lnTo>
                  <a:lnTo>
                    <a:pt x="12492" y="1114"/>
                  </a:lnTo>
                  <a:lnTo>
                    <a:pt x="12503" y="1158"/>
                  </a:lnTo>
                  <a:lnTo>
                    <a:pt x="12503" y="1158"/>
                  </a:lnTo>
                  <a:lnTo>
                    <a:pt x="12536" y="1192"/>
                  </a:lnTo>
                  <a:lnTo>
                    <a:pt x="12581" y="1214"/>
                  </a:lnTo>
                  <a:lnTo>
                    <a:pt x="12626" y="1225"/>
                  </a:lnTo>
                  <a:lnTo>
                    <a:pt x="12670" y="1236"/>
                  </a:lnTo>
                  <a:lnTo>
                    <a:pt x="12670" y="1236"/>
                  </a:lnTo>
                  <a:lnTo>
                    <a:pt x="12781" y="1236"/>
                  </a:lnTo>
                  <a:lnTo>
                    <a:pt x="12893" y="1236"/>
                  </a:lnTo>
                  <a:lnTo>
                    <a:pt x="13104" y="1214"/>
                  </a:lnTo>
                  <a:lnTo>
                    <a:pt x="13327" y="1192"/>
                  </a:lnTo>
                  <a:lnTo>
                    <a:pt x="13427" y="1192"/>
                  </a:lnTo>
                  <a:lnTo>
                    <a:pt x="13538" y="1192"/>
                  </a:lnTo>
                  <a:lnTo>
                    <a:pt x="13538" y="1192"/>
                  </a:lnTo>
                  <a:lnTo>
                    <a:pt x="13650" y="1203"/>
                  </a:lnTo>
                  <a:lnTo>
                    <a:pt x="13761" y="1225"/>
                  </a:lnTo>
                  <a:lnTo>
                    <a:pt x="13872" y="1259"/>
                  </a:lnTo>
                  <a:lnTo>
                    <a:pt x="13973" y="1314"/>
                  </a:lnTo>
                  <a:lnTo>
                    <a:pt x="14062" y="1370"/>
                  </a:lnTo>
                  <a:lnTo>
                    <a:pt x="14129" y="1448"/>
                  </a:lnTo>
                  <a:lnTo>
                    <a:pt x="14195" y="1537"/>
                  </a:lnTo>
                  <a:lnTo>
                    <a:pt x="14240" y="1637"/>
                  </a:lnTo>
                  <a:lnTo>
                    <a:pt x="14240" y="1637"/>
                  </a:lnTo>
                  <a:lnTo>
                    <a:pt x="14251" y="1737"/>
                  </a:lnTo>
                  <a:lnTo>
                    <a:pt x="14251" y="1837"/>
                  </a:lnTo>
                  <a:lnTo>
                    <a:pt x="14229" y="1938"/>
                  </a:lnTo>
                  <a:lnTo>
                    <a:pt x="14195" y="2038"/>
                  </a:lnTo>
                  <a:lnTo>
                    <a:pt x="14151" y="2127"/>
                  </a:lnTo>
                  <a:lnTo>
                    <a:pt x="14084" y="2216"/>
                  </a:lnTo>
                  <a:lnTo>
                    <a:pt x="14017" y="2294"/>
                  </a:lnTo>
                  <a:lnTo>
                    <a:pt x="13950" y="2372"/>
                  </a:lnTo>
                  <a:lnTo>
                    <a:pt x="13950" y="2372"/>
                  </a:lnTo>
                  <a:lnTo>
                    <a:pt x="13828" y="2494"/>
                  </a:lnTo>
                  <a:lnTo>
                    <a:pt x="13694" y="2595"/>
                  </a:lnTo>
                  <a:lnTo>
                    <a:pt x="13550" y="2684"/>
                  </a:lnTo>
                  <a:lnTo>
                    <a:pt x="13405" y="2762"/>
                  </a:lnTo>
                  <a:lnTo>
                    <a:pt x="13260" y="2839"/>
                  </a:lnTo>
                  <a:lnTo>
                    <a:pt x="13104" y="2895"/>
                  </a:lnTo>
                  <a:lnTo>
                    <a:pt x="12948" y="2951"/>
                  </a:lnTo>
                  <a:lnTo>
                    <a:pt x="12781" y="3006"/>
                  </a:lnTo>
                  <a:lnTo>
                    <a:pt x="12614" y="3040"/>
                  </a:lnTo>
                  <a:lnTo>
                    <a:pt x="12447" y="3073"/>
                  </a:lnTo>
                  <a:lnTo>
                    <a:pt x="12102" y="3129"/>
                  </a:lnTo>
                  <a:lnTo>
                    <a:pt x="11768" y="3162"/>
                  </a:lnTo>
                  <a:lnTo>
                    <a:pt x="11423" y="3173"/>
                  </a:lnTo>
                  <a:lnTo>
                    <a:pt x="11423" y="3173"/>
                  </a:lnTo>
                  <a:lnTo>
                    <a:pt x="10967" y="3196"/>
                  </a:lnTo>
                  <a:lnTo>
                    <a:pt x="10510" y="3207"/>
                  </a:lnTo>
                  <a:lnTo>
                    <a:pt x="10043" y="3207"/>
                  </a:lnTo>
                  <a:lnTo>
                    <a:pt x="9586" y="3185"/>
                  </a:lnTo>
                  <a:lnTo>
                    <a:pt x="9130" y="3162"/>
                  </a:lnTo>
                  <a:lnTo>
                    <a:pt x="8673" y="3129"/>
                  </a:lnTo>
                  <a:lnTo>
                    <a:pt x="8217" y="3073"/>
                  </a:lnTo>
                  <a:lnTo>
                    <a:pt x="7771" y="29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1968398" y="2594993"/>
              <a:ext cx="70567" cy="39472"/>
            </a:xfrm>
            <a:custGeom>
              <a:avLst/>
              <a:gdLst/>
              <a:ahLst/>
              <a:cxnLst/>
              <a:rect l="l" t="t" r="r" b="b"/>
              <a:pathLst>
                <a:path w="3007" h="1682" extrusionOk="0">
                  <a:moveTo>
                    <a:pt x="836" y="0"/>
                  </a:moveTo>
                  <a:lnTo>
                    <a:pt x="691" y="12"/>
                  </a:lnTo>
                  <a:lnTo>
                    <a:pt x="535" y="34"/>
                  </a:lnTo>
                  <a:lnTo>
                    <a:pt x="401" y="78"/>
                  </a:lnTo>
                  <a:lnTo>
                    <a:pt x="335" y="112"/>
                  </a:lnTo>
                  <a:lnTo>
                    <a:pt x="268" y="145"/>
                  </a:lnTo>
                  <a:lnTo>
                    <a:pt x="201" y="190"/>
                  </a:lnTo>
                  <a:lnTo>
                    <a:pt x="145" y="245"/>
                  </a:lnTo>
                  <a:lnTo>
                    <a:pt x="101" y="301"/>
                  </a:lnTo>
                  <a:lnTo>
                    <a:pt x="56" y="368"/>
                  </a:lnTo>
                  <a:lnTo>
                    <a:pt x="34" y="435"/>
                  </a:lnTo>
                  <a:lnTo>
                    <a:pt x="12" y="513"/>
                  </a:lnTo>
                  <a:lnTo>
                    <a:pt x="1" y="579"/>
                  </a:lnTo>
                  <a:lnTo>
                    <a:pt x="1" y="657"/>
                  </a:lnTo>
                  <a:lnTo>
                    <a:pt x="23" y="735"/>
                  </a:lnTo>
                  <a:lnTo>
                    <a:pt x="45" y="802"/>
                  </a:lnTo>
                  <a:lnTo>
                    <a:pt x="90" y="858"/>
                  </a:lnTo>
                  <a:lnTo>
                    <a:pt x="134" y="925"/>
                  </a:lnTo>
                  <a:lnTo>
                    <a:pt x="234" y="1036"/>
                  </a:lnTo>
                  <a:lnTo>
                    <a:pt x="357" y="1125"/>
                  </a:lnTo>
                  <a:lnTo>
                    <a:pt x="479" y="1214"/>
                  </a:lnTo>
                  <a:lnTo>
                    <a:pt x="613" y="1292"/>
                  </a:lnTo>
                  <a:lnTo>
                    <a:pt x="747" y="1370"/>
                  </a:lnTo>
                  <a:lnTo>
                    <a:pt x="891" y="1437"/>
                  </a:lnTo>
                  <a:lnTo>
                    <a:pt x="1025" y="1503"/>
                  </a:lnTo>
                  <a:lnTo>
                    <a:pt x="1181" y="1559"/>
                  </a:lnTo>
                  <a:lnTo>
                    <a:pt x="1325" y="1604"/>
                  </a:lnTo>
                  <a:lnTo>
                    <a:pt x="1470" y="1637"/>
                  </a:lnTo>
                  <a:lnTo>
                    <a:pt x="1626" y="1659"/>
                  </a:lnTo>
                  <a:lnTo>
                    <a:pt x="1771" y="1670"/>
                  </a:lnTo>
                  <a:lnTo>
                    <a:pt x="1927" y="1682"/>
                  </a:lnTo>
                  <a:lnTo>
                    <a:pt x="2071" y="1670"/>
                  </a:lnTo>
                  <a:lnTo>
                    <a:pt x="2227" y="1648"/>
                  </a:lnTo>
                  <a:lnTo>
                    <a:pt x="2372" y="1626"/>
                  </a:lnTo>
                  <a:lnTo>
                    <a:pt x="2517" y="1581"/>
                  </a:lnTo>
                  <a:lnTo>
                    <a:pt x="2650" y="1526"/>
                  </a:lnTo>
                  <a:lnTo>
                    <a:pt x="2728" y="1481"/>
                  </a:lnTo>
                  <a:lnTo>
                    <a:pt x="2806" y="1437"/>
                  </a:lnTo>
                  <a:lnTo>
                    <a:pt x="2873" y="1381"/>
                  </a:lnTo>
                  <a:lnTo>
                    <a:pt x="2929" y="1314"/>
                  </a:lnTo>
                  <a:lnTo>
                    <a:pt x="2973" y="1236"/>
                  </a:lnTo>
                  <a:lnTo>
                    <a:pt x="2996" y="1147"/>
                  </a:lnTo>
                  <a:lnTo>
                    <a:pt x="3007" y="1058"/>
                  </a:lnTo>
                  <a:lnTo>
                    <a:pt x="2996" y="969"/>
                  </a:lnTo>
                  <a:lnTo>
                    <a:pt x="2973" y="869"/>
                  </a:lnTo>
                  <a:lnTo>
                    <a:pt x="2940" y="780"/>
                  </a:lnTo>
                  <a:lnTo>
                    <a:pt x="2895" y="702"/>
                  </a:lnTo>
                  <a:lnTo>
                    <a:pt x="2829" y="624"/>
                  </a:lnTo>
                  <a:lnTo>
                    <a:pt x="2717" y="513"/>
                  </a:lnTo>
                  <a:lnTo>
                    <a:pt x="2584" y="412"/>
                  </a:lnTo>
                  <a:lnTo>
                    <a:pt x="2439" y="334"/>
                  </a:lnTo>
                  <a:lnTo>
                    <a:pt x="2283" y="279"/>
                  </a:lnTo>
                  <a:lnTo>
                    <a:pt x="2127" y="223"/>
                  </a:lnTo>
                  <a:lnTo>
                    <a:pt x="1971" y="179"/>
                  </a:lnTo>
                  <a:lnTo>
                    <a:pt x="1660" y="90"/>
                  </a:lnTo>
                  <a:lnTo>
                    <a:pt x="1459" y="45"/>
                  </a:lnTo>
                  <a:lnTo>
                    <a:pt x="1248" y="12"/>
                  </a:lnTo>
                  <a:lnTo>
                    <a:pt x="1047"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1980413" y="2608839"/>
              <a:ext cx="18586" cy="9434"/>
            </a:xfrm>
            <a:custGeom>
              <a:avLst/>
              <a:gdLst/>
              <a:ahLst/>
              <a:cxnLst/>
              <a:rect l="l" t="t" r="r" b="b"/>
              <a:pathLst>
                <a:path w="792" h="402" extrusionOk="0">
                  <a:moveTo>
                    <a:pt x="413" y="1"/>
                  </a:moveTo>
                  <a:lnTo>
                    <a:pt x="324" y="12"/>
                  </a:lnTo>
                  <a:lnTo>
                    <a:pt x="223" y="12"/>
                  </a:lnTo>
                  <a:lnTo>
                    <a:pt x="134" y="34"/>
                  </a:lnTo>
                  <a:lnTo>
                    <a:pt x="45" y="67"/>
                  </a:lnTo>
                  <a:lnTo>
                    <a:pt x="12" y="90"/>
                  </a:lnTo>
                  <a:lnTo>
                    <a:pt x="1" y="134"/>
                  </a:lnTo>
                  <a:lnTo>
                    <a:pt x="1" y="145"/>
                  </a:lnTo>
                  <a:lnTo>
                    <a:pt x="12" y="168"/>
                  </a:lnTo>
                  <a:lnTo>
                    <a:pt x="23" y="179"/>
                  </a:lnTo>
                  <a:lnTo>
                    <a:pt x="45" y="190"/>
                  </a:lnTo>
                  <a:lnTo>
                    <a:pt x="145" y="201"/>
                  </a:lnTo>
                  <a:lnTo>
                    <a:pt x="235" y="212"/>
                  </a:lnTo>
                  <a:lnTo>
                    <a:pt x="591" y="212"/>
                  </a:lnTo>
                  <a:lnTo>
                    <a:pt x="630" y="207"/>
                  </a:lnTo>
                  <a:lnTo>
                    <a:pt x="630" y="207"/>
                  </a:lnTo>
                  <a:lnTo>
                    <a:pt x="613" y="223"/>
                  </a:lnTo>
                  <a:lnTo>
                    <a:pt x="513" y="323"/>
                  </a:lnTo>
                  <a:lnTo>
                    <a:pt x="513" y="357"/>
                  </a:lnTo>
                  <a:lnTo>
                    <a:pt x="524" y="379"/>
                  </a:lnTo>
                  <a:lnTo>
                    <a:pt x="557" y="401"/>
                  </a:lnTo>
                  <a:lnTo>
                    <a:pt x="580" y="390"/>
                  </a:lnTo>
                  <a:lnTo>
                    <a:pt x="658" y="335"/>
                  </a:lnTo>
                  <a:lnTo>
                    <a:pt x="702" y="290"/>
                  </a:lnTo>
                  <a:lnTo>
                    <a:pt x="747" y="245"/>
                  </a:lnTo>
                  <a:lnTo>
                    <a:pt x="780" y="190"/>
                  </a:lnTo>
                  <a:lnTo>
                    <a:pt x="791" y="145"/>
                  </a:lnTo>
                  <a:lnTo>
                    <a:pt x="791" y="123"/>
                  </a:lnTo>
                  <a:lnTo>
                    <a:pt x="780" y="101"/>
                  </a:lnTo>
                  <a:lnTo>
                    <a:pt x="769" y="78"/>
                  </a:lnTo>
                  <a:lnTo>
                    <a:pt x="747" y="67"/>
                  </a:lnTo>
                  <a:lnTo>
                    <a:pt x="669" y="34"/>
                  </a:lnTo>
                  <a:lnTo>
                    <a:pt x="580" y="12"/>
                  </a:lnTo>
                  <a:lnTo>
                    <a:pt x="491" y="12"/>
                  </a:lnTo>
                  <a:lnTo>
                    <a:pt x="413"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2001064" y="2612242"/>
              <a:ext cx="5515" cy="7345"/>
            </a:xfrm>
            <a:custGeom>
              <a:avLst/>
              <a:gdLst/>
              <a:ahLst/>
              <a:cxnLst/>
              <a:rect l="l" t="t" r="r" b="b"/>
              <a:pathLst>
                <a:path w="235" h="313" extrusionOk="0">
                  <a:moveTo>
                    <a:pt x="101" y="0"/>
                  </a:moveTo>
                  <a:lnTo>
                    <a:pt x="67" y="23"/>
                  </a:lnTo>
                  <a:lnTo>
                    <a:pt x="34" y="56"/>
                  </a:lnTo>
                  <a:lnTo>
                    <a:pt x="11" y="89"/>
                  </a:lnTo>
                  <a:lnTo>
                    <a:pt x="0" y="134"/>
                  </a:lnTo>
                  <a:lnTo>
                    <a:pt x="0" y="190"/>
                  </a:lnTo>
                  <a:lnTo>
                    <a:pt x="0" y="234"/>
                  </a:lnTo>
                  <a:lnTo>
                    <a:pt x="23" y="267"/>
                  </a:lnTo>
                  <a:lnTo>
                    <a:pt x="45" y="290"/>
                  </a:lnTo>
                  <a:lnTo>
                    <a:pt x="67" y="301"/>
                  </a:lnTo>
                  <a:lnTo>
                    <a:pt x="101" y="312"/>
                  </a:lnTo>
                  <a:lnTo>
                    <a:pt x="134" y="301"/>
                  </a:lnTo>
                  <a:lnTo>
                    <a:pt x="167" y="290"/>
                  </a:lnTo>
                  <a:lnTo>
                    <a:pt x="190" y="267"/>
                  </a:lnTo>
                  <a:lnTo>
                    <a:pt x="212" y="234"/>
                  </a:lnTo>
                  <a:lnTo>
                    <a:pt x="223" y="178"/>
                  </a:lnTo>
                  <a:lnTo>
                    <a:pt x="223" y="167"/>
                  </a:lnTo>
                  <a:lnTo>
                    <a:pt x="234" y="145"/>
                  </a:lnTo>
                  <a:lnTo>
                    <a:pt x="223" y="156"/>
                  </a:lnTo>
                  <a:lnTo>
                    <a:pt x="223" y="156"/>
                  </a:lnTo>
                  <a:lnTo>
                    <a:pt x="234" y="123"/>
                  </a:lnTo>
                  <a:lnTo>
                    <a:pt x="234" y="78"/>
                  </a:lnTo>
                  <a:lnTo>
                    <a:pt x="223" y="45"/>
                  </a:lnTo>
                  <a:lnTo>
                    <a:pt x="190" y="11"/>
                  </a:lnTo>
                  <a:lnTo>
                    <a:pt x="145"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2001581" y="2621910"/>
              <a:ext cx="8636" cy="4975"/>
            </a:xfrm>
            <a:custGeom>
              <a:avLst/>
              <a:gdLst/>
              <a:ahLst/>
              <a:cxnLst/>
              <a:rect l="l" t="t" r="r" b="b"/>
              <a:pathLst>
                <a:path w="368" h="212" extrusionOk="0">
                  <a:moveTo>
                    <a:pt x="134" y="0"/>
                  </a:moveTo>
                  <a:lnTo>
                    <a:pt x="56" y="11"/>
                  </a:lnTo>
                  <a:lnTo>
                    <a:pt x="34" y="22"/>
                  </a:lnTo>
                  <a:lnTo>
                    <a:pt x="12" y="45"/>
                  </a:lnTo>
                  <a:lnTo>
                    <a:pt x="1" y="67"/>
                  </a:lnTo>
                  <a:lnTo>
                    <a:pt x="1" y="89"/>
                  </a:lnTo>
                  <a:lnTo>
                    <a:pt x="1" y="123"/>
                  </a:lnTo>
                  <a:lnTo>
                    <a:pt x="12" y="145"/>
                  </a:lnTo>
                  <a:lnTo>
                    <a:pt x="34" y="167"/>
                  </a:lnTo>
                  <a:lnTo>
                    <a:pt x="56" y="178"/>
                  </a:lnTo>
                  <a:lnTo>
                    <a:pt x="123" y="201"/>
                  </a:lnTo>
                  <a:lnTo>
                    <a:pt x="179" y="212"/>
                  </a:lnTo>
                  <a:lnTo>
                    <a:pt x="246" y="201"/>
                  </a:lnTo>
                  <a:lnTo>
                    <a:pt x="301" y="189"/>
                  </a:lnTo>
                  <a:lnTo>
                    <a:pt x="346" y="156"/>
                  </a:lnTo>
                  <a:lnTo>
                    <a:pt x="368" y="123"/>
                  </a:lnTo>
                  <a:lnTo>
                    <a:pt x="357" y="78"/>
                  </a:lnTo>
                  <a:lnTo>
                    <a:pt x="346" y="56"/>
                  </a:lnTo>
                  <a:lnTo>
                    <a:pt x="323" y="45"/>
                  </a:lnTo>
                  <a:lnTo>
                    <a:pt x="257" y="11"/>
                  </a:lnTo>
                  <a:lnTo>
                    <a:pt x="201"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2009677" y="2614072"/>
              <a:ext cx="12579" cy="10467"/>
            </a:xfrm>
            <a:custGeom>
              <a:avLst/>
              <a:gdLst/>
              <a:ahLst/>
              <a:cxnLst/>
              <a:rect l="l" t="t" r="r" b="b"/>
              <a:pathLst>
                <a:path w="536" h="446" extrusionOk="0">
                  <a:moveTo>
                    <a:pt x="45" y="0"/>
                  </a:moveTo>
                  <a:lnTo>
                    <a:pt x="12" y="11"/>
                  </a:lnTo>
                  <a:lnTo>
                    <a:pt x="1" y="34"/>
                  </a:lnTo>
                  <a:lnTo>
                    <a:pt x="12" y="45"/>
                  </a:lnTo>
                  <a:lnTo>
                    <a:pt x="12" y="56"/>
                  </a:lnTo>
                  <a:lnTo>
                    <a:pt x="257" y="267"/>
                  </a:lnTo>
                  <a:lnTo>
                    <a:pt x="368" y="356"/>
                  </a:lnTo>
                  <a:lnTo>
                    <a:pt x="424" y="401"/>
                  </a:lnTo>
                  <a:lnTo>
                    <a:pt x="491" y="446"/>
                  </a:lnTo>
                  <a:lnTo>
                    <a:pt x="513" y="446"/>
                  </a:lnTo>
                  <a:lnTo>
                    <a:pt x="524" y="434"/>
                  </a:lnTo>
                  <a:lnTo>
                    <a:pt x="535" y="412"/>
                  </a:lnTo>
                  <a:lnTo>
                    <a:pt x="524" y="390"/>
                  </a:lnTo>
                  <a:lnTo>
                    <a:pt x="479" y="345"/>
                  </a:lnTo>
                  <a:lnTo>
                    <a:pt x="413" y="290"/>
                  </a:lnTo>
                  <a:lnTo>
                    <a:pt x="301" y="201"/>
                  </a:lnTo>
                  <a:lnTo>
                    <a:pt x="68" y="11"/>
                  </a:lnTo>
                  <a:lnTo>
                    <a:pt x="56"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2011507" y="2609097"/>
              <a:ext cx="17014" cy="8660"/>
            </a:xfrm>
            <a:custGeom>
              <a:avLst/>
              <a:gdLst/>
              <a:ahLst/>
              <a:cxnLst/>
              <a:rect l="l" t="t" r="r" b="b"/>
              <a:pathLst>
                <a:path w="725" h="369" extrusionOk="0">
                  <a:moveTo>
                    <a:pt x="56" y="1"/>
                  </a:moveTo>
                  <a:lnTo>
                    <a:pt x="34" y="12"/>
                  </a:lnTo>
                  <a:lnTo>
                    <a:pt x="12" y="23"/>
                  </a:lnTo>
                  <a:lnTo>
                    <a:pt x="1" y="45"/>
                  </a:lnTo>
                  <a:lnTo>
                    <a:pt x="1" y="67"/>
                  </a:lnTo>
                  <a:lnTo>
                    <a:pt x="1" y="90"/>
                  </a:lnTo>
                  <a:lnTo>
                    <a:pt x="12" y="112"/>
                  </a:lnTo>
                  <a:lnTo>
                    <a:pt x="23" y="123"/>
                  </a:lnTo>
                  <a:lnTo>
                    <a:pt x="390" y="279"/>
                  </a:lnTo>
                  <a:lnTo>
                    <a:pt x="546" y="346"/>
                  </a:lnTo>
                  <a:lnTo>
                    <a:pt x="624" y="368"/>
                  </a:lnTo>
                  <a:lnTo>
                    <a:pt x="702" y="368"/>
                  </a:lnTo>
                  <a:lnTo>
                    <a:pt x="713" y="357"/>
                  </a:lnTo>
                  <a:lnTo>
                    <a:pt x="724" y="335"/>
                  </a:lnTo>
                  <a:lnTo>
                    <a:pt x="724" y="324"/>
                  </a:lnTo>
                  <a:lnTo>
                    <a:pt x="724" y="301"/>
                  </a:lnTo>
                  <a:lnTo>
                    <a:pt x="702" y="268"/>
                  </a:lnTo>
                  <a:lnTo>
                    <a:pt x="680" y="246"/>
                  </a:lnTo>
                  <a:lnTo>
                    <a:pt x="602" y="201"/>
                  </a:lnTo>
                  <a:lnTo>
                    <a:pt x="446" y="145"/>
                  </a:lnTo>
                  <a:lnTo>
                    <a:pt x="79"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2009419" y="2604404"/>
              <a:ext cx="7087" cy="6031"/>
            </a:xfrm>
            <a:custGeom>
              <a:avLst/>
              <a:gdLst/>
              <a:ahLst/>
              <a:cxnLst/>
              <a:rect l="l" t="t" r="r" b="b"/>
              <a:pathLst>
                <a:path w="302" h="257" extrusionOk="0">
                  <a:moveTo>
                    <a:pt x="234" y="0"/>
                  </a:moveTo>
                  <a:lnTo>
                    <a:pt x="156" y="34"/>
                  </a:lnTo>
                  <a:lnTo>
                    <a:pt x="79" y="78"/>
                  </a:lnTo>
                  <a:lnTo>
                    <a:pt x="45" y="112"/>
                  </a:lnTo>
                  <a:lnTo>
                    <a:pt x="12" y="134"/>
                  </a:lnTo>
                  <a:lnTo>
                    <a:pt x="1" y="178"/>
                  </a:lnTo>
                  <a:lnTo>
                    <a:pt x="1" y="223"/>
                  </a:lnTo>
                  <a:lnTo>
                    <a:pt x="12" y="245"/>
                  </a:lnTo>
                  <a:lnTo>
                    <a:pt x="45" y="256"/>
                  </a:lnTo>
                  <a:lnTo>
                    <a:pt x="79" y="245"/>
                  </a:lnTo>
                  <a:lnTo>
                    <a:pt x="112" y="234"/>
                  </a:lnTo>
                  <a:lnTo>
                    <a:pt x="168" y="190"/>
                  </a:lnTo>
                  <a:lnTo>
                    <a:pt x="223" y="145"/>
                  </a:lnTo>
                  <a:lnTo>
                    <a:pt x="279" y="100"/>
                  </a:lnTo>
                  <a:lnTo>
                    <a:pt x="290" y="89"/>
                  </a:lnTo>
                  <a:lnTo>
                    <a:pt x="301" y="67"/>
                  </a:lnTo>
                  <a:lnTo>
                    <a:pt x="301" y="34"/>
                  </a:lnTo>
                  <a:lnTo>
                    <a:pt x="268"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1989823" y="2601259"/>
              <a:ext cx="4999" cy="3943"/>
            </a:xfrm>
            <a:custGeom>
              <a:avLst/>
              <a:gdLst/>
              <a:ahLst/>
              <a:cxnLst/>
              <a:rect l="l" t="t" r="r" b="b"/>
              <a:pathLst>
                <a:path w="213" h="168" extrusionOk="0">
                  <a:moveTo>
                    <a:pt x="56" y="1"/>
                  </a:moveTo>
                  <a:lnTo>
                    <a:pt x="23" y="23"/>
                  </a:lnTo>
                  <a:lnTo>
                    <a:pt x="1" y="45"/>
                  </a:lnTo>
                  <a:lnTo>
                    <a:pt x="1" y="79"/>
                  </a:lnTo>
                  <a:lnTo>
                    <a:pt x="1" y="112"/>
                  </a:lnTo>
                  <a:lnTo>
                    <a:pt x="23" y="145"/>
                  </a:lnTo>
                  <a:lnTo>
                    <a:pt x="56" y="157"/>
                  </a:lnTo>
                  <a:lnTo>
                    <a:pt x="123" y="168"/>
                  </a:lnTo>
                  <a:lnTo>
                    <a:pt x="168" y="168"/>
                  </a:lnTo>
                  <a:lnTo>
                    <a:pt x="190" y="145"/>
                  </a:lnTo>
                  <a:lnTo>
                    <a:pt x="201" y="123"/>
                  </a:lnTo>
                  <a:lnTo>
                    <a:pt x="212" y="101"/>
                  </a:lnTo>
                  <a:lnTo>
                    <a:pt x="212" y="79"/>
                  </a:lnTo>
                  <a:lnTo>
                    <a:pt x="201" y="56"/>
                  </a:lnTo>
                  <a:lnTo>
                    <a:pt x="179" y="34"/>
                  </a:lnTo>
                  <a:lnTo>
                    <a:pt x="123" y="12"/>
                  </a:lnTo>
                  <a:lnTo>
                    <a:pt x="90"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2141353" y="2595768"/>
              <a:ext cx="70567" cy="39496"/>
            </a:xfrm>
            <a:custGeom>
              <a:avLst/>
              <a:gdLst/>
              <a:ahLst/>
              <a:cxnLst/>
              <a:rect l="l" t="t" r="r" b="b"/>
              <a:pathLst>
                <a:path w="3007" h="1683" extrusionOk="0">
                  <a:moveTo>
                    <a:pt x="836" y="1"/>
                  </a:moveTo>
                  <a:lnTo>
                    <a:pt x="680" y="12"/>
                  </a:lnTo>
                  <a:lnTo>
                    <a:pt x="535" y="34"/>
                  </a:lnTo>
                  <a:lnTo>
                    <a:pt x="391" y="79"/>
                  </a:lnTo>
                  <a:lnTo>
                    <a:pt x="324" y="112"/>
                  </a:lnTo>
                  <a:lnTo>
                    <a:pt x="257" y="146"/>
                  </a:lnTo>
                  <a:lnTo>
                    <a:pt x="201" y="201"/>
                  </a:lnTo>
                  <a:lnTo>
                    <a:pt x="146" y="246"/>
                  </a:lnTo>
                  <a:lnTo>
                    <a:pt x="101" y="313"/>
                  </a:lnTo>
                  <a:lnTo>
                    <a:pt x="57" y="368"/>
                  </a:lnTo>
                  <a:lnTo>
                    <a:pt x="23" y="435"/>
                  </a:lnTo>
                  <a:lnTo>
                    <a:pt x="1" y="513"/>
                  </a:lnTo>
                  <a:lnTo>
                    <a:pt x="1" y="591"/>
                  </a:lnTo>
                  <a:lnTo>
                    <a:pt x="1" y="658"/>
                  </a:lnTo>
                  <a:lnTo>
                    <a:pt x="12" y="736"/>
                  </a:lnTo>
                  <a:lnTo>
                    <a:pt x="45" y="802"/>
                  </a:lnTo>
                  <a:lnTo>
                    <a:pt x="79" y="869"/>
                  </a:lnTo>
                  <a:lnTo>
                    <a:pt x="123" y="925"/>
                  </a:lnTo>
                  <a:lnTo>
                    <a:pt x="235" y="1036"/>
                  </a:lnTo>
                  <a:lnTo>
                    <a:pt x="346" y="1125"/>
                  </a:lnTo>
                  <a:lnTo>
                    <a:pt x="480" y="1214"/>
                  </a:lnTo>
                  <a:lnTo>
                    <a:pt x="613" y="1303"/>
                  </a:lnTo>
                  <a:lnTo>
                    <a:pt x="747" y="1381"/>
                  </a:lnTo>
                  <a:lnTo>
                    <a:pt x="880" y="1448"/>
                  </a:lnTo>
                  <a:lnTo>
                    <a:pt x="1025" y="1504"/>
                  </a:lnTo>
                  <a:lnTo>
                    <a:pt x="1170" y="1560"/>
                  </a:lnTo>
                  <a:lnTo>
                    <a:pt x="1326" y="1604"/>
                  </a:lnTo>
                  <a:lnTo>
                    <a:pt x="1471" y="1637"/>
                  </a:lnTo>
                  <a:lnTo>
                    <a:pt x="1615" y="1660"/>
                  </a:lnTo>
                  <a:lnTo>
                    <a:pt x="1771" y="1682"/>
                  </a:lnTo>
                  <a:lnTo>
                    <a:pt x="2072" y="1682"/>
                  </a:lnTo>
                  <a:lnTo>
                    <a:pt x="2216" y="1660"/>
                  </a:lnTo>
                  <a:lnTo>
                    <a:pt x="2372" y="1626"/>
                  </a:lnTo>
                  <a:lnTo>
                    <a:pt x="2506" y="1582"/>
                  </a:lnTo>
                  <a:lnTo>
                    <a:pt x="2651" y="1526"/>
                  </a:lnTo>
                  <a:lnTo>
                    <a:pt x="2729" y="1482"/>
                  </a:lnTo>
                  <a:lnTo>
                    <a:pt x="2807" y="1437"/>
                  </a:lnTo>
                  <a:lnTo>
                    <a:pt x="2862" y="1393"/>
                  </a:lnTo>
                  <a:lnTo>
                    <a:pt x="2918" y="1326"/>
                  </a:lnTo>
                  <a:lnTo>
                    <a:pt x="2962" y="1248"/>
                  </a:lnTo>
                  <a:lnTo>
                    <a:pt x="2996" y="1159"/>
                  </a:lnTo>
                  <a:lnTo>
                    <a:pt x="3007" y="1059"/>
                  </a:lnTo>
                  <a:lnTo>
                    <a:pt x="2996" y="969"/>
                  </a:lnTo>
                  <a:lnTo>
                    <a:pt x="2974" y="880"/>
                  </a:lnTo>
                  <a:lnTo>
                    <a:pt x="2940" y="791"/>
                  </a:lnTo>
                  <a:lnTo>
                    <a:pt x="2884" y="702"/>
                  </a:lnTo>
                  <a:lnTo>
                    <a:pt x="2829" y="624"/>
                  </a:lnTo>
                  <a:lnTo>
                    <a:pt x="2706" y="513"/>
                  </a:lnTo>
                  <a:lnTo>
                    <a:pt x="2573" y="424"/>
                  </a:lnTo>
                  <a:lnTo>
                    <a:pt x="2439" y="346"/>
                  </a:lnTo>
                  <a:lnTo>
                    <a:pt x="2283" y="279"/>
                  </a:lnTo>
                  <a:lnTo>
                    <a:pt x="2127" y="224"/>
                  </a:lnTo>
                  <a:lnTo>
                    <a:pt x="1972" y="179"/>
                  </a:lnTo>
                  <a:lnTo>
                    <a:pt x="1660" y="90"/>
                  </a:lnTo>
                  <a:lnTo>
                    <a:pt x="1459" y="45"/>
                  </a:lnTo>
                  <a:lnTo>
                    <a:pt x="1248" y="12"/>
                  </a:lnTo>
                  <a:lnTo>
                    <a:pt x="1036" y="1"/>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2153392" y="2609895"/>
              <a:ext cx="18563" cy="9152"/>
            </a:xfrm>
            <a:custGeom>
              <a:avLst/>
              <a:gdLst/>
              <a:ahLst/>
              <a:cxnLst/>
              <a:rect l="l" t="t" r="r" b="b"/>
              <a:pathLst>
                <a:path w="791" h="390" extrusionOk="0">
                  <a:moveTo>
                    <a:pt x="323" y="0"/>
                  </a:moveTo>
                  <a:lnTo>
                    <a:pt x="223" y="11"/>
                  </a:lnTo>
                  <a:lnTo>
                    <a:pt x="134" y="22"/>
                  </a:lnTo>
                  <a:lnTo>
                    <a:pt x="45" y="56"/>
                  </a:lnTo>
                  <a:lnTo>
                    <a:pt x="11" y="78"/>
                  </a:lnTo>
                  <a:lnTo>
                    <a:pt x="0" y="123"/>
                  </a:lnTo>
                  <a:lnTo>
                    <a:pt x="0" y="145"/>
                  </a:lnTo>
                  <a:lnTo>
                    <a:pt x="11" y="156"/>
                  </a:lnTo>
                  <a:lnTo>
                    <a:pt x="22" y="178"/>
                  </a:lnTo>
                  <a:lnTo>
                    <a:pt x="45" y="178"/>
                  </a:lnTo>
                  <a:lnTo>
                    <a:pt x="134" y="200"/>
                  </a:lnTo>
                  <a:lnTo>
                    <a:pt x="579" y="200"/>
                  </a:lnTo>
                  <a:lnTo>
                    <a:pt x="643" y="193"/>
                  </a:lnTo>
                  <a:lnTo>
                    <a:pt x="643" y="193"/>
                  </a:lnTo>
                  <a:lnTo>
                    <a:pt x="612" y="223"/>
                  </a:lnTo>
                  <a:lnTo>
                    <a:pt x="512" y="312"/>
                  </a:lnTo>
                  <a:lnTo>
                    <a:pt x="512" y="345"/>
                  </a:lnTo>
                  <a:lnTo>
                    <a:pt x="523" y="379"/>
                  </a:lnTo>
                  <a:lnTo>
                    <a:pt x="546" y="390"/>
                  </a:lnTo>
                  <a:lnTo>
                    <a:pt x="579" y="379"/>
                  </a:lnTo>
                  <a:lnTo>
                    <a:pt x="657" y="323"/>
                  </a:lnTo>
                  <a:lnTo>
                    <a:pt x="701" y="278"/>
                  </a:lnTo>
                  <a:lnTo>
                    <a:pt x="735" y="234"/>
                  </a:lnTo>
                  <a:lnTo>
                    <a:pt x="768" y="189"/>
                  </a:lnTo>
                  <a:lnTo>
                    <a:pt x="791" y="134"/>
                  </a:lnTo>
                  <a:lnTo>
                    <a:pt x="779" y="111"/>
                  </a:lnTo>
                  <a:lnTo>
                    <a:pt x="779" y="89"/>
                  </a:lnTo>
                  <a:lnTo>
                    <a:pt x="768" y="78"/>
                  </a:lnTo>
                  <a:lnTo>
                    <a:pt x="735" y="56"/>
                  </a:lnTo>
                  <a:lnTo>
                    <a:pt x="668" y="22"/>
                  </a:lnTo>
                  <a:lnTo>
                    <a:pt x="579" y="11"/>
                  </a:lnTo>
                  <a:lnTo>
                    <a:pt x="490"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2173762" y="2613016"/>
              <a:ext cx="5773" cy="7345"/>
            </a:xfrm>
            <a:custGeom>
              <a:avLst/>
              <a:gdLst/>
              <a:ahLst/>
              <a:cxnLst/>
              <a:rect l="l" t="t" r="r" b="b"/>
              <a:pathLst>
                <a:path w="246" h="313" extrusionOk="0">
                  <a:moveTo>
                    <a:pt x="112" y="1"/>
                  </a:moveTo>
                  <a:lnTo>
                    <a:pt x="78" y="23"/>
                  </a:lnTo>
                  <a:lnTo>
                    <a:pt x="45" y="56"/>
                  </a:lnTo>
                  <a:lnTo>
                    <a:pt x="23" y="101"/>
                  </a:lnTo>
                  <a:lnTo>
                    <a:pt x="0" y="145"/>
                  </a:lnTo>
                  <a:lnTo>
                    <a:pt x="0" y="190"/>
                  </a:lnTo>
                  <a:lnTo>
                    <a:pt x="12" y="234"/>
                  </a:lnTo>
                  <a:lnTo>
                    <a:pt x="34" y="268"/>
                  </a:lnTo>
                  <a:lnTo>
                    <a:pt x="56" y="290"/>
                  </a:lnTo>
                  <a:lnTo>
                    <a:pt x="78" y="312"/>
                  </a:lnTo>
                  <a:lnTo>
                    <a:pt x="145" y="312"/>
                  </a:lnTo>
                  <a:lnTo>
                    <a:pt x="179" y="290"/>
                  </a:lnTo>
                  <a:lnTo>
                    <a:pt x="201" y="268"/>
                  </a:lnTo>
                  <a:lnTo>
                    <a:pt x="212" y="234"/>
                  </a:lnTo>
                  <a:lnTo>
                    <a:pt x="223" y="179"/>
                  </a:lnTo>
                  <a:lnTo>
                    <a:pt x="234" y="168"/>
                  </a:lnTo>
                  <a:lnTo>
                    <a:pt x="245" y="123"/>
                  </a:lnTo>
                  <a:lnTo>
                    <a:pt x="245" y="79"/>
                  </a:lnTo>
                  <a:lnTo>
                    <a:pt x="223" y="45"/>
                  </a:lnTo>
                  <a:lnTo>
                    <a:pt x="190" y="12"/>
                  </a:lnTo>
                  <a:lnTo>
                    <a:pt x="145"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2174278" y="2622685"/>
              <a:ext cx="8660" cy="4999"/>
            </a:xfrm>
            <a:custGeom>
              <a:avLst/>
              <a:gdLst/>
              <a:ahLst/>
              <a:cxnLst/>
              <a:rect l="l" t="t" r="r" b="b"/>
              <a:pathLst>
                <a:path w="369" h="213" extrusionOk="0">
                  <a:moveTo>
                    <a:pt x="134" y="1"/>
                  </a:moveTo>
                  <a:lnTo>
                    <a:pt x="68" y="12"/>
                  </a:lnTo>
                  <a:lnTo>
                    <a:pt x="45" y="23"/>
                  </a:lnTo>
                  <a:lnTo>
                    <a:pt x="23" y="45"/>
                  </a:lnTo>
                  <a:lnTo>
                    <a:pt x="12" y="67"/>
                  </a:lnTo>
                  <a:lnTo>
                    <a:pt x="1" y="101"/>
                  </a:lnTo>
                  <a:lnTo>
                    <a:pt x="12" y="123"/>
                  </a:lnTo>
                  <a:lnTo>
                    <a:pt x="23" y="145"/>
                  </a:lnTo>
                  <a:lnTo>
                    <a:pt x="45" y="168"/>
                  </a:lnTo>
                  <a:lnTo>
                    <a:pt x="68" y="179"/>
                  </a:lnTo>
                  <a:lnTo>
                    <a:pt x="123" y="201"/>
                  </a:lnTo>
                  <a:lnTo>
                    <a:pt x="190" y="212"/>
                  </a:lnTo>
                  <a:lnTo>
                    <a:pt x="257" y="212"/>
                  </a:lnTo>
                  <a:lnTo>
                    <a:pt x="312" y="190"/>
                  </a:lnTo>
                  <a:lnTo>
                    <a:pt x="357" y="168"/>
                  </a:lnTo>
                  <a:lnTo>
                    <a:pt x="368" y="123"/>
                  </a:lnTo>
                  <a:lnTo>
                    <a:pt x="368" y="79"/>
                  </a:lnTo>
                  <a:lnTo>
                    <a:pt x="357" y="56"/>
                  </a:lnTo>
                  <a:lnTo>
                    <a:pt x="335" y="45"/>
                  </a:lnTo>
                  <a:lnTo>
                    <a:pt x="268" y="12"/>
                  </a:lnTo>
                  <a:lnTo>
                    <a:pt x="201"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2182656" y="2614847"/>
              <a:ext cx="12555" cy="10467"/>
            </a:xfrm>
            <a:custGeom>
              <a:avLst/>
              <a:gdLst/>
              <a:ahLst/>
              <a:cxnLst/>
              <a:rect l="l" t="t" r="r" b="b"/>
              <a:pathLst>
                <a:path w="535" h="446" extrusionOk="0">
                  <a:moveTo>
                    <a:pt x="33" y="1"/>
                  </a:moveTo>
                  <a:lnTo>
                    <a:pt x="11" y="12"/>
                  </a:lnTo>
                  <a:lnTo>
                    <a:pt x="0" y="34"/>
                  </a:lnTo>
                  <a:lnTo>
                    <a:pt x="0" y="56"/>
                  </a:lnTo>
                  <a:lnTo>
                    <a:pt x="11" y="67"/>
                  </a:lnTo>
                  <a:lnTo>
                    <a:pt x="256" y="268"/>
                  </a:lnTo>
                  <a:lnTo>
                    <a:pt x="367" y="368"/>
                  </a:lnTo>
                  <a:lnTo>
                    <a:pt x="423" y="413"/>
                  </a:lnTo>
                  <a:lnTo>
                    <a:pt x="479" y="446"/>
                  </a:lnTo>
                  <a:lnTo>
                    <a:pt x="501" y="446"/>
                  </a:lnTo>
                  <a:lnTo>
                    <a:pt x="523" y="435"/>
                  </a:lnTo>
                  <a:lnTo>
                    <a:pt x="534" y="424"/>
                  </a:lnTo>
                  <a:lnTo>
                    <a:pt x="523" y="401"/>
                  </a:lnTo>
                  <a:lnTo>
                    <a:pt x="468" y="346"/>
                  </a:lnTo>
                  <a:lnTo>
                    <a:pt x="412" y="290"/>
                  </a:lnTo>
                  <a:lnTo>
                    <a:pt x="301" y="201"/>
                  </a:lnTo>
                  <a:lnTo>
                    <a:pt x="67" y="12"/>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2184205" y="2610153"/>
              <a:ext cx="17272" cy="8636"/>
            </a:xfrm>
            <a:custGeom>
              <a:avLst/>
              <a:gdLst/>
              <a:ahLst/>
              <a:cxnLst/>
              <a:rect l="l" t="t" r="r" b="b"/>
              <a:pathLst>
                <a:path w="736" h="368" extrusionOk="0">
                  <a:moveTo>
                    <a:pt x="34" y="0"/>
                  </a:moveTo>
                  <a:lnTo>
                    <a:pt x="23" y="11"/>
                  </a:lnTo>
                  <a:lnTo>
                    <a:pt x="12" y="34"/>
                  </a:lnTo>
                  <a:lnTo>
                    <a:pt x="1" y="56"/>
                  </a:lnTo>
                  <a:lnTo>
                    <a:pt x="1" y="78"/>
                  </a:lnTo>
                  <a:lnTo>
                    <a:pt x="12" y="100"/>
                  </a:lnTo>
                  <a:lnTo>
                    <a:pt x="34" y="112"/>
                  </a:lnTo>
                  <a:lnTo>
                    <a:pt x="402" y="267"/>
                  </a:lnTo>
                  <a:lnTo>
                    <a:pt x="546" y="345"/>
                  </a:lnTo>
                  <a:lnTo>
                    <a:pt x="624" y="368"/>
                  </a:lnTo>
                  <a:lnTo>
                    <a:pt x="669" y="368"/>
                  </a:lnTo>
                  <a:lnTo>
                    <a:pt x="702" y="356"/>
                  </a:lnTo>
                  <a:lnTo>
                    <a:pt x="724" y="345"/>
                  </a:lnTo>
                  <a:lnTo>
                    <a:pt x="736" y="334"/>
                  </a:lnTo>
                  <a:lnTo>
                    <a:pt x="736" y="312"/>
                  </a:lnTo>
                  <a:lnTo>
                    <a:pt x="736" y="290"/>
                  </a:lnTo>
                  <a:lnTo>
                    <a:pt x="713" y="256"/>
                  </a:lnTo>
                  <a:lnTo>
                    <a:pt x="680" y="234"/>
                  </a:lnTo>
                  <a:lnTo>
                    <a:pt x="613" y="189"/>
                  </a:lnTo>
                  <a:lnTo>
                    <a:pt x="457" y="145"/>
                  </a:lnTo>
                  <a:lnTo>
                    <a:pt x="79"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2182374" y="2605178"/>
              <a:ext cx="6829" cy="6031"/>
            </a:xfrm>
            <a:custGeom>
              <a:avLst/>
              <a:gdLst/>
              <a:ahLst/>
              <a:cxnLst/>
              <a:rect l="l" t="t" r="r" b="b"/>
              <a:pathLst>
                <a:path w="291" h="257" extrusionOk="0">
                  <a:moveTo>
                    <a:pt x="257" y="1"/>
                  </a:moveTo>
                  <a:lnTo>
                    <a:pt x="235" y="12"/>
                  </a:lnTo>
                  <a:lnTo>
                    <a:pt x="157" y="45"/>
                  </a:lnTo>
                  <a:lnTo>
                    <a:pt x="79" y="90"/>
                  </a:lnTo>
                  <a:lnTo>
                    <a:pt x="45" y="112"/>
                  </a:lnTo>
                  <a:lnTo>
                    <a:pt x="12" y="145"/>
                  </a:lnTo>
                  <a:lnTo>
                    <a:pt x="1" y="179"/>
                  </a:lnTo>
                  <a:lnTo>
                    <a:pt x="1" y="223"/>
                  </a:lnTo>
                  <a:lnTo>
                    <a:pt x="12" y="246"/>
                  </a:lnTo>
                  <a:lnTo>
                    <a:pt x="34" y="257"/>
                  </a:lnTo>
                  <a:lnTo>
                    <a:pt x="79" y="257"/>
                  </a:lnTo>
                  <a:lnTo>
                    <a:pt x="112" y="234"/>
                  </a:lnTo>
                  <a:lnTo>
                    <a:pt x="157" y="190"/>
                  </a:lnTo>
                  <a:lnTo>
                    <a:pt x="212" y="145"/>
                  </a:lnTo>
                  <a:lnTo>
                    <a:pt x="268" y="101"/>
                  </a:lnTo>
                  <a:lnTo>
                    <a:pt x="290" y="90"/>
                  </a:lnTo>
                  <a:lnTo>
                    <a:pt x="290" y="67"/>
                  </a:lnTo>
                  <a:lnTo>
                    <a:pt x="290" y="34"/>
                  </a:lnTo>
                  <a:lnTo>
                    <a:pt x="268" y="12"/>
                  </a:lnTo>
                  <a:lnTo>
                    <a:pt x="25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2162521" y="2602057"/>
              <a:ext cx="5257" cy="4201"/>
            </a:xfrm>
            <a:custGeom>
              <a:avLst/>
              <a:gdLst/>
              <a:ahLst/>
              <a:cxnLst/>
              <a:rect l="l" t="t" r="r" b="b"/>
              <a:pathLst>
                <a:path w="224" h="179" extrusionOk="0">
                  <a:moveTo>
                    <a:pt x="56" y="0"/>
                  </a:moveTo>
                  <a:lnTo>
                    <a:pt x="34" y="22"/>
                  </a:lnTo>
                  <a:lnTo>
                    <a:pt x="12" y="45"/>
                  </a:lnTo>
                  <a:lnTo>
                    <a:pt x="1" y="78"/>
                  </a:lnTo>
                  <a:lnTo>
                    <a:pt x="12" y="111"/>
                  </a:lnTo>
                  <a:lnTo>
                    <a:pt x="34" y="145"/>
                  </a:lnTo>
                  <a:lnTo>
                    <a:pt x="68" y="156"/>
                  </a:lnTo>
                  <a:lnTo>
                    <a:pt x="123" y="178"/>
                  </a:lnTo>
                  <a:lnTo>
                    <a:pt x="157" y="178"/>
                  </a:lnTo>
                  <a:lnTo>
                    <a:pt x="179" y="167"/>
                  </a:lnTo>
                  <a:lnTo>
                    <a:pt x="201" y="156"/>
                  </a:lnTo>
                  <a:lnTo>
                    <a:pt x="212" y="134"/>
                  </a:lnTo>
                  <a:lnTo>
                    <a:pt x="223" y="111"/>
                  </a:lnTo>
                  <a:lnTo>
                    <a:pt x="212" y="78"/>
                  </a:lnTo>
                  <a:lnTo>
                    <a:pt x="201" y="56"/>
                  </a:lnTo>
                  <a:lnTo>
                    <a:pt x="179" y="45"/>
                  </a:lnTo>
                  <a:lnTo>
                    <a:pt x="123" y="11"/>
                  </a:lnTo>
                  <a:lnTo>
                    <a:pt x="90"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1840382" y="2578261"/>
              <a:ext cx="380174" cy="108467"/>
            </a:xfrm>
            <a:custGeom>
              <a:avLst/>
              <a:gdLst/>
              <a:ahLst/>
              <a:cxnLst/>
              <a:rect l="l" t="t" r="r" b="b"/>
              <a:pathLst>
                <a:path w="16200" h="4622" extrusionOk="0">
                  <a:moveTo>
                    <a:pt x="4142" y="1"/>
                  </a:moveTo>
                  <a:lnTo>
                    <a:pt x="3975" y="12"/>
                  </a:lnTo>
                  <a:lnTo>
                    <a:pt x="3819" y="45"/>
                  </a:lnTo>
                  <a:lnTo>
                    <a:pt x="3663" y="112"/>
                  </a:lnTo>
                  <a:lnTo>
                    <a:pt x="3596" y="146"/>
                  </a:lnTo>
                  <a:lnTo>
                    <a:pt x="3530" y="190"/>
                  </a:lnTo>
                  <a:lnTo>
                    <a:pt x="3463" y="235"/>
                  </a:lnTo>
                  <a:lnTo>
                    <a:pt x="3407" y="290"/>
                  </a:lnTo>
                  <a:lnTo>
                    <a:pt x="3351" y="357"/>
                  </a:lnTo>
                  <a:lnTo>
                    <a:pt x="3307" y="424"/>
                  </a:lnTo>
                  <a:lnTo>
                    <a:pt x="3251" y="524"/>
                  </a:lnTo>
                  <a:lnTo>
                    <a:pt x="3218" y="624"/>
                  </a:lnTo>
                  <a:lnTo>
                    <a:pt x="3184" y="725"/>
                  </a:lnTo>
                  <a:lnTo>
                    <a:pt x="3173" y="836"/>
                  </a:lnTo>
                  <a:lnTo>
                    <a:pt x="3162" y="947"/>
                  </a:lnTo>
                  <a:lnTo>
                    <a:pt x="3151" y="1059"/>
                  </a:lnTo>
                  <a:lnTo>
                    <a:pt x="3162" y="1281"/>
                  </a:lnTo>
                  <a:lnTo>
                    <a:pt x="3173" y="1515"/>
                  </a:lnTo>
                  <a:lnTo>
                    <a:pt x="3184" y="1749"/>
                  </a:lnTo>
                  <a:lnTo>
                    <a:pt x="3173" y="1860"/>
                  </a:lnTo>
                  <a:lnTo>
                    <a:pt x="3173" y="1972"/>
                  </a:lnTo>
                  <a:lnTo>
                    <a:pt x="3151" y="2083"/>
                  </a:lnTo>
                  <a:lnTo>
                    <a:pt x="3129" y="2194"/>
                  </a:lnTo>
                  <a:lnTo>
                    <a:pt x="2962" y="2172"/>
                  </a:lnTo>
                  <a:lnTo>
                    <a:pt x="2795" y="2161"/>
                  </a:lnTo>
                  <a:lnTo>
                    <a:pt x="2628" y="2161"/>
                  </a:lnTo>
                  <a:lnTo>
                    <a:pt x="2461" y="2172"/>
                  </a:lnTo>
                  <a:lnTo>
                    <a:pt x="2639" y="2706"/>
                  </a:lnTo>
                  <a:lnTo>
                    <a:pt x="2394" y="2606"/>
                  </a:lnTo>
                  <a:lnTo>
                    <a:pt x="2138" y="2517"/>
                  </a:lnTo>
                  <a:lnTo>
                    <a:pt x="1871" y="2450"/>
                  </a:lnTo>
                  <a:lnTo>
                    <a:pt x="1603" y="2395"/>
                  </a:lnTo>
                  <a:lnTo>
                    <a:pt x="1336" y="2350"/>
                  </a:lnTo>
                  <a:lnTo>
                    <a:pt x="1069" y="2328"/>
                  </a:lnTo>
                  <a:lnTo>
                    <a:pt x="802" y="2328"/>
                  </a:lnTo>
                  <a:lnTo>
                    <a:pt x="535" y="2339"/>
                  </a:lnTo>
                  <a:lnTo>
                    <a:pt x="434" y="2350"/>
                  </a:lnTo>
                  <a:lnTo>
                    <a:pt x="345" y="2361"/>
                  </a:lnTo>
                  <a:lnTo>
                    <a:pt x="256" y="2395"/>
                  </a:lnTo>
                  <a:lnTo>
                    <a:pt x="167" y="2439"/>
                  </a:lnTo>
                  <a:lnTo>
                    <a:pt x="89" y="2495"/>
                  </a:lnTo>
                  <a:lnTo>
                    <a:pt x="34" y="2550"/>
                  </a:lnTo>
                  <a:lnTo>
                    <a:pt x="23" y="2595"/>
                  </a:lnTo>
                  <a:lnTo>
                    <a:pt x="0" y="2628"/>
                  </a:lnTo>
                  <a:lnTo>
                    <a:pt x="0" y="2673"/>
                  </a:lnTo>
                  <a:lnTo>
                    <a:pt x="0" y="2717"/>
                  </a:lnTo>
                  <a:lnTo>
                    <a:pt x="0" y="2762"/>
                  </a:lnTo>
                  <a:lnTo>
                    <a:pt x="11" y="2807"/>
                  </a:lnTo>
                  <a:lnTo>
                    <a:pt x="56" y="2884"/>
                  </a:lnTo>
                  <a:lnTo>
                    <a:pt x="123" y="2951"/>
                  </a:lnTo>
                  <a:lnTo>
                    <a:pt x="190" y="3018"/>
                  </a:lnTo>
                  <a:lnTo>
                    <a:pt x="345" y="3141"/>
                  </a:lnTo>
                  <a:lnTo>
                    <a:pt x="501" y="3252"/>
                  </a:lnTo>
                  <a:lnTo>
                    <a:pt x="679" y="3352"/>
                  </a:lnTo>
                  <a:lnTo>
                    <a:pt x="858" y="3441"/>
                  </a:lnTo>
                  <a:lnTo>
                    <a:pt x="1047" y="3508"/>
                  </a:lnTo>
                  <a:lnTo>
                    <a:pt x="1236" y="3575"/>
                  </a:lnTo>
                  <a:lnTo>
                    <a:pt x="1425" y="3619"/>
                  </a:lnTo>
                  <a:lnTo>
                    <a:pt x="1626" y="3642"/>
                  </a:lnTo>
                  <a:lnTo>
                    <a:pt x="4242" y="4131"/>
                  </a:lnTo>
                  <a:lnTo>
                    <a:pt x="4064" y="4310"/>
                  </a:lnTo>
                  <a:lnTo>
                    <a:pt x="4298" y="4399"/>
                  </a:lnTo>
                  <a:lnTo>
                    <a:pt x="4532" y="4465"/>
                  </a:lnTo>
                  <a:lnTo>
                    <a:pt x="4776" y="4510"/>
                  </a:lnTo>
                  <a:lnTo>
                    <a:pt x="5021" y="4554"/>
                  </a:lnTo>
                  <a:lnTo>
                    <a:pt x="5266" y="4577"/>
                  </a:lnTo>
                  <a:lnTo>
                    <a:pt x="5511" y="4599"/>
                  </a:lnTo>
                  <a:lnTo>
                    <a:pt x="6012" y="4599"/>
                  </a:lnTo>
                  <a:lnTo>
                    <a:pt x="6513" y="4588"/>
                  </a:lnTo>
                  <a:lnTo>
                    <a:pt x="7025" y="4554"/>
                  </a:lnTo>
                  <a:lnTo>
                    <a:pt x="7526" y="4521"/>
                  </a:lnTo>
                  <a:lnTo>
                    <a:pt x="8027" y="4510"/>
                  </a:lnTo>
                  <a:lnTo>
                    <a:pt x="8350" y="4499"/>
                  </a:lnTo>
                  <a:lnTo>
                    <a:pt x="8662" y="4510"/>
                  </a:lnTo>
                  <a:lnTo>
                    <a:pt x="9308" y="4532"/>
                  </a:lnTo>
                  <a:lnTo>
                    <a:pt x="9942" y="4566"/>
                  </a:lnTo>
                  <a:lnTo>
                    <a:pt x="10577" y="4599"/>
                  </a:lnTo>
                  <a:lnTo>
                    <a:pt x="11212" y="4621"/>
                  </a:lnTo>
                  <a:lnTo>
                    <a:pt x="11523" y="4610"/>
                  </a:lnTo>
                  <a:lnTo>
                    <a:pt x="11846" y="4610"/>
                  </a:lnTo>
                  <a:lnTo>
                    <a:pt x="12158" y="4588"/>
                  </a:lnTo>
                  <a:lnTo>
                    <a:pt x="12470" y="4554"/>
                  </a:lnTo>
                  <a:lnTo>
                    <a:pt x="12781" y="4499"/>
                  </a:lnTo>
                  <a:lnTo>
                    <a:pt x="13093" y="4443"/>
                  </a:lnTo>
                  <a:lnTo>
                    <a:pt x="13394" y="4365"/>
                  </a:lnTo>
                  <a:lnTo>
                    <a:pt x="13694" y="4276"/>
                  </a:lnTo>
                  <a:lnTo>
                    <a:pt x="13984" y="4176"/>
                  </a:lnTo>
                  <a:lnTo>
                    <a:pt x="14273" y="4065"/>
                  </a:lnTo>
                  <a:lnTo>
                    <a:pt x="14563" y="3942"/>
                  </a:lnTo>
                  <a:lnTo>
                    <a:pt x="14852" y="3820"/>
                  </a:lnTo>
                  <a:lnTo>
                    <a:pt x="15420" y="3552"/>
                  </a:lnTo>
                  <a:lnTo>
                    <a:pt x="15665" y="3430"/>
                  </a:lnTo>
                  <a:lnTo>
                    <a:pt x="15787" y="3352"/>
                  </a:lnTo>
                  <a:lnTo>
                    <a:pt x="15899" y="3274"/>
                  </a:lnTo>
                  <a:lnTo>
                    <a:pt x="15999" y="3185"/>
                  </a:lnTo>
                  <a:lnTo>
                    <a:pt x="16088" y="3085"/>
                  </a:lnTo>
                  <a:lnTo>
                    <a:pt x="16144" y="2962"/>
                  </a:lnTo>
                  <a:lnTo>
                    <a:pt x="16166" y="2907"/>
                  </a:lnTo>
                  <a:lnTo>
                    <a:pt x="16188" y="2840"/>
                  </a:lnTo>
                  <a:lnTo>
                    <a:pt x="16199" y="2762"/>
                  </a:lnTo>
                  <a:lnTo>
                    <a:pt x="16199" y="2684"/>
                  </a:lnTo>
                  <a:lnTo>
                    <a:pt x="16188" y="2606"/>
                  </a:lnTo>
                  <a:lnTo>
                    <a:pt x="16166" y="2528"/>
                  </a:lnTo>
                  <a:lnTo>
                    <a:pt x="16133" y="2461"/>
                  </a:lnTo>
                  <a:lnTo>
                    <a:pt x="16099" y="2395"/>
                  </a:lnTo>
                  <a:lnTo>
                    <a:pt x="16055" y="2328"/>
                  </a:lnTo>
                  <a:lnTo>
                    <a:pt x="15999" y="2272"/>
                  </a:lnTo>
                  <a:lnTo>
                    <a:pt x="15943" y="2216"/>
                  </a:lnTo>
                  <a:lnTo>
                    <a:pt x="15876" y="2161"/>
                  </a:lnTo>
                  <a:lnTo>
                    <a:pt x="15810" y="2116"/>
                  </a:lnTo>
                  <a:lnTo>
                    <a:pt x="15743" y="2083"/>
                  </a:lnTo>
                  <a:lnTo>
                    <a:pt x="15665" y="2049"/>
                  </a:lnTo>
                  <a:lnTo>
                    <a:pt x="15598" y="2016"/>
                  </a:lnTo>
                  <a:lnTo>
                    <a:pt x="15520" y="2005"/>
                  </a:lnTo>
                  <a:lnTo>
                    <a:pt x="15442" y="1983"/>
                  </a:lnTo>
                  <a:lnTo>
                    <a:pt x="15286" y="1983"/>
                  </a:lnTo>
                  <a:lnTo>
                    <a:pt x="15131" y="1994"/>
                  </a:lnTo>
                  <a:lnTo>
                    <a:pt x="14975" y="2027"/>
                  </a:lnTo>
                  <a:lnTo>
                    <a:pt x="14830" y="2072"/>
                  </a:lnTo>
                  <a:lnTo>
                    <a:pt x="14674" y="2127"/>
                  </a:lnTo>
                  <a:lnTo>
                    <a:pt x="14529" y="2183"/>
                  </a:lnTo>
                  <a:lnTo>
                    <a:pt x="14240" y="2328"/>
                  </a:lnTo>
                  <a:lnTo>
                    <a:pt x="14240" y="2328"/>
                  </a:lnTo>
                  <a:lnTo>
                    <a:pt x="14997" y="992"/>
                  </a:lnTo>
                  <a:lnTo>
                    <a:pt x="15053" y="880"/>
                  </a:lnTo>
                  <a:lnTo>
                    <a:pt x="15097" y="769"/>
                  </a:lnTo>
                  <a:lnTo>
                    <a:pt x="15142" y="647"/>
                  </a:lnTo>
                  <a:lnTo>
                    <a:pt x="15164" y="535"/>
                  </a:lnTo>
                  <a:lnTo>
                    <a:pt x="15175" y="413"/>
                  </a:lnTo>
                  <a:lnTo>
                    <a:pt x="15153" y="313"/>
                  </a:lnTo>
                  <a:lnTo>
                    <a:pt x="15142" y="257"/>
                  </a:lnTo>
                  <a:lnTo>
                    <a:pt x="15108" y="212"/>
                  </a:lnTo>
                  <a:lnTo>
                    <a:pt x="15075" y="179"/>
                  </a:lnTo>
                  <a:lnTo>
                    <a:pt x="15041" y="135"/>
                  </a:lnTo>
                  <a:lnTo>
                    <a:pt x="14997" y="112"/>
                  </a:lnTo>
                  <a:lnTo>
                    <a:pt x="14952" y="90"/>
                  </a:lnTo>
                  <a:lnTo>
                    <a:pt x="14852" y="57"/>
                  </a:lnTo>
                  <a:lnTo>
                    <a:pt x="14641" y="57"/>
                  </a:lnTo>
                  <a:lnTo>
                    <a:pt x="14362" y="79"/>
                  </a:lnTo>
                  <a:lnTo>
                    <a:pt x="14084" y="112"/>
                  </a:lnTo>
                  <a:lnTo>
                    <a:pt x="13806" y="168"/>
                  </a:lnTo>
                  <a:lnTo>
                    <a:pt x="13538" y="235"/>
                  </a:lnTo>
                  <a:lnTo>
                    <a:pt x="13271" y="313"/>
                  </a:lnTo>
                  <a:lnTo>
                    <a:pt x="13004" y="402"/>
                  </a:lnTo>
                  <a:lnTo>
                    <a:pt x="12748" y="513"/>
                  </a:lnTo>
                  <a:lnTo>
                    <a:pt x="12492" y="636"/>
                  </a:lnTo>
                  <a:lnTo>
                    <a:pt x="12247" y="758"/>
                  </a:lnTo>
                  <a:lnTo>
                    <a:pt x="12002" y="903"/>
                  </a:lnTo>
                  <a:lnTo>
                    <a:pt x="11768" y="1059"/>
                  </a:lnTo>
                  <a:lnTo>
                    <a:pt x="11546" y="1226"/>
                  </a:lnTo>
                  <a:lnTo>
                    <a:pt x="11323" y="1404"/>
                  </a:lnTo>
                  <a:lnTo>
                    <a:pt x="11123" y="1593"/>
                  </a:lnTo>
                  <a:lnTo>
                    <a:pt x="10922" y="1793"/>
                  </a:lnTo>
                  <a:lnTo>
                    <a:pt x="10733" y="2005"/>
                  </a:lnTo>
                  <a:lnTo>
                    <a:pt x="10755" y="1938"/>
                  </a:lnTo>
                  <a:lnTo>
                    <a:pt x="10766" y="1871"/>
                  </a:lnTo>
                  <a:lnTo>
                    <a:pt x="10766" y="1805"/>
                  </a:lnTo>
                  <a:lnTo>
                    <a:pt x="10755" y="1738"/>
                  </a:lnTo>
                  <a:lnTo>
                    <a:pt x="10733" y="1671"/>
                  </a:lnTo>
                  <a:lnTo>
                    <a:pt x="10699" y="1615"/>
                  </a:lnTo>
                  <a:lnTo>
                    <a:pt x="10655" y="1560"/>
                  </a:lnTo>
                  <a:lnTo>
                    <a:pt x="10599" y="1504"/>
                  </a:lnTo>
                  <a:lnTo>
                    <a:pt x="10544" y="1459"/>
                  </a:lnTo>
                  <a:lnTo>
                    <a:pt x="10477" y="1415"/>
                  </a:lnTo>
                  <a:lnTo>
                    <a:pt x="10410" y="1381"/>
                  </a:lnTo>
                  <a:lnTo>
                    <a:pt x="10343" y="1359"/>
                  </a:lnTo>
                  <a:lnTo>
                    <a:pt x="10265" y="1337"/>
                  </a:lnTo>
                  <a:lnTo>
                    <a:pt x="10121" y="1337"/>
                  </a:lnTo>
                  <a:lnTo>
                    <a:pt x="10043" y="1348"/>
                  </a:lnTo>
                  <a:lnTo>
                    <a:pt x="9976" y="1370"/>
                  </a:lnTo>
                  <a:lnTo>
                    <a:pt x="9909" y="1404"/>
                  </a:lnTo>
                  <a:lnTo>
                    <a:pt x="9787" y="1471"/>
                  </a:lnTo>
                  <a:lnTo>
                    <a:pt x="9675" y="1560"/>
                  </a:lnTo>
                  <a:lnTo>
                    <a:pt x="9564" y="1671"/>
                  </a:lnTo>
                  <a:lnTo>
                    <a:pt x="9464" y="1782"/>
                  </a:lnTo>
                  <a:lnTo>
                    <a:pt x="9375" y="1916"/>
                  </a:lnTo>
                  <a:lnTo>
                    <a:pt x="9219" y="2172"/>
                  </a:lnTo>
                  <a:lnTo>
                    <a:pt x="9163" y="2083"/>
                  </a:lnTo>
                  <a:lnTo>
                    <a:pt x="9119" y="1994"/>
                  </a:lnTo>
                  <a:lnTo>
                    <a:pt x="9085" y="1894"/>
                  </a:lnTo>
                  <a:lnTo>
                    <a:pt x="9063" y="1793"/>
                  </a:lnTo>
                  <a:lnTo>
                    <a:pt x="9029" y="1582"/>
                  </a:lnTo>
                  <a:lnTo>
                    <a:pt x="9007" y="1359"/>
                  </a:lnTo>
                  <a:lnTo>
                    <a:pt x="8974" y="1159"/>
                  </a:lnTo>
                  <a:lnTo>
                    <a:pt x="8952" y="1047"/>
                  </a:lnTo>
                  <a:lnTo>
                    <a:pt x="8929" y="958"/>
                  </a:lnTo>
                  <a:lnTo>
                    <a:pt x="8896" y="869"/>
                  </a:lnTo>
                  <a:lnTo>
                    <a:pt x="8840" y="780"/>
                  </a:lnTo>
                  <a:lnTo>
                    <a:pt x="8785" y="702"/>
                  </a:lnTo>
                  <a:lnTo>
                    <a:pt x="8718" y="636"/>
                  </a:lnTo>
                  <a:lnTo>
                    <a:pt x="8651" y="591"/>
                  </a:lnTo>
                  <a:lnTo>
                    <a:pt x="8573" y="558"/>
                  </a:lnTo>
                  <a:lnTo>
                    <a:pt x="8506" y="535"/>
                  </a:lnTo>
                  <a:lnTo>
                    <a:pt x="8428" y="524"/>
                  </a:lnTo>
                  <a:lnTo>
                    <a:pt x="8284" y="524"/>
                  </a:lnTo>
                  <a:lnTo>
                    <a:pt x="8206" y="546"/>
                  </a:lnTo>
                  <a:lnTo>
                    <a:pt x="8128" y="569"/>
                  </a:lnTo>
                  <a:lnTo>
                    <a:pt x="8050" y="591"/>
                  </a:lnTo>
                  <a:lnTo>
                    <a:pt x="7972" y="636"/>
                  </a:lnTo>
                  <a:lnTo>
                    <a:pt x="7838" y="725"/>
                  </a:lnTo>
                  <a:lnTo>
                    <a:pt x="7716" y="836"/>
                  </a:lnTo>
                  <a:lnTo>
                    <a:pt x="7604" y="970"/>
                  </a:lnTo>
                  <a:lnTo>
                    <a:pt x="7515" y="1103"/>
                  </a:lnTo>
                  <a:lnTo>
                    <a:pt x="7437" y="1248"/>
                  </a:lnTo>
                  <a:lnTo>
                    <a:pt x="7304" y="1548"/>
                  </a:lnTo>
                  <a:lnTo>
                    <a:pt x="7170" y="1849"/>
                  </a:lnTo>
                  <a:lnTo>
                    <a:pt x="7092" y="1994"/>
                  </a:lnTo>
                  <a:lnTo>
                    <a:pt x="7014" y="2139"/>
                  </a:lnTo>
                  <a:lnTo>
                    <a:pt x="6669" y="1760"/>
                  </a:lnTo>
                  <a:lnTo>
                    <a:pt x="6313" y="1404"/>
                  </a:lnTo>
                  <a:lnTo>
                    <a:pt x="5945" y="1059"/>
                  </a:lnTo>
                  <a:lnTo>
                    <a:pt x="5578" y="713"/>
                  </a:lnTo>
                  <a:lnTo>
                    <a:pt x="5322" y="502"/>
                  </a:lnTo>
                  <a:lnTo>
                    <a:pt x="5188" y="402"/>
                  </a:lnTo>
                  <a:lnTo>
                    <a:pt x="5055" y="302"/>
                  </a:lnTo>
                  <a:lnTo>
                    <a:pt x="4921" y="224"/>
                  </a:lnTo>
                  <a:lnTo>
                    <a:pt x="4776" y="146"/>
                  </a:lnTo>
                  <a:lnTo>
                    <a:pt x="4621" y="79"/>
                  </a:lnTo>
                  <a:lnTo>
                    <a:pt x="4465" y="34"/>
                  </a:lnTo>
                  <a:lnTo>
                    <a:pt x="4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p:nvPr/>
          </p:nvSpPr>
          <p:spPr>
            <a:xfrm>
              <a:off x="1864671" y="2606750"/>
              <a:ext cx="71365" cy="37126"/>
            </a:xfrm>
            <a:custGeom>
              <a:avLst/>
              <a:gdLst/>
              <a:ahLst/>
              <a:cxnLst/>
              <a:rect l="l" t="t" r="r" b="b"/>
              <a:pathLst>
                <a:path w="3041" h="1582" extrusionOk="0">
                  <a:moveTo>
                    <a:pt x="1927" y="0"/>
                  </a:moveTo>
                  <a:lnTo>
                    <a:pt x="1760" y="12"/>
                  </a:lnTo>
                  <a:lnTo>
                    <a:pt x="1437" y="34"/>
                  </a:lnTo>
                  <a:lnTo>
                    <a:pt x="1225" y="56"/>
                  </a:lnTo>
                  <a:lnTo>
                    <a:pt x="1025" y="90"/>
                  </a:lnTo>
                  <a:lnTo>
                    <a:pt x="825" y="145"/>
                  </a:lnTo>
                  <a:lnTo>
                    <a:pt x="624" y="223"/>
                  </a:lnTo>
                  <a:lnTo>
                    <a:pt x="491" y="279"/>
                  </a:lnTo>
                  <a:lnTo>
                    <a:pt x="357" y="357"/>
                  </a:lnTo>
                  <a:lnTo>
                    <a:pt x="234" y="446"/>
                  </a:lnTo>
                  <a:lnTo>
                    <a:pt x="179" y="490"/>
                  </a:lnTo>
                  <a:lnTo>
                    <a:pt x="134" y="546"/>
                  </a:lnTo>
                  <a:lnTo>
                    <a:pt x="90" y="613"/>
                  </a:lnTo>
                  <a:lnTo>
                    <a:pt x="56" y="680"/>
                  </a:lnTo>
                  <a:lnTo>
                    <a:pt x="34" y="758"/>
                  </a:lnTo>
                  <a:lnTo>
                    <a:pt x="12" y="824"/>
                  </a:lnTo>
                  <a:lnTo>
                    <a:pt x="1" y="902"/>
                  </a:lnTo>
                  <a:lnTo>
                    <a:pt x="12" y="980"/>
                  </a:lnTo>
                  <a:lnTo>
                    <a:pt x="23" y="1047"/>
                  </a:lnTo>
                  <a:lnTo>
                    <a:pt x="45" y="1125"/>
                  </a:lnTo>
                  <a:lnTo>
                    <a:pt x="90" y="1181"/>
                  </a:lnTo>
                  <a:lnTo>
                    <a:pt x="134" y="1236"/>
                  </a:lnTo>
                  <a:lnTo>
                    <a:pt x="190" y="1292"/>
                  </a:lnTo>
                  <a:lnTo>
                    <a:pt x="246" y="1325"/>
                  </a:lnTo>
                  <a:lnTo>
                    <a:pt x="390" y="1392"/>
                  </a:lnTo>
                  <a:lnTo>
                    <a:pt x="524" y="1448"/>
                  </a:lnTo>
                  <a:lnTo>
                    <a:pt x="680" y="1492"/>
                  </a:lnTo>
                  <a:lnTo>
                    <a:pt x="825" y="1526"/>
                  </a:lnTo>
                  <a:lnTo>
                    <a:pt x="980" y="1548"/>
                  </a:lnTo>
                  <a:lnTo>
                    <a:pt x="1136" y="1570"/>
                  </a:lnTo>
                  <a:lnTo>
                    <a:pt x="1281" y="1581"/>
                  </a:lnTo>
                  <a:lnTo>
                    <a:pt x="1437" y="1581"/>
                  </a:lnTo>
                  <a:lnTo>
                    <a:pt x="1593" y="1570"/>
                  </a:lnTo>
                  <a:lnTo>
                    <a:pt x="1749" y="1559"/>
                  </a:lnTo>
                  <a:lnTo>
                    <a:pt x="1893" y="1526"/>
                  </a:lnTo>
                  <a:lnTo>
                    <a:pt x="2049" y="1492"/>
                  </a:lnTo>
                  <a:lnTo>
                    <a:pt x="2194" y="1448"/>
                  </a:lnTo>
                  <a:lnTo>
                    <a:pt x="2328" y="1392"/>
                  </a:lnTo>
                  <a:lnTo>
                    <a:pt x="2461" y="1325"/>
                  </a:lnTo>
                  <a:lnTo>
                    <a:pt x="2595" y="1247"/>
                  </a:lnTo>
                  <a:lnTo>
                    <a:pt x="2717" y="1158"/>
                  </a:lnTo>
                  <a:lnTo>
                    <a:pt x="2829" y="1058"/>
                  </a:lnTo>
                  <a:lnTo>
                    <a:pt x="2895" y="991"/>
                  </a:lnTo>
                  <a:lnTo>
                    <a:pt x="2940" y="925"/>
                  </a:lnTo>
                  <a:lnTo>
                    <a:pt x="2984" y="858"/>
                  </a:lnTo>
                  <a:lnTo>
                    <a:pt x="3018" y="780"/>
                  </a:lnTo>
                  <a:lnTo>
                    <a:pt x="3040" y="680"/>
                  </a:lnTo>
                  <a:lnTo>
                    <a:pt x="3040" y="591"/>
                  </a:lnTo>
                  <a:lnTo>
                    <a:pt x="3018" y="501"/>
                  </a:lnTo>
                  <a:lnTo>
                    <a:pt x="2973" y="412"/>
                  </a:lnTo>
                  <a:lnTo>
                    <a:pt x="2929" y="334"/>
                  </a:lnTo>
                  <a:lnTo>
                    <a:pt x="2862" y="268"/>
                  </a:lnTo>
                  <a:lnTo>
                    <a:pt x="2795" y="201"/>
                  </a:lnTo>
                  <a:lnTo>
                    <a:pt x="2717" y="145"/>
                  </a:lnTo>
                  <a:lnTo>
                    <a:pt x="2561" y="78"/>
                  </a:lnTo>
                  <a:lnTo>
                    <a:pt x="2405" y="34"/>
                  </a:lnTo>
                  <a:lnTo>
                    <a:pt x="2250" y="12"/>
                  </a:lnTo>
                  <a:lnTo>
                    <a:pt x="2083"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1"/>
            <p:cNvSpPr/>
            <p:nvPr/>
          </p:nvSpPr>
          <p:spPr>
            <a:xfrm>
              <a:off x="1877485" y="2623201"/>
              <a:ext cx="17788" cy="8918"/>
            </a:xfrm>
            <a:custGeom>
              <a:avLst/>
              <a:gdLst/>
              <a:ahLst/>
              <a:cxnLst/>
              <a:rect l="l" t="t" r="r" b="b"/>
              <a:pathLst>
                <a:path w="758" h="380" extrusionOk="0">
                  <a:moveTo>
                    <a:pt x="579" y="1"/>
                  </a:moveTo>
                  <a:lnTo>
                    <a:pt x="490" y="12"/>
                  </a:lnTo>
                  <a:lnTo>
                    <a:pt x="401" y="34"/>
                  </a:lnTo>
                  <a:lnTo>
                    <a:pt x="323" y="57"/>
                  </a:lnTo>
                  <a:lnTo>
                    <a:pt x="234" y="101"/>
                  </a:lnTo>
                  <a:lnTo>
                    <a:pt x="156" y="134"/>
                  </a:lnTo>
                  <a:lnTo>
                    <a:pt x="89" y="190"/>
                  </a:lnTo>
                  <a:lnTo>
                    <a:pt x="22" y="235"/>
                  </a:lnTo>
                  <a:lnTo>
                    <a:pt x="0" y="257"/>
                  </a:lnTo>
                  <a:lnTo>
                    <a:pt x="0" y="279"/>
                  </a:lnTo>
                  <a:lnTo>
                    <a:pt x="0" y="301"/>
                  </a:lnTo>
                  <a:lnTo>
                    <a:pt x="11" y="313"/>
                  </a:lnTo>
                  <a:lnTo>
                    <a:pt x="45" y="346"/>
                  </a:lnTo>
                  <a:lnTo>
                    <a:pt x="78" y="346"/>
                  </a:lnTo>
                  <a:lnTo>
                    <a:pt x="178" y="335"/>
                  </a:lnTo>
                  <a:lnTo>
                    <a:pt x="256" y="301"/>
                  </a:lnTo>
                  <a:lnTo>
                    <a:pt x="434" y="246"/>
                  </a:lnTo>
                  <a:lnTo>
                    <a:pt x="590" y="190"/>
                  </a:lnTo>
                  <a:lnTo>
                    <a:pt x="627" y="165"/>
                  </a:lnTo>
                  <a:lnTo>
                    <a:pt x="613" y="190"/>
                  </a:lnTo>
                  <a:lnTo>
                    <a:pt x="579" y="257"/>
                  </a:lnTo>
                  <a:lnTo>
                    <a:pt x="557" y="324"/>
                  </a:lnTo>
                  <a:lnTo>
                    <a:pt x="557" y="335"/>
                  </a:lnTo>
                  <a:lnTo>
                    <a:pt x="557" y="357"/>
                  </a:lnTo>
                  <a:lnTo>
                    <a:pt x="579" y="368"/>
                  </a:lnTo>
                  <a:lnTo>
                    <a:pt x="613" y="379"/>
                  </a:lnTo>
                  <a:lnTo>
                    <a:pt x="646" y="357"/>
                  </a:lnTo>
                  <a:lnTo>
                    <a:pt x="702" y="268"/>
                  </a:lnTo>
                  <a:lnTo>
                    <a:pt x="724" y="212"/>
                  </a:lnTo>
                  <a:lnTo>
                    <a:pt x="746" y="157"/>
                  </a:lnTo>
                  <a:lnTo>
                    <a:pt x="757" y="90"/>
                  </a:lnTo>
                  <a:lnTo>
                    <a:pt x="746" y="45"/>
                  </a:lnTo>
                  <a:lnTo>
                    <a:pt x="735" y="23"/>
                  </a:lnTo>
                  <a:lnTo>
                    <a:pt x="724" y="12"/>
                  </a:lnTo>
                  <a:lnTo>
                    <a:pt x="690"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1898112" y="2622685"/>
              <a:ext cx="5515" cy="7345"/>
            </a:xfrm>
            <a:custGeom>
              <a:avLst/>
              <a:gdLst/>
              <a:ahLst/>
              <a:cxnLst/>
              <a:rect l="l" t="t" r="r" b="b"/>
              <a:pathLst>
                <a:path w="235" h="313" extrusionOk="0">
                  <a:moveTo>
                    <a:pt x="90" y="1"/>
                  </a:moveTo>
                  <a:lnTo>
                    <a:pt x="56" y="23"/>
                  </a:lnTo>
                  <a:lnTo>
                    <a:pt x="34" y="45"/>
                  </a:lnTo>
                  <a:lnTo>
                    <a:pt x="12" y="79"/>
                  </a:lnTo>
                  <a:lnTo>
                    <a:pt x="1" y="123"/>
                  </a:lnTo>
                  <a:lnTo>
                    <a:pt x="1" y="168"/>
                  </a:lnTo>
                  <a:lnTo>
                    <a:pt x="12" y="234"/>
                  </a:lnTo>
                  <a:lnTo>
                    <a:pt x="56" y="290"/>
                  </a:lnTo>
                  <a:lnTo>
                    <a:pt x="79" y="301"/>
                  </a:lnTo>
                  <a:lnTo>
                    <a:pt x="101" y="312"/>
                  </a:lnTo>
                  <a:lnTo>
                    <a:pt x="168" y="312"/>
                  </a:lnTo>
                  <a:lnTo>
                    <a:pt x="190" y="290"/>
                  </a:lnTo>
                  <a:lnTo>
                    <a:pt x="212" y="268"/>
                  </a:lnTo>
                  <a:lnTo>
                    <a:pt x="223" y="246"/>
                  </a:lnTo>
                  <a:lnTo>
                    <a:pt x="235" y="212"/>
                  </a:lnTo>
                  <a:lnTo>
                    <a:pt x="223" y="134"/>
                  </a:lnTo>
                  <a:lnTo>
                    <a:pt x="223" y="112"/>
                  </a:lnTo>
                  <a:lnTo>
                    <a:pt x="223" y="67"/>
                  </a:lnTo>
                  <a:lnTo>
                    <a:pt x="190" y="34"/>
                  </a:lnTo>
                  <a:lnTo>
                    <a:pt x="168" y="12"/>
                  </a:lnTo>
                  <a:lnTo>
                    <a:pt x="134"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1901257" y="2631039"/>
              <a:ext cx="8378" cy="5257"/>
            </a:xfrm>
            <a:custGeom>
              <a:avLst/>
              <a:gdLst/>
              <a:ahLst/>
              <a:cxnLst/>
              <a:rect l="l" t="t" r="r" b="b"/>
              <a:pathLst>
                <a:path w="357" h="224" extrusionOk="0">
                  <a:moveTo>
                    <a:pt x="234" y="1"/>
                  </a:moveTo>
                  <a:lnTo>
                    <a:pt x="167" y="12"/>
                  </a:lnTo>
                  <a:lnTo>
                    <a:pt x="101" y="34"/>
                  </a:lnTo>
                  <a:lnTo>
                    <a:pt x="45" y="68"/>
                  </a:lnTo>
                  <a:lnTo>
                    <a:pt x="23" y="79"/>
                  </a:lnTo>
                  <a:lnTo>
                    <a:pt x="0" y="112"/>
                  </a:lnTo>
                  <a:lnTo>
                    <a:pt x="0" y="134"/>
                  </a:lnTo>
                  <a:lnTo>
                    <a:pt x="0" y="157"/>
                  </a:lnTo>
                  <a:lnTo>
                    <a:pt x="11" y="190"/>
                  </a:lnTo>
                  <a:lnTo>
                    <a:pt x="34" y="212"/>
                  </a:lnTo>
                  <a:lnTo>
                    <a:pt x="56" y="224"/>
                  </a:lnTo>
                  <a:lnTo>
                    <a:pt x="156" y="224"/>
                  </a:lnTo>
                  <a:lnTo>
                    <a:pt x="223" y="212"/>
                  </a:lnTo>
                  <a:lnTo>
                    <a:pt x="279" y="190"/>
                  </a:lnTo>
                  <a:lnTo>
                    <a:pt x="334" y="146"/>
                  </a:lnTo>
                  <a:lnTo>
                    <a:pt x="357" y="134"/>
                  </a:lnTo>
                  <a:lnTo>
                    <a:pt x="357" y="112"/>
                  </a:lnTo>
                  <a:lnTo>
                    <a:pt x="357" y="68"/>
                  </a:lnTo>
                  <a:lnTo>
                    <a:pt x="334" y="34"/>
                  </a:lnTo>
                  <a:lnTo>
                    <a:pt x="301" y="12"/>
                  </a:lnTo>
                  <a:lnTo>
                    <a:pt x="234"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1906209" y="2622427"/>
              <a:ext cx="14667" cy="6289"/>
            </a:xfrm>
            <a:custGeom>
              <a:avLst/>
              <a:gdLst/>
              <a:ahLst/>
              <a:cxnLst/>
              <a:rect l="l" t="t" r="r" b="b"/>
              <a:pathLst>
                <a:path w="625" h="268" extrusionOk="0">
                  <a:moveTo>
                    <a:pt x="23" y="0"/>
                  </a:moveTo>
                  <a:lnTo>
                    <a:pt x="1" y="23"/>
                  </a:lnTo>
                  <a:lnTo>
                    <a:pt x="12" y="45"/>
                  </a:lnTo>
                  <a:lnTo>
                    <a:pt x="12" y="56"/>
                  </a:lnTo>
                  <a:lnTo>
                    <a:pt x="34" y="67"/>
                  </a:lnTo>
                  <a:lnTo>
                    <a:pt x="301" y="179"/>
                  </a:lnTo>
                  <a:lnTo>
                    <a:pt x="446" y="234"/>
                  </a:lnTo>
                  <a:lnTo>
                    <a:pt x="591" y="268"/>
                  </a:lnTo>
                  <a:lnTo>
                    <a:pt x="613" y="268"/>
                  </a:lnTo>
                  <a:lnTo>
                    <a:pt x="624" y="257"/>
                  </a:lnTo>
                  <a:lnTo>
                    <a:pt x="624" y="234"/>
                  </a:lnTo>
                  <a:lnTo>
                    <a:pt x="613" y="212"/>
                  </a:lnTo>
                  <a:lnTo>
                    <a:pt x="480" y="145"/>
                  </a:lnTo>
                  <a:lnTo>
                    <a:pt x="335" y="90"/>
                  </a:lnTo>
                  <a:lnTo>
                    <a:pt x="45"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1906490" y="2616935"/>
              <a:ext cx="18305" cy="3943"/>
            </a:xfrm>
            <a:custGeom>
              <a:avLst/>
              <a:gdLst/>
              <a:ahLst/>
              <a:cxnLst/>
              <a:rect l="l" t="t" r="r" b="b"/>
              <a:pathLst>
                <a:path w="780" h="168" extrusionOk="0">
                  <a:moveTo>
                    <a:pt x="56" y="1"/>
                  </a:moveTo>
                  <a:lnTo>
                    <a:pt x="33" y="12"/>
                  </a:lnTo>
                  <a:lnTo>
                    <a:pt x="11" y="23"/>
                  </a:lnTo>
                  <a:lnTo>
                    <a:pt x="0" y="45"/>
                  </a:lnTo>
                  <a:lnTo>
                    <a:pt x="0" y="67"/>
                  </a:lnTo>
                  <a:lnTo>
                    <a:pt x="0" y="90"/>
                  </a:lnTo>
                  <a:lnTo>
                    <a:pt x="11" y="112"/>
                  </a:lnTo>
                  <a:lnTo>
                    <a:pt x="33" y="123"/>
                  </a:lnTo>
                  <a:lnTo>
                    <a:pt x="56" y="134"/>
                  </a:lnTo>
                  <a:lnTo>
                    <a:pt x="456" y="157"/>
                  </a:lnTo>
                  <a:lnTo>
                    <a:pt x="623" y="168"/>
                  </a:lnTo>
                  <a:lnTo>
                    <a:pt x="701" y="168"/>
                  </a:lnTo>
                  <a:lnTo>
                    <a:pt x="735" y="157"/>
                  </a:lnTo>
                  <a:lnTo>
                    <a:pt x="768" y="134"/>
                  </a:lnTo>
                  <a:lnTo>
                    <a:pt x="779" y="112"/>
                  </a:lnTo>
                  <a:lnTo>
                    <a:pt x="779" y="101"/>
                  </a:lnTo>
                  <a:lnTo>
                    <a:pt x="768" y="67"/>
                  </a:lnTo>
                  <a:lnTo>
                    <a:pt x="735" y="45"/>
                  </a:lnTo>
                  <a:lnTo>
                    <a:pt x="701" y="23"/>
                  </a:lnTo>
                  <a:lnTo>
                    <a:pt x="623" y="12"/>
                  </a:lnTo>
                  <a:lnTo>
                    <a:pt x="456" y="12"/>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1903862" y="2611725"/>
              <a:ext cx="6031" cy="7322"/>
            </a:xfrm>
            <a:custGeom>
              <a:avLst/>
              <a:gdLst/>
              <a:ahLst/>
              <a:cxnLst/>
              <a:rect l="l" t="t" r="r" b="b"/>
              <a:pathLst>
                <a:path w="257" h="312" extrusionOk="0">
                  <a:moveTo>
                    <a:pt x="179" y="0"/>
                  </a:moveTo>
                  <a:lnTo>
                    <a:pt x="168" y="11"/>
                  </a:lnTo>
                  <a:lnTo>
                    <a:pt x="101" y="78"/>
                  </a:lnTo>
                  <a:lnTo>
                    <a:pt x="45" y="134"/>
                  </a:lnTo>
                  <a:lnTo>
                    <a:pt x="23" y="178"/>
                  </a:lnTo>
                  <a:lnTo>
                    <a:pt x="12" y="212"/>
                  </a:lnTo>
                  <a:lnTo>
                    <a:pt x="1" y="245"/>
                  </a:lnTo>
                  <a:lnTo>
                    <a:pt x="12" y="289"/>
                  </a:lnTo>
                  <a:lnTo>
                    <a:pt x="34" y="312"/>
                  </a:lnTo>
                  <a:lnTo>
                    <a:pt x="67" y="312"/>
                  </a:lnTo>
                  <a:lnTo>
                    <a:pt x="101" y="301"/>
                  </a:lnTo>
                  <a:lnTo>
                    <a:pt x="123" y="278"/>
                  </a:lnTo>
                  <a:lnTo>
                    <a:pt x="157" y="212"/>
                  </a:lnTo>
                  <a:lnTo>
                    <a:pt x="190" y="145"/>
                  </a:lnTo>
                  <a:lnTo>
                    <a:pt x="234" y="89"/>
                  </a:lnTo>
                  <a:lnTo>
                    <a:pt x="246" y="67"/>
                  </a:lnTo>
                  <a:lnTo>
                    <a:pt x="257" y="56"/>
                  </a:lnTo>
                  <a:lnTo>
                    <a:pt x="246" y="33"/>
                  </a:lnTo>
                  <a:lnTo>
                    <a:pt x="234" y="11"/>
                  </a:lnTo>
                  <a:lnTo>
                    <a:pt x="223"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1883492" y="2616677"/>
              <a:ext cx="5233" cy="3684"/>
            </a:xfrm>
            <a:custGeom>
              <a:avLst/>
              <a:gdLst/>
              <a:ahLst/>
              <a:cxnLst/>
              <a:rect l="l" t="t" r="r" b="b"/>
              <a:pathLst>
                <a:path w="223" h="157" extrusionOk="0">
                  <a:moveTo>
                    <a:pt x="45" y="1"/>
                  </a:moveTo>
                  <a:lnTo>
                    <a:pt x="23" y="12"/>
                  </a:lnTo>
                  <a:lnTo>
                    <a:pt x="11" y="45"/>
                  </a:lnTo>
                  <a:lnTo>
                    <a:pt x="0" y="78"/>
                  </a:lnTo>
                  <a:lnTo>
                    <a:pt x="11" y="101"/>
                  </a:lnTo>
                  <a:lnTo>
                    <a:pt x="23" y="134"/>
                  </a:lnTo>
                  <a:lnTo>
                    <a:pt x="56" y="156"/>
                  </a:lnTo>
                  <a:lnTo>
                    <a:pt x="100" y="156"/>
                  </a:lnTo>
                  <a:lnTo>
                    <a:pt x="167" y="145"/>
                  </a:lnTo>
                  <a:lnTo>
                    <a:pt x="190" y="134"/>
                  </a:lnTo>
                  <a:lnTo>
                    <a:pt x="201" y="123"/>
                  </a:lnTo>
                  <a:lnTo>
                    <a:pt x="212" y="101"/>
                  </a:lnTo>
                  <a:lnTo>
                    <a:pt x="223" y="78"/>
                  </a:lnTo>
                  <a:lnTo>
                    <a:pt x="201" y="34"/>
                  </a:lnTo>
                  <a:lnTo>
                    <a:pt x="190" y="12"/>
                  </a:lnTo>
                  <a:lnTo>
                    <a:pt x="16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2073180" y="2601775"/>
              <a:ext cx="71083" cy="37923"/>
            </a:xfrm>
            <a:custGeom>
              <a:avLst/>
              <a:gdLst/>
              <a:ahLst/>
              <a:cxnLst/>
              <a:rect l="l" t="t" r="r" b="b"/>
              <a:pathLst>
                <a:path w="3029" h="1616" extrusionOk="0">
                  <a:moveTo>
                    <a:pt x="1191" y="1"/>
                  </a:moveTo>
                  <a:lnTo>
                    <a:pt x="980" y="12"/>
                  </a:lnTo>
                  <a:lnTo>
                    <a:pt x="779" y="23"/>
                  </a:lnTo>
                  <a:lnTo>
                    <a:pt x="624" y="57"/>
                  </a:lnTo>
                  <a:lnTo>
                    <a:pt x="490" y="90"/>
                  </a:lnTo>
                  <a:lnTo>
                    <a:pt x="345" y="146"/>
                  </a:lnTo>
                  <a:lnTo>
                    <a:pt x="278" y="190"/>
                  </a:lnTo>
                  <a:lnTo>
                    <a:pt x="223" y="235"/>
                  </a:lnTo>
                  <a:lnTo>
                    <a:pt x="167" y="279"/>
                  </a:lnTo>
                  <a:lnTo>
                    <a:pt x="111" y="335"/>
                  </a:lnTo>
                  <a:lnTo>
                    <a:pt x="78" y="402"/>
                  </a:lnTo>
                  <a:lnTo>
                    <a:pt x="45" y="469"/>
                  </a:lnTo>
                  <a:lnTo>
                    <a:pt x="11" y="535"/>
                  </a:lnTo>
                  <a:lnTo>
                    <a:pt x="0" y="613"/>
                  </a:lnTo>
                  <a:lnTo>
                    <a:pt x="0" y="691"/>
                  </a:lnTo>
                  <a:lnTo>
                    <a:pt x="11" y="758"/>
                  </a:lnTo>
                  <a:lnTo>
                    <a:pt x="34" y="836"/>
                  </a:lnTo>
                  <a:lnTo>
                    <a:pt x="67" y="903"/>
                  </a:lnTo>
                  <a:lnTo>
                    <a:pt x="111" y="958"/>
                  </a:lnTo>
                  <a:lnTo>
                    <a:pt x="156" y="1014"/>
                  </a:lnTo>
                  <a:lnTo>
                    <a:pt x="267" y="1114"/>
                  </a:lnTo>
                  <a:lnTo>
                    <a:pt x="401" y="1192"/>
                  </a:lnTo>
                  <a:lnTo>
                    <a:pt x="535" y="1270"/>
                  </a:lnTo>
                  <a:lnTo>
                    <a:pt x="668" y="1348"/>
                  </a:lnTo>
                  <a:lnTo>
                    <a:pt x="813" y="1404"/>
                  </a:lnTo>
                  <a:lnTo>
                    <a:pt x="958" y="1459"/>
                  </a:lnTo>
                  <a:lnTo>
                    <a:pt x="1102" y="1504"/>
                  </a:lnTo>
                  <a:lnTo>
                    <a:pt x="1258" y="1548"/>
                  </a:lnTo>
                  <a:lnTo>
                    <a:pt x="1403" y="1582"/>
                  </a:lnTo>
                  <a:lnTo>
                    <a:pt x="1559" y="1604"/>
                  </a:lnTo>
                  <a:lnTo>
                    <a:pt x="1715" y="1615"/>
                  </a:lnTo>
                  <a:lnTo>
                    <a:pt x="1859" y="1615"/>
                  </a:lnTo>
                  <a:lnTo>
                    <a:pt x="2015" y="1604"/>
                  </a:lnTo>
                  <a:lnTo>
                    <a:pt x="2160" y="1582"/>
                  </a:lnTo>
                  <a:lnTo>
                    <a:pt x="2305" y="1548"/>
                  </a:lnTo>
                  <a:lnTo>
                    <a:pt x="2449" y="1504"/>
                  </a:lnTo>
                  <a:lnTo>
                    <a:pt x="2594" y="1448"/>
                  </a:lnTo>
                  <a:lnTo>
                    <a:pt x="2728" y="1370"/>
                  </a:lnTo>
                  <a:lnTo>
                    <a:pt x="2795" y="1326"/>
                  </a:lnTo>
                  <a:lnTo>
                    <a:pt x="2861" y="1281"/>
                  </a:lnTo>
                  <a:lnTo>
                    <a:pt x="2928" y="1214"/>
                  </a:lnTo>
                  <a:lnTo>
                    <a:pt x="2973" y="1148"/>
                  </a:lnTo>
                  <a:lnTo>
                    <a:pt x="3017" y="1059"/>
                  </a:lnTo>
                  <a:lnTo>
                    <a:pt x="3028" y="970"/>
                  </a:lnTo>
                  <a:lnTo>
                    <a:pt x="3028" y="880"/>
                  </a:lnTo>
                  <a:lnTo>
                    <a:pt x="3017" y="791"/>
                  </a:lnTo>
                  <a:lnTo>
                    <a:pt x="2984" y="702"/>
                  </a:lnTo>
                  <a:lnTo>
                    <a:pt x="2939" y="613"/>
                  </a:lnTo>
                  <a:lnTo>
                    <a:pt x="2884" y="535"/>
                  </a:lnTo>
                  <a:lnTo>
                    <a:pt x="2817" y="469"/>
                  </a:lnTo>
                  <a:lnTo>
                    <a:pt x="2694" y="368"/>
                  </a:lnTo>
                  <a:lnTo>
                    <a:pt x="2550" y="279"/>
                  </a:lnTo>
                  <a:lnTo>
                    <a:pt x="2405" y="212"/>
                  </a:lnTo>
                  <a:lnTo>
                    <a:pt x="2249" y="168"/>
                  </a:lnTo>
                  <a:lnTo>
                    <a:pt x="2093" y="123"/>
                  </a:lnTo>
                  <a:lnTo>
                    <a:pt x="1926" y="101"/>
                  </a:lnTo>
                  <a:lnTo>
                    <a:pt x="1603" y="45"/>
                  </a:lnTo>
                  <a:lnTo>
                    <a:pt x="1403" y="12"/>
                  </a:lnTo>
                  <a:lnTo>
                    <a:pt x="1191" y="1"/>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2085453" y="2615903"/>
              <a:ext cx="18305" cy="9152"/>
            </a:xfrm>
            <a:custGeom>
              <a:avLst/>
              <a:gdLst/>
              <a:ahLst/>
              <a:cxnLst/>
              <a:rect l="l" t="t" r="r" b="b"/>
              <a:pathLst>
                <a:path w="780" h="390" extrusionOk="0">
                  <a:moveTo>
                    <a:pt x="457" y="0"/>
                  </a:moveTo>
                  <a:lnTo>
                    <a:pt x="357" y="11"/>
                  </a:lnTo>
                  <a:lnTo>
                    <a:pt x="268" y="22"/>
                  </a:lnTo>
                  <a:lnTo>
                    <a:pt x="190" y="45"/>
                  </a:lnTo>
                  <a:lnTo>
                    <a:pt x="101" y="78"/>
                  </a:lnTo>
                  <a:lnTo>
                    <a:pt x="34" y="111"/>
                  </a:lnTo>
                  <a:lnTo>
                    <a:pt x="12" y="123"/>
                  </a:lnTo>
                  <a:lnTo>
                    <a:pt x="0" y="145"/>
                  </a:lnTo>
                  <a:lnTo>
                    <a:pt x="0" y="156"/>
                  </a:lnTo>
                  <a:lnTo>
                    <a:pt x="0" y="178"/>
                  </a:lnTo>
                  <a:lnTo>
                    <a:pt x="23" y="212"/>
                  </a:lnTo>
                  <a:lnTo>
                    <a:pt x="45" y="223"/>
                  </a:lnTo>
                  <a:lnTo>
                    <a:pt x="67" y="234"/>
                  </a:lnTo>
                  <a:lnTo>
                    <a:pt x="245" y="234"/>
                  </a:lnTo>
                  <a:lnTo>
                    <a:pt x="435" y="212"/>
                  </a:lnTo>
                  <a:lnTo>
                    <a:pt x="590" y="201"/>
                  </a:lnTo>
                  <a:lnTo>
                    <a:pt x="637" y="187"/>
                  </a:lnTo>
                  <a:lnTo>
                    <a:pt x="637" y="187"/>
                  </a:lnTo>
                  <a:lnTo>
                    <a:pt x="613" y="212"/>
                  </a:lnTo>
                  <a:lnTo>
                    <a:pt x="535" y="312"/>
                  </a:lnTo>
                  <a:lnTo>
                    <a:pt x="524" y="334"/>
                  </a:lnTo>
                  <a:lnTo>
                    <a:pt x="524" y="356"/>
                  </a:lnTo>
                  <a:lnTo>
                    <a:pt x="546" y="379"/>
                  </a:lnTo>
                  <a:lnTo>
                    <a:pt x="568" y="390"/>
                  </a:lnTo>
                  <a:lnTo>
                    <a:pt x="602" y="379"/>
                  </a:lnTo>
                  <a:lnTo>
                    <a:pt x="680" y="301"/>
                  </a:lnTo>
                  <a:lnTo>
                    <a:pt x="724" y="256"/>
                  </a:lnTo>
                  <a:lnTo>
                    <a:pt x="757" y="201"/>
                  </a:lnTo>
                  <a:lnTo>
                    <a:pt x="780" y="145"/>
                  </a:lnTo>
                  <a:lnTo>
                    <a:pt x="780" y="100"/>
                  </a:lnTo>
                  <a:lnTo>
                    <a:pt x="780" y="78"/>
                  </a:lnTo>
                  <a:lnTo>
                    <a:pt x="757" y="67"/>
                  </a:lnTo>
                  <a:lnTo>
                    <a:pt x="735" y="45"/>
                  </a:lnTo>
                  <a:lnTo>
                    <a:pt x="713" y="34"/>
                  </a:lnTo>
                  <a:lnTo>
                    <a:pt x="624" y="11"/>
                  </a:lnTo>
                  <a:lnTo>
                    <a:pt x="546" y="11"/>
                  </a:lnTo>
                  <a:lnTo>
                    <a:pt x="457"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1"/>
            <p:cNvSpPr/>
            <p:nvPr/>
          </p:nvSpPr>
          <p:spPr>
            <a:xfrm>
              <a:off x="2106363" y="2617991"/>
              <a:ext cx="5491" cy="7322"/>
            </a:xfrm>
            <a:custGeom>
              <a:avLst/>
              <a:gdLst/>
              <a:ahLst/>
              <a:cxnLst/>
              <a:rect l="l" t="t" r="r" b="b"/>
              <a:pathLst>
                <a:path w="234" h="312" extrusionOk="0">
                  <a:moveTo>
                    <a:pt x="123" y="0"/>
                  </a:moveTo>
                  <a:lnTo>
                    <a:pt x="89" y="11"/>
                  </a:lnTo>
                  <a:lnTo>
                    <a:pt x="56" y="22"/>
                  </a:lnTo>
                  <a:lnTo>
                    <a:pt x="22" y="56"/>
                  </a:lnTo>
                  <a:lnTo>
                    <a:pt x="11" y="100"/>
                  </a:lnTo>
                  <a:lnTo>
                    <a:pt x="0" y="134"/>
                  </a:lnTo>
                  <a:lnTo>
                    <a:pt x="0" y="201"/>
                  </a:lnTo>
                  <a:lnTo>
                    <a:pt x="11" y="267"/>
                  </a:lnTo>
                  <a:lnTo>
                    <a:pt x="33" y="290"/>
                  </a:lnTo>
                  <a:lnTo>
                    <a:pt x="56" y="312"/>
                  </a:lnTo>
                  <a:lnTo>
                    <a:pt x="145" y="312"/>
                  </a:lnTo>
                  <a:lnTo>
                    <a:pt x="178" y="290"/>
                  </a:lnTo>
                  <a:lnTo>
                    <a:pt x="200" y="267"/>
                  </a:lnTo>
                  <a:lnTo>
                    <a:pt x="212" y="245"/>
                  </a:lnTo>
                  <a:lnTo>
                    <a:pt x="212" y="212"/>
                  </a:lnTo>
                  <a:lnTo>
                    <a:pt x="223" y="167"/>
                  </a:lnTo>
                  <a:lnTo>
                    <a:pt x="223" y="145"/>
                  </a:lnTo>
                  <a:lnTo>
                    <a:pt x="234" y="100"/>
                  </a:lnTo>
                  <a:lnTo>
                    <a:pt x="223" y="67"/>
                  </a:lnTo>
                  <a:lnTo>
                    <a:pt x="200" y="34"/>
                  </a:lnTo>
                  <a:lnTo>
                    <a:pt x="167" y="11"/>
                  </a:lnTo>
                  <a:lnTo>
                    <a:pt x="123"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1"/>
            <p:cNvSpPr/>
            <p:nvPr/>
          </p:nvSpPr>
          <p:spPr>
            <a:xfrm>
              <a:off x="2107396" y="2627660"/>
              <a:ext cx="8636" cy="4717"/>
            </a:xfrm>
            <a:custGeom>
              <a:avLst/>
              <a:gdLst/>
              <a:ahLst/>
              <a:cxnLst/>
              <a:rect l="l" t="t" r="r" b="b"/>
              <a:pathLst>
                <a:path w="368" h="201" extrusionOk="0">
                  <a:moveTo>
                    <a:pt x="134" y="0"/>
                  </a:moveTo>
                  <a:lnTo>
                    <a:pt x="67" y="11"/>
                  </a:lnTo>
                  <a:lnTo>
                    <a:pt x="34" y="22"/>
                  </a:lnTo>
                  <a:lnTo>
                    <a:pt x="23" y="45"/>
                  </a:lnTo>
                  <a:lnTo>
                    <a:pt x="12" y="78"/>
                  </a:lnTo>
                  <a:lnTo>
                    <a:pt x="1" y="100"/>
                  </a:lnTo>
                  <a:lnTo>
                    <a:pt x="12" y="123"/>
                  </a:lnTo>
                  <a:lnTo>
                    <a:pt x="23" y="156"/>
                  </a:lnTo>
                  <a:lnTo>
                    <a:pt x="34" y="167"/>
                  </a:lnTo>
                  <a:lnTo>
                    <a:pt x="67" y="189"/>
                  </a:lnTo>
                  <a:lnTo>
                    <a:pt x="134" y="201"/>
                  </a:lnTo>
                  <a:lnTo>
                    <a:pt x="201" y="201"/>
                  </a:lnTo>
                  <a:lnTo>
                    <a:pt x="268" y="189"/>
                  </a:lnTo>
                  <a:lnTo>
                    <a:pt x="335" y="167"/>
                  </a:lnTo>
                  <a:lnTo>
                    <a:pt x="357" y="145"/>
                  </a:lnTo>
                  <a:lnTo>
                    <a:pt x="368" y="100"/>
                  </a:lnTo>
                  <a:lnTo>
                    <a:pt x="357" y="56"/>
                  </a:lnTo>
                  <a:lnTo>
                    <a:pt x="346" y="45"/>
                  </a:lnTo>
                  <a:lnTo>
                    <a:pt x="335" y="34"/>
                  </a:lnTo>
                  <a:lnTo>
                    <a:pt x="268"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2114976" y="2619282"/>
              <a:ext cx="13095" cy="9434"/>
            </a:xfrm>
            <a:custGeom>
              <a:avLst/>
              <a:gdLst/>
              <a:ahLst/>
              <a:cxnLst/>
              <a:rect l="l" t="t" r="r" b="b"/>
              <a:pathLst>
                <a:path w="558" h="402" extrusionOk="0">
                  <a:moveTo>
                    <a:pt x="23" y="1"/>
                  </a:moveTo>
                  <a:lnTo>
                    <a:pt x="0" y="12"/>
                  </a:lnTo>
                  <a:lnTo>
                    <a:pt x="0" y="45"/>
                  </a:lnTo>
                  <a:lnTo>
                    <a:pt x="0" y="57"/>
                  </a:lnTo>
                  <a:lnTo>
                    <a:pt x="12" y="68"/>
                  </a:lnTo>
                  <a:lnTo>
                    <a:pt x="257" y="235"/>
                  </a:lnTo>
                  <a:lnTo>
                    <a:pt x="379" y="324"/>
                  </a:lnTo>
                  <a:lnTo>
                    <a:pt x="446" y="368"/>
                  </a:lnTo>
                  <a:lnTo>
                    <a:pt x="513" y="402"/>
                  </a:lnTo>
                  <a:lnTo>
                    <a:pt x="535" y="402"/>
                  </a:lnTo>
                  <a:lnTo>
                    <a:pt x="546" y="391"/>
                  </a:lnTo>
                  <a:lnTo>
                    <a:pt x="557" y="368"/>
                  </a:lnTo>
                  <a:lnTo>
                    <a:pt x="546" y="357"/>
                  </a:lnTo>
                  <a:lnTo>
                    <a:pt x="490" y="301"/>
                  </a:lnTo>
                  <a:lnTo>
                    <a:pt x="435" y="268"/>
                  </a:lnTo>
                  <a:lnTo>
                    <a:pt x="312" y="179"/>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2116008" y="2614330"/>
              <a:ext cx="17812" cy="7345"/>
            </a:xfrm>
            <a:custGeom>
              <a:avLst/>
              <a:gdLst/>
              <a:ahLst/>
              <a:cxnLst/>
              <a:rect l="l" t="t" r="r" b="b"/>
              <a:pathLst>
                <a:path w="759" h="313" extrusionOk="0">
                  <a:moveTo>
                    <a:pt x="57" y="0"/>
                  </a:moveTo>
                  <a:lnTo>
                    <a:pt x="34" y="11"/>
                  </a:lnTo>
                  <a:lnTo>
                    <a:pt x="23" y="23"/>
                  </a:lnTo>
                  <a:lnTo>
                    <a:pt x="12" y="45"/>
                  </a:lnTo>
                  <a:lnTo>
                    <a:pt x="1" y="67"/>
                  </a:lnTo>
                  <a:lnTo>
                    <a:pt x="12" y="89"/>
                  </a:lnTo>
                  <a:lnTo>
                    <a:pt x="23" y="112"/>
                  </a:lnTo>
                  <a:lnTo>
                    <a:pt x="46" y="123"/>
                  </a:lnTo>
                  <a:lnTo>
                    <a:pt x="435" y="245"/>
                  </a:lnTo>
                  <a:lnTo>
                    <a:pt x="580" y="301"/>
                  </a:lnTo>
                  <a:lnTo>
                    <a:pt x="658" y="312"/>
                  </a:lnTo>
                  <a:lnTo>
                    <a:pt x="702" y="312"/>
                  </a:lnTo>
                  <a:lnTo>
                    <a:pt x="736" y="290"/>
                  </a:lnTo>
                  <a:lnTo>
                    <a:pt x="747" y="279"/>
                  </a:lnTo>
                  <a:lnTo>
                    <a:pt x="758" y="268"/>
                  </a:lnTo>
                  <a:lnTo>
                    <a:pt x="758" y="234"/>
                  </a:lnTo>
                  <a:lnTo>
                    <a:pt x="725" y="201"/>
                  </a:lnTo>
                  <a:lnTo>
                    <a:pt x="702" y="178"/>
                  </a:lnTo>
                  <a:lnTo>
                    <a:pt x="624" y="145"/>
                  </a:lnTo>
                  <a:lnTo>
                    <a:pt x="469" y="112"/>
                  </a:lnTo>
                  <a:lnTo>
                    <a:pt x="79"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2113920" y="2609355"/>
              <a:ext cx="6829" cy="6313"/>
            </a:xfrm>
            <a:custGeom>
              <a:avLst/>
              <a:gdLst/>
              <a:ahLst/>
              <a:cxnLst/>
              <a:rect l="l" t="t" r="r" b="b"/>
              <a:pathLst>
                <a:path w="291" h="269" extrusionOk="0">
                  <a:moveTo>
                    <a:pt x="212" y="1"/>
                  </a:moveTo>
                  <a:lnTo>
                    <a:pt x="146" y="45"/>
                  </a:lnTo>
                  <a:lnTo>
                    <a:pt x="79" y="90"/>
                  </a:lnTo>
                  <a:lnTo>
                    <a:pt x="45" y="123"/>
                  </a:lnTo>
                  <a:lnTo>
                    <a:pt x="12" y="157"/>
                  </a:lnTo>
                  <a:lnTo>
                    <a:pt x="1" y="190"/>
                  </a:lnTo>
                  <a:lnTo>
                    <a:pt x="1" y="235"/>
                  </a:lnTo>
                  <a:lnTo>
                    <a:pt x="23" y="257"/>
                  </a:lnTo>
                  <a:lnTo>
                    <a:pt x="45" y="268"/>
                  </a:lnTo>
                  <a:lnTo>
                    <a:pt x="79" y="268"/>
                  </a:lnTo>
                  <a:lnTo>
                    <a:pt x="112" y="257"/>
                  </a:lnTo>
                  <a:lnTo>
                    <a:pt x="135" y="223"/>
                  </a:lnTo>
                  <a:lnTo>
                    <a:pt x="168" y="190"/>
                  </a:lnTo>
                  <a:lnTo>
                    <a:pt x="212" y="146"/>
                  </a:lnTo>
                  <a:lnTo>
                    <a:pt x="268" y="101"/>
                  </a:lnTo>
                  <a:lnTo>
                    <a:pt x="279" y="79"/>
                  </a:lnTo>
                  <a:lnTo>
                    <a:pt x="290" y="56"/>
                  </a:lnTo>
                  <a:lnTo>
                    <a:pt x="290" y="45"/>
                  </a:lnTo>
                  <a:lnTo>
                    <a:pt x="279" y="23"/>
                  </a:lnTo>
                  <a:lnTo>
                    <a:pt x="268" y="12"/>
                  </a:lnTo>
                  <a:lnTo>
                    <a:pt x="25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1"/>
            <p:cNvSpPr/>
            <p:nvPr/>
          </p:nvSpPr>
          <p:spPr>
            <a:xfrm>
              <a:off x="2093808" y="2608323"/>
              <a:ext cx="5257" cy="3943"/>
            </a:xfrm>
            <a:custGeom>
              <a:avLst/>
              <a:gdLst/>
              <a:ahLst/>
              <a:cxnLst/>
              <a:rect l="l" t="t" r="r" b="b"/>
              <a:pathLst>
                <a:path w="224" h="168" extrusionOk="0">
                  <a:moveTo>
                    <a:pt x="67" y="0"/>
                  </a:moveTo>
                  <a:lnTo>
                    <a:pt x="34" y="11"/>
                  </a:lnTo>
                  <a:lnTo>
                    <a:pt x="12" y="34"/>
                  </a:lnTo>
                  <a:lnTo>
                    <a:pt x="1" y="67"/>
                  </a:lnTo>
                  <a:lnTo>
                    <a:pt x="1" y="100"/>
                  </a:lnTo>
                  <a:lnTo>
                    <a:pt x="23" y="134"/>
                  </a:lnTo>
                  <a:lnTo>
                    <a:pt x="45" y="156"/>
                  </a:lnTo>
                  <a:lnTo>
                    <a:pt x="79" y="156"/>
                  </a:lnTo>
                  <a:lnTo>
                    <a:pt x="145" y="167"/>
                  </a:lnTo>
                  <a:lnTo>
                    <a:pt x="168" y="167"/>
                  </a:lnTo>
                  <a:lnTo>
                    <a:pt x="190" y="156"/>
                  </a:lnTo>
                  <a:lnTo>
                    <a:pt x="212" y="134"/>
                  </a:lnTo>
                  <a:lnTo>
                    <a:pt x="223" y="112"/>
                  </a:lnTo>
                  <a:lnTo>
                    <a:pt x="212" y="78"/>
                  </a:lnTo>
                  <a:lnTo>
                    <a:pt x="212" y="56"/>
                  </a:lnTo>
                  <a:lnTo>
                    <a:pt x="190" y="45"/>
                  </a:lnTo>
                  <a:lnTo>
                    <a:pt x="168" y="23"/>
                  </a:lnTo>
                  <a:lnTo>
                    <a:pt x="101"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1802224" y="2648804"/>
              <a:ext cx="435041" cy="56721"/>
            </a:xfrm>
            <a:custGeom>
              <a:avLst/>
              <a:gdLst/>
              <a:ahLst/>
              <a:cxnLst/>
              <a:rect l="l" t="t" r="r" b="b"/>
              <a:pathLst>
                <a:path w="18538" h="2417" extrusionOk="0">
                  <a:moveTo>
                    <a:pt x="18538" y="1"/>
                  </a:moveTo>
                  <a:lnTo>
                    <a:pt x="1" y="68"/>
                  </a:lnTo>
                  <a:lnTo>
                    <a:pt x="23" y="101"/>
                  </a:lnTo>
                  <a:lnTo>
                    <a:pt x="112" y="201"/>
                  </a:lnTo>
                  <a:lnTo>
                    <a:pt x="379" y="491"/>
                  </a:lnTo>
                  <a:lnTo>
                    <a:pt x="836" y="958"/>
                  </a:lnTo>
                  <a:lnTo>
                    <a:pt x="1014" y="1114"/>
                  </a:lnTo>
                  <a:lnTo>
                    <a:pt x="1225" y="1248"/>
                  </a:lnTo>
                  <a:lnTo>
                    <a:pt x="1470" y="1393"/>
                  </a:lnTo>
                  <a:lnTo>
                    <a:pt x="1738" y="1515"/>
                  </a:lnTo>
                  <a:lnTo>
                    <a:pt x="2038" y="1638"/>
                  </a:lnTo>
                  <a:lnTo>
                    <a:pt x="2372" y="1749"/>
                  </a:lnTo>
                  <a:lnTo>
                    <a:pt x="2740" y="1860"/>
                  </a:lnTo>
                  <a:lnTo>
                    <a:pt x="3129" y="1949"/>
                  </a:lnTo>
                  <a:lnTo>
                    <a:pt x="3563" y="2038"/>
                  </a:lnTo>
                  <a:lnTo>
                    <a:pt x="4020" y="2116"/>
                  </a:lnTo>
                  <a:lnTo>
                    <a:pt x="4510" y="2183"/>
                  </a:lnTo>
                  <a:lnTo>
                    <a:pt x="5033" y="2250"/>
                  </a:lnTo>
                  <a:lnTo>
                    <a:pt x="5579" y="2306"/>
                  </a:lnTo>
                  <a:lnTo>
                    <a:pt x="6169" y="2339"/>
                  </a:lnTo>
                  <a:lnTo>
                    <a:pt x="6792" y="2372"/>
                  </a:lnTo>
                  <a:lnTo>
                    <a:pt x="7438" y="2395"/>
                  </a:lnTo>
                  <a:lnTo>
                    <a:pt x="8596" y="2417"/>
                  </a:lnTo>
                  <a:lnTo>
                    <a:pt x="9776" y="2417"/>
                  </a:lnTo>
                  <a:lnTo>
                    <a:pt x="10377" y="2406"/>
                  </a:lnTo>
                  <a:lnTo>
                    <a:pt x="10967" y="2383"/>
                  </a:lnTo>
                  <a:lnTo>
                    <a:pt x="11546" y="2361"/>
                  </a:lnTo>
                  <a:lnTo>
                    <a:pt x="12125" y="2328"/>
                  </a:lnTo>
                  <a:lnTo>
                    <a:pt x="12693" y="2283"/>
                  </a:lnTo>
                  <a:lnTo>
                    <a:pt x="13250" y="2239"/>
                  </a:lnTo>
                  <a:lnTo>
                    <a:pt x="13784" y="2183"/>
                  </a:lnTo>
                  <a:lnTo>
                    <a:pt x="14307" y="2116"/>
                  </a:lnTo>
                  <a:lnTo>
                    <a:pt x="14808" y="2038"/>
                  </a:lnTo>
                  <a:lnTo>
                    <a:pt x="15276" y="1960"/>
                  </a:lnTo>
                  <a:lnTo>
                    <a:pt x="15732" y="1871"/>
                  </a:lnTo>
                  <a:lnTo>
                    <a:pt x="16144" y="1771"/>
                  </a:lnTo>
                  <a:lnTo>
                    <a:pt x="16467" y="1682"/>
                  </a:lnTo>
                  <a:lnTo>
                    <a:pt x="16768" y="1582"/>
                  </a:lnTo>
                  <a:lnTo>
                    <a:pt x="17035" y="1482"/>
                  </a:lnTo>
                  <a:lnTo>
                    <a:pt x="17258" y="1370"/>
                  </a:lnTo>
                  <a:lnTo>
                    <a:pt x="17402" y="1292"/>
                  </a:lnTo>
                  <a:lnTo>
                    <a:pt x="17536" y="1203"/>
                  </a:lnTo>
                  <a:lnTo>
                    <a:pt x="17669" y="1103"/>
                  </a:lnTo>
                  <a:lnTo>
                    <a:pt x="17792" y="1003"/>
                  </a:lnTo>
                  <a:lnTo>
                    <a:pt x="17903" y="892"/>
                  </a:lnTo>
                  <a:lnTo>
                    <a:pt x="18003" y="769"/>
                  </a:lnTo>
                  <a:lnTo>
                    <a:pt x="18193" y="546"/>
                  </a:lnTo>
                  <a:lnTo>
                    <a:pt x="18337" y="335"/>
                  </a:lnTo>
                  <a:lnTo>
                    <a:pt x="18449" y="157"/>
                  </a:lnTo>
                  <a:lnTo>
                    <a:pt x="18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2338105" y="2574882"/>
              <a:ext cx="269665" cy="107669"/>
            </a:xfrm>
            <a:custGeom>
              <a:avLst/>
              <a:gdLst/>
              <a:ahLst/>
              <a:cxnLst/>
              <a:rect l="l" t="t" r="r" b="b"/>
              <a:pathLst>
                <a:path w="11491" h="4588" extrusionOk="0">
                  <a:moveTo>
                    <a:pt x="9742" y="0"/>
                  </a:moveTo>
                  <a:lnTo>
                    <a:pt x="9519" y="22"/>
                  </a:lnTo>
                  <a:lnTo>
                    <a:pt x="9297" y="67"/>
                  </a:lnTo>
                  <a:lnTo>
                    <a:pt x="9074" y="112"/>
                  </a:lnTo>
                  <a:lnTo>
                    <a:pt x="8863" y="178"/>
                  </a:lnTo>
                  <a:lnTo>
                    <a:pt x="8651" y="267"/>
                  </a:lnTo>
                  <a:lnTo>
                    <a:pt x="8440" y="345"/>
                  </a:lnTo>
                  <a:lnTo>
                    <a:pt x="8016" y="546"/>
                  </a:lnTo>
                  <a:lnTo>
                    <a:pt x="7605" y="746"/>
                  </a:lnTo>
                  <a:lnTo>
                    <a:pt x="7181" y="947"/>
                  </a:lnTo>
                  <a:lnTo>
                    <a:pt x="6970" y="1036"/>
                  </a:lnTo>
                  <a:lnTo>
                    <a:pt x="6758" y="1114"/>
                  </a:lnTo>
                  <a:lnTo>
                    <a:pt x="6547" y="1180"/>
                  </a:lnTo>
                  <a:lnTo>
                    <a:pt x="6324" y="1236"/>
                  </a:lnTo>
                  <a:lnTo>
                    <a:pt x="6090" y="1281"/>
                  </a:lnTo>
                  <a:lnTo>
                    <a:pt x="5857" y="1314"/>
                  </a:lnTo>
                  <a:lnTo>
                    <a:pt x="5623" y="1325"/>
                  </a:lnTo>
                  <a:lnTo>
                    <a:pt x="5389" y="1336"/>
                  </a:lnTo>
                  <a:lnTo>
                    <a:pt x="4910" y="1358"/>
                  </a:lnTo>
                  <a:lnTo>
                    <a:pt x="4676" y="1370"/>
                  </a:lnTo>
                  <a:lnTo>
                    <a:pt x="4443" y="1381"/>
                  </a:lnTo>
                  <a:lnTo>
                    <a:pt x="4209" y="1414"/>
                  </a:lnTo>
                  <a:lnTo>
                    <a:pt x="3975" y="1448"/>
                  </a:lnTo>
                  <a:lnTo>
                    <a:pt x="3741" y="1514"/>
                  </a:lnTo>
                  <a:lnTo>
                    <a:pt x="3519" y="1581"/>
                  </a:lnTo>
                  <a:lnTo>
                    <a:pt x="3307" y="1681"/>
                  </a:lnTo>
                  <a:lnTo>
                    <a:pt x="3196" y="1737"/>
                  </a:lnTo>
                  <a:lnTo>
                    <a:pt x="3107" y="1804"/>
                  </a:lnTo>
                  <a:lnTo>
                    <a:pt x="3006" y="1871"/>
                  </a:lnTo>
                  <a:lnTo>
                    <a:pt x="2917" y="1949"/>
                  </a:lnTo>
                  <a:lnTo>
                    <a:pt x="2828" y="2026"/>
                  </a:lnTo>
                  <a:lnTo>
                    <a:pt x="2750" y="2116"/>
                  </a:lnTo>
                  <a:lnTo>
                    <a:pt x="2695" y="2015"/>
                  </a:lnTo>
                  <a:lnTo>
                    <a:pt x="2617" y="1915"/>
                  </a:lnTo>
                  <a:lnTo>
                    <a:pt x="2528" y="1837"/>
                  </a:lnTo>
                  <a:lnTo>
                    <a:pt x="2427" y="1770"/>
                  </a:lnTo>
                  <a:lnTo>
                    <a:pt x="2327" y="1726"/>
                  </a:lnTo>
                  <a:lnTo>
                    <a:pt x="2216" y="1681"/>
                  </a:lnTo>
                  <a:lnTo>
                    <a:pt x="2093" y="1648"/>
                  </a:lnTo>
                  <a:lnTo>
                    <a:pt x="1982" y="1626"/>
                  </a:lnTo>
                  <a:lnTo>
                    <a:pt x="1726" y="1626"/>
                  </a:lnTo>
                  <a:lnTo>
                    <a:pt x="1604" y="1648"/>
                  </a:lnTo>
                  <a:lnTo>
                    <a:pt x="1481" y="1670"/>
                  </a:lnTo>
                  <a:lnTo>
                    <a:pt x="1359" y="1715"/>
                  </a:lnTo>
                  <a:lnTo>
                    <a:pt x="1247" y="1759"/>
                  </a:lnTo>
                  <a:lnTo>
                    <a:pt x="1136" y="1815"/>
                  </a:lnTo>
                  <a:lnTo>
                    <a:pt x="1036" y="1893"/>
                  </a:lnTo>
                  <a:lnTo>
                    <a:pt x="936" y="1971"/>
                  </a:lnTo>
                  <a:lnTo>
                    <a:pt x="847" y="2049"/>
                  </a:lnTo>
                  <a:lnTo>
                    <a:pt x="757" y="2138"/>
                  </a:lnTo>
                  <a:lnTo>
                    <a:pt x="680" y="2227"/>
                  </a:lnTo>
                  <a:lnTo>
                    <a:pt x="535" y="2427"/>
                  </a:lnTo>
                  <a:lnTo>
                    <a:pt x="401" y="2650"/>
                  </a:lnTo>
                  <a:lnTo>
                    <a:pt x="290" y="2873"/>
                  </a:lnTo>
                  <a:lnTo>
                    <a:pt x="190" y="3106"/>
                  </a:lnTo>
                  <a:lnTo>
                    <a:pt x="0" y="3574"/>
                  </a:lnTo>
                  <a:lnTo>
                    <a:pt x="2138" y="4086"/>
                  </a:lnTo>
                  <a:lnTo>
                    <a:pt x="2116" y="4097"/>
                  </a:lnTo>
                  <a:lnTo>
                    <a:pt x="2105" y="4131"/>
                  </a:lnTo>
                  <a:lnTo>
                    <a:pt x="2105" y="4153"/>
                  </a:lnTo>
                  <a:lnTo>
                    <a:pt x="2127" y="4186"/>
                  </a:lnTo>
                  <a:lnTo>
                    <a:pt x="2160" y="4220"/>
                  </a:lnTo>
                  <a:lnTo>
                    <a:pt x="2194" y="4253"/>
                  </a:lnTo>
                  <a:lnTo>
                    <a:pt x="2238" y="4275"/>
                  </a:lnTo>
                  <a:lnTo>
                    <a:pt x="2272" y="4287"/>
                  </a:lnTo>
                  <a:lnTo>
                    <a:pt x="3262" y="4398"/>
                  </a:lnTo>
                  <a:lnTo>
                    <a:pt x="4253" y="4487"/>
                  </a:lnTo>
                  <a:lnTo>
                    <a:pt x="4743" y="4520"/>
                  </a:lnTo>
                  <a:lnTo>
                    <a:pt x="5244" y="4554"/>
                  </a:lnTo>
                  <a:lnTo>
                    <a:pt x="5734" y="4576"/>
                  </a:lnTo>
                  <a:lnTo>
                    <a:pt x="6235" y="4587"/>
                  </a:lnTo>
                  <a:lnTo>
                    <a:pt x="6725" y="4587"/>
                  </a:lnTo>
                  <a:lnTo>
                    <a:pt x="7226" y="4565"/>
                  </a:lnTo>
                  <a:lnTo>
                    <a:pt x="7716" y="4543"/>
                  </a:lnTo>
                  <a:lnTo>
                    <a:pt x="8206" y="4498"/>
                  </a:lnTo>
                  <a:lnTo>
                    <a:pt x="8696" y="4431"/>
                  </a:lnTo>
                  <a:lnTo>
                    <a:pt x="9174" y="4353"/>
                  </a:lnTo>
                  <a:lnTo>
                    <a:pt x="9664" y="4264"/>
                  </a:lnTo>
                  <a:lnTo>
                    <a:pt x="10143" y="4142"/>
                  </a:lnTo>
                  <a:lnTo>
                    <a:pt x="10321" y="4097"/>
                  </a:lnTo>
                  <a:lnTo>
                    <a:pt x="10510" y="4030"/>
                  </a:lnTo>
                  <a:lnTo>
                    <a:pt x="10688" y="3964"/>
                  </a:lnTo>
                  <a:lnTo>
                    <a:pt x="10855" y="3875"/>
                  </a:lnTo>
                  <a:lnTo>
                    <a:pt x="11011" y="3774"/>
                  </a:lnTo>
                  <a:lnTo>
                    <a:pt x="11156" y="3652"/>
                  </a:lnTo>
                  <a:lnTo>
                    <a:pt x="11212" y="3585"/>
                  </a:lnTo>
                  <a:lnTo>
                    <a:pt x="11279" y="3518"/>
                  </a:lnTo>
                  <a:lnTo>
                    <a:pt x="11323" y="3440"/>
                  </a:lnTo>
                  <a:lnTo>
                    <a:pt x="11368" y="3351"/>
                  </a:lnTo>
                  <a:lnTo>
                    <a:pt x="11423" y="3229"/>
                  </a:lnTo>
                  <a:lnTo>
                    <a:pt x="11468" y="3084"/>
                  </a:lnTo>
                  <a:lnTo>
                    <a:pt x="11490" y="2951"/>
                  </a:lnTo>
                  <a:lnTo>
                    <a:pt x="11490" y="2806"/>
                  </a:lnTo>
                  <a:lnTo>
                    <a:pt x="11490" y="2661"/>
                  </a:lnTo>
                  <a:lnTo>
                    <a:pt x="11479" y="2516"/>
                  </a:lnTo>
                  <a:lnTo>
                    <a:pt x="11434" y="2227"/>
                  </a:lnTo>
                  <a:lnTo>
                    <a:pt x="11390" y="1971"/>
                  </a:lnTo>
                  <a:lnTo>
                    <a:pt x="11323" y="1704"/>
                  </a:lnTo>
                  <a:lnTo>
                    <a:pt x="11256" y="1448"/>
                  </a:lnTo>
                  <a:lnTo>
                    <a:pt x="11189" y="1191"/>
                  </a:lnTo>
                  <a:lnTo>
                    <a:pt x="11089" y="913"/>
                  </a:lnTo>
                  <a:lnTo>
                    <a:pt x="11034" y="780"/>
                  </a:lnTo>
                  <a:lnTo>
                    <a:pt x="10967" y="646"/>
                  </a:lnTo>
                  <a:lnTo>
                    <a:pt x="10900" y="523"/>
                  </a:lnTo>
                  <a:lnTo>
                    <a:pt x="10811" y="412"/>
                  </a:lnTo>
                  <a:lnTo>
                    <a:pt x="10722" y="312"/>
                  </a:lnTo>
                  <a:lnTo>
                    <a:pt x="10611" y="212"/>
                  </a:lnTo>
                  <a:lnTo>
                    <a:pt x="10510" y="156"/>
                  </a:lnTo>
                  <a:lnTo>
                    <a:pt x="10410" y="112"/>
                  </a:lnTo>
                  <a:lnTo>
                    <a:pt x="10310" y="67"/>
                  </a:lnTo>
                  <a:lnTo>
                    <a:pt x="10199" y="34"/>
                  </a:lnTo>
                  <a:lnTo>
                    <a:pt x="10087" y="22"/>
                  </a:lnTo>
                  <a:lnTo>
                    <a:pt x="9965" y="11"/>
                  </a:lnTo>
                  <a:lnTo>
                    <a:pt x="9853"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2338105" y="2574882"/>
              <a:ext cx="269665" cy="107669"/>
            </a:xfrm>
            <a:custGeom>
              <a:avLst/>
              <a:gdLst/>
              <a:ahLst/>
              <a:cxnLst/>
              <a:rect l="l" t="t" r="r" b="b"/>
              <a:pathLst>
                <a:path w="11491" h="4588" fill="none" extrusionOk="0">
                  <a:moveTo>
                    <a:pt x="0" y="3574"/>
                  </a:moveTo>
                  <a:lnTo>
                    <a:pt x="0" y="3574"/>
                  </a:lnTo>
                  <a:lnTo>
                    <a:pt x="190" y="3106"/>
                  </a:lnTo>
                  <a:lnTo>
                    <a:pt x="290" y="2873"/>
                  </a:lnTo>
                  <a:lnTo>
                    <a:pt x="401" y="2650"/>
                  </a:lnTo>
                  <a:lnTo>
                    <a:pt x="535" y="2427"/>
                  </a:lnTo>
                  <a:lnTo>
                    <a:pt x="680" y="2227"/>
                  </a:lnTo>
                  <a:lnTo>
                    <a:pt x="757" y="2138"/>
                  </a:lnTo>
                  <a:lnTo>
                    <a:pt x="847" y="2049"/>
                  </a:lnTo>
                  <a:lnTo>
                    <a:pt x="936" y="1971"/>
                  </a:lnTo>
                  <a:lnTo>
                    <a:pt x="1036" y="1893"/>
                  </a:lnTo>
                  <a:lnTo>
                    <a:pt x="1036" y="1893"/>
                  </a:lnTo>
                  <a:lnTo>
                    <a:pt x="1136" y="1815"/>
                  </a:lnTo>
                  <a:lnTo>
                    <a:pt x="1247" y="1759"/>
                  </a:lnTo>
                  <a:lnTo>
                    <a:pt x="1359" y="1715"/>
                  </a:lnTo>
                  <a:lnTo>
                    <a:pt x="1481" y="1670"/>
                  </a:lnTo>
                  <a:lnTo>
                    <a:pt x="1604" y="1648"/>
                  </a:lnTo>
                  <a:lnTo>
                    <a:pt x="1726" y="1626"/>
                  </a:lnTo>
                  <a:lnTo>
                    <a:pt x="1860" y="1626"/>
                  </a:lnTo>
                  <a:lnTo>
                    <a:pt x="1982" y="1626"/>
                  </a:lnTo>
                  <a:lnTo>
                    <a:pt x="2093" y="1648"/>
                  </a:lnTo>
                  <a:lnTo>
                    <a:pt x="2216" y="1681"/>
                  </a:lnTo>
                  <a:lnTo>
                    <a:pt x="2327" y="1726"/>
                  </a:lnTo>
                  <a:lnTo>
                    <a:pt x="2427" y="1770"/>
                  </a:lnTo>
                  <a:lnTo>
                    <a:pt x="2528" y="1837"/>
                  </a:lnTo>
                  <a:lnTo>
                    <a:pt x="2617" y="1915"/>
                  </a:lnTo>
                  <a:lnTo>
                    <a:pt x="2695" y="2015"/>
                  </a:lnTo>
                  <a:lnTo>
                    <a:pt x="2750" y="2116"/>
                  </a:lnTo>
                  <a:lnTo>
                    <a:pt x="2750" y="2116"/>
                  </a:lnTo>
                  <a:lnTo>
                    <a:pt x="2828" y="2026"/>
                  </a:lnTo>
                  <a:lnTo>
                    <a:pt x="2917" y="1949"/>
                  </a:lnTo>
                  <a:lnTo>
                    <a:pt x="3006" y="1871"/>
                  </a:lnTo>
                  <a:lnTo>
                    <a:pt x="3107" y="1804"/>
                  </a:lnTo>
                  <a:lnTo>
                    <a:pt x="3196" y="1737"/>
                  </a:lnTo>
                  <a:lnTo>
                    <a:pt x="3307" y="1681"/>
                  </a:lnTo>
                  <a:lnTo>
                    <a:pt x="3519" y="1581"/>
                  </a:lnTo>
                  <a:lnTo>
                    <a:pt x="3741" y="1514"/>
                  </a:lnTo>
                  <a:lnTo>
                    <a:pt x="3975" y="1448"/>
                  </a:lnTo>
                  <a:lnTo>
                    <a:pt x="4209" y="1414"/>
                  </a:lnTo>
                  <a:lnTo>
                    <a:pt x="4443" y="1381"/>
                  </a:lnTo>
                  <a:lnTo>
                    <a:pt x="4443" y="1381"/>
                  </a:lnTo>
                  <a:lnTo>
                    <a:pt x="4676" y="1370"/>
                  </a:lnTo>
                  <a:lnTo>
                    <a:pt x="4910" y="1358"/>
                  </a:lnTo>
                  <a:lnTo>
                    <a:pt x="5389" y="1336"/>
                  </a:lnTo>
                  <a:lnTo>
                    <a:pt x="5623" y="1325"/>
                  </a:lnTo>
                  <a:lnTo>
                    <a:pt x="5857" y="1314"/>
                  </a:lnTo>
                  <a:lnTo>
                    <a:pt x="6090" y="1281"/>
                  </a:lnTo>
                  <a:lnTo>
                    <a:pt x="6324" y="1236"/>
                  </a:lnTo>
                  <a:lnTo>
                    <a:pt x="6324" y="1236"/>
                  </a:lnTo>
                  <a:lnTo>
                    <a:pt x="6547" y="1180"/>
                  </a:lnTo>
                  <a:lnTo>
                    <a:pt x="6758" y="1114"/>
                  </a:lnTo>
                  <a:lnTo>
                    <a:pt x="6970" y="1036"/>
                  </a:lnTo>
                  <a:lnTo>
                    <a:pt x="7181" y="947"/>
                  </a:lnTo>
                  <a:lnTo>
                    <a:pt x="7605" y="746"/>
                  </a:lnTo>
                  <a:lnTo>
                    <a:pt x="8016" y="546"/>
                  </a:lnTo>
                  <a:lnTo>
                    <a:pt x="8440" y="345"/>
                  </a:lnTo>
                  <a:lnTo>
                    <a:pt x="8651" y="267"/>
                  </a:lnTo>
                  <a:lnTo>
                    <a:pt x="8863" y="178"/>
                  </a:lnTo>
                  <a:lnTo>
                    <a:pt x="9074" y="112"/>
                  </a:lnTo>
                  <a:lnTo>
                    <a:pt x="9297" y="67"/>
                  </a:lnTo>
                  <a:lnTo>
                    <a:pt x="9519" y="22"/>
                  </a:lnTo>
                  <a:lnTo>
                    <a:pt x="9742" y="0"/>
                  </a:lnTo>
                  <a:lnTo>
                    <a:pt x="9742" y="0"/>
                  </a:lnTo>
                  <a:lnTo>
                    <a:pt x="9853" y="0"/>
                  </a:lnTo>
                  <a:lnTo>
                    <a:pt x="9965" y="11"/>
                  </a:lnTo>
                  <a:lnTo>
                    <a:pt x="10087" y="22"/>
                  </a:lnTo>
                  <a:lnTo>
                    <a:pt x="10199" y="34"/>
                  </a:lnTo>
                  <a:lnTo>
                    <a:pt x="10310" y="67"/>
                  </a:lnTo>
                  <a:lnTo>
                    <a:pt x="10410" y="112"/>
                  </a:lnTo>
                  <a:lnTo>
                    <a:pt x="10510" y="156"/>
                  </a:lnTo>
                  <a:lnTo>
                    <a:pt x="10611" y="212"/>
                  </a:lnTo>
                  <a:lnTo>
                    <a:pt x="10611" y="212"/>
                  </a:lnTo>
                  <a:lnTo>
                    <a:pt x="10722" y="312"/>
                  </a:lnTo>
                  <a:lnTo>
                    <a:pt x="10811" y="412"/>
                  </a:lnTo>
                  <a:lnTo>
                    <a:pt x="10900" y="523"/>
                  </a:lnTo>
                  <a:lnTo>
                    <a:pt x="10967" y="646"/>
                  </a:lnTo>
                  <a:lnTo>
                    <a:pt x="11034" y="780"/>
                  </a:lnTo>
                  <a:lnTo>
                    <a:pt x="11089" y="913"/>
                  </a:lnTo>
                  <a:lnTo>
                    <a:pt x="11189" y="1191"/>
                  </a:lnTo>
                  <a:lnTo>
                    <a:pt x="11189" y="1191"/>
                  </a:lnTo>
                  <a:lnTo>
                    <a:pt x="11256" y="1448"/>
                  </a:lnTo>
                  <a:lnTo>
                    <a:pt x="11323" y="1704"/>
                  </a:lnTo>
                  <a:lnTo>
                    <a:pt x="11390" y="1971"/>
                  </a:lnTo>
                  <a:lnTo>
                    <a:pt x="11434" y="2227"/>
                  </a:lnTo>
                  <a:lnTo>
                    <a:pt x="11434" y="2227"/>
                  </a:lnTo>
                  <a:lnTo>
                    <a:pt x="11479" y="2516"/>
                  </a:lnTo>
                  <a:lnTo>
                    <a:pt x="11490" y="2661"/>
                  </a:lnTo>
                  <a:lnTo>
                    <a:pt x="11490" y="2806"/>
                  </a:lnTo>
                  <a:lnTo>
                    <a:pt x="11490" y="2951"/>
                  </a:lnTo>
                  <a:lnTo>
                    <a:pt x="11468" y="3084"/>
                  </a:lnTo>
                  <a:lnTo>
                    <a:pt x="11423" y="3229"/>
                  </a:lnTo>
                  <a:lnTo>
                    <a:pt x="11368" y="3351"/>
                  </a:lnTo>
                  <a:lnTo>
                    <a:pt x="11368" y="3351"/>
                  </a:lnTo>
                  <a:lnTo>
                    <a:pt x="11323" y="3440"/>
                  </a:lnTo>
                  <a:lnTo>
                    <a:pt x="11279" y="3518"/>
                  </a:lnTo>
                  <a:lnTo>
                    <a:pt x="11212" y="3585"/>
                  </a:lnTo>
                  <a:lnTo>
                    <a:pt x="11156" y="3652"/>
                  </a:lnTo>
                  <a:lnTo>
                    <a:pt x="11011" y="3774"/>
                  </a:lnTo>
                  <a:lnTo>
                    <a:pt x="10855" y="3875"/>
                  </a:lnTo>
                  <a:lnTo>
                    <a:pt x="10688" y="3964"/>
                  </a:lnTo>
                  <a:lnTo>
                    <a:pt x="10510" y="4030"/>
                  </a:lnTo>
                  <a:lnTo>
                    <a:pt x="10321" y="4097"/>
                  </a:lnTo>
                  <a:lnTo>
                    <a:pt x="10143" y="4142"/>
                  </a:lnTo>
                  <a:lnTo>
                    <a:pt x="10143" y="4142"/>
                  </a:lnTo>
                  <a:lnTo>
                    <a:pt x="9664" y="4264"/>
                  </a:lnTo>
                  <a:lnTo>
                    <a:pt x="9174" y="4353"/>
                  </a:lnTo>
                  <a:lnTo>
                    <a:pt x="8696" y="4431"/>
                  </a:lnTo>
                  <a:lnTo>
                    <a:pt x="8206" y="4498"/>
                  </a:lnTo>
                  <a:lnTo>
                    <a:pt x="7716" y="4543"/>
                  </a:lnTo>
                  <a:lnTo>
                    <a:pt x="7226" y="4565"/>
                  </a:lnTo>
                  <a:lnTo>
                    <a:pt x="6725" y="4587"/>
                  </a:lnTo>
                  <a:lnTo>
                    <a:pt x="6235" y="4587"/>
                  </a:lnTo>
                  <a:lnTo>
                    <a:pt x="5734" y="4576"/>
                  </a:lnTo>
                  <a:lnTo>
                    <a:pt x="5244" y="4554"/>
                  </a:lnTo>
                  <a:lnTo>
                    <a:pt x="4743" y="4520"/>
                  </a:lnTo>
                  <a:lnTo>
                    <a:pt x="4253" y="4487"/>
                  </a:lnTo>
                  <a:lnTo>
                    <a:pt x="3262" y="4398"/>
                  </a:lnTo>
                  <a:lnTo>
                    <a:pt x="2272" y="4287"/>
                  </a:lnTo>
                  <a:lnTo>
                    <a:pt x="2272" y="4287"/>
                  </a:lnTo>
                  <a:lnTo>
                    <a:pt x="2238" y="4275"/>
                  </a:lnTo>
                  <a:lnTo>
                    <a:pt x="2194" y="4253"/>
                  </a:lnTo>
                  <a:lnTo>
                    <a:pt x="2160" y="4220"/>
                  </a:lnTo>
                  <a:lnTo>
                    <a:pt x="2127" y="4186"/>
                  </a:lnTo>
                  <a:lnTo>
                    <a:pt x="2105" y="4153"/>
                  </a:lnTo>
                  <a:lnTo>
                    <a:pt x="2105" y="4131"/>
                  </a:lnTo>
                  <a:lnTo>
                    <a:pt x="2116" y="4097"/>
                  </a:lnTo>
                  <a:lnTo>
                    <a:pt x="2138" y="4086"/>
                  </a:lnTo>
                  <a:lnTo>
                    <a:pt x="0" y="35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2291076" y="2649086"/>
              <a:ext cx="362409" cy="55149"/>
            </a:xfrm>
            <a:custGeom>
              <a:avLst/>
              <a:gdLst/>
              <a:ahLst/>
              <a:cxnLst/>
              <a:rect l="l" t="t" r="r" b="b"/>
              <a:pathLst>
                <a:path w="15443" h="2350" extrusionOk="0">
                  <a:moveTo>
                    <a:pt x="15442" y="0"/>
                  </a:moveTo>
                  <a:lnTo>
                    <a:pt x="0" y="67"/>
                  </a:lnTo>
                  <a:lnTo>
                    <a:pt x="23" y="100"/>
                  </a:lnTo>
                  <a:lnTo>
                    <a:pt x="89" y="200"/>
                  </a:lnTo>
                  <a:lnTo>
                    <a:pt x="312" y="479"/>
                  </a:lnTo>
                  <a:lnTo>
                    <a:pt x="691" y="924"/>
                  </a:lnTo>
                  <a:lnTo>
                    <a:pt x="847" y="1069"/>
                  </a:lnTo>
                  <a:lnTo>
                    <a:pt x="1025" y="1202"/>
                  </a:lnTo>
                  <a:lnTo>
                    <a:pt x="1225" y="1336"/>
                  </a:lnTo>
                  <a:lnTo>
                    <a:pt x="1448" y="1459"/>
                  </a:lnTo>
                  <a:lnTo>
                    <a:pt x="1704" y="1581"/>
                  </a:lnTo>
                  <a:lnTo>
                    <a:pt x="1982" y="1692"/>
                  </a:lnTo>
                  <a:lnTo>
                    <a:pt x="2283" y="1793"/>
                  </a:lnTo>
                  <a:lnTo>
                    <a:pt x="2617" y="1882"/>
                  </a:lnTo>
                  <a:lnTo>
                    <a:pt x="2973" y="1971"/>
                  </a:lnTo>
                  <a:lnTo>
                    <a:pt x="3352" y="2049"/>
                  </a:lnTo>
                  <a:lnTo>
                    <a:pt x="3763" y="2115"/>
                  </a:lnTo>
                  <a:lnTo>
                    <a:pt x="4198" y="2182"/>
                  </a:lnTo>
                  <a:lnTo>
                    <a:pt x="4654" y="2227"/>
                  </a:lnTo>
                  <a:lnTo>
                    <a:pt x="5144" y="2271"/>
                  </a:lnTo>
                  <a:lnTo>
                    <a:pt x="5667" y="2305"/>
                  </a:lnTo>
                  <a:lnTo>
                    <a:pt x="6202" y="2327"/>
                  </a:lnTo>
                  <a:lnTo>
                    <a:pt x="7204" y="2349"/>
                  </a:lnTo>
                  <a:lnTo>
                    <a:pt x="8261" y="2349"/>
                  </a:lnTo>
                  <a:lnTo>
                    <a:pt x="9352" y="2327"/>
                  </a:lnTo>
                  <a:lnTo>
                    <a:pt x="9887" y="2305"/>
                  </a:lnTo>
                  <a:lnTo>
                    <a:pt x="10421" y="2282"/>
                  </a:lnTo>
                  <a:lnTo>
                    <a:pt x="10933" y="2238"/>
                  </a:lnTo>
                  <a:lnTo>
                    <a:pt x="11423" y="2193"/>
                  </a:lnTo>
                  <a:lnTo>
                    <a:pt x="11891" y="2138"/>
                  </a:lnTo>
                  <a:lnTo>
                    <a:pt x="12336" y="2082"/>
                  </a:lnTo>
                  <a:lnTo>
                    <a:pt x="12726" y="2004"/>
                  </a:lnTo>
                  <a:lnTo>
                    <a:pt x="13093" y="1926"/>
                  </a:lnTo>
                  <a:lnTo>
                    <a:pt x="13405" y="1837"/>
                  </a:lnTo>
                  <a:lnTo>
                    <a:pt x="13539" y="1781"/>
                  </a:lnTo>
                  <a:lnTo>
                    <a:pt x="13661" y="1726"/>
                  </a:lnTo>
                  <a:lnTo>
                    <a:pt x="13951" y="1581"/>
                  </a:lnTo>
                  <a:lnTo>
                    <a:pt x="14207" y="1425"/>
                  </a:lnTo>
                  <a:lnTo>
                    <a:pt x="14440" y="1280"/>
                  </a:lnTo>
                  <a:lnTo>
                    <a:pt x="14630" y="1125"/>
                  </a:lnTo>
                  <a:lnTo>
                    <a:pt x="14808" y="980"/>
                  </a:lnTo>
                  <a:lnTo>
                    <a:pt x="14953" y="835"/>
                  </a:lnTo>
                  <a:lnTo>
                    <a:pt x="15064" y="701"/>
                  </a:lnTo>
                  <a:lnTo>
                    <a:pt x="15164" y="568"/>
                  </a:lnTo>
                  <a:lnTo>
                    <a:pt x="15253" y="457"/>
                  </a:lnTo>
                  <a:lnTo>
                    <a:pt x="15309" y="345"/>
                  </a:lnTo>
                  <a:lnTo>
                    <a:pt x="15364" y="245"/>
                  </a:lnTo>
                  <a:lnTo>
                    <a:pt x="15398" y="167"/>
                  </a:lnTo>
                  <a:lnTo>
                    <a:pt x="15431" y="45"/>
                  </a:lnTo>
                  <a:lnTo>
                    <a:pt x="15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1"/>
            <p:cNvSpPr/>
            <p:nvPr/>
          </p:nvSpPr>
          <p:spPr>
            <a:xfrm>
              <a:off x="2291076" y="2649086"/>
              <a:ext cx="362409" cy="55149"/>
            </a:xfrm>
            <a:custGeom>
              <a:avLst/>
              <a:gdLst/>
              <a:ahLst/>
              <a:cxnLst/>
              <a:rect l="l" t="t" r="r" b="b"/>
              <a:pathLst>
                <a:path w="15443" h="2350" fill="none" extrusionOk="0">
                  <a:moveTo>
                    <a:pt x="0" y="67"/>
                  </a:moveTo>
                  <a:lnTo>
                    <a:pt x="0" y="67"/>
                  </a:lnTo>
                  <a:lnTo>
                    <a:pt x="23" y="100"/>
                  </a:lnTo>
                  <a:lnTo>
                    <a:pt x="89" y="200"/>
                  </a:lnTo>
                  <a:lnTo>
                    <a:pt x="312" y="479"/>
                  </a:lnTo>
                  <a:lnTo>
                    <a:pt x="691" y="924"/>
                  </a:lnTo>
                  <a:lnTo>
                    <a:pt x="691" y="924"/>
                  </a:lnTo>
                  <a:lnTo>
                    <a:pt x="847" y="1069"/>
                  </a:lnTo>
                  <a:lnTo>
                    <a:pt x="1025" y="1202"/>
                  </a:lnTo>
                  <a:lnTo>
                    <a:pt x="1225" y="1336"/>
                  </a:lnTo>
                  <a:lnTo>
                    <a:pt x="1448" y="1459"/>
                  </a:lnTo>
                  <a:lnTo>
                    <a:pt x="1704" y="1581"/>
                  </a:lnTo>
                  <a:lnTo>
                    <a:pt x="1982" y="1692"/>
                  </a:lnTo>
                  <a:lnTo>
                    <a:pt x="2283" y="1793"/>
                  </a:lnTo>
                  <a:lnTo>
                    <a:pt x="2617" y="1882"/>
                  </a:lnTo>
                  <a:lnTo>
                    <a:pt x="2973" y="1971"/>
                  </a:lnTo>
                  <a:lnTo>
                    <a:pt x="3352" y="2049"/>
                  </a:lnTo>
                  <a:lnTo>
                    <a:pt x="3763" y="2115"/>
                  </a:lnTo>
                  <a:lnTo>
                    <a:pt x="4198" y="2182"/>
                  </a:lnTo>
                  <a:lnTo>
                    <a:pt x="4654" y="2227"/>
                  </a:lnTo>
                  <a:lnTo>
                    <a:pt x="5144" y="2271"/>
                  </a:lnTo>
                  <a:lnTo>
                    <a:pt x="5667" y="2305"/>
                  </a:lnTo>
                  <a:lnTo>
                    <a:pt x="6202" y="2327"/>
                  </a:lnTo>
                  <a:lnTo>
                    <a:pt x="6202" y="2327"/>
                  </a:lnTo>
                  <a:lnTo>
                    <a:pt x="7204" y="2349"/>
                  </a:lnTo>
                  <a:lnTo>
                    <a:pt x="8261" y="2349"/>
                  </a:lnTo>
                  <a:lnTo>
                    <a:pt x="9352" y="2327"/>
                  </a:lnTo>
                  <a:lnTo>
                    <a:pt x="9887" y="2305"/>
                  </a:lnTo>
                  <a:lnTo>
                    <a:pt x="10421" y="2282"/>
                  </a:lnTo>
                  <a:lnTo>
                    <a:pt x="10933" y="2238"/>
                  </a:lnTo>
                  <a:lnTo>
                    <a:pt x="11423" y="2193"/>
                  </a:lnTo>
                  <a:lnTo>
                    <a:pt x="11891" y="2138"/>
                  </a:lnTo>
                  <a:lnTo>
                    <a:pt x="12336" y="2082"/>
                  </a:lnTo>
                  <a:lnTo>
                    <a:pt x="12726" y="2004"/>
                  </a:lnTo>
                  <a:lnTo>
                    <a:pt x="13093" y="1926"/>
                  </a:lnTo>
                  <a:lnTo>
                    <a:pt x="13405" y="1837"/>
                  </a:lnTo>
                  <a:lnTo>
                    <a:pt x="13539" y="1781"/>
                  </a:lnTo>
                  <a:lnTo>
                    <a:pt x="13661" y="1726"/>
                  </a:lnTo>
                  <a:lnTo>
                    <a:pt x="13661" y="1726"/>
                  </a:lnTo>
                  <a:lnTo>
                    <a:pt x="13951" y="1581"/>
                  </a:lnTo>
                  <a:lnTo>
                    <a:pt x="14207" y="1425"/>
                  </a:lnTo>
                  <a:lnTo>
                    <a:pt x="14440" y="1280"/>
                  </a:lnTo>
                  <a:lnTo>
                    <a:pt x="14630" y="1125"/>
                  </a:lnTo>
                  <a:lnTo>
                    <a:pt x="14808" y="980"/>
                  </a:lnTo>
                  <a:lnTo>
                    <a:pt x="14953" y="835"/>
                  </a:lnTo>
                  <a:lnTo>
                    <a:pt x="15064" y="701"/>
                  </a:lnTo>
                  <a:lnTo>
                    <a:pt x="15164" y="568"/>
                  </a:lnTo>
                  <a:lnTo>
                    <a:pt x="15253" y="457"/>
                  </a:lnTo>
                  <a:lnTo>
                    <a:pt x="15309" y="345"/>
                  </a:lnTo>
                  <a:lnTo>
                    <a:pt x="15364" y="245"/>
                  </a:lnTo>
                  <a:lnTo>
                    <a:pt x="15398" y="167"/>
                  </a:lnTo>
                  <a:lnTo>
                    <a:pt x="15431" y="45"/>
                  </a:lnTo>
                  <a:lnTo>
                    <a:pt x="15442" y="0"/>
                  </a:lnTo>
                  <a:lnTo>
                    <a:pt x="0" y="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1"/>
            <p:cNvSpPr/>
            <p:nvPr/>
          </p:nvSpPr>
          <p:spPr>
            <a:xfrm>
              <a:off x="2610867" y="2672858"/>
              <a:ext cx="26683" cy="16990"/>
            </a:xfrm>
            <a:custGeom>
              <a:avLst/>
              <a:gdLst/>
              <a:ahLst/>
              <a:cxnLst/>
              <a:rect l="l" t="t" r="r" b="b"/>
              <a:pathLst>
                <a:path w="1137" h="724" extrusionOk="0">
                  <a:moveTo>
                    <a:pt x="12" y="724"/>
                  </a:moveTo>
                  <a:lnTo>
                    <a:pt x="12" y="724"/>
                  </a:lnTo>
                  <a:lnTo>
                    <a:pt x="1" y="724"/>
                  </a:lnTo>
                  <a:lnTo>
                    <a:pt x="1" y="724"/>
                  </a:lnTo>
                  <a:lnTo>
                    <a:pt x="12" y="724"/>
                  </a:lnTo>
                  <a:close/>
                  <a:moveTo>
                    <a:pt x="12" y="724"/>
                  </a:moveTo>
                  <a:lnTo>
                    <a:pt x="12" y="724"/>
                  </a:lnTo>
                  <a:lnTo>
                    <a:pt x="12" y="724"/>
                  </a:lnTo>
                  <a:lnTo>
                    <a:pt x="12" y="724"/>
                  </a:lnTo>
                  <a:lnTo>
                    <a:pt x="12" y="724"/>
                  </a:lnTo>
                  <a:close/>
                  <a:moveTo>
                    <a:pt x="23" y="724"/>
                  </a:moveTo>
                  <a:lnTo>
                    <a:pt x="23" y="724"/>
                  </a:lnTo>
                  <a:lnTo>
                    <a:pt x="12" y="724"/>
                  </a:lnTo>
                  <a:lnTo>
                    <a:pt x="12" y="724"/>
                  </a:lnTo>
                  <a:lnTo>
                    <a:pt x="23" y="724"/>
                  </a:lnTo>
                  <a:close/>
                  <a:moveTo>
                    <a:pt x="23" y="713"/>
                  </a:moveTo>
                  <a:lnTo>
                    <a:pt x="23" y="713"/>
                  </a:lnTo>
                  <a:lnTo>
                    <a:pt x="23" y="724"/>
                  </a:lnTo>
                  <a:lnTo>
                    <a:pt x="23" y="724"/>
                  </a:lnTo>
                  <a:lnTo>
                    <a:pt x="23" y="713"/>
                  </a:lnTo>
                  <a:close/>
                  <a:moveTo>
                    <a:pt x="34" y="713"/>
                  </a:moveTo>
                  <a:lnTo>
                    <a:pt x="34" y="713"/>
                  </a:lnTo>
                  <a:lnTo>
                    <a:pt x="23" y="713"/>
                  </a:lnTo>
                  <a:lnTo>
                    <a:pt x="23" y="713"/>
                  </a:lnTo>
                  <a:lnTo>
                    <a:pt x="34" y="713"/>
                  </a:lnTo>
                  <a:close/>
                  <a:moveTo>
                    <a:pt x="45" y="713"/>
                  </a:moveTo>
                  <a:lnTo>
                    <a:pt x="45" y="713"/>
                  </a:lnTo>
                  <a:lnTo>
                    <a:pt x="34" y="713"/>
                  </a:lnTo>
                  <a:lnTo>
                    <a:pt x="34" y="713"/>
                  </a:lnTo>
                  <a:lnTo>
                    <a:pt x="45" y="713"/>
                  </a:lnTo>
                  <a:close/>
                  <a:moveTo>
                    <a:pt x="45" y="702"/>
                  </a:moveTo>
                  <a:lnTo>
                    <a:pt x="45" y="702"/>
                  </a:lnTo>
                  <a:lnTo>
                    <a:pt x="45" y="713"/>
                  </a:lnTo>
                  <a:lnTo>
                    <a:pt x="45" y="713"/>
                  </a:lnTo>
                  <a:lnTo>
                    <a:pt x="45" y="702"/>
                  </a:lnTo>
                  <a:close/>
                  <a:moveTo>
                    <a:pt x="56" y="702"/>
                  </a:moveTo>
                  <a:lnTo>
                    <a:pt x="56" y="702"/>
                  </a:lnTo>
                  <a:lnTo>
                    <a:pt x="56" y="702"/>
                  </a:lnTo>
                  <a:lnTo>
                    <a:pt x="56" y="702"/>
                  </a:lnTo>
                  <a:lnTo>
                    <a:pt x="56" y="702"/>
                  </a:lnTo>
                  <a:close/>
                  <a:moveTo>
                    <a:pt x="67" y="702"/>
                  </a:moveTo>
                  <a:lnTo>
                    <a:pt x="67" y="702"/>
                  </a:lnTo>
                  <a:lnTo>
                    <a:pt x="67" y="702"/>
                  </a:lnTo>
                  <a:lnTo>
                    <a:pt x="67" y="702"/>
                  </a:lnTo>
                  <a:lnTo>
                    <a:pt x="67" y="702"/>
                  </a:lnTo>
                  <a:close/>
                  <a:moveTo>
                    <a:pt x="79" y="690"/>
                  </a:moveTo>
                  <a:lnTo>
                    <a:pt x="79" y="690"/>
                  </a:lnTo>
                  <a:lnTo>
                    <a:pt x="67" y="690"/>
                  </a:lnTo>
                  <a:lnTo>
                    <a:pt x="67" y="690"/>
                  </a:lnTo>
                  <a:lnTo>
                    <a:pt x="79" y="690"/>
                  </a:lnTo>
                  <a:close/>
                  <a:moveTo>
                    <a:pt x="90" y="690"/>
                  </a:moveTo>
                  <a:lnTo>
                    <a:pt x="90" y="690"/>
                  </a:lnTo>
                  <a:lnTo>
                    <a:pt x="79" y="690"/>
                  </a:lnTo>
                  <a:lnTo>
                    <a:pt x="79" y="690"/>
                  </a:lnTo>
                  <a:lnTo>
                    <a:pt x="90" y="690"/>
                  </a:lnTo>
                  <a:close/>
                  <a:moveTo>
                    <a:pt x="101" y="679"/>
                  </a:moveTo>
                  <a:lnTo>
                    <a:pt x="101" y="679"/>
                  </a:lnTo>
                  <a:lnTo>
                    <a:pt x="90" y="690"/>
                  </a:lnTo>
                  <a:lnTo>
                    <a:pt x="90" y="690"/>
                  </a:lnTo>
                  <a:lnTo>
                    <a:pt x="101" y="679"/>
                  </a:lnTo>
                  <a:close/>
                  <a:moveTo>
                    <a:pt x="101" y="679"/>
                  </a:moveTo>
                  <a:lnTo>
                    <a:pt x="101" y="679"/>
                  </a:lnTo>
                  <a:lnTo>
                    <a:pt x="101" y="679"/>
                  </a:lnTo>
                  <a:lnTo>
                    <a:pt x="101" y="679"/>
                  </a:lnTo>
                  <a:lnTo>
                    <a:pt x="101" y="679"/>
                  </a:lnTo>
                  <a:close/>
                  <a:moveTo>
                    <a:pt x="112" y="679"/>
                  </a:moveTo>
                  <a:lnTo>
                    <a:pt x="112" y="679"/>
                  </a:lnTo>
                  <a:lnTo>
                    <a:pt x="112" y="679"/>
                  </a:lnTo>
                  <a:lnTo>
                    <a:pt x="112" y="679"/>
                  </a:lnTo>
                  <a:lnTo>
                    <a:pt x="112" y="679"/>
                  </a:lnTo>
                  <a:close/>
                  <a:moveTo>
                    <a:pt x="123" y="668"/>
                  </a:moveTo>
                  <a:lnTo>
                    <a:pt x="123" y="668"/>
                  </a:lnTo>
                  <a:lnTo>
                    <a:pt x="123" y="668"/>
                  </a:lnTo>
                  <a:lnTo>
                    <a:pt x="123" y="668"/>
                  </a:lnTo>
                  <a:lnTo>
                    <a:pt x="123" y="668"/>
                  </a:lnTo>
                  <a:close/>
                  <a:moveTo>
                    <a:pt x="134" y="668"/>
                  </a:moveTo>
                  <a:lnTo>
                    <a:pt x="134" y="668"/>
                  </a:lnTo>
                  <a:lnTo>
                    <a:pt x="134" y="668"/>
                  </a:lnTo>
                  <a:lnTo>
                    <a:pt x="134" y="668"/>
                  </a:lnTo>
                  <a:lnTo>
                    <a:pt x="134" y="668"/>
                  </a:lnTo>
                  <a:close/>
                  <a:moveTo>
                    <a:pt x="145" y="657"/>
                  </a:moveTo>
                  <a:lnTo>
                    <a:pt x="145" y="657"/>
                  </a:lnTo>
                  <a:lnTo>
                    <a:pt x="134" y="668"/>
                  </a:lnTo>
                  <a:lnTo>
                    <a:pt x="134" y="668"/>
                  </a:lnTo>
                  <a:lnTo>
                    <a:pt x="145" y="657"/>
                  </a:lnTo>
                  <a:close/>
                  <a:moveTo>
                    <a:pt x="157" y="657"/>
                  </a:moveTo>
                  <a:lnTo>
                    <a:pt x="157" y="657"/>
                  </a:lnTo>
                  <a:lnTo>
                    <a:pt x="145" y="657"/>
                  </a:lnTo>
                  <a:lnTo>
                    <a:pt x="145" y="657"/>
                  </a:lnTo>
                  <a:lnTo>
                    <a:pt x="157" y="657"/>
                  </a:lnTo>
                  <a:close/>
                  <a:moveTo>
                    <a:pt x="168" y="646"/>
                  </a:moveTo>
                  <a:lnTo>
                    <a:pt x="168" y="646"/>
                  </a:lnTo>
                  <a:lnTo>
                    <a:pt x="157" y="657"/>
                  </a:lnTo>
                  <a:lnTo>
                    <a:pt x="157" y="657"/>
                  </a:lnTo>
                  <a:lnTo>
                    <a:pt x="168" y="646"/>
                  </a:lnTo>
                  <a:close/>
                  <a:moveTo>
                    <a:pt x="168" y="646"/>
                  </a:moveTo>
                  <a:lnTo>
                    <a:pt x="168" y="646"/>
                  </a:lnTo>
                  <a:lnTo>
                    <a:pt x="168" y="646"/>
                  </a:lnTo>
                  <a:lnTo>
                    <a:pt x="168" y="646"/>
                  </a:lnTo>
                  <a:lnTo>
                    <a:pt x="168" y="646"/>
                  </a:lnTo>
                  <a:close/>
                  <a:moveTo>
                    <a:pt x="179" y="646"/>
                  </a:moveTo>
                  <a:lnTo>
                    <a:pt x="179" y="646"/>
                  </a:lnTo>
                  <a:lnTo>
                    <a:pt x="179" y="646"/>
                  </a:lnTo>
                  <a:lnTo>
                    <a:pt x="179" y="646"/>
                  </a:lnTo>
                  <a:lnTo>
                    <a:pt x="179" y="646"/>
                  </a:lnTo>
                  <a:close/>
                  <a:moveTo>
                    <a:pt x="190" y="635"/>
                  </a:moveTo>
                  <a:lnTo>
                    <a:pt x="190" y="635"/>
                  </a:lnTo>
                  <a:lnTo>
                    <a:pt x="179" y="646"/>
                  </a:lnTo>
                  <a:lnTo>
                    <a:pt x="179" y="646"/>
                  </a:lnTo>
                  <a:lnTo>
                    <a:pt x="190" y="635"/>
                  </a:lnTo>
                  <a:close/>
                  <a:moveTo>
                    <a:pt x="212" y="624"/>
                  </a:moveTo>
                  <a:lnTo>
                    <a:pt x="212" y="624"/>
                  </a:lnTo>
                  <a:lnTo>
                    <a:pt x="190" y="635"/>
                  </a:lnTo>
                  <a:lnTo>
                    <a:pt x="190" y="635"/>
                  </a:lnTo>
                  <a:lnTo>
                    <a:pt x="212" y="624"/>
                  </a:lnTo>
                  <a:close/>
                  <a:moveTo>
                    <a:pt x="1136" y="0"/>
                  </a:moveTo>
                  <a:lnTo>
                    <a:pt x="1136" y="0"/>
                  </a:lnTo>
                  <a:lnTo>
                    <a:pt x="947" y="156"/>
                  </a:lnTo>
                  <a:lnTo>
                    <a:pt x="735" y="312"/>
                  </a:lnTo>
                  <a:lnTo>
                    <a:pt x="491" y="468"/>
                  </a:lnTo>
                  <a:lnTo>
                    <a:pt x="212" y="624"/>
                  </a:lnTo>
                  <a:lnTo>
                    <a:pt x="212" y="624"/>
                  </a:lnTo>
                  <a:lnTo>
                    <a:pt x="491" y="468"/>
                  </a:lnTo>
                  <a:lnTo>
                    <a:pt x="735" y="312"/>
                  </a:lnTo>
                  <a:lnTo>
                    <a:pt x="947" y="156"/>
                  </a:lnTo>
                  <a:lnTo>
                    <a:pt x="1136" y="0"/>
                  </a:lnTo>
                  <a:close/>
                  <a:moveTo>
                    <a:pt x="1136" y="0"/>
                  </a:moveTo>
                  <a:lnTo>
                    <a:pt x="1136" y="0"/>
                  </a:lnTo>
                  <a:lnTo>
                    <a:pt x="1136" y="0"/>
                  </a:lnTo>
                  <a:lnTo>
                    <a:pt x="1136" y="0"/>
                  </a:lnTo>
                  <a:lnTo>
                    <a:pt x="1136" y="0"/>
                  </a:lnTo>
                  <a:close/>
                </a:path>
              </a:pathLst>
            </a:custGeom>
            <a:solidFill>
              <a:srgbClr val="FA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2610867" y="2689825"/>
              <a:ext cx="282" cy="23"/>
            </a:xfrm>
            <a:custGeom>
              <a:avLst/>
              <a:gdLst/>
              <a:ahLst/>
              <a:cxnLst/>
              <a:rect l="l" t="t" r="r" b="b"/>
              <a:pathLst>
                <a:path w="12"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2611125" y="268982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2611125" y="2689825"/>
              <a:ext cx="282" cy="23"/>
            </a:xfrm>
            <a:custGeom>
              <a:avLst/>
              <a:gdLst/>
              <a:ahLst/>
              <a:cxnLst/>
              <a:rect l="l" t="t" r="r" b="b"/>
              <a:pathLst>
                <a:path w="12"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1"/>
            <p:cNvSpPr/>
            <p:nvPr/>
          </p:nvSpPr>
          <p:spPr>
            <a:xfrm>
              <a:off x="2611384" y="2689567"/>
              <a:ext cx="23" cy="282"/>
            </a:xfrm>
            <a:custGeom>
              <a:avLst/>
              <a:gdLst/>
              <a:ahLst/>
              <a:cxnLst/>
              <a:rect l="l" t="t" r="r" b="b"/>
              <a:pathLst>
                <a:path w="1" h="12" fill="none" extrusionOk="0">
                  <a:moveTo>
                    <a:pt x="1" y="1"/>
                  </a:moveTo>
                  <a:lnTo>
                    <a:pt x="1" y="1"/>
                  </a:lnTo>
                  <a:lnTo>
                    <a:pt x="1" y="12"/>
                  </a:lnTo>
                  <a:lnTo>
                    <a:pt x="1"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1"/>
            <p:cNvSpPr/>
            <p:nvPr/>
          </p:nvSpPr>
          <p:spPr>
            <a:xfrm>
              <a:off x="2611384" y="2689567"/>
              <a:ext cx="305" cy="23"/>
            </a:xfrm>
            <a:custGeom>
              <a:avLst/>
              <a:gdLst/>
              <a:ahLst/>
              <a:cxnLst/>
              <a:rect l="l" t="t" r="r" b="b"/>
              <a:pathLst>
                <a:path w="13"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2611665" y="2689567"/>
              <a:ext cx="282" cy="23"/>
            </a:xfrm>
            <a:custGeom>
              <a:avLst/>
              <a:gdLst/>
              <a:ahLst/>
              <a:cxnLst/>
              <a:rect l="l" t="t" r="r" b="b"/>
              <a:pathLst>
                <a:path w="12" h="1" fill="none" extrusionOk="0">
                  <a:moveTo>
                    <a:pt x="11" y="1"/>
                  </a:moveTo>
                  <a:lnTo>
                    <a:pt x="11" y="1"/>
                  </a:lnTo>
                  <a:lnTo>
                    <a:pt x="0" y="1"/>
                  </a:lnTo>
                  <a:lnTo>
                    <a:pt x="0" y="1"/>
                  </a:lnTo>
                  <a:lnTo>
                    <a:pt x="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2611923" y="2689309"/>
              <a:ext cx="23" cy="282"/>
            </a:xfrm>
            <a:custGeom>
              <a:avLst/>
              <a:gdLst/>
              <a:ahLst/>
              <a:cxnLst/>
              <a:rect l="l" t="t" r="r" b="b"/>
              <a:pathLst>
                <a:path w="1" h="12" fill="none" extrusionOk="0">
                  <a:moveTo>
                    <a:pt x="0" y="1"/>
                  </a:moveTo>
                  <a:lnTo>
                    <a:pt x="0" y="1"/>
                  </a:lnTo>
                  <a:lnTo>
                    <a:pt x="0" y="12"/>
                  </a:lnTo>
                  <a:lnTo>
                    <a:pt x="0" y="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2612182" y="2689309"/>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
            <p:cNvSpPr/>
            <p:nvPr/>
          </p:nvSpPr>
          <p:spPr>
            <a:xfrm>
              <a:off x="2612440" y="2689309"/>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a:off x="2612440" y="2689051"/>
              <a:ext cx="282" cy="23"/>
            </a:xfrm>
            <a:custGeom>
              <a:avLst/>
              <a:gdLst/>
              <a:ahLst/>
              <a:cxnLst/>
              <a:rect l="l" t="t" r="r" b="b"/>
              <a:pathLst>
                <a:path w="12" h="1" fill="none" extrusionOk="0">
                  <a:moveTo>
                    <a:pt x="12" y="0"/>
                  </a:moveTo>
                  <a:lnTo>
                    <a:pt x="12" y="0"/>
                  </a:lnTo>
                  <a:lnTo>
                    <a:pt x="0" y="0"/>
                  </a:lnTo>
                  <a:lnTo>
                    <a:pt x="0"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a:off x="2612698" y="2689051"/>
              <a:ext cx="282" cy="23"/>
            </a:xfrm>
            <a:custGeom>
              <a:avLst/>
              <a:gdLst/>
              <a:ahLst/>
              <a:cxnLst/>
              <a:rect l="l" t="t" r="r" b="b"/>
              <a:pathLst>
                <a:path w="12" h="1" fill="none" extrusionOk="0">
                  <a:moveTo>
                    <a:pt x="12" y="0"/>
                  </a:moveTo>
                  <a:lnTo>
                    <a:pt x="12" y="0"/>
                  </a:lnTo>
                  <a:lnTo>
                    <a:pt x="1" y="0"/>
                  </a:lnTo>
                  <a:lnTo>
                    <a:pt x="1"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a:off x="2612956" y="2688793"/>
              <a:ext cx="282" cy="282"/>
            </a:xfrm>
            <a:custGeom>
              <a:avLst/>
              <a:gdLst/>
              <a:ahLst/>
              <a:cxnLst/>
              <a:rect l="l" t="t" r="r" b="b"/>
              <a:pathLst>
                <a:path w="12" h="12" fill="none" extrusionOk="0">
                  <a:moveTo>
                    <a:pt x="12" y="0"/>
                  </a:moveTo>
                  <a:lnTo>
                    <a:pt x="12" y="0"/>
                  </a:lnTo>
                  <a:lnTo>
                    <a:pt x="1" y="11"/>
                  </a:lnTo>
                  <a:lnTo>
                    <a:pt x="1" y="11"/>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2613214" y="2688793"/>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2613496" y="2688793"/>
              <a:ext cx="0" cy="23"/>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a:off x="2613754" y="2688535"/>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1"/>
            <p:cNvSpPr/>
            <p:nvPr/>
          </p:nvSpPr>
          <p:spPr>
            <a:xfrm>
              <a:off x="2614012" y="2688535"/>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1"/>
            <p:cNvSpPr/>
            <p:nvPr/>
          </p:nvSpPr>
          <p:spPr>
            <a:xfrm>
              <a:off x="2614012" y="2688276"/>
              <a:ext cx="282" cy="282"/>
            </a:xfrm>
            <a:custGeom>
              <a:avLst/>
              <a:gdLst/>
              <a:ahLst/>
              <a:cxnLst/>
              <a:rect l="l" t="t" r="r" b="b"/>
              <a:pathLst>
                <a:path w="12" h="12" fill="none" extrusionOk="0">
                  <a:moveTo>
                    <a:pt x="11" y="0"/>
                  </a:moveTo>
                  <a:lnTo>
                    <a:pt x="11" y="0"/>
                  </a:lnTo>
                  <a:lnTo>
                    <a:pt x="0" y="11"/>
                  </a:lnTo>
                  <a:lnTo>
                    <a:pt x="0" y="11"/>
                  </a:lnTo>
                  <a:lnTo>
                    <a:pt x="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2614270" y="2688276"/>
              <a:ext cx="282" cy="23"/>
            </a:xfrm>
            <a:custGeom>
              <a:avLst/>
              <a:gdLst/>
              <a:ahLst/>
              <a:cxnLst/>
              <a:rect l="l" t="t" r="r" b="b"/>
              <a:pathLst>
                <a:path w="12" h="1" fill="none" extrusionOk="0">
                  <a:moveTo>
                    <a:pt x="12" y="0"/>
                  </a:moveTo>
                  <a:lnTo>
                    <a:pt x="12" y="0"/>
                  </a:lnTo>
                  <a:lnTo>
                    <a:pt x="0" y="0"/>
                  </a:lnTo>
                  <a:lnTo>
                    <a:pt x="0"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2614528" y="2687995"/>
              <a:ext cx="282" cy="305"/>
            </a:xfrm>
            <a:custGeom>
              <a:avLst/>
              <a:gdLst/>
              <a:ahLst/>
              <a:cxnLst/>
              <a:rect l="l" t="t" r="r" b="b"/>
              <a:pathLst>
                <a:path w="12" h="13" fill="none" extrusionOk="0">
                  <a:moveTo>
                    <a:pt x="12" y="1"/>
                  </a:moveTo>
                  <a:lnTo>
                    <a:pt x="12" y="1"/>
                  </a:lnTo>
                  <a:lnTo>
                    <a:pt x="1" y="12"/>
                  </a:lnTo>
                  <a:lnTo>
                    <a:pt x="1" y="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2614786" y="268799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2615045" y="268799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2615045" y="2687737"/>
              <a:ext cx="282" cy="282"/>
            </a:xfrm>
            <a:custGeom>
              <a:avLst/>
              <a:gdLst/>
              <a:ahLst/>
              <a:cxnLst/>
              <a:rect l="l" t="t" r="r" b="b"/>
              <a:pathLst>
                <a:path w="12" h="12" fill="none" extrusionOk="0">
                  <a:moveTo>
                    <a:pt x="12" y="1"/>
                  </a:moveTo>
                  <a:lnTo>
                    <a:pt x="12" y="1"/>
                  </a:lnTo>
                  <a:lnTo>
                    <a:pt x="1" y="12"/>
                  </a:lnTo>
                  <a:lnTo>
                    <a:pt x="1" y="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2615303" y="2687479"/>
              <a:ext cx="563" cy="282"/>
            </a:xfrm>
            <a:custGeom>
              <a:avLst/>
              <a:gdLst/>
              <a:ahLst/>
              <a:cxnLst/>
              <a:rect l="l" t="t" r="r" b="b"/>
              <a:pathLst>
                <a:path w="24" h="12" fill="none" extrusionOk="0">
                  <a:moveTo>
                    <a:pt x="23" y="1"/>
                  </a:moveTo>
                  <a:lnTo>
                    <a:pt x="23" y="1"/>
                  </a:lnTo>
                  <a:lnTo>
                    <a:pt x="1" y="12"/>
                  </a:lnTo>
                  <a:lnTo>
                    <a:pt x="1" y="12"/>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2615842" y="2672858"/>
              <a:ext cx="21707" cy="14644"/>
            </a:xfrm>
            <a:custGeom>
              <a:avLst/>
              <a:gdLst/>
              <a:ahLst/>
              <a:cxnLst/>
              <a:rect l="l" t="t" r="r" b="b"/>
              <a:pathLst>
                <a:path w="925" h="624" fill="none" extrusionOk="0">
                  <a:moveTo>
                    <a:pt x="924" y="0"/>
                  </a:moveTo>
                  <a:lnTo>
                    <a:pt x="924" y="0"/>
                  </a:lnTo>
                  <a:lnTo>
                    <a:pt x="735" y="156"/>
                  </a:lnTo>
                  <a:lnTo>
                    <a:pt x="523" y="312"/>
                  </a:lnTo>
                  <a:lnTo>
                    <a:pt x="279" y="468"/>
                  </a:lnTo>
                  <a:lnTo>
                    <a:pt x="0" y="624"/>
                  </a:lnTo>
                  <a:lnTo>
                    <a:pt x="0" y="624"/>
                  </a:lnTo>
                  <a:lnTo>
                    <a:pt x="279" y="468"/>
                  </a:lnTo>
                  <a:lnTo>
                    <a:pt x="523" y="312"/>
                  </a:lnTo>
                  <a:lnTo>
                    <a:pt x="735" y="156"/>
                  </a:lnTo>
                  <a:lnTo>
                    <a:pt x="9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2637526" y="2672858"/>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2397149" y="2655610"/>
              <a:ext cx="253989" cy="45738"/>
            </a:xfrm>
            <a:custGeom>
              <a:avLst/>
              <a:gdLst/>
              <a:ahLst/>
              <a:cxnLst/>
              <a:rect l="l" t="t" r="r" b="b"/>
              <a:pathLst>
                <a:path w="10823" h="1949" extrusionOk="0">
                  <a:moveTo>
                    <a:pt x="10822" y="0"/>
                  </a:moveTo>
                  <a:lnTo>
                    <a:pt x="1270" y="123"/>
                  </a:lnTo>
                  <a:lnTo>
                    <a:pt x="635" y="134"/>
                  </a:lnTo>
                  <a:lnTo>
                    <a:pt x="312" y="145"/>
                  </a:lnTo>
                  <a:lnTo>
                    <a:pt x="1" y="167"/>
                  </a:lnTo>
                  <a:lnTo>
                    <a:pt x="891" y="223"/>
                  </a:lnTo>
                  <a:lnTo>
                    <a:pt x="1771" y="268"/>
                  </a:lnTo>
                  <a:lnTo>
                    <a:pt x="2661" y="301"/>
                  </a:lnTo>
                  <a:lnTo>
                    <a:pt x="3563" y="323"/>
                  </a:lnTo>
                  <a:lnTo>
                    <a:pt x="5356" y="334"/>
                  </a:lnTo>
                  <a:lnTo>
                    <a:pt x="7148" y="346"/>
                  </a:lnTo>
                  <a:lnTo>
                    <a:pt x="7460" y="346"/>
                  </a:lnTo>
                  <a:lnTo>
                    <a:pt x="7605" y="357"/>
                  </a:lnTo>
                  <a:lnTo>
                    <a:pt x="7749" y="379"/>
                  </a:lnTo>
                  <a:lnTo>
                    <a:pt x="7850" y="401"/>
                  </a:lnTo>
                  <a:lnTo>
                    <a:pt x="7928" y="435"/>
                  </a:lnTo>
                  <a:lnTo>
                    <a:pt x="8005" y="468"/>
                  </a:lnTo>
                  <a:lnTo>
                    <a:pt x="8072" y="501"/>
                  </a:lnTo>
                  <a:lnTo>
                    <a:pt x="8128" y="535"/>
                  </a:lnTo>
                  <a:lnTo>
                    <a:pt x="8172" y="579"/>
                  </a:lnTo>
                  <a:lnTo>
                    <a:pt x="8206" y="624"/>
                  </a:lnTo>
                  <a:lnTo>
                    <a:pt x="8228" y="668"/>
                  </a:lnTo>
                  <a:lnTo>
                    <a:pt x="8250" y="713"/>
                  </a:lnTo>
                  <a:lnTo>
                    <a:pt x="8250" y="757"/>
                  </a:lnTo>
                  <a:lnTo>
                    <a:pt x="8250" y="802"/>
                  </a:lnTo>
                  <a:lnTo>
                    <a:pt x="8239" y="847"/>
                  </a:lnTo>
                  <a:lnTo>
                    <a:pt x="8206" y="936"/>
                  </a:lnTo>
                  <a:lnTo>
                    <a:pt x="8150" y="1025"/>
                  </a:lnTo>
                  <a:lnTo>
                    <a:pt x="8050" y="1136"/>
                  </a:lnTo>
                  <a:lnTo>
                    <a:pt x="7939" y="1247"/>
                  </a:lnTo>
                  <a:lnTo>
                    <a:pt x="7805" y="1359"/>
                  </a:lnTo>
                  <a:lnTo>
                    <a:pt x="7660" y="1459"/>
                  </a:lnTo>
                  <a:lnTo>
                    <a:pt x="7493" y="1559"/>
                  </a:lnTo>
                  <a:lnTo>
                    <a:pt x="7315" y="1659"/>
                  </a:lnTo>
                  <a:lnTo>
                    <a:pt x="7126" y="1748"/>
                  </a:lnTo>
                  <a:lnTo>
                    <a:pt x="6914" y="1837"/>
                  </a:lnTo>
                  <a:lnTo>
                    <a:pt x="6603" y="1949"/>
                  </a:lnTo>
                  <a:lnTo>
                    <a:pt x="6603" y="1949"/>
                  </a:lnTo>
                  <a:lnTo>
                    <a:pt x="7003" y="1904"/>
                  </a:lnTo>
                  <a:lnTo>
                    <a:pt x="7382" y="1860"/>
                  </a:lnTo>
                  <a:lnTo>
                    <a:pt x="7738" y="1815"/>
                  </a:lnTo>
                  <a:lnTo>
                    <a:pt x="8072" y="1759"/>
                  </a:lnTo>
                  <a:lnTo>
                    <a:pt x="8373" y="1693"/>
                  </a:lnTo>
                  <a:lnTo>
                    <a:pt x="8651" y="1626"/>
                  </a:lnTo>
                  <a:lnTo>
                    <a:pt x="8896" y="1548"/>
                  </a:lnTo>
                  <a:lnTo>
                    <a:pt x="9108" y="1459"/>
                  </a:lnTo>
                  <a:lnTo>
                    <a:pt x="9130" y="1459"/>
                  </a:lnTo>
                  <a:lnTo>
                    <a:pt x="9130" y="1448"/>
                  </a:lnTo>
                  <a:lnTo>
                    <a:pt x="9152" y="1448"/>
                  </a:lnTo>
                  <a:lnTo>
                    <a:pt x="9152" y="1437"/>
                  </a:lnTo>
                  <a:lnTo>
                    <a:pt x="9174" y="1437"/>
                  </a:lnTo>
                  <a:lnTo>
                    <a:pt x="9174" y="1425"/>
                  </a:lnTo>
                  <a:lnTo>
                    <a:pt x="9197" y="1425"/>
                  </a:lnTo>
                  <a:lnTo>
                    <a:pt x="9208" y="1414"/>
                  </a:lnTo>
                  <a:lnTo>
                    <a:pt x="9219" y="1414"/>
                  </a:lnTo>
                  <a:lnTo>
                    <a:pt x="9230" y="1403"/>
                  </a:lnTo>
                  <a:lnTo>
                    <a:pt x="9241" y="1403"/>
                  </a:lnTo>
                  <a:lnTo>
                    <a:pt x="9252" y="1392"/>
                  </a:lnTo>
                  <a:lnTo>
                    <a:pt x="9264" y="1392"/>
                  </a:lnTo>
                  <a:lnTo>
                    <a:pt x="9275" y="1381"/>
                  </a:lnTo>
                  <a:lnTo>
                    <a:pt x="9286" y="1381"/>
                  </a:lnTo>
                  <a:lnTo>
                    <a:pt x="9297" y="1370"/>
                  </a:lnTo>
                  <a:lnTo>
                    <a:pt x="9319" y="1359"/>
                  </a:lnTo>
                  <a:lnTo>
                    <a:pt x="9598" y="1203"/>
                  </a:lnTo>
                  <a:lnTo>
                    <a:pt x="9842" y="1047"/>
                  </a:lnTo>
                  <a:lnTo>
                    <a:pt x="10054" y="891"/>
                  </a:lnTo>
                  <a:lnTo>
                    <a:pt x="10243" y="735"/>
                  </a:lnTo>
                  <a:lnTo>
                    <a:pt x="10355" y="624"/>
                  </a:lnTo>
                  <a:lnTo>
                    <a:pt x="10455" y="524"/>
                  </a:lnTo>
                  <a:lnTo>
                    <a:pt x="10622" y="334"/>
                  </a:lnTo>
                  <a:lnTo>
                    <a:pt x="10744" y="156"/>
                  </a:lnTo>
                  <a:lnTo>
                    <a:pt x="10822" y="0"/>
                  </a:lnTo>
                  <a:close/>
                </a:path>
              </a:pathLst>
            </a:custGeom>
            <a:solidFill>
              <a:srgbClr val="FA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2397149" y="2655610"/>
              <a:ext cx="253989" cy="45738"/>
            </a:xfrm>
            <a:custGeom>
              <a:avLst/>
              <a:gdLst/>
              <a:ahLst/>
              <a:cxnLst/>
              <a:rect l="l" t="t" r="r" b="b"/>
              <a:pathLst>
                <a:path w="10823" h="1949" fill="none" extrusionOk="0">
                  <a:moveTo>
                    <a:pt x="10822" y="0"/>
                  </a:moveTo>
                  <a:lnTo>
                    <a:pt x="10822" y="0"/>
                  </a:lnTo>
                  <a:lnTo>
                    <a:pt x="1270" y="123"/>
                  </a:lnTo>
                  <a:lnTo>
                    <a:pt x="1270" y="123"/>
                  </a:lnTo>
                  <a:lnTo>
                    <a:pt x="635" y="134"/>
                  </a:lnTo>
                  <a:lnTo>
                    <a:pt x="312" y="145"/>
                  </a:lnTo>
                  <a:lnTo>
                    <a:pt x="1" y="167"/>
                  </a:lnTo>
                  <a:lnTo>
                    <a:pt x="1" y="167"/>
                  </a:lnTo>
                  <a:lnTo>
                    <a:pt x="891" y="223"/>
                  </a:lnTo>
                  <a:lnTo>
                    <a:pt x="1771" y="268"/>
                  </a:lnTo>
                  <a:lnTo>
                    <a:pt x="2661" y="301"/>
                  </a:lnTo>
                  <a:lnTo>
                    <a:pt x="3563" y="323"/>
                  </a:lnTo>
                  <a:lnTo>
                    <a:pt x="5356" y="334"/>
                  </a:lnTo>
                  <a:lnTo>
                    <a:pt x="7148" y="346"/>
                  </a:lnTo>
                  <a:lnTo>
                    <a:pt x="7148" y="346"/>
                  </a:lnTo>
                  <a:lnTo>
                    <a:pt x="7460" y="346"/>
                  </a:lnTo>
                  <a:lnTo>
                    <a:pt x="7605" y="357"/>
                  </a:lnTo>
                  <a:lnTo>
                    <a:pt x="7749" y="379"/>
                  </a:lnTo>
                  <a:lnTo>
                    <a:pt x="7749" y="379"/>
                  </a:lnTo>
                  <a:lnTo>
                    <a:pt x="7850" y="401"/>
                  </a:lnTo>
                  <a:lnTo>
                    <a:pt x="7928" y="435"/>
                  </a:lnTo>
                  <a:lnTo>
                    <a:pt x="8005" y="468"/>
                  </a:lnTo>
                  <a:lnTo>
                    <a:pt x="8072" y="501"/>
                  </a:lnTo>
                  <a:lnTo>
                    <a:pt x="8128" y="535"/>
                  </a:lnTo>
                  <a:lnTo>
                    <a:pt x="8172" y="579"/>
                  </a:lnTo>
                  <a:lnTo>
                    <a:pt x="8206" y="624"/>
                  </a:lnTo>
                  <a:lnTo>
                    <a:pt x="8228" y="668"/>
                  </a:lnTo>
                  <a:lnTo>
                    <a:pt x="8228" y="668"/>
                  </a:lnTo>
                  <a:lnTo>
                    <a:pt x="8250" y="713"/>
                  </a:lnTo>
                  <a:lnTo>
                    <a:pt x="8250" y="757"/>
                  </a:lnTo>
                  <a:lnTo>
                    <a:pt x="8250" y="802"/>
                  </a:lnTo>
                  <a:lnTo>
                    <a:pt x="8239" y="847"/>
                  </a:lnTo>
                  <a:lnTo>
                    <a:pt x="8206" y="936"/>
                  </a:lnTo>
                  <a:lnTo>
                    <a:pt x="8150" y="1025"/>
                  </a:lnTo>
                  <a:lnTo>
                    <a:pt x="8150" y="1025"/>
                  </a:lnTo>
                  <a:lnTo>
                    <a:pt x="8050" y="1136"/>
                  </a:lnTo>
                  <a:lnTo>
                    <a:pt x="7939" y="1247"/>
                  </a:lnTo>
                  <a:lnTo>
                    <a:pt x="7805" y="1359"/>
                  </a:lnTo>
                  <a:lnTo>
                    <a:pt x="7660" y="1459"/>
                  </a:lnTo>
                  <a:lnTo>
                    <a:pt x="7493" y="1559"/>
                  </a:lnTo>
                  <a:lnTo>
                    <a:pt x="7315" y="1659"/>
                  </a:lnTo>
                  <a:lnTo>
                    <a:pt x="7126" y="1748"/>
                  </a:lnTo>
                  <a:lnTo>
                    <a:pt x="6914" y="1837"/>
                  </a:lnTo>
                  <a:lnTo>
                    <a:pt x="6914" y="1837"/>
                  </a:lnTo>
                  <a:lnTo>
                    <a:pt x="6603" y="1949"/>
                  </a:lnTo>
                  <a:lnTo>
                    <a:pt x="6603" y="1949"/>
                  </a:lnTo>
                  <a:lnTo>
                    <a:pt x="7003" y="1904"/>
                  </a:lnTo>
                  <a:lnTo>
                    <a:pt x="7382" y="1860"/>
                  </a:lnTo>
                  <a:lnTo>
                    <a:pt x="7738" y="1815"/>
                  </a:lnTo>
                  <a:lnTo>
                    <a:pt x="8072" y="1759"/>
                  </a:lnTo>
                  <a:lnTo>
                    <a:pt x="8373" y="1693"/>
                  </a:lnTo>
                  <a:lnTo>
                    <a:pt x="8651" y="1626"/>
                  </a:lnTo>
                  <a:lnTo>
                    <a:pt x="8896" y="1548"/>
                  </a:lnTo>
                  <a:lnTo>
                    <a:pt x="9108" y="1459"/>
                  </a:lnTo>
                  <a:lnTo>
                    <a:pt x="9108" y="1459"/>
                  </a:lnTo>
                  <a:lnTo>
                    <a:pt x="9119" y="1459"/>
                  </a:lnTo>
                  <a:lnTo>
                    <a:pt x="9119" y="1459"/>
                  </a:lnTo>
                  <a:lnTo>
                    <a:pt x="9119" y="1459"/>
                  </a:lnTo>
                  <a:lnTo>
                    <a:pt x="9119" y="1459"/>
                  </a:lnTo>
                  <a:lnTo>
                    <a:pt x="9119" y="1459"/>
                  </a:lnTo>
                  <a:lnTo>
                    <a:pt x="9119" y="1459"/>
                  </a:lnTo>
                  <a:lnTo>
                    <a:pt x="9119" y="1459"/>
                  </a:lnTo>
                  <a:lnTo>
                    <a:pt x="9119" y="1459"/>
                  </a:lnTo>
                  <a:lnTo>
                    <a:pt x="9130" y="1459"/>
                  </a:lnTo>
                  <a:lnTo>
                    <a:pt x="9130" y="1459"/>
                  </a:lnTo>
                  <a:lnTo>
                    <a:pt x="9130" y="1459"/>
                  </a:lnTo>
                  <a:lnTo>
                    <a:pt x="9130" y="1459"/>
                  </a:lnTo>
                  <a:lnTo>
                    <a:pt x="9130" y="1448"/>
                  </a:lnTo>
                  <a:lnTo>
                    <a:pt x="9130" y="1448"/>
                  </a:lnTo>
                  <a:lnTo>
                    <a:pt x="9130" y="1448"/>
                  </a:lnTo>
                  <a:lnTo>
                    <a:pt x="9141" y="1448"/>
                  </a:lnTo>
                  <a:lnTo>
                    <a:pt x="9141" y="1448"/>
                  </a:lnTo>
                  <a:lnTo>
                    <a:pt x="9141" y="1448"/>
                  </a:lnTo>
                  <a:lnTo>
                    <a:pt x="9141" y="1448"/>
                  </a:lnTo>
                  <a:lnTo>
                    <a:pt x="9152" y="1448"/>
                  </a:lnTo>
                  <a:lnTo>
                    <a:pt x="9152" y="1448"/>
                  </a:lnTo>
                  <a:lnTo>
                    <a:pt x="9152" y="1448"/>
                  </a:lnTo>
                  <a:lnTo>
                    <a:pt x="9152" y="1448"/>
                  </a:lnTo>
                  <a:lnTo>
                    <a:pt x="9152" y="1437"/>
                  </a:lnTo>
                  <a:lnTo>
                    <a:pt x="9152" y="1437"/>
                  </a:lnTo>
                  <a:lnTo>
                    <a:pt x="9163" y="1437"/>
                  </a:lnTo>
                  <a:lnTo>
                    <a:pt x="9163" y="1437"/>
                  </a:lnTo>
                  <a:lnTo>
                    <a:pt x="9163" y="1437"/>
                  </a:lnTo>
                  <a:lnTo>
                    <a:pt x="9163" y="1437"/>
                  </a:lnTo>
                  <a:lnTo>
                    <a:pt x="9174" y="1437"/>
                  </a:lnTo>
                  <a:lnTo>
                    <a:pt x="9174" y="1437"/>
                  </a:lnTo>
                  <a:lnTo>
                    <a:pt x="9174" y="1437"/>
                  </a:lnTo>
                  <a:lnTo>
                    <a:pt x="9174" y="1437"/>
                  </a:lnTo>
                  <a:lnTo>
                    <a:pt x="9174" y="1425"/>
                  </a:lnTo>
                  <a:lnTo>
                    <a:pt x="9174" y="1425"/>
                  </a:lnTo>
                  <a:lnTo>
                    <a:pt x="9186" y="1425"/>
                  </a:lnTo>
                  <a:lnTo>
                    <a:pt x="9186" y="1425"/>
                  </a:lnTo>
                  <a:lnTo>
                    <a:pt x="9186" y="1425"/>
                  </a:lnTo>
                  <a:lnTo>
                    <a:pt x="9186" y="1425"/>
                  </a:lnTo>
                  <a:lnTo>
                    <a:pt x="9197" y="1425"/>
                  </a:lnTo>
                  <a:lnTo>
                    <a:pt x="9197" y="1425"/>
                  </a:lnTo>
                  <a:lnTo>
                    <a:pt x="9197" y="1425"/>
                  </a:lnTo>
                  <a:lnTo>
                    <a:pt x="9197" y="1425"/>
                  </a:lnTo>
                  <a:lnTo>
                    <a:pt x="9208" y="1414"/>
                  </a:lnTo>
                  <a:lnTo>
                    <a:pt x="9208" y="1414"/>
                  </a:lnTo>
                  <a:lnTo>
                    <a:pt x="9208" y="1414"/>
                  </a:lnTo>
                  <a:lnTo>
                    <a:pt x="9208" y="1414"/>
                  </a:lnTo>
                  <a:lnTo>
                    <a:pt x="9208" y="1414"/>
                  </a:lnTo>
                  <a:lnTo>
                    <a:pt x="9208" y="1414"/>
                  </a:lnTo>
                  <a:lnTo>
                    <a:pt x="9219" y="1414"/>
                  </a:lnTo>
                  <a:lnTo>
                    <a:pt x="9219" y="1414"/>
                  </a:lnTo>
                  <a:lnTo>
                    <a:pt x="9219" y="1414"/>
                  </a:lnTo>
                  <a:lnTo>
                    <a:pt x="9219" y="1414"/>
                  </a:lnTo>
                  <a:lnTo>
                    <a:pt x="9230" y="1403"/>
                  </a:lnTo>
                  <a:lnTo>
                    <a:pt x="9230" y="1403"/>
                  </a:lnTo>
                  <a:lnTo>
                    <a:pt x="9230" y="1403"/>
                  </a:lnTo>
                  <a:lnTo>
                    <a:pt x="9230" y="1403"/>
                  </a:lnTo>
                  <a:lnTo>
                    <a:pt x="9241" y="1403"/>
                  </a:lnTo>
                  <a:lnTo>
                    <a:pt x="9241" y="1403"/>
                  </a:lnTo>
                  <a:lnTo>
                    <a:pt x="9241" y="1403"/>
                  </a:lnTo>
                  <a:lnTo>
                    <a:pt x="9241" y="1403"/>
                  </a:lnTo>
                  <a:lnTo>
                    <a:pt x="9241" y="1403"/>
                  </a:lnTo>
                  <a:lnTo>
                    <a:pt x="9241" y="1403"/>
                  </a:lnTo>
                  <a:lnTo>
                    <a:pt x="9252" y="1392"/>
                  </a:lnTo>
                  <a:lnTo>
                    <a:pt x="9252" y="1392"/>
                  </a:lnTo>
                  <a:lnTo>
                    <a:pt x="9252" y="1392"/>
                  </a:lnTo>
                  <a:lnTo>
                    <a:pt x="9252" y="1392"/>
                  </a:lnTo>
                  <a:lnTo>
                    <a:pt x="9264" y="1392"/>
                  </a:lnTo>
                  <a:lnTo>
                    <a:pt x="9264" y="1392"/>
                  </a:lnTo>
                  <a:lnTo>
                    <a:pt x="9264" y="1392"/>
                  </a:lnTo>
                  <a:lnTo>
                    <a:pt x="9264" y="1392"/>
                  </a:lnTo>
                  <a:lnTo>
                    <a:pt x="9275" y="1381"/>
                  </a:lnTo>
                  <a:lnTo>
                    <a:pt x="9275" y="1381"/>
                  </a:lnTo>
                  <a:lnTo>
                    <a:pt x="9275" y="1381"/>
                  </a:lnTo>
                  <a:lnTo>
                    <a:pt x="9275" y="1381"/>
                  </a:lnTo>
                  <a:lnTo>
                    <a:pt x="9275" y="1381"/>
                  </a:lnTo>
                  <a:lnTo>
                    <a:pt x="9275" y="1381"/>
                  </a:lnTo>
                  <a:lnTo>
                    <a:pt x="9286" y="1381"/>
                  </a:lnTo>
                  <a:lnTo>
                    <a:pt x="9286" y="1381"/>
                  </a:lnTo>
                  <a:lnTo>
                    <a:pt x="9286" y="1381"/>
                  </a:lnTo>
                  <a:lnTo>
                    <a:pt x="9286" y="1381"/>
                  </a:lnTo>
                  <a:lnTo>
                    <a:pt x="9286" y="1381"/>
                  </a:lnTo>
                  <a:lnTo>
                    <a:pt x="9286" y="1381"/>
                  </a:lnTo>
                  <a:lnTo>
                    <a:pt x="9297" y="1370"/>
                  </a:lnTo>
                  <a:lnTo>
                    <a:pt x="9297" y="1370"/>
                  </a:lnTo>
                  <a:lnTo>
                    <a:pt x="9297" y="1370"/>
                  </a:lnTo>
                  <a:lnTo>
                    <a:pt x="9297" y="1370"/>
                  </a:lnTo>
                  <a:lnTo>
                    <a:pt x="9319" y="1359"/>
                  </a:lnTo>
                  <a:lnTo>
                    <a:pt x="9319" y="1359"/>
                  </a:lnTo>
                  <a:lnTo>
                    <a:pt x="9319" y="1359"/>
                  </a:lnTo>
                  <a:lnTo>
                    <a:pt x="9319" y="1359"/>
                  </a:lnTo>
                  <a:lnTo>
                    <a:pt x="9598" y="1203"/>
                  </a:lnTo>
                  <a:lnTo>
                    <a:pt x="9842" y="1047"/>
                  </a:lnTo>
                  <a:lnTo>
                    <a:pt x="10054" y="891"/>
                  </a:lnTo>
                  <a:lnTo>
                    <a:pt x="10243" y="735"/>
                  </a:lnTo>
                  <a:lnTo>
                    <a:pt x="10243" y="735"/>
                  </a:lnTo>
                  <a:lnTo>
                    <a:pt x="10243" y="735"/>
                  </a:lnTo>
                  <a:lnTo>
                    <a:pt x="10243" y="735"/>
                  </a:lnTo>
                  <a:lnTo>
                    <a:pt x="10243" y="735"/>
                  </a:lnTo>
                  <a:lnTo>
                    <a:pt x="10243" y="735"/>
                  </a:lnTo>
                  <a:lnTo>
                    <a:pt x="10355" y="624"/>
                  </a:lnTo>
                  <a:lnTo>
                    <a:pt x="10455" y="524"/>
                  </a:lnTo>
                  <a:lnTo>
                    <a:pt x="10622" y="334"/>
                  </a:lnTo>
                  <a:lnTo>
                    <a:pt x="10744" y="156"/>
                  </a:lnTo>
                  <a:lnTo>
                    <a:pt x="108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2382787" y="2623999"/>
              <a:ext cx="10983" cy="5773"/>
            </a:xfrm>
            <a:custGeom>
              <a:avLst/>
              <a:gdLst/>
              <a:ahLst/>
              <a:cxnLst/>
              <a:rect l="l" t="t" r="r" b="b"/>
              <a:pathLst>
                <a:path w="468" h="246" extrusionOk="0">
                  <a:moveTo>
                    <a:pt x="89" y="0"/>
                  </a:moveTo>
                  <a:lnTo>
                    <a:pt x="45" y="11"/>
                  </a:lnTo>
                  <a:lnTo>
                    <a:pt x="22" y="34"/>
                  </a:lnTo>
                  <a:lnTo>
                    <a:pt x="0" y="78"/>
                  </a:lnTo>
                  <a:lnTo>
                    <a:pt x="0" y="112"/>
                  </a:lnTo>
                  <a:lnTo>
                    <a:pt x="11" y="156"/>
                  </a:lnTo>
                  <a:lnTo>
                    <a:pt x="34" y="190"/>
                  </a:lnTo>
                  <a:lnTo>
                    <a:pt x="67" y="201"/>
                  </a:lnTo>
                  <a:lnTo>
                    <a:pt x="234" y="234"/>
                  </a:lnTo>
                  <a:lnTo>
                    <a:pt x="323" y="245"/>
                  </a:lnTo>
                  <a:lnTo>
                    <a:pt x="401" y="234"/>
                  </a:lnTo>
                  <a:lnTo>
                    <a:pt x="423" y="223"/>
                  </a:lnTo>
                  <a:lnTo>
                    <a:pt x="446" y="212"/>
                  </a:lnTo>
                  <a:lnTo>
                    <a:pt x="457" y="190"/>
                  </a:lnTo>
                  <a:lnTo>
                    <a:pt x="468" y="167"/>
                  </a:lnTo>
                  <a:lnTo>
                    <a:pt x="457" y="112"/>
                  </a:lnTo>
                  <a:lnTo>
                    <a:pt x="446" y="89"/>
                  </a:lnTo>
                  <a:lnTo>
                    <a:pt x="423" y="78"/>
                  </a:lnTo>
                  <a:lnTo>
                    <a:pt x="356" y="45"/>
                  </a:lnTo>
                  <a:lnTo>
                    <a:pt x="279" y="23"/>
                  </a:lnTo>
                  <a:lnTo>
                    <a:pt x="134"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2446266" y="2620596"/>
              <a:ext cx="10467" cy="9950"/>
            </a:xfrm>
            <a:custGeom>
              <a:avLst/>
              <a:gdLst/>
              <a:ahLst/>
              <a:cxnLst/>
              <a:rect l="l" t="t" r="r" b="b"/>
              <a:pathLst>
                <a:path w="446" h="424" extrusionOk="0">
                  <a:moveTo>
                    <a:pt x="346" y="1"/>
                  </a:moveTo>
                  <a:lnTo>
                    <a:pt x="312" y="23"/>
                  </a:lnTo>
                  <a:lnTo>
                    <a:pt x="156" y="145"/>
                  </a:lnTo>
                  <a:lnTo>
                    <a:pt x="67" y="212"/>
                  </a:lnTo>
                  <a:lnTo>
                    <a:pt x="34" y="245"/>
                  </a:lnTo>
                  <a:lnTo>
                    <a:pt x="12" y="290"/>
                  </a:lnTo>
                  <a:lnTo>
                    <a:pt x="1" y="312"/>
                  </a:lnTo>
                  <a:lnTo>
                    <a:pt x="1" y="346"/>
                  </a:lnTo>
                  <a:lnTo>
                    <a:pt x="12" y="390"/>
                  </a:lnTo>
                  <a:lnTo>
                    <a:pt x="34" y="401"/>
                  </a:lnTo>
                  <a:lnTo>
                    <a:pt x="56" y="412"/>
                  </a:lnTo>
                  <a:lnTo>
                    <a:pt x="79" y="424"/>
                  </a:lnTo>
                  <a:lnTo>
                    <a:pt x="101" y="424"/>
                  </a:lnTo>
                  <a:lnTo>
                    <a:pt x="156" y="401"/>
                  </a:lnTo>
                  <a:lnTo>
                    <a:pt x="201" y="379"/>
                  </a:lnTo>
                  <a:lnTo>
                    <a:pt x="279" y="312"/>
                  </a:lnTo>
                  <a:lnTo>
                    <a:pt x="424" y="168"/>
                  </a:lnTo>
                  <a:lnTo>
                    <a:pt x="446" y="134"/>
                  </a:lnTo>
                  <a:lnTo>
                    <a:pt x="446" y="101"/>
                  </a:lnTo>
                  <a:lnTo>
                    <a:pt x="446" y="67"/>
                  </a:lnTo>
                  <a:lnTo>
                    <a:pt x="435" y="45"/>
                  </a:lnTo>
                  <a:lnTo>
                    <a:pt x="401" y="23"/>
                  </a:lnTo>
                  <a:lnTo>
                    <a:pt x="379"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2424840" y="2613814"/>
              <a:ext cx="9434" cy="11781"/>
            </a:xfrm>
            <a:custGeom>
              <a:avLst/>
              <a:gdLst/>
              <a:ahLst/>
              <a:cxnLst/>
              <a:rect l="l" t="t" r="r" b="b"/>
              <a:pathLst>
                <a:path w="402" h="502" extrusionOk="0">
                  <a:moveTo>
                    <a:pt x="279" y="0"/>
                  </a:moveTo>
                  <a:lnTo>
                    <a:pt x="246" y="22"/>
                  </a:lnTo>
                  <a:lnTo>
                    <a:pt x="212" y="45"/>
                  </a:lnTo>
                  <a:lnTo>
                    <a:pt x="79" y="223"/>
                  </a:lnTo>
                  <a:lnTo>
                    <a:pt x="34" y="312"/>
                  </a:lnTo>
                  <a:lnTo>
                    <a:pt x="1" y="412"/>
                  </a:lnTo>
                  <a:lnTo>
                    <a:pt x="1" y="457"/>
                  </a:lnTo>
                  <a:lnTo>
                    <a:pt x="23" y="479"/>
                  </a:lnTo>
                  <a:lnTo>
                    <a:pt x="56" y="501"/>
                  </a:lnTo>
                  <a:lnTo>
                    <a:pt x="79" y="501"/>
                  </a:lnTo>
                  <a:lnTo>
                    <a:pt x="101" y="490"/>
                  </a:lnTo>
                  <a:lnTo>
                    <a:pt x="190" y="423"/>
                  </a:lnTo>
                  <a:lnTo>
                    <a:pt x="257" y="334"/>
                  </a:lnTo>
                  <a:lnTo>
                    <a:pt x="379" y="156"/>
                  </a:lnTo>
                  <a:lnTo>
                    <a:pt x="401" y="111"/>
                  </a:lnTo>
                  <a:lnTo>
                    <a:pt x="401" y="78"/>
                  </a:lnTo>
                  <a:lnTo>
                    <a:pt x="379" y="45"/>
                  </a:lnTo>
                  <a:lnTo>
                    <a:pt x="357" y="22"/>
                  </a:lnTo>
                  <a:lnTo>
                    <a:pt x="312" y="11"/>
                  </a:lnTo>
                  <a:lnTo>
                    <a:pt x="279"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2522559" y="2607806"/>
              <a:ext cx="8636" cy="9669"/>
            </a:xfrm>
            <a:custGeom>
              <a:avLst/>
              <a:gdLst/>
              <a:ahLst/>
              <a:cxnLst/>
              <a:rect l="l" t="t" r="r" b="b"/>
              <a:pathLst>
                <a:path w="368" h="412" extrusionOk="0">
                  <a:moveTo>
                    <a:pt x="90" y="0"/>
                  </a:moveTo>
                  <a:lnTo>
                    <a:pt x="45" y="22"/>
                  </a:lnTo>
                  <a:lnTo>
                    <a:pt x="12" y="56"/>
                  </a:lnTo>
                  <a:lnTo>
                    <a:pt x="1" y="111"/>
                  </a:lnTo>
                  <a:lnTo>
                    <a:pt x="1" y="156"/>
                  </a:lnTo>
                  <a:lnTo>
                    <a:pt x="23" y="200"/>
                  </a:lnTo>
                  <a:lnTo>
                    <a:pt x="56" y="234"/>
                  </a:lnTo>
                  <a:lnTo>
                    <a:pt x="67" y="234"/>
                  </a:lnTo>
                  <a:lnTo>
                    <a:pt x="90" y="256"/>
                  </a:lnTo>
                  <a:lnTo>
                    <a:pt x="112" y="278"/>
                  </a:lnTo>
                  <a:lnTo>
                    <a:pt x="112" y="289"/>
                  </a:lnTo>
                  <a:lnTo>
                    <a:pt x="145" y="334"/>
                  </a:lnTo>
                  <a:lnTo>
                    <a:pt x="179" y="367"/>
                  </a:lnTo>
                  <a:lnTo>
                    <a:pt x="212" y="401"/>
                  </a:lnTo>
                  <a:lnTo>
                    <a:pt x="257" y="412"/>
                  </a:lnTo>
                  <a:lnTo>
                    <a:pt x="301" y="401"/>
                  </a:lnTo>
                  <a:lnTo>
                    <a:pt x="335" y="379"/>
                  </a:lnTo>
                  <a:lnTo>
                    <a:pt x="357" y="334"/>
                  </a:lnTo>
                  <a:lnTo>
                    <a:pt x="368" y="289"/>
                  </a:lnTo>
                  <a:lnTo>
                    <a:pt x="368" y="245"/>
                  </a:lnTo>
                  <a:lnTo>
                    <a:pt x="346" y="200"/>
                  </a:lnTo>
                  <a:lnTo>
                    <a:pt x="323" y="156"/>
                  </a:lnTo>
                  <a:lnTo>
                    <a:pt x="257" y="78"/>
                  </a:lnTo>
                  <a:lnTo>
                    <a:pt x="190" y="11"/>
                  </a:lnTo>
                  <a:lnTo>
                    <a:pt x="168"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2486255" y="2638877"/>
              <a:ext cx="6547" cy="7603"/>
            </a:xfrm>
            <a:custGeom>
              <a:avLst/>
              <a:gdLst/>
              <a:ahLst/>
              <a:cxnLst/>
              <a:rect l="l" t="t" r="r" b="b"/>
              <a:pathLst>
                <a:path w="279" h="324" extrusionOk="0">
                  <a:moveTo>
                    <a:pt x="200" y="1"/>
                  </a:moveTo>
                  <a:lnTo>
                    <a:pt x="156" y="12"/>
                  </a:lnTo>
                  <a:lnTo>
                    <a:pt x="111" y="34"/>
                  </a:lnTo>
                  <a:lnTo>
                    <a:pt x="78" y="90"/>
                  </a:lnTo>
                  <a:lnTo>
                    <a:pt x="22" y="179"/>
                  </a:lnTo>
                  <a:lnTo>
                    <a:pt x="0" y="212"/>
                  </a:lnTo>
                  <a:lnTo>
                    <a:pt x="11" y="257"/>
                  </a:lnTo>
                  <a:lnTo>
                    <a:pt x="22" y="290"/>
                  </a:lnTo>
                  <a:lnTo>
                    <a:pt x="56" y="313"/>
                  </a:lnTo>
                  <a:lnTo>
                    <a:pt x="89" y="324"/>
                  </a:lnTo>
                  <a:lnTo>
                    <a:pt x="123" y="324"/>
                  </a:lnTo>
                  <a:lnTo>
                    <a:pt x="156" y="313"/>
                  </a:lnTo>
                  <a:lnTo>
                    <a:pt x="189" y="279"/>
                  </a:lnTo>
                  <a:lnTo>
                    <a:pt x="245" y="201"/>
                  </a:lnTo>
                  <a:lnTo>
                    <a:pt x="278" y="134"/>
                  </a:lnTo>
                  <a:lnTo>
                    <a:pt x="278" y="101"/>
                  </a:lnTo>
                  <a:lnTo>
                    <a:pt x="278" y="68"/>
                  </a:lnTo>
                  <a:lnTo>
                    <a:pt x="267" y="45"/>
                  </a:lnTo>
                  <a:lnTo>
                    <a:pt x="245" y="23"/>
                  </a:lnTo>
                  <a:lnTo>
                    <a:pt x="223" y="12"/>
                  </a:lnTo>
                  <a:lnTo>
                    <a:pt x="200"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2565669" y="2617733"/>
              <a:ext cx="13095" cy="14127"/>
            </a:xfrm>
            <a:custGeom>
              <a:avLst/>
              <a:gdLst/>
              <a:ahLst/>
              <a:cxnLst/>
              <a:rect l="l" t="t" r="r" b="b"/>
              <a:pathLst>
                <a:path w="558" h="602" extrusionOk="0">
                  <a:moveTo>
                    <a:pt x="446" y="0"/>
                  </a:moveTo>
                  <a:lnTo>
                    <a:pt x="413" y="11"/>
                  </a:lnTo>
                  <a:lnTo>
                    <a:pt x="368" y="33"/>
                  </a:lnTo>
                  <a:lnTo>
                    <a:pt x="156" y="256"/>
                  </a:lnTo>
                  <a:lnTo>
                    <a:pt x="101" y="312"/>
                  </a:lnTo>
                  <a:lnTo>
                    <a:pt x="56" y="379"/>
                  </a:lnTo>
                  <a:lnTo>
                    <a:pt x="23" y="434"/>
                  </a:lnTo>
                  <a:lnTo>
                    <a:pt x="1" y="512"/>
                  </a:lnTo>
                  <a:lnTo>
                    <a:pt x="12" y="557"/>
                  </a:lnTo>
                  <a:lnTo>
                    <a:pt x="45" y="579"/>
                  </a:lnTo>
                  <a:lnTo>
                    <a:pt x="79" y="601"/>
                  </a:lnTo>
                  <a:lnTo>
                    <a:pt x="123" y="601"/>
                  </a:lnTo>
                  <a:lnTo>
                    <a:pt x="156" y="590"/>
                  </a:lnTo>
                  <a:lnTo>
                    <a:pt x="190" y="568"/>
                  </a:lnTo>
                  <a:lnTo>
                    <a:pt x="246" y="523"/>
                  </a:lnTo>
                  <a:lnTo>
                    <a:pt x="335" y="423"/>
                  </a:lnTo>
                  <a:lnTo>
                    <a:pt x="524" y="189"/>
                  </a:lnTo>
                  <a:lnTo>
                    <a:pt x="557" y="145"/>
                  </a:lnTo>
                  <a:lnTo>
                    <a:pt x="557" y="111"/>
                  </a:lnTo>
                  <a:lnTo>
                    <a:pt x="546" y="67"/>
                  </a:lnTo>
                  <a:lnTo>
                    <a:pt x="524" y="33"/>
                  </a:lnTo>
                  <a:lnTo>
                    <a:pt x="490" y="11"/>
                  </a:lnTo>
                  <a:lnTo>
                    <a:pt x="446"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2509769" y="2629209"/>
              <a:ext cx="1056" cy="1080"/>
            </a:xfrm>
            <a:custGeom>
              <a:avLst/>
              <a:gdLst/>
              <a:ahLst/>
              <a:cxnLst/>
              <a:rect l="l" t="t" r="r" b="b"/>
              <a:pathLst>
                <a:path w="45" h="46" extrusionOk="0">
                  <a:moveTo>
                    <a:pt x="0" y="1"/>
                  </a:moveTo>
                  <a:lnTo>
                    <a:pt x="0" y="23"/>
                  </a:lnTo>
                  <a:lnTo>
                    <a:pt x="0" y="34"/>
                  </a:lnTo>
                  <a:lnTo>
                    <a:pt x="22" y="45"/>
                  </a:lnTo>
                  <a:lnTo>
                    <a:pt x="33" y="34"/>
                  </a:lnTo>
                  <a:lnTo>
                    <a:pt x="45" y="23"/>
                  </a:lnTo>
                  <a:lnTo>
                    <a:pt x="3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2559145" y="2585066"/>
              <a:ext cx="15160" cy="8894"/>
            </a:xfrm>
            <a:custGeom>
              <a:avLst/>
              <a:gdLst/>
              <a:ahLst/>
              <a:cxnLst/>
              <a:rect l="l" t="t" r="r" b="b"/>
              <a:pathLst>
                <a:path w="646" h="379" extrusionOk="0">
                  <a:moveTo>
                    <a:pt x="78" y="0"/>
                  </a:moveTo>
                  <a:lnTo>
                    <a:pt x="45" y="12"/>
                  </a:lnTo>
                  <a:lnTo>
                    <a:pt x="23" y="34"/>
                  </a:lnTo>
                  <a:lnTo>
                    <a:pt x="0" y="56"/>
                  </a:lnTo>
                  <a:lnTo>
                    <a:pt x="0" y="89"/>
                  </a:lnTo>
                  <a:lnTo>
                    <a:pt x="0" y="123"/>
                  </a:lnTo>
                  <a:lnTo>
                    <a:pt x="11" y="156"/>
                  </a:lnTo>
                  <a:lnTo>
                    <a:pt x="45" y="179"/>
                  </a:lnTo>
                  <a:lnTo>
                    <a:pt x="301" y="301"/>
                  </a:lnTo>
                  <a:lnTo>
                    <a:pt x="423" y="357"/>
                  </a:lnTo>
                  <a:lnTo>
                    <a:pt x="490" y="379"/>
                  </a:lnTo>
                  <a:lnTo>
                    <a:pt x="579" y="379"/>
                  </a:lnTo>
                  <a:lnTo>
                    <a:pt x="613" y="357"/>
                  </a:lnTo>
                  <a:lnTo>
                    <a:pt x="624" y="346"/>
                  </a:lnTo>
                  <a:lnTo>
                    <a:pt x="635" y="323"/>
                  </a:lnTo>
                  <a:lnTo>
                    <a:pt x="646" y="301"/>
                  </a:lnTo>
                  <a:lnTo>
                    <a:pt x="646" y="279"/>
                  </a:lnTo>
                  <a:lnTo>
                    <a:pt x="635" y="245"/>
                  </a:lnTo>
                  <a:lnTo>
                    <a:pt x="624" y="223"/>
                  </a:lnTo>
                  <a:lnTo>
                    <a:pt x="568" y="179"/>
                  </a:lnTo>
                  <a:lnTo>
                    <a:pt x="512" y="145"/>
                  </a:lnTo>
                  <a:lnTo>
                    <a:pt x="390" y="101"/>
                  </a:lnTo>
                  <a:lnTo>
                    <a:pt x="123"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2483368" y="2598654"/>
              <a:ext cx="15958" cy="6031"/>
            </a:xfrm>
            <a:custGeom>
              <a:avLst/>
              <a:gdLst/>
              <a:ahLst/>
              <a:cxnLst/>
              <a:rect l="l" t="t" r="r" b="b"/>
              <a:pathLst>
                <a:path w="680" h="257" extrusionOk="0">
                  <a:moveTo>
                    <a:pt x="368" y="0"/>
                  </a:moveTo>
                  <a:lnTo>
                    <a:pt x="123" y="11"/>
                  </a:lnTo>
                  <a:lnTo>
                    <a:pt x="79" y="23"/>
                  </a:lnTo>
                  <a:lnTo>
                    <a:pt x="34" y="45"/>
                  </a:lnTo>
                  <a:lnTo>
                    <a:pt x="12" y="89"/>
                  </a:lnTo>
                  <a:lnTo>
                    <a:pt x="1" y="134"/>
                  </a:lnTo>
                  <a:lnTo>
                    <a:pt x="12" y="178"/>
                  </a:lnTo>
                  <a:lnTo>
                    <a:pt x="34" y="212"/>
                  </a:lnTo>
                  <a:lnTo>
                    <a:pt x="79" y="245"/>
                  </a:lnTo>
                  <a:lnTo>
                    <a:pt x="123" y="256"/>
                  </a:lnTo>
                  <a:lnTo>
                    <a:pt x="502" y="256"/>
                  </a:lnTo>
                  <a:lnTo>
                    <a:pt x="557" y="245"/>
                  </a:lnTo>
                  <a:lnTo>
                    <a:pt x="613" y="223"/>
                  </a:lnTo>
                  <a:lnTo>
                    <a:pt x="646" y="212"/>
                  </a:lnTo>
                  <a:lnTo>
                    <a:pt x="669" y="190"/>
                  </a:lnTo>
                  <a:lnTo>
                    <a:pt x="680" y="156"/>
                  </a:lnTo>
                  <a:lnTo>
                    <a:pt x="680" y="134"/>
                  </a:lnTo>
                  <a:lnTo>
                    <a:pt x="680" y="101"/>
                  </a:lnTo>
                  <a:lnTo>
                    <a:pt x="669" y="78"/>
                  </a:lnTo>
                  <a:lnTo>
                    <a:pt x="646" y="56"/>
                  </a:lnTo>
                  <a:lnTo>
                    <a:pt x="613" y="45"/>
                  </a:lnTo>
                  <a:lnTo>
                    <a:pt x="557" y="23"/>
                  </a:lnTo>
                  <a:lnTo>
                    <a:pt x="502" y="11"/>
                  </a:lnTo>
                  <a:lnTo>
                    <a:pt x="368"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2506883" y="2627660"/>
              <a:ext cx="12837" cy="6289"/>
            </a:xfrm>
            <a:custGeom>
              <a:avLst/>
              <a:gdLst/>
              <a:ahLst/>
              <a:cxnLst/>
              <a:rect l="l" t="t" r="r" b="b"/>
              <a:pathLst>
                <a:path w="547" h="268" extrusionOk="0">
                  <a:moveTo>
                    <a:pt x="390" y="0"/>
                  </a:moveTo>
                  <a:lnTo>
                    <a:pt x="279" y="34"/>
                  </a:lnTo>
                  <a:lnTo>
                    <a:pt x="67" y="78"/>
                  </a:lnTo>
                  <a:lnTo>
                    <a:pt x="34" y="89"/>
                  </a:lnTo>
                  <a:lnTo>
                    <a:pt x="12" y="123"/>
                  </a:lnTo>
                  <a:lnTo>
                    <a:pt x="1" y="156"/>
                  </a:lnTo>
                  <a:lnTo>
                    <a:pt x="1" y="189"/>
                  </a:lnTo>
                  <a:lnTo>
                    <a:pt x="23" y="223"/>
                  </a:lnTo>
                  <a:lnTo>
                    <a:pt x="45" y="245"/>
                  </a:lnTo>
                  <a:lnTo>
                    <a:pt x="79" y="267"/>
                  </a:lnTo>
                  <a:lnTo>
                    <a:pt x="123" y="267"/>
                  </a:lnTo>
                  <a:lnTo>
                    <a:pt x="335" y="212"/>
                  </a:lnTo>
                  <a:lnTo>
                    <a:pt x="435" y="189"/>
                  </a:lnTo>
                  <a:lnTo>
                    <a:pt x="479" y="167"/>
                  </a:lnTo>
                  <a:lnTo>
                    <a:pt x="524" y="145"/>
                  </a:lnTo>
                  <a:lnTo>
                    <a:pt x="546" y="100"/>
                  </a:lnTo>
                  <a:lnTo>
                    <a:pt x="546" y="67"/>
                  </a:lnTo>
                  <a:lnTo>
                    <a:pt x="524" y="34"/>
                  </a:lnTo>
                  <a:lnTo>
                    <a:pt x="490" y="11"/>
                  </a:lnTo>
                  <a:lnTo>
                    <a:pt x="435"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1217766" y="2726153"/>
              <a:ext cx="1545710" cy="55665"/>
            </a:xfrm>
            <a:custGeom>
              <a:avLst/>
              <a:gdLst/>
              <a:ahLst/>
              <a:cxnLst/>
              <a:rect l="l" t="t" r="r" b="b"/>
              <a:pathLst>
                <a:path w="65866" h="2372" extrusionOk="0">
                  <a:moveTo>
                    <a:pt x="1192" y="0"/>
                  </a:moveTo>
                  <a:lnTo>
                    <a:pt x="1069" y="12"/>
                  </a:lnTo>
                  <a:lnTo>
                    <a:pt x="947" y="23"/>
                  </a:lnTo>
                  <a:lnTo>
                    <a:pt x="835" y="56"/>
                  </a:lnTo>
                  <a:lnTo>
                    <a:pt x="724" y="101"/>
                  </a:lnTo>
                  <a:lnTo>
                    <a:pt x="624" y="145"/>
                  </a:lnTo>
                  <a:lnTo>
                    <a:pt x="524" y="201"/>
                  </a:lnTo>
                  <a:lnTo>
                    <a:pt x="435" y="268"/>
                  </a:lnTo>
                  <a:lnTo>
                    <a:pt x="345" y="346"/>
                  </a:lnTo>
                  <a:lnTo>
                    <a:pt x="279" y="435"/>
                  </a:lnTo>
                  <a:lnTo>
                    <a:pt x="201" y="524"/>
                  </a:lnTo>
                  <a:lnTo>
                    <a:pt x="145" y="624"/>
                  </a:lnTo>
                  <a:lnTo>
                    <a:pt x="101" y="724"/>
                  </a:lnTo>
                  <a:lnTo>
                    <a:pt x="56" y="835"/>
                  </a:lnTo>
                  <a:lnTo>
                    <a:pt x="23" y="947"/>
                  </a:lnTo>
                  <a:lnTo>
                    <a:pt x="11" y="1069"/>
                  </a:lnTo>
                  <a:lnTo>
                    <a:pt x="0" y="1192"/>
                  </a:lnTo>
                  <a:lnTo>
                    <a:pt x="11" y="1314"/>
                  </a:lnTo>
                  <a:lnTo>
                    <a:pt x="23" y="1425"/>
                  </a:lnTo>
                  <a:lnTo>
                    <a:pt x="56" y="1537"/>
                  </a:lnTo>
                  <a:lnTo>
                    <a:pt x="101" y="1648"/>
                  </a:lnTo>
                  <a:lnTo>
                    <a:pt x="145" y="1759"/>
                  </a:lnTo>
                  <a:lnTo>
                    <a:pt x="201" y="1849"/>
                  </a:lnTo>
                  <a:lnTo>
                    <a:pt x="279" y="1949"/>
                  </a:lnTo>
                  <a:lnTo>
                    <a:pt x="345" y="2027"/>
                  </a:lnTo>
                  <a:lnTo>
                    <a:pt x="435" y="2105"/>
                  </a:lnTo>
                  <a:lnTo>
                    <a:pt x="524" y="2171"/>
                  </a:lnTo>
                  <a:lnTo>
                    <a:pt x="624" y="2238"/>
                  </a:lnTo>
                  <a:lnTo>
                    <a:pt x="724" y="2283"/>
                  </a:lnTo>
                  <a:lnTo>
                    <a:pt x="835" y="2327"/>
                  </a:lnTo>
                  <a:lnTo>
                    <a:pt x="947" y="2350"/>
                  </a:lnTo>
                  <a:lnTo>
                    <a:pt x="1069" y="2372"/>
                  </a:lnTo>
                  <a:lnTo>
                    <a:pt x="64797" y="2372"/>
                  </a:lnTo>
                  <a:lnTo>
                    <a:pt x="64919" y="2350"/>
                  </a:lnTo>
                  <a:lnTo>
                    <a:pt x="65031" y="2327"/>
                  </a:lnTo>
                  <a:lnTo>
                    <a:pt x="65142" y="2283"/>
                  </a:lnTo>
                  <a:lnTo>
                    <a:pt x="65242" y="2238"/>
                  </a:lnTo>
                  <a:lnTo>
                    <a:pt x="65342" y="2171"/>
                  </a:lnTo>
                  <a:lnTo>
                    <a:pt x="65431" y="2105"/>
                  </a:lnTo>
                  <a:lnTo>
                    <a:pt x="65520" y="2027"/>
                  </a:lnTo>
                  <a:lnTo>
                    <a:pt x="65598" y="1949"/>
                  </a:lnTo>
                  <a:lnTo>
                    <a:pt x="65665" y="1849"/>
                  </a:lnTo>
                  <a:lnTo>
                    <a:pt x="65721" y="1759"/>
                  </a:lnTo>
                  <a:lnTo>
                    <a:pt x="65777" y="1648"/>
                  </a:lnTo>
                  <a:lnTo>
                    <a:pt x="65810" y="1537"/>
                  </a:lnTo>
                  <a:lnTo>
                    <a:pt x="65843" y="1425"/>
                  </a:lnTo>
                  <a:lnTo>
                    <a:pt x="65866" y="1314"/>
                  </a:lnTo>
                  <a:lnTo>
                    <a:pt x="65866" y="1192"/>
                  </a:lnTo>
                  <a:lnTo>
                    <a:pt x="65866" y="1069"/>
                  </a:lnTo>
                  <a:lnTo>
                    <a:pt x="65843" y="947"/>
                  </a:lnTo>
                  <a:lnTo>
                    <a:pt x="65810" y="835"/>
                  </a:lnTo>
                  <a:lnTo>
                    <a:pt x="65777" y="724"/>
                  </a:lnTo>
                  <a:lnTo>
                    <a:pt x="65721" y="624"/>
                  </a:lnTo>
                  <a:lnTo>
                    <a:pt x="65665" y="524"/>
                  </a:lnTo>
                  <a:lnTo>
                    <a:pt x="65598" y="435"/>
                  </a:lnTo>
                  <a:lnTo>
                    <a:pt x="65520" y="346"/>
                  </a:lnTo>
                  <a:lnTo>
                    <a:pt x="65431" y="268"/>
                  </a:lnTo>
                  <a:lnTo>
                    <a:pt x="65342" y="201"/>
                  </a:lnTo>
                  <a:lnTo>
                    <a:pt x="65242" y="145"/>
                  </a:lnTo>
                  <a:lnTo>
                    <a:pt x="65142" y="101"/>
                  </a:lnTo>
                  <a:lnTo>
                    <a:pt x="65031" y="56"/>
                  </a:lnTo>
                  <a:lnTo>
                    <a:pt x="64919" y="23"/>
                  </a:lnTo>
                  <a:lnTo>
                    <a:pt x="64797" y="12"/>
                  </a:lnTo>
                  <a:lnTo>
                    <a:pt x="64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1217766" y="2698720"/>
              <a:ext cx="1545710" cy="27457"/>
            </a:xfrm>
            <a:custGeom>
              <a:avLst/>
              <a:gdLst/>
              <a:ahLst/>
              <a:cxnLst/>
              <a:rect l="l" t="t" r="r" b="b"/>
              <a:pathLst>
                <a:path w="65866" h="1170" extrusionOk="0">
                  <a:moveTo>
                    <a:pt x="590" y="0"/>
                  </a:moveTo>
                  <a:lnTo>
                    <a:pt x="468" y="12"/>
                  </a:lnTo>
                  <a:lnTo>
                    <a:pt x="357" y="45"/>
                  </a:lnTo>
                  <a:lnTo>
                    <a:pt x="256" y="101"/>
                  </a:lnTo>
                  <a:lnTo>
                    <a:pt x="178" y="179"/>
                  </a:lnTo>
                  <a:lnTo>
                    <a:pt x="101" y="256"/>
                  </a:lnTo>
                  <a:lnTo>
                    <a:pt x="45" y="357"/>
                  </a:lnTo>
                  <a:lnTo>
                    <a:pt x="11" y="468"/>
                  </a:lnTo>
                  <a:lnTo>
                    <a:pt x="0" y="590"/>
                  </a:lnTo>
                  <a:lnTo>
                    <a:pt x="11" y="702"/>
                  </a:lnTo>
                  <a:lnTo>
                    <a:pt x="45" y="813"/>
                  </a:lnTo>
                  <a:lnTo>
                    <a:pt x="101" y="913"/>
                  </a:lnTo>
                  <a:lnTo>
                    <a:pt x="178" y="1002"/>
                  </a:lnTo>
                  <a:lnTo>
                    <a:pt x="256" y="1069"/>
                  </a:lnTo>
                  <a:lnTo>
                    <a:pt x="357" y="1125"/>
                  </a:lnTo>
                  <a:lnTo>
                    <a:pt x="468" y="1158"/>
                  </a:lnTo>
                  <a:lnTo>
                    <a:pt x="590" y="1169"/>
                  </a:lnTo>
                  <a:lnTo>
                    <a:pt x="65287" y="1169"/>
                  </a:lnTo>
                  <a:lnTo>
                    <a:pt x="65398" y="1158"/>
                  </a:lnTo>
                  <a:lnTo>
                    <a:pt x="65509" y="1125"/>
                  </a:lnTo>
                  <a:lnTo>
                    <a:pt x="65610" y="1069"/>
                  </a:lnTo>
                  <a:lnTo>
                    <a:pt x="65699" y="1002"/>
                  </a:lnTo>
                  <a:lnTo>
                    <a:pt x="65765" y="913"/>
                  </a:lnTo>
                  <a:lnTo>
                    <a:pt x="65821" y="813"/>
                  </a:lnTo>
                  <a:lnTo>
                    <a:pt x="65854" y="702"/>
                  </a:lnTo>
                  <a:lnTo>
                    <a:pt x="65866" y="590"/>
                  </a:lnTo>
                  <a:lnTo>
                    <a:pt x="65854" y="468"/>
                  </a:lnTo>
                  <a:lnTo>
                    <a:pt x="65821" y="357"/>
                  </a:lnTo>
                  <a:lnTo>
                    <a:pt x="65765" y="256"/>
                  </a:lnTo>
                  <a:lnTo>
                    <a:pt x="65699" y="179"/>
                  </a:lnTo>
                  <a:lnTo>
                    <a:pt x="65610" y="101"/>
                  </a:lnTo>
                  <a:lnTo>
                    <a:pt x="65509" y="45"/>
                  </a:lnTo>
                  <a:lnTo>
                    <a:pt x="65398" y="12"/>
                  </a:lnTo>
                  <a:lnTo>
                    <a:pt x="65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1940706" y="2781794"/>
              <a:ext cx="34239" cy="1520905"/>
            </a:xfrm>
            <a:custGeom>
              <a:avLst/>
              <a:gdLst/>
              <a:ahLst/>
              <a:cxnLst/>
              <a:rect l="l" t="t" r="r" b="b"/>
              <a:pathLst>
                <a:path w="1459" h="64809" extrusionOk="0">
                  <a:moveTo>
                    <a:pt x="0" y="1"/>
                  </a:moveTo>
                  <a:lnTo>
                    <a:pt x="0" y="64808"/>
                  </a:lnTo>
                  <a:lnTo>
                    <a:pt x="1459" y="64808"/>
                  </a:lnTo>
                  <a:lnTo>
                    <a:pt x="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1"/>
            <p:cNvSpPr/>
            <p:nvPr/>
          </p:nvSpPr>
          <p:spPr>
            <a:xfrm>
              <a:off x="1974922" y="3974249"/>
              <a:ext cx="139561" cy="328451"/>
            </a:xfrm>
            <a:custGeom>
              <a:avLst/>
              <a:gdLst/>
              <a:ahLst/>
              <a:cxnLst/>
              <a:rect l="l" t="t" r="r" b="b"/>
              <a:pathLst>
                <a:path w="5947" h="13996" fill="none" extrusionOk="0">
                  <a:moveTo>
                    <a:pt x="5868" y="13995"/>
                  </a:moveTo>
                  <a:lnTo>
                    <a:pt x="5868" y="13995"/>
                  </a:lnTo>
                  <a:lnTo>
                    <a:pt x="5879" y="13850"/>
                  </a:lnTo>
                  <a:lnTo>
                    <a:pt x="5913" y="13450"/>
                  </a:lnTo>
                  <a:lnTo>
                    <a:pt x="5935" y="12815"/>
                  </a:lnTo>
                  <a:lnTo>
                    <a:pt x="5946" y="11991"/>
                  </a:lnTo>
                  <a:lnTo>
                    <a:pt x="5946" y="11524"/>
                  </a:lnTo>
                  <a:lnTo>
                    <a:pt x="5935" y="11023"/>
                  </a:lnTo>
                  <a:lnTo>
                    <a:pt x="5913" y="10477"/>
                  </a:lnTo>
                  <a:lnTo>
                    <a:pt x="5879" y="9920"/>
                  </a:lnTo>
                  <a:lnTo>
                    <a:pt x="5835" y="9330"/>
                  </a:lnTo>
                  <a:lnTo>
                    <a:pt x="5768" y="8729"/>
                  </a:lnTo>
                  <a:lnTo>
                    <a:pt x="5690" y="8117"/>
                  </a:lnTo>
                  <a:lnTo>
                    <a:pt x="5590" y="7493"/>
                  </a:lnTo>
                  <a:lnTo>
                    <a:pt x="5467" y="6870"/>
                  </a:lnTo>
                  <a:lnTo>
                    <a:pt x="5323" y="6246"/>
                  </a:lnTo>
                  <a:lnTo>
                    <a:pt x="5156" y="5623"/>
                  </a:lnTo>
                  <a:lnTo>
                    <a:pt x="5067" y="5311"/>
                  </a:lnTo>
                  <a:lnTo>
                    <a:pt x="4966" y="5011"/>
                  </a:lnTo>
                  <a:lnTo>
                    <a:pt x="4855" y="4710"/>
                  </a:lnTo>
                  <a:lnTo>
                    <a:pt x="4744" y="4409"/>
                  </a:lnTo>
                  <a:lnTo>
                    <a:pt x="4621" y="4120"/>
                  </a:lnTo>
                  <a:lnTo>
                    <a:pt x="4499" y="3830"/>
                  </a:lnTo>
                  <a:lnTo>
                    <a:pt x="4365" y="3552"/>
                  </a:lnTo>
                  <a:lnTo>
                    <a:pt x="4221" y="3274"/>
                  </a:lnTo>
                  <a:lnTo>
                    <a:pt x="4065" y="3006"/>
                  </a:lnTo>
                  <a:lnTo>
                    <a:pt x="3898" y="2750"/>
                  </a:lnTo>
                  <a:lnTo>
                    <a:pt x="3731" y="2494"/>
                  </a:lnTo>
                  <a:lnTo>
                    <a:pt x="3553" y="2249"/>
                  </a:lnTo>
                  <a:lnTo>
                    <a:pt x="3363" y="2016"/>
                  </a:lnTo>
                  <a:lnTo>
                    <a:pt x="3174" y="1782"/>
                  </a:lnTo>
                  <a:lnTo>
                    <a:pt x="2962" y="1570"/>
                  </a:lnTo>
                  <a:lnTo>
                    <a:pt x="2751" y="1359"/>
                  </a:lnTo>
                  <a:lnTo>
                    <a:pt x="2517" y="1169"/>
                  </a:lnTo>
                  <a:lnTo>
                    <a:pt x="2283" y="980"/>
                  </a:lnTo>
                  <a:lnTo>
                    <a:pt x="2038" y="813"/>
                  </a:lnTo>
                  <a:lnTo>
                    <a:pt x="1782" y="646"/>
                  </a:lnTo>
                  <a:lnTo>
                    <a:pt x="1515" y="501"/>
                  </a:lnTo>
                  <a:lnTo>
                    <a:pt x="1237" y="379"/>
                  </a:lnTo>
                  <a:lnTo>
                    <a:pt x="947" y="257"/>
                  </a:lnTo>
                  <a:lnTo>
                    <a:pt x="647" y="156"/>
                  </a:lnTo>
                  <a:lnTo>
                    <a:pt x="335" y="67"/>
                  </a:lnTo>
                  <a:lnTo>
                    <a:pt x="1" y="0"/>
                  </a:lnTo>
                </a:path>
              </a:pathLst>
            </a:custGeom>
            <a:solidFill>
              <a:schemeClr val="accent4"/>
            </a:solidFill>
            <a:ln w="20050" cap="rnd" cmpd="sng">
              <a:solidFill>
                <a:srgbClr val="9976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D40D3F6A-6623-944F-CCB1-06499D8B50E1}"/>
              </a:ext>
            </a:extLst>
          </p:cNvPr>
          <p:cNvSpPr>
            <a:spLocks noGrp="1"/>
          </p:cNvSpPr>
          <p:nvPr>
            <p:ph type="title"/>
          </p:nvPr>
        </p:nvSpPr>
        <p:spPr>
          <a:xfrm>
            <a:off x="2845405" y="1750951"/>
            <a:ext cx="3527475" cy="1222595"/>
          </a:xfrm>
        </p:spPr>
        <p:txBody>
          <a:bodyPr>
            <a:noAutofit/>
          </a:bodyPr>
          <a:lstStyle/>
          <a:p>
            <a:r>
              <a:rPr lang="en-GB" b="1" dirty="0">
                <a:latin typeface="American Typewriter" panose="02090604020004020304" pitchFamily="18" charset="77"/>
              </a:rPr>
              <a:t>Implementation</a:t>
            </a:r>
            <a:br>
              <a:rPr lang="en-GB" b="1" dirty="0">
                <a:latin typeface="American Typewriter" panose="02090604020004020304" pitchFamily="18" charset="77"/>
              </a:rPr>
            </a:br>
            <a:br>
              <a:rPr lang="en-GB" b="1" dirty="0">
                <a:latin typeface="American Typewriter" panose="02090604020004020304" pitchFamily="18" charset="77"/>
              </a:rPr>
            </a:br>
            <a:r>
              <a:rPr lang="en-GB" sz="2000" b="1" dirty="0">
                <a:solidFill>
                  <a:schemeClr val="accent4"/>
                </a:solidFill>
                <a:latin typeface="American Typewriter" panose="02090604020004020304" pitchFamily="18" charset="77"/>
              </a:rPr>
              <a:t>How </a:t>
            </a:r>
            <a:r>
              <a:rPr lang="en-GB" sz="2000" b="1" dirty="0">
                <a:solidFill>
                  <a:schemeClr val="tx1"/>
                </a:solidFill>
                <a:latin typeface="American Typewriter" panose="02090604020004020304" pitchFamily="18" charset="77"/>
              </a:rPr>
              <a:t>The</a:t>
            </a:r>
            <a:r>
              <a:rPr lang="en-GB" sz="2000" b="1" dirty="0">
                <a:solidFill>
                  <a:schemeClr val="accent4"/>
                </a:solidFill>
                <a:latin typeface="American Typewriter" panose="02090604020004020304" pitchFamily="18" charset="77"/>
              </a:rPr>
              <a:t> System </a:t>
            </a:r>
            <a:r>
              <a:rPr lang="en-GB" sz="2000" b="1" dirty="0">
                <a:solidFill>
                  <a:schemeClr val="tx1"/>
                </a:solidFill>
                <a:latin typeface="American Typewriter" panose="02090604020004020304" pitchFamily="18" charset="77"/>
              </a:rPr>
              <a:t>Works</a:t>
            </a:r>
            <a:r>
              <a:rPr lang="en-GB" sz="2000" b="1" dirty="0">
                <a:solidFill>
                  <a:schemeClr val="accent4"/>
                </a:solidFill>
                <a:latin typeface="American Typewriter" panose="02090604020004020304" pitchFamily="18" charset="77"/>
              </a:rPr>
              <a:t> !</a:t>
            </a:r>
            <a:endParaRPr lang="en-BD" dirty="0">
              <a:solidFill>
                <a:schemeClr val="accent4"/>
              </a:solidFill>
              <a:latin typeface="American Typewriter" panose="02090604020004020304" pitchFamily="18" charset="77"/>
            </a:endParaRPr>
          </a:p>
        </p:txBody>
      </p:sp>
      <p:sp>
        <p:nvSpPr>
          <p:cNvPr id="4" name="Google Shape;3559;p38">
            <a:extLst>
              <a:ext uri="{FF2B5EF4-FFF2-40B4-BE49-F238E27FC236}">
                <a16:creationId xmlns:a16="http://schemas.microsoft.com/office/drawing/2014/main" id="{FE2AFC71-58DF-C937-89CF-A5C4F338B79F}"/>
              </a:ext>
            </a:extLst>
          </p:cNvPr>
          <p:cNvSpPr/>
          <p:nvPr/>
        </p:nvSpPr>
        <p:spPr>
          <a:xfrm>
            <a:off x="2481539" y="464538"/>
            <a:ext cx="1115700" cy="1115700"/>
          </a:xfrm>
          <a:prstGeom prst="ellipse">
            <a:avLst/>
          </a:prstGeom>
          <a:solidFill>
            <a:schemeClr val="accent4"/>
          </a:solidFill>
          <a:ln w="38100" cap="flat" cmpd="sng">
            <a:solidFill>
              <a:schemeClr val="tx1"/>
            </a:solidFill>
            <a:prstDash val="solid"/>
            <a:round/>
            <a:headEnd type="none" w="sm" len="sm"/>
            <a:tailEnd type="none" w="sm" len="sm"/>
          </a:ln>
          <a:effectLst>
            <a:outerShdw dist="47625" dir="5400000" algn="bl" rotWithShape="0">
              <a:srgbClr val="000000">
                <a:alpha val="20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rPr>
              <a:t>03</a:t>
            </a:r>
            <a:endParaRPr kumimoji="0" sz="2400" b="1" i="0" u="none" strike="noStrike" kern="0" cap="none" spc="0" normalizeH="0" baseline="0" noProof="0" dirty="0">
              <a:ln>
                <a:noFill/>
              </a:ln>
              <a:solidFill>
                <a:sysClr val="windowText" lastClr="000000"/>
              </a:solidFill>
              <a:effectLst/>
              <a:uLnTx/>
              <a:uFillTx/>
            </a:endParaRPr>
          </a:p>
        </p:txBody>
      </p:sp>
      <p:grpSp>
        <p:nvGrpSpPr>
          <p:cNvPr id="30" name="Google Shape;3341;p10">
            <a:extLst>
              <a:ext uri="{FF2B5EF4-FFF2-40B4-BE49-F238E27FC236}">
                <a16:creationId xmlns:a16="http://schemas.microsoft.com/office/drawing/2014/main" id="{03B4E6A0-68FA-7912-B3F6-BDEE509B3B24}"/>
              </a:ext>
            </a:extLst>
          </p:cNvPr>
          <p:cNvGrpSpPr/>
          <p:nvPr/>
        </p:nvGrpSpPr>
        <p:grpSpPr>
          <a:xfrm rot="1133941">
            <a:off x="7640218" y="87683"/>
            <a:ext cx="1405264" cy="1262043"/>
            <a:chOff x="6330159" y="405594"/>
            <a:chExt cx="1460917" cy="1191704"/>
          </a:xfrm>
          <a:solidFill>
            <a:schemeClr val="accent4"/>
          </a:solidFill>
        </p:grpSpPr>
        <p:sp>
          <p:nvSpPr>
            <p:cNvPr id="31" name="Google Shape;3342;p10">
              <a:extLst>
                <a:ext uri="{FF2B5EF4-FFF2-40B4-BE49-F238E27FC236}">
                  <a16:creationId xmlns:a16="http://schemas.microsoft.com/office/drawing/2014/main" id="{864B5F49-D302-9800-4212-02908F5D7445}"/>
                </a:ext>
              </a:extLst>
            </p:cNvPr>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343;p10">
              <a:extLst>
                <a:ext uri="{FF2B5EF4-FFF2-40B4-BE49-F238E27FC236}">
                  <a16:creationId xmlns:a16="http://schemas.microsoft.com/office/drawing/2014/main" id="{BBE6E10D-9740-1C68-4CC3-9C383B5D7CE3}"/>
                </a:ext>
              </a:extLst>
            </p:cNvPr>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44;p10">
              <a:extLst>
                <a:ext uri="{FF2B5EF4-FFF2-40B4-BE49-F238E27FC236}">
                  <a16:creationId xmlns:a16="http://schemas.microsoft.com/office/drawing/2014/main" id="{28633873-4219-62EA-0206-B7D1874AA4E3}"/>
                </a:ext>
              </a:extLst>
            </p:cNvPr>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345;p10">
              <a:extLst>
                <a:ext uri="{FF2B5EF4-FFF2-40B4-BE49-F238E27FC236}">
                  <a16:creationId xmlns:a16="http://schemas.microsoft.com/office/drawing/2014/main" id="{DACC4949-3391-3727-4A31-A7834EE60B60}"/>
                </a:ext>
              </a:extLst>
            </p:cNvPr>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346;p10">
              <a:extLst>
                <a:ext uri="{FF2B5EF4-FFF2-40B4-BE49-F238E27FC236}">
                  <a16:creationId xmlns:a16="http://schemas.microsoft.com/office/drawing/2014/main" id="{2F722510-0AB9-9243-3FA7-1422FD35DB16}"/>
                </a:ext>
              </a:extLst>
            </p:cNvPr>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347;p10">
              <a:extLst>
                <a:ext uri="{FF2B5EF4-FFF2-40B4-BE49-F238E27FC236}">
                  <a16:creationId xmlns:a16="http://schemas.microsoft.com/office/drawing/2014/main" id="{DC0C1F63-8627-CD37-16F0-269C4E03607C}"/>
                </a:ext>
              </a:extLst>
            </p:cNvPr>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348;p10">
              <a:extLst>
                <a:ext uri="{FF2B5EF4-FFF2-40B4-BE49-F238E27FC236}">
                  <a16:creationId xmlns:a16="http://schemas.microsoft.com/office/drawing/2014/main" id="{3ABA057D-CC15-0451-E308-CFB54FF01F3B}"/>
                </a:ext>
              </a:extLst>
            </p:cNvPr>
            <p:cNvSpPr/>
            <p:nvPr/>
          </p:nvSpPr>
          <p:spPr>
            <a:xfrm>
              <a:off x="6330159" y="405594"/>
              <a:ext cx="1460917"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349;p10">
              <a:extLst>
                <a:ext uri="{FF2B5EF4-FFF2-40B4-BE49-F238E27FC236}">
                  <a16:creationId xmlns:a16="http://schemas.microsoft.com/office/drawing/2014/main" id="{5114E978-FA04-592E-DD21-5B201C785B7C}"/>
                </a:ext>
              </a:extLst>
            </p:cNvPr>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350;p10">
              <a:extLst>
                <a:ext uri="{FF2B5EF4-FFF2-40B4-BE49-F238E27FC236}">
                  <a16:creationId xmlns:a16="http://schemas.microsoft.com/office/drawing/2014/main" id="{2463AB5F-E7CB-D92D-384B-E1A33AC442CB}"/>
                </a:ext>
              </a:extLst>
            </p:cNvPr>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351;p10">
              <a:extLst>
                <a:ext uri="{FF2B5EF4-FFF2-40B4-BE49-F238E27FC236}">
                  <a16:creationId xmlns:a16="http://schemas.microsoft.com/office/drawing/2014/main" id="{E646988A-459B-9125-2E47-CDDB46C3F579}"/>
                </a:ext>
              </a:extLst>
            </p:cNvPr>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352;p10">
              <a:extLst>
                <a:ext uri="{FF2B5EF4-FFF2-40B4-BE49-F238E27FC236}">
                  <a16:creationId xmlns:a16="http://schemas.microsoft.com/office/drawing/2014/main" id="{2DA9544E-B633-40C6-0F24-9FD7A966B08B}"/>
                </a:ext>
              </a:extLst>
            </p:cNvPr>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353;p10">
              <a:extLst>
                <a:ext uri="{FF2B5EF4-FFF2-40B4-BE49-F238E27FC236}">
                  <a16:creationId xmlns:a16="http://schemas.microsoft.com/office/drawing/2014/main" id="{6C5368E1-CDAB-8F0A-93B4-A3A3F823AE8C}"/>
                </a:ext>
              </a:extLst>
            </p:cNvPr>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354;p10">
              <a:extLst>
                <a:ext uri="{FF2B5EF4-FFF2-40B4-BE49-F238E27FC236}">
                  <a16:creationId xmlns:a16="http://schemas.microsoft.com/office/drawing/2014/main" id="{2DC17C20-EA3F-6996-E474-376CA005AD4D}"/>
                </a:ext>
              </a:extLst>
            </p:cNvPr>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355;p10">
              <a:extLst>
                <a:ext uri="{FF2B5EF4-FFF2-40B4-BE49-F238E27FC236}">
                  <a16:creationId xmlns:a16="http://schemas.microsoft.com/office/drawing/2014/main" id="{A3B1E8EB-4CCA-CE9C-A212-A627982CCAB3}"/>
                </a:ext>
              </a:extLst>
            </p:cNvPr>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356;p10">
              <a:extLst>
                <a:ext uri="{FF2B5EF4-FFF2-40B4-BE49-F238E27FC236}">
                  <a16:creationId xmlns:a16="http://schemas.microsoft.com/office/drawing/2014/main" id="{9A83A035-BE18-BE78-46C5-3B21D50FACDC}"/>
                </a:ext>
              </a:extLst>
            </p:cNvPr>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357;p10">
              <a:extLst>
                <a:ext uri="{FF2B5EF4-FFF2-40B4-BE49-F238E27FC236}">
                  <a16:creationId xmlns:a16="http://schemas.microsoft.com/office/drawing/2014/main" id="{A178350B-0AE2-9236-33CD-3945E2A53061}"/>
                </a:ext>
              </a:extLst>
            </p:cNvPr>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358;p10">
              <a:extLst>
                <a:ext uri="{FF2B5EF4-FFF2-40B4-BE49-F238E27FC236}">
                  <a16:creationId xmlns:a16="http://schemas.microsoft.com/office/drawing/2014/main" id="{CB66D809-D155-4ACD-D398-A816BB9746E7}"/>
                </a:ext>
              </a:extLst>
            </p:cNvPr>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359;p10">
              <a:extLst>
                <a:ext uri="{FF2B5EF4-FFF2-40B4-BE49-F238E27FC236}">
                  <a16:creationId xmlns:a16="http://schemas.microsoft.com/office/drawing/2014/main" id="{FAB382E6-2C77-0E59-662C-7567A5974D4F}"/>
                </a:ext>
              </a:extLst>
            </p:cNvPr>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360;p10">
              <a:extLst>
                <a:ext uri="{FF2B5EF4-FFF2-40B4-BE49-F238E27FC236}">
                  <a16:creationId xmlns:a16="http://schemas.microsoft.com/office/drawing/2014/main" id="{71AD62FE-BE80-9E0D-DB55-D5918A8749F0}"/>
                </a:ext>
              </a:extLst>
            </p:cNvPr>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361;p10">
              <a:extLst>
                <a:ext uri="{FF2B5EF4-FFF2-40B4-BE49-F238E27FC236}">
                  <a16:creationId xmlns:a16="http://schemas.microsoft.com/office/drawing/2014/main" id="{71775760-4B22-9566-623A-8567F463F826}"/>
                </a:ext>
              </a:extLst>
            </p:cNvPr>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362;p10">
              <a:extLst>
                <a:ext uri="{FF2B5EF4-FFF2-40B4-BE49-F238E27FC236}">
                  <a16:creationId xmlns:a16="http://schemas.microsoft.com/office/drawing/2014/main" id="{4F10D30D-CBBB-36EF-DF1C-CE3255C9713A}"/>
                </a:ext>
              </a:extLst>
            </p:cNvPr>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grp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CF2E104C-A501-232D-31E1-93679FC23856}"/>
              </a:ext>
            </a:extLst>
          </p:cNvPr>
          <p:cNvPicPr>
            <a:picLocks noChangeAspect="1"/>
          </p:cNvPicPr>
          <p:nvPr/>
        </p:nvPicPr>
        <p:blipFill>
          <a:blip r:embed="rId3"/>
          <a:stretch>
            <a:fillRect/>
          </a:stretch>
        </p:blipFill>
        <p:spPr>
          <a:xfrm rot="15623250">
            <a:off x="2814260" y="3504088"/>
            <a:ext cx="1207113" cy="1401250"/>
          </a:xfrm>
          <a:prstGeom prst="rect">
            <a:avLst/>
          </a:prstGeom>
        </p:spPr>
      </p:pic>
      <p:pic>
        <p:nvPicPr>
          <p:cNvPr id="5" name="Picture 4">
            <a:extLst>
              <a:ext uri="{FF2B5EF4-FFF2-40B4-BE49-F238E27FC236}">
                <a16:creationId xmlns:a16="http://schemas.microsoft.com/office/drawing/2014/main" id="{EE3B93A1-8B49-961C-B14B-8361F6312D31}"/>
              </a:ext>
            </a:extLst>
          </p:cNvPr>
          <p:cNvPicPr>
            <a:picLocks noChangeAspect="1"/>
          </p:cNvPicPr>
          <p:nvPr/>
        </p:nvPicPr>
        <p:blipFill>
          <a:blip r:embed="rId4"/>
          <a:stretch>
            <a:fillRect/>
          </a:stretch>
        </p:blipFill>
        <p:spPr>
          <a:xfrm>
            <a:off x="4914700" y="4403377"/>
            <a:ext cx="457240" cy="5060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51146 -0.0034 L 0.04548 0.01759 " pathEditMode="relative" rAng="0" ptsTypes="AA">
                                      <p:cBhvr>
                                        <p:cTn id="6" dur="2000" spd="-100000" fill="hold"/>
                                        <p:tgtEl>
                                          <p:spTgt spid="30"/>
                                        </p:tgtEl>
                                        <p:attrNameLst>
                                          <p:attrName>ppt_x</p:attrName>
                                          <p:attrName>ppt_y</p:attrName>
                                        </p:attrNameLst>
                                      </p:cBhvr>
                                      <p:rCtr x="27847" y="1049"/>
                                    </p:animMotion>
                                  </p:childTnLst>
                                </p:cTn>
                              </p:par>
                              <p:par>
                                <p:cTn id="7" presetID="3" presetClass="emph" presetSubtype="2" fill="hold" grpId="0" nodeType="withEffect">
                                  <p:stCondLst>
                                    <p:cond delay="0"/>
                                  </p:stCondLst>
                                  <p:childTnLst>
                                    <p:animClr clrSpc="rgb" dir="cw">
                                      <p:cBhvr override="childStyle">
                                        <p:cTn id="8" dur="1000" fill="hold"/>
                                        <p:tgtEl>
                                          <p:spTgt spid="3"/>
                                        </p:tgtEl>
                                        <p:attrNameLst>
                                          <p:attrName>style.color</p:attrName>
                                        </p:attrNameLst>
                                      </p:cBhvr>
                                      <p:to>
                                        <a:srgbClr val="52258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Restaurant Infographics by Slidesgo">
  <a:themeElements>
    <a:clrScheme name="Simple Light">
      <a:dk1>
        <a:srgbClr val="000000"/>
      </a:dk1>
      <a:lt1>
        <a:srgbClr val="FFFFFF"/>
      </a:lt1>
      <a:dk2>
        <a:srgbClr val="666666"/>
      </a:dk2>
      <a:lt2>
        <a:srgbClr val="EFEFEF"/>
      </a:lt2>
      <a:accent1>
        <a:srgbClr val="FF6347"/>
      </a:accent1>
      <a:accent2>
        <a:srgbClr val="C8E17B"/>
      </a:accent2>
      <a:accent3>
        <a:srgbClr val="CC843C"/>
      </a:accent3>
      <a:accent4>
        <a:srgbClr val="8A779A"/>
      </a:accent4>
      <a:accent5>
        <a:srgbClr val="917A56"/>
      </a:accent5>
      <a:accent6>
        <a:srgbClr val="F3AE5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570</Words>
  <Application>Microsoft Macintosh PowerPoint</Application>
  <PresentationFormat>On-screen Show (16:9)</PresentationFormat>
  <Paragraphs>135</Paragraphs>
  <Slides>15</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Aharoni</vt:lpstr>
      <vt:lpstr>Fira Sans Extra Condensed</vt:lpstr>
      <vt:lpstr>American Typewriter</vt:lpstr>
      <vt:lpstr>Comic Sans MS</vt:lpstr>
      <vt:lpstr>Coiny</vt:lpstr>
      <vt:lpstr>Roboto</vt:lpstr>
      <vt:lpstr>Bookman Old Style</vt:lpstr>
      <vt:lpstr>Catamaran</vt:lpstr>
      <vt:lpstr>Times New Roman</vt:lpstr>
      <vt:lpstr>Arial</vt:lpstr>
      <vt:lpstr>Carattere</vt:lpstr>
      <vt:lpstr>Play</vt:lpstr>
      <vt:lpstr>Nunito Sans</vt:lpstr>
      <vt:lpstr>Restaurant Infographics by Slidesgo</vt:lpstr>
      <vt:lpstr>Will &amp; Lou’s  Café Problem</vt:lpstr>
      <vt:lpstr>PowerPoint Presentation</vt:lpstr>
      <vt:lpstr>PowerPoint Presentation</vt:lpstr>
      <vt:lpstr>PowerPoint Presentation</vt:lpstr>
      <vt:lpstr>PowerPoint Presentation</vt:lpstr>
      <vt:lpstr>The Solution</vt:lpstr>
      <vt:lpstr>The Solution</vt:lpstr>
      <vt:lpstr>PowerPoint Presentation</vt:lpstr>
      <vt:lpstr>Implementation  How The System Works !</vt:lpstr>
      <vt:lpstr>PowerPoint Presentation</vt:lpstr>
      <vt:lpstr>Implementation</vt:lpstr>
      <vt:lpstr>Output</vt:lpstr>
      <vt:lpstr>Limitation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FNU LNU</cp:lastModifiedBy>
  <cp:revision>135</cp:revision>
  <dcterms:modified xsi:type="dcterms:W3CDTF">2025-01-22T12:35:49Z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2025-01-02T17:29:15Z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7f63f5cc-56c2-414f-a9cf-f794c3a99885</vt:lpwstr>
  </property>
  <property fmtid="{D5CDD505-2E9C-101B-9397-08002B2CF9AE}" pid="7" name="MSIP_Label_defa4170-0d19-0005-0004-bc88714345d2_ActionId">
    <vt:lpwstr>a960777e-414b-4b1f-b388-ce26f5174b71</vt:lpwstr>
  </property>
  <property fmtid="{D5CDD505-2E9C-101B-9397-08002B2CF9AE}" pid="8" name="MSIP_Label_defa4170-0d19-0005-0004-bc88714345d2_ContentBits">
    <vt:lpwstr>0</vt:lpwstr>
  </property>
</Properties>
</file>